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9"/>
  </p:notesMasterIdLst>
  <p:handoutMasterIdLst>
    <p:handoutMasterId r:id="rId40"/>
  </p:handoutMasterIdLst>
  <p:sldIdLst>
    <p:sldId id="256" r:id="rId2"/>
    <p:sldId id="267" r:id="rId3"/>
    <p:sldId id="257" r:id="rId4"/>
    <p:sldId id="269" r:id="rId5"/>
    <p:sldId id="272" r:id="rId6"/>
    <p:sldId id="268" r:id="rId7"/>
    <p:sldId id="270" r:id="rId8"/>
    <p:sldId id="274" r:id="rId9"/>
    <p:sldId id="275" r:id="rId10"/>
    <p:sldId id="276" r:id="rId11"/>
    <p:sldId id="277" r:id="rId12"/>
    <p:sldId id="278" r:id="rId13"/>
    <p:sldId id="279" r:id="rId14"/>
    <p:sldId id="280" r:id="rId15"/>
    <p:sldId id="281" r:id="rId16"/>
    <p:sldId id="282" r:id="rId17"/>
    <p:sldId id="284" r:id="rId18"/>
    <p:sldId id="285" r:id="rId19"/>
    <p:sldId id="286" r:id="rId20"/>
    <p:sldId id="287" r:id="rId21"/>
    <p:sldId id="283" r:id="rId22"/>
    <p:sldId id="288" r:id="rId23"/>
    <p:sldId id="290" r:id="rId24"/>
    <p:sldId id="289" r:id="rId25"/>
    <p:sldId id="291" r:id="rId26"/>
    <p:sldId id="292" r:id="rId27"/>
    <p:sldId id="293" r:id="rId28"/>
    <p:sldId id="294" r:id="rId29"/>
    <p:sldId id="295" r:id="rId30"/>
    <p:sldId id="296" r:id="rId31"/>
    <p:sldId id="297" r:id="rId32"/>
    <p:sldId id="298" r:id="rId33"/>
    <p:sldId id="299" r:id="rId34"/>
    <p:sldId id="300" r:id="rId35"/>
    <p:sldId id="301" r:id="rId36"/>
    <p:sldId id="271" r:id="rId37"/>
    <p:sldId id="273"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A1DAF8"/>
    <a:srgbClr val="9EDE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11" autoAdjust="0"/>
    <p:restoredTop sz="81017" autoAdjust="0"/>
  </p:normalViewPr>
  <p:slideViewPr>
    <p:cSldViewPr>
      <p:cViewPr varScale="1">
        <p:scale>
          <a:sx n="96" d="100"/>
          <a:sy n="96" d="100"/>
        </p:scale>
        <p:origin x="1506" y="96"/>
      </p:cViewPr>
      <p:guideLst/>
    </p:cSldViewPr>
  </p:slideViewPr>
  <p:notesTextViewPr>
    <p:cViewPr>
      <p:scale>
        <a:sx n="1" d="1"/>
        <a:sy n="1" d="1"/>
      </p:scale>
      <p:origin x="0" y="0"/>
    </p:cViewPr>
  </p:notesTextViewPr>
  <p:notesViewPr>
    <p:cSldViewPr showGuides="1">
      <p:cViewPr varScale="1">
        <p:scale>
          <a:sx n="95" d="100"/>
          <a:sy n="95" d="100"/>
        </p:scale>
        <p:origin x="3582"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ayne Chang" userId="619e5f8a-b486-42e1-ac58-9198dee187a4" providerId="ADAL" clId="{FAD8C33F-77F3-45DD-83A0-798F1F48F0A6}"/>
    <pc:docChg chg="modSld">
      <pc:chgData name="Wayne Chang" userId="619e5f8a-b486-42e1-ac58-9198dee187a4" providerId="ADAL" clId="{FAD8C33F-77F3-45DD-83A0-798F1F48F0A6}" dt="2024-05-08T17:27:44.423" v="1" actId="20577"/>
      <pc:docMkLst>
        <pc:docMk/>
      </pc:docMkLst>
      <pc:sldChg chg="modNotesTx">
        <pc:chgData name="Wayne Chang" userId="619e5f8a-b486-42e1-ac58-9198dee187a4" providerId="ADAL" clId="{FAD8C33F-77F3-45DD-83A0-798F1F48F0A6}" dt="2024-05-08T17:27:44.423" v="1" actId="20577"/>
        <pc:sldMkLst>
          <pc:docMk/>
          <pc:sldMk cId="2842130320" sldId="268"/>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CC0F5F9-B61D-477F-AC0E-659EF56BD9D9}" type="doc">
      <dgm:prSet loTypeId="urn:microsoft.com/office/officeart/2016/7/layout/RepeatingBendingProcessNew" loCatId="process" qsTypeId="urn:microsoft.com/office/officeart/2005/8/quickstyle/simple1" qsCatId="simple" csTypeId="urn:microsoft.com/office/officeart/2005/8/colors/colorful1" csCatId="colorful" phldr="1"/>
      <dgm:spPr/>
      <dgm:t>
        <a:bodyPr/>
        <a:lstStyle/>
        <a:p>
          <a:endParaRPr lang="en-US"/>
        </a:p>
      </dgm:t>
    </dgm:pt>
    <dgm:pt modelId="{35642B8C-A613-4482-B399-00D39C41A2AE}">
      <dgm:prSet/>
      <dgm:spPr/>
      <dgm:t>
        <a:bodyPr/>
        <a:lstStyle/>
        <a:p>
          <a:pPr>
            <a:defRPr cap="all"/>
          </a:pPr>
          <a:r>
            <a:rPr lang="en-US" dirty="0"/>
            <a:t>1. Identify buildings to  be enrolled</a:t>
          </a:r>
        </a:p>
      </dgm:t>
    </dgm:pt>
    <dgm:pt modelId="{45540C2D-4006-4F21-ADB7-1741BC00C479}" type="parTrans" cxnId="{3D6FF41F-2204-44C3-B97D-6AD8360D6E3F}">
      <dgm:prSet/>
      <dgm:spPr/>
      <dgm:t>
        <a:bodyPr/>
        <a:lstStyle/>
        <a:p>
          <a:endParaRPr lang="en-US" sz="1600"/>
        </a:p>
      </dgm:t>
    </dgm:pt>
    <dgm:pt modelId="{D9C5CD26-5266-4E3D-9574-44B7D96DA4E0}" type="sibTrans" cxnId="{3D6FF41F-2204-44C3-B97D-6AD8360D6E3F}">
      <dgm:prSet/>
      <dgm:spPr/>
      <dgm:t>
        <a:bodyPr/>
        <a:lstStyle/>
        <a:p>
          <a:endParaRPr lang="en-US"/>
        </a:p>
      </dgm:t>
    </dgm:pt>
    <dgm:pt modelId="{93E0B80B-9AA9-4C47-8F22-BB8979DE47E0}">
      <dgm:prSet/>
      <dgm:spPr/>
      <dgm:t>
        <a:bodyPr/>
        <a:lstStyle/>
        <a:p>
          <a:pPr>
            <a:defRPr cap="all"/>
          </a:pPr>
          <a:r>
            <a:rPr lang="en-US" dirty="0"/>
            <a:t>2. Assign SPECIFIC Building safety evaluators</a:t>
          </a:r>
        </a:p>
      </dgm:t>
    </dgm:pt>
    <dgm:pt modelId="{B64F654A-8116-4AD6-9D5D-8D2C5B86D1FA}" type="parTrans" cxnId="{47D522CA-83BE-4D8E-9BB9-8B085FC6F8FD}">
      <dgm:prSet/>
      <dgm:spPr/>
      <dgm:t>
        <a:bodyPr/>
        <a:lstStyle/>
        <a:p>
          <a:endParaRPr lang="en-US" sz="1600"/>
        </a:p>
      </dgm:t>
    </dgm:pt>
    <dgm:pt modelId="{BDEAC2B6-9DEF-48DB-9469-3A8875585972}" type="sibTrans" cxnId="{47D522CA-83BE-4D8E-9BB9-8B085FC6F8FD}">
      <dgm:prSet/>
      <dgm:spPr/>
      <dgm:t>
        <a:bodyPr/>
        <a:lstStyle/>
        <a:p>
          <a:endParaRPr lang="en-US"/>
        </a:p>
      </dgm:t>
    </dgm:pt>
    <dgm:pt modelId="{08775B8D-CD51-4EA1-AEF4-6DDC53D7A0D8}">
      <dgm:prSet/>
      <dgm:spPr/>
      <dgm:t>
        <a:bodyPr/>
        <a:lstStyle/>
        <a:p>
          <a:pPr>
            <a:defRPr cap="all"/>
          </a:pPr>
          <a:r>
            <a:rPr lang="en-US" dirty="0"/>
            <a:t>3. Collect and review Building  documents</a:t>
          </a:r>
        </a:p>
      </dgm:t>
    </dgm:pt>
    <dgm:pt modelId="{0195302D-DF8B-43D7-9453-EE269A6C50B6}" type="parTrans" cxnId="{47055990-CAF3-4125-AE80-36DE1E181C78}">
      <dgm:prSet/>
      <dgm:spPr/>
      <dgm:t>
        <a:bodyPr/>
        <a:lstStyle/>
        <a:p>
          <a:endParaRPr lang="en-US" sz="1600"/>
        </a:p>
      </dgm:t>
    </dgm:pt>
    <dgm:pt modelId="{333FAAA7-DCC2-48AC-A1D4-02D4603AFB32}" type="sibTrans" cxnId="{47055990-CAF3-4125-AE80-36DE1E181C78}">
      <dgm:prSet/>
      <dgm:spPr/>
      <dgm:t>
        <a:bodyPr/>
        <a:lstStyle/>
        <a:p>
          <a:endParaRPr lang="en-US"/>
        </a:p>
      </dgm:t>
    </dgm:pt>
    <dgm:pt modelId="{87E3AD4E-4E30-4B8C-BD29-FE978512264F}">
      <dgm:prSet/>
      <dgm:spPr/>
      <dgm:t>
        <a:bodyPr/>
        <a:lstStyle/>
        <a:p>
          <a:pPr>
            <a:defRPr cap="all"/>
          </a:pPr>
          <a:r>
            <a:rPr lang="en-US" dirty="0"/>
            <a:t>4. Conduct site survey</a:t>
          </a:r>
        </a:p>
      </dgm:t>
    </dgm:pt>
    <dgm:pt modelId="{BC91915A-08D1-48EC-AD87-E9474C619146}" type="parTrans" cxnId="{AF780C89-0C40-412D-B65D-5CEBD3399AB6}">
      <dgm:prSet/>
      <dgm:spPr/>
      <dgm:t>
        <a:bodyPr/>
        <a:lstStyle/>
        <a:p>
          <a:endParaRPr lang="en-US" sz="1600"/>
        </a:p>
      </dgm:t>
    </dgm:pt>
    <dgm:pt modelId="{54E83AC0-9DFC-425C-BAA6-548C48F59EE8}" type="sibTrans" cxnId="{AF780C89-0C40-412D-B65D-5CEBD3399AB6}">
      <dgm:prSet/>
      <dgm:spPr/>
      <dgm:t>
        <a:bodyPr/>
        <a:lstStyle/>
        <a:p>
          <a:endParaRPr lang="en-US"/>
        </a:p>
      </dgm:t>
    </dgm:pt>
    <dgm:pt modelId="{330B9BA9-61E7-4E9E-8C37-EEBD2DF265CB}">
      <dgm:prSet/>
      <dgm:spPr/>
      <dgm:t>
        <a:bodyPr/>
        <a:lstStyle/>
        <a:p>
          <a:pPr>
            <a:defRPr cap="all"/>
          </a:pPr>
          <a:r>
            <a:rPr lang="en-US" dirty="0"/>
            <a:t>5. Prepare Building Information File (BIF) for each building</a:t>
          </a:r>
        </a:p>
      </dgm:t>
    </dgm:pt>
    <dgm:pt modelId="{FC5CF391-B327-4FB7-A7AF-3BB5707E3330}" type="parTrans" cxnId="{045A1058-E14D-4FF0-A100-26D8DDBADDF9}">
      <dgm:prSet/>
      <dgm:spPr/>
      <dgm:t>
        <a:bodyPr/>
        <a:lstStyle/>
        <a:p>
          <a:endParaRPr lang="en-US" sz="1600"/>
        </a:p>
      </dgm:t>
    </dgm:pt>
    <dgm:pt modelId="{AB27709F-1AEF-4794-8ECE-7BDC85D5873C}" type="sibTrans" cxnId="{045A1058-E14D-4FF0-A100-26D8DDBADDF9}">
      <dgm:prSet/>
      <dgm:spPr/>
      <dgm:t>
        <a:bodyPr/>
        <a:lstStyle/>
        <a:p>
          <a:endParaRPr lang="en-US"/>
        </a:p>
      </dgm:t>
    </dgm:pt>
    <dgm:pt modelId="{F3E5C13D-6F58-4DE9-BA2C-886781EE34CD}">
      <dgm:prSet/>
      <dgm:spPr/>
      <dgm:t>
        <a:bodyPr/>
        <a:lstStyle/>
        <a:p>
          <a:pPr>
            <a:defRPr cap="all"/>
          </a:pPr>
          <a:r>
            <a:rPr lang="en-US" dirty="0"/>
            <a:t>6. Complete City’s ABR Application for each building</a:t>
          </a:r>
        </a:p>
      </dgm:t>
    </dgm:pt>
    <dgm:pt modelId="{1B8410DC-8D43-4DD7-AAA9-0C4DAEA0F206}" type="parTrans" cxnId="{3AED747E-3E67-457C-A652-95190B7F4301}">
      <dgm:prSet/>
      <dgm:spPr/>
      <dgm:t>
        <a:bodyPr/>
        <a:lstStyle/>
        <a:p>
          <a:endParaRPr lang="en-US" sz="1600"/>
        </a:p>
      </dgm:t>
    </dgm:pt>
    <dgm:pt modelId="{3324F526-D02F-4A00-88E2-BD095EE1EEC8}" type="sibTrans" cxnId="{3AED747E-3E67-457C-A652-95190B7F4301}">
      <dgm:prSet/>
      <dgm:spPr/>
      <dgm:t>
        <a:bodyPr/>
        <a:lstStyle/>
        <a:p>
          <a:endParaRPr lang="en-US"/>
        </a:p>
      </dgm:t>
    </dgm:pt>
    <dgm:pt modelId="{7152ECDA-2CB8-4C28-BE53-848ADFD10EF4}" type="pres">
      <dgm:prSet presAssocID="{2CC0F5F9-B61D-477F-AC0E-659EF56BD9D9}" presName="Name0" presStyleCnt="0">
        <dgm:presLayoutVars>
          <dgm:dir/>
          <dgm:resizeHandles val="exact"/>
        </dgm:presLayoutVars>
      </dgm:prSet>
      <dgm:spPr/>
    </dgm:pt>
    <dgm:pt modelId="{C8679343-3D1F-4CFE-8255-3D1A08021B7A}" type="pres">
      <dgm:prSet presAssocID="{35642B8C-A613-4482-B399-00D39C41A2AE}" presName="node" presStyleLbl="node1" presStyleIdx="0" presStyleCnt="6">
        <dgm:presLayoutVars>
          <dgm:bulletEnabled val="1"/>
        </dgm:presLayoutVars>
      </dgm:prSet>
      <dgm:spPr/>
    </dgm:pt>
    <dgm:pt modelId="{3980E1AC-B831-4D65-AD11-1F62A83F6485}" type="pres">
      <dgm:prSet presAssocID="{D9C5CD26-5266-4E3D-9574-44B7D96DA4E0}" presName="sibTrans" presStyleLbl="sibTrans1D1" presStyleIdx="0" presStyleCnt="5"/>
      <dgm:spPr/>
    </dgm:pt>
    <dgm:pt modelId="{99945D52-8E98-4975-8F15-C33A0A504E8A}" type="pres">
      <dgm:prSet presAssocID="{D9C5CD26-5266-4E3D-9574-44B7D96DA4E0}" presName="connectorText" presStyleLbl="sibTrans1D1" presStyleIdx="0" presStyleCnt="5"/>
      <dgm:spPr/>
    </dgm:pt>
    <dgm:pt modelId="{1A44B08A-32FD-46BB-A59E-BC5EEBD82E0D}" type="pres">
      <dgm:prSet presAssocID="{93E0B80B-9AA9-4C47-8F22-BB8979DE47E0}" presName="node" presStyleLbl="node1" presStyleIdx="1" presStyleCnt="6">
        <dgm:presLayoutVars>
          <dgm:bulletEnabled val="1"/>
        </dgm:presLayoutVars>
      </dgm:prSet>
      <dgm:spPr/>
    </dgm:pt>
    <dgm:pt modelId="{B3E689D4-8543-4906-86E2-7F27225D6EC7}" type="pres">
      <dgm:prSet presAssocID="{BDEAC2B6-9DEF-48DB-9469-3A8875585972}" presName="sibTrans" presStyleLbl="sibTrans1D1" presStyleIdx="1" presStyleCnt="5"/>
      <dgm:spPr/>
    </dgm:pt>
    <dgm:pt modelId="{7AE2A4B1-3AA4-44CB-B5CF-87FA73D62543}" type="pres">
      <dgm:prSet presAssocID="{BDEAC2B6-9DEF-48DB-9469-3A8875585972}" presName="connectorText" presStyleLbl="sibTrans1D1" presStyleIdx="1" presStyleCnt="5"/>
      <dgm:spPr/>
    </dgm:pt>
    <dgm:pt modelId="{36741163-CDFF-4D1D-A191-68B49DEFF73F}" type="pres">
      <dgm:prSet presAssocID="{08775B8D-CD51-4EA1-AEF4-6DDC53D7A0D8}" presName="node" presStyleLbl="node1" presStyleIdx="2" presStyleCnt="6">
        <dgm:presLayoutVars>
          <dgm:bulletEnabled val="1"/>
        </dgm:presLayoutVars>
      </dgm:prSet>
      <dgm:spPr/>
    </dgm:pt>
    <dgm:pt modelId="{A5C8E27E-64C7-48C8-80AB-6D8675D7B81D}" type="pres">
      <dgm:prSet presAssocID="{333FAAA7-DCC2-48AC-A1D4-02D4603AFB32}" presName="sibTrans" presStyleLbl="sibTrans1D1" presStyleIdx="2" presStyleCnt="5"/>
      <dgm:spPr/>
    </dgm:pt>
    <dgm:pt modelId="{4A5FC231-5606-4BB7-81C0-43A027AFD069}" type="pres">
      <dgm:prSet presAssocID="{333FAAA7-DCC2-48AC-A1D4-02D4603AFB32}" presName="connectorText" presStyleLbl="sibTrans1D1" presStyleIdx="2" presStyleCnt="5"/>
      <dgm:spPr/>
    </dgm:pt>
    <dgm:pt modelId="{F18FBAB1-2903-48BD-9DE1-C85B70B98E92}" type="pres">
      <dgm:prSet presAssocID="{87E3AD4E-4E30-4B8C-BD29-FE978512264F}" presName="node" presStyleLbl="node1" presStyleIdx="3" presStyleCnt="6">
        <dgm:presLayoutVars>
          <dgm:bulletEnabled val="1"/>
        </dgm:presLayoutVars>
      </dgm:prSet>
      <dgm:spPr/>
    </dgm:pt>
    <dgm:pt modelId="{265F927F-C458-406A-B48C-B7079898704D}" type="pres">
      <dgm:prSet presAssocID="{54E83AC0-9DFC-425C-BAA6-548C48F59EE8}" presName="sibTrans" presStyleLbl="sibTrans1D1" presStyleIdx="3" presStyleCnt="5"/>
      <dgm:spPr/>
    </dgm:pt>
    <dgm:pt modelId="{DF8614D4-0234-49E2-BBE9-C2BBE03D00C9}" type="pres">
      <dgm:prSet presAssocID="{54E83AC0-9DFC-425C-BAA6-548C48F59EE8}" presName="connectorText" presStyleLbl="sibTrans1D1" presStyleIdx="3" presStyleCnt="5"/>
      <dgm:spPr/>
    </dgm:pt>
    <dgm:pt modelId="{CAAE7EAE-DDA0-44E1-ADC0-797371578C17}" type="pres">
      <dgm:prSet presAssocID="{330B9BA9-61E7-4E9E-8C37-EEBD2DF265CB}" presName="node" presStyleLbl="node1" presStyleIdx="4" presStyleCnt="6" custLinFactNeighborX="1023" custLinFactNeighborY="-426">
        <dgm:presLayoutVars>
          <dgm:bulletEnabled val="1"/>
        </dgm:presLayoutVars>
      </dgm:prSet>
      <dgm:spPr/>
    </dgm:pt>
    <dgm:pt modelId="{F69C5312-4AF0-41A4-B10C-78C14E711CAB}" type="pres">
      <dgm:prSet presAssocID="{AB27709F-1AEF-4794-8ECE-7BDC85D5873C}" presName="sibTrans" presStyleLbl="sibTrans1D1" presStyleIdx="4" presStyleCnt="5"/>
      <dgm:spPr/>
    </dgm:pt>
    <dgm:pt modelId="{60BD8440-2952-493B-897F-BB1F13388384}" type="pres">
      <dgm:prSet presAssocID="{AB27709F-1AEF-4794-8ECE-7BDC85D5873C}" presName="connectorText" presStyleLbl="sibTrans1D1" presStyleIdx="4" presStyleCnt="5"/>
      <dgm:spPr/>
    </dgm:pt>
    <dgm:pt modelId="{6817F6A3-E72B-459E-BF1C-ECBB77756AF5}" type="pres">
      <dgm:prSet presAssocID="{F3E5C13D-6F58-4DE9-BA2C-886781EE34CD}" presName="node" presStyleLbl="node1" presStyleIdx="5" presStyleCnt="6">
        <dgm:presLayoutVars>
          <dgm:bulletEnabled val="1"/>
        </dgm:presLayoutVars>
      </dgm:prSet>
      <dgm:spPr/>
    </dgm:pt>
  </dgm:ptLst>
  <dgm:cxnLst>
    <dgm:cxn modelId="{72CB2C07-8EF1-4463-9502-023B064E43CA}" type="presOf" srcId="{D9C5CD26-5266-4E3D-9574-44B7D96DA4E0}" destId="{99945D52-8E98-4975-8F15-C33A0A504E8A}" srcOrd="1" destOrd="0" presId="urn:microsoft.com/office/officeart/2016/7/layout/RepeatingBendingProcessNew"/>
    <dgm:cxn modelId="{62DEDA11-2AA9-42C5-A7C0-630D0BA9591D}" type="presOf" srcId="{BDEAC2B6-9DEF-48DB-9469-3A8875585972}" destId="{7AE2A4B1-3AA4-44CB-B5CF-87FA73D62543}" srcOrd="1" destOrd="0" presId="urn:microsoft.com/office/officeart/2016/7/layout/RepeatingBendingProcessNew"/>
    <dgm:cxn modelId="{90364612-36DB-41D3-8029-4BFE32BFC388}" type="presOf" srcId="{87E3AD4E-4E30-4B8C-BD29-FE978512264F}" destId="{F18FBAB1-2903-48BD-9DE1-C85B70B98E92}" srcOrd="0" destOrd="0" presId="urn:microsoft.com/office/officeart/2016/7/layout/RepeatingBendingProcessNew"/>
    <dgm:cxn modelId="{3D6FF41F-2204-44C3-B97D-6AD8360D6E3F}" srcId="{2CC0F5F9-B61D-477F-AC0E-659EF56BD9D9}" destId="{35642B8C-A613-4482-B399-00D39C41A2AE}" srcOrd="0" destOrd="0" parTransId="{45540C2D-4006-4F21-ADB7-1741BC00C479}" sibTransId="{D9C5CD26-5266-4E3D-9574-44B7D96DA4E0}"/>
    <dgm:cxn modelId="{A928C222-EDA7-4BEA-8BDB-55BFDED211F4}" type="presOf" srcId="{AB27709F-1AEF-4794-8ECE-7BDC85D5873C}" destId="{F69C5312-4AF0-41A4-B10C-78C14E711CAB}" srcOrd="0" destOrd="0" presId="urn:microsoft.com/office/officeart/2016/7/layout/RepeatingBendingProcessNew"/>
    <dgm:cxn modelId="{7077EA2F-0CA8-4A13-93D0-032992CC90F2}" type="presOf" srcId="{333FAAA7-DCC2-48AC-A1D4-02D4603AFB32}" destId="{4A5FC231-5606-4BB7-81C0-43A027AFD069}" srcOrd="1" destOrd="0" presId="urn:microsoft.com/office/officeart/2016/7/layout/RepeatingBendingProcessNew"/>
    <dgm:cxn modelId="{A781CD32-DE3E-4BEB-85E1-657C34295D61}" type="presOf" srcId="{2CC0F5F9-B61D-477F-AC0E-659EF56BD9D9}" destId="{7152ECDA-2CB8-4C28-BE53-848ADFD10EF4}" srcOrd="0" destOrd="0" presId="urn:microsoft.com/office/officeart/2016/7/layout/RepeatingBendingProcessNew"/>
    <dgm:cxn modelId="{84276662-A30F-4C88-933A-C2F455C73F40}" type="presOf" srcId="{F3E5C13D-6F58-4DE9-BA2C-886781EE34CD}" destId="{6817F6A3-E72B-459E-BF1C-ECBB77756AF5}" srcOrd="0" destOrd="0" presId="urn:microsoft.com/office/officeart/2016/7/layout/RepeatingBendingProcessNew"/>
    <dgm:cxn modelId="{12DA3164-95D6-4D39-A2EF-DBA5F8D342E1}" type="presOf" srcId="{333FAAA7-DCC2-48AC-A1D4-02D4603AFB32}" destId="{A5C8E27E-64C7-48C8-80AB-6D8675D7B81D}" srcOrd="0" destOrd="0" presId="urn:microsoft.com/office/officeart/2016/7/layout/RepeatingBendingProcessNew"/>
    <dgm:cxn modelId="{D6E29765-D205-4235-B27A-2B089F006903}" type="presOf" srcId="{330B9BA9-61E7-4E9E-8C37-EEBD2DF265CB}" destId="{CAAE7EAE-DDA0-44E1-ADC0-797371578C17}" srcOrd="0" destOrd="0" presId="urn:microsoft.com/office/officeart/2016/7/layout/RepeatingBendingProcessNew"/>
    <dgm:cxn modelId="{565ABA4A-24B9-46E1-B050-A33AAB8493A5}" type="presOf" srcId="{08775B8D-CD51-4EA1-AEF4-6DDC53D7A0D8}" destId="{36741163-CDFF-4D1D-A191-68B49DEFF73F}" srcOrd="0" destOrd="0" presId="urn:microsoft.com/office/officeart/2016/7/layout/RepeatingBendingProcessNew"/>
    <dgm:cxn modelId="{3FBC2870-AF3F-4024-A4FD-52EF9BDB5F35}" type="presOf" srcId="{BDEAC2B6-9DEF-48DB-9469-3A8875585972}" destId="{B3E689D4-8543-4906-86E2-7F27225D6EC7}" srcOrd="0" destOrd="0" presId="urn:microsoft.com/office/officeart/2016/7/layout/RepeatingBendingProcessNew"/>
    <dgm:cxn modelId="{045A1058-E14D-4FF0-A100-26D8DDBADDF9}" srcId="{2CC0F5F9-B61D-477F-AC0E-659EF56BD9D9}" destId="{330B9BA9-61E7-4E9E-8C37-EEBD2DF265CB}" srcOrd="4" destOrd="0" parTransId="{FC5CF391-B327-4FB7-A7AF-3BB5707E3330}" sibTransId="{AB27709F-1AEF-4794-8ECE-7BDC85D5873C}"/>
    <dgm:cxn modelId="{3AED747E-3E67-457C-A652-95190B7F4301}" srcId="{2CC0F5F9-B61D-477F-AC0E-659EF56BD9D9}" destId="{F3E5C13D-6F58-4DE9-BA2C-886781EE34CD}" srcOrd="5" destOrd="0" parTransId="{1B8410DC-8D43-4DD7-AAA9-0C4DAEA0F206}" sibTransId="{3324F526-D02F-4A00-88E2-BD095EE1EEC8}"/>
    <dgm:cxn modelId="{AF780C89-0C40-412D-B65D-5CEBD3399AB6}" srcId="{2CC0F5F9-B61D-477F-AC0E-659EF56BD9D9}" destId="{87E3AD4E-4E30-4B8C-BD29-FE978512264F}" srcOrd="3" destOrd="0" parTransId="{BC91915A-08D1-48EC-AD87-E9474C619146}" sibTransId="{54E83AC0-9DFC-425C-BAA6-548C48F59EE8}"/>
    <dgm:cxn modelId="{CE9C5F8E-E1E9-4596-BF14-EF1736155E33}" type="presOf" srcId="{AB27709F-1AEF-4794-8ECE-7BDC85D5873C}" destId="{60BD8440-2952-493B-897F-BB1F13388384}" srcOrd="1" destOrd="0" presId="urn:microsoft.com/office/officeart/2016/7/layout/RepeatingBendingProcessNew"/>
    <dgm:cxn modelId="{47055990-CAF3-4125-AE80-36DE1E181C78}" srcId="{2CC0F5F9-B61D-477F-AC0E-659EF56BD9D9}" destId="{08775B8D-CD51-4EA1-AEF4-6DDC53D7A0D8}" srcOrd="2" destOrd="0" parTransId="{0195302D-DF8B-43D7-9453-EE269A6C50B6}" sibTransId="{333FAAA7-DCC2-48AC-A1D4-02D4603AFB32}"/>
    <dgm:cxn modelId="{6B5B2D97-AD2E-4569-81E9-38D864C812EC}" type="presOf" srcId="{54E83AC0-9DFC-425C-BAA6-548C48F59EE8}" destId="{265F927F-C458-406A-B48C-B7079898704D}" srcOrd="0" destOrd="0" presId="urn:microsoft.com/office/officeart/2016/7/layout/RepeatingBendingProcessNew"/>
    <dgm:cxn modelId="{3EC30B9F-F990-452B-9925-71F2D47E3789}" type="presOf" srcId="{35642B8C-A613-4482-B399-00D39C41A2AE}" destId="{C8679343-3D1F-4CFE-8255-3D1A08021B7A}" srcOrd="0" destOrd="0" presId="urn:microsoft.com/office/officeart/2016/7/layout/RepeatingBendingProcessNew"/>
    <dgm:cxn modelId="{C27563AD-BE00-4D1A-8E8D-55797CED659E}" type="presOf" srcId="{93E0B80B-9AA9-4C47-8F22-BB8979DE47E0}" destId="{1A44B08A-32FD-46BB-A59E-BC5EEBD82E0D}" srcOrd="0" destOrd="0" presId="urn:microsoft.com/office/officeart/2016/7/layout/RepeatingBendingProcessNew"/>
    <dgm:cxn modelId="{47D522CA-83BE-4D8E-9BB9-8B085FC6F8FD}" srcId="{2CC0F5F9-B61D-477F-AC0E-659EF56BD9D9}" destId="{93E0B80B-9AA9-4C47-8F22-BB8979DE47E0}" srcOrd="1" destOrd="0" parTransId="{B64F654A-8116-4AD6-9D5D-8D2C5B86D1FA}" sibTransId="{BDEAC2B6-9DEF-48DB-9469-3A8875585972}"/>
    <dgm:cxn modelId="{70A9D5E0-C8EF-45B5-8822-2D5B534A83E7}" type="presOf" srcId="{54E83AC0-9DFC-425C-BAA6-548C48F59EE8}" destId="{DF8614D4-0234-49E2-BBE9-C2BBE03D00C9}" srcOrd="1" destOrd="0" presId="urn:microsoft.com/office/officeart/2016/7/layout/RepeatingBendingProcessNew"/>
    <dgm:cxn modelId="{156BAFFB-F2D4-4673-9D44-7BB0D7B3649B}" type="presOf" srcId="{D9C5CD26-5266-4E3D-9574-44B7D96DA4E0}" destId="{3980E1AC-B831-4D65-AD11-1F62A83F6485}" srcOrd="0" destOrd="0" presId="urn:microsoft.com/office/officeart/2016/7/layout/RepeatingBendingProcessNew"/>
    <dgm:cxn modelId="{8B73CDAA-FF41-4468-9402-7B9825A74207}" type="presParOf" srcId="{7152ECDA-2CB8-4C28-BE53-848ADFD10EF4}" destId="{C8679343-3D1F-4CFE-8255-3D1A08021B7A}" srcOrd="0" destOrd="0" presId="urn:microsoft.com/office/officeart/2016/7/layout/RepeatingBendingProcessNew"/>
    <dgm:cxn modelId="{8BD27031-30D0-4145-AC3A-2AF77225636F}" type="presParOf" srcId="{7152ECDA-2CB8-4C28-BE53-848ADFD10EF4}" destId="{3980E1AC-B831-4D65-AD11-1F62A83F6485}" srcOrd="1" destOrd="0" presId="urn:microsoft.com/office/officeart/2016/7/layout/RepeatingBendingProcessNew"/>
    <dgm:cxn modelId="{30F74275-E447-417B-A43B-33FD9AA18BBF}" type="presParOf" srcId="{3980E1AC-B831-4D65-AD11-1F62A83F6485}" destId="{99945D52-8E98-4975-8F15-C33A0A504E8A}" srcOrd="0" destOrd="0" presId="urn:microsoft.com/office/officeart/2016/7/layout/RepeatingBendingProcessNew"/>
    <dgm:cxn modelId="{AB8380F8-3E17-4BE7-8D5A-AE12CFBC046E}" type="presParOf" srcId="{7152ECDA-2CB8-4C28-BE53-848ADFD10EF4}" destId="{1A44B08A-32FD-46BB-A59E-BC5EEBD82E0D}" srcOrd="2" destOrd="0" presId="urn:microsoft.com/office/officeart/2016/7/layout/RepeatingBendingProcessNew"/>
    <dgm:cxn modelId="{BB202A6A-8945-444B-B4FF-A1FF7AD9D681}" type="presParOf" srcId="{7152ECDA-2CB8-4C28-BE53-848ADFD10EF4}" destId="{B3E689D4-8543-4906-86E2-7F27225D6EC7}" srcOrd="3" destOrd="0" presId="urn:microsoft.com/office/officeart/2016/7/layout/RepeatingBendingProcessNew"/>
    <dgm:cxn modelId="{4F4C5AE1-2C8E-464D-8A99-79FFC71CA23C}" type="presParOf" srcId="{B3E689D4-8543-4906-86E2-7F27225D6EC7}" destId="{7AE2A4B1-3AA4-44CB-B5CF-87FA73D62543}" srcOrd="0" destOrd="0" presId="urn:microsoft.com/office/officeart/2016/7/layout/RepeatingBendingProcessNew"/>
    <dgm:cxn modelId="{EC8D71A3-825E-4E38-BC15-E82E2661C618}" type="presParOf" srcId="{7152ECDA-2CB8-4C28-BE53-848ADFD10EF4}" destId="{36741163-CDFF-4D1D-A191-68B49DEFF73F}" srcOrd="4" destOrd="0" presId="urn:microsoft.com/office/officeart/2016/7/layout/RepeatingBendingProcessNew"/>
    <dgm:cxn modelId="{79E324CF-6355-46FF-8693-50FE46E3540F}" type="presParOf" srcId="{7152ECDA-2CB8-4C28-BE53-848ADFD10EF4}" destId="{A5C8E27E-64C7-48C8-80AB-6D8675D7B81D}" srcOrd="5" destOrd="0" presId="urn:microsoft.com/office/officeart/2016/7/layout/RepeatingBendingProcessNew"/>
    <dgm:cxn modelId="{BD10C0CF-C0AF-46A4-A265-259C8268589E}" type="presParOf" srcId="{A5C8E27E-64C7-48C8-80AB-6D8675D7B81D}" destId="{4A5FC231-5606-4BB7-81C0-43A027AFD069}" srcOrd="0" destOrd="0" presId="urn:microsoft.com/office/officeart/2016/7/layout/RepeatingBendingProcessNew"/>
    <dgm:cxn modelId="{D47E571A-E54D-4329-B4CD-CC3ED980F823}" type="presParOf" srcId="{7152ECDA-2CB8-4C28-BE53-848ADFD10EF4}" destId="{F18FBAB1-2903-48BD-9DE1-C85B70B98E92}" srcOrd="6" destOrd="0" presId="urn:microsoft.com/office/officeart/2016/7/layout/RepeatingBendingProcessNew"/>
    <dgm:cxn modelId="{67FFF181-7C21-4734-89DE-FC923811BF7B}" type="presParOf" srcId="{7152ECDA-2CB8-4C28-BE53-848ADFD10EF4}" destId="{265F927F-C458-406A-B48C-B7079898704D}" srcOrd="7" destOrd="0" presId="urn:microsoft.com/office/officeart/2016/7/layout/RepeatingBendingProcessNew"/>
    <dgm:cxn modelId="{911CEB78-35BD-498C-8D1A-05EA7B19CA60}" type="presParOf" srcId="{265F927F-C458-406A-B48C-B7079898704D}" destId="{DF8614D4-0234-49E2-BBE9-C2BBE03D00C9}" srcOrd="0" destOrd="0" presId="urn:microsoft.com/office/officeart/2016/7/layout/RepeatingBendingProcessNew"/>
    <dgm:cxn modelId="{642AA8B9-DC8A-4879-9F22-9C81CAA4DB54}" type="presParOf" srcId="{7152ECDA-2CB8-4C28-BE53-848ADFD10EF4}" destId="{CAAE7EAE-DDA0-44E1-ADC0-797371578C17}" srcOrd="8" destOrd="0" presId="urn:microsoft.com/office/officeart/2016/7/layout/RepeatingBendingProcessNew"/>
    <dgm:cxn modelId="{8927D79C-752F-4B79-A14D-6D46995E2321}" type="presParOf" srcId="{7152ECDA-2CB8-4C28-BE53-848ADFD10EF4}" destId="{F69C5312-4AF0-41A4-B10C-78C14E711CAB}" srcOrd="9" destOrd="0" presId="urn:microsoft.com/office/officeart/2016/7/layout/RepeatingBendingProcessNew"/>
    <dgm:cxn modelId="{1C085050-2C4B-4DAF-959E-EC24A7E92FF8}" type="presParOf" srcId="{F69C5312-4AF0-41A4-B10C-78C14E711CAB}" destId="{60BD8440-2952-493B-897F-BB1F13388384}" srcOrd="0" destOrd="0" presId="urn:microsoft.com/office/officeart/2016/7/layout/RepeatingBendingProcessNew"/>
    <dgm:cxn modelId="{317C6B6C-9D5D-4A95-B575-650E08F33636}" type="presParOf" srcId="{7152ECDA-2CB8-4C28-BE53-848ADFD10EF4}" destId="{6817F6A3-E72B-459E-BF1C-ECBB77756AF5}" srcOrd="10" destOrd="0" presId="urn:microsoft.com/office/officeart/2016/7/layout/RepeatingBendingProcessNew"/>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80E1AC-B831-4D65-AD11-1F62A83F6485}">
      <dsp:nvSpPr>
        <dsp:cNvPr id="0" name=""/>
        <dsp:cNvSpPr/>
      </dsp:nvSpPr>
      <dsp:spPr>
        <a:xfrm>
          <a:off x="2899773" y="1247547"/>
          <a:ext cx="634993" cy="91440"/>
        </a:xfrm>
        <a:custGeom>
          <a:avLst/>
          <a:gdLst/>
          <a:ahLst/>
          <a:cxnLst/>
          <a:rect l="0" t="0" r="0" b="0"/>
          <a:pathLst>
            <a:path>
              <a:moveTo>
                <a:pt x="0" y="45720"/>
              </a:moveTo>
              <a:lnTo>
                <a:pt x="634993" y="45720"/>
              </a:lnTo>
            </a:path>
          </a:pathLst>
        </a:custGeom>
        <a:noFill/>
        <a:ln w="1270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200631" y="1289939"/>
        <a:ext cx="33279" cy="6655"/>
      </dsp:txXfrm>
    </dsp:sp>
    <dsp:sp modelId="{C8679343-3D1F-4CFE-8255-3D1A08021B7A}">
      <dsp:nvSpPr>
        <dsp:cNvPr id="0" name=""/>
        <dsp:cNvSpPr/>
      </dsp:nvSpPr>
      <dsp:spPr>
        <a:xfrm>
          <a:off x="7687" y="425101"/>
          <a:ext cx="2893886" cy="1736331"/>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1803" tIns="148847" rIns="141803" bIns="148847" numCol="1" spcCol="1270" anchor="ctr" anchorCtr="0">
          <a:noAutofit/>
        </a:bodyPr>
        <a:lstStyle/>
        <a:p>
          <a:pPr marL="0" lvl="0" indent="0" algn="ctr" defTabSz="933450">
            <a:lnSpc>
              <a:spcPct val="90000"/>
            </a:lnSpc>
            <a:spcBef>
              <a:spcPct val="0"/>
            </a:spcBef>
            <a:spcAft>
              <a:spcPct val="35000"/>
            </a:spcAft>
            <a:buNone/>
            <a:defRPr cap="all"/>
          </a:pPr>
          <a:r>
            <a:rPr lang="en-US" sz="2100" kern="1200" dirty="0"/>
            <a:t>1. Identify buildings to  be enrolled</a:t>
          </a:r>
        </a:p>
      </dsp:txBody>
      <dsp:txXfrm>
        <a:off x="7687" y="425101"/>
        <a:ext cx="2893886" cy="1736331"/>
      </dsp:txXfrm>
    </dsp:sp>
    <dsp:sp modelId="{B3E689D4-8543-4906-86E2-7F27225D6EC7}">
      <dsp:nvSpPr>
        <dsp:cNvPr id="0" name=""/>
        <dsp:cNvSpPr/>
      </dsp:nvSpPr>
      <dsp:spPr>
        <a:xfrm>
          <a:off x="6459254" y="1247547"/>
          <a:ext cx="634993" cy="91440"/>
        </a:xfrm>
        <a:custGeom>
          <a:avLst/>
          <a:gdLst/>
          <a:ahLst/>
          <a:cxnLst/>
          <a:rect l="0" t="0" r="0" b="0"/>
          <a:pathLst>
            <a:path>
              <a:moveTo>
                <a:pt x="0" y="45720"/>
              </a:moveTo>
              <a:lnTo>
                <a:pt x="634993" y="45720"/>
              </a:lnTo>
            </a:path>
          </a:pathLst>
        </a:custGeom>
        <a:noFill/>
        <a:ln w="1270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760111" y="1289939"/>
        <a:ext cx="33279" cy="6655"/>
      </dsp:txXfrm>
    </dsp:sp>
    <dsp:sp modelId="{1A44B08A-32FD-46BB-A59E-BC5EEBD82E0D}">
      <dsp:nvSpPr>
        <dsp:cNvPr id="0" name=""/>
        <dsp:cNvSpPr/>
      </dsp:nvSpPr>
      <dsp:spPr>
        <a:xfrm>
          <a:off x="3567167" y="425101"/>
          <a:ext cx="2893886" cy="1736331"/>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1803" tIns="148847" rIns="141803" bIns="148847" numCol="1" spcCol="1270" anchor="ctr" anchorCtr="0">
          <a:noAutofit/>
        </a:bodyPr>
        <a:lstStyle/>
        <a:p>
          <a:pPr marL="0" lvl="0" indent="0" algn="ctr" defTabSz="933450">
            <a:lnSpc>
              <a:spcPct val="90000"/>
            </a:lnSpc>
            <a:spcBef>
              <a:spcPct val="0"/>
            </a:spcBef>
            <a:spcAft>
              <a:spcPct val="35000"/>
            </a:spcAft>
            <a:buNone/>
            <a:defRPr cap="all"/>
          </a:pPr>
          <a:r>
            <a:rPr lang="en-US" sz="2100" kern="1200" dirty="0"/>
            <a:t>2. Assign SPECIFIC Building safety evaluators</a:t>
          </a:r>
        </a:p>
      </dsp:txBody>
      <dsp:txXfrm>
        <a:off x="3567167" y="425101"/>
        <a:ext cx="2893886" cy="1736331"/>
      </dsp:txXfrm>
    </dsp:sp>
    <dsp:sp modelId="{A5C8E27E-64C7-48C8-80AB-6D8675D7B81D}">
      <dsp:nvSpPr>
        <dsp:cNvPr id="0" name=""/>
        <dsp:cNvSpPr/>
      </dsp:nvSpPr>
      <dsp:spPr>
        <a:xfrm>
          <a:off x="1454630" y="2159633"/>
          <a:ext cx="7118960" cy="634993"/>
        </a:xfrm>
        <a:custGeom>
          <a:avLst/>
          <a:gdLst/>
          <a:ahLst/>
          <a:cxnLst/>
          <a:rect l="0" t="0" r="0" b="0"/>
          <a:pathLst>
            <a:path>
              <a:moveTo>
                <a:pt x="7118960" y="0"/>
              </a:moveTo>
              <a:lnTo>
                <a:pt x="7118960" y="334596"/>
              </a:lnTo>
              <a:lnTo>
                <a:pt x="0" y="334596"/>
              </a:lnTo>
              <a:lnTo>
                <a:pt x="0" y="634993"/>
              </a:lnTo>
            </a:path>
          </a:pathLst>
        </a:custGeom>
        <a:noFill/>
        <a:ln w="1270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835360" y="2473802"/>
        <a:ext cx="357500" cy="6655"/>
      </dsp:txXfrm>
    </dsp:sp>
    <dsp:sp modelId="{36741163-CDFF-4D1D-A191-68B49DEFF73F}">
      <dsp:nvSpPr>
        <dsp:cNvPr id="0" name=""/>
        <dsp:cNvSpPr/>
      </dsp:nvSpPr>
      <dsp:spPr>
        <a:xfrm>
          <a:off x="7126648" y="425101"/>
          <a:ext cx="2893886" cy="1736331"/>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1803" tIns="148847" rIns="141803" bIns="148847" numCol="1" spcCol="1270" anchor="ctr" anchorCtr="0">
          <a:noAutofit/>
        </a:bodyPr>
        <a:lstStyle/>
        <a:p>
          <a:pPr marL="0" lvl="0" indent="0" algn="ctr" defTabSz="933450">
            <a:lnSpc>
              <a:spcPct val="90000"/>
            </a:lnSpc>
            <a:spcBef>
              <a:spcPct val="0"/>
            </a:spcBef>
            <a:spcAft>
              <a:spcPct val="35000"/>
            </a:spcAft>
            <a:buNone/>
            <a:defRPr cap="all"/>
          </a:pPr>
          <a:r>
            <a:rPr lang="en-US" sz="2100" kern="1200" dirty="0"/>
            <a:t>3. Collect and review Building  documents</a:t>
          </a:r>
        </a:p>
      </dsp:txBody>
      <dsp:txXfrm>
        <a:off x="7126648" y="425101"/>
        <a:ext cx="2893886" cy="1736331"/>
      </dsp:txXfrm>
    </dsp:sp>
    <dsp:sp modelId="{265F927F-C458-406A-B48C-B7079898704D}">
      <dsp:nvSpPr>
        <dsp:cNvPr id="0" name=""/>
        <dsp:cNvSpPr/>
      </dsp:nvSpPr>
      <dsp:spPr>
        <a:xfrm>
          <a:off x="2899773" y="3642076"/>
          <a:ext cx="664598" cy="91440"/>
        </a:xfrm>
        <a:custGeom>
          <a:avLst/>
          <a:gdLst/>
          <a:ahLst/>
          <a:cxnLst/>
          <a:rect l="0" t="0" r="0" b="0"/>
          <a:pathLst>
            <a:path>
              <a:moveTo>
                <a:pt x="0" y="53116"/>
              </a:moveTo>
              <a:lnTo>
                <a:pt x="349399" y="53116"/>
              </a:lnTo>
              <a:lnTo>
                <a:pt x="349399" y="45720"/>
              </a:lnTo>
              <a:lnTo>
                <a:pt x="664598" y="45720"/>
              </a:lnTo>
            </a:path>
          </a:pathLst>
        </a:custGeom>
        <a:noFill/>
        <a:ln w="1270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214692" y="3684468"/>
        <a:ext cx="34761" cy="6655"/>
      </dsp:txXfrm>
    </dsp:sp>
    <dsp:sp modelId="{F18FBAB1-2903-48BD-9DE1-C85B70B98E92}">
      <dsp:nvSpPr>
        <dsp:cNvPr id="0" name=""/>
        <dsp:cNvSpPr/>
      </dsp:nvSpPr>
      <dsp:spPr>
        <a:xfrm>
          <a:off x="7687" y="2827026"/>
          <a:ext cx="2893886" cy="1736331"/>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1803" tIns="148847" rIns="141803" bIns="148847" numCol="1" spcCol="1270" anchor="ctr" anchorCtr="0">
          <a:noAutofit/>
        </a:bodyPr>
        <a:lstStyle/>
        <a:p>
          <a:pPr marL="0" lvl="0" indent="0" algn="ctr" defTabSz="933450">
            <a:lnSpc>
              <a:spcPct val="90000"/>
            </a:lnSpc>
            <a:spcBef>
              <a:spcPct val="0"/>
            </a:spcBef>
            <a:spcAft>
              <a:spcPct val="35000"/>
            </a:spcAft>
            <a:buNone/>
            <a:defRPr cap="all"/>
          </a:pPr>
          <a:r>
            <a:rPr lang="en-US" sz="2100" kern="1200" dirty="0"/>
            <a:t>4. Conduct site survey</a:t>
          </a:r>
        </a:p>
      </dsp:txBody>
      <dsp:txXfrm>
        <a:off x="7687" y="2827026"/>
        <a:ext cx="2893886" cy="1736331"/>
      </dsp:txXfrm>
    </dsp:sp>
    <dsp:sp modelId="{F69C5312-4AF0-41A4-B10C-78C14E711CAB}">
      <dsp:nvSpPr>
        <dsp:cNvPr id="0" name=""/>
        <dsp:cNvSpPr/>
      </dsp:nvSpPr>
      <dsp:spPr>
        <a:xfrm>
          <a:off x="6488858" y="3642076"/>
          <a:ext cx="605389" cy="91440"/>
        </a:xfrm>
        <a:custGeom>
          <a:avLst/>
          <a:gdLst/>
          <a:ahLst/>
          <a:cxnLst/>
          <a:rect l="0" t="0" r="0" b="0"/>
          <a:pathLst>
            <a:path>
              <a:moveTo>
                <a:pt x="0" y="45720"/>
              </a:moveTo>
              <a:lnTo>
                <a:pt x="319794" y="45720"/>
              </a:lnTo>
              <a:lnTo>
                <a:pt x="319794" y="53116"/>
              </a:lnTo>
              <a:lnTo>
                <a:pt x="605389" y="53116"/>
              </a:lnTo>
            </a:path>
          </a:pathLst>
        </a:custGeom>
        <a:noFill/>
        <a:ln w="12700" cap="flat" cmpd="sng" algn="ctr">
          <a:solidFill>
            <a:schemeClr val="accent6">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775652" y="3684468"/>
        <a:ext cx="31801" cy="6655"/>
      </dsp:txXfrm>
    </dsp:sp>
    <dsp:sp modelId="{CAAE7EAE-DDA0-44E1-ADC0-797371578C17}">
      <dsp:nvSpPr>
        <dsp:cNvPr id="0" name=""/>
        <dsp:cNvSpPr/>
      </dsp:nvSpPr>
      <dsp:spPr>
        <a:xfrm>
          <a:off x="3596772" y="2819630"/>
          <a:ext cx="2893886" cy="1736331"/>
        </a:xfrm>
        <a:prstGeom prst="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1803" tIns="148847" rIns="141803" bIns="148847" numCol="1" spcCol="1270" anchor="ctr" anchorCtr="0">
          <a:noAutofit/>
        </a:bodyPr>
        <a:lstStyle/>
        <a:p>
          <a:pPr marL="0" lvl="0" indent="0" algn="ctr" defTabSz="933450">
            <a:lnSpc>
              <a:spcPct val="90000"/>
            </a:lnSpc>
            <a:spcBef>
              <a:spcPct val="0"/>
            </a:spcBef>
            <a:spcAft>
              <a:spcPct val="35000"/>
            </a:spcAft>
            <a:buNone/>
            <a:defRPr cap="all"/>
          </a:pPr>
          <a:r>
            <a:rPr lang="en-US" sz="2100" kern="1200" dirty="0"/>
            <a:t>5. Prepare Building Information File (BIF) for each building</a:t>
          </a:r>
        </a:p>
      </dsp:txBody>
      <dsp:txXfrm>
        <a:off x="3596772" y="2819630"/>
        <a:ext cx="2893886" cy="1736331"/>
      </dsp:txXfrm>
    </dsp:sp>
    <dsp:sp modelId="{6817F6A3-E72B-459E-BF1C-ECBB77756AF5}">
      <dsp:nvSpPr>
        <dsp:cNvPr id="0" name=""/>
        <dsp:cNvSpPr/>
      </dsp:nvSpPr>
      <dsp:spPr>
        <a:xfrm>
          <a:off x="7126648" y="2827026"/>
          <a:ext cx="2893886" cy="1736331"/>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1803" tIns="148847" rIns="141803" bIns="148847" numCol="1" spcCol="1270" anchor="ctr" anchorCtr="0">
          <a:noAutofit/>
        </a:bodyPr>
        <a:lstStyle/>
        <a:p>
          <a:pPr marL="0" lvl="0" indent="0" algn="ctr" defTabSz="933450">
            <a:lnSpc>
              <a:spcPct val="90000"/>
            </a:lnSpc>
            <a:spcBef>
              <a:spcPct val="0"/>
            </a:spcBef>
            <a:spcAft>
              <a:spcPct val="35000"/>
            </a:spcAft>
            <a:buNone/>
            <a:defRPr cap="all"/>
          </a:pPr>
          <a:r>
            <a:rPr lang="en-US" sz="2100" kern="1200" dirty="0"/>
            <a:t>6. Complete City’s ABR Application for each building</a:t>
          </a:r>
        </a:p>
      </dsp:txBody>
      <dsp:txXfrm>
        <a:off x="7126648" y="2827026"/>
        <a:ext cx="2893886" cy="1736331"/>
      </dsp:txXfrm>
    </dsp:sp>
  </dsp:spTree>
</dsp:drawing>
</file>

<file path=ppt/diagrams/layout1.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61C5132-FFA3-4B02-9F09-22FCF40EFA74}" type="datetimeFigureOut">
              <a:rPr lang="en-US" smtClean="0"/>
              <a:t>5/8/2024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B3C20D7-F8F1-4196-9585-26F31AFC85C9}" type="slidenum">
              <a:rPr lang="en-US" smtClean="0"/>
              <a:t>‹#›</a:t>
            </a:fld>
            <a:endParaRPr lang="en-US"/>
          </a:p>
        </p:txBody>
      </p:sp>
    </p:spTree>
    <p:extLst>
      <p:ext uri="{BB962C8B-B14F-4D97-AF65-F5344CB8AC3E}">
        <p14:creationId xmlns:p14="http://schemas.microsoft.com/office/powerpoint/2010/main" val="41681621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6E42C9-243F-4DC5-AFF6-9D56B5FA9D63}" type="datetimeFigureOut">
              <a:rPr lang="en-US" smtClean="0"/>
              <a:t>5/8/2024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AEC444-603B-4F09-9A06-5917518DD901}" type="slidenum">
              <a:rPr lang="en-US" smtClean="0"/>
              <a:t>‹#›</a:t>
            </a:fld>
            <a:endParaRPr lang="en-US"/>
          </a:p>
        </p:txBody>
      </p:sp>
    </p:spTree>
    <p:extLst>
      <p:ext uri="{BB962C8B-B14F-4D97-AF65-F5344CB8AC3E}">
        <p14:creationId xmlns:p14="http://schemas.microsoft.com/office/powerpoint/2010/main" val="8742551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WOULD LIKE TO SHAR WITH YOU ALL A FEMA GUILDELINE THAT OUTLINE A PROGRAM TO UTILITIZE THE LOCAL RESOURCES THAT CAN INCREASE RESILIENCE OF COMMUNITY BY SPEEDING UP THE RECOVERY</a:t>
            </a:r>
          </a:p>
        </p:txBody>
      </p:sp>
      <p:sp>
        <p:nvSpPr>
          <p:cNvPr id="4" name="Slide Number Placeholder 3"/>
          <p:cNvSpPr>
            <a:spLocks noGrp="1"/>
          </p:cNvSpPr>
          <p:nvPr>
            <p:ph type="sldNum" sz="quarter" idx="10"/>
          </p:nvPr>
        </p:nvSpPr>
        <p:spPr/>
        <p:txBody>
          <a:bodyPr/>
          <a:lstStyle/>
          <a:p>
            <a:fld id="{8DAEC444-603B-4F09-9A06-5917518DD901}" type="slidenum">
              <a:rPr lang="en-US" smtClean="0"/>
              <a:t>1</a:t>
            </a:fld>
            <a:endParaRPr lang="en-US"/>
          </a:p>
        </p:txBody>
      </p:sp>
    </p:spTree>
    <p:extLst>
      <p:ext uri="{BB962C8B-B14F-4D97-AF65-F5344CB8AC3E}">
        <p14:creationId xmlns:p14="http://schemas.microsoft.com/office/powerpoint/2010/main" val="40391545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800" dirty="0">
                <a:latin typeface="Segoe UI" panose="020B0502040204020203" pitchFamily="34" charset="0"/>
              </a:rPr>
              <a:t>These are potential benefits in an ideal situation. Actual results depend on many factors.</a:t>
            </a:r>
            <a:endParaRPr lang="en-US" sz="1800" dirty="0">
              <a:latin typeface="Arial" panose="020B0604020202020204" pitchFamily="34" charset="0"/>
            </a:endParaRPr>
          </a:p>
          <a:p>
            <a:endParaRPr lang="en-US" dirty="0"/>
          </a:p>
          <a:p>
            <a:pPr>
              <a:lnSpc>
                <a:spcPct val="120000"/>
              </a:lnSpc>
              <a:spcAft>
                <a:spcPts val="1269"/>
              </a:spcAft>
            </a:pPr>
            <a:r>
              <a:rPr lang="en-US" sz="1200" b="1" dirty="0">
                <a:latin typeface="Franklin Gothic Book" panose="020B0503020102020204" pitchFamily="34" charset="0"/>
                <a:ea typeface="Calibri" panose="020F0502020204030204" pitchFamily="34" charset="0"/>
                <a:cs typeface="Calibri" panose="020F0502020204030204" pitchFamily="34" charset="0"/>
              </a:rPr>
              <a:t>Benefits of Program:  </a:t>
            </a:r>
            <a:endParaRPr lang="en-US" sz="1200" dirty="0">
              <a:latin typeface="Franklin Gothic Book" panose="020B0503020102020204" pitchFamily="34" charset="0"/>
              <a:ea typeface="Calibri" panose="020F0502020204030204" pitchFamily="34" charset="0"/>
              <a:cs typeface="Calibri" panose="020F0502020204030204" pitchFamily="34" charset="0"/>
            </a:endParaRPr>
          </a:p>
          <a:p>
            <a:pPr marL="362480" indent="-362480">
              <a:lnSpc>
                <a:spcPct val="120000"/>
              </a:lnSpc>
              <a:spcAft>
                <a:spcPts val="1269"/>
              </a:spcAft>
              <a:buFont typeface="Symbol" panose="05050102010706020507" pitchFamily="18" charset="2"/>
              <a:buChar char=""/>
            </a:pPr>
            <a:r>
              <a:rPr lang="en-US" sz="1200" dirty="0">
                <a:latin typeface="Franklin Gothic Book" panose="020B0503020102020204" pitchFamily="34" charset="0"/>
                <a:ea typeface="Calibri" panose="020F0502020204030204" pitchFamily="34" charset="0"/>
                <a:cs typeface="Calibri" panose="020F0502020204030204" pitchFamily="34" charset="0"/>
              </a:rPr>
              <a:t>In addition to faster recovery of the community, </a:t>
            </a:r>
          </a:p>
          <a:p>
            <a:pPr marL="362480" indent="-362480">
              <a:lnSpc>
                <a:spcPct val="120000"/>
              </a:lnSpc>
              <a:spcAft>
                <a:spcPts val="1269"/>
              </a:spcAft>
              <a:buFont typeface="Symbol" panose="05050102010706020507" pitchFamily="18" charset="2"/>
              <a:buChar char=""/>
            </a:pPr>
            <a:r>
              <a:rPr lang="en-US" sz="1200" dirty="0">
                <a:latin typeface="Franklin Gothic Book" panose="020B0503020102020204" pitchFamily="34" charset="0"/>
                <a:ea typeface="Calibri" panose="020F0502020204030204" pitchFamily="34" charset="0"/>
                <a:cs typeface="Calibri" panose="020F0502020204030204" pitchFamily="34" charset="0"/>
              </a:rPr>
              <a:t>establishing ABR programs will benefit the AHJ by relieving of some of the burden to conduct immediate safety evaluations in a chaotic post-earthquake environment, freeing personnel for other essential job duties and benefit the building</a:t>
            </a:r>
          </a:p>
          <a:p>
            <a:pPr marL="362480" indent="-362480">
              <a:lnSpc>
                <a:spcPct val="120000"/>
              </a:lnSpc>
              <a:spcAft>
                <a:spcPts val="1269"/>
              </a:spcAft>
              <a:buFont typeface="Symbol" panose="05050102010706020507" pitchFamily="18" charset="2"/>
              <a:buChar char=""/>
            </a:pPr>
            <a:r>
              <a:rPr lang="en-US" sz="1200" dirty="0">
                <a:latin typeface="Franklin Gothic Book" panose="020B0503020102020204" pitchFamily="34" charset="0"/>
                <a:ea typeface="Calibri" panose="020F0502020204030204" pitchFamily="34" charset="0"/>
                <a:cs typeface="Calibri" panose="020F0502020204030204" pitchFamily="34" charset="0"/>
              </a:rPr>
              <a:t>establishing ABR programs will benefit building owners by providing more accurate safety evaluation results due to required pre-event work that allows the building safety evaluators to familiarize themselves with the building structural and non-structural systems and identify critical areas to evaluate after an event.</a:t>
            </a:r>
          </a:p>
          <a:p>
            <a:endParaRPr lang="en-US" dirty="0"/>
          </a:p>
        </p:txBody>
      </p:sp>
      <p:sp>
        <p:nvSpPr>
          <p:cNvPr id="4" name="Slide Number Placeholder 3"/>
          <p:cNvSpPr>
            <a:spLocks noGrp="1"/>
          </p:cNvSpPr>
          <p:nvPr>
            <p:ph type="sldNum" sz="quarter" idx="5"/>
          </p:nvPr>
        </p:nvSpPr>
        <p:spPr/>
        <p:txBody>
          <a:bodyPr/>
          <a:lstStyle/>
          <a:p>
            <a:fld id="{8DAEC444-603B-4F09-9A06-5917518DD901}" type="slidenum">
              <a:rPr lang="en-US" smtClean="0"/>
              <a:t>14</a:t>
            </a:fld>
            <a:endParaRPr lang="en-US"/>
          </a:p>
        </p:txBody>
      </p:sp>
    </p:spTree>
    <p:extLst>
      <p:ext uri="{BB962C8B-B14F-4D97-AF65-F5344CB8AC3E}">
        <p14:creationId xmlns:p14="http://schemas.microsoft.com/office/powerpoint/2010/main" val="18919921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Let’s say we have a relatively small community and here is a graphic representing their inventory of buildings. </a:t>
            </a:r>
          </a:p>
          <a:p>
            <a:endParaRPr lang="en-US" dirty="0"/>
          </a:p>
        </p:txBody>
      </p:sp>
      <p:sp>
        <p:nvSpPr>
          <p:cNvPr id="4" name="Slide Number Placeholder 3"/>
          <p:cNvSpPr>
            <a:spLocks noGrp="1"/>
          </p:cNvSpPr>
          <p:nvPr>
            <p:ph type="sldNum" sz="quarter" idx="5"/>
          </p:nvPr>
        </p:nvSpPr>
        <p:spPr/>
        <p:txBody>
          <a:bodyPr/>
          <a:lstStyle/>
          <a:p>
            <a:fld id="{8DAEC444-603B-4F09-9A06-5917518DD901}" type="slidenum">
              <a:rPr lang="en-US" smtClean="0"/>
              <a:t>15</a:t>
            </a:fld>
            <a:endParaRPr lang="en-US"/>
          </a:p>
        </p:txBody>
      </p:sp>
    </p:spTree>
    <p:extLst>
      <p:ext uri="{BB962C8B-B14F-4D97-AF65-F5344CB8AC3E}">
        <p14:creationId xmlns:p14="http://schemas.microsoft.com/office/powerpoint/2010/main" val="26590948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do know that the Building Official does not have the responsibility to evaluate the Hospital.</a:t>
            </a:r>
          </a:p>
          <a:p>
            <a:endParaRPr lang="en-US" dirty="0"/>
          </a:p>
        </p:txBody>
      </p:sp>
      <p:sp>
        <p:nvSpPr>
          <p:cNvPr id="4" name="Slide Number Placeholder 3"/>
          <p:cNvSpPr>
            <a:spLocks noGrp="1"/>
          </p:cNvSpPr>
          <p:nvPr>
            <p:ph type="sldNum" sz="quarter" idx="5"/>
          </p:nvPr>
        </p:nvSpPr>
        <p:spPr/>
        <p:txBody>
          <a:bodyPr/>
          <a:lstStyle/>
          <a:p>
            <a:fld id="{8DAEC444-603B-4F09-9A06-5917518DD901}" type="slidenum">
              <a:rPr lang="en-US" smtClean="0"/>
              <a:t>16</a:t>
            </a:fld>
            <a:endParaRPr lang="en-US"/>
          </a:p>
        </p:txBody>
      </p:sp>
    </p:spTree>
    <p:extLst>
      <p:ext uri="{BB962C8B-B14F-4D97-AF65-F5344CB8AC3E}">
        <p14:creationId xmlns:p14="http://schemas.microsoft.com/office/powerpoint/2010/main" val="15450174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Or the public schools.</a:t>
            </a:r>
          </a:p>
          <a:p>
            <a:endParaRPr lang="en-US" dirty="0"/>
          </a:p>
        </p:txBody>
      </p:sp>
      <p:sp>
        <p:nvSpPr>
          <p:cNvPr id="4" name="Slide Number Placeholder 3"/>
          <p:cNvSpPr>
            <a:spLocks noGrp="1"/>
          </p:cNvSpPr>
          <p:nvPr>
            <p:ph type="sldNum" sz="quarter" idx="5"/>
          </p:nvPr>
        </p:nvSpPr>
        <p:spPr/>
        <p:txBody>
          <a:bodyPr/>
          <a:lstStyle/>
          <a:p>
            <a:fld id="{8DAEC444-603B-4F09-9A06-5917518DD901}" type="slidenum">
              <a:rPr lang="en-US" smtClean="0"/>
              <a:t>17</a:t>
            </a:fld>
            <a:endParaRPr lang="en-US"/>
          </a:p>
        </p:txBody>
      </p:sp>
    </p:spTree>
    <p:extLst>
      <p:ext uri="{BB962C8B-B14F-4D97-AF65-F5344CB8AC3E}">
        <p14:creationId xmlns:p14="http://schemas.microsoft.com/office/powerpoint/2010/main" val="14132522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Let’s say with an ABR Program in place, many of the commercial properties can be knocked off of the Building Official’s list to be inspected.</a:t>
            </a:r>
          </a:p>
          <a:p>
            <a:endParaRPr lang="en-US" dirty="0"/>
          </a:p>
        </p:txBody>
      </p:sp>
      <p:sp>
        <p:nvSpPr>
          <p:cNvPr id="4" name="Slide Number Placeholder 3"/>
          <p:cNvSpPr>
            <a:spLocks noGrp="1"/>
          </p:cNvSpPr>
          <p:nvPr>
            <p:ph type="sldNum" sz="quarter" idx="5"/>
          </p:nvPr>
        </p:nvSpPr>
        <p:spPr/>
        <p:txBody>
          <a:bodyPr/>
          <a:lstStyle/>
          <a:p>
            <a:fld id="{8DAEC444-603B-4F09-9A06-5917518DD901}" type="slidenum">
              <a:rPr lang="en-US" smtClean="0"/>
              <a:t>18</a:t>
            </a:fld>
            <a:endParaRPr lang="en-US"/>
          </a:p>
        </p:txBody>
      </p:sp>
    </p:spTree>
    <p:extLst>
      <p:ext uri="{BB962C8B-B14F-4D97-AF65-F5344CB8AC3E}">
        <p14:creationId xmlns:p14="http://schemas.microsoft.com/office/powerpoint/2010/main" val="30271735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well as many of the industrial properties.</a:t>
            </a:r>
          </a:p>
          <a:p>
            <a:endParaRPr lang="en-US" dirty="0"/>
          </a:p>
        </p:txBody>
      </p:sp>
      <p:sp>
        <p:nvSpPr>
          <p:cNvPr id="4" name="Slide Number Placeholder 3"/>
          <p:cNvSpPr>
            <a:spLocks noGrp="1"/>
          </p:cNvSpPr>
          <p:nvPr>
            <p:ph type="sldNum" sz="quarter" idx="5"/>
          </p:nvPr>
        </p:nvSpPr>
        <p:spPr/>
        <p:txBody>
          <a:bodyPr/>
          <a:lstStyle/>
          <a:p>
            <a:fld id="{8DAEC444-603B-4F09-9A06-5917518DD901}" type="slidenum">
              <a:rPr lang="en-US" smtClean="0"/>
              <a:t>19</a:t>
            </a:fld>
            <a:endParaRPr lang="en-US"/>
          </a:p>
        </p:txBody>
      </p:sp>
    </p:spTree>
    <p:extLst>
      <p:ext uri="{BB962C8B-B14F-4D97-AF65-F5344CB8AC3E}">
        <p14:creationId xmlns:p14="http://schemas.microsoft.com/office/powerpoint/2010/main" val="13879364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apartment buildings can also be part of an ABR Program reducing the demand to be inspected by the Building Official.</a:t>
            </a:r>
          </a:p>
          <a:p>
            <a:endParaRPr lang="en-US" dirty="0"/>
          </a:p>
        </p:txBody>
      </p:sp>
      <p:sp>
        <p:nvSpPr>
          <p:cNvPr id="4" name="Slide Number Placeholder 3"/>
          <p:cNvSpPr>
            <a:spLocks noGrp="1"/>
          </p:cNvSpPr>
          <p:nvPr>
            <p:ph type="sldNum" sz="quarter" idx="5"/>
          </p:nvPr>
        </p:nvSpPr>
        <p:spPr/>
        <p:txBody>
          <a:bodyPr/>
          <a:lstStyle/>
          <a:p>
            <a:fld id="{8DAEC444-603B-4F09-9A06-5917518DD901}" type="slidenum">
              <a:rPr lang="en-US" smtClean="0"/>
              <a:t>20</a:t>
            </a:fld>
            <a:endParaRPr lang="en-US"/>
          </a:p>
        </p:txBody>
      </p:sp>
    </p:spTree>
    <p:extLst>
      <p:ext uri="{BB962C8B-B14F-4D97-AF65-F5344CB8AC3E}">
        <p14:creationId xmlns:p14="http://schemas.microsoft.com/office/powerpoint/2010/main" val="485564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well as the grocery stores and other markets. </a:t>
            </a:r>
          </a:p>
          <a:p>
            <a:endParaRPr lang="en-US" dirty="0"/>
          </a:p>
          <a:p>
            <a:r>
              <a:rPr lang="en-US" dirty="0"/>
              <a:t>So it is obvious that a program can significantly decrease the demand on the building department allowing them to concentrate on the essential services, government buildings and housing.</a:t>
            </a:r>
          </a:p>
          <a:p>
            <a:endParaRPr lang="en-US" dirty="0"/>
          </a:p>
        </p:txBody>
      </p:sp>
      <p:sp>
        <p:nvSpPr>
          <p:cNvPr id="4" name="Slide Number Placeholder 3"/>
          <p:cNvSpPr>
            <a:spLocks noGrp="1"/>
          </p:cNvSpPr>
          <p:nvPr>
            <p:ph type="sldNum" sz="quarter" idx="5"/>
          </p:nvPr>
        </p:nvSpPr>
        <p:spPr/>
        <p:txBody>
          <a:bodyPr/>
          <a:lstStyle/>
          <a:p>
            <a:fld id="{8DAEC444-603B-4F09-9A06-5917518DD901}" type="slidenum">
              <a:rPr lang="en-US" smtClean="0"/>
              <a:t>21</a:t>
            </a:fld>
            <a:endParaRPr lang="en-US"/>
          </a:p>
        </p:txBody>
      </p:sp>
    </p:spTree>
    <p:extLst>
      <p:ext uri="{BB962C8B-B14F-4D97-AF65-F5344CB8AC3E}">
        <p14:creationId xmlns:p14="http://schemas.microsoft.com/office/powerpoint/2010/main" val="27520022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are some modified ABR programs out there that are less-formalized than our recommended “authorized” program.  </a:t>
            </a:r>
          </a:p>
          <a:p>
            <a:endParaRPr lang="en-US" dirty="0"/>
          </a:p>
        </p:txBody>
      </p:sp>
      <p:sp>
        <p:nvSpPr>
          <p:cNvPr id="4" name="Slide Number Placeholder 3"/>
          <p:cNvSpPr>
            <a:spLocks noGrp="1"/>
          </p:cNvSpPr>
          <p:nvPr>
            <p:ph type="sldNum" sz="quarter" idx="5"/>
          </p:nvPr>
        </p:nvSpPr>
        <p:spPr/>
        <p:txBody>
          <a:bodyPr/>
          <a:lstStyle/>
          <a:p>
            <a:fld id="{8DAEC444-603B-4F09-9A06-5917518DD901}" type="slidenum">
              <a:rPr lang="en-US" smtClean="0"/>
              <a:t>22</a:t>
            </a:fld>
            <a:endParaRPr lang="en-US"/>
          </a:p>
        </p:txBody>
      </p:sp>
    </p:spTree>
    <p:extLst>
      <p:ext uri="{BB962C8B-B14F-4D97-AF65-F5344CB8AC3E}">
        <p14:creationId xmlns:p14="http://schemas.microsoft.com/office/powerpoint/2010/main" val="32633532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enroll a building in a ABR Program…</a:t>
            </a:r>
          </a:p>
          <a:p>
            <a:endParaRPr lang="en-US" dirty="0"/>
          </a:p>
        </p:txBody>
      </p:sp>
      <p:sp>
        <p:nvSpPr>
          <p:cNvPr id="4" name="Slide Number Placeholder 3"/>
          <p:cNvSpPr>
            <a:spLocks noGrp="1"/>
          </p:cNvSpPr>
          <p:nvPr>
            <p:ph type="sldNum" sz="quarter" idx="5"/>
          </p:nvPr>
        </p:nvSpPr>
        <p:spPr/>
        <p:txBody>
          <a:bodyPr/>
          <a:lstStyle/>
          <a:p>
            <a:fld id="{8DAEC444-603B-4F09-9A06-5917518DD901}" type="slidenum">
              <a:rPr lang="en-US" smtClean="0"/>
              <a:t>23</a:t>
            </a:fld>
            <a:endParaRPr lang="en-US"/>
          </a:p>
        </p:txBody>
      </p:sp>
    </p:spTree>
    <p:extLst>
      <p:ext uri="{BB962C8B-B14F-4D97-AF65-F5344CB8AC3E}">
        <p14:creationId xmlns:p14="http://schemas.microsoft.com/office/powerpoint/2010/main" val="34591642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 me set the tone of my presentation.  Let me paint the scenario that we hope it will never happen, but we all know that it will happen so or later…</a:t>
            </a:r>
          </a:p>
          <a:p>
            <a:endParaRPr lang="en-US" dirty="0"/>
          </a:p>
          <a:p>
            <a:r>
              <a:rPr lang="en-US" dirty="0"/>
              <a:t>EMAC = Emergency Management Assistance Compact for out the state volunteer assistance.</a:t>
            </a:r>
          </a:p>
        </p:txBody>
      </p:sp>
      <p:sp>
        <p:nvSpPr>
          <p:cNvPr id="4" name="Slide Number Placeholder 3"/>
          <p:cNvSpPr>
            <a:spLocks noGrp="1"/>
          </p:cNvSpPr>
          <p:nvPr>
            <p:ph type="sldNum" sz="quarter" idx="5"/>
          </p:nvPr>
        </p:nvSpPr>
        <p:spPr/>
        <p:txBody>
          <a:bodyPr/>
          <a:lstStyle/>
          <a:p>
            <a:fld id="{8DAEC444-603B-4F09-9A06-5917518DD901}" type="slidenum">
              <a:rPr lang="en-US" smtClean="0"/>
              <a:t>2</a:t>
            </a:fld>
            <a:endParaRPr lang="en-US"/>
          </a:p>
        </p:txBody>
      </p:sp>
    </p:spTree>
    <p:extLst>
      <p:ext uri="{BB962C8B-B14F-4D97-AF65-F5344CB8AC3E}">
        <p14:creationId xmlns:p14="http://schemas.microsoft.com/office/powerpoint/2010/main" val="11190945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Some obvious building candidates are those that have potential for high business interruption costs or are essential to the recovery of the community.</a:t>
            </a:r>
          </a:p>
          <a:p>
            <a:endParaRPr lang="en-US" dirty="0"/>
          </a:p>
        </p:txBody>
      </p:sp>
      <p:sp>
        <p:nvSpPr>
          <p:cNvPr id="4" name="Slide Number Placeholder 3"/>
          <p:cNvSpPr>
            <a:spLocks noGrp="1"/>
          </p:cNvSpPr>
          <p:nvPr>
            <p:ph type="sldNum" sz="quarter" idx="5"/>
          </p:nvPr>
        </p:nvSpPr>
        <p:spPr/>
        <p:txBody>
          <a:bodyPr/>
          <a:lstStyle/>
          <a:p>
            <a:fld id="{8DAEC444-603B-4F09-9A06-5917518DD901}" type="slidenum">
              <a:rPr lang="en-US" smtClean="0"/>
              <a:t>24</a:t>
            </a:fld>
            <a:endParaRPr lang="en-US"/>
          </a:p>
        </p:txBody>
      </p:sp>
    </p:spTree>
    <p:extLst>
      <p:ext uri="{BB962C8B-B14F-4D97-AF65-F5344CB8AC3E}">
        <p14:creationId xmlns:p14="http://schemas.microsoft.com/office/powerpoint/2010/main" val="27242847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ighlight>
                  <a:srgbClr val="FFFF00"/>
                </a:highlight>
              </a:rPr>
              <a:t>So after the potential candidate buildings are identified, the owner needs to find a qualified Building Safety Evaluator or BSE.</a:t>
            </a:r>
          </a:p>
          <a:p>
            <a:endParaRPr lang="en-US" dirty="0"/>
          </a:p>
        </p:txBody>
      </p:sp>
      <p:sp>
        <p:nvSpPr>
          <p:cNvPr id="4" name="Slide Number Placeholder 3"/>
          <p:cNvSpPr>
            <a:spLocks noGrp="1"/>
          </p:cNvSpPr>
          <p:nvPr>
            <p:ph type="sldNum" sz="quarter" idx="5"/>
          </p:nvPr>
        </p:nvSpPr>
        <p:spPr/>
        <p:txBody>
          <a:bodyPr/>
          <a:lstStyle/>
          <a:p>
            <a:fld id="{8DAEC444-603B-4F09-9A06-5917518DD901}" type="slidenum">
              <a:rPr lang="en-US" smtClean="0"/>
              <a:t>25</a:t>
            </a:fld>
            <a:endParaRPr lang="en-US"/>
          </a:p>
        </p:txBody>
      </p:sp>
    </p:spTree>
    <p:extLst>
      <p:ext uri="{BB962C8B-B14F-4D97-AF65-F5344CB8AC3E}">
        <p14:creationId xmlns:p14="http://schemas.microsoft.com/office/powerpoint/2010/main" val="32615187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BSE will work to collect and review all of the relevant info about the building.</a:t>
            </a:r>
          </a:p>
          <a:p>
            <a:endParaRPr lang="en-US" dirty="0"/>
          </a:p>
        </p:txBody>
      </p:sp>
      <p:sp>
        <p:nvSpPr>
          <p:cNvPr id="4" name="Slide Number Placeholder 3"/>
          <p:cNvSpPr>
            <a:spLocks noGrp="1"/>
          </p:cNvSpPr>
          <p:nvPr>
            <p:ph type="sldNum" sz="quarter" idx="5"/>
          </p:nvPr>
        </p:nvSpPr>
        <p:spPr/>
        <p:txBody>
          <a:bodyPr/>
          <a:lstStyle/>
          <a:p>
            <a:fld id="{8DAEC444-603B-4F09-9A06-5917518DD901}" type="slidenum">
              <a:rPr lang="en-US" smtClean="0"/>
              <a:t>26</a:t>
            </a:fld>
            <a:endParaRPr lang="en-US"/>
          </a:p>
        </p:txBody>
      </p:sp>
    </p:spTree>
    <p:extLst>
      <p:ext uri="{BB962C8B-B14F-4D97-AF65-F5344CB8AC3E}">
        <p14:creationId xmlns:p14="http://schemas.microsoft.com/office/powerpoint/2010/main" val="6125858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BSE team needs to complete a site survey to confirm the building info, meet with the owner’s onsite team and set protocols for post-EQ actions.</a:t>
            </a:r>
          </a:p>
          <a:p>
            <a:endParaRPr lang="en-US" dirty="0"/>
          </a:p>
        </p:txBody>
      </p:sp>
      <p:sp>
        <p:nvSpPr>
          <p:cNvPr id="4" name="Slide Number Placeholder 3"/>
          <p:cNvSpPr>
            <a:spLocks noGrp="1"/>
          </p:cNvSpPr>
          <p:nvPr>
            <p:ph type="sldNum" sz="quarter" idx="5"/>
          </p:nvPr>
        </p:nvSpPr>
        <p:spPr/>
        <p:txBody>
          <a:bodyPr/>
          <a:lstStyle/>
          <a:p>
            <a:fld id="{8DAEC444-603B-4F09-9A06-5917518DD901}" type="slidenum">
              <a:rPr lang="en-US" smtClean="0"/>
              <a:t>27</a:t>
            </a:fld>
            <a:endParaRPr lang="en-US"/>
          </a:p>
        </p:txBody>
      </p:sp>
    </p:spTree>
    <p:extLst>
      <p:ext uri="{BB962C8B-B14F-4D97-AF65-F5344CB8AC3E}">
        <p14:creationId xmlns:p14="http://schemas.microsoft.com/office/powerpoint/2010/main" val="30335151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BSE then will complete a Building Information File (BIF) for each building.  A template is included in the Guide </a:t>
            </a:r>
          </a:p>
          <a:p>
            <a:endParaRPr lang="en-US" dirty="0"/>
          </a:p>
        </p:txBody>
      </p:sp>
      <p:sp>
        <p:nvSpPr>
          <p:cNvPr id="4" name="Slide Number Placeholder 3"/>
          <p:cNvSpPr>
            <a:spLocks noGrp="1"/>
          </p:cNvSpPr>
          <p:nvPr>
            <p:ph type="sldNum" sz="quarter" idx="5"/>
          </p:nvPr>
        </p:nvSpPr>
        <p:spPr/>
        <p:txBody>
          <a:bodyPr/>
          <a:lstStyle/>
          <a:p>
            <a:fld id="{8DAEC444-603B-4F09-9A06-5917518DD901}" type="slidenum">
              <a:rPr lang="en-US" smtClean="0"/>
              <a:t>28</a:t>
            </a:fld>
            <a:endParaRPr lang="en-US"/>
          </a:p>
        </p:txBody>
      </p:sp>
    </p:spTree>
    <p:extLst>
      <p:ext uri="{BB962C8B-B14F-4D97-AF65-F5344CB8AC3E}">
        <p14:creationId xmlns:p14="http://schemas.microsoft.com/office/powerpoint/2010/main" val="23781176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Finally the owner and BSE will provide their documents to the AHJ for review and acceptance.  The is all formalized by the signatures in a 3-way “Agreement between  Owner/BSE/AHJ”.</a:t>
            </a:r>
          </a:p>
          <a:p>
            <a:endParaRPr lang="en-US" dirty="0"/>
          </a:p>
        </p:txBody>
      </p:sp>
      <p:sp>
        <p:nvSpPr>
          <p:cNvPr id="4" name="Slide Number Placeholder 3"/>
          <p:cNvSpPr>
            <a:spLocks noGrp="1"/>
          </p:cNvSpPr>
          <p:nvPr>
            <p:ph type="sldNum" sz="quarter" idx="5"/>
          </p:nvPr>
        </p:nvSpPr>
        <p:spPr/>
        <p:txBody>
          <a:bodyPr/>
          <a:lstStyle/>
          <a:p>
            <a:fld id="{8DAEC444-603B-4F09-9A06-5917518DD901}" type="slidenum">
              <a:rPr lang="en-US" smtClean="0"/>
              <a:t>29</a:t>
            </a:fld>
            <a:endParaRPr lang="en-US"/>
          </a:p>
        </p:txBody>
      </p:sp>
    </p:spTree>
    <p:extLst>
      <p:ext uri="{BB962C8B-B14F-4D97-AF65-F5344CB8AC3E}">
        <p14:creationId xmlns:p14="http://schemas.microsoft.com/office/powerpoint/2010/main" val="35013199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One of the reasons we have observed that more programs have not been adopted is the AHJ’s mistaken perception that their liability is actually increased if a program is established.  We wanted to address that misconception head-on for all 3 parties involved. </a:t>
            </a:r>
          </a:p>
          <a:p>
            <a:endParaRPr lang="en-US" dirty="0"/>
          </a:p>
        </p:txBody>
      </p:sp>
      <p:sp>
        <p:nvSpPr>
          <p:cNvPr id="4" name="Slide Number Placeholder 3"/>
          <p:cNvSpPr>
            <a:spLocks noGrp="1"/>
          </p:cNvSpPr>
          <p:nvPr>
            <p:ph type="sldNum" sz="quarter" idx="5"/>
          </p:nvPr>
        </p:nvSpPr>
        <p:spPr/>
        <p:txBody>
          <a:bodyPr/>
          <a:lstStyle/>
          <a:p>
            <a:fld id="{8DAEC444-603B-4F09-9A06-5917518DD901}" type="slidenum">
              <a:rPr lang="en-US" smtClean="0"/>
              <a:t>30</a:t>
            </a:fld>
            <a:endParaRPr lang="en-US"/>
          </a:p>
        </p:txBody>
      </p:sp>
    </p:spTree>
    <p:extLst>
      <p:ext uri="{BB962C8B-B14F-4D97-AF65-F5344CB8AC3E}">
        <p14:creationId xmlns:p14="http://schemas.microsoft.com/office/powerpoint/2010/main" val="32862976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for the BSE, they will have a contract with the owner even if a program is not in place, so their professional liability does not change.  They also need to be clear that since they are under contract and are getting paid, they are not protected by the good Samaritan laws or have the same protection as provided by the state to SAP Mutual Aid volunteers.</a:t>
            </a:r>
          </a:p>
          <a:p>
            <a:endParaRPr lang="en-US" dirty="0"/>
          </a:p>
        </p:txBody>
      </p:sp>
      <p:sp>
        <p:nvSpPr>
          <p:cNvPr id="4" name="Slide Number Placeholder 3"/>
          <p:cNvSpPr>
            <a:spLocks noGrp="1"/>
          </p:cNvSpPr>
          <p:nvPr>
            <p:ph type="sldNum" sz="quarter" idx="5"/>
          </p:nvPr>
        </p:nvSpPr>
        <p:spPr/>
        <p:txBody>
          <a:bodyPr/>
          <a:lstStyle/>
          <a:p>
            <a:fld id="{8DAEC444-603B-4F09-9A06-5917518DD901}" type="slidenum">
              <a:rPr lang="en-US" smtClean="0"/>
              <a:t>31</a:t>
            </a:fld>
            <a:endParaRPr lang="en-US"/>
          </a:p>
        </p:txBody>
      </p:sp>
    </p:spTree>
    <p:extLst>
      <p:ext uri="{BB962C8B-B14F-4D97-AF65-F5344CB8AC3E}">
        <p14:creationId xmlns:p14="http://schemas.microsoft.com/office/powerpoint/2010/main" val="36899573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the AHJ’s liability does NOT increase.  State law allows an AHJ to delegate their authority.  In addition, the AHJ should remember that the BSE is designated in advance and is already very familiar with the particular building, as opposed to a building inspector or a mutual aid inspector that likely has no familiarity with that particular building.</a:t>
            </a:r>
          </a:p>
          <a:p>
            <a:endParaRPr lang="en-US" dirty="0"/>
          </a:p>
        </p:txBody>
      </p:sp>
      <p:sp>
        <p:nvSpPr>
          <p:cNvPr id="4" name="Slide Number Placeholder 3"/>
          <p:cNvSpPr>
            <a:spLocks noGrp="1"/>
          </p:cNvSpPr>
          <p:nvPr>
            <p:ph type="sldNum" sz="quarter" idx="5"/>
          </p:nvPr>
        </p:nvSpPr>
        <p:spPr/>
        <p:txBody>
          <a:bodyPr/>
          <a:lstStyle/>
          <a:p>
            <a:fld id="{8DAEC444-603B-4F09-9A06-5917518DD901}" type="slidenum">
              <a:rPr lang="en-US" smtClean="0"/>
              <a:t>32</a:t>
            </a:fld>
            <a:endParaRPr lang="en-US"/>
          </a:p>
        </p:txBody>
      </p:sp>
    </p:spTree>
    <p:extLst>
      <p:ext uri="{BB962C8B-B14F-4D97-AF65-F5344CB8AC3E}">
        <p14:creationId xmlns:p14="http://schemas.microsoft.com/office/powerpoint/2010/main" val="22787205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the AHJ’s liability does NOT increase.  State law allows an AHJ to delegate their authority.  In addition, the AHJ should remember that the BSE is designated in advance and is already very familiar with the particular building, as opposed to a building inspector or a mutual aid inspector that likely has no familiarity with that particular building.</a:t>
            </a:r>
          </a:p>
          <a:p>
            <a:endParaRPr lang="en-US" dirty="0"/>
          </a:p>
        </p:txBody>
      </p:sp>
      <p:sp>
        <p:nvSpPr>
          <p:cNvPr id="4" name="Slide Number Placeholder 3"/>
          <p:cNvSpPr>
            <a:spLocks noGrp="1"/>
          </p:cNvSpPr>
          <p:nvPr>
            <p:ph type="sldNum" sz="quarter" idx="5"/>
          </p:nvPr>
        </p:nvSpPr>
        <p:spPr/>
        <p:txBody>
          <a:bodyPr/>
          <a:lstStyle/>
          <a:p>
            <a:fld id="{8DAEC444-603B-4F09-9A06-5917518DD901}" type="slidenum">
              <a:rPr lang="en-US" smtClean="0"/>
              <a:t>33</a:t>
            </a:fld>
            <a:endParaRPr lang="en-US"/>
          </a:p>
        </p:txBody>
      </p:sp>
    </p:spTree>
    <p:extLst>
      <p:ext uri="{BB962C8B-B14F-4D97-AF65-F5344CB8AC3E}">
        <p14:creationId xmlns:p14="http://schemas.microsoft.com/office/powerpoint/2010/main" val="16941691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ABR objective is to help  communities recover faster!</a:t>
            </a:r>
          </a:p>
          <a:p>
            <a:endParaRPr lang="en-US" dirty="0"/>
          </a:p>
        </p:txBody>
      </p:sp>
      <p:sp>
        <p:nvSpPr>
          <p:cNvPr id="4" name="Slide Number Placeholder 3"/>
          <p:cNvSpPr>
            <a:spLocks noGrp="1"/>
          </p:cNvSpPr>
          <p:nvPr>
            <p:ph type="sldNum" sz="quarter" idx="5"/>
          </p:nvPr>
        </p:nvSpPr>
        <p:spPr/>
        <p:txBody>
          <a:bodyPr/>
          <a:lstStyle/>
          <a:p>
            <a:fld id="{8DAEC444-603B-4F09-9A06-5917518DD901}" type="slidenum">
              <a:rPr lang="en-US" smtClean="0"/>
              <a:t>3</a:t>
            </a:fld>
            <a:endParaRPr lang="en-US"/>
          </a:p>
        </p:txBody>
      </p:sp>
    </p:spTree>
    <p:extLst>
      <p:ext uri="{BB962C8B-B14F-4D97-AF65-F5344CB8AC3E}">
        <p14:creationId xmlns:p14="http://schemas.microsoft.com/office/powerpoint/2010/main" val="19838848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Guidelines also address several other key issues.</a:t>
            </a:r>
          </a:p>
          <a:p>
            <a:endParaRPr lang="en-US" dirty="0"/>
          </a:p>
        </p:txBody>
      </p:sp>
      <p:sp>
        <p:nvSpPr>
          <p:cNvPr id="4" name="Slide Number Placeholder 3"/>
          <p:cNvSpPr>
            <a:spLocks noGrp="1"/>
          </p:cNvSpPr>
          <p:nvPr>
            <p:ph type="sldNum" sz="quarter" idx="5"/>
          </p:nvPr>
        </p:nvSpPr>
        <p:spPr/>
        <p:txBody>
          <a:bodyPr/>
          <a:lstStyle/>
          <a:p>
            <a:fld id="{8DAEC444-603B-4F09-9A06-5917518DD901}" type="slidenum">
              <a:rPr lang="en-US" smtClean="0"/>
              <a:t>34</a:t>
            </a:fld>
            <a:endParaRPr lang="en-US"/>
          </a:p>
        </p:txBody>
      </p:sp>
    </p:spTree>
    <p:extLst>
      <p:ext uri="{BB962C8B-B14F-4D97-AF65-F5344CB8AC3E}">
        <p14:creationId xmlns:p14="http://schemas.microsoft.com/office/powerpoint/2010/main" val="24751743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summary, </a:t>
            </a:r>
          </a:p>
          <a:p>
            <a:r>
              <a:rPr lang="en-US" dirty="0"/>
              <a:t>- a well planned ABR Program can be very valuable to building owners</a:t>
            </a:r>
          </a:p>
          <a:p>
            <a:r>
              <a:rPr lang="en-US" dirty="0"/>
              <a:t>- an ABR Program can definitely help the Building Official to reduce the number of buildings to be inspected and speed up community recovery!</a:t>
            </a:r>
          </a:p>
          <a:p>
            <a:r>
              <a:rPr lang="en-US" dirty="0"/>
              <a:t>- We now have a published Guide that can be useful to establish a new ABR Program!</a:t>
            </a:r>
          </a:p>
          <a:p>
            <a:endParaRPr lang="en-US" dirty="0"/>
          </a:p>
        </p:txBody>
      </p:sp>
      <p:sp>
        <p:nvSpPr>
          <p:cNvPr id="4" name="Slide Number Placeholder 3"/>
          <p:cNvSpPr>
            <a:spLocks noGrp="1"/>
          </p:cNvSpPr>
          <p:nvPr>
            <p:ph type="sldNum" sz="quarter" idx="5"/>
          </p:nvPr>
        </p:nvSpPr>
        <p:spPr/>
        <p:txBody>
          <a:bodyPr/>
          <a:lstStyle/>
          <a:p>
            <a:fld id="{8DAEC444-603B-4F09-9A06-5917518DD901}" type="slidenum">
              <a:rPr lang="en-US" smtClean="0"/>
              <a:t>36</a:t>
            </a:fld>
            <a:endParaRPr lang="en-US"/>
          </a:p>
        </p:txBody>
      </p:sp>
    </p:spTree>
    <p:extLst>
      <p:ext uri="{BB962C8B-B14F-4D97-AF65-F5344CB8AC3E}">
        <p14:creationId xmlns:p14="http://schemas.microsoft.com/office/powerpoint/2010/main" val="11397326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the Loma </a:t>
            </a:r>
            <a:r>
              <a:rPr lang="en-US" dirty="0" err="1"/>
              <a:t>Prieta</a:t>
            </a:r>
            <a:r>
              <a:rPr lang="en-US" dirty="0"/>
              <a:t> earthquake, the San Francisco City and engineering community seem a need to enhance the response after a major earthquake.  The same sentiment is shared by the Los Angeles Major taskforce led by Lucy Jone.  It is recommended in the Resilience by Design report to Major that a Back to Business program be created to supplement the City’s building inspection force in event for a major earthquake to enhance the resiliency.</a:t>
            </a:r>
          </a:p>
          <a:p>
            <a:endParaRPr lang="en-US" dirty="0"/>
          </a:p>
        </p:txBody>
      </p:sp>
      <p:sp>
        <p:nvSpPr>
          <p:cNvPr id="4" name="Slide Number Placeholder 3"/>
          <p:cNvSpPr>
            <a:spLocks noGrp="1"/>
          </p:cNvSpPr>
          <p:nvPr>
            <p:ph type="sldNum" sz="quarter" idx="5"/>
          </p:nvPr>
        </p:nvSpPr>
        <p:spPr/>
        <p:txBody>
          <a:bodyPr/>
          <a:lstStyle/>
          <a:p>
            <a:fld id="{8DAEC444-603B-4F09-9A06-5917518DD901}" type="slidenum">
              <a:rPr lang="en-US" smtClean="0"/>
              <a:t>4</a:t>
            </a:fld>
            <a:endParaRPr lang="en-US"/>
          </a:p>
        </p:txBody>
      </p:sp>
    </p:spTree>
    <p:extLst>
      <p:ext uri="{BB962C8B-B14F-4D97-AF65-F5344CB8AC3E}">
        <p14:creationId xmlns:p14="http://schemas.microsoft.com/office/powerpoint/2010/main" val="40841222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FEMA P2055-1 captures and refines a concept that </a:t>
            </a:r>
            <a:r>
              <a:rPr lang="en-US"/>
              <a:t>several cities </a:t>
            </a:r>
            <a:r>
              <a:rPr lang="en-US" dirty="0"/>
              <a:t>across of the country have implemented. San Francisco, Salt Lake City, </a:t>
            </a:r>
            <a:r>
              <a:rPr lang="en-US" dirty="0" err="1"/>
              <a:t>etc</a:t>
            </a:r>
            <a:r>
              <a:rPr lang="en-US" dirty="0"/>
              <a:t> </a:t>
            </a:r>
          </a:p>
          <a:p>
            <a:endParaRPr lang="en-US" dirty="0"/>
          </a:p>
          <a:p>
            <a:r>
              <a:rPr lang="en-US" dirty="0"/>
              <a:t>Some of you may hear of BORP program.  The new generic name is ABR.</a:t>
            </a:r>
          </a:p>
          <a:p>
            <a:endParaRPr lang="en-US" dirty="0"/>
          </a:p>
        </p:txBody>
      </p:sp>
      <p:sp>
        <p:nvSpPr>
          <p:cNvPr id="4" name="Slide Number Placeholder 3"/>
          <p:cNvSpPr>
            <a:spLocks noGrp="1"/>
          </p:cNvSpPr>
          <p:nvPr>
            <p:ph type="sldNum" sz="quarter" idx="5"/>
          </p:nvPr>
        </p:nvSpPr>
        <p:spPr/>
        <p:txBody>
          <a:bodyPr/>
          <a:lstStyle/>
          <a:p>
            <a:fld id="{8DAEC444-603B-4F09-9A06-5917518DD901}" type="slidenum">
              <a:rPr lang="en-US" smtClean="0"/>
              <a:t>6</a:t>
            </a:fld>
            <a:endParaRPr lang="en-US"/>
          </a:p>
        </p:txBody>
      </p:sp>
    </p:spTree>
    <p:extLst>
      <p:ext uri="{BB962C8B-B14F-4D97-AF65-F5344CB8AC3E}">
        <p14:creationId xmlns:p14="http://schemas.microsoft.com/office/powerpoint/2010/main" val="28171657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200" i="1" dirty="0">
                <a:highlight>
                  <a:srgbClr val="FFFF00"/>
                </a:highlight>
                <a:latin typeface="Franklin Gothic Book" panose="020B0503020102020204" pitchFamily="34" charset="0"/>
                <a:ea typeface="Calibri" panose="020F0502020204030204" pitchFamily="34" charset="0"/>
                <a:cs typeface="Calibri" panose="020F0502020204030204" pitchFamily="34" charset="0"/>
              </a:rPr>
              <a:t>Guidance for Accelerated Building </a:t>
            </a:r>
            <a:r>
              <a:rPr lang="en-US" sz="1200" i="1" dirty="0" err="1">
                <a:highlight>
                  <a:srgbClr val="FFFF00"/>
                </a:highlight>
                <a:latin typeface="Franklin Gothic Book" panose="020B0503020102020204" pitchFamily="34" charset="0"/>
                <a:ea typeface="Calibri" panose="020F0502020204030204" pitchFamily="34" charset="0"/>
                <a:cs typeface="Calibri" panose="020F0502020204030204" pitchFamily="34" charset="0"/>
              </a:rPr>
              <a:t>Reoccupancy</a:t>
            </a:r>
            <a:r>
              <a:rPr lang="en-US" sz="1200" i="1" dirty="0">
                <a:highlight>
                  <a:srgbClr val="FFFF00"/>
                </a:highlight>
                <a:latin typeface="Franklin Gothic Book" panose="020B0503020102020204" pitchFamily="34" charset="0"/>
                <a:ea typeface="Calibri" panose="020F0502020204030204" pitchFamily="34" charset="0"/>
                <a:cs typeface="Calibri" panose="020F0502020204030204" pitchFamily="34" charset="0"/>
              </a:rPr>
              <a:t> Programs (ABR) </a:t>
            </a:r>
            <a:r>
              <a:rPr lang="en-US" sz="1200" dirty="0">
                <a:highlight>
                  <a:srgbClr val="FFFF00"/>
                </a:highlight>
                <a:latin typeface="Franklin Gothic Book" panose="020B0503020102020204" pitchFamily="34" charset="0"/>
                <a:ea typeface="Calibri" panose="020F0502020204030204" pitchFamily="34" charset="0"/>
                <a:cs typeface="Calibri" panose="020F0502020204030204" pitchFamily="34" charset="0"/>
              </a:rPr>
              <a:t>FEMA P-2055-1 captures and refines a concept that several cities across the country have implemented.  </a:t>
            </a:r>
          </a:p>
          <a:p>
            <a:pPr defTabSz="966612">
              <a:defRPr/>
            </a:pPr>
            <a:endParaRPr lang="en-US" sz="1200" dirty="0">
              <a:highlight>
                <a:srgbClr val="FFFF00"/>
              </a:highlight>
              <a:latin typeface="Franklin Gothic Book" panose="020B0503020102020204" pitchFamily="34" charset="0"/>
              <a:ea typeface="Calibri" panose="020F0502020204030204" pitchFamily="34" charset="0"/>
              <a:cs typeface="Calibri" panose="020F0502020204030204" pitchFamily="34" charset="0"/>
            </a:endParaRPr>
          </a:p>
          <a:p>
            <a:pPr defTabSz="966612">
              <a:defRPr/>
            </a:pPr>
            <a:r>
              <a:rPr lang="en-US" sz="1200" b="1" dirty="0">
                <a:highlight>
                  <a:srgbClr val="FFFF00"/>
                </a:highlight>
                <a:latin typeface="Franklin Gothic Book" panose="020B0503020102020204" pitchFamily="34" charset="0"/>
                <a:ea typeface="Calibri" panose="020F0502020204030204" pitchFamily="34" charset="0"/>
                <a:cs typeface="Calibri" panose="020F0502020204030204" pitchFamily="34" charset="0"/>
              </a:rPr>
              <a:t>AHJ is the acronym for Agency Having Jurisdiction</a:t>
            </a:r>
            <a:r>
              <a:rPr lang="en-US" sz="1200" dirty="0">
                <a:highlight>
                  <a:srgbClr val="FFFF00"/>
                </a:highlight>
                <a:latin typeface="Franklin Gothic Book" panose="020B0503020102020204" pitchFamily="34" charset="0"/>
                <a:ea typeface="Calibri" panose="020F0502020204030204" pitchFamily="34" charset="0"/>
                <a:cs typeface="Calibri" panose="020F0502020204030204" pitchFamily="34" charset="0"/>
              </a:rPr>
              <a:t> meaning the building department and/or Building Official.  I’m going to use AHJ throughout my presentation. </a:t>
            </a:r>
          </a:p>
          <a:p>
            <a:pPr defTabSz="966612">
              <a:defRPr/>
            </a:pPr>
            <a:endParaRPr lang="en-US" sz="1200" dirty="0">
              <a:highlight>
                <a:srgbClr val="FFFF00"/>
              </a:highlight>
              <a:latin typeface="Franklin Gothic Book" panose="020B0503020102020204" pitchFamily="34" charset="0"/>
              <a:ea typeface="Calibri" panose="020F0502020204030204" pitchFamily="34" charset="0"/>
              <a:cs typeface="Calibri" panose="020F0502020204030204" pitchFamily="34" charset="0"/>
            </a:endParaRPr>
          </a:p>
          <a:p>
            <a:pPr defTabSz="966612">
              <a:defRPr/>
            </a:pPr>
            <a:r>
              <a:rPr lang="en-US" sz="1200" dirty="0">
                <a:highlight>
                  <a:srgbClr val="FFFF00"/>
                </a:highlight>
                <a:latin typeface="Franklin Gothic Book" panose="020B0503020102020204" pitchFamily="34" charset="0"/>
                <a:ea typeface="Calibri" panose="020F0502020204030204" pitchFamily="34" charset="0"/>
                <a:cs typeface="Calibri" panose="020F0502020204030204" pitchFamily="34" charset="0"/>
              </a:rPr>
              <a:t>Official agreements among the AHJ, the building owner, and qualified safety evaluators are established BEFORE the event.  The agreements address how the AHJ and building owners share a joint responsibility for conducting building safety evaluations.  This expedites the post-earthquake determination of the “red, yellow, or green tag.”   </a:t>
            </a:r>
            <a:r>
              <a:rPr lang="en-US" sz="1200" b="1" dirty="0">
                <a:highlight>
                  <a:srgbClr val="FFFF00"/>
                </a:highlight>
                <a:latin typeface="Franklin Gothic Book" panose="020B0503020102020204" pitchFamily="34" charset="0"/>
                <a:ea typeface="Calibri" panose="020F0502020204030204" pitchFamily="34" charset="0"/>
                <a:cs typeface="Calibri" panose="020F0502020204030204" pitchFamily="34" charset="0"/>
              </a:rPr>
              <a:t>Most important: Green tagged buildings covered by the agreement can be reoccupied quickly. </a:t>
            </a:r>
            <a:endParaRPr lang="en-US" b="1" dirty="0"/>
          </a:p>
          <a:p>
            <a:endParaRPr lang="en-US" dirty="0"/>
          </a:p>
        </p:txBody>
      </p:sp>
      <p:sp>
        <p:nvSpPr>
          <p:cNvPr id="4" name="Slide Number Placeholder 3"/>
          <p:cNvSpPr>
            <a:spLocks noGrp="1"/>
          </p:cNvSpPr>
          <p:nvPr>
            <p:ph type="sldNum" sz="quarter" idx="5"/>
          </p:nvPr>
        </p:nvSpPr>
        <p:spPr/>
        <p:txBody>
          <a:bodyPr/>
          <a:lstStyle/>
          <a:p>
            <a:fld id="{8DAEC444-603B-4F09-9A06-5917518DD901}" type="slidenum">
              <a:rPr lang="en-US" smtClean="0"/>
              <a:t>10</a:t>
            </a:fld>
            <a:endParaRPr lang="en-US"/>
          </a:p>
        </p:txBody>
      </p:sp>
    </p:spTree>
    <p:extLst>
      <p:ext uri="{BB962C8B-B14F-4D97-AF65-F5344CB8AC3E}">
        <p14:creationId xmlns:p14="http://schemas.microsoft.com/office/powerpoint/2010/main" val="11752753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rgbClr val="000000"/>
                </a:solidFill>
                <a:latin typeface="Franklin Gothic Book" panose="020B0503020102020204" pitchFamily="34" charset="0"/>
              </a:rPr>
              <a:t>A successful ABR program will rely on commitments from key personnel including: </a:t>
            </a:r>
          </a:p>
          <a:p>
            <a:r>
              <a:rPr lang="en-US" sz="1200" dirty="0">
                <a:solidFill>
                  <a:srgbClr val="131315"/>
                </a:solidFill>
                <a:latin typeface="Wingdings" panose="05000000000000000000" pitchFamily="2" charset="2"/>
              </a:rPr>
              <a:t> </a:t>
            </a:r>
            <a:r>
              <a:rPr lang="en-US" sz="1200" dirty="0">
                <a:solidFill>
                  <a:srgbClr val="000000"/>
                </a:solidFill>
                <a:latin typeface="Franklin Gothic Book" panose="020B0503020102020204" pitchFamily="34" charset="0"/>
              </a:rPr>
              <a:t>AHJ representative, e.g., building official </a:t>
            </a:r>
          </a:p>
          <a:p>
            <a:r>
              <a:rPr lang="en-US" sz="1200" dirty="0">
                <a:solidFill>
                  <a:srgbClr val="131315"/>
                </a:solidFill>
                <a:latin typeface="Wingdings" panose="05000000000000000000" pitchFamily="2" charset="2"/>
              </a:rPr>
              <a:t> </a:t>
            </a:r>
            <a:r>
              <a:rPr lang="en-US" sz="1200" dirty="0">
                <a:solidFill>
                  <a:srgbClr val="000000"/>
                </a:solidFill>
                <a:latin typeface="Franklin Gothic Book" panose="020B0503020102020204" pitchFamily="34" charset="0"/>
              </a:rPr>
              <a:t>Building owner or agent </a:t>
            </a:r>
          </a:p>
          <a:p>
            <a:r>
              <a:rPr lang="en-US" sz="1200" dirty="0">
                <a:solidFill>
                  <a:srgbClr val="131315"/>
                </a:solidFill>
                <a:latin typeface="Wingdings" panose="05000000000000000000" pitchFamily="2" charset="2"/>
              </a:rPr>
              <a:t> </a:t>
            </a:r>
            <a:r>
              <a:rPr lang="en-US" sz="1200" dirty="0">
                <a:solidFill>
                  <a:srgbClr val="000000"/>
                </a:solidFill>
                <a:latin typeface="Franklin Gothic Book" panose="020B0503020102020204" pitchFamily="34" charset="0"/>
              </a:rPr>
              <a:t>Building safety evaluator(s) under contract with the building owner </a:t>
            </a:r>
          </a:p>
          <a:p>
            <a:endParaRPr lang="en-US" dirty="0"/>
          </a:p>
          <a:p>
            <a:r>
              <a:rPr lang="en-US" dirty="0"/>
              <a:t>Establishment of a program would have to be initiated by the AHJ</a:t>
            </a:r>
          </a:p>
          <a:p>
            <a:endParaRPr lang="en-US" dirty="0"/>
          </a:p>
          <a:p>
            <a:pPr defTabSz="966612">
              <a:defRPr/>
            </a:pPr>
            <a:r>
              <a:rPr lang="en-US" dirty="0"/>
              <a:t>Looking into potential funding mechanisms - </a:t>
            </a:r>
            <a:r>
              <a:rPr lang="en-US" sz="1000" dirty="0">
                <a:solidFill>
                  <a:srgbClr val="003399"/>
                </a:solidFill>
                <a:latin typeface="Calibri" panose="020F0502020204030204" pitchFamily="34" charset="0"/>
                <a:ea typeface="Calibri" panose="020F0502020204030204" pitchFamily="34" charset="0"/>
                <a:cs typeface="Calibri" panose="020F0502020204030204" pitchFamily="34" charset="0"/>
              </a:rPr>
              <a:t>setting up these programs may be eligible for BRIC and FEMA NERHP funding.</a:t>
            </a:r>
            <a:endParaRPr lang="en-US" sz="1000" dirty="0">
              <a:solidFill>
                <a:srgbClr val="003399"/>
              </a:solidFill>
              <a:latin typeface="Century Gothic" panose="020B0502020202020204" pitchFamily="34" charset="0"/>
              <a:ea typeface="Calibri" panose="020F0502020204030204" pitchFamily="34" charset="0"/>
              <a:cs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8DAEC444-603B-4F09-9A06-5917518DD901}" type="slidenum">
              <a:rPr lang="en-US" smtClean="0"/>
              <a:t>11</a:t>
            </a:fld>
            <a:endParaRPr lang="en-US"/>
          </a:p>
        </p:txBody>
      </p:sp>
    </p:spTree>
    <p:extLst>
      <p:ext uri="{BB962C8B-B14F-4D97-AF65-F5344CB8AC3E}">
        <p14:creationId xmlns:p14="http://schemas.microsoft.com/office/powerpoint/2010/main" val="1648561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800" dirty="0">
                <a:latin typeface="Segoe UI" panose="020B0502040204020203" pitchFamily="34" charset="0"/>
              </a:rPr>
              <a:t>These are potential benefits in an ideal situation. Actual results depend on many factors.</a:t>
            </a:r>
            <a:endParaRPr lang="en-US" sz="1800" dirty="0">
              <a:latin typeface="Arial" panose="020B0604020202020204" pitchFamily="34" charset="0"/>
            </a:endParaRPr>
          </a:p>
          <a:p>
            <a:endParaRPr lang="en-US" dirty="0"/>
          </a:p>
          <a:p>
            <a:pPr>
              <a:lnSpc>
                <a:spcPct val="120000"/>
              </a:lnSpc>
              <a:spcAft>
                <a:spcPts val="1269"/>
              </a:spcAft>
            </a:pPr>
            <a:r>
              <a:rPr lang="en-US" sz="1200" b="1" dirty="0">
                <a:latin typeface="Franklin Gothic Book" panose="020B0503020102020204" pitchFamily="34" charset="0"/>
                <a:ea typeface="Calibri" panose="020F0502020204030204" pitchFamily="34" charset="0"/>
                <a:cs typeface="Calibri" panose="020F0502020204030204" pitchFamily="34" charset="0"/>
              </a:rPr>
              <a:t>Benefits of Program:  </a:t>
            </a:r>
            <a:endParaRPr lang="en-US" sz="1200" dirty="0">
              <a:latin typeface="Franklin Gothic Book" panose="020B0503020102020204" pitchFamily="34" charset="0"/>
              <a:ea typeface="Calibri" panose="020F0502020204030204" pitchFamily="34" charset="0"/>
              <a:cs typeface="Calibri" panose="020F0502020204030204" pitchFamily="34" charset="0"/>
            </a:endParaRPr>
          </a:p>
          <a:p>
            <a:pPr marL="362480" indent="-362480">
              <a:lnSpc>
                <a:spcPct val="120000"/>
              </a:lnSpc>
              <a:spcAft>
                <a:spcPts val="1269"/>
              </a:spcAft>
              <a:buFont typeface="Symbol" panose="05050102010706020507" pitchFamily="18" charset="2"/>
              <a:buChar char=""/>
            </a:pPr>
            <a:r>
              <a:rPr lang="en-US" sz="1200" dirty="0">
                <a:latin typeface="Franklin Gothic Book" panose="020B0503020102020204" pitchFamily="34" charset="0"/>
                <a:ea typeface="Calibri" panose="020F0502020204030204" pitchFamily="34" charset="0"/>
                <a:cs typeface="Calibri" panose="020F0502020204030204" pitchFamily="34" charset="0"/>
              </a:rPr>
              <a:t>In addition to faster recovery of the community, </a:t>
            </a:r>
          </a:p>
          <a:p>
            <a:pPr marL="362480" indent="-362480">
              <a:lnSpc>
                <a:spcPct val="120000"/>
              </a:lnSpc>
              <a:spcAft>
                <a:spcPts val="1269"/>
              </a:spcAft>
              <a:buFont typeface="Symbol" panose="05050102010706020507" pitchFamily="18" charset="2"/>
              <a:buChar char=""/>
            </a:pPr>
            <a:r>
              <a:rPr lang="en-US" sz="1200" dirty="0">
                <a:latin typeface="Franklin Gothic Book" panose="020B0503020102020204" pitchFamily="34" charset="0"/>
                <a:ea typeface="Calibri" panose="020F0502020204030204" pitchFamily="34" charset="0"/>
                <a:cs typeface="Calibri" panose="020F0502020204030204" pitchFamily="34" charset="0"/>
              </a:rPr>
              <a:t>establishing ABR programs will benefit the AHJ by relieving of some of the burden to conduct immediate safety evaluations in a chaotic post-earthquake environment, freeing personnel for other essential job duties and benefit the building</a:t>
            </a:r>
          </a:p>
          <a:p>
            <a:pPr marL="362480" indent="-362480">
              <a:lnSpc>
                <a:spcPct val="120000"/>
              </a:lnSpc>
              <a:spcAft>
                <a:spcPts val="1269"/>
              </a:spcAft>
              <a:buFont typeface="Symbol" panose="05050102010706020507" pitchFamily="18" charset="2"/>
              <a:buChar char=""/>
            </a:pPr>
            <a:r>
              <a:rPr lang="en-US" sz="1200" dirty="0">
                <a:latin typeface="Franklin Gothic Book" panose="020B0503020102020204" pitchFamily="34" charset="0"/>
                <a:ea typeface="Calibri" panose="020F0502020204030204" pitchFamily="34" charset="0"/>
                <a:cs typeface="Calibri" panose="020F0502020204030204" pitchFamily="34" charset="0"/>
              </a:rPr>
              <a:t>establishing ABR programs will benefit building owners by providing more accurate safety evaluation results due to required pre-event work that allows the building safety evaluators to familiarize themselves with the building structural and non-structural systems and identify critical areas to evaluate after an event.</a:t>
            </a:r>
          </a:p>
          <a:p>
            <a:endParaRPr lang="en-US" dirty="0"/>
          </a:p>
        </p:txBody>
      </p:sp>
      <p:sp>
        <p:nvSpPr>
          <p:cNvPr id="4" name="Slide Number Placeholder 3"/>
          <p:cNvSpPr>
            <a:spLocks noGrp="1"/>
          </p:cNvSpPr>
          <p:nvPr>
            <p:ph type="sldNum" sz="quarter" idx="5"/>
          </p:nvPr>
        </p:nvSpPr>
        <p:spPr/>
        <p:txBody>
          <a:bodyPr/>
          <a:lstStyle/>
          <a:p>
            <a:fld id="{8DAEC444-603B-4F09-9A06-5917518DD901}" type="slidenum">
              <a:rPr lang="en-US" smtClean="0"/>
              <a:t>12</a:t>
            </a:fld>
            <a:endParaRPr lang="en-US"/>
          </a:p>
        </p:txBody>
      </p:sp>
    </p:spTree>
    <p:extLst>
      <p:ext uri="{BB962C8B-B14F-4D97-AF65-F5344CB8AC3E}">
        <p14:creationId xmlns:p14="http://schemas.microsoft.com/office/powerpoint/2010/main" val="22694327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Segoe UI" panose="020B0502040204020203" pitchFamily="34" charset="0"/>
              </a:rPr>
              <a:t>NOTES</a:t>
            </a:r>
          </a:p>
          <a:p>
            <a:pPr marL="362480" indent="-362480">
              <a:buAutoNum type="arabicParenR"/>
            </a:pPr>
            <a:r>
              <a:rPr lang="en-US" dirty="0">
                <a:latin typeface="Segoe UI" panose="020B0502040204020203" pitchFamily="34" charset="0"/>
              </a:rPr>
              <a:t>This slide shows the reduction in recovery time compared between 3 levels of program.</a:t>
            </a:r>
          </a:p>
          <a:p>
            <a:pPr marL="362480" indent="-362480">
              <a:buAutoNum type="arabicParenR"/>
            </a:pPr>
            <a:r>
              <a:rPr lang="en-US" dirty="0">
                <a:latin typeface="Segoe UI" panose="020B0502040204020203" pitchFamily="34" charset="0"/>
              </a:rPr>
              <a:t>This is based on a hypothetical scenario where we have a low-rise older wood framed building that has experienced strong earthquake shaking. </a:t>
            </a:r>
          </a:p>
          <a:p>
            <a:pPr marL="362480" indent="-362480">
              <a:buAutoNum type="arabicParenR"/>
            </a:pPr>
            <a:r>
              <a:rPr lang="en-US" dirty="0">
                <a:latin typeface="Segoe UI" panose="020B0502040204020203" pitchFamily="34" charset="0"/>
              </a:rPr>
              <a:t>The owner observed damage consisting of plaster cracking and some non-structural damage.  The owner is pretty confident that their building is safe to occupy but wants an expert to make that determination to reassure him that he can safely reoccupy, while waiting for the AHJ to post an official placard.</a:t>
            </a:r>
          </a:p>
          <a:p>
            <a:pPr marL="362480" indent="-362480">
              <a:buAutoNum type="arabicParenR"/>
            </a:pPr>
            <a:r>
              <a:rPr lang="en-US" dirty="0">
                <a:latin typeface="Segoe UI" panose="020B0502040204020203" pitchFamily="34" charset="0"/>
              </a:rPr>
              <a:t>In the top timeline, the current practice with no pre-arrangements, the owner has to find their own SE and arrange a site visit which might take a few weeks.  In addition, there is no indication of when AHJ Inspector will arrive to post the building. The SE writes a report and “advises” that the building is safe, but they have no formal posting informing owner/tenants/public on the status of the building.  The start of the green bar is when the SE has written a report, but still waiting for the AHJ inspector.  (Note that “volunteer inspectors,” in this context, are working under the direction of the AHJ.  In California, these are the Cal OES SAP volunteers, but there are recognized volunteer programs in other states such as Missouri and Washington.)</a:t>
            </a:r>
          </a:p>
          <a:p>
            <a:pPr marL="362480" indent="-362480">
              <a:buAutoNum type="arabicParenR"/>
            </a:pPr>
            <a:r>
              <a:rPr lang="en-US" dirty="0">
                <a:latin typeface="Segoe UI" panose="020B0502040204020203" pitchFamily="34" charset="0"/>
              </a:rPr>
              <a:t>In the second timeline, they owner has made pre-arrangements for an SE to arrive as soon as they’re available, but again there is no formal posting informing owner/tenants/public on the status of the building. </a:t>
            </a:r>
          </a:p>
          <a:p>
            <a:pPr marL="362480" indent="-362480">
              <a:buAutoNum type="arabicParenR"/>
            </a:pPr>
            <a:r>
              <a:rPr lang="en-US" dirty="0">
                <a:latin typeface="Segoe UI" panose="020B0502040204020203" pitchFamily="34" charset="0"/>
              </a:rPr>
              <a:t>When an ABR Program is in place, the BSE arrives right away and has the authority to post the building and they can get back to business after clean up is completed.</a:t>
            </a:r>
          </a:p>
          <a:p>
            <a:endParaRPr lang="en-US" dirty="0"/>
          </a:p>
          <a:p>
            <a:r>
              <a:rPr lang="en-US" dirty="0">
                <a:latin typeface="Segoe UI" panose="020B0502040204020203" pitchFamily="34" charset="0"/>
              </a:rPr>
              <a:t>We need to point out that the easy green tags need to get up and running ASAP!</a:t>
            </a:r>
          </a:p>
          <a:p>
            <a:endParaRPr lang="en-US" dirty="0"/>
          </a:p>
        </p:txBody>
      </p:sp>
      <p:sp>
        <p:nvSpPr>
          <p:cNvPr id="4" name="Slide Number Placeholder 3"/>
          <p:cNvSpPr>
            <a:spLocks noGrp="1"/>
          </p:cNvSpPr>
          <p:nvPr>
            <p:ph type="sldNum" sz="quarter" idx="5"/>
          </p:nvPr>
        </p:nvSpPr>
        <p:spPr/>
        <p:txBody>
          <a:bodyPr/>
          <a:lstStyle/>
          <a:p>
            <a:fld id="{8DAEC444-603B-4F09-9A06-5917518DD901}" type="slidenum">
              <a:rPr lang="en-US" smtClean="0"/>
              <a:t>13</a:t>
            </a:fld>
            <a:endParaRPr lang="en-US"/>
          </a:p>
        </p:txBody>
      </p:sp>
    </p:spTree>
    <p:extLst>
      <p:ext uri="{BB962C8B-B14F-4D97-AF65-F5344CB8AC3E}">
        <p14:creationId xmlns:p14="http://schemas.microsoft.com/office/powerpoint/2010/main" val="42571832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0A535-FE50-9AF6-B02D-62488B1E4F7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9A3BE97-8334-8790-235B-15D9D2614E3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48098E0-E0DB-C3B1-B296-5B0C58934F3B}"/>
              </a:ext>
            </a:extLst>
          </p:cNvPr>
          <p:cNvSpPr>
            <a:spLocks noGrp="1"/>
          </p:cNvSpPr>
          <p:nvPr>
            <p:ph type="dt" sz="half" idx="10"/>
          </p:nvPr>
        </p:nvSpPr>
        <p:spPr/>
        <p:txBody>
          <a:bodyPr/>
          <a:lstStyle/>
          <a:p>
            <a:fld id="{B1E9EA92-E29E-4E49-972D-273E55ADD006}" type="datetimeFigureOut">
              <a:rPr lang="en-US" smtClean="0"/>
              <a:t>5/8/2024</a:t>
            </a:fld>
            <a:endParaRPr lang="en-US"/>
          </a:p>
        </p:txBody>
      </p:sp>
      <p:sp>
        <p:nvSpPr>
          <p:cNvPr id="5" name="Footer Placeholder 4">
            <a:extLst>
              <a:ext uri="{FF2B5EF4-FFF2-40B4-BE49-F238E27FC236}">
                <a16:creationId xmlns:a16="http://schemas.microsoft.com/office/drawing/2014/main" id="{6F3832A6-8EB7-6BA0-FA9C-33A10EA783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ACD554-EB6A-4E0E-89CD-B7E31902DA98}"/>
              </a:ext>
            </a:extLst>
          </p:cNvPr>
          <p:cNvSpPr>
            <a:spLocks noGrp="1"/>
          </p:cNvSpPr>
          <p:nvPr>
            <p:ph type="sldNum" sz="quarter" idx="12"/>
          </p:nvPr>
        </p:nvSpPr>
        <p:spPr/>
        <p:txBody>
          <a:bodyPr/>
          <a:lstStyle/>
          <a:p>
            <a:fld id="{7A1648B7-A711-4A77-AE5E-D56897ED32D6}" type="slidenum">
              <a:rPr lang="en-US" smtClean="0"/>
              <a:t>‹#›</a:t>
            </a:fld>
            <a:endParaRPr lang="en-US"/>
          </a:p>
        </p:txBody>
      </p:sp>
    </p:spTree>
    <p:extLst>
      <p:ext uri="{BB962C8B-B14F-4D97-AF65-F5344CB8AC3E}">
        <p14:creationId xmlns:p14="http://schemas.microsoft.com/office/powerpoint/2010/main" val="3836480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A1E496-A85F-8AA6-4F94-728F8B4C9FB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B75D7E8-0765-1806-6868-25BA46D5A39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3BC1C7-F19D-009D-1A2A-6B569634AF5A}"/>
              </a:ext>
            </a:extLst>
          </p:cNvPr>
          <p:cNvSpPr>
            <a:spLocks noGrp="1"/>
          </p:cNvSpPr>
          <p:nvPr>
            <p:ph type="dt" sz="half" idx="10"/>
          </p:nvPr>
        </p:nvSpPr>
        <p:spPr/>
        <p:txBody>
          <a:bodyPr/>
          <a:lstStyle/>
          <a:p>
            <a:fld id="{B0FE2824-C2A0-4931-BB32-60B24BDBB3CC}" type="datetimeFigureOut">
              <a:rPr lang="en-US" smtClean="0"/>
              <a:t>5/8/2024</a:t>
            </a:fld>
            <a:endParaRPr lang="en-US"/>
          </a:p>
        </p:txBody>
      </p:sp>
      <p:sp>
        <p:nvSpPr>
          <p:cNvPr id="5" name="Footer Placeholder 4">
            <a:extLst>
              <a:ext uri="{FF2B5EF4-FFF2-40B4-BE49-F238E27FC236}">
                <a16:creationId xmlns:a16="http://schemas.microsoft.com/office/drawing/2014/main" id="{C6A2A1A1-C07F-A968-F350-E54DBF0EDE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BDDD3F-6AC6-200E-DF87-D359F95967F5}"/>
              </a:ext>
            </a:extLst>
          </p:cNvPr>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4033971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30E5344-776E-C9BF-05B3-26F2101B6CF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71C6D09-33FE-350C-FD87-61E57C0C985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B3D382-7C03-A91F-9EFE-FC63929D4306}"/>
              </a:ext>
            </a:extLst>
          </p:cNvPr>
          <p:cNvSpPr>
            <a:spLocks noGrp="1"/>
          </p:cNvSpPr>
          <p:nvPr>
            <p:ph type="dt" sz="half" idx="10"/>
          </p:nvPr>
        </p:nvSpPr>
        <p:spPr/>
        <p:txBody>
          <a:bodyPr/>
          <a:lstStyle/>
          <a:p>
            <a:fld id="{B0FE2824-C2A0-4931-BB32-60B24BDBB3CC}" type="datetimeFigureOut">
              <a:rPr lang="en-US" smtClean="0"/>
              <a:t>5/8/2024</a:t>
            </a:fld>
            <a:endParaRPr lang="en-US"/>
          </a:p>
        </p:txBody>
      </p:sp>
      <p:sp>
        <p:nvSpPr>
          <p:cNvPr id="5" name="Footer Placeholder 4">
            <a:extLst>
              <a:ext uri="{FF2B5EF4-FFF2-40B4-BE49-F238E27FC236}">
                <a16:creationId xmlns:a16="http://schemas.microsoft.com/office/drawing/2014/main" id="{0153CD1B-5059-D839-0C41-4A50BD14F4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4C7A4E-8C54-5ACE-8B7C-45CF35FB1E6A}"/>
              </a:ext>
            </a:extLst>
          </p:cNvPr>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1807355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5B69D-91DE-20D3-6296-C109C3F763F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559C47F-A162-DA13-AEE6-46653B992AA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A90F1C-9613-1953-E41E-BAB6B1C648B7}"/>
              </a:ext>
            </a:extLst>
          </p:cNvPr>
          <p:cNvSpPr>
            <a:spLocks noGrp="1"/>
          </p:cNvSpPr>
          <p:nvPr>
            <p:ph type="dt" sz="half" idx="10"/>
          </p:nvPr>
        </p:nvSpPr>
        <p:spPr/>
        <p:txBody>
          <a:bodyPr/>
          <a:lstStyle/>
          <a:p>
            <a:fld id="{B0FE2824-C2A0-4931-BB32-60B24BDBB3CC}" type="datetimeFigureOut">
              <a:rPr lang="en-US" smtClean="0"/>
              <a:t>5/8/2024</a:t>
            </a:fld>
            <a:endParaRPr lang="en-US"/>
          </a:p>
        </p:txBody>
      </p:sp>
      <p:sp>
        <p:nvSpPr>
          <p:cNvPr id="5" name="Footer Placeholder 4">
            <a:extLst>
              <a:ext uri="{FF2B5EF4-FFF2-40B4-BE49-F238E27FC236}">
                <a16:creationId xmlns:a16="http://schemas.microsoft.com/office/drawing/2014/main" id="{59C37282-0D99-0ABD-D1A2-9B8F3D3213C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709719E-605E-E062-AA23-F53F3DAC5218}"/>
              </a:ext>
            </a:extLst>
          </p:cNvPr>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2408582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BD1993-259C-A081-6D5A-C87E64E3D26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E956B7C-4853-D9CB-8D7B-2AAE37774E6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2E46AC7-AAE1-D1DA-1210-9042BCA4B012}"/>
              </a:ext>
            </a:extLst>
          </p:cNvPr>
          <p:cNvSpPr>
            <a:spLocks noGrp="1"/>
          </p:cNvSpPr>
          <p:nvPr>
            <p:ph type="dt" sz="half" idx="10"/>
          </p:nvPr>
        </p:nvSpPr>
        <p:spPr/>
        <p:txBody>
          <a:bodyPr/>
          <a:lstStyle/>
          <a:p>
            <a:fld id="{B1E9EA92-E29E-4E49-972D-273E55ADD006}" type="datetimeFigureOut">
              <a:rPr lang="en-US" smtClean="0"/>
              <a:t>5/8/2024</a:t>
            </a:fld>
            <a:endParaRPr lang="en-US"/>
          </a:p>
        </p:txBody>
      </p:sp>
      <p:sp>
        <p:nvSpPr>
          <p:cNvPr id="5" name="Footer Placeholder 4">
            <a:extLst>
              <a:ext uri="{FF2B5EF4-FFF2-40B4-BE49-F238E27FC236}">
                <a16:creationId xmlns:a16="http://schemas.microsoft.com/office/drawing/2014/main" id="{BBD0493C-01DC-0FDA-669F-02AC9C81A9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BD7659-F361-40CD-1574-F410B3927E2E}"/>
              </a:ext>
            </a:extLst>
          </p:cNvPr>
          <p:cNvSpPr>
            <a:spLocks noGrp="1"/>
          </p:cNvSpPr>
          <p:nvPr>
            <p:ph type="sldNum" sz="quarter" idx="12"/>
          </p:nvPr>
        </p:nvSpPr>
        <p:spPr/>
        <p:txBody>
          <a:bodyPr/>
          <a:lstStyle/>
          <a:p>
            <a:fld id="{7A1648B7-A711-4A77-AE5E-D56897ED32D6}" type="slidenum">
              <a:rPr lang="en-US" smtClean="0"/>
              <a:t>‹#›</a:t>
            </a:fld>
            <a:endParaRPr lang="en-US"/>
          </a:p>
        </p:txBody>
      </p:sp>
    </p:spTree>
    <p:extLst>
      <p:ext uri="{BB962C8B-B14F-4D97-AF65-F5344CB8AC3E}">
        <p14:creationId xmlns:p14="http://schemas.microsoft.com/office/powerpoint/2010/main" val="3612389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B225C-52A8-BC4D-FD8E-E460986CB61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2F3B8C2-AFA2-B142-BBBD-F62349937F9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94CBDA1-8435-1C5D-24DE-992B961A19B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F86BDFC-112A-D83D-A784-2098E0D2E7F8}"/>
              </a:ext>
            </a:extLst>
          </p:cNvPr>
          <p:cNvSpPr>
            <a:spLocks noGrp="1"/>
          </p:cNvSpPr>
          <p:nvPr>
            <p:ph type="dt" sz="half" idx="10"/>
          </p:nvPr>
        </p:nvSpPr>
        <p:spPr/>
        <p:txBody>
          <a:bodyPr/>
          <a:lstStyle/>
          <a:p>
            <a:fld id="{B0FE2824-C2A0-4931-BB32-60B24BDBB3CC}" type="datetimeFigureOut">
              <a:rPr lang="en-US" smtClean="0"/>
              <a:t>5/8/2024</a:t>
            </a:fld>
            <a:endParaRPr lang="en-US"/>
          </a:p>
        </p:txBody>
      </p:sp>
      <p:sp>
        <p:nvSpPr>
          <p:cNvPr id="6" name="Footer Placeholder 5">
            <a:extLst>
              <a:ext uri="{FF2B5EF4-FFF2-40B4-BE49-F238E27FC236}">
                <a16:creationId xmlns:a16="http://schemas.microsoft.com/office/drawing/2014/main" id="{CE558BF2-F190-56D0-CCC1-26FABCF5A45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A8810B-B80C-13BA-3F52-2096E9A00959}"/>
              </a:ext>
            </a:extLst>
          </p:cNvPr>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454389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7D383-0050-629F-A87E-6D6F19494A8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D210B3F-46F8-B8C3-729D-634F315BD2C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3253145-80DF-4B51-604D-74C054F42D7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B6B3094-78C8-E7B8-DE0E-B55A825931D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9BD0F0E-E229-0FEF-C0F8-3ACBD82F28B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C794527-D8D6-BF24-EE49-FDAC45AF03AE}"/>
              </a:ext>
            </a:extLst>
          </p:cNvPr>
          <p:cNvSpPr>
            <a:spLocks noGrp="1"/>
          </p:cNvSpPr>
          <p:nvPr>
            <p:ph type="dt" sz="half" idx="10"/>
          </p:nvPr>
        </p:nvSpPr>
        <p:spPr/>
        <p:txBody>
          <a:bodyPr/>
          <a:lstStyle/>
          <a:p>
            <a:fld id="{B0FE2824-C2A0-4931-BB32-60B24BDBB3CC}" type="datetimeFigureOut">
              <a:rPr lang="en-US" smtClean="0"/>
              <a:t>5/8/2024</a:t>
            </a:fld>
            <a:endParaRPr lang="en-US"/>
          </a:p>
        </p:txBody>
      </p:sp>
      <p:sp>
        <p:nvSpPr>
          <p:cNvPr id="8" name="Footer Placeholder 7">
            <a:extLst>
              <a:ext uri="{FF2B5EF4-FFF2-40B4-BE49-F238E27FC236}">
                <a16:creationId xmlns:a16="http://schemas.microsoft.com/office/drawing/2014/main" id="{C3549C69-AD96-1893-2F1B-26DC07D522E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E8463FD-F8EF-9B56-141C-720E57410026}"/>
              </a:ext>
            </a:extLst>
          </p:cNvPr>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2088928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9A854-7493-E112-9570-123CE43910D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9BD85C7-032E-A132-8F25-4C932F5DEE7D}"/>
              </a:ext>
            </a:extLst>
          </p:cNvPr>
          <p:cNvSpPr>
            <a:spLocks noGrp="1"/>
          </p:cNvSpPr>
          <p:nvPr>
            <p:ph type="dt" sz="half" idx="10"/>
          </p:nvPr>
        </p:nvSpPr>
        <p:spPr/>
        <p:txBody>
          <a:bodyPr/>
          <a:lstStyle/>
          <a:p>
            <a:fld id="{B0FE2824-C2A0-4931-BB32-60B24BDBB3CC}" type="datetimeFigureOut">
              <a:rPr lang="en-US" smtClean="0"/>
              <a:t>5/8/2024</a:t>
            </a:fld>
            <a:endParaRPr lang="en-US"/>
          </a:p>
        </p:txBody>
      </p:sp>
      <p:sp>
        <p:nvSpPr>
          <p:cNvPr id="4" name="Footer Placeholder 3">
            <a:extLst>
              <a:ext uri="{FF2B5EF4-FFF2-40B4-BE49-F238E27FC236}">
                <a16:creationId xmlns:a16="http://schemas.microsoft.com/office/drawing/2014/main" id="{03720213-21F2-CDE0-DF26-FC15A35488A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4AF0395-2A66-31A8-B32C-020A96A8C1EA}"/>
              </a:ext>
            </a:extLst>
          </p:cNvPr>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185046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2020F8C-0E4C-1E45-91EF-89570722B6DF}"/>
              </a:ext>
            </a:extLst>
          </p:cNvPr>
          <p:cNvSpPr>
            <a:spLocks noGrp="1"/>
          </p:cNvSpPr>
          <p:nvPr>
            <p:ph type="dt" sz="half" idx="10"/>
          </p:nvPr>
        </p:nvSpPr>
        <p:spPr/>
        <p:txBody>
          <a:bodyPr/>
          <a:lstStyle/>
          <a:p>
            <a:fld id="{B0FE2824-C2A0-4931-BB32-60B24BDBB3CC}" type="datetimeFigureOut">
              <a:rPr lang="en-US" smtClean="0"/>
              <a:t>5/8/2024</a:t>
            </a:fld>
            <a:endParaRPr lang="en-US"/>
          </a:p>
        </p:txBody>
      </p:sp>
      <p:sp>
        <p:nvSpPr>
          <p:cNvPr id="3" name="Footer Placeholder 2">
            <a:extLst>
              <a:ext uri="{FF2B5EF4-FFF2-40B4-BE49-F238E27FC236}">
                <a16:creationId xmlns:a16="http://schemas.microsoft.com/office/drawing/2014/main" id="{7D4787F8-E4B4-79BB-C618-725654217BA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FD31500-12EF-A724-940A-6F6305074329}"/>
              </a:ext>
            </a:extLst>
          </p:cNvPr>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1337762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6DB70-3494-80C4-F363-679547F08E5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52B6427-292E-425F-6A5D-DDF960F1FED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536DB2B-3783-830F-6B16-74EBCC8804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3FF4F8A-C738-FFBD-505A-635D71F14075}"/>
              </a:ext>
            </a:extLst>
          </p:cNvPr>
          <p:cNvSpPr>
            <a:spLocks noGrp="1"/>
          </p:cNvSpPr>
          <p:nvPr>
            <p:ph type="dt" sz="half" idx="10"/>
          </p:nvPr>
        </p:nvSpPr>
        <p:spPr/>
        <p:txBody>
          <a:bodyPr/>
          <a:lstStyle/>
          <a:p>
            <a:fld id="{B0FE2824-C2A0-4931-BB32-60B24BDBB3CC}" type="datetimeFigureOut">
              <a:rPr lang="en-US" smtClean="0"/>
              <a:t>5/8/2024</a:t>
            </a:fld>
            <a:endParaRPr lang="en-US"/>
          </a:p>
        </p:txBody>
      </p:sp>
      <p:sp>
        <p:nvSpPr>
          <p:cNvPr id="6" name="Footer Placeholder 5">
            <a:extLst>
              <a:ext uri="{FF2B5EF4-FFF2-40B4-BE49-F238E27FC236}">
                <a16:creationId xmlns:a16="http://schemas.microsoft.com/office/drawing/2014/main" id="{FCDA1351-1CA6-ACE6-7D14-26CA058E13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5392A60-C071-480B-A706-AEE7D3BA2F79}"/>
              </a:ext>
            </a:extLst>
          </p:cNvPr>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568314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B25CA4-8C26-5336-3CAB-250B45D915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34870C4-942F-BD0A-16E2-8E587C5ABBE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B862952-3075-67BC-5DB2-A4DBAF4BE2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511DCF2-13F9-690F-2497-AAEFFF0CF9E7}"/>
              </a:ext>
            </a:extLst>
          </p:cNvPr>
          <p:cNvSpPr>
            <a:spLocks noGrp="1"/>
          </p:cNvSpPr>
          <p:nvPr>
            <p:ph type="dt" sz="half" idx="10"/>
          </p:nvPr>
        </p:nvSpPr>
        <p:spPr/>
        <p:txBody>
          <a:bodyPr/>
          <a:lstStyle/>
          <a:p>
            <a:fld id="{B0FE2824-C2A0-4931-BB32-60B24BDBB3CC}" type="datetimeFigureOut">
              <a:rPr lang="en-US" smtClean="0"/>
              <a:t>5/8/2024</a:t>
            </a:fld>
            <a:endParaRPr lang="en-US"/>
          </a:p>
        </p:txBody>
      </p:sp>
      <p:sp>
        <p:nvSpPr>
          <p:cNvPr id="6" name="Footer Placeholder 5">
            <a:extLst>
              <a:ext uri="{FF2B5EF4-FFF2-40B4-BE49-F238E27FC236}">
                <a16:creationId xmlns:a16="http://schemas.microsoft.com/office/drawing/2014/main" id="{613E1075-D19E-92F8-FB5E-DE706780EF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C022E42-9793-A81A-1153-DC65DC16AF11}"/>
              </a:ext>
            </a:extLst>
          </p:cNvPr>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1840714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388A814-DD64-7A25-9BAD-5F4530408E6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4933460-AF45-FF50-20C0-2787F9A73AB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68326F-2743-C827-B69D-61146E32426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0FE2824-C2A0-4931-BB32-60B24BDBB3CC}" type="datetimeFigureOut">
              <a:rPr lang="en-US" smtClean="0"/>
              <a:pPr/>
              <a:t>5/8/2024</a:t>
            </a:fld>
            <a:endParaRPr lang="en-US"/>
          </a:p>
        </p:txBody>
      </p:sp>
      <p:sp>
        <p:nvSpPr>
          <p:cNvPr id="5" name="Footer Placeholder 4">
            <a:extLst>
              <a:ext uri="{FF2B5EF4-FFF2-40B4-BE49-F238E27FC236}">
                <a16:creationId xmlns:a16="http://schemas.microsoft.com/office/drawing/2014/main" id="{3342CE6B-1351-BFDF-753F-85A9E5C1831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DF3C6F85-EFB7-84D8-D1F4-46E06394B22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13333A4-2EF1-4B79-B68C-AB20E66B4822}" type="slidenum">
              <a:rPr lang="en-US" smtClean="0"/>
              <a:pPr/>
              <a:t>‹#›</a:t>
            </a:fld>
            <a:endParaRPr lang="en-US"/>
          </a:p>
        </p:txBody>
      </p:sp>
      <p:sp>
        <p:nvSpPr>
          <p:cNvPr id="7" name="Rectangle 6">
            <a:extLst>
              <a:ext uri="{FF2B5EF4-FFF2-40B4-BE49-F238E27FC236}">
                <a16:creationId xmlns:a16="http://schemas.microsoft.com/office/drawing/2014/main" id="{F48AD7BD-010D-4F04-506F-F4BFE169A83B}"/>
              </a:ext>
            </a:extLst>
          </p:cNvPr>
          <p:cNvSpPr/>
          <p:nvPr userDrawn="1"/>
        </p:nvSpPr>
        <p:spPr bwMode="invGray">
          <a:xfrm>
            <a:off x="0" y="6492239"/>
            <a:ext cx="12188825" cy="36576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98745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jpeg"/><Relationship Id="rId3" Type="http://schemas.openxmlformats.org/officeDocument/2006/relationships/image" Target="../media/image4.jpeg"/><Relationship Id="rId7" Type="http://schemas.openxmlformats.org/officeDocument/2006/relationships/image" Target="../media/image24.jpeg"/><Relationship Id="rId12" Type="http://schemas.openxmlformats.org/officeDocument/2006/relationships/image" Target="../media/image29.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jpeg"/><Relationship Id="rId15" Type="http://schemas.openxmlformats.org/officeDocument/2006/relationships/image" Target="../media/image32.png"/><Relationship Id="rId10" Type="http://schemas.openxmlformats.org/officeDocument/2006/relationships/image" Target="../media/image27.jpeg"/><Relationship Id="rId4" Type="http://schemas.openxmlformats.org/officeDocument/2006/relationships/image" Target="../media/image21.png"/><Relationship Id="rId9" Type="http://schemas.openxmlformats.org/officeDocument/2006/relationships/image" Target="../media/image26.png"/><Relationship Id="rId14" Type="http://schemas.openxmlformats.org/officeDocument/2006/relationships/image" Target="../media/image31.jpeg"/></Relationships>
</file>

<file path=ppt/slides/_rels/slide16.xml.rels><?xml version="1.0" encoding="UTF-8" standalone="yes"?>
<Relationships xmlns="http://schemas.openxmlformats.org/package/2006/relationships"><Relationship Id="rId8" Type="http://schemas.openxmlformats.org/officeDocument/2006/relationships/image" Target="../media/image29.jpeg"/><Relationship Id="rId13" Type="http://schemas.openxmlformats.org/officeDocument/2006/relationships/image" Target="../media/image30.jpeg"/><Relationship Id="rId3" Type="http://schemas.openxmlformats.org/officeDocument/2006/relationships/image" Target="../media/image4.jpeg"/><Relationship Id="rId7" Type="http://schemas.openxmlformats.org/officeDocument/2006/relationships/image" Target="../media/image28.png"/><Relationship Id="rId12" Type="http://schemas.openxmlformats.org/officeDocument/2006/relationships/image" Target="../media/image27.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26.png"/><Relationship Id="rId5" Type="http://schemas.openxmlformats.org/officeDocument/2006/relationships/image" Target="../media/image22.jpeg"/><Relationship Id="rId15" Type="http://schemas.openxmlformats.org/officeDocument/2006/relationships/image" Target="../media/image32.png"/><Relationship Id="rId10" Type="http://schemas.openxmlformats.org/officeDocument/2006/relationships/image" Target="../media/image25.png"/><Relationship Id="rId4" Type="http://schemas.openxmlformats.org/officeDocument/2006/relationships/image" Target="../media/image21.png"/><Relationship Id="rId9" Type="http://schemas.openxmlformats.org/officeDocument/2006/relationships/image" Target="../media/image24.jpeg"/><Relationship Id="rId14" Type="http://schemas.openxmlformats.org/officeDocument/2006/relationships/image" Target="../media/image31.jpeg"/></Relationships>
</file>

<file path=ppt/slides/_rels/slide17.xml.rels><?xml version="1.0" encoding="UTF-8" standalone="yes"?>
<Relationships xmlns="http://schemas.openxmlformats.org/package/2006/relationships"><Relationship Id="rId8" Type="http://schemas.openxmlformats.org/officeDocument/2006/relationships/image" Target="../media/image29.jpeg"/><Relationship Id="rId13" Type="http://schemas.openxmlformats.org/officeDocument/2006/relationships/image" Target="../media/image30.jpeg"/><Relationship Id="rId3" Type="http://schemas.openxmlformats.org/officeDocument/2006/relationships/image" Target="../media/image4.jpeg"/><Relationship Id="rId7" Type="http://schemas.openxmlformats.org/officeDocument/2006/relationships/image" Target="../media/image28.png"/><Relationship Id="rId12" Type="http://schemas.openxmlformats.org/officeDocument/2006/relationships/image" Target="../media/image27.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26.png"/><Relationship Id="rId5" Type="http://schemas.openxmlformats.org/officeDocument/2006/relationships/image" Target="../media/image22.jpeg"/><Relationship Id="rId15" Type="http://schemas.openxmlformats.org/officeDocument/2006/relationships/image" Target="../media/image32.png"/><Relationship Id="rId10" Type="http://schemas.openxmlformats.org/officeDocument/2006/relationships/image" Target="../media/image25.png"/><Relationship Id="rId4" Type="http://schemas.openxmlformats.org/officeDocument/2006/relationships/image" Target="../media/image21.png"/><Relationship Id="rId9" Type="http://schemas.openxmlformats.org/officeDocument/2006/relationships/image" Target="../media/image24.jpeg"/><Relationship Id="rId14" Type="http://schemas.openxmlformats.org/officeDocument/2006/relationships/image" Target="../media/image31.jpeg"/></Relationships>
</file>

<file path=ppt/slides/_rels/slide18.xml.rels><?xml version="1.0" encoding="UTF-8" standalone="yes"?>
<Relationships xmlns="http://schemas.openxmlformats.org/package/2006/relationships"><Relationship Id="rId8" Type="http://schemas.openxmlformats.org/officeDocument/2006/relationships/image" Target="../media/image29.jpeg"/><Relationship Id="rId13" Type="http://schemas.openxmlformats.org/officeDocument/2006/relationships/image" Target="../media/image30.jpeg"/><Relationship Id="rId3" Type="http://schemas.openxmlformats.org/officeDocument/2006/relationships/image" Target="../media/image4.jpeg"/><Relationship Id="rId7" Type="http://schemas.openxmlformats.org/officeDocument/2006/relationships/image" Target="../media/image28.png"/><Relationship Id="rId12" Type="http://schemas.openxmlformats.org/officeDocument/2006/relationships/image" Target="../media/image27.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26.png"/><Relationship Id="rId5" Type="http://schemas.openxmlformats.org/officeDocument/2006/relationships/image" Target="../media/image22.jpeg"/><Relationship Id="rId10" Type="http://schemas.openxmlformats.org/officeDocument/2006/relationships/image" Target="../media/image25.png"/><Relationship Id="rId4" Type="http://schemas.openxmlformats.org/officeDocument/2006/relationships/image" Target="../media/image21.png"/><Relationship Id="rId9" Type="http://schemas.openxmlformats.org/officeDocument/2006/relationships/image" Target="../media/image24.jpeg"/><Relationship Id="rId14" Type="http://schemas.openxmlformats.org/officeDocument/2006/relationships/image" Target="../media/image32.png"/></Relationships>
</file>

<file path=ppt/slides/_rels/slide19.xml.rels><?xml version="1.0" encoding="UTF-8" standalone="yes"?>
<Relationships xmlns="http://schemas.openxmlformats.org/package/2006/relationships"><Relationship Id="rId8" Type="http://schemas.openxmlformats.org/officeDocument/2006/relationships/image" Target="../media/image29.jpeg"/><Relationship Id="rId13" Type="http://schemas.openxmlformats.org/officeDocument/2006/relationships/image" Target="../media/image30.jpeg"/><Relationship Id="rId3" Type="http://schemas.openxmlformats.org/officeDocument/2006/relationships/image" Target="../media/image4.jpeg"/><Relationship Id="rId7" Type="http://schemas.openxmlformats.org/officeDocument/2006/relationships/image" Target="../media/image28.png"/><Relationship Id="rId12" Type="http://schemas.openxmlformats.org/officeDocument/2006/relationships/image" Target="../media/image33.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26.png"/><Relationship Id="rId5" Type="http://schemas.openxmlformats.org/officeDocument/2006/relationships/image" Target="../media/image22.jpeg"/><Relationship Id="rId10" Type="http://schemas.openxmlformats.org/officeDocument/2006/relationships/image" Target="../media/image25.png"/><Relationship Id="rId4" Type="http://schemas.openxmlformats.org/officeDocument/2006/relationships/image" Target="../media/image21.png"/><Relationship Id="rId9" Type="http://schemas.openxmlformats.org/officeDocument/2006/relationships/image" Target="../media/image24.jpeg"/><Relationship Id="rId1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9.jpeg"/><Relationship Id="rId13" Type="http://schemas.openxmlformats.org/officeDocument/2006/relationships/image" Target="../media/image30.jpeg"/><Relationship Id="rId3" Type="http://schemas.openxmlformats.org/officeDocument/2006/relationships/image" Target="../media/image4.jpeg"/><Relationship Id="rId7" Type="http://schemas.openxmlformats.org/officeDocument/2006/relationships/image" Target="../media/image28.png"/><Relationship Id="rId12" Type="http://schemas.openxmlformats.org/officeDocument/2006/relationships/image" Target="../media/image27.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26.png"/><Relationship Id="rId5" Type="http://schemas.openxmlformats.org/officeDocument/2006/relationships/image" Target="../media/image22.jpeg"/><Relationship Id="rId10" Type="http://schemas.openxmlformats.org/officeDocument/2006/relationships/image" Target="../media/image25.png"/><Relationship Id="rId4" Type="http://schemas.openxmlformats.org/officeDocument/2006/relationships/image" Target="../media/image21.png"/><Relationship Id="rId9" Type="http://schemas.openxmlformats.org/officeDocument/2006/relationships/image" Target="../media/image24.jpeg"/><Relationship Id="rId14" Type="http://schemas.openxmlformats.org/officeDocument/2006/relationships/image" Target="../media/image32.png"/></Relationships>
</file>

<file path=ppt/slides/_rels/slide21.xml.rels><?xml version="1.0" encoding="UTF-8" standalone="yes"?>
<Relationships xmlns="http://schemas.openxmlformats.org/package/2006/relationships"><Relationship Id="rId8" Type="http://schemas.openxmlformats.org/officeDocument/2006/relationships/image" Target="../media/image29.jpeg"/><Relationship Id="rId13" Type="http://schemas.openxmlformats.org/officeDocument/2006/relationships/image" Target="../media/image30.jpeg"/><Relationship Id="rId3" Type="http://schemas.openxmlformats.org/officeDocument/2006/relationships/image" Target="../media/image4.jpeg"/><Relationship Id="rId7" Type="http://schemas.openxmlformats.org/officeDocument/2006/relationships/image" Target="../media/image28.png"/><Relationship Id="rId12" Type="http://schemas.openxmlformats.org/officeDocument/2006/relationships/image" Target="../media/image27.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26.png"/><Relationship Id="rId5" Type="http://schemas.openxmlformats.org/officeDocument/2006/relationships/image" Target="../media/image22.jpeg"/><Relationship Id="rId10" Type="http://schemas.openxmlformats.org/officeDocument/2006/relationships/image" Target="../media/image25.png"/><Relationship Id="rId4" Type="http://schemas.openxmlformats.org/officeDocument/2006/relationships/image" Target="../media/image21.png"/><Relationship Id="rId9" Type="http://schemas.openxmlformats.org/officeDocument/2006/relationships/image" Target="../media/image24.jpeg"/><Relationship Id="rId14" Type="http://schemas.openxmlformats.org/officeDocument/2006/relationships/image" Target="../media/image32.png"/></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jpeg"/><Relationship Id="rId7" Type="http://schemas.openxmlformats.org/officeDocument/2006/relationships/diagramColors" Target="../diagrams/colors1.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38.jpeg"/><Relationship Id="rId4" Type="http://schemas.openxmlformats.org/officeDocument/2006/relationships/image" Target="../media/image37.jpeg"/></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3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hyperlink" Target="mailto:Christina.aronson@fema.dhs.gov" TargetMode="External"/><Relationship Id="rId7" Type="http://schemas.openxmlformats.org/officeDocument/2006/relationships/image" Target="../media/image14.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hyperlink" Target="about:blank" TargetMode="External"/><Relationship Id="rId10" Type="http://schemas.openxmlformats.org/officeDocument/2006/relationships/image" Target="../media/image15.png"/><Relationship Id="rId4" Type="http://schemas.openxmlformats.org/officeDocument/2006/relationships/image" Target="../media/image12.jpeg"/><Relationship Id="rId9" Type="http://schemas.openxmlformats.org/officeDocument/2006/relationships/image" Target="../media/image10.emf"/></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emf"/><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hyperlink" Target="mailto:Christina.aronson@fema.dhs.gov" TargetMode="External"/><Relationship Id="rId7" Type="http://schemas.openxmlformats.org/officeDocument/2006/relationships/image" Target="../media/image14.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hyperlink" Target="about:blank" TargetMode="External"/><Relationship Id="rId10" Type="http://schemas.openxmlformats.org/officeDocument/2006/relationships/image" Target="../media/image15.png"/><Relationship Id="rId4" Type="http://schemas.openxmlformats.org/officeDocument/2006/relationships/image" Target="../media/image12.jpeg"/><Relationship Id="rId9" Type="http://schemas.openxmlformats.org/officeDocument/2006/relationships/image" Target="../media/image10.emf"/></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Picture 13" descr="View inside a building">
            <a:extLst>
              <a:ext uri="{FF2B5EF4-FFF2-40B4-BE49-F238E27FC236}">
                <a16:creationId xmlns:a16="http://schemas.microsoft.com/office/drawing/2014/main" id="{E0127F23-9E66-608B-4675-476C73D5EE78}"/>
              </a:ext>
            </a:extLst>
          </p:cNvPr>
          <p:cNvPicPr>
            <a:picLocks noChangeAspect="1"/>
          </p:cNvPicPr>
          <p:nvPr/>
        </p:nvPicPr>
        <p:blipFill rotWithShape="1">
          <a:blip r:embed="rId3">
            <a:alphaModFix/>
          </a:blip>
          <a:srcRect t="1440" b="14290"/>
          <a:stretch/>
        </p:blipFill>
        <p:spPr>
          <a:xfrm>
            <a:off x="20" y="10"/>
            <a:ext cx="12191979" cy="6857990"/>
          </a:xfrm>
          <a:prstGeom prst="rect">
            <a:avLst/>
          </a:prstGeom>
        </p:spPr>
      </p:pic>
      <p:sp>
        <p:nvSpPr>
          <p:cNvPr id="15" name="Rectangle 14">
            <a:extLst>
              <a:ext uri="{FF2B5EF4-FFF2-40B4-BE49-F238E27FC236}">
                <a16:creationId xmlns:a16="http://schemas.microsoft.com/office/drawing/2014/main" id="{EB0222B5-B739-82A9-5CCC-C5585AE12A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344663" y="-4344657"/>
            <a:ext cx="3512260" cy="12201589"/>
          </a:xfrm>
          <a:prstGeom prst="rect">
            <a:avLst/>
          </a:prstGeom>
          <a:gradFill flip="none" rotWithShape="1">
            <a:gsLst>
              <a:gs pos="10000">
                <a:srgbClr val="000000">
                  <a:alpha val="0"/>
                </a:srgbClr>
              </a:gs>
              <a:gs pos="66000">
                <a:srgbClr val="000000">
                  <a:alpha val="46000"/>
                </a:srgbClr>
              </a:gs>
              <a:gs pos="100000">
                <a:srgbClr val="000000">
                  <a:alpha val="6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1137434"/>
            <a:ext cx="7800660" cy="1520987"/>
          </a:xfrm>
        </p:spPr>
        <p:txBody>
          <a:bodyPr anchor="t">
            <a:normAutofit/>
          </a:bodyPr>
          <a:lstStyle/>
          <a:p>
            <a:pPr algn="l"/>
            <a:r>
              <a:rPr lang="en-US" sz="4000">
                <a:solidFill>
                  <a:srgbClr val="FFFFFF"/>
                </a:solidFill>
              </a:rPr>
              <a:t>Resilience through Accelerated Building Reoccupancy</a:t>
            </a:r>
          </a:p>
        </p:txBody>
      </p:sp>
      <p:sp>
        <p:nvSpPr>
          <p:cNvPr id="16" name="Rectangle 15">
            <a:extLst>
              <a:ext uri="{FF2B5EF4-FFF2-40B4-BE49-F238E27FC236}">
                <a16:creationId xmlns:a16="http://schemas.microsoft.com/office/drawing/2014/main" id="{5BE23E75-E7E9-4D9F-6D25-5512363F86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4878570" y="-449383"/>
            <a:ext cx="2425271" cy="12201588"/>
          </a:xfrm>
          <a:prstGeom prst="rect">
            <a:avLst/>
          </a:prstGeom>
          <a:gradFill flip="none" rotWithShape="1">
            <a:gsLst>
              <a:gs pos="10000">
                <a:srgbClr val="000000">
                  <a:alpha val="0"/>
                </a:srgbClr>
              </a:gs>
              <a:gs pos="66000">
                <a:srgbClr val="000000">
                  <a:alpha val="35000"/>
                </a:srgbClr>
              </a:gs>
              <a:gs pos="100000">
                <a:srgbClr val="000000">
                  <a:alpha val="4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815009" y="1926778"/>
            <a:ext cx="6295332" cy="1588514"/>
          </a:xfrm>
        </p:spPr>
        <p:txBody>
          <a:bodyPr anchor="b">
            <a:normAutofit/>
          </a:bodyPr>
          <a:lstStyle/>
          <a:p>
            <a:pPr algn="l"/>
            <a:endParaRPr lang="en-US" dirty="0">
              <a:solidFill>
                <a:srgbClr val="FFFFFF"/>
              </a:solidFill>
            </a:endParaRPr>
          </a:p>
          <a:p>
            <a:pPr algn="l"/>
            <a:r>
              <a:rPr lang="en-US" dirty="0">
                <a:solidFill>
                  <a:srgbClr val="FFFFFF"/>
                </a:solidFill>
              </a:rPr>
              <a:t>WAYNE CHANG, SE</a:t>
            </a:r>
          </a:p>
          <a:p>
            <a:pPr algn="l"/>
            <a:r>
              <a:rPr lang="en-US" dirty="0">
                <a:solidFill>
                  <a:srgbClr val="FFFFFF"/>
                </a:solidFill>
              </a:rPr>
              <a:t>STRUCTURAL FOCUS</a:t>
            </a:r>
          </a:p>
        </p:txBody>
      </p:sp>
      <p:cxnSp>
        <p:nvCxnSpPr>
          <p:cNvPr id="13" name="Straight Connector 12">
            <a:extLst>
              <a:ext uri="{FF2B5EF4-FFF2-40B4-BE49-F238E27FC236}">
                <a16:creationId xmlns:a16="http://schemas.microsoft.com/office/drawing/2014/main" id="{61B115DB-65EB-3FC3-7284-CFDF4ADC60B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4" name="Picture 3" descr="A picture containing graphical user interface&#10;&#10;Description automatically generated">
            <a:extLst>
              <a:ext uri="{FF2B5EF4-FFF2-40B4-BE49-F238E27FC236}">
                <a16:creationId xmlns:a16="http://schemas.microsoft.com/office/drawing/2014/main" id="{438C6E3D-CCB5-450F-7600-888982A47B8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971712" y="1600200"/>
            <a:ext cx="3739988" cy="4841251"/>
          </a:xfrm>
          <a:prstGeom prst="rect">
            <a:avLst/>
          </a:prstGeom>
          <a:ln w="19050">
            <a:solidFill>
              <a:schemeClr val="tx1"/>
            </a:solidFill>
          </a:ln>
        </p:spPr>
      </p:pic>
      <p:pic>
        <p:nvPicPr>
          <p:cNvPr id="7" name="Picture 6" descr="A black background with white text&#10;&#10;Description automatically generated">
            <a:extLst>
              <a:ext uri="{FF2B5EF4-FFF2-40B4-BE49-F238E27FC236}">
                <a16:creationId xmlns:a16="http://schemas.microsoft.com/office/drawing/2014/main" id="{A2F37175-F07A-2236-334E-039595B5357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9681" y="6033490"/>
            <a:ext cx="1764796" cy="551689"/>
          </a:xfrm>
          <a:prstGeom prst="rect">
            <a:avLst/>
          </a:prstGeom>
        </p:spPr>
      </p:pic>
    </p:spTree>
    <p:extLst>
      <p:ext uri="{BB962C8B-B14F-4D97-AF65-F5344CB8AC3E}">
        <p14:creationId xmlns:p14="http://schemas.microsoft.com/office/powerpoint/2010/main" val="2142729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AE8B8-25EF-12CC-8FEA-CAFABC7532B7}"/>
              </a:ext>
            </a:extLst>
          </p:cNvPr>
          <p:cNvSpPr>
            <a:spLocks noGrp="1"/>
          </p:cNvSpPr>
          <p:nvPr>
            <p:ph type="title"/>
          </p:nvPr>
        </p:nvSpPr>
        <p:spPr/>
        <p:txBody>
          <a:bodyPr/>
          <a:lstStyle/>
          <a:p>
            <a:r>
              <a:rPr lang="en-US" sz="4400" kern="0" dirty="0">
                <a:solidFill>
                  <a:schemeClr val="tx1"/>
                </a:solidFill>
              </a:rPr>
              <a:t>Key Authorized </a:t>
            </a:r>
            <a:r>
              <a:rPr lang="en-US" sz="4400" dirty="0">
                <a:solidFill>
                  <a:schemeClr val="dk1"/>
                </a:solidFill>
                <a:latin typeface="+mj-lt"/>
                <a:ea typeface="Lato Black"/>
                <a:cs typeface="Lato Black"/>
                <a:sym typeface="Lato Black"/>
              </a:rPr>
              <a:t>Program</a:t>
            </a:r>
            <a:r>
              <a:rPr lang="en-US" sz="4400" kern="0" dirty="0">
                <a:solidFill>
                  <a:schemeClr val="tx1"/>
                </a:solidFill>
              </a:rPr>
              <a:t> Elements</a:t>
            </a:r>
            <a:endParaRPr lang="en-US" dirty="0"/>
          </a:p>
        </p:txBody>
      </p:sp>
      <p:sp>
        <p:nvSpPr>
          <p:cNvPr id="3" name="Content Placeholder 2">
            <a:extLst>
              <a:ext uri="{FF2B5EF4-FFF2-40B4-BE49-F238E27FC236}">
                <a16:creationId xmlns:a16="http://schemas.microsoft.com/office/drawing/2014/main" id="{3CE69E95-15E0-FFDD-A255-3E67CE281B42}"/>
              </a:ext>
            </a:extLst>
          </p:cNvPr>
          <p:cNvSpPr>
            <a:spLocks noGrp="1"/>
          </p:cNvSpPr>
          <p:nvPr>
            <p:ph idx="1"/>
          </p:nvPr>
        </p:nvSpPr>
        <p:spPr>
          <a:xfrm>
            <a:off x="815009" y="1510565"/>
            <a:ext cx="10515600" cy="4351338"/>
          </a:xfrm>
        </p:spPr>
        <p:txBody>
          <a:bodyPr/>
          <a:lstStyle/>
          <a:p>
            <a:pPr marL="457200" indent="-457200">
              <a:spcBef>
                <a:spcPts val="600"/>
              </a:spcBef>
              <a:buFont typeface="Arial" panose="020B0604020202020204" pitchFamily="34" charset="0"/>
              <a:buChar char="•"/>
            </a:pPr>
            <a:r>
              <a:rPr lang="en-US" sz="2800" dirty="0">
                <a:latin typeface="+mj-lt"/>
              </a:rPr>
              <a:t>Owner contracts with qualified Building Safety Evaluators (BSE)</a:t>
            </a:r>
          </a:p>
          <a:p>
            <a:pPr marL="457200" indent="-457200">
              <a:spcBef>
                <a:spcPts val="600"/>
              </a:spcBef>
              <a:buFont typeface="Arial" panose="020B0604020202020204" pitchFamily="34" charset="0"/>
              <a:buChar char="•"/>
            </a:pPr>
            <a:r>
              <a:rPr lang="en-US" sz="2800" dirty="0">
                <a:latin typeface="+mj-lt"/>
              </a:rPr>
              <a:t>Building Safety Evaluators are licensed professionals and trained in ATC-20 Procedures</a:t>
            </a:r>
          </a:p>
          <a:p>
            <a:pPr marL="457200" indent="-457200">
              <a:spcBef>
                <a:spcPts val="600"/>
              </a:spcBef>
              <a:buFont typeface="Arial" panose="020B0604020202020204" pitchFamily="34" charset="0"/>
              <a:buChar char="•"/>
            </a:pPr>
            <a:r>
              <a:rPr lang="en-US" sz="2800" dirty="0">
                <a:latin typeface="+mj-lt"/>
              </a:rPr>
              <a:t>Pre-event building-specific evaluation and response plan are required</a:t>
            </a:r>
          </a:p>
          <a:p>
            <a:pPr marL="457200" indent="-457200">
              <a:spcBef>
                <a:spcPts val="600"/>
              </a:spcBef>
              <a:buFont typeface="Arial" panose="020B0604020202020204" pitchFamily="34" charset="0"/>
              <a:buChar char="•"/>
            </a:pPr>
            <a:r>
              <a:rPr lang="en-US" sz="2800" dirty="0">
                <a:latin typeface="+mj-lt"/>
              </a:rPr>
              <a:t>Following a triggering event, BSE arrives at building site and conducts post-earthquake safety evaluation</a:t>
            </a:r>
          </a:p>
          <a:p>
            <a:pPr marL="457200" indent="-457200">
              <a:spcBef>
                <a:spcPts val="600"/>
              </a:spcBef>
              <a:buFont typeface="Arial" panose="020B0604020202020204" pitchFamily="34" charset="0"/>
              <a:buChar char="•"/>
            </a:pPr>
            <a:r>
              <a:rPr lang="en-US" sz="2800" dirty="0">
                <a:latin typeface="+mj-lt"/>
              </a:rPr>
              <a:t>BSE posts building as UNSAFE, RESTRICTED USE or INSPECTED and reports results to AHJ</a:t>
            </a:r>
          </a:p>
          <a:p>
            <a:pPr marL="457200" indent="-457200">
              <a:spcBef>
                <a:spcPts val="600"/>
              </a:spcBef>
              <a:buFont typeface="Arial" panose="020B0604020202020204" pitchFamily="34" charset="0"/>
              <a:buChar char="•"/>
            </a:pPr>
            <a:r>
              <a:rPr lang="en-US" sz="2800" b="1" dirty="0">
                <a:latin typeface="+mj-lt"/>
              </a:rPr>
              <a:t>AHJ provides quality assurance and can override posting</a:t>
            </a:r>
          </a:p>
          <a:p>
            <a:endParaRPr lang="en-US" dirty="0"/>
          </a:p>
        </p:txBody>
      </p:sp>
      <p:pic>
        <p:nvPicPr>
          <p:cNvPr id="4" name="Picture 3" descr="A close up of a logo&#10;&#10;Description automatically generated">
            <a:extLst>
              <a:ext uri="{FF2B5EF4-FFF2-40B4-BE49-F238E27FC236}">
                <a16:creationId xmlns:a16="http://schemas.microsoft.com/office/drawing/2014/main" id="{7ED9FB95-9473-9FDC-8224-2E741FA09B2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5681780"/>
            <a:ext cx="2087217" cy="649998"/>
          </a:xfrm>
          <a:prstGeom prst="rect">
            <a:avLst/>
          </a:prstGeom>
        </p:spPr>
      </p:pic>
    </p:spTree>
    <p:extLst>
      <p:ext uri="{BB962C8B-B14F-4D97-AF65-F5344CB8AC3E}">
        <p14:creationId xmlns:p14="http://schemas.microsoft.com/office/powerpoint/2010/main" val="1411109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B3337AA-3022-5FBA-C648-FC3A74D6AE89}"/>
              </a:ext>
            </a:extLst>
          </p:cNvPr>
          <p:cNvSpPr>
            <a:spLocks noGrp="1"/>
          </p:cNvSpPr>
          <p:nvPr>
            <p:ph idx="1"/>
          </p:nvPr>
        </p:nvSpPr>
        <p:spPr>
          <a:xfrm>
            <a:off x="849079" y="2716138"/>
            <a:ext cx="4513565" cy="1222375"/>
          </a:xfrm>
        </p:spPr>
        <p:txBody>
          <a:bodyPr>
            <a:normAutofit/>
          </a:bodyPr>
          <a:lstStyle/>
          <a:p>
            <a:pPr marL="0" indent="0">
              <a:buNone/>
            </a:pPr>
            <a:r>
              <a:rPr lang="en-US" sz="3600" b="1" dirty="0"/>
              <a:t>Program is built on </a:t>
            </a:r>
            <a:r>
              <a:rPr lang="en-US" sz="3600" b="1" u="sng" dirty="0"/>
              <a:t>TRUST</a:t>
            </a:r>
            <a:endParaRPr lang="en-US" sz="3600" u="sng" dirty="0"/>
          </a:p>
        </p:txBody>
      </p:sp>
      <p:grpSp>
        <p:nvGrpSpPr>
          <p:cNvPr id="7" name="Group 6">
            <a:extLst>
              <a:ext uri="{FF2B5EF4-FFF2-40B4-BE49-F238E27FC236}">
                <a16:creationId xmlns:a16="http://schemas.microsoft.com/office/drawing/2014/main" id="{9D1974A7-65DA-E8BB-6FF9-C7280225C7FD}"/>
              </a:ext>
            </a:extLst>
          </p:cNvPr>
          <p:cNvGrpSpPr/>
          <p:nvPr/>
        </p:nvGrpSpPr>
        <p:grpSpPr>
          <a:xfrm>
            <a:off x="6178518" y="1601842"/>
            <a:ext cx="3655123" cy="3655123"/>
            <a:chOff x="3505516" y="282836"/>
            <a:chExt cx="3655123" cy="3655123"/>
          </a:xfrm>
        </p:grpSpPr>
        <p:sp>
          <p:nvSpPr>
            <p:cNvPr id="8" name="Partial Circle 7">
              <a:extLst>
                <a:ext uri="{FF2B5EF4-FFF2-40B4-BE49-F238E27FC236}">
                  <a16:creationId xmlns:a16="http://schemas.microsoft.com/office/drawing/2014/main" id="{2F0CBDAA-DE8C-BBB9-B272-6A65EBD126E7}"/>
                </a:ext>
              </a:extLst>
            </p:cNvPr>
            <p:cNvSpPr/>
            <p:nvPr/>
          </p:nvSpPr>
          <p:spPr>
            <a:xfrm>
              <a:off x="3505516" y="282836"/>
              <a:ext cx="3655123" cy="3655123"/>
            </a:xfrm>
            <a:prstGeom prst="pie">
              <a:avLst>
                <a:gd name="adj1" fmla="val 16200000"/>
                <a:gd name="adj2" fmla="val 180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9" name="Partial Circle 4">
              <a:extLst>
                <a:ext uri="{FF2B5EF4-FFF2-40B4-BE49-F238E27FC236}">
                  <a16:creationId xmlns:a16="http://schemas.microsoft.com/office/drawing/2014/main" id="{FD2BEE5F-69CF-5EE2-B2E3-DDCFB39823BA}"/>
                </a:ext>
              </a:extLst>
            </p:cNvPr>
            <p:cNvSpPr txBox="1"/>
            <p:nvPr/>
          </p:nvSpPr>
          <p:spPr>
            <a:xfrm>
              <a:off x="5431853" y="1057375"/>
              <a:ext cx="1473510" cy="108783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r>
                <a:rPr lang="en-US" sz="3400" kern="1200" dirty="0"/>
                <a:t>Owner</a:t>
              </a:r>
            </a:p>
          </p:txBody>
        </p:sp>
      </p:grpSp>
      <p:grpSp>
        <p:nvGrpSpPr>
          <p:cNvPr id="10" name="Group 9">
            <a:extLst>
              <a:ext uri="{FF2B5EF4-FFF2-40B4-BE49-F238E27FC236}">
                <a16:creationId xmlns:a16="http://schemas.microsoft.com/office/drawing/2014/main" id="{3AA3FDE1-8ED4-AF73-7A19-2102CFBAC37B}"/>
              </a:ext>
            </a:extLst>
          </p:cNvPr>
          <p:cNvGrpSpPr/>
          <p:nvPr/>
        </p:nvGrpSpPr>
        <p:grpSpPr>
          <a:xfrm>
            <a:off x="6189397" y="1601842"/>
            <a:ext cx="3655123" cy="3655123"/>
            <a:chOff x="7147479" y="179250"/>
            <a:chExt cx="3655123" cy="3655123"/>
          </a:xfrm>
        </p:grpSpPr>
        <p:sp>
          <p:nvSpPr>
            <p:cNvPr id="11" name="Partial Circle 10">
              <a:extLst>
                <a:ext uri="{FF2B5EF4-FFF2-40B4-BE49-F238E27FC236}">
                  <a16:creationId xmlns:a16="http://schemas.microsoft.com/office/drawing/2014/main" id="{47DD7D74-26BA-71B6-DB49-32415E67B6D6}"/>
                </a:ext>
              </a:extLst>
            </p:cNvPr>
            <p:cNvSpPr/>
            <p:nvPr/>
          </p:nvSpPr>
          <p:spPr>
            <a:xfrm>
              <a:off x="7147479" y="179250"/>
              <a:ext cx="3655123" cy="3655123"/>
            </a:xfrm>
            <a:prstGeom prst="pie">
              <a:avLst>
                <a:gd name="adj1" fmla="val 9000000"/>
                <a:gd name="adj2" fmla="val 1620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12" name="Partial Circle 4">
              <a:extLst>
                <a:ext uri="{FF2B5EF4-FFF2-40B4-BE49-F238E27FC236}">
                  <a16:creationId xmlns:a16="http://schemas.microsoft.com/office/drawing/2014/main" id="{F45C3999-E2C2-E445-3D93-21EACBF0426B}"/>
                </a:ext>
              </a:extLst>
            </p:cNvPr>
            <p:cNvSpPr txBox="1"/>
            <p:nvPr/>
          </p:nvSpPr>
          <p:spPr>
            <a:xfrm>
              <a:off x="7570865" y="953788"/>
              <a:ext cx="1305401" cy="108783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r>
                <a:rPr lang="en-US" sz="3400" kern="1200" dirty="0"/>
                <a:t>AHJ</a:t>
              </a:r>
            </a:p>
          </p:txBody>
        </p:sp>
      </p:grpSp>
      <p:sp>
        <p:nvSpPr>
          <p:cNvPr id="13" name="Arrow: Circular 12">
            <a:extLst>
              <a:ext uri="{FF2B5EF4-FFF2-40B4-BE49-F238E27FC236}">
                <a16:creationId xmlns:a16="http://schemas.microsoft.com/office/drawing/2014/main" id="{589D3F89-B3F2-654A-A3B1-3458C85F27F1}"/>
              </a:ext>
            </a:extLst>
          </p:cNvPr>
          <p:cNvSpPr/>
          <p:nvPr/>
        </p:nvSpPr>
        <p:spPr>
          <a:xfrm>
            <a:off x="5952246" y="1358168"/>
            <a:ext cx="4107663" cy="4107663"/>
          </a:xfrm>
          <a:prstGeom prst="circularArrow">
            <a:avLst>
              <a:gd name="adj1" fmla="val 5085"/>
              <a:gd name="adj2" fmla="val 327528"/>
              <a:gd name="adj3" fmla="val 15873039"/>
              <a:gd name="adj4" fmla="val 9000000"/>
              <a:gd name="adj5" fmla="val 5932"/>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pPr lvl="0"/>
            <a:endParaRPr lang="en-US" dirty="0"/>
          </a:p>
        </p:txBody>
      </p:sp>
      <p:sp>
        <p:nvSpPr>
          <p:cNvPr id="14" name="Arrow: Circular 13">
            <a:extLst>
              <a:ext uri="{FF2B5EF4-FFF2-40B4-BE49-F238E27FC236}">
                <a16:creationId xmlns:a16="http://schemas.microsoft.com/office/drawing/2014/main" id="{80EE23B5-13AD-589E-6E93-E8EBFCDDC802}"/>
              </a:ext>
            </a:extLst>
          </p:cNvPr>
          <p:cNvSpPr/>
          <p:nvPr/>
        </p:nvSpPr>
        <p:spPr>
          <a:xfrm>
            <a:off x="5952247" y="1375573"/>
            <a:ext cx="4107663" cy="4107663"/>
          </a:xfrm>
          <a:prstGeom prst="circularArrow">
            <a:avLst>
              <a:gd name="adj1" fmla="val 5085"/>
              <a:gd name="adj2" fmla="val 327528"/>
              <a:gd name="adj3" fmla="val 1472472"/>
              <a:gd name="adj4" fmla="val 16199432"/>
              <a:gd name="adj5" fmla="val 5932"/>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US"/>
          </a:p>
        </p:txBody>
      </p:sp>
      <p:grpSp>
        <p:nvGrpSpPr>
          <p:cNvPr id="15" name="Group 14">
            <a:extLst>
              <a:ext uri="{FF2B5EF4-FFF2-40B4-BE49-F238E27FC236}">
                <a16:creationId xmlns:a16="http://schemas.microsoft.com/office/drawing/2014/main" id="{4937158A-89B1-CAEE-C78A-F4CF389FAD4C}"/>
              </a:ext>
            </a:extLst>
          </p:cNvPr>
          <p:cNvGrpSpPr/>
          <p:nvPr/>
        </p:nvGrpSpPr>
        <p:grpSpPr>
          <a:xfrm>
            <a:off x="6178518" y="1567034"/>
            <a:ext cx="3655123" cy="3655123"/>
            <a:chOff x="1732615" y="1762483"/>
            <a:chExt cx="3655123" cy="3655123"/>
          </a:xfrm>
        </p:grpSpPr>
        <p:sp>
          <p:nvSpPr>
            <p:cNvPr id="16" name="Partial Circle 15">
              <a:extLst>
                <a:ext uri="{FF2B5EF4-FFF2-40B4-BE49-F238E27FC236}">
                  <a16:creationId xmlns:a16="http://schemas.microsoft.com/office/drawing/2014/main" id="{D8EC73C2-3136-6C89-56F2-C8B05A5D1317}"/>
                </a:ext>
              </a:extLst>
            </p:cNvPr>
            <p:cNvSpPr/>
            <p:nvPr/>
          </p:nvSpPr>
          <p:spPr>
            <a:xfrm>
              <a:off x="1732615" y="1762483"/>
              <a:ext cx="3655123" cy="3655123"/>
            </a:xfrm>
            <a:prstGeom prst="pie">
              <a:avLst>
                <a:gd name="adj1" fmla="val 1800000"/>
                <a:gd name="adj2" fmla="val 900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17" name="Partial Circle 4">
              <a:extLst>
                <a:ext uri="{FF2B5EF4-FFF2-40B4-BE49-F238E27FC236}">
                  <a16:creationId xmlns:a16="http://schemas.microsoft.com/office/drawing/2014/main" id="{60DF215D-D143-939F-90D7-77F06F0666E8}"/>
                </a:ext>
              </a:extLst>
            </p:cNvPr>
            <p:cNvSpPr txBox="1"/>
            <p:nvPr/>
          </p:nvSpPr>
          <p:spPr>
            <a:xfrm>
              <a:off x="2602883" y="4133962"/>
              <a:ext cx="1958102" cy="95729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r>
                <a:rPr lang="en-US" sz="3400" kern="1200" dirty="0"/>
                <a:t>Evaluator</a:t>
              </a:r>
            </a:p>
          </p:txBody>
        </p:sp>
      </p:grpSp>
      <p:sp>
        <p:nvSpPr>
          <p:cNvPr id="18" name="Arrow: Circular 17">
            <a:extLst>
              <a:ext uri="{FF2B5EF4-FFF2-40B4-BE49-F238E27FC236}">
                <a16:creationId xmlns:a16="http://schemas.microsoft.com/office/drawing/2014/main" id="{5C313680-0B80-2DBD-DEB2-BC8E702685EF}"/>
              </a:ext>
            </a:extLst>
          </p:cNvPr>
          <p:cNvSpPr/>
          <p:nvPr/>
        </p:nvSpPr>
        <p:spPr>
          <a:xfrm>
            <a:off x="5974005" y="1355903"/>
            <a:ext cx="4107663" cy="4107663"/>
          </a:xfrm>
          <a:prstGeom prst="circularArrow">
            <a:avLst>
              <a:gd name="adj1" fmla="val 5085"/>
              <a:gd name="adj2" fmla="val 327528"/>
              <a:gd name="adj3" fmla="val 8671970"/>
              <a:gd name="adj4" fmla="val 1800502"/>
              <a:gd name="adj5" fmla="val 5932"/>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US"/>
          </a:p>
        </p:txBody>
      </p:sp>
      <p:pic>
        <p:nvPicPr>
          <p:cNvPr id="19" name="Picture 18" descr="A close up of a logo&#10;&#10;Description automatically generated">
            <a:extLst>
              <a:ext uri="{FF2B5EF4-FFF2-40B4-BE49-F238E27FC236}">
                <a16:creationId xmlns:a16="http://schemas.microsoft.com/office/drawing/2014/main" id="{730174E2-50F1-4040-DE8D-210839A17F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5681780"/>
            <a:ext cx="2087217" cy="649998"/>
          </a:xfrm>
          <a:prstGeom prst="rect">
            <a:avLst/>
          </a:prstGeom>
        </p:spPr>
      </p:pic>
    </p:spTree>
    <p:extLst>
      <p:ext uri="{BB962C8B-B14F-4D97-AF65-F5344CB8AC3E}">
        <p14:creationId xmlns:p14="http://schemas.microsoft.com/office/powerpoint/2010/main" val="387885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DDBAF-29F5-4218-1D43-18192C2DF0E6}"/>
              </a:ext>
            </a:extLst>
          </p:cNvPr>
          <p:cNvSpPr>
            <a:spLocks noGrp="1"/>
          </p:cNvSpPr>
          <p:nvPr>
            <p:ph type="title"/>
          </p:nvPr>
        </p:nvSpPr>
        <p:spPr/>
        <p:txBody>
          <a:bodyPr/>
          <a:lstStyle/>
          <a:p>
            <a:r>
              <a:rPr lang="en-US" dirty="0"/>
              <a:t>BENEFITS</a:t>
            </a:r>
          </a:p>
        </p:txBody>
      </p:sp>
      <p:sp>
        <p:nvSpPr>
          <p:cNvPr id="3" name="Content Placeholder 2">
            <a:extLst>
              <a:ext uri="{FF2B5EF4-FFF2-40B4-BE49-F238E27FC236}">
                <a16:creationId xmlns:a16="http://schemas.microsoft.com/office/drawing/2014/main" id="{BEA6977F-739F-9833-D7A8-2297F493578B}"/>
              </a:ext>
            </a:extLst>
          </p:cNvPr>
          <p:cNvSpPr>
            <a:spLocks noGrp="1"/>
          </p:cNvSpPr>
          <p:nvPr>
            <p:ph idx="1"/>
          </p:nvPr>
        </p:nvSpPr>
        <p:spPr>
          <a:xfrm>
            <a:off x="3886200" y="1825625"/>
            <a:ext cx="7467600" cy="3415850"/>
          </a:xfrm>
        </p:spPr>
        <p:txBody>
          <a:bodyPr/>
          <a:lstStyle/>
          <a:p>
            <a:pPr marL="0" indent="0">
              <a:spcBef>
                <a:spcPts val="600"/>
              </a:spcBef>
              <a:buNone/>
            </a:pPr>
            <a:r>
              <a:rPr lang="en-US" sz="3200" dirty="0">
                <a:latin typeface="+mj-lt"/>
              </a:rPr>
              <a:t>Building Owners:  </a:t>
            </a:r>
          </a:p>
          <a:p>
            <a:pPr indent="-457200">
              <a:spcBef>
                <a:spcPts val="600"/>
              </a:spcBef>
              <a:buFont typeface="Arial" panose="020B0604020202020204" pitchFamily="34" charset="0"/>
              <a:buChar char="•"/>
            </a:pPr>
            <a:r>
              <a:rPr lang="en-US" sz="2800" dirty="0">
                <a:latin typeface="+mj-lt"/>
              </a:rPr>
              <a:t>Accelerated </a:t>
            </a:r>
            <a:r>
              <a:rPr lang="en-US" sz="2800" dirty="0" err="1">
                <a:latin typeface="+mj-lt"/>
              </a:rPr>
              <a:t>reoccupancy</a:t>
            </a:r>
            <a:r>
              <a:rPr lang="en-US" sz="2800" dirty="0">
                <a:latin typeface="+mj-lt"/>
              </a:rPr>
              <a:t> of the building</a:t>
            </a:r>
          </a:p>
          <a:p>
            <a:pPr marL="457200" indent="-457200">
              <a:spcBef>
                <a:spcPts val="600"/>
              </a:spcBef>
              <a:buFont typeface="Arial" panose="020B0604020202020204" pitchFamily="34" charset="0"/>
              <a:buChar char="•"/>
            </a:pPr>
            <a:r>
              <a:rPr lang="en-US" sz="2800" dirty="0">
                <a:latin typeface="+mj-lt"/>
              </a:rPr>
              <a:t>More accurate safety evaluation results </a:t>
            </a:r>
          </a:p>
          <a:p>
            <a:pPr marL="457200" indent="-457200">
              <a:spcBef>
                <a:spcPts val="600"/>
              </a:spcBef>
              <a:buFont typeface="Arial" panose="020B0604020202020204" pitchFamily="34" charset="0"/>
              <a:buChar char="•"/>
            </a:pPr>
            <a:r>
              <a:rPr lang="en-US" sz="2800" b="1" dirty="0">
                <a:latin typeface="+mj-lt"/>
              </a:rPr>
              <a:t>Undamaged “green” buildings can be </a:t>
            </a:r>
            <a:r>
              <a:rPr lang="en-US" b="1" dirty="0">
                <a:latin typeface="+mj-lt"/>
              </a:rPr>
              <a:t>as</a:t>
            </a:r>
            <a:r>
              <a:rPr lang="en-US" sz="2800" b="1" dirty="0">
                <a:latin typeface="+mj-lt"/>
              </a:rPr>
              <a:t>sessed and occupied much faster!</a:t>
            </a:r>
          </a:p>
          <a:p>
            <a:endParaRPr lang="en-US" dirty="0"/>
          </a:p>
        </p:txBody>
      </p:sp>
      <p:pic>
        <p:nvPicPr>
          <p:cNvPr id="4" name="Picture 3" descr="A close up of a logo&#10;&#10;Description automatically generated">
            <a:extLst>
              <a:ext uri="{FF2B5EF4-FFF2-40B4-BE49-F238E27FC236}">
                <a16:creationId xmlns:a16="http://schemas.microsoft.com/office/drawing/2014/main" id="{3EC78C91-01BD-0D02-457F-B7FFB0FF7BF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5681780"/>
            <a:ext cx="2087217" cy="649998"/>
          </a:xfrm>
          <a:prstGeom prst="rect">
            <a:avLst/>
          </a:prstGeom>
        </p:spPr>
      </p:pic>
      <p:pic>
        <p:nvPicPr>
          <p:cNvPr id="5" name="Picture 4" descr="A person wearing a hard hat and safety vest reading a paper&#10;&#10;Description automatically generated">
            <a:extLst>
              <a:ext uri="{FF2B5EF4-FFF2-40B4-BE49-F238E27FC236}">
                <a16:creationId xmlns:a16="http://schemas.microsoft.com/office/drawing/2014/main" id="{8088CAFB-5953-BEB6-F625-BB97EBD680E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38200" y="1825625"/>
            <a:ext cx="2595957" cy="3415850"/>
          </a:xfrm>
          <a:prstGeom prst="rect">
            <a:avLst/>
          </a:prstGeom>
        </p:spPr>
      </p:pic>
    </p:spTree>
    <p:extLst>
      <p:ext uri="{BB962C8B-B14F-4D97-AF65-F5344CB8AC3E}">
        <p14:creationId xmlns:p14="http://schemas.microsoft.com/office/powerpoint/2010/main" val="3512140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DDBAF-29F5-4218-1D43-18192C2DF0E6}"/>
              </a:ext>
            </a:extLst>
          </p:cNvPr>
          <p:cNvSpPr>
            <a:spLocks noGrp="1"/>
          </p:cNvSpPr>
          <p:nvPr>
            <p:ph type="title"/>
          </p:nvPr>
        </p:nvSpPr>
        <p:spPr/>
        <p:txBody>
          <a:bodyPr>
            <a:normAutofit fontScale="90000"/>
          </a:bodyPr>
          <a:lstStyle/>
          <a:p>
            <a:r>
              <a:rPr lang="en-US" sz="4400" dirty="0"/>
              <a:t>A hypothetical low-rise older wood framed building after experienced strong shaking…</a:t>
            </a:r>
            <a:br>
              <a:rPr lang="en-US" sz="4400" dirty="0"/>
            </a:br>
            <a:endParaRPr lang="en-US" dirty="0"/>
          </a:p>
        </p:txBody>
      </p:sp>
      <p:sp>
        <p:nvSpPr>
          <p:cNvPr id="3" name="Content Placeholder 2">
            <a:extLst>
              <a:ext uri="{FF2B5EF4-FFF2-40B4-BE49-F238E27FC236}">
                <a16:creationId xmlns:a16="http://schemas.microsoft.com/office/drawing/2014/main" id="{BEA6977F-739F-9833-D7A8-2297F493578B}"/>
              </a:ext>
            </a:extLst>
          </p:cNvPr>
          <p:cNvSpPr>
            <a:spLocks noGrp="1"/>
          </p:cNvSpPr>
          <p:nvPr>
            <p:ph idx="1"/>
          </p:nvPr>
        </p:nvSpPr>
        <p:spPr>
          <a:xfrm>
            <a:off x="1268896" y="2962334"/>
            <a:ext cx="2819400" cy="1447800"/>
          </a:xfrm>
        </p:spPr>
        <p:txBody>
          <a:bodyPr/>
          <a:lstStyle/>
          <a:p>
            <a:pPr marL="0" indent="0">
              <a:buNone/>
            </a:pPr>
            <a:r>
              <a:rPr lang="en-US" sz="2800" dirty="0">
                <a:solidFill>
                  <a:srgbClr val="295085"/>
                </a:solidFill>
                <a:latin typeface="+mj-lt"/>
              </a:rPr>
              <a:t>ABR Program reduces recovery time</a:t>
            </a:r>
            <a:endParaRPr lang="en-US" dirty="0"/>
          </a:p>
        </p:txBody>
      </p:sp>
      <p:pic>
        <p:nvPicPr>
          <p:cNvPr id="4" name="Picture 3" descr="A close up of a logo&#10;&#10;Description automatically generated">
            <a:extLst>
              <a:ext uri="{FF2B5EF4-FFF2-40B4-BE49-F238E27FC236}">
                <a16:creationId xmlns:a16="http://schemas.microsoft.com/office/drawing/2014/main" id="{3EC78C91-01BD-0D02-457F-B7FFB0FF7BF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5681780"/>
            <a:ext cx="2087217" cy="649998"/>
          </a:xfrm>
          <a:prstGeom prst="rect">
            <a:avLst/>
          </a:prstGeom>
        </p:spPr>
      </p:pic>
      <p:pic>
        <p:nvPicPr>
          <p:cNvPr id="5" name="Picture 4" descr="Timeline&#10;&#10;Description automatically generated">
            <a:extLst>
              <a:ext uri="{FF2B5EF4-FFF2-40B4-BE49-F238E27FC236}">
                <a16:creationId xmlns:a16="http://schemas.microsoft.com/office/drawing/2014/main" id="{A44D8745-FF10-2AA6-B549-7E0C30FD21C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572000" y="1670810"/>
            <a:ext cx="7010400" cy="4417267"/>
          </a:xfrm>
          <a:prstGeom prst="rect">
            <a:avLst/>
          </a:prstGeom>
        </p:spPr>
      </p:pic>
    </p:spTree>
    <p:extLst>
      <p:ext uri="{BB962C8B-B14F-4D97-AF65-F5344CB8AC3E}">
        <p14:creationId xmlns:p14="http://schemas.microsoft.com/office/powerpoint/2010/main" val="4095318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DDBAF-29F5-4218-1D43-18192C2DF0E6}"/>
              </a:ext>
            </a:extLst>
          </p:cNvPr>
          <p:cNvSpPr>
            <a:spLocks noGrp="1"/>
          </p:cNvSpPr>
          <p:nvPr>
            <p:ph type="title"/>
          </p:nvPr>
        </p:nvSpPr>
        <p:spPr>
          <a:xfrm>
            <a:off x="8429678" y="365125"/>
            <a:ext cx="2924121" cy="1325563"/>
          </a:xfrm>
        </p:spPr>
        <p:txBody>
          <a:bodyPr/>
          <a:lstStyle/>
          <a:p>
            <a:r>
              <a:rPr lang="en-US" dirty="0"/>
              <a:t>BENEFITS</a:t>
            </a:r>
            <a:endParaRPr lang="en-US" b="1" dirty="0"/>
          </a:p>
        </p:txBody>
      </p:sp>
      <p:sp>
        <p:nvSpPr>
          <p:cNvPr id="3" name="Content Placeholder 2">
            <a:extLst>
              <a:ext uri="{FF2B5EF4-FFF2-40B4-BE49-F238E27FC236}">
                <a16:creationId xmlns:a16="http://schemas.microsoft.com/office/drawing/2014/main" id="{BEA6977F-739F-9833-D7A8-2297F493578B}"/>
              </a:ext>
            </a:extLst>
          </p:cNvPr>
          <p:cNvSpPr>
            <a:spLocks noGrp="1"/>
          </p:cNvSpPr>
          <p:nvPr>
            <p:ph idx="1"/>
          </p:nvPr>
        </p:nvSpPr>
        <p:spPr>
          <a:xfrm>
            <a:off x="762000" y="906462"/>
            <a:ext cx="7315200" cy="5045075"/>
          </a:xfrm>
        </p:spPr>
        <p:txBody>
          <a:bodyPr/>
          <a:lstStyle/>
          <a:p>
            <a:pPr marL="0" indent="0">
              <a:spcBef>
                <a:spcPts val="600"/>
              </a:spcBef>
              <a:buNone/>
            </a:pPr>
            <a:r>
              <a:rPr lang="en-US" sz="2800" dirty="0">
                <a:latin typeface="+mj-lt"/>
              </a:rPr>
              <a:t>AHJ (Building Official):  </a:t>
            </a:r>
          </a:p>
          <a:p>
            <a:pPr marL="457200" indent="-274320">
              <a:lnSpc>
                <a:spcPct val="100000"/>
              </a:lnSpc>
              <a:spcBef>
                <a:spcPts val="600"/>
              </a:spcBef>
              <a:buFont typeface="Arial" panose="020B0604020202020204" pitchFamily="34" charset="0"/>
              <a:buChar char="•"/>
            </a:pPr>
            <a:r>
              <a:rPr lang="en-US" sz="2800" dirty="0">
                <a:latin typeface="+mj-lt"/>
              </a:rPr>
              <a:t>Reduced burden on the staff (inventory to be assessed is reduced) </a:t>
            </a:r>
          </a:p>
          <a:p>
            <a:pPr marL="457200" indent="-274320">
              <a:lnSpc>
                <a:spcPct val="100000"/>
              </a:lnSpc>
              <a:spcBef>
                <a:spcPts val="600"/>
              </a:spcBef>
              <a:buFont typeface="Arial" panose="020B0604020202020204" pitchFamily="34" charset="0"/>
              <a:buChar char="•"/>
            </a:pPr>
            <a:r>
              <a:rPr lang="en-US" sz="2800" dirty="0">
                <a:latin typeface="+mj-lt"/>
              </a:rPr>
              <a:t>Damage and potential danger can be clarified. Provides ATC-20 “</a:t>
            </a:r>
            <a:r>
              <a:rPr lang="en-US" sz="2800" u="sng" dirty="0">
                <a:latin typeface="+mj-lt"/>
              </a:rPr>
              <a:t>Detailed </a:t>
            </a:r>
            <a:r>
              <a:rPr lang="en-US" sz="2800" dirty="0">
                <a:latin typeface="+mj-lt"/>
              </a:rPr>
              <a:t>Assessment Report” (not just “Rapid Assessment”)</a:t>
            </a:r>
          </a:p>
          <a:p>
            <a:pPr marL="457200" indent="-274320">
              <a:lnSpc>
                <a:spcPct val="100000"/>
              </a:lnSpc>
              <a:spcBef>
                <a:spcPts val="600"/>
              </a:spcBef>
              <a:buFont typeface="Arial" panose="020B0604020202020204" pitchFamily="34" charset="0"/>
              <a:buChar char="•"/>
            </a:pPr>
            <a:r>
              <a:rPr lang="en-US" sz="2800" dirty="0">
                <a:latin typeface="+mj-lt"/>
              </a:rPr>
              <a:t>Faster community recovery</a:t>
            </a:r>
          </a:p>
          <a:p>
            <a:pPr marL="457200" indent="-274320">
              <a:lnSpc>
                <a:spcPct val="100000"/>
              </a:lnSpc>
              <a:spcBef>
                <a:spcPts val="600"/>
              </a:spcBef>
              <a:buFont typeface="Arial" panose="020B0604020202020204" pitchFamily="34" charset="0"/>
              <a:buChar char="•"/>
            </a:pPr>
            <a:r>
              <a:rPr lang="en-US" sz="2800" dirty="0">
                <a:latin typeface="+mj-lt"/>
              </a:rPr>
              <a:t>Undamaged buildings can be reoccupied</a:t>
            </a:r>
          </a:p>
          <a:p>
            <a:pPr marL="457200" indent="-274320">
              <a:lnSpc>
                <a:spcPct val="100000"/>
              </a:lnSpc>
              <a:spcBef>
                <a:spcPts val="600"/>
              </a:spcBef>
              <a:buFont typeface="Arial" panose="020B0604020202020204" pitchFamily="34" charset="0"/>
              <a:buChar char="•"/>
            </a:pPr>
            <a:r>
              <a:rPr lang="en-US" sz="2800" dirty="0">
                <a:latin typeface="+mj-lt"/>
              </a:rPr>
              <a:t>Minor damage can be addressed and put back in operation faster</a:t>
            </a:r>
          </a:p>
          <a:p>
            <a:endParaRPr lang="en-US" dirty="0"/>
          </a:p>
        </p:txBody>
      </p:sp>
      <p:pic>
        <p:nvPicPr>
          <p:cNvPr id="4" name="Picture 3" descr="A close up of a logo&#10;&#10;Description automatically generated">
            <a:extLst>
              <a:ext uri="{FF2B5EF4-FFF2-40B4-BE49-F238E27FC236}">
                <a16:creationId xmlns:a16="http://schemas.microsoft.com/office/drawing/2014/main" id="{3EC78C91-01BD-0D02-457F-B7FFB0FF7BF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5681780"/>
            <a:ext cx="2087217" cy="649998"/>
          </a:xfrm>
          <a:prstGeom prst="rect">
            <a:avLst/>
          </a:prstGeom>
        </p:spPr>
      </p:pic>
      <p:pic>
        <p:nvPicPr>
          <p:cNvPr id="8" name="Picture 2">
            <a:extLst>
              <a:ext uri="{FF2B5EF4-FFF2-40B4-BE49-F238E27FC236}">
                <a16:creationId xmlns:a16="http://schemas.microsoft.com/office/drawing/2014/main" id="{118F6AA5-D746-B14C-4C31-4D0AC93695EC}"/>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t="-1200" r="-7120"/>
          <a:stretch/>
        </p:blipFill>
        <p:spPr bwMode="auto">
          <a:xfrm>
            <a:off x="8239177" y="2811062"/>
            <a:ext cx="3305121" cy="2380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6435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3EC78C91-01BD-0D02-457F-B7FFB0FF7BF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5681780"/>
            <a:ext cx="2087217" cy="649998"/>
          </a:xfrm>
          <a:prstGeom prst="rect">
            <a:avLst/>
          </a:prstGeom>
        </p:spPr>
      </p:pic>
      <p:pic>
        <p:nvPicPr>
          <p:cNvPr id="5" name="Picture 2">
            <a:extLst>
              <a:ext uri="{FF2B5EF4-FFF2-40B4-BE49-F238E27FC236}">
                <a16:creationId xmlns:a16="http://schemas.microsoft.com/office/drawing/2014/main" id="{1FAC23D4-C654-3BF4-3B27-0526A4639800}"/>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flipH="1">
            <a:off x="458627" y="444065"/>
            <a:ext cx="1150973" cy="116363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a:extLst>
              <a:ext uri="{FF2B5EF4-FFF2-40B4-BE49-F238E27FC236}">
                <a16:creationId xmlns:a16="http://schemas.microsoft.com/office/drawing/2014/main" id="{50756B6F-837A-AD19-3517-821183640993}"/>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885714" y="619151"/>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DCC315A3-AD06-3A5C-4659-6898F911B9BB}"/>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719431" y="712464"/>
            <a:ext cx="620001" cy="62000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2">
            <a:extLst>
              <a:ext uri="{FF2B5EF4-FFF2-40B4-BE49-F238E27FC236}">
                <a16:creationId xmlns:a16="http://schemas.microsoft.com/office/drawing/2014/main" id="{F9C6CCC2-A795-7364-AB37-A5034BE6F94B}"/>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184644" y="4885617"/>
            <a:ext cx="1150973" cy="86454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2">
            <a:extLst>
              <a:ext uri="{FF2B5EF4-FFF2-40B4-BE49-F238E27FC236}">
                <a16:creationId xmlns:a16="http://schemas.microsoft.com/office/drawing/2014/main" id="{57BB1AA6-2976-9D3A-12DA-1EEF129C60FC}"/>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11427564" y="2507857"/>
            <a:ext cx="702884" cy="699116"/>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D1014629-4264-8383-EC4D-5A97E995C253}"/>
              </a:ext>
            </a:extLst>
          </p:cNvPr>
          <p:cNvSpPr txBox="1"/>
          <p:nvPr/>
        </p:nvSpPr>
        <p:spPr>
          <a:xfrm>
            <a:off x="2606574" y="-26621"/>
            <a:ext cx="8181158" cy="523220"/>
          </a:xfrm>
          <a:prstGeom prst="rect">
            <a:avLst/>
          </a:prstGeom>
          <a:noFill/>
        </p:spPr>
        <p:txBody>
          <a:bodyPr wrap="square" rtlCol="0">
            <a:spAutoFit/>
          </a:bodyPr>
          <a:lstStyle/>
          <a:p>
            <a:r>
              <a:rPr lang="en-US" sz="2800" dirty="0"/>
              <a:t>A COMMUNITY’S BUILDING INVENTORY</a:t>
            </a:r>
          </a:p>
        </p:txBody>
      </p:sp>
      <p:pic>
        <p:nvPicPr>
          <p:cNvPr id="11" name="Picture 4">
            <a:extLst>
              <a:ext uri="{FF2B5EF4-FFF2-40B4-BE49-F238E27FC236}">
                <a16:creationId xmlns:a16="http://schemas.microsoft.com/office/drawing/2014/main" id="{98C8C378-B157-64AC-2046-2CE8F4304DE3}"/>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038114" y="771551"/>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a:extLst>
              <a:ext uri="{FF2B5EF4-FFF2-40B4-BE49-F238E27FC236}">
                <a16:creationId xmlns:a16="http://schemas.microsoft.com/office/drawing/2014/main" id="{35525FD0-DC4F-6C4D-0B7F-E35EA2FE65B9}"/>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190514" y="923951"/>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a:extLst>
              <a:ext uri="{FF2B5EF4-FFF2-40B4-BE49-F238E27FC236}">
                <a16:creationId xmlns:a16="http://schemas.microsoft.com/office/drawing/2014/main" id="{C53E4C53-54EC-C122-92C9-E33C2AD39C09}"/>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342914" y="1076351"/>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a:extLst>
              <a:ext uri="{FF2B5EF4-FFF2-40B4-BE49-F238E27FC236}">
                <a16:creationId xmlns:a16="http://schemas.microsoft.com/office/drawing/2014/main" id="{D5A54F66-D621-4E17-1D54-9E40481C590C}"/>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495314" y="1228751"/>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a:extLst>
              <a:ext uri="{FF2B5EF4-FFF2-40B4-BE49-F238E27FC236}">
                <a16:creationId xmlns:a16="http://schemas.microsoft.com/office/drawing/2014/main" id="{DB9837F3-16A9-9051-DA75-0299039D69B6}"/>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647714" y="1381151"/>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a:extLst>
              <a:ext uri="{FF2B5EF4-FFF2-40B4-BE49-F238E27FC236}">
                <a16:creationId xmlns:a16="http://schemas.microsoft.com/office/drawing/2014/main" id="{9AEC3C96-4DF3-5196-61A1-E0918D613E99}"/>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800114" y="1533551"/>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a:extLst>
              <a:ext uri="{FF2B5EF4-FFF2-40B4-BE49-F238E27FC236}">
                <a16:creationId xmlns:a16="http://schemas.microsoft.com/office/drawing/2014/main" id="{A26D2CBD-571B-B8E8-F4FE-9596F059C663}"/>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952514" y="1685951"/>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a:extLst>
              <a:ext uri="{FF2B5EF4-FFF2-40B4-BE49-F238E27FC236}">
                <a16:creationId xmlns:a16="http://schemas.microsoft.com/office/drawing/2014/main" id="{7C48C5EB-CD68-A66A-301E-967074878EE5}"/>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104914" y="1838351"/>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a:extLst>
              <a:ext uri="{FF2B5EF4-FFF2-40B4-BE49-F238E27FC236}">
                <a16:creationId xmlns:a16="http://schemas.microsoft.com/office/drawing/2014/main" id="{CEDE810B-6E99-08F8-FEA8-FF3671BC7073}"/>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257314" y="1990751"/>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a:extLst>
              <a:ext uri="{FF2B5EF4-FFF2-40B4-BE49-F238E27FC236}">
                <a16:creationId xmlns:a16="http://schemas.microsoft.com/office/drawing/2014/main" id="{549318AE-F8EE-CA0F-8908-831173C73E6C}"/>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409714" y="2143151"/>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a:extLst>
              <a:ext uri="{FF2B5EF4-FFF2-40B4-BE49-F238E27FC236}">
                <a16:creationId xmlns:a16="http://schemas.microsoft.com/office/drawing/2014/main" id="{82D55E5D-2C00-151A-3C9F-D6F899D936B5}"/>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562114" y="2295551"/>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a:extLst>
              <a:ext uri="{FF2B5EF4-FFF2-40B4-BE49-F238E27FC236}">
                <a16:creationId xmlns:a16="http://schemas.microsoft.com/office/drawing/2014/main" id="{7908EB0C-8E7D-9934-55F0-2AECB385539C}"/>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714514" y="2447951"/>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a:extLst>
              <a:ext uri="{FF2B5EF4-FFF2-40B4-BE49-F238E27FC236}">
                <a16:creationId xmlns:a16="http://schemas.microsoft.com/office/drawing/2014/main" id="{971B5297-923B-256C-5733-77BA6549D086}"/>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866914" y="2600351"/>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a:extLst>
              <a:ext uri="{FF2B5EF4-FFF2-40B4-BE49-F238E27FC236}">
                <a16:creationId xmlns:a16="http://schemas.microsoft.com/office/drawing/2014/main" id="{BF0BA887-F6C5-C491-F223-DD7E074EA2AE}"/>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019314" y="2752751"/>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
            <a:extLst>
              <a:ext uri="{FF2B5EF4-FFF2-40B4-BE49-F238E27FC236}">
                <a16:creationId xmlns:a16="http://schemas.microsoft.com/office/drawing/2014/main" id="{81B1A63E-79B0-AD4E-AE03-CC44DD7945C8}"/>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171714" y="2905151"/>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
            <a:extLst>
              <a:ext uri="{FF2B5EF4-FFF2-40B4-BE49-F238E27FC236}">
                <a16:creationId xmlns:a16="http://schemas.microsoft.com/office/drawing/2014/main" id="{107AC5B0-3BC8-CB3A-BA2A-E11A97D07F8F}"/>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324114" y="3057551"/>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4">
            <a:extLst>
              <a:ext uri="{FF2B5EF4-FFF2-40B4-BE49-F238E27FC236}">
                <a16:creationId xmlns:a16="http://schemas.microsoft.com/office/drawing/2014/main" id="{C6B660B3-8A16-9695-CBEA-65CD826476B4}"/>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476514" y="3209951"/>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a:extLst>
              <a:ext uri="{FF2B5EF4-FFF2-40B4-BE49-F238E27FC236}">
                <a16:creationId xmlns:a16="http://schemas.microsoft.com/office/drawing/2014/main" id="{98E76014-7C67-EB36-32AA-D347B7A005D9}"/>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628914" y="3362351"/>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4">
            <a:extLst>
              <a:ext uri="{FF2B5EF4-FFF2-40B4-BE49-F238E27FC236}">
                <a16:creationId xmlns:a16="http://schemas.microsoft.com/office/drawing/2014/main" id="{DD53BB84-12DE-5A97-D1AB-2A0913AF359E}"/>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781314" y="3514751"/>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4">
            <a:extLst>
              <a:ext uri="{FF2B5EF4-FFF2-40B4-BE49-F238E27FC236}">
                <a16:creationId xmlns:a16="http://schemas.microsoft.com/office/drawing/2014/main" id="{9AAB4899-698C-F090-96E7-BB00D0F3FD30}"/>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933714" y="3667151"/>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4">
            <a:extLst>
              <a:ext uri="{FF2B5EF4-FFF2-40B4-BE49-F238E27FC236}">
                <a16:creationId xmlns:a16="http://schemas.microsoft.com/office/drawing/2014/main" id="{DC0B0C07-88FD-7B95-2D35-628D1F4CB9E5}"/>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086114" y="3819551"/>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4">
            <a:extLst>
              <a:ext uri="{FF2B5EF4-FFF2-40B4-BE49-F238E27FC236}">
                <a16:creationId xmlns:a16="http://schemas.microsoft.com/office/drawing/2014/main" id="{08956443-D457-DCE4-9604-0CE607438CEC}"/>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238514" y="3971951"/>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4">
            <a:extLst>
              <a:ext uri="{FF2B5EF4-FFF2-40B4-BE49-F238E27FC236}">
                <a16:creationId xmlns:a16="http://schemas.microsoft.com/office/drawing/2014/main" id="{1D1CEF86-AC35-BA0A-0C74-AC567679D3BD}"/>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390914" y="4124351"/>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4">
            <a:extLst>
              <a:ext uri="{FF2B5EF4-FFF2-40B4-BE49-F238E27FC236}">
                <a16:creationId xmlns:a16="http://schemas.microsoft.com/office/drawing/2014/main" id="{42DAD99E-6B73-ECEA-3D13-98BA2FFADFE2}"/>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543314" y="4276751"/>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4">
            <a:extLst>
              <a:ext uri="{FF2B5EF4-FFF2-40B4-BE49-F238E27FC236}">
                <a16:creationId xmlns:a16="http://schemas.microsoft.com/office/drawing/2014/main" id="{7F6BBE1B-B05C-87F5-B457-769C23564693}"/>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695714" y="4429151"/>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4">
            <a:extLst>
              <a:ext uri="{FF2B5EF4-FFF2-40B4-BE49-F238E27FC236}">
                <a16:creationId xmlns:a16="http://schemas.microsoft.com/office/drawing/2014/main" id="{60CA1D20-139F-5579-997D-72D09C03C51F}"/>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848114" y="4581551"/>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4">
            <a:extLst>
              <a:ext uri="{FF2B5EF4-FFF2-40B4-BE49-F238E27FC236}">
                <a16:creationId xmlns:a16="http://schemas.microsoft.com/office/drawing/2014/main" id="{B5DB53F9-732D-FAC0-A51F-EF084EE449D4}"/>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000514" y="4733951"/>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4">
            <a:extLst>
              <a:ext uri="{FF2B5EF4-FFF2-40B4-BE49-F238E27FC236}">
                <a16:creationId xmlns:a16="http://schemas.microsoft.com/office/drawing/2014/main" id="{EAE265FF-E9EC-4226-B32F-BD6C43AF9F18}"/>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152914" y="4886351"/>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4">
            <a:extLst>
              <a:ext uri="{FF2B5EF4-FFF2-40B4-BE49-F238E27FC236}">
                <a16:creationId xmlns:a16="http://schemas.microsoft.com/office/drawing/2014/main" id="{616D46A1-7999-8D72-C08C-6EF029D6F93D}"/>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305314" y="5038751"/>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4">
            <a:extLst>
              <a:ext uri="{FF2B5EF4-FFF2-40B4-BE49-F238E27FC236}">
                <a16:creationId xmlns:a16="http://schemas.microsoft.com/office/drawing/2014/main" id="{19542748-78E4-62EB-F558-1DDB3A52A2D8}"/>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457714" y="5191151"/>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
            <a:extLst>
              <a:ext uri="{FF2B5EF4-FFF2-40B4-BE49-F238E27FC236}">
                <a16:creationId xmlns:a16="http://schemas.microsoft.com/office/drawing/2014/main" id="{8EC976F6-D47D-A7FF-106F-5D52EC0D9ED8}"/>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610114" y="5343551"/>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
            <a:extLst>
              <a:ext uri="{FF2B5EF4-FFF2-40B4-BE49-F238E27FC236}">
                <a16:creationId xmlns:a16="http://schemas.microsoft.com/office/drawing/2014/main" id="{3B5C1046-2365-E475-EB5F-F680CD4DE330}"/>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762514" y="5495951"/>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4">
            <a:extLst>
              <a:ext uri="{FF2B5EF4-FFF2-40B4-BE49-F238E27FC236}">
                <a16:creationId xmlns:a16="http://schemas.microsoft.com/office/drawing/2014/main" id="{A79F3C8E-EF17-E74A-868F-86328F38F3C5}"/>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891783" y="5648351"/>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24">
            <a:extLst>
              <a:ext uri="{FF2B5EF4-FFF2-40B4-BE49-F238E27FC236}">
                <a16:creationId xmlns:a16="http://schemas.microsoft.com/office/drawing/2014/main" id="{68E8B8C1-BCD5-1265-8AB8-FC570A8B5B04}"/>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10632857" y="4648657"/>
            <a:ext cx="657441" cy="507873"/>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4">
            <a:extLst>
              <a:ext uri="{FF2B5EF4-FFF2-40B4-BE49-F238E27FC236}">
                <a16:creationId xmlns:a16="http://schemas.microsoft.com/office/drawing/2014/main" id="{E454109E-4171-C331-CDFF-C30A2C4402E9}"/>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800114" y="597106"/>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4">
            <a:extLst>
              <a:ext uri="{FF2B5EF4-FFF2-40B4-BE49-F238E27FC236}">
                <a16:creationId xmlns:a16="http://schemas.microsoft.com/office/drawing/2014/main" id="{E6458D66-15EF-798D-4084-E4CCF2EB6383}"/>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044183" y="5800751"/>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4">
            <a:extLst>
              <a:ext uri="{FF2B5EF4-FFF2-40B4-BE49-F238E27FC236}">
                <a16:creationId xmlns:a16="http://schemas.microsoft.com/office/drawing/2014/main" id="{115C589C-55C0-6EB8-DBF1-8C9C48BC8BD4}"/>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952514" y="749506"/>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4">
            <a:extLst>
              <a:ext uri="{FF2B5EF4-FFF2-40B4-BE49-F238E27FC236}">
                <a16:creationId xmlns:a16="http://schemas.microsoft.com/office/drawing/2014/main" id="{B3032559-692D-4FDC-D781-BBCFBBE3C6EA}"/>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104914" y="901906"/>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4">
            <a:extLst>
              <a:ext uri="{FF2B5EF4-FFF2-40B4-BE49-F238E27FC236}">
                <a16:creationId xmlns:a16="http://schemas.microsoft.com/office/drawing/2014/main" id="{A9905749-FFB3-5AB2-5AFC-A5A7F0496F50}"/>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257314" y="1054306"/>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4">
            <a:extLst>
              <a:ext uri="{FF2B5EF4-FFF2-40B4-BE49-F238E27FC236}">
                <a16:creationId xmlns:a16="http://schemas.microsoft.com/office/drawing/2014/main" id="{40174956-C1CE-8705-D0BE-D1B06FE288F4}"/>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409714" y="1206706"/>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4">
            <a:extLst>
              <a:ext uri="{FF2B5EF4-FFF2-40B4-BE49-F238E27FC236}">
                <a16:creationId xmlns:a16="http://schemas.microsoft.com/office/drawing/2014/main" id="{475E79B3-FCCD-AB86-76EE-ECBC60AD2DB5}"/>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562114" y="1359106"/>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4">
            <a:extLst>
              <a:ext uri="{FF2B5EF4-FFF2-40B4-BE49-F238E27FC236}">
                <a16:creationId xmlns:a16="http://schemas.microsoft.com/office/drawing/2014/main" id="{0A2702CE-FE05-BFDC-D202-306E47AE0E5F}"/>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714514" y="1511506"/>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4">
            <a:extLst>
              <a:ext uri="{FF2B5EF4-FFF2-40B4-BE49-F238E27FC236}">
                <a16:creationId xmlns:a16="http://schemas.microsoft.com/office/drawing/2014/main" id="{2537EBBE-BE6A-20F0-6AD8-BAAC88B8463F}"/>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866914" y="1663906"/>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4">
            <a:extLst>
              <a:ext uri="{FF2B5EF4-FFF2-40B4-BE49-F238E27FC236}">
                <a16:creationId xmlns:a16="http://schemas.microsoft.com/office/drawing/2014/main" id="{67EA0EDB-0B44-3F31-079B-68470EFFFBD7}"/>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019314" y="1816306"/>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4">
            <a:extLst>
              <a:ext uri="{FF2B5EF4-FFF2-40B4-BE49-F238E27FC236}">
                <a16:creationId xmlns:a16="http://schemas.microsoft.com/office/drawing/2014/main" id="{B1D33866-CC06-B7B3-E42F-33B847343EAD}"/>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171714" y="1968706"/>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4">
            <a:extLst>
              <a:ext uri="{FF2B5EF4-FFF2-40B4-BE49-F238E27FC236}">
                <a16:creationId xmlns:a16="http://schemas.microsoft.com/office/drawing/2014/main" id="{9B1A8E1F-9BAA-6FD0-2C85-41DCF2099D39}"/>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324114" y="2121106"/>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4">
            <a:extLst>
              <a:ext uri="{FF2B5EF4-FFF2-40B4-BE49-F238E27FC236}">
                <a16:creationId xmlns:a16="http://schemas.microsoft.com/office/drawing/2014/main" id="{77030F41-FAFD-E996-9058-96CE280F1DAB}"/>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476514" y="2273506"/>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4">
            <a:extLst>
              <a:ext uri="{FF2B5EF4-FFF2-40B4-BE49-F238E27FC236}">
                <a16:creationId xmlns:a16="http://schemas.microsoft.com/office/drawing/2014/main" id="{242F8484-79E8-2532-762B-56C9F11A3DD2}"/>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628914" y="2425906"/>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4">
            <a:extLst>
              <a:ext uri="{FF2B5EF4-FFF2-40B4-BE49-F238E27FC236}">
                <a16:creationId xmlns:a16="http://schemas.microsoft.com/office/drawing/2014/main" id="{C7B2A322-1B3A-5BE7-4529-ECF5B6D07097}"/>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781314" y="2578306"/>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4">
            <a:extLst>
              <a:ext uri="{FF2B5EF4-FFF2-40B4-BE49-F238E27FC236}">
                <a16:creationId xmlns:a16="http://schemas.microsoft.com/office/drawing/2014/main" id="{51FED179-C754-39D6-1040-C06A68670C7E}"/>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933714" y="2730706"/>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4">
            <a:extLst>
              <a:ext uri="{FF2B5EF4-FFF2-40B4-BE49-F238E27FC236}">
                <a16:creationId xmlns:a16="http://schemas.microsoft.com/office/drawing/2014/main" id="{FBB19CE7-012C-4627-F61B-AA9ED6E12CCF}"/>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086114" y="2883106"/>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4">
            <a:extLst>
              <a:ext uri="{FF2B5EF4-FFF2-40B4-BE49-F238E27FC236}">
                <a16:creationId xmlns:a16="http://schemas.microsoft.com/office/drawing/2014/main" id="{C24CA7AF-43B9-ADAD-C0B0-168834096DBF}"/>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238514" y="3035506"/>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4">
            <a:extLst>
              <a:ext uri="{FF2B5EF4-FFF2-40B4-BE49-F238E27FC236}">
                <a16:creationId xmlns:a16="http://schemas.microsoft.com/office/drawing/2014/main" id="{CB690697-D294-55BA-4E47-D6C1786C747B}"/>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390914" y="3187906"/>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4">
            <a:extLst>
              <a:ext uri="{FF2B5EF4-FFF2-40B4-BE49-F238E27FC236}">
                <a16:creationId xmlns:a16="http://schemas.microsoft.com/office/drawing/2014/main" id="{4D55689E-ECC4-135A-9AAC-6EB372836AD8}"/>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543314" y="3340306"/>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4">
            <a:extLst>
              <a:ext uri="{FF2B5EF4-FFF2-40B4-BE49-F238E27FC236}">
                <a16:creationId xmlns:a16="http://schemas.microsoft.com/office/drawing/2014/main" id="{A62F1107-F1A4-96C1-2F42-B28E51B86B42}"/>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695714" y="3492706"/>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4">
            <a:extLst>
              <a:ext uri="{FF2B5EF4-FFF2-40B4-BE49-F238E27FC236}">
                <a16:creationId xmlns:a16="http://schemas.microsoft.com/office/drawing/2014/main" id="{C20EB603-7CB0-259F-842E-B277ECEF0A08}"/>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848114" y="3645106"/>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4">
            <a:extLst>
              <a:ext uri="{FF2B5EF4-FFF2-40B4-BE49-F238E27FC236}">
                <a16:creationId xmlns:a16="http://schemas.microsoft.com/office/drawing/2014/main" id="{B1CE07B1-1E1E-2BEC-5692-C1FCDEEC15D1}"/>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000514" y="3797506"/>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4">
            <a:extLst>
              <a:ext uri="{FF2B5EF4-FFF2-40B4-BE49-F238E27FC236}">
                <a16:creationId xmlns:a16="http://schemas.microsoft.com/office/drawing/2014/main" id="{8E854316-500C-B2DC-CF6B-0C2061303910}"/>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152914" y="3949906"/>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4">
            <a:extLst>
              <a:ext uri="{FF2B5EF4-FFF2-40B4-BE49-F238E27FC236}">
                <a16:creationId xmlns:a16="http://schemas.microsoft.com/office/drawing/2014/main" id="{A11469DA-9DD9-6F9A-FD8B-4B4BEDC80A4A}"/>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305314" y="4102306"/>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4">
            <a:extLst>
              <a:ext uri="{FF2B5EF4-FFF2-40B4-BE49-F238E27FC236}">
                <a16:creationId xmlns:a16="http://schemas.microsoft.com/office/drawing/2014/main" id="{E5B8BD2A-4E3F-84E1-A05D-0E19FB995004}"/>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457714" y="4254706"/>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4">
            <a:extLst>
              <a:ext uri="{FF2B5EF4-FFF2-40B4-BE49-F238E27FC236}">
                <a16:creationId xmlns:a16="http://schemas.microsoft.com/office/drawing/2014/main" id="{460E2AC7-7609-09FA-A7F7-A2911ED49203}"/>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610114" y="4407106"/>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4">
            <a:extLst>
              <a:ext uri="{FF2B5EF4-FFF2-40B4-BE49-F238E27FC236}">
                <a16:creationId xmlns:a16="http://schemas.microsoft.com/office/drawing/2014/main" id="{7B08CDA4-0482-ABDD-4064-A4947866A83A}"/>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762514" y="4559506"/>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4">
            <a:extLst>
              <a:ext uri="{FF2B5EF4-FFF2-40B4-BE49-F238E27FC236}">
                <a16:creationId xmlns:a16="http://schemas.microsoft.com/office/drawing/2014/main" id="{9423E392-0D48-A926-B973-08090E2C6AE9}"/>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914914" y="4711906"/>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74" name="Picture 4">
            <a:extLst>
              <a:ext uri="{FF2B5EF4-FFF2-40B4-BE49-F238E27FC236}">
                <a16:creationId xmlns:a16="http://schemas.microsoft.com/office/drawing/2014/main" id="{5033C443-C5D4-0278-8241-1543C164B6A2}"/>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067314" y="4864306"/>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4">
            <a:extLst>
              <a:ext uri="{FF2B5EF4-FFF2-40B4-BE49-F238E27FC236}">
                <a16:creationId xmlns:a16="http://schemas.microsoft.com/office/drawing/2014/main" id="{E5E37968-CEA7-D610-3FA2-976E3CB6F3FA}"/>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219714" y="5016706"/>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4">
            <a:extLst>
              <a:ext uri="{FF2B5EF4-FFF2-40B4-BE49-F238E27FC236}">
                <a16:creationId xmlns:a16="http://schemas.microsoft.com/office/drawing/2014/main" id="{30E2F21B-6457-5055-43C4-A6829910484B}"/>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372114" y="5169106"/>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4">
            <a:extLst>
              <a:ext uri="{FF2B5EF4-FFF2-40B4-BE49-F238E27FC236}">
                <a16:creationId xmlns:a16="http://schemas.microsoft.com/office/drawing/2014/main" id="{60C79A63-D9F9-7AEF-B7DB-565F9E788DEB}"/>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524514" y="5321506"/>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78" name="Picture 4">
            <a:extLst>
              <a:ext uri="{FF2B5EF4-FFF2-40B4-BE49-F238E27FC236}">
                <a16:creationId xmlns:a16="http://schemas.microsoft.com/office/drawing/2014/main" id="{7F7EF411-5E5B-139D-C692-6FA098F782B2}"/>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676914" y="5473906"/>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4">
            <a:extLst>
              <a:ext uri="{FF2B5EF4-FFF2-40B4-BE49-F238E27FC236}">
                <a16:creationId xmlns:a16="http://schemas.microsoft.com/office/drawing/2014/main" id="{7B22C2CB-CD48-A486-9C60-39C5CF32C03C}"/>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829314" y="5626306"/>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4">
            <a:extLst>
              <a:ext uri="{FF2B5EF4-FFF2-40B4-BE49-F238E27FC236}">
                <a16:creationId xmlns:a16="http://schemas.microsoft.com/office/drawing/2014/main" id="{0C572BF7-0B5A-BFEB-604D-C04C90E859EB}"/>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981714" y="5778706"/>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81" name="Picture 4">
            <a:extLst>
              <a:ext uri="{FF2B5EF4-FFF2-40B4-BE49-F238E27FC236}">
                <a16:creationId xmlns:a16="http://schemas.microsoft.com/office/drawing/2014/main" id="{761A987F-12D8-1A7F-AFE7-A0FCB1CDF452}"/>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714514" y="540898"/>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4">
            <a:extLst>
              <a:ext uri="{FF2B5EF4-FFF2-40B4-BE49-F238E27FC236}">
                <a16:creationId xmlns:a16="http://schemas.microsoft.com/office/drawing/2014/main" id="{8E53FE5D-5C05-ABAF-3E90-2F0EDB239A65}"/>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134114" y="5931106"/>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4">
            <a:extLst>
              <a:ext uri="{FF2B5EF4-FFF2-40B4-BE49-F238E27FC236}">
                <a16:creationId xmlns:a16="http://schemas.microsoft.com/office/drawing/2014/main" id="{CCCA7397-18AC-D74D-70CE-39ECA92D448C}"/>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341099" y="5963553"/>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84" name="Picture 4">
            <a:extLst>
              <a:ext uri="{FF2B5EF4-FFF2-40B4-BE49-F238E27FC236}">
                <a16:creationId xmlns:a16="http://schemas.microsoft.com/office/drawing/2014/main" id="{27A68488-F141-3C35-D353-35F79F979C98}"/>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866914" y="693298"/>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85" name="Picture 4">
            <a:extLst>
              <a:ext uri="{FF2B5EF4-FFF2-40B4-BE49-F238E27FC236}">
                <a16:creationId xmlns:a16="http://schemas.microsoft.com/office/drawing/2014/main" id="{62075409-6940-2655-A2D6-86AAF55CCCAB}"/>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019314" y="845698"/>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86" name="Picture 4">
            <a:extLst>
              <a:ext uri="{FF2B5EF4-FFF2-40B4-BE49-F238E27FC236}">
                <a16:creationId xmlns:a16="http://schemas.microsoft.com/office/drawing/2014/main" id="{E22A9C69-51FB-F7BD-DB51-F1654530EA3A}"/>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171714" y="998098"/>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87" name="Picture 4">
            <a:extLst>
              <a:ext uri="{FF2B5EF4-FFF2-40B4-BE49-F238E27FC236}">
                <a16:creationId xmlns:a16="http://schemas.microsoft.com/office/drawing/2014/main" id="{0C7F741D-9345-2ECE-8CF5-61A439E6C467}"/>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324114" y="1150498"/>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88" name="Picture 4">
            <a:extLst>
              <a:ext uri="{FF2B5EF4-FFF2-40B4-BE49-F238E27FC236}">
                <a16:creationId xmlns:a16="http://schemas.microsoft.com/office/drawing/2014/main" id="{6695F2F9-A5C1-617D-62D3-24CD0EF6AFBF}"/>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476514" y="1302898"/>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89" name="Picture 4">
            <a:extLst>
              <a:ext uri="{FF2B5EF4-FFF2-40B4-BE49-F238E27FC236}">
                <a16:creationId xmlns:a16="http://schemas.microsoft.com/office/drawing/2014/main" id="{53B69CBA-7D1A-0870-BA0D-A5B9096021AE}"/>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628914" y="1455298"/>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90" name="Picture 4">
            <a:extLst>
              <a:ext uri="{FF2B5EF4-FFF2-40B4-BE49-F238E27FC236}">
                <a16:creationId xmlns:a16="http://schemas.microsoft.com/office/drawing/2014/main" id="{14A7B43D-796A-9112-CC27-E47BDF48B98C}"/>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781314" y="1607698"/>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91" name="Picture 4">
            <a:extLst>
              <a:ext uri="{FF2B5EF4-FFF2-40B4-BE49-F238E27FC236}">
                <a16:creationId xmlns:a16="http://schemas.microsoft.com/office/drawing/2014/main" id="{BED6A0B7-B8EF-DC45-73BF-5554CF9D4B7B}"/>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933714" y="1760098"/>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92" name="Picture 4">
            <a:extLst>
              <a:ext uri="{FF2B5EF4-FFF2-40B4-BE49-F238E27FC236}">
                <a16:creationId xmlns:a16="http://schemas.microsoft.com/office/drawing/2014/main" id="{A24B03A2-815E-71CC-3272-43A2FB6C2591}"/>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086114" y="1912498"/>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93" name="Picture 4">
            <a:extLst>
              <a:ext uri="{FF2B5EF4-FFF2-40B4-BE49-F238E27FC236}">
                <a16:creationId xmlns:a16="http://schemas.microsoft.com/office/drawing/2014/main" id="{52C11D3F-23AD-FC2E-8777-0E34B4C85B41}"/>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238514" y="2064898"/>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94" name="Picture 4">
            <a:extLst>
              <a:ext uri="{FF2B5EF4-FFF2-40B4-BE49-F238E27FC236}">
                <a16:creationId xmlns:a16="http://schemas.microsoft.com/office/drawing/2014/main" id="{F67662DF-926A-F6CD-9B7A-90077E393B14}"/>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390914" y="2217298"/>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95" name="Picture 4">
            <a:extLst>
              <a:ext uri="{FF2B5EF4-FFF2-40B4-BE49-F238E27FC236}">
                <a16:creationId xmlns:a16="http://schemas.microsoft.com/office/drawing/2014/main" id="{1AD2D8F8-8ED7-AFD0-C8A3-E1174D3F1BDF}"/>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543314" y="2369698"/>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96" name="Picture 4">
            <a:extLst>
              <a:ext uri="{FF2B5EF4-FFF2-40B4-BE49-F238E27FC236}">
                <a16:creationId xmlns:a16="http://schemas.microsoft.com/office/drawing/2014/main" id="{F6638D20-693D-F863-7CB6-D3A7B6496DBF}"/>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695714" y="2522098"/>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97" name="Picture 4">
            <a:extLst>
              <a:ext uri="{FF2B5EF4-FFF2-40B4-BE49-F238E27FC236}">
                <a16:creationId xmlns:a16="http://schemas.microsoft.com/office/drawing/2014/main" id="{D48314BA-3C44-085F-1E64-B0FE4B82DA54}"/>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848114" y="2674498"/>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98" name="Picture 4">
            <a:extLst>
              <a:ext uri="{FF2B5EF4-FFF2-40B4-BE49-F238E27FC236}">
                <a16:creationId xmlns:a16="http://schemas.microsoft.com/office/drawing/2014/main" id="{9D6B83BA-3AAD-4081-4968-E5F0796043CF}"/>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000514" y="2826898"/>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99" name="Picture 4">
            <a:extLst>
              <a:ext uri="{FF2B5EF4-FFF2-40B4-BE49-F238E27FC236}">
                <a16:creationId xmlns:a16="http://schemas.microsoft.com/office/drawing/2014/main" id="{26C67F76-5FA0-9C51-9BA6-760FE147E143}"/>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152914" y="2979298"/>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00" name="Picture 4">
            <a:extLst>
              <a:ext uri="{FF2B5EF4-FFF2-40B4-BE49-F238E27FC236}">
                <a16:creationId xmlns:a16="http://schemas.microsoft.com/office/drawing/2014/main" id="{62C03001-D84F-A8D0-E928-EB124A782A63}"/>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305314" y="3131698"/>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01" name="Picture 4">
            <a:extLst>
              <a:ext uri="{FF2B5EF4-FFF2-40B4-BE49-F238E27FC236}">
                <a16:creationId xmlns:a16="http://schemas.microsoft.com/office/drawing/2014/main" id="{FADDE450-48A8-469A-E65C-56C85500C926}"/>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457714" y="3284098"/>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02" name="Picture 4">
            <a:extLst>
              <a:ext uri="{FF2B5EF4-FFF2-40B4-BE49-F238E27FC236}">
                <a16:creationId xmlns:a16="http://schemas.microsoft.com/office/drawing/2014/main" id="{3943FEBC-404C-F63A-BE3D-CD287BDAA93D}"/>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610114" y="3436498"/>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03" name="Picture 4">
            <a:extLst>
              <a:ext uri="{FF2B5EF4-FFF2-40B4-BE49-F238E27FC236}">
                <a16:creationId xmlns:a16="http://schemas.microsoft.com/office/drawing/2014/main" id="{484DCE11-7025-B767-3FC9-1EE94BE222D0}"/>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762514" y="3588898"/>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04" name="Picture 4">
            <a:extLst>
              <a:ext uri="{FF2B5EF4-FFF2-40B4-BE49-F238E27FC236}">
                <a16:creationId xmlns:a16="http://schemas.microsoft.com/office/drawing/2014/main" id="{02817F66-4F41-51F3-2DD4-5DFCDF80C490}"/>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914914" y="3741298"/>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05" name="Picture 4">
            <a:extLst>
              <a:ext uri="{FF2B5EF4-FFF2-40B4-BE49-F238E27FC236}">
                <a16:creationId xmlns:a16="http://schemas.microsoft.com/office/drawing/2014/main" id="{284E2F26-7799-BCE1-5888-DC7A8B7601FC}"/>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067314" y="3893698"/>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06" name="Picture 4">
            <a:extLst>
              <a:ext uri="{FF2B5EF4-FFF2-40B4-BE49-F238E27FC236}">
                <a16:creationId xmlns:a16="http://schemas.microsoft.com/office/drawing/2014/main" id="{88E475BC-60A3-D170-6A65-95FB36AC8697}"/>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219714" y="4046098"/>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07" name="Picture 4">
            <a:extLst>
              <a:ext uri="{FF2B5EF4-FFF2-40B4-BE49-F238E27FC236}">
                <a16:creationId xmlns:a16="http://schemas.microsoft.com/office/drawing/2014/main" id="{0349DEB5-01D0-AEB2-A032-0BD6190601D2}"/>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372114" y="4198498"/>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08" name="Picture 4">
            <a:extLst>
              <a:ext uri="{FF2B5EF4-FFF2-40B4-BE49-F238E27FC236}">
                <a16:creationId xmlns:a16="http://schemas.microsoft.com/office/drawing/2014/main" id="{9FEA7AC5-42B6-155B-D934-3F7C02BF05B2}"/>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524514" y="4350898"/>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09" name="Picture 4">
            <a:extLst>
              <a:ext uri="{FF2B5EF4-FFF2-40B4-BE49-F238E27FC236}">
                <a16:creationId xmlns:a16="http://schemas.microsoft.com/office/drawing/2014/main" id="{B053921B-1CE9-9B35-9C3F-A7CD7F9E7E30}"/>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676914" y="4503298"/>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10" name="Picture 4">
            <a:extLst>
              <a:ext uri="{FF2B5EF4-FFF2-40B4-BE49-F238E27FC236}">
                <a16:creationId xmlns:a16="http://schemas.microsoft.com/office/drawing/2014/main" id="{8AA17A38-282D-267C-C2F9-A585E220365F}"/>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829314" y="4655698"/>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11" name="Picture 4">
            <a:extLst>
              <a:ext uri="{FF2B5EF4-FFF2-40B4-BE49-F238E27FC236}">
                <a16:creationId xmlns:a16="http://schemas.microsoft.com/office/drawing/2014/main" id="{CEA2D449-5D2A-AD25-174E-33567E337865}"/>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981714" y="4808098"/>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12" name="Picture 4">
            <a:extLst>
              <a:ext uri="{FF2B5EF4-FFF2-40B4-BE49-F238E27FC236}">
                <a16:creationId xmlns:a16="http://schemas.microsoft.com/office/drawing/2014/main" id="{F8B31512-3E01-41C7-22EA-888FCF54283C}"/>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134114" y="4960498"/>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13" name="Picture 4">
            <a:extLst>
              <a:ext uri="{FF2B5EF4-FFF2-40B4-BE49-F238E27FC236}">
                <a16:creationId xmlns:a16="http://schemas.microsoft.com/office/drawing/2014/main" id="{02D8CCD2-B19D-77A1-4A1B-FC03D33E72B1}"/>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286514" y="5112898"/>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14" name="Picture 4">
            <a:extLst>
              <a:ext uri="{FF2B5EF4-FFF2-40B4-BE49-F238E27FC236}">
                <a16:creationId xmlns:a16="http://schemas.microsoft.com/office/drawing/2014/main" id="{08A0F355-5243-02A6-63F2-6CA0C0DF8D7C}"/>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438914" y="5265298"/>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15" name="Picture 4">
            <a:extLst>
              <a:ext uri="{FF2B5EF4-FFF2-40B4-BE49-F238E27FC236}">
                <a16:creationId xmlns:a16="http://schemas.microsoft.com/office/drawing/2014/main" id="{6347C206-ABD9-70CA-D645-59AA9553A7A9}"/>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591314" y="5417698"/>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16" name="Picture 4">
            <a:extLst>
              <a:ext uri="{FF2B5EF4-FFF2-40B4-BE49-F238E27FC236}">
                <a16:creationId xmlns:a16="http://schemas.microsoft.com/office/drawing/2014/main" id="{5B3C1A18-73D9-782E-EC4A-36DB85DE61E9}"/>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743714" y="5570098"/>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17" name="Picture 4">
            <a:extLst>
              <a:ext uri="{FF2B5EF4-FFF2-40B4-BE49-F238E27FC236}">
                <a16:creationId xmlns:a16="http://schemas.microsoft.com/office/drawing/2014/main" id="{356BEEA9-ACCE-4016-2251-977E991CFB8A}"/>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896114" y="5722498"/>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18" name="Picture 4">
            <a:extLst>
              <a:ext uri="{FF2B5EF4-FFF2-40B4-BE49-F238E27FC236}">
                <a16:creationId xmlns:a16="http://schemas.microsoft.com/office/drawing/2014/main" id="{C0BC28BA-CFF1-0DC9-D221-66BAB590B485}"/>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9048514" y="5874898"/>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19" name="Picture 4">
            <a:extLst>
              <a:ext uri="{FF2B5EF4-FFF2-40B4-BE49-F238E27FC236}">
                <a16:creationId xmlns:a16="http://schemas.microsoft.com/office/drawing/2014/main" id="{93AB3042-F021-9509-6773-6C27F1C50017}"/>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874021" y="1725727"/>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20" name="Picture 4">
            <a:extLst>
              <a:ext uri="{FF2B5EF4-FFF2-40B4-BE49-F238E27FC236}">
                <a16:creationId xmlns:a16="http://schemas.microsoft.com/office/drawing/2014/main" id="{17B8CAF5-8A0C-6135-7AB5-A6325AC310AB}"/>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053229" y="1905284"/>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21" name="Picture 4">
            <a:extLst>
              <a:ext uri="{FF2B5EF4-FFF2-40B4-BE49-F238E27FC236}">
                <a16:creationId xmlns:a16="http://schemas.microsoft.com/office/drawing/2014/main" id="{644B922A-0D61-71E4-EEEF-E94E640AF32D}"/>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178821" y="2030527"/>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22" name="Picture 4">
            <a:extLst>
              <a:ext uri="{FF2B5EF4-FFF2-40B4-BE49-F238E27FC236}">
                <a16:creationId xmlns:a16="http://schemas.microsoft.com/office/drawing/2014/main" id="{A8384750-0D84-C66A-9B22-8CF2F98715FF}"/>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331221" y="2182927"/>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23" name="Picture 4">
            <a:extLst>
              <a:ext uri="{FF2B5EF4-FFF2-40B4-BE49-F238E27FC236}">
                <a16:creationId xmlns:a16="http://schemas.microsoft.com/office/drawing/2014/main" id="{A13B4F9F-EC48-A459-7B75-516C2B838790}"/>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483621" y="2335327"/>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24" name="Picture 4">
            <a:extLst>
              <a:ext uri="{FF2B5EF4-FFF2-40B4-BE49-F238E27FC236}">
                <a16:creationId xmlns:a16="http://schemas.microsoft.com/office/drawing/2014/main" id="{AD6CAF51-3CFA-7996-D0A2-17F64440FB7D}"/>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636021" y="2487727"/>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25" name="Picture 4">
            <a:extLst>
              <a:ext uri="{FF2B5EF4-FFF2-40B4-BE49-F238E27FC236}">
                <a16:creationId xmlns:a16="http://schemas.microsoft.com/office/drawing/2014/main" id="{691174EE-BD0C-CF70-6BC5-D7184ECDBB66}"/>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788421" y="2640127"/>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26" name="Picture 4">
            <a:extLst>
              <a:ext uri="{FF2B5EF4-FFF2-40B4-BE49-F238E27FC236}">
                <a16:creationId xmlns:a16="http://schemas.microsoft.com/office/drawing/2014/main" id="{DC8B602B-9947-E8A7-E201-CA38586656B9}"/>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940821" y="2792527"/>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27" name="Picture 4">
            <a:extLst>
              <a:ext uri="{FF2B5EF4-FFF2-40B4-BE49-F238E27FC236}">
                <a16:creationId xmlns:a16="http://schemas.microsoft.com/office/drawing/2014/main" id="{5EB5E35B-AB08-AC52-C5B2-A89E17C407C0}"/>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093221" y="2944927"/>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28" name="Picture 4">
            <a:extLst>
              <a:ext uri="{FF2B5EF4-FFF2-40B4-BE49-F238E27FC236}">
                <a16:creationId xmlns:a16="http://schemas.microsoft.com/office/drawing/2014/main" id="{3A9BE501-AC2F-6B34-2F92-4F591B6F9F8A}"/>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245621" y="3097327"/>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29" name="Picture 4">
            <a:extLst>
              <a:ext uri="{FF2B5EF4-FFF2-40B4-BE49-F238E27FC236}">
                <a16:creationId xmlns:a16="http://schemas.microsoft.com/office/drawing/2014/main" id="{7B3B82B0-949C-61DB-BCE9-CFDBE8086F8D}"/>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398021" y="3249727"/>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30" name="Picture 4">
            <a:extLst>
              <a:ext uri="{FF2B5EF4-FFF2-40B4-BE49-F238E27FC236}">
                <a16:creationId xmlns:a16="http://schemas.microsoft.com/office/drawing/2014/main" id="{D39D7E12-4ADE-EA7C-A872-1AAB0928A47A}"/>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550421" y="3402127"/>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31" name="Picture 4">
            <a:extLst>
              <a:ext uri="{FF2B5EF4-FFF2-40B4-BE49-F238E27FC236}">
                <a16:creationId xmlns:a16="http://schemas.microsoft.com/office/drawing/2014/main" id="{342CCEC4-D19F-41CF-62FC-996DBAE8475B}"/>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702821" y="3554527"/>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32" name="Picture 4">
            <a:extLst>
              <a:ext uri="{FF2B5EF4-FFF2-40B4-BE49-F238E27FC236}">
                <a16:creationId xmlns:a16="http://schemas.microsoft.com/office/drawing/2014/main" id="{188BE2D3-B07E-94D4-E0F8-2BFC8E38B72E}"/>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855221" y="3706927"/>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33" name="Picture 4">
            <a:extLst>
              <a:ext uri="{FF2B5EF4-FFF2-40B4-BE49-F238E27FC236}">
                <a16:creationId xmlns:a16="http://schemas.microsoft.com/office/drawing/2014/main" id="{2E9F002C-779A-FAF5-B4BD-51CDFFEC04AE}"/>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007621" y="3859327"/>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34" name="Picture 4">
            <a:extLst>
              <a:ext uri="{FF2B5EF4-FFF2-40B4-BE49-F238E27FC236}">
                <a16:creationId xmlns:a16="http://schemas.microsoft.com/office/drawing/2014/main" id="{65D3DF5D-4689-9B2E-31DC-957F5EE59CA9}"/>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160021" y="4011727"/>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35" name="Picture 4">
            <a:extLst>
              <a:ext uri="{FF2B5EF4-FFF2-40B4-BE49-F238E27FC236}">
                <a16:creationId xmlns:a16="http://schemas.microsoft.com/office/drawing/2014/main" id="{47D4D5D0-BC74-C50C-152A-3D788D8655FC}"/>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312421" y="4164127"/>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36" name="Picture 4">
            <a:extLst>
              <a:ext uri="{FF2B5EF4-FFF2-40B4-BE49-F238E27FC236}">
                <a16:creationId xmlns:a16="http://schemas.microsoft.com/office/drawing/2014/main" id="{8CC7B7FF-3D20-E903-F99B-B69A6EA7BF6F}"/>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464821" y="4316527"/>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37" name="Picture 4">
            <a:extLst>
              <a:ext uri="{FF2B5EF4-FFF2-40B4-BE49-F238E27FC236}">
                <a16:creationId xmlns:a16="http://schemas.microsoft.com/office/drawing/2014/main" id="{51390D5F-AEA2-E61F-E148-89658429517E}"/>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617221" y="4468927"/>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38" name="Picture 4">
            <a:extLst>
              <a:ext uri="{FF2B5EF4-FFF2-40B4-BE49-F238E27FC236}">
                <a16:creationId xmlns:a16="http://schemas.microsoft.com/office/drawing/2014/main" id="{58B5396E-6B38-4FC7-82EE-AECAB3570107}"/>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769621" y="4621327"/>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39" name="Picture 4">
            <a:extLst>
              <a:ext uri="{FF2B5EF4-FFF2-40B4-BE49-F238E27FC236}">
                <a16:creationId xmlns:a16="http://schemas.microsoft.com/office/drawing/2014/main" id="{188F9DF2-9253-CBC3-E5AD-CA4B1750C855}"/>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922021" y="4773727"/>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40" name="Picture 4">
            <a:extLst>
              <a:ext uri="{FF2B5EF4-FFF2-40B4-BE49-F238E27FC236}">
                <a16:creationId xmlns:a16="http://schemas.microsoft.com/office/drawing/2014/main" id="{96F6C623-85FD-5F7B-1401-448637E5CBE3}"/>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074421" y="4926127"/>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41" name="Picture 4">
            <a:extLst>
              <a:ext uri="{FF2B5EF4-FFF2-40B4-BE49-F238E27FC236}">
                <a16:creationId xmlns:a16="http://schemas.microsoft.com/office/drawing/2014/main" id="{9C29F921-2585-2232-8F71-0A8712F6DAF1}"/>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226821" y="5078527"/>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42" name="Picture 4">
            <a:extLst>
              <a:ext uri="{FF2B5EF4-FFF2-40B4-BE49-F238E27FC236}">
                <a16:creationId xmlns:a16="http://schemas.microsoft.com/office/drawing/2014/main" id="{FB26CFAD-2C29-0C4B-277A-FFA2805D210E}"/>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379221" y="5230927"/>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43" name="Picture 4">
            <a:extLst>
              <a:ext uri="{FF2B5EF4-FFF2-40B4-BE49-F238E27FC236}">
                <a16:creationId xmlns:a16="http://schemas.microsoft.com/office/drawing/2014/main" id="{8AD95409-F512-4440-18E7-81568A5B8F93}"/>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531621" y="5383327"/>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44" name="Picture 4">
            <a:extLst>
              <a:ext uri="{FF2B5EF4-FFF2-40B4-BE49-F238E27FC236}">
                <a16:creationId xmlns:a16="http://schemas.microsoft.com/office/drawing/2014/main" id="{243150C5-2D33-85A9-36BC-5387892FC711}"/>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684021" y="5535727"/>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45" name="Picture 4">
            <a:extLst>
              <a:ext uri="{FF2B5EF4-FFF2-40B4-BE49-F238E27FC236}">
                <a16:creationId xmlns:a16="http://schemas.microsoft.com/office/drawing/2014/main" id="{7BC24452-9783-40FD-F533-65CCF66D745B}"/>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836421" y="5688127"/>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46" name="Picture 4">
            <a:extLst>
              <a:ext uri="{FF2B5EF4-FFF2-40B4-BE49-F238E27FC236}">
                <a16:creationId xmlns:a16="http://schemas.microsoft.com/office/drawing/2014/main" id="{F45C594C-0411-5B51-538E-527D06E36932}"/>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988821" y="5840527"/>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47" name="Picture 4">
            <a:extLst>
              <a:ext uri="{FF2B5EF4-FFF2-40B4-BE49-F238E27FC236}">
                <a16:creationId xmlns:a16="http://schemas.microsoft.com/office/drawing/2014/main" id="{E1A372BD-66DF-3D6A-0C64-DD476FAC6F75}"/>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141221" y="5992927"/>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48" name="Picture 22">
            <a:extLst>
              <a:ext uri="{FF2B5EF4-FFF2-40B4-BE49-F238E27FC236}">
                <a16:creationId xmlns:a16="http://schemas.microsoft.com/office/drawing/2014/main" id="{E7373E0E-197E-44BA-F986-00C109E3F09F}"/>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10677129" y="2484297"/>
            <a:ext cx="702884" cy="699116"/>
          </a:xfrm>
          <a:prstGeom prst="rect">
            <a:avLst/>
          </a:prstGeom>
          <a:noFill/>
          <a:extLst>
            <a:ext uri="{909E8E84-426E-40DD-AFC4-6F175D3DCCD1}">
              <a14:hiddenFill xmlns:a14="http://schemas.microsoft.com/office/drawing/2010/main">
                <a:solidFill>
                  <a:srgbClr val="FFFFFF"/>
                </a:solidFill>
              </a14:hiddenFill>
            </a:ext>
          </a:extLst>
        </p:spPr>
      </p:pic>
      <p:pic>
        <p:nvPicPr>
          <p:cNvPr id="149" name="Picture 22">
            <a:extLst>
              <a:ext uri="{FF2B5EF4-FFF2-40B4-BE49-F238E27FC236}">
                <a16:creationId xmlns:a16="http://schemas.microsoft.com/office/drawing/2014/main" id="{07A5827A-C648-AFD4-60A0-2B345F3840C9}"/>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9937094" y="2471767"/>
            <a:ext cx="702884" cy="699116"/>
          </a:xfrm>
          <a:prstGeom prst="rect">
            <a:avLst/>
          </a:prstGeom>
          <a:noFill/>
          <a:extLst>
            <a:ext uri="{909E8E84-426E-40DD-AFC4-6F175D3DCCD1}">
              <a14:hiddenFill xmlns:a14="http://schemas.microsoft.com/office/drawing/2010/main">
                <a:solidFill>
                  <a:srgbClr val="FFFFFF"/>
                </a:solidFill>
              </a14:hiddenFill>
            </a:ext>
          </a:extLst>
        </p:spPr>
      </p:pic>
      <p:pic>
        <p:nvPicPr>
          <p:cNvPr id="150" name="Picture 22">
            <a:extLst>
              <a:ext uri="{FF2B5EF4-FFF2-40B4-BE49-F238E27FC236}">
                <a16:creationId xmlns:a16="http://schemas.microsoft.com/office/drawing/2014/main" id="{F969E07D-77CC-36D1-261E-667148A24CEF}"/>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9299948" y="1890606"/>
            <a:ext cx="702884" cy="699116"/>
          </a:xfrm>
          <a:prstGeom prst="rect">
            <a:avLst/>
          </a:prstGeom>
          <a:noFill/>
          <a:extLst>
            <a:ext uri="{909E8E84-426E-40DD-AFC4-6F175D3DCCD1}">
              <a14:hiddenFill xmlns:a14="http://schemas.microsoft.com/office/drawing/2010/main">
                <a:solidFill>
                  <a:srgbClr val="FFFFFF"/>
                </a:solidFill>
              </a14:hiddenFill>
            </a:ext>
          </a:extLst>
        </p:spPr>
      </p:pic>
      <p:pic>
        <p:nvPicPr>
          <p:cNvPr id="151" name="Picture 22">
            <a:extLst>
              <a:ext uri="{FF2B5EF4-FFF2-40B4-BE49-F238E27FC236}">
                <a16:creationId xmlns:a16="http://schemas.microsoft.com/office/drawing/2014/main" id="{4217BBB7-93D9-76C5-7BBF-A16652636B7F}"/>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9988330" y="1881866"/>
            <a:ext cx="702884" cy="699116"/>
          </a:xfrm>
          <a:prstGeom prst="rect">
            <a:avLst/>
          </a:prstGeom>
          <a:noFill/>
          <a:extLst>
            <a:ext uri="{909E8E84-426E-40DD-AFC4-6F175D3DCCD1}">
              <a14:hiddenFill xmlns:a14="http://schemas.microsoft.com/office/drawing/2010/main">
                <a:solidFill>
                  <a:srgbClr val="FFFFFF"/>
                </a:solidFill>
              </a14:hiddenFill>
            </a:ext>
          </a:extLst>
        </p:spPr>
      </p:pic>
      <p:pic>
        <p:nvPicPr>
          <p:cNvPr id="152" name="Picture 22">
            <a:extLst>
              <a:ext uri="{FF2B5EF4-FFF2-40B4-BE49-F238E27FC236}">
                <a16:creationId xmlns:a16="http://schemas.microsoft.com/office/drawing/2014/main" id="{12F911F9-74BF-44BD-1EB2-9FDB2E387E7D}"/>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10687687" y="1868561"/>
            <a:ext cx="702884" cy="699116"/>
          </a:xfrm>
          <a:prstGeom prst="rect">
            <a:avLst/>
          </a:prstGeom>
          <a:noFill/>
          <a:extLst>
            <a:ext uri="{909E8E84-426E-40DD-AFC4-6F175D3DCCD1}">
              <a14:hiddenFill xmlns:a14="http://schemas.microsoft.com/office/drawing/2010/main">
                <a:solidFill>
                  <a:srgbClr val="FFFFFF"/>
                </a:solidFill>
              </a14:hiddenFill>
            </a:ext>
          </a:extLst>
        </p:spPr>
      </p:pic>
      <p:pic>
        <p:nvPicPr>
          <p:cNvPr id="153" name="Picture 22">
            <a:extLst>
              <a:ext uri="{FF2B5EF4-FFF2-40B4-BE49-F238E27FC236}">
                <a16:creationId xmlns:a16="http://schemas.microsoft.com/office/drawing/2014/main" id="{922EABB7-CBA0-2D83-95B4-12D7F3CF4992}"/>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11424853" y="1840718"/>
            <a:ext cx="702884" cy="699116"/>
          </a:xfrm>
          <a:prstGeom prst="rect">
            <a:avLst/>
          </a:prstGeom>
          <a:noFill/>
          <a:extLst>
            <a:ext uri="{909E8E84-426E-40DD-AFC4-6F175D3DCCD1}">
              <a14:hiddenFill xmlns:a14="http://schemas.microsoft.com/office/drawing/2010/main">
                <a:solidFill>
                  <a:srgbClr val="FFFFFF"/>
                </a:solidFill>
              </a14:hiddenFill>
            </a:ext>
          </a:extLst>
        </p:spPr>
      </p:pic>
      <p:pic>
        <p:nvPicPr>
          <p:cNvPr id="154" name="Picture 6">
            <a:extLst>
              <a:ext uri="{FF2B5EF4-FFF2-40B4-BE49-F238E27FC236}">
                <a16:creationId xmlns:a16="http://schemas.microsoft.com/office/drawing/2014/main" id="{A14CA4C8-25E8-2B29-EB88-2FC3AE23CB2B}"/>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8211106" y="722750"/>
            <a:ext cx="620001" cy="620001"/>
          </a:xfrm>
          <a:prstGeom prst="rect">
            <a:avLst/>
          </a:prstGeom>
          <a:noFill/>
          <a:extLst>
            <a:ext uri="{909E8E84-426E-40DD-AFC4-6F175D3DCCD1}">
              <a14:hiddenFill xmlns:a14="http://schemas.microsoft.com/office/drawing/2010/main">
                <a:solidFill>
                  <a:srgbClr val="FFFFFF"/>
                </a:solidFill>
              </a14:hiddenFill>
            </a:ext>
          </a:extLst>
        </p:spPr>
      </p:pic>
      <p:pic>
        <p:nvPicPr>
          <p:cNvPr id="155" name="Picture 6">
            <a:extLst>
              <a:ext uri="{FF2B5EF4-FFF2-40B4-BE49-F238E27FC236}">
                <a16:creationId xmlns:a16="http://schemas.microsoft.com/office/drawing/2014/main" id="{3F5F2206-6550-FF99-7126-F87EF5C1FC5A}"/>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8729622" y="732695"/>
            <a:ext cx="620001" cy="620001"/>
          </a:xfrm>
          <a:prstGeom prst="rect">
            <a:avLst/>
          </a:prstGeom>
          <a:noFill/>
          <a:extLst>
            <a:ext uri="{909E8E84-426E-40DD-AFC4-6F175D3DCCD1}">
              <a14:hiddenFill xmlns:a14="http://schemas.microsoft.com/office/drawing/2010/main">
                <a:solidFill>
                  <a:srgbClr val="FFFFFF"/>
                </a:solidFill>
              </a14:hiddenFill>
            </a:ext>
          </a:extLst>
        </p:spPr>
      </p:pic>
      <p:pic>
        <p:nvPicPr>
          <p:cNvPr id="156" name="Picture 6">
            <a:extLst>
              <a:ext uri="{FF2B5EF4-FFF2-40B4-BE49-F238E27FC236}">
                <a16:creationId xmlns:a16="http://schemas.microsoft.com/office/drawing/2014/main" id="{AA607F37-251D-BDDD-7263-2F8DB203B884}"/>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9237995" y="761400"/>
            <a:ext cx="620001" cy="620001"/>
          </a:xfrm>
          <a:prstGeom prst="rect">
            <a:avLst/>
          </a:prstGeom>
          <a:noFill/>
          <a:extLst>
            <a:ext uri="{909E8E84-426E-40DD-AFC4-6F175D3DCCD1}">
              <a14:hiddenFill xmlns:a14="http://schemas.microsoft.com/office/drawing/2010/main">
                <a:solidFill>
                  <a:srgbClr val="FFFFFF"/>
                </a:solidFill>
              </a14:hiddenFill>
            </a:ext>
          </a:extLst>
        </p:spPr>
      </p:pic>
      <p:pic>
        <p:nvPicPr>
          <p:cNvPr id="157" name="Picture 6">
            <a:extLst>
              <a:ext uri="{FF2B5EF4-FFF2-40B4-BE49-F238E27FC236}">
                <a16:creationId xmlns:a16="http://schemas.microsoft.com/office/drawing/2014/main" id="{A553F1AF-0D4E-5713-9C01-0AD277B05C83}"/>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9810198" y="761400"/>
            <a:ext cx="620001" cy="620001"/>
          </a:xfrm>
          <a:prstGeom prst="rect">
            <a:avLst/>
          </a:prstGeom>
          <a:noFill/>
          <a:extLst>
            <a:ext uri="{909E8E84-426E-40DD-AFC4-6F175D3DCCD1}">
              <a14:hiddenFill xmlns:a14="http://schemas.microsoft.com/office/drawing/2010/main">
                <a:solidFill>
                  <a:srgbClr val="FFFFFF"/>
                </a:solidFill>
              </a14:hiddenFill>
            </a:ext>
          </a:extLst>
        </p:spPr>
      </p:pic>
      <p:pic>
        <p:nvPicPr>
          <p:cNvPr id="158" name="Picture 6">
            <a:extLst>
              <a:ext uri="{FF2B5EF4-FFF2-40B4-BE49-F238E27FC236}">
                <a16:creationId xmlns:a16="http://schemas.microsoft.com/office/drawing/2014/main" id="{8892B821-9EC0-334F-8467-C31D1B28D2A4}"/>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0319886" y="768052"/>
            <a:ext cx="620001" cy="620001"/>
          </a:xfrm>
          <a:prstGeom prst="rect">
            <a:avLst/>
          </a:prstGeom>
          <a:noFill/>
          <a:extLst>
            <a:ext uri="{909E8E84-426E-40DD-AFC4-6F175D3DCCD1}">
              <a14:hiddenFill xmlns:a14="http://schemas.microsoft.com/office/drawing/2010/main">
                <a:solidFill>
                  <a:srgbClr val="FFFFFF"/>
                </a:solidFill>
              </a14:hiddenFill>
            </a:ext>
          </a:extLst>
        </p:spPr>
      </p:pic>
      <p:pic>
        <p:nvPicPr>
          <p:cNvPr id="159" name="Picture 6">
            <a:extLst>
              <a:ext uri="{FF2B5EF4-FFF2-40B4-BE49-F238E27FC236}">
                <a16:creationId xmlns:a16="http://schemas.microsoft.com/office/drawing/2014/main" id="{D8015E66-0F12-23CF-F2A7-EB3E825BA45A}"/>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0885852" y="774584"/>
            <a:ext cx="620001" cy="620001"/>
          </a:xfrm>
          <a:prstGeom prst="rect">
            <a:avLst/>
          </a:prstGeom>
          <a:noFill/>
          <a:extLst>
            <a:ext uri="{909E8E84-426E-40DD-AFC4-6F175D3DCCD1}">
              <a14:hiddenFill xmlns:a14="http://schemas.microsoft.com/office/drawing/2010/main">
                <a:solidFill>
                  <a:srgbClr val="FFFFFF"/>
                </a:solidFill>
              </a14:hiddenFill>
            </a:ext>
          </a:extLst>
        </p:spPr>
      </p:pic>
      <p:pic>
        <p:nvPicPr>
          <p:cNvPr id="160" name="Picture 6">
            <a:extLst>
              <a:ext uri="{FF2B5EF4-FFF2-40B4-BE49-F238E27FC236}">
                <a16:creationId xmlns:a16="http://schemas.microsoft.com/office/drawing/2014/main" id="{D406D39E-65BB-5F6B-DFC8-F2495D12644C}"/>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1375936" y="784477"/>
            <a:ext cx="620001" cy="620001"/>
          </a:xfrm>
          <a:prstGeom prst="rect">
            <a:avLst/>
          </a:prstGeom>
          <a:noFill/>
          <a:extLst>
            <a:ext uri="{909E8E84-426E-40DD-AFC4-6F175D3DCCD1}">
              <a14:hiddenFill xmlns:a14="http://schemas.microsoft.com/office/drawing/2010/main">
                <a:solidFill>
                  <a:srgbClr val="FFFFFF"/>
                </a:solidFill>
              </a14:hiddenFill>
            </a:ext>
          </a:extLst>
        </p:spPr>
      </p:pic>
      <p:pic>
        <p:nvPicPr>
          <p:cNvPr id="161" name="Picture 6">
            <a:extLst>
              <a:ext uri="{FF2B5EF4-FFF2-40B4-BE49-F238E27FC236}">
                <a16:creationId xmlns:a16="http://schemas.microsoft.com/office/drawing/2014/main" id="{EE68F8DA-23B0-E511-98E5-CB325BEBC281}"/>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654243" y="1310456"/>
            <a:ext cx="620001" cy="620001"/>
          </a:xfrm>
          <a:prstGeom prst="rect">
            <a:avLst/>
          </a:prstGeom>
          <a:noFill/>
          <a:extLst>
            <a:ext uri="{909E8E84-426E-40DD-AFC4-6F175D3DCCD1}">
              <a14:hiddenFill xmlns:a14="http://schemas.microsoft.com/office/drawing/2010/main">
                <a:solidFill>
                  <a:srgbClr val="FFFFFF"/>
                </a:solidFill>
              </a14:hiddenFill>
            </a:ext>
          </a:extLst>
        </p:spPr>
      </p:pic>
      <p:pic>
        <p:nvPicPr>
          <p:cNvPr id="162" name="Picture 6">
            <a:extLst>
              <a:ext uri="{FF2B5EF4-FFF2-40B4-BE49-F238E27FC236}">
                <a16:creationId xmlns:a16="http://schemas.microsoft.com/office/drawing/2014/main" id="{F01CD6DB-3307-8889-BFEE-19642456A1DC}"/>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8149741" y="1338214"/>
            <a:ext cx="620001" cy="620001"/>
          </a:xfrm>
          <a:prstGeom prst="rect">
            <a:avLst/>
          </a:prstGeom>
          <a:noFill/>
          <a:extLst>
            <a:ext uri="{909E8E84-426E-40DD-AFC4-6F175D3DCCD1}">
              <a14:hiddenFill xmlns:a14="http://schemas.microsoft.com/office/drawing/2010/main">
                <a:solidFill>
                  <a:srgbClr val="FFFFFF"/>
                </a:solidFill>
              </a14:hiddenFill>
            </a:ext>
          </a:extLst>
        </p:spPr>
      </p:pic>
      <p:pic>
        <p:nvPicPr>
          <p:cNvPr id="163" name="Picture 6">
            <a:extLst>
              <a:ext uri="{FF2B5EF4-FFF2-40B4-BE49-F238E27FC236}">
                <a16:creationId xmlns:a16="http://schemas.microsoft.com/office/drawing/2014/main" id="{963BFFD9-325F-52DF-839D-55E5ECE9E757}"/>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8683583" y="1325565"/>
            <a:ext cx="620001" cy="620001"/>
          </a:xfrm>
          <a:prstGeom prst="rect">
            <a:avLst/>
          </a:prstGeom>
          <a:noFill/>
          <a:extLst>
            <a:ext uri="{909E8E84-426E-40DD-AFC4-6F175D3DCCD1}">
              <a14:hiddenFill xmlns:a14="http://schemas.microsoft.com/office/drawing/2010/main">
                <a:solidFill>
                  <a:srgbClr val="FFFFFF"/>
                </a:solidFill>
              </a14:hiddenFill>
            </a:ext>
          </a:extLst>
        </p:spPr>
      </p:pic>
      <p:pic>
        <p:nvPicPr>
          <p:cNvPr id="164" name="Picture 6">
            <a:extLst>
              <a:ext uri="{FF2B5EF4-FFF2-40B4-BE49-F238E27FC236}">
                <a16:creationId xmlns:a16="http://schemas.microsoft.com/office/drawing/2014/main" id="{CD05B41E-E3ED-4F17-E0AC-4416CC4668DB}"/>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9244520" y="1332465"/>
            <a:ext cx="620001" cy="620001"/>
          </a:xfrm>
          <a:prstGeom prst="rect">
            <a:avLst/>
          </a:prstGeom>
          <a:noFill/>
          <a:extLst>
            <a:ext uri="{909E8E84-426E-40DD-AFC4-6F175D3DCCD1}">
              <a14:hiddenFill xmlns:a14="http://schemas.microsoft.com/office/drawing/2010/main">
                <a:solidFill>
                  <a:srgbClr val="FFFFFF"/>
                </a:solidFill>
              </a14:hiddenFill>
            </a:ext>
          </a:extLst>
        </p:spPr>
      </p:pic>
      <p:pic>
        <p:nvPicPr>
          <p:cNvPr id="165" name="Picture 6">
            <a:extLst>
              <a:ext uri="{FF2B5EF4-FFF2-40B4-BE49-F238E27FC236}">
                <a16:creationId xmlns:a16="http://schemas.microsoft.com/office/drawing/2014/main" id="{5801E432-CDA3-9BE5-19BA-3C56F65049FC}"/>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9759815" y="1305127"/>
            <a:ext cx="620001" cy="620001"/>
          </a:xfrm>
          <a:prstGeom prst="rect">
            <a:avLst/>
          </a:prstGeom>
          <a:noFill/>
          <a:extLst>
            <a:ext uri="{909E8E84-426E-40DD-AFC4-6F175D3DCCD1}">
              <a14:hiddenFill xmlns:a14="http://schemas.microsoft.com/office/drawing/2010/main">
                <a:solidFill>
                  <a:srgbClr val="FFFFFF"/>
                </a:solidFill>
              </a14:hiddenFill>
            </a:ext>
          </a:extLst>
        </p:spPr>
      </p:pic>
      <p:pic>
        <p:nvPicPr>
          <p:cNvPr id="166" name="Picture 6">
            <a:extLst>
              <a:ext uri="{FF2B5EF4-FFF2-40B4-BE49-F238E27FC236}">
                <a16:creationId xmlns:a16="http://schemas.microsoft.com/office/drawing/2014/main" id="{9FC55AB8-E05A-C3F2-E601-3504756993DB}"/>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0303708" y="1311659"/>
            <a:ext cx="620001" cy="620001"/>
          </a:xfrm>
          <a:prstGeom prst="rect">
            <a:avLst/>
          </a:prstGeom>
          <a:noFill/>
          <a:extLst>
            <a:ext uri="{909E8E84-426E-40DD-AFC4-6F175D3DCCD1}">
              <a14:hiddenFill xmlns:a14="http://schemas.microsoft.com/office/drawing/2010/main">
                <a:solidFill>
                  <a:srgbClr val="FFFFFF"/>
                </a:solidFill>
              </a14:hiddenFill>
            </a:ext>
          </a:extLst>
        </p:spPr>
      </p:pic>
      <p:pic>
        <p:nvPicPr>
          <p:cNvPr id="167" name="Picture 6">
            <a:extLst>
              <a:ext uri="{FF2B5EF4-FFF2-40B4-BE49-F238E27FC236}">
                <a16:creationId xmlns:a16="http://schemas.microsoft.com/office/drawing/2014/main" id="{FE5131EB-598B-6DF0-A7D9-2232CCC0DC8D}"/>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0820587" y="1295908"/>
            <a:ext cx="620001" cy="620001"/>
          </a:xfrm>
          <a:prstGeom prst="rect">
            <a:avLst/>
          </a:prstGeom>
          <a:noFill/>
          <a:extLst>
            <a:ext uri="{909E8E84-426E-40DD-AFC4-6F175D3DCCD1}">
              <a14:hiddenFill xmlns:a14="http://schemas.microsoft.com/office/drawing/2010/main">
                <a:solidFill>
                  <a:srgbClr val="FFFFFF"/>
                </a:solidFill>
              </a14:hiddenFill>
            </a:ext>
          </a:extLst>
        </p:spPr>
      </p:pic>
      <p:pic>
        <p:nvPicPr>
          <p:cNvPr id="168" name="Picture 6">
            <a:extLst>
              <a:ext uri="{FF2B5EF4-FFF2-40B4-BE49-F238E27FC236}">
                <a16:creationId xmlns:a16="http://schemas.microsoft.com/office/drawing/2014/main" id="{90DE83D0-3300-C4F3-E269-30803184A1E2}"/>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1396476" y="1252769"/>
            <a:ext cx="620001" cy="620001"/>
          </a:xfrm>
          <a:prstGeom prst="rect">
            <a:avLst/>
          </a:prstGeom>
          <a:noFill/>
          <a:extLst>
            <a:ext uri="{909E8E84-426E-40DD-AFC4-6F175D3DCCD1}">
              <a14:hiddenFill xmlns:a14="http://schemas.microsoft.com/office/drawing/2010/main">
                <a:solidFill>
                  <a:srgbClr val="FFFFFF"/>
                </a:solidFill>
              </a14:hiddenFill>
            </a:ext>
          </a:extLst>
        </p:spPr>
      </p:pic>
      <p:pic>
        <p:nvPicPr>
          <p:cNvPr id="169" name="Picture 6">
            <a:extLst>
              <a:ext uri="{FF2B5EF4-FFF2-40B4-BE49-F238E27FC236}">
                <a16:creationId xmlns:a16="http://schemas.microsoft.com/office/drawing/2014/main" id="{BD1A65DF-23B7-56E8-BBCC-479E06AAEEEB}"/>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689175" y="684551"/>
            <a:ext cx="620001" cy="620001"/>
          </a:xfrm>
          <a:prstGeom prst="rect">
            <a:avLst/>
          </a:prstGeom>
          <a:noFill/>
          <a:extLst>
            <a:ext uri="{909E8E84-426E-40DD-AFC4-6F175D3DCCD1}">
              <a14:hiddenFill xmlns:a14="http://schemas.microsoft.com/office/drawing/2010/main">
                <a:solidFill>
                  <a:srgbClr val="FFFFFF"/>
                </a:solidFill>
              </a14:hiddenFill>
            </a:ext>
          </a:extLst>
        </p:spPr>
      </p:pic>
      <p:pic>
        <p:nvPicPr>
          <p:cNvPr id="170" name="Picture 6">
            <a:extLst>
              <a:ext uri="{FF2B5EF4-FFF2-40B4-BE49-F238E27FC236}">
                <a16:creationId xmlns:a16="http://schemas.microsoft.com/office/drawing/2014/main" id="{22934EDC-FFC4-0BC7-B814-1B88B870D68E}"/>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226249" y="690455"/>
            <a:ext cx="620001" cy="620001"/>
          </a:xfrm>
          <a:prstGeom prst="rect">
            <a:avLst/>
          </a:prstGeom>
          <a:noFill/>
          <a:extLst>
            <a:ext uri="{909E8E84-426E-40DD-AFC4-6F175D3DCCD1}">
              <a14:hiddenFill xmlns:a14="http://schemas.microsoft.com/office/drawing/2010/main">
                <a:solidFill>
                  <a:srgbClr val="FFFFFF"/>
                </a:solidFill>
              </a14:hiddenFill>
            </a:ext>
          </a:extLst>
        </p:spPr>
      </p:pic>
      <p:pic>
        <p:nvPicPr>
          <p:cNvPr id="171" name="Picture 6">
            <a:extLst>
              <a:ext uri="{FF2B5EF4-FFF2-40B4-BE49-F238E27FC236}">
                <a16:creationId xmlns:a16="http://schemas.microsoft.com/office/drawing/2014/main" id="{B5D54684-E200-978B-0DB2-AD12E6332034}"/>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144280" y="1306137"/>
            <a:ext cx="620001" cy="620001"/>
          </a:xfrm>
          <a:prstGeom prst="rect">
            <a:avLst/>
          </a:prstGeom>
          <a:noFill/>
          <a:extLst>
            <a:ext uri="{909E8E84-426E-40DD-AFC4-6F175D3DCCD1}">
              <a14:hiddenFill xmlns:a14="http://schemas.microsoft.com/office/drawing/2010/main">
                <a:solidFill>
                  <a:srgbClr val="FFFFFF"/>
                </a:solidFill>
              </a14:hiddenFill>
            </a:ext>
          </a:extLst>
        </p:spPr>
      </p:pic>
      <p:pic>
        <p:nvPicPr>
          <p:cNvPr id="172" name="Picture 6">
            <a:extLst>
              <a:ext uri="{FF2B5EF4-FFF2-40B4-BE49-F238E27FC236}">
                <a16:creationId xmlns:a16="http://schemas.microsoft.com/office/drawing/2014/main" id="{CA408467-E3CE-774B-BE03-965EC1A6AD5E}"/>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611901" y="1329120"/>
            <a:ext cx="620001" cy="620001"/>
          </a:xfrm>
          <a:prstGeom prst="rect">
            <a:avLst/>
          </a:prstGeom>
          <a:noFill/>
          <a:extLst>
            <a:ext uri="{909E8E84-426E-40DD-AFC4-6F175D3DCCD1}">
              <a14:hiddenFill xmlns:a14="http://schemas.microsoft.com/office/drawing/2010/main">
                <a:solidFill>
                  <a:srgbClr val="FFFFFF"/>
                </a:solidFill>
              </a14:hiddenFill>
            </a:ext>
          </a:extLst>
        </p:spPr>
      </p:pic>
      <p:pic>
        <p:nvPicPr>
          <p:cNvPr id="173" name="Picture 28">
            <a:extLst>
              <a:ext uri="{FF2B5EF4-FFF2-40B4-BE49-F238E27FC236}">
                <a16:creationId xmlns:a16="http://schemas.microsoft.com/office/drawing/2014/main" id="{846B7638-B728-E22E-3DB2-6F8F27096CA0}"/>
              </a:ext>
            </a:extLst>
          </p:cNvPr>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a:stretch/>
        </p:blipFill>
        <p:spPr bwMode="auto">
          <a:xfrm>
            <a:off x="2578589" y="4822013"/>
            <a:ext cx="1186262" cy="1208318"/>
          </a:xfrm>
          <a:prstGeom prst="rect">
            <a:avLst/>
          </a:prstGeom>
          <a:noFill/>
          <a:extLst>
            <a:ext uri="{909E8E84-426E-40DD-AFC4-6F175D3DCCD1}">
              <a14:hiddenFill xmlns:a14="http://schemas.microsoft.com/office/drawing/2010/main">
                <a:solidFill>
                  <a:srgbClr val="FFFFFF"/>
                </a:solidFill>
              </a14:hiddenFill>
            </a:ext>
          </a:extLst>
        </p:spPr>
      </p:pic>
      <p:pic>
        <p:nvPicPr>
          <p:cNvPr id="174" name="Picture 24">
            <a:extLst>
              <a:ext uri="{FF2B5EF4-FFF2-40B4-BE49-F238E27FC236}">
                <a16:creationId xmlns:a16="http://schemas.microsoft.com/office/drawing/2014/main" id="{F26DFA70-05E5-3B87-117D-70B9CDD9416B}"/>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11442698" y="4642170"/>
            <a:ext cx="657441" cy="507873"/>
          </a:xfrm>
          <a:prstGeom prst="rect">
            <a:avLst/>
          </a:prstGeom>
          <a:noFill/>
          <a:extLst>
            <a:ext uri="{909E8E84-426E-40DD-AFC4-6F175D3DCCD1}">
              <a14:hiddenFill xmlns:a14="http://schemas.microsoft.com/office/drawing/2010/main">
                <a:solidFill>
                  <a:srgbClr val="FFFFFF"/>
                </a:solidFill>
              </a14:hiddenFill>
            </a:ext>
          </a:extLst>
        </p:spPr>
      </p:pic>
      <p:pic>
        <p:nvPicPr>
          <p:cNvPr id="175" name="Picture 24">
            <a:extLst>
              <a:ext uri="{FF2B5EF4-FFF2-40B4-BE49-F238E27FC236}">
                <a16:creationId xmlns:a16="http://schemas.microsoft.com/office/drawing/2014/main" id="{6589D8BE-4B40-1135-4E1C-F4B2ABC50176}"/>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9780522" y="4003302"/>
            <a:ext cx="657441" cy="507873"/>
          </a:xfrm>
          <a:prstGeom prst="rect">
            <a:avLst/>
          </a:prstGeom>
          <a:noFill/>
          <a:extLst>
            <a:ext uri="{909E8E84-426E-40DD-AFC4-6F175D3DCCD1}">
              <a14:hiddenFill xmlns:a14="http://schemas.microsoft.com/office/drawing/2010/main">
                <a:solidFill>
                  <a:srgbClr val="FFFFFF"/>
                </a:solidFill>
              </a14:hiddenFill>
            </a:ext>
          </a:extLst>
        </p:spPr>
      </p:pic>
      <p:pic>
        <p:nvPicPr>
          <p:cNvPr id="176" name="Picture 24">
            <a:extLst>
              <a:ext uri="{FF2B5EF4-FFF2-40B4-BE49-F238E27FC236}">
                <a16:creationId xmlns:a16="http://schemas.microsoft.com/office/drawing/2014/main" id="{97D15A29-41FC-A14C-1481-DD4926E6E03D}"/>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10574094" y="4014659"/>
            <a:ext cx="657441" cy="507873"/>
          </a:xfrm>
          <a:prstGeom prst="rect">
            <a:avLst/>
          </a:prstGeom>
          <a:noFill/>
          <a:extLst>
            <a:ext uri="{909E8E84-426E-40DD-AFC4-6F175D3DCCD1}">
              <a14:hiddenFill xmlns:a14="http://schemas.microsoft.com/office/drawing/2010/main">
                <a:solidFill>
                  <a:srgbClr val="FFFFFF"/>
                </a:solidFill>
              </a14:hiddenFill>
            </a:ext>
          </a:extLst>
        </p:spPr>
      </p:pic>
      <p:pic>
        <p:nvPicPr>
          <p:cNvPr id="177" name="Picture 24">
            <a:extLst>
              <a:ext uri="{FF2B5EF4-FFF2-40B4-BE49-F238E27FC236}">
                <a16:creationId xmlns:a16="http://schemas.microsoft.com/office/drawing/2014/main" id="{85065C6D-0894-8690-9CAC-8BCF33DF8E47}"/>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11435605" y="4003302"/>
            <a:ext cx="657441" cy="507873"/>
          </a:xfrm>
          <a:prstGeom prst="rect">
            <a:avLst/>
          </a:prstGeom>
          <a:noFill/>
          <a:extLst>
            <a:ext uri="{909E8E84-426E-40DD-AFC4-6F175D3DCCD1}">
              <a14:hiddenFill xmlns:a14="http://schemas.microsoft.com/office/drawing/2010/main">
                <a:solidFill>
                  <a:srgbClr val="FFFFFF"/>
                </a:solidFill>
              </a14:hiddenFill>
            </a:ext>
          </a:extLst>
        </p:spPr>
      </p:pic>
      <p:pic>
        <p:nvPicPr>
          <p:cNvPr id="178" name="Picture 24">
            <a:extLst>
              <a:ext uri="{FF2B5EF4-FFF2-40B4-BE49-F238E27FC236}">
                <a16:creationId xmlns:a16="http://schemas.microsoft.com/office/drawing/2014/main" id="{0D0B56F9-CAC3-7EBC-FED3-730C08393943}"/>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9780522" y="3291239"/>
            <a:ext cx="657441" cy="507873"/>
          </a:xfrm>
          <a:prstGeom prst="rect">
            <a:avLst/>
          </a:prstGeom>
          <a:noFill/>
          <a:extLst>
            <a:ext uri="{909E8E84-426E-40DD-AFC4-6F175D3DCCD1}">
              <a14:hiddenFill xmlns:a14="http://schemas.microsoft.com/office/drawing/2010/main">
                <a:solidFill>
                  <a:srgbClr val="FFFFFF"/>
                </a:solidFill>
              </a14:hiddenFill>
            </a:ext>
          </a:extLst>
        </p:spPr>
      </p:pic>
      <p:pic>
        <p:nvPicPr>
          <p:cNvPr id="179" name="Picture 24">
            <a:extLst>
              <a:ext uri="{FF2B5EF4-FFF2-40B4-BE49-F238E27FC236}">
                <a16:creationId xmlns:a16="http://schemas.microsoft.com/office/drawing/2014/main" id="{9FBF02DD-3638-693C-DBB9-4B9E057AD7A6}"/>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10566390" y="3308162"/>
            <a:ext cx="657441" cy="507873"/>
          </a:xfrm>
          <a:prstGeom prst="rect">
            <a:avLst/>
          </a:prstGeom>
          <a:noFill/>
          <a:extLst>
            <a:ext uri="{909E8E84-426E-40DD-AFC4-6F175D3DCCD1}">
              <a14:hiddenFill xmlns:a14="http://schemas.microsoft.com/office/drawing/2010/main">
                <a:solidFill>
                  <a:srgbClr val="FFFFFF"/>
                </a:solidFill>
              </a14:hiddenFill>
            </a:ext>
          </a:extLst>
        </p:spPr>
      </p:pic>
      <p:pic>
        <p:nvPicPr>
          <p:cNvPr id="180" name="Picture 24">
            <a:extLst>
              <a:ext uri="{FF2B5EF4-FFF2-40B4-BE49-F238E27FC236}">
                <a16:creationId xmlns:a16="http://schemas.microsoft.com/office/drawing/2014/main" id="{C512ECBC-8D23-1B15-8D0D-14CB582B22BD}"/>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11435605" y="3305306"/>
            <a:ext cx="657441" cy="507873"/>
          </a:xfrm>
          <a:prstGeom prst="rect">
            <a:avLst/>
          </a:prstGeom>
          <a:noFill/>
          <a:extLst>
            <a:ext uri="{909E8E84-426E-40DD-AFC4-6F175D3DCCD1}">
              <a14:hiddenFill xmlns:a14="http://schemas.microsoft.com/office/drawing/2010/main">
                <a:solidFill>
                  <a:srgbClr val="FFFFFF"/>
                </a:solidFill>
              </a14:hiddenFill>
            </a:ext>
          </a:extLst>
        </p:spPr>
      </p:pic>
      <p:pic>
        <p:nvPicPr>
          <p:cNvPr id="181" name="Picture 8">
            <a:extLst>
              <a:ext uri="{FF2B5EF4-FFF2-40B4-BE49-F238E27FC236}">
                <a16:creationId xmlns:a16="http://schemas.microsoft.com/office/drawing/2014/main" id="{A31B3756-5577-7B92-4D83-7CAB4308D568}"/>
              </a:ext>
            </a:extLst>
          </p:cNvPr>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904346" y="2518541"/>
            <a:ext cx="635458" cy="895653"/>
          </a:xfrm>
          <a:prstGeom prst="rect">
            <a:avLst/>
          </a:prstGeom>
          <a:noFill/>
          <a:extLst>
            <a:ext uri="{909E8E84-426E-40DD-AFC4-6F175D3DCCD1}">
              <a14:hiddenFill xmlns:a14="http://schemas.microsoft.com/office/drawing/2010/main">
                <a:solidFill>
                  <a:srgbClr val="FFFFFF"/>
                </a:solidFill>
              </a14:hiddenFill>
            </a:ext>
          </a:extLst>
        </p:spPr>
      </p:pic>
      <p:pic>
        <p:nvPicPr>
          <p:cNvPr id="182" name="Picture 8">
            <a:extLst>
              <a:ext uri="{FF2B5EF4-FFF2-40B4-BE49-F238E27FC236}">
                <a16:creationId xmlns:a16="http://schemas.microsoft.com/office/drawing/2014/main" id="{72B76887-D668-0D41-2B0C-4B1CE7D8B967}"/>
              </a:ext>
            </a:extLst>
          </p:cNvPr>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1561124" y="2547028"/>
            <a:ext cx="635458" cy="895653"/>
          </a:xfrm>
          <a:prstGeom prst="rect">
            <a:avLst/>
          </a:prstGeom>
          <a:noFill/>
          <a:extLst>
            <a:ext uri="{909E8E84-426E-40DD-AFC4-6F175D3DCCD1}">
              <a14:hiddenFill xmlns:a14="http://schemas.microsoft.com/office/drawing/2010/main">
                <a:solidFill>
                  <a:srgbClr val="FFFFFF"/>
                </a:solidFill>
              </a14:hiddenFill>
            </a:ext>
          </a:extLst>
        </p:spPr>
      </p:pic>
      <p:pic>
        <p:nvPicPr>
          <p:cNvPr id="183" name="Picture 10">
            <a:extLst>
              <a:ext uri="{FF2B5EF4-FFF2-40B4-BE49-F238E27FC236}">
                <a16:creationId xmlns:a16="http://schemas.microsoft.com/office/drawing/2014/main" id="{B9765130-F158-ED23-2538-4E4B5741D2BB}"/>
              </a:ext>
            </a:extLst>
          </p:cNvPr>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1306153" y="3748321"/>
            <a:ext cx="895701" cy="650871"/>
          </a:xfrm>
          <a:prstGeom prst="rect">
            <a:avLst/>
          </a:prstGeom>
          <a:noFill/>
          <a:extLst>
            <a:ext uri="{909E8E84-426E-40DD-AFC4-6F175D3DCCD1}">
              <a14:hiddenFill xmlns:a14="http://schemas.microsoft.com/office/drawing/2010/main">
                <a:solidFill>
                  <a:srgbClr val="FFFFFF"/>
                </a:solidFill>
              </a14:hiddenFill>
            </a:ext>
          </a:extLst>
        </p:spPr>
      </p:pic>
      <p:pic>
        <p:nvPicPr>
          <p:cNvPr id="184" name="Picture 10">
            <a:extLst>
              <a:ext uri="{FF2B5EF4-FFF2-40B4-BE49-F238E27FC236}">
                <a16:creationId xmlns:a16="http://schemas.microsoft.com/office/drawing/2014/main" id="{B6DEAF08-AA40-F1E9-A035-16F38CB0EA8F}"/>
              </a:ext>
            </a:extLst>
          </p:cNvPr>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2352087" y="3756235"/>
            <a:ext cx="895701" cy="650871"/>
          </a:xfrm>
          <a:prstGeom prst="rect">
            <a:avLst/>
          </a:prstGeom>
          <a:noFill/>
          <a:extLst>
            <a:ext uri="{909E8E84-426E-40DD-AFC4-6F175D3DCCD1}">
              <a14:hiddenFill xmlns:a14="http://schemas.microsoft.com/office/drawing/2010/main">
                <a:solidFill>
                  <a:srgbClr val="FFFFFF"/>
                </a:solidFill>
              </a14:hiddenFill>
            </a:ext>
          </a:extLst>
        </p:spPr>
      </p:pic>
      <p:sp>
        <p:nvSpPr>
          <p:cNvPr id="185" name="AutoShape 2">
            <a:extLst>
              <a:ext uri="{FF2B5EF4-FFF2-40B4-BE49-F238E27FC236}">
                <a16:creationId xmlns:a16="http://schemas.microsoft.com/office/drawing/2014/main" id="{6C462212-3272-C585-B0B1-6191E6128B77}"/>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86" name="Picture 8">
            <a:extLst>
              <a:ext uri="{FF2B5EF4-FFF2-40B4-BE49-F238E27FC236}">
                <a16:creationId xmlns:a16="http://schemas.microsoft.com/office/drawing/2014/main" id="{03C5299D-4F88-B669-155F-EB843C34380B}"/>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4896778" y="507506"/>
            <a:ext cx="552750" cy="616971"/>
          </a:xfrm>
          <a:prstGeom prst="rect">
            <a:avLst/>
          </a:prstGeom>
          <a:noFill/>
          <a:extLst>
            <a:ext uri="{909E8E84-426E-40DD-AFC4-6F175D3DCCD1}">
              <a14:hiddenFill xmlns:a14="http://schemas.microsoft.com/office/drawing/2010/main">
                <a:solidFill>
                  <a:srgbClr val="FFFFFF"/>
                </a:solidFill>
              </a14:hiddenFill>
            </a:ext>
          </a:extLst>
        </p:spPr>
      </p:pic>
      <p:pic>
        <p:nvPicPr>
          <p:cNvPr id="187" name="Picture 8">
            <a:extLst>
              <a:ext uri="{FF2B5EF4-FFF2-40B4-BE49-F238E27FC236}">
                <a16:creationId xmlns:a16="http://schemas.microsoft.com/office/drawing/2014/main" id="{4F357ADF-B9C6-85B6-DBCD-AB0685FEAD49}"/>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5049178" y="659906"/>
            <a:ext cx="552750" cy="616971"/>
          </a:xfrm>
          <a:prstGeom prst="rect">
            <a:avLst/>
          </a:prstGeom>
          <a:noFill/>
          <a:extLst>
            <a:ext uri="{909E8E84-426E-40DD-AFC4-6F175D3DCCD1}">
              <a14:hiddenFill xmlns:a14="http://schemas.microsoft.com/office/drawing/2010/main">
                <a:solidFill>
                  <a:srgbClr val="FFFFFF"/>
                </a:solidFill>
              </a14:hiddenFill>
            </a:ext>
          </a:extLst>
        </p:spPr>
      </p:pic>
      <p:pic>
        <p:nvPicPr>
          <p:cNvPr id="188" name="Picture 8">
            <a:extLst>
              <a:ext uri="{FF2B5EF4-FFF2-40B4-BE49-F238E27FC236}">
                <a16:creationId xmlns:a16="http://schemas.microsoft.com/office/drawing/2014/main" id="{3C96736B-39DC-F2C6-AB13-2ED3622DDA27}"/>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5201578" y="812306"/>
            <a:ext cx="552750" cy="616971"/>
          </a:xfrm>
          <a:prstGeom prst="rect">
            <a:avLst/>
          </a:prstGeom>
          <a:noFill/>
          <a:extLst>
            <a:ext uri="{909E8E84-426E-40DD-AFC4-6F175D3DCCD1}">
              <a14:hiddenFill xmlns:a14="http://schemas.microsoft.com/office/drawing/2010/main">
                <a:solidFill>
                  <a:srgbClr val="FFFFFF"/>
                </a:solidFill>
              </a14:hiddenFill>
            </a:ext>
          </a:extLst>
        </p:spPr>
      </p:pic>
      <p:pic>
        <p:nvPicPr>
          <p:cNvPr id="189" name="Picture 8">
            <a:extLst>
              <a:ext uri="{FF2B5EF4-FFF2-40B4-BE49-F238E27FC236}">
                <a16:creationId xmlns:a16="http://schemas.microsoft.com/office/drawing/2014/main" id="{62A994BF-367F-21C8-0FB7-808737B7B137}"/>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5353978" y="964706"/>
            <a:ext cx="552750" cy="616971"/>
          </a:xfrm>
          <a:prstGeom prst="rect">
            <a:avLst/>
          </a:prstGeom>
          <a:noFill/>
          <a:extLst>
            <a:ext uri="{909E8E84-426E-40DD-AFC4-6F175D3DCCD1}">
              <a14:hiddenFill xmlns:a14="http://schemas.microsoft.com/office/drawing/2010/main">
                <a:solidFill>
                  <a:srgbClr val="FFFFFF"/>
                </a:solidFill>
              </a14:hiddenFill>
            </a:ext>
          </a:extLst>
        </p:spPr>
      </p:pic>
      <p:pic>
        <p:nvPicPr>
          <p:cNvPr id="190" name="Picture 8">
            <a:extLst>
              <a:ext uri="{FF2B5EF4-FFF2-40B4-BE49-F238E27FC236}">
                <a16:creationId xmlns:a16="http://schemas.microsoft.com/office/drawing/2014/main" id="{618DF61B-25AB-2630-7F70-C8FFD8779323}"/>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5506378" y="1117106"/>
            <a:ext cx="552750" cy="616971"/>
          </a:xfrm>
          <a:prstGeom prst="rect">
            <a:avLst/>
          </a:prstGeom>
          <a:noFill/>
          <a:extLst>
            <a:ext uri="{909E8E84-426E-40DD-AFC4-6F175D3DCCD1}">
              <a14:hiddenFill xmlns:a14="http://schemas.microsoft.com/office/drawing/2010/main">
                <a:solidFill>
                  <a:srgbClr val="FFFFFF"/>
                </a:solidFill>
              </a14:hiddenFill>
            </a:ext>
          </a:extLst>
        </p:spPr>
      </p:pic>
      <p:pic>
        <p:nvPicPr>
          <p:cNvPr id="191" name="Picture 8">
            <a:extLst>
              <a:ext uri="{FF2B5EF4-FFF2-40B4-BE49-F238E27FC236}">
                <a16:creationId xmlns:a16="http://schemas.microsoft.com/office/drawing/2014/main" id="{B180935D-4AFD-789F-BF6D-802CD86FF0E0}"/>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5658778" y="1269506"/>
            <a:ext cx="552750" cy="616971"/>
          </a:xfrm>
          <a:prstGeom prst="rect">
            <a:avLst/>
          </a:prstGeom>
          <a:noFill/>
          <a:extLst>
            <a:ext uri="{909E8E84-426E-40DD-AFC4-6F175D3DCCD1}">
              <a14:hiddenFill xmlns:a14="http://schemas.microsoft.com/office/drawing/2010/main">
                <a:solidFill>
                  <a:srgbClr val="FFFFFF"/>
                </a:solidFill>
              </a14:hiddenFill>
            </a:ext>
          </a:extLst>
        </p:spPr>
      </p:pic>
      <p:pic>
        <p:nvPicPr>
          <p:cNvPr id="192" name="Picture 8">
            <a:extLst>
              <a:ext uri="{FF2B5EF4-FFF2-40B4-BE49-F238E27FC236}">
                <a16:creationId xmlns:a16="http://schemas.microsoft.com/office/drawing/2014/main" id="{AC6CF4C1-D870-7B07-9DF3-611939038FFB}"/>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5811178" y="1421906"/>
            <a:ext cx="552750" cy="616971"/>
          </a:xfrm>
          <a:prstGeom prst="rect">
            <a:avLst/>
          </a:prstGeom>
          <a:noFill/>
          <a:extLst>
            <a:ext uri="{909E8E84-426E-40DD-AFC4-6F175D3DCCD1}">
              <a14:hiddenFill xmlns:a14="http://schemas.microsoft.com/office/drawing/2010/main">
                <a:solidFill>
                  <a:srgbClr val="FFFFFF"/>
                </a:solidFill>
              </a14:hiddenFill>
            </a:ext>
          </a:extLst>
        </p:spPr>
      </p:pic>
      <p:pic>
        <p:nvPicPr>
          <p:cNvPr id="193" name="Picture 8">
            <a:extLst>
              <a:ext uri="{FF2B5EF4-FFF2-40B4-BE49-F238E27FC236}">
                <a16:creationId xmlns:a16="http://schemas.microsoft.com/office/drawing/2014/main" id="{59A541D2-5D87-390E-C757-5916393D445C}"/>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5963578" y="1574306"/>
            <a:ext cx="552750" cy="616971"/>
          </a:xfrm>
          <a:prstGeom prst="rect">
            <a:avLst/>
          </a:prstGeom>
          <a:noFill/>
          <a:extLst>
            <a:ext uri="{909E8E84-426E-40DD-AFC4-6F175D3DCCD1}">
              <a14:hiddenFill xmlns:a14="http://schemas.microsoft.com/office/drawing/2010/main">
                <a:solidFill>
                  <a:srgbClr val="FFFFFF"/>
                </a:solidFill>
              </a14:hiddenFill>
            </a:ext>
          </a:extLst>
        </p:spPr>
      </p:pic>
      <p:pic>
        <p:nvPicPr>
          <p:cNvPr id="194" name="Picture 8">
            <a:extLst>
              <a:ext uri="{FF2B5EF4-FFF2-40B4-BE49-F238E27FC236}">
                <a16:creationId xmlns:a16="http://schemas.microsoft.com/office/drawing/2014/main" id="{E5CF95F4-417B-5A25-9431-EEABEFA8AF4B}"/>
              </a:ext>
            </a:extLst>
          </p:cNvPr>
          <p:cNvPicPr>
            <a:picLocks noChangeAspect="1" noChangeArrowheads="1"/>
          </p:cNvPicPr>
          <p:nvPr/>
        </p:nvPicPr>
        <p:blipFill rotWithShape="1">
          <a:blip r:embed="rId14" cstate="screen">
            <a:extLst>
              <a:ext uri="{28A0092B-C50C-407E-A947-70E740481C1C}">
                <a14:useLocalDpi xmlns:a14="http://schemas.microsoft.com/office/drawing/2010/main"/>
              </a:ext>
            </a:extLst>
          </a:blip>
          <a:srcRect/>
          <a:stretch/>
        </p:blipFill>
        <p:spPr bwMode="auto">
          <a:xfrm>
            <a:off x="6128584" y="1717263"/>
            <a:ext cx="552750" cy="702785"/>
          </a:xfrm>
          <a:prstGeom prst="rect">
            <a:avLst/>
          </a:prstGeom>
          <a:noFill/>
          <a:extLst>
            <a:ext uri="{909E8E84-426E-40DD-AFC4-6F175D3DCCD1}">
              <a14:hiddenFill xmlns:a14="http://schemas.microsoft.com/office/drawing/2010/main">
                <a:solidFill>
                  <a:srgbClr val="FFFFFF"/>
                </a:solidFill>
              </a14:hiddenFill>
            </a:ext>
          </a:extLst>
        </p:spPr>
      </p:pic>
      <p:pic>
        <p:nvPicPr>
          <p:cNvPr id="195" name="Picture 8">
            <a:extLst>
              <a:ext uri="{FF2B5EF4-FFF2-40B4-BE49-F238E27FC236}">
                <a16:creationId xmlns:a16="http://schemas.microsoft.com/office/drawing/2014/main" id="{BBE34E68-3401-BA3A-5BD1-9BFE7E93566F}"/>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6268378" y="1879106"/>
            <a:ext cx="552750" cy="616971"/>
          </a:xfrm>
          <a:prstGeom prst="rect">
            <a:avLst/>
          </a:prstGeom>
          <a:noFill/>
          <a:extLst>
            <a:ext uri="{909E8E84-426E-40DD-AFC4-6F175D3DCCD1}">
              <a14:hiddenFill xmlns:a14="http://schemas.microsoft.com/office/drawing/2010/main">
                <a:solidFill>
                  <a:srgbClr val="FFFFFF"/>
                </a:solidFill>
              </a14:hiddenFill>
            </a:ext>
          </a:extLst>
        </p:spPr>
      </p:pic>
      <p:pic>
        <p:nvPicPr>
          <p:cNvPr id="196" name="Picture 8">
            <a:extLst>
              <a:ext uri="{FF2B5EF4-FFF2-40B4-BE49-F238E27FC236}">
                <a16:creationId xmlns:a16="http://schemas.microsoft.com/office/drawing/2014/main" id="{C49DA2C1-3DE3-9ACF-5CC0-69244644C4A7}"/>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6420778" y="2031506"/>
            <a:ext cx="552750" cy="616971"/>
          </a:xfrm>
          <a:prstGeom prst="rect">
            <a:avLst/>
          </a:prstGeom>
          <a:noFill/>
          <a:extLst>
            <a:ext uri="{909E8E84-426E-40DD-AFC4-6F175D3DCCD1}">
              <a14:hiddenFill xmlns:a14="http://schemas.microsoft.com/office/drawing/2010/main">
                <a:solidFill>
                  <a:srgbClr val="FFFFFF"/>
                </a:solidFill>
              </a14:hiddenFill>
            </a:ext>
          </a:extLst>
        </p:spPr>
      </p:pic>
      <p:pic>
        <p:nvPicPr>
          <p:cNvPr id="197" name="Picture 8">
            <a:extLst>
              <a:ext uri="{FF2B5EF4-FFF2-40B4-BE49-F238E27FC236}">
                <a16:creationId xmlns:a16="http://schemas.microsoft.com/office/drawing/2014/main" id="{E2914FD2-5C57-4612-949F-DD8DC6711478}"/>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6573178" y="2183906"/>
            <a:ext cx="552750" cy="616971"/>
          </a:xfrm>
          <a:prstGeom prst="rect">
            <a:avLst/>
          </a:prstGeom>
          <a:noFill/>
          <a:extLst>
            <a:ext uri="{909E8E84-426E-40DD-AFC4-6F175D3DCCD1}">
              <a14:hiddenFill xmlns:a14="http://schemas.microsoft.com/office/drawing/2010/main">
                <a:solidFill>
                  <a:srgbClr val="FFFFFF"/>
                </a:solidFill>
              </a14:hiddenFill>
            </a:ext>
          </a:extLst>
        </p:spPr>
      </p:pic>
      <p:pic>
        <p:nvPicPr>
          <p:cNvPr id="198" name="Picture 8">
            <a:extLst>
              <a:ext uri="{FF2B5EF4-FFF2-40B4-BE49-F238E27FC236}">
                <a16:creationId xmlns:a16="http://schemas.microsoft.com/office/drawing/2014/main" id="{5D69DFDA-77C7-1150-E018-33EEB4092350}"/>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6725578" y="2336306"/>
            <a:ext cx="552750" cy="616971"/>
          </a:xfrm>
          <a:prstGeom prst="rect">
            <a:avLst/>
          </a:prstGeom>
          <a:noFill/>
          <a:extLst>
            <a:ext uri="{909E8E84-426E-40DD-AFC4-6F175D3DCCD1}">
              <a14:hiddenFill xmlns:a14="http://schemas.microsoft.com/office/drawing/2010/main">
                <a:solidFill>
                  <a:srgbClr val="FFFFFF"/>
                </a:solidFill>
              </a14:hiddenFill>
            </a:ext>
          </a:extLst>
        </p:spPr>
      </p:pic>
      <p:pic>
        <p:nvPicPr>
          <p:cNvPr id="199" name="Picture 8">
            <a:extLst>
              <a:ext uri="{FF2B5EF4-FFF2-40B4-BE49-F238E27FC236}">
                <a16:creationId xmlns:a16="http://schemas.microsoft.com/office/drawing/2014/main" id="{15C27841-D2C3-2EAF-742C-A90B3D314B4A}"/>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6877978" y="2488706"/>
            <a:ext cx="552750" cy="616971"/>
          </a:xfrm>
          <a:prstGeom prst="rect">
            <a:avLst/>
          </a:prstGeom>
          <a:noFill/>
          <a:extLst>
            <a:ext uri="{909E8E84-426E-40DD-AFC4-6F175D3DCCD1}">
              <a14:hiddenFill xmlns:a14="http://schemas.microsoft.com/office/drawing/2010/main">
                <a:solidFill>
                  <a:srgbClr val="FFFFFF"/>
                </a:solidFill>
              </a14:hiddenFill>
            </a:ext>
          </a:extLst>
        </p:spPr>
      </p:pic>
      <p:pic>
        <p:nvPicPr>
          <p:cNvPr id="200" name="Picture 8">
            <a:extLst>
              <a:ext uri="{FF2B5EF4-FFF2-40B4-BE49-F238E27FC236}">
                <a16:creationId xmlns:a16="http://schemas.microsoft.com/office/drawing/2014/main" id="{DB37D984-F3CF-AF88-C12E-72640567DA10}"/>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7030378" y="2641106"/>
            <a:ext cx="552750" cy="616971"/>
          </a:xfrm>
          <a:prstGeom prst="rect">
            <a:avLst/>
          </a:prstGeom>
          <a:noFill/>
          <a:extLst>
            <a:ext uri="{909E8E84-426E-40DD-AFC4-6F175D3DCCD1}">
              <a14:hiddenFill xmlns:a14="http://schemas.microsoft.com/office/drawing/2010/main">
                <a:solidFill>
                  <a:srgbClr val="FFFFFF"/>
                </a:solidFill>
              </a14:hiddenFill>
            </a:ext>
          </a:extLst>
        </p:spPr>
      </p:pic>
      <p:pic>
        <p:nvPicPr>
          <p:cNvPr id="201" name="Picture 8">
            <a:extLst>
              <a:ext uri="{FF2B5EF4-FFF2-40B4-BE49-F238E27FC236}">
                <a16:creationId xmlns:a16="http://schemas.microsoft.com/office/drawing/2014/main" id="{9BB5C92A-E3CC-E30F-F98B-857EDBE4D2F6}"/>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7182778" y="2793506"/>
            <a:ext cx="552750" cy="616971"/>
          </a:xfrm>
          <a:prstGeom prst="rect">
            <a:avLst/>
          </a:prstGeom>
          <a:noFill/>
          <a:extLst>
            <a:ext uri="{909E8E84-426E-40DD-AFC4-6F175D3DCCD1}">
              <a14:hiddenFill xmlns:a14="http://schemas.microsoft.com/office/drawing/2010/main">
                <a:solidFill>
                  <a:srgbClr val="FFFFFF"/>
                </a:solidFill>
              </a14:hiddenFill>
            </a:ext>
          </a:extLst>
        </p:spPr>
      </p:pic>
      <p:pic>
        <p:nvPicPr>
          <p:cNvPr id="202" name="Picture 8">
            <a:extLst>
              <a:ext uri="{FF2B5EF4-FFF2-40B4-BE49-F238E27FC236}">
                <a16:creationId xmlns:a16="http://schemas.microsoft.com/office/drawing/2014/main" id="{04B33366-F9CF-5B8B-39B9-ED9D4B336B39}"/>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7335178" y="2945906"/>
            <a:ext cx="552750" cy="616971"/>
          </a:xfrm>
          <a:prstGeom prst="rect">
            <a:avLst/>
          </a:prstGeom>
          <a:noFill/>
          <a:extLst>
            <a:ext uri="{909E8E84-426E-40DD-AFC4-6F175D3DCCD1}">
              <a14:hiddenFill xmlns:a14="http://schemas.microsoft.com/office/drawing/2010/main">
                <a:solidFill>
                  <a:srgbClr val="FFFFFF"/>
                </a:solidFill>
              </a14:hiddenFill>
            </a:ext>
          </a:extLst>
        </p:spPr>
      </p:pic>
      <p:pic>
        <p:nvPicPr>
          <p:cNvPr id="203" name="Picture 8">
            <a:extLst>
              <a:ext uri="{FF2B5EF4-FFF2-40B4-BE49-F238E27FC236}">
                <a16:creationId xmlns:a16="http://schemas.microsoft.com/office/drawing/2014/main" id="{86A6A00D-8074-772E-3B90-DA8270DB7D78}"/>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7487578" y="3098306"/>
            <a:ext cx="552750" cy="616971"/>
          </a:xfrm>
          <a:prstGeom prst="rect">
            <a:avLst/>
          </a:prstGeom>
          <a:noFill/>
          <a:extLst>
            <a:ext uri="{909E8E84-426E-40DD-AFC4-6F175D3DCCD1}">
              <a14:hiddenFill xmlns:a14="http://schemas.microsoft.com/office/drawing/2010/main">
                <a:solidFill>
                  <a:srgbClr val="FFFFFF"/>
                </a:solidFill>
              </a14:hiddenFill>
            </a:ext>
          </a:extLst>
        </p:spPr>
      </p:pic>
      <p:pic>
        <p:nvPicPr>
          <p:cNvPr id="204" name="Picture 8">
            <a:extLst>
              <a:ext uri="{FF2B5EF4-FFF2-40B4-BE49-F238E27FC236}">
                <a16:creationId xmlns:a16="http://schemas.microsoft.com/office/drawing/2014/main" id="{7042C53B-C4C0-2C2A-F634-7EE8B65CCF5D}"/>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7639978" y="3250706"/>
            <a:ext cx="552750" cy="616971"/>
          </a:xfrm>
          <a:prstGeom prst="rect">
            <a:avLst/>
          </a:prstGeom>
          <a:noFill/>
          <a:extLst>
            <a:ext uri="{909E8E84-426E-40DD-AFC4-6F175D3DCCD1}">
              <a14:hiddenFill xmlns:a14="http://schemas.microsoft.com/office/drawing/2010/main">
                <a:solidFill>
                  <a:srgbClr val="FFFFFF"/>
                </a:solidFill>
              </a14:hiddenFill>
            </a:ext>
          </a:extLst>
        </p:spPr>
      </p:pic>
      <p:pic>
        <p:nvPicPr>
          <p:cNvPr id="205" name="Picture 8">
            <a:extLst>
              <a:ext uri="{FF2B5EF4-FFF2-40B4-BE49-F238E27FC236}">
                <a16:creationId xmlns:a16="http://schemas.microsoft.com/office/drawing/2014/main" id="{AB047CD8-887F-2EF3-EBB8-BEF2B42DD237}"/>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7792378" y="3403106"/>
            <a:ext cx="552750" cy="616971"/>
          </a:xfrm>
          <a:prstGeom prst="rect">
            <a:avLst/>
          </a:prstGeom>
          <a:noFill/>
          <a:extLst>
            <a:ext uri="{909E8E84-426E-40DD-AFC4-6F175D3DCCD1}">
              <a14:hiddenFill xmlns:a14="http://schemas.microsoft.com/office/drawing/2010/main">
                <a:solidFill>
                  <a:srgbClr val="FFFFFF"/>
                </a:solidFill>
              </a14:hiddenFill>
            </a:ext>
          </a:extLst>
        </p:spPr>
      </p:pic>
      <p:pic>
        <p:nvPicPr>
          <p:cNvPr id="206" name="Picture 8">
            <a:extLst>
              <a:ext uri="{FF2B5EF4-FFF2-40B4-BE49-F238E27FC236}">
                <a16:creationId xmlns:a16="http://schemas.microsoft.com/office/drawing/2014/main" id="{6DA5621F-DE8E-9BA9-1508-E712CBD4DB06}"/>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7944778" y="3555506"/>
            <a:ext cx="552750" cy="616971"/>
          </a:xfrm>
          <a:prstGeom prst="rect">
            <a:avLst/>
          </a:prstGeom>
          <a:noFill/>
          <a:extLst>
            <a:ext uri="{909E8E84-426E-40DD-AFC4-6F175D3DCCD1}">
              <a14:hiddenFill xmlns:a14="http://schemas.microsoft.com/office/drawing/2010/main">
                <a:solidFill>
                  <a:srgbClr val="FFFFFF"/>
                </a:solidFill>
              </a14:hiddenFill>
            </a:ext>
          </a:extLst>
        </p:spPr>
      </p:pic>
      <p:pic>
        <p:nvPicPr>
          <p:cNvPr id="207" name="Picture 8">
            <a:extLst>
              <a:ext uri="{FF2B5EF4-FFF2-40B4-BE49-F238E27FC236}">
                <a16:creationId xmlns:a16="http://schemas.microsoft.com/office/drawing/2014/main" id="{05CD2673-BD19-B96C-5DC9-1EE20C908023}"/>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8097178" y="3707906"/>
            <a:ext cx="552750" cy="616971"/>
          </a:xfrm>
          <a:prstGeom prst="rect">
            <a:avLst/>
          </a:prstGeom>
          <a:noFill/>
          <a:extLst>
            <a:ext uri="{909E8E84-426E-40DD-AFC4-6F175D3DCCD1}">
              <a14:hiddenFill xmlns:a14="http://schemas.microsoft.com/office/drawing/2010/main">
                <a:solidFill>
                  <a:srgbClr val="FFFFFF"/>
                </a:solidFill>
              </a14:hiddenFill>
            </a:ext>
          </a:extLst>
        </p:spPr>
      </p:pic>
      <p:pic>
        <p:nvPicPr>
          <p:cNvPr id="208" name="Picture 8">
            <a:extLst>
              <a:ext uri="{FF2B5EF4-FFF2-40B4-BE49-F238E27FC236}">
                <a16:creationId xmlns:a16="http://schemas.microsoft.com/office/drawing/2014/main" id="{1F8B38EE-CA1A-CA94-5F2B-39787923BFA7}"/>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8249578" y="3860306"/>
            <a:ext cx="552750" cy="616971"/>
          </a:xfrm>
          <a:prstGeom prst="rect">
            <a:avLst/>
          </a:prstGeom>
          <a:noFill/>
          <a:extLst>
            <a:ext uri="{909E8E84-426E-40DD-AFC4-6F175D3DCCD1}">
              <a14:hiddenFill xmlns:a14="http://schemas.microsoft.com/office/drawing/2010/main">
                <a:solidFill>
                  <a:srgbClr val="FFFFFF"/>
                </a:solidFill>
              </a14:hiddenFill>
            </a:ext>
          </a:extLst>
        </p:spPr>
      </p:pic>
      <p:pic>
        <p:nvPicPr>
          <p:cNvPr id="209" name="Picture 8">
            <a:extLst>
              <a:ext uri="{FF2B5EF4-FFF2-40B4-BE49-F238E27FC236}">
                <a16:creationId xmlns:a16="http://schemas.microsoft.com/office/drawing/2014/main" id="{A558B821-98DE-DE75-6FDC-BD255D1D2E6E}"/>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8401978" y="4012706"/>
            <a:ext cx="552750" cy="616971"/>
          </a:xfrm>
          <a:prstGeom prst="rect">
            <a:avLst/>
          </a:prstGeom>
          <a:noFill/>
          <a:extLst>
            <a:ext uri="{909E8E84-426E-40DD-AFC4-6F175D3DCCD1}">
              <a14:hiddenFill xmlns:a14="http://schemas.microsoft.com/office/drawing/2010/main">
                <a:solidFill>
                  <a:srgbClr val="FFFFFF"/>
                </a:solidFill>
              </a14:hiddenFill>
            </a:ext>
          </a:extLst>
        </p:spPr>
      </p:pic>
      <p:pic>
        <p:nvPicPr>
          <p:cNvPr id="210" name="Picture 8">
            <a:extLst>
              <a:ext uri="{FF2B5EF4-FFF2-40B4-BE49-F238E27FC236}">
                <a16:creationId xmlns:a16="http://schemas.microsoft.com/office/drawing/2014/main" id="{EB0591D1-EB44-DE38-FD5E-319A4E82CCA8}"/>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8554378" y="4165106"/>
            <a:ext cx="552750" cy="616971"/>
          </a:xfrm>
          <a:prstGeom prst="rect">
            <a:avLst/>
          </a:prstGeom>
          <a:noFill/>
          <a:extLst>
            <a:ext uri="{909E8E84-426E-40DD-AFC4-6F175D3DCCD1}">
              <a14:hiddenFill xmlns:a14="http://schemas.microsoft.com/office/drawing/2010/main">
                <a:solidFill>
                  <a:srgbClr val="FFFFFF"/>
                </a:solidFill>
              </a14:hiddenFill>
            </a:ext>
          </a:extLst>
        </p:spPr>
      </p:pic>
      <p:pic>
        <p:nvPicPr>
          <p:cNvPr id="211" name="Picture 8">
            <a:extLst>
              <a:ext uri="{FF2B5EF4-FFF2-40B4-BE49-F238E27FC236}">
                <a16:creationId xmlns:a16="http://schemas.microsoft.com/office/drawing/2014/main" id="{2F593E08-D85E-528F-E238-9FDCB4ECB0CD}"/>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8706778" y="4317506"/>
            <a:ext cx="552750" cy="616971"/>
          </a:xfrm>
          <a:prstGeom prst="rect">
            <a:avLst/>
          </a:prstGeom>
          <a:noFill/>
          <a:extLst>
            <a:ext uri="{909E8E84-426E-40DD-AFC4-6F175D3DCCD1}">
              <a14:hiddenFill xmlns:a14="http://schemas.microsoft.com/office/drawing/2010/main">
                <a:solidFill>
                  <a:srgbClr val="FFFFFF"/>
                </a:solidFill>
              </a14:hiddenFill>
            </a:ext>
          </a:extLst>
        </p:spPr>
      </p:pic>
      <p:pic>
        <p:nvPicPr>
          <p:cNvPr id="212" name="Picture 8">
            <a:extLst>
              <a:ext uri="{FF2B5EF4-FFF2-40B4-BE49-F238E27FC236}">
                <a16:creationId xmlns:a16="http://schemas.microsoft.com/office/drawing/2014/main" id="{F14145C5-30E1-813A-0CC4-EB1AE055DFCF}"/>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8859178" y="4469906"/>
            <a:ext cx="552750" cy="616971"/>
          </a:xfrm>
          <a:prstGeom prst="rect">
            <a:avLst/>
          </a:prstGeom>
          <a:noFill/>
          <a:extLst>
            <a:ext uri="{909E8E84-426E-40DD-AFC4-6F175D3DCCD1}">
              <a14:hiddenFill xmlns:a14="http://schemas.microsoft.com/office/drawing/2010/main">
                <a:solidFill>
                  <a:srgbClr val="FFFFFF"/>
                </a:solidFill>
              </a14:hiddenFill>
            </a:ext>
          </a:extLst>
        </p:spPr>
      </p:pic>
      <p:pic>
        <p:nvPicPr>
          <p:cNvPr id="213" name="Picture 8">
            <a:extLst>
              <a:ext uri="{FF2B5EF4-FFF2-40B4-BE49-F238E27FC236}">
                <a16:creationId xmlns:a16="http://schemas.microsoft.com/office/drawing/2014/main" id="{48B40E2B-8F62-C279-E204-04738CEFD5BE}"/>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9011578" y="4622306"/>
            <a:ext cx="552750" cy="616971"/>
          </a:xfrm>
          <a:prstGeom prst="rect">
            <a:avLst/>
          </a:prstGeom>
          <a:noFill/>
          <a:extLst>
            <a:ext uri="{909E8E84-426E-40DD-AFC4-6F175D3DCCD1}">
              <a14:hiddenFill xmlns:a14="http://schemas.microsoft.com/office/drawing/2010/main">
                <a:solidFill>
                  <a:srgbClr val="FFFFFF"/>
                </a:solidFill>
              </a14:hiddenFill>
            </a:ext>
          </a:extLst>
        </p:spPr>
      </p:pic>
      <p:pic>
        <p:nvPicPr>
          <p:cNvPr id="214" name="Picture 8">
            <a:extLst>
              <a:ext uri="{FF2B5EF4-FFF2-40B4-BE49-F238E27FC236}">
                <a16:creationId xmlns:a16="http://schemas.microsoft.com/office/drawing/2014/main" id="{3FE78E49-A507-6074-3FB5-B0AF12E63641}"/>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9163978" y="4774706"/>
            <a:ext cx="552750" cy="616971"/>
          </a:xfrm>
          <a:prstGeom prst="rect">
            <a:avLst/>
          </a:prstGeom>
          <a:noFill/>
          <a:extLst>
            <a:ext uri="{909E8E84-426E-40DD-AFC4-6F175D3DCCD1}">
              <a14:hiddenFill xmlns:a14="http://schemas.microsoft.com/office/drawing/2010/main">
                <a:solidFill>
                  <a:srgbClr val="FFFFFF"/>
                </a:solidFill>
              </a14:hiddenFill>
            </a:ext>
          </a:extLst>
        </p:spPr>
      </p:pic>
      <p:pic>
        <p:nvPicPr>
          <p:cNvPr id="215" name="Picture 8">
            <a:extLst>
              <a:ext uri="{FF2B5EF4-FFF2-40B4-BE49-F238E27FC236}">
                <a16:creationId xmlns:a16="http://schemas.microsoft.com/office/drawing/2014/main" id="{52B8E0BB-574C-EBB5-AA8D-057E2986243A}"/>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9316378" y="4927106"/>
            <a:ext cx="552750" cy="616971"/>
          </a:xfrm>
          <a:prstGeom prst="rect">
            <a:avLst/>
          </a:prstGeom>
          <a:noFill/>
          <a:extLst>
            <a:ext uri="{909E8E84-426E-40DD-AFC4-6F175D3DCCD1}">
              <a14:hiddenFill xmlns:a14="http://schemas.microsoft.com/office/drawing/2010/main">
                <a:solidFill>
                  <a:srgbClr val="FFFFFF"/>
                </a:solidFill>
              </a14:hiddenFill>
            </a:ext>
          </a:extLst>
        </p:spPr>
      </p:pic>
      <p:pic>
        <p:nvPicPr>
          <p:cNvPr id="216" name="Picture 8">
            <a:extLst>
              <a:ext uri="{FF2B5EF4-FFF2-40B4-BE49-F238E27FC236}">
                <a16:creationId xmlns:a16="http://schemas.microsoft.com/office/drawing/2014/main" id="{D764A227-F8A3-44CA-E28C-0E75D2DC50FC}"/>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9468778" y="5079506"/>
            <a:ext cx="552750" cy="616971"/>
          </a:xfrm>
          <a:prstGeom prst="rect">
            <a:avLst/>
          </a:prstGeom>
          <a:noFill/>
          <a:extLst>
            <a:ext uri="{909E8E84-426E-40DD-AFC4-6F175D3DCCD1}">
              <a14:hiddenFill xmlns:a14="http://schemas.microsoft.com/office/drawing/2010/main">
                <a:solidFill>
                  <a:srgbClr val="FFFFFF"/>
                </a:solidFill>
              </a14:hiddenFill>
            </a:ext>
          </a:extLst>
        </p:spPr>
      </p:pic>
      <p:pic>
        <p:nvPicPr>
          <p:cNvPr id="217" name="Picture 8">
            <a:extLst>
              <a:ext uri="{FF2B5EF4-FFF2-40B4-BE49-F238E27FC236}">
                <a16:creationId xmlns:a16="http://schemas.microsoft.com/office/drawing/2014/main" id="{F5CE4C4B-D4AD-C885-97DE-4FF03F2DC879}"/>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9621178" y="5231906"/>
            <a:ext cx="552750" cy="616971"/>
          </a:xfrm>
          <a:prstGeom prst="rect">
            <a:avLst/>
          </a:prstGeom>
          <a:noFill/>
          <a:extLst>
            <a:ext uri="{909E8E84-426E-40DD-AFC4-6F175D3DCCD1}">
              <a14:hiddenFill xmlns:a14="http://schemas.microsoft.com/office/drawing/2010/main">
                <a:solidFill>
                  <a:srgbClr val="FFFFFF"/>
                </a:solidFill>
              </a14:hiddenFill>
            </a:ext>
          </a:extLst>
        </p:spPr>
      </p:pic>
      <p:pic>
        <p:nvPicPr>
          <p:cNvPr id="218" name="Picture 8">
            <a:extLst>
              <a:ext uri="{FF2B5EF4-FFF2-40B4-BE49-F238E27FC236}">
                <a16:creationId xmlns:a16="http://schemas.microsoft.com/office/drawing/2014/main" id="{AE5018BF-D655-65BB-C24D-C5A09280868D}"/>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9773578" y="5384306"/>
            <a:ext cx="552750" cy="616971"/>
          </a:xfrm>
          <a:prstGeom prst="rect">
            <a:avLst/>
          </a:prstGeom>
          <a:noFill/>
          <a:extLst>
            <a:ext uri="{909E8E84-426E-40DD-AFC4-6F175D3DCCD1}">
              <a14:hiddenFill xmlns:a14="http://schemas.microsoft.com/office/drawing/2010/main">
                <a:solidFill>
                  <a:srgbClr val="FFFFFF"/>
                </a:solidFill>
              </a14:hiddenFill>
            </a:ext>
          </a:extLst>
        </p:spPr>
      </p:pic>
      <p:pic>
        <p:nvPicPr>
          <p:cNvPr id="219" name="Picture 8">
            <a:extLst>
              <a:ext uri="{FF2B5EF4-FFF2-40B4-BE49-F238E27FC236}">
                <a16:creationId xmlns:a16="http://schemas.microsoft.com/office/drawing/2014/main" id="{B8831643-A314-1367-4D64-02250C1F58A7}"/>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9925978" y="5536706"/>
            <a:ext cx="552750" cy="616971"/>
          </a:xfrm>
          <a:prstGeom prst="rect">
            <a:avLst/>
          </a:prstGeom>
          <a:noFill/>
          <a:extLst>
            <a:ext uri="{909E8E84-426E-40DD-AFC4-6F175D3DCCD1}">
              <a14:hiddenFill xmlns:a14="http://schemas.microsoft.com/office/drawing/2010/main">
                <a:solidFill>
                  <a:srgbClr val="FFFFFF"/>
                </a:solidFill>
              </a14:hiddenFill>
            </a:ext>
          </a:extLst>
        </p:spPr>
      </p:pic>
      <p:pic>
        <p:nvPicPr>
          <p:cNvPr id="220" name="Picture 8">
            <a:extLst>
              <a:ext uri="{FF2B5EF4-FFF2-40B4-BE49-F238E27FC236}">
                <a16:creationId xmlns:a16="http://schemas.microsoft.com/office/drawing/2014/main" id="{383863CD-B031-FC5E-5A05-CA42D16690C8}"/>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10078378" y="5689106"/>
            <a:ext cx="552750" cy="616971"/>
          </a:xfrm>
          <a:prstGeom prst="rect">
            <a:avLst/>
          </a:prstGeom>
          <a:noFill/>
          <a:extLst>
            <a:ext uri="{909E8E84-426E-40DD-AFC4-6F175D3DCCD1}">
              <a14:hiddenFill xmlns:a14="http://schemas.microsoft.com/office/drawing/2010/main">
                <a:solidFill>
                  <a:srgbClr val="FFFFFF"/>
                </a:solidFill>
              </a14:hiddenFill>
            </a:ext>
          </a:extLst>
        </p:spPr>
      </p:pic>
      <p:pic>
        <p:nvPicPr>
          <p:cNvPr id="221" name="Picture 8">
            <a:extLst>
              <a:ext uri="{FF2B5EF4-FFF2-40B4-BE49-F238E27FC236}">
                <a16:creationId xmlns:a16="http://schemas.microsoft.com/office/drawing/2014/main" id="{1A26272A-B331-A1FC-F1AD-5962A24E4F51}"/>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10230778" y="5841506"/>
            <a:ext cx="552750" cy="616971"/>
          </a:xfrm>
          <a:prstGeom prst="rect">
            <a:avLst/>
          </a:prstGeom>
          <a:noFill/>
          <a:extLst>
            <a:ext uri="{909E8E84-426E-40DD-AFC4-6F175D3DCCD1}">
              <a14:hiddenFill xmlns:a14="http://schemas.microsoft.com/office/drawing/2010/main">
                <a:solidFill>
                  <a:srgbClr val="FFFFFF"/>
                </a:solidFill>
              </a14:hiddenFill>
            </a:ext>
          </a:extLst>
        </p:spPr>
      </p:pic>
      <p:pic>
        <p:nvPicPr>
          <p:cNvPr id="222" name="Picture 221">
            <a:extLst>
              <a:ext uri="{FF2B5EF4-FFF2-40B4-BE49-F238E27FC236}">
                <a16:creationId xmlns:a16="http://schemas.microsoft.com/office/drawing/2014/main" id="{6D194B87-9FE6-14A4-D4A9-60179E39804B}"/>
              </a:ext>
            </a:extLst>
          </p:cNvPr>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1314081" y="4762913"/>
            <a:ext cx="1117012" cy="11170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0688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3EC78C91-01BD-0D02-457F-B7FFB0FF7BF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5681780"/>
            <a:ext cx="2087217" cy="649998"/>
          </a:xfrm>
          <a:prstGeom prst="rect">
            <a:avLst/>
          </a:prstGeom>
        </p:spPr>
      </p:pic>
      <p:pic>
        <p:nvPicPr>
          <p:cNvPr id="5" name="Picture 2">
            <a:extLst>
              <a:ext uri="{FF2B5EF4-FFF2-40B4-BE49-F238E27FC236}">
                <a16:creationId xmlns:a16="http://schemas.microsoft.com/office/drawing/2014/main" id="{B754F343-3CF9-568B-63F1-D5A58CAF8FAF}"/>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flipH="1">
            <a:off x="458627" y="444065"/>
            <a:ext cx="1150973" cy="116363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a:extLst>
              <a:ext uri="{FF2B5EF4-FFF2-40B4-BE49-F238E27FC236}">
                <a16:creationId xmlns:a16="http://schemas.microsoft.com/office/drawing/2014/main" id="{A7B1DE4C-7408-0365-28EB-742C8EC62FA6}"/>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885714" y="619151"/>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31E35CD9-60FF-C86C-C362-DC3AE9649493}"/>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719431" y="712464"/>
            <a:ext cx="620001" cy="62000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a:extLst>
              <a:ext uri="{FF2B5EF4-FFF2-40B4-BE49-F238E27FC236}">
                <a16:creationId xmlns:a16="http://schemas.microsoft.com/office/drawing/2014/main" id="{98006C1D-A82E-CC0C-045B-071DF97B00DC}"/>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165847" y="2540438"/>
            <a:ext cx="635458" cy="89565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0">
            <a:extLst>
              <a:ext uri="{FF2B5EF4-FFF2-40B4-BE49-F238E27FC236}">
                <a16:creationId xmlns:a16="http://schemas.microsoft.com/office/drawing/2014/main" id="{30AEC74D-85F3-37BB-52EC-F9CF1E96C247}"/>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274548" y="3750138"/>
            <a:ext cx="895701" cy="65087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2">
            <a:extLst>
              <a:ext uri="{FF2B5EF4-FFF2-40B4-BE49-F238E27FC236}">
                <a16:creationId xmlns:a16="http://schemas.microsoft.com/office/drawing/2014/main" id="{61ADFBA0-9322-C002-3F74-94C9B26057C2}"/>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184644" y="4885617"/>
            <a:ext cx="1150973" cy="86454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2">
            <a:extLst>
              <a:ext uri="{FF2B5EF4-FFF2-40B4-BE49-F238E27FC236}">
                <a16:creationId xmlns:a16="http://schemas.microsoft.com/office/drawing/2014/main" id="{620028B6-6988-A85B-1F61-4609F2EB72B4}"/>
              </a:ext>
            </a:extLst>
          </p:cNvPr>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a:stretch/>
        </p:blipFill>
        <p:spPr bwMode="auto">
          <a:xfrm>
            <a:off x="11427564" y="2507857"/>
            <a:ext cx="702884" cy="69911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a:extLst>
              <a:ext uri="{FF2B5EF4-FFF2-40B4-BE49-F238E27FC236}">
                <a16:creationId xmlns:a16="http://schemas.microsoft.com/office/drawing/2014/main" id="{CF35DCC4-B4A4-C805-27D8-DE4155A9EA47}"/>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038114" y="771551"/>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a:extLst>
              <a:ext uri="{FF2B5EF4-FFF2-40B4-BE49-F238E27FC236}">
                <a16:creationId xmlns:a16="http://schemas.microsoft.com/office/drawing/2014/main" id="{399B72B9-5D18-420A-A76A-3697C806363A}"/>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190514" y="923951"/>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a:extLst>
              <a:ext uri="{FF2B5EF4-FFF2-40B4-BE49-F238E27FC236}">
                <a16:creationId xmlns:a16="http://schemas.microsoft.com/office/drawing/2014/main" id="{6AAAFF5D-0B7D-0D78-481A-E7CA955DB50D}"/>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342914" y="1076351"/>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a:extLst>
              <a:ext uri="{FF2B5EF4-FFF2-40B4-BE49-F238E27FC236}">
                <a16:creationId xmlns:a16="http://schemas.microsoft.com/office/drawing/2014/main" id="{8A7B2D1A-85BF-D15D-8524-7B34E550522B}"/>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495314" y="1228751"/>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a:extLst>
              <a:ext uri="{FF2B5EF4-FFF2-40B4-BE49-F238E27FC236}">
                <a16:creationId xmlns:a16="http://schemas.microsoft.com/office/drawing/2014/main" id="{E2BAFA42-5554-42A7-CD30-221198514BA7}"/>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647714" y="1381151"/>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a:extLst>
              <a:ext uri="{FF2B5EF4-FFF2-40B4-BE49-F238E27FC236}">
                <a16:creationId xmlns:a16="http://schemas.microsoft.com/office/drawing/2014/main" id="{88C02694-2E2B-2C4D-A3E1-41B96D44C505}"/>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800114" y="1533551"/>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a:extLst>
              <a:ext uri="{FF2B5EF4-FFF2-40B4-BE49-F238E27FC236}">
                <a16:creationId xmlns:a16="http://schemas.microsoft.com/office/drawing/2014/main" id="{9D099A94-7704-101F-EFB2-77234A18A98D}"/>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952514" y="1685951"/>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a:extLst>
              <a:ext uri="{FF2B5EF4-FFF2-40B4-BE49-F238E27FC236}">
                <a16:creationId xmlns:a16="http://schemas.microsoft.com/office/drawing/2014/main" id="{7C670904-19C7-F9CE-B5DA-36B4381E7C20}"/>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104914" y="1838351"/>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a:extLst>
              <a:ext uri="{FF2B5EF4-FFF2-40B4-BE49-F238E27FC236}">
                <a16:creationId xmlns:a16="http://schemas.microsoft.com/office/drawing/2014/main" id="{CFC83D2B-3690-6BD0-AAA0-55C18100674B}"/>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257314" y="1990751"/>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a:extLst>
              <a:ext uri="{FF2B5EF4-FFF2-40B4-BE49-F238E27FC236}">
                <a16:creationId xmlns:a16="http://schemas.microsoft.com/office/drawing/2014/main" id="{13E3A326-6E58-97F1-F66A-B192BEA342B5}"/>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409714" y="2143151"/>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a:extLst>
              <a:ext uri="{FF2B5EF4-FFF2-40B4-BE49-F238E27FC236}">
                <a16:creationId xmlns:a16="http://schemas.microsoft.com/office/drawing/2014/main" id="{DFD1D962-4C5C-B450-D6FB-07C7993AFA7D}"/>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562114" y="2295551"/>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a:extLst>
              <a:ext uri="{FF2B5EF4-FFF2-40B4-BE49-F238E27FC236}">
                <a16:creationId xmlns:a16="http://schemas.microsoft.com/office/drawing/2014/main" id="{E3D68507-15E3-262D-F9D8-D682C06CCC90}"/>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714514" y="2447951"/>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a:extLst>
              <a:ext uri="{FF2B5EF4-FFF2-40B4-BE49-F238E27FC236}">
                <a16:creationId xmlns:a16="http://schemas.microsoft.com/office/drawing/2014/main" id="{CC200B87-D01C-64EB-E13D-738EB49B4299}"/>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866914" y="2600351"/>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
            <a:extLst>
              <a:ext uri="{FF2B5EF4-FFF2-40B4-BE49-F238E27FC236}">
                <a16:creationId xmlns:a16="http://schemas.microsoft.com/office/drawing/2014/main" id="{F11ECF4A-1546-CD60-351B-81C3F1573F50}"/>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019314" y="2752751"/>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
            <a:extLst>
              <a:ext uri="{FF2B5EF4-FFF2-40B4-BE49-F238E27FC236}">
                <a16:creationId xmlns:a16="http://schemas.microsoft.com/office/drawing/2014/main" id="{FE9CAB2E-999F-6957-B48A-A55D03B2E9ED}"/>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171714" y="2905151"/>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4">
            <a:extLst>
              <a:ext uri="{FF2B5EF4-FFF2-40B4-BE49-F238E27FC236}">
                <a16:creationId xmlns:a16="http://schemas.microsoft.com/office/drawing/2014/main" id="{1E44FC0E-9822-F463-A5FD-0E32F2D6C1A6}"/>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324114" y="3057551"/>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a:extLst>
              <a:ext uri="{FF2B5EF4-FFF2-40B4-BE49-F238E27FC236}">
                <a16:creationId xmlns:a16="http://schemas.microsoft.com/office/drawing/2014/main" id="{65172DE8-7A91-0315-75C8-DDF15F9F14C8}"/>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476514" y="3209951"/>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4">
            <a:extLst>
              <a:ext uri="{FF2B5EF4-FFF2-40B4-BE49-F238E27FC236}">
                <a16:creationId xmlns:a16="http://schemas.microsoft.com/office/drawing/2014/main" id="{EC6E4FDF-153A-07F3-A903-71FC2E0317F6}"/>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628914" y="3362351"/>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4">
            <a:extLst>
              <a:ext uri="{FF2B5EF4-FFF2-40B4-BE49-F238E27FC236}">
                <a16:creationId xmlns:a16="http://schemas.microsoft.com/office/drawing/2014/main" id="{D06C9337-F83C-D134-B091-9E71E0128286}"/>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781314" y="3514751"/>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4">
            <a:extLst>
              <a:ext uri="{FF2B5EF4-FFF2-40B4-BE49-F238E27FC236}">
                <a16:creationId xmlns:a16="http://schemas.microsoft.com/office/drawing/2014/main" id="{56CA3181-5045-2AC9-29E4-404301C81F0C}"/>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933714" y="3667151"/>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4">
            <a:extLst>
              <a:ext uri="{FF2B5EF4-FFF2-40B4-BE49-F238E27FC236}">
                <a16:creationId xmlns:a16="http://schemas.microsoft.com/office/drawing/2014/main" id="{C979C412-D4F3-D95B-16C9-347B16E61302}"/>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086114" y="3819551"/>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4">
            <a:extLst>
              <a:ext uri="{FF2B5EF4-FFF2-40B4-BE49-F238E27FC236}">
                <a16:creationId xmlns:a16="http://schemas.microsoft.com/office/drawing/2014/main" id="{CFFC01BF-18A8-A228-0F22-CDC734012F51}"/>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238514" y="3971951"/>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4">
            <a:extLst>
              <a:ext uri="{FF2B5EF4-FFF2-40B4-BE49-F238E27FC236}">
                <a16:creationId xmlns:a16="http://schemas.microsoft.com/office/drawing/2014/main" id="{CD1B9085-9AA5-37A4-6F4F-F7F63631B644}"/>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390914" y="4124351"/>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4">
            <a:extLst>
              <a:ext uri="{FF2B5EF4-FFF2-40B4-BE49-F238E27FC236}">
                <a16:creationId xmlns:a16="http://schemas.microsoft.com/office/drawing/2014/main" id="{6C2A2F0A-087B-FC8F-4181-B17D039BFD35}"/>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543314" y="4276751"/>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4">
            <a:extLst>
              <a:ext uri="{FF2B5EF4-FFF2-40B4-BE49-F238E27FC236}">
                <a16:creationId xmlns:a16="http://schemas.microsoft.com/office/drawing/2014/main" id="{8E3D8538-D046-2E80-B733-570531C12754}"/>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695714" y="4429151"/>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4">
            <a:extLst>
              <a:ext uri="{FF2B5EF4-FFF2-40B4-BE49-F238E27FC236}">
                <a16:creationId xmlns:a16="http://schemas.microsoft.com/office/drawing/2014/main" id="{FE98D3A2-E66F-C7F9-7EC6-DF68600D829A}"/>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848114" y="4581551"/>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4">
            <a:extLst>
              <a:ext uri="{FF2B5EF4-FFF2-40B4-BE49-F238E27FC236}">
                <a16:creationId xmlns:a16="http://schemas.microsoft.com/office/drawing/2014/main" id="{057DE768-99E2-7B12-8D22-C2C411C10D0E}"/>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000514" y="4733951"/>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4">
            <a:extLst>
              <a:ext uri="{FF2B5EF4-FFF2-40B4-BE49-F238E27FC236}">
                <a16:creationId xmlns:a16="http://schemas.microsoft.com/office/drawing/2014/main" id="{BA20BEDA-8D79-2AC8-08A6-2D0E60F5A617}"/>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152914" y="4886351"/>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4">
            <a:extLst>
              <a:ext uri="{FF2B5EF4-FFF2-40B4-BE49-F238E27FC236}">
                <a16:creationId xmlns:a16="http://schemas.microsoft.com/office/drawing/2014/main" id="{2745E67F-0C05-F6F3-1BA7-88B4220B148F}"/>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305314" y="5038751"/>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
            <a:extLst>
              <a:ext uri="{FF2B5EF4-FFF2-40B4-BE49-F238E27FC236}">
                <a16:creationId xmlns:a16="http://schemas.microsoft.com/office/drawing/2014/main" id="{6262B6A6-94AB-C558-0316-307160273078}"/>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457714" y="5191151"/>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
            <a:extLst>
              <a:ext uri="{FF2B5EF4-FFF2-40B4-BE49-F238E27FC236}">
                <a16:creationId xmlns:a16="http://schemas.microsoft.com/office/drawing/2014/main" id="{EDD3DC45-11E6-6282-8A70-7A9C48F884CD}"/>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610114" y="5343551"/>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4">
            <a:extLst>
              <a:ext uri="{FF2B5EF4-FFF2-40B4-BE49-F238E27FC236}">
                <a16:creationId xmlns:a16="http://schemas.microsoft.com/office/drawing/2014/main" id="{A529FAD6-A5AE-18C1-5BC3-00A84981361C}"/>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762514" y="5495951"/>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4">
            <a:extLst>
              <a:ext uri="{FF2B5EF4-FFF2-40B4-BE49-F238E27FC236}">
                <a16:creationId xmlns:a16="http://schemas.microsoft.com/office/drawing/2014/main" id="{C906AE0E-8621-CCF3-EF55-6828C3E88F08}"/>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891783" y="5648351"/>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24">
            <a:extLst>
              <a:ext uri="{FF2B5EF4-FFF2-40B4-BE49-F238E27FC236}">
                <a16:creationId xmlns:a16="http://schemas.microsoft.com/office/drawing/2014/main" id="{D070C8A7-E92E-24CF-9935-BFDC8CCF2B8F}"/>
              </a:ext>
            </a:extLst>
          </p:cNvPr>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10632857" y="4648657"/>
            <a:ext cx="657441" cy="507873"/>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4">
            <a:extLst>
              <a:ext uri="{FF2B5EF4-FFF2-40B4-BE49-F238E27FC236}">
                <a16:creationId xmlns:a16="http://schemas.microsoft.com/office/drawing/2014/main" id="{AC5451F5-0EF2-05CF-C48F-76BEF8FF9644}"/>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800114" y="597106"/>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4">
            <a:extLst>
              <a:ext uri="{FF2B5EF4-FFF2-40B4-BE49-F238E27FC236}">
                <a16:creationId xmlns:a16="http://schemas.microsoft.com/office/drawing/2014/main" id="{AA509628-EFFB-D104-29C5-5785F1B3ACAD}"/>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044183" y="5800751"/>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4">
            <a:extLst>
              <a:ext uri="{FF2B5EF4-FFF2-40B4-BE49-F238E27FC236}">
                <a16:creationId xmlns:a16="http://schemas.microsoft.com/office/drawing/2014/main" id="{3BC10D85-0123-D758-F3BC-87A5B2F0F74C}"/>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952514" y="749506"/>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4">
            <a:extLst>
              <a:ext uri="{FF2B5EF4-FFF2-40B4-BE49-F238E27FC236}">
                <a16:creationId xmlns:a16="http://schemas.microsoft.com/office/drawing/2014/main" id="{D7C481AB-7E87-FECD-101F-6856FFBB1929}"/>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104914" y="901906"/>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4">
            <a:extLst>
              <a:ext uri="{FF2B5EF4-FFF2-40B4-BE49-F238E27FC236}">
                <a16:creationId xmlns:a16="http://schemas.microsoft.com/office/drawing/2014/main" id="{14F64AAF-9CAE-834D-24D9-886C1D2B86C9}"/>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257314" y="1054306"/>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4">
            <a:extLst>
              <a:ext uri="{FF2B5EF4-FFF2-40B4-BE49-F238E27FC236}">
                <a16:creationId xmlns:a16="http://schemas.microsoft.com/office/drawing/2014/main" id="{AC55CD8E-D07F-AC72-D10C-B6CF2E9FBC20}"/>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409714" y="1206706"/>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4">
            <a:extLst>
              <a:ext uri="{FF2B5EF4-FFF2-40B4-BE49-F238E27FC236}">
                <a16:creationId xmlns:a16="http://schemas.microsoft.com/office/drawing/2014/main" id="{CA0A6AB1-648A-5FCC-FD3C-A3ECA5EC1F7A}"/>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562114" y="1359106"/>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4">
            <a:extLst>
              <a:ext uri="{FF2B5EF4-FFF2-40B4-BE49-F238E27FC236}">
                <a16:creationId xmlns:a16="http://schemas.microsoft.com/office/drawing/2014/main" id="{8C90F4CD-535F-B899-FE84-74AFBC67E7DD}"/>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714514" y="1511506"/>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4">
            <a:extLst>
              <a:ext uri="{FF2B5EF4-FFF2-40B4-BE49-F238E27FC236}">
                <a16:creationId xmlns:a16="http://schemas.microsoft.com/office/drawing/2014/main" id="{02D81938-CF7F-E83B-B611-8FF96EEA937D}"/>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866914" y="1663906"/>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4">
            <a:extLst>
              <a:ext uri="{FF2B5EF4-FFF2-40B4-BE49-F238E27FC236}">
                <a16:creationId xmlns:a16="http://schemas.microsoft.com/office/drawing/2014/main" id="{08740837-4744-E1DF-54CE-8D3C5130B068}"/>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019314" y="1816306"/>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4">
            <a:extLst>
              <a:ext uri="{FF2B5EF4-FFF2-40B4-BE49-F238E27FC236}">
                <a16:creationId xmlns:a16="http://schemas.microsoft.com/office/drawing/2014/main" id="{6C6844B2-582C-4823-A9FB-92D8D5E250B1}"/>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171714" y="1968706"/>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4">
            <a:extLst>
              <a:ext uri="{FF2B5EF4-FFF2-40B4-BE49-F238E27FC236}">
                <a16:creationId xmlns:a16="http://schemas.microsoft.com/office/drawing/2014/main" id="{B84CA252-45E4-14D5-EA7C-6DFC86DBDC6F}"/>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324114" y="2121106"/>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4">
            <a:extLst>
              <a:ext uri="{FF2B5EF4-FFF2-40B4-BE49-F238E27FC236}">
                <a16:creationId xmlns:a16="http://schemas.microsoft.com/office/drawing/2014/main" id="{680C34E4-0B32-9649-D4FC-59BCF1068695}"/>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476514" y="2273506"/>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4">
            <a:extLst>
              <a:ext uri="{FF2B5EF4-FFF2-40B4-BE49-F238E27FC236}">
                <a16:creationId xmlns:a16="http://schemas.microsoft.com/office/drawing/2014/main" id="{341D8285-F7BA-D43B-1528-F0AC0718C15B}"/>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628914" y="2425906"/>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4">
            <a:extLst>
              <a:ext uri="{FF2B5EF4-FFF2-40B4-BE49-F238E27FC236}">
                <a16:creationId xmlns:a16="http://schemas.microsoft.com/office/drawing/2014/main" id="{CB3D0AD6-575E-7D78-30BD-3BD708683322}"/>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781314" y="2578306"/>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4">
            <a:extLst>
              <a:ext uri="{FF2B5EF4-FFF2-40B4-BE49-F238E27FC236}">
                <a16:creationId xmlns:a16="http://schemas.microsoft.com/office/drawing/2014/main" id="{158EDFB7-159E-7B5B-12F6-66B81F675AA9}"/>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933714" y="2730706"/>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4">
            <a:extLst>
              <a:ext uri="{FF2B5EF4-FFF2-40B4-BE49-F238E27FC236}">
                <a16:creationId xmlns:a16="http://schemas.microsoft.com/office/drawing/2014/main" id="{24C28395-8EE6-DFE3-F0AA-72FF70752456}"/>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086114" y="2883106"/>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4">
            <a:extLst>
              <a:ext uri="{FF2B5EF4-FFF2-40B4-BE49-F238E27FC236}">
                <a16:creationId xmlns:a16="http://schemas.microsoft.com/office/drawing/2014/main" id="{ADD5A4F1-95D4-4354-7556-7CF79CE6C4DC}"/>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238514" y="3035506"/>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4">
            <a:extLst>
              <a:ext uri="{FF2B5EF4-FFF2-40B4-BE49-F238E27FC236}">
                <a16:creationId xmlns:a16="http://schemas.microsoft.com/office/drawing/2014/main" id="{311CA5B0-FE41-16CF-6053-04B3C8A73235}"/>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390914" y="3187906"/>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4">
            <a:extLst>
              <a:ext uri="{FF2B5EF4-FFF2-40B4-BE49-F238E27FC236}">
                <a16:creationId xmlns:a16="http://schemas.microsoft.com/office/drawing/2014/main" id="{BAD6A933-247B-3EE5-5B9A-A42C61E3FC3E}"/>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543314" y="3340306"/>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4">
            <a:extLst>
              <a:ext uri="{FF2B5EF4-FFF2-40B4-BE49-F238E27FC236}">
                <a16:creationId xmlns:a16="http://schemas.microsoft.com/office/drawing/2014/main" id="{9DBE810B-3043-E26F-E554-F7A36348ABE5}"/>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695714" y="3492706"/>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4">
            <a:extLst>
              <a:ext uri="{FF2B5EF4-FFF2-40B4-BE49-F238E27FC236}">
                <a16:creationId xmlns:a16="http://schemas.microsoft.com/office/drawing/2014/main" id="{85F46347-4E68-A862-2491-1FA1ABA5E7E2}"/>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848114" y="3645106"/>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4">
            <a:extLst>
              <a:ext uri="{FF2B5EF4-FFF2-40B4-BE49-F238E27FC236}">
                <a16:creationId xmlns:a16="http://schemas.microsoft.com/office/drawing/2014/main" id="{57DA3433-4A87-B1DC-E7E3-446397D4E363}"/>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000514" y="3797506"/>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4">
            <a:extLst>
              <a:ext uri="{FF2B5EF4-FFF2-40B4-BE49-F238E27FC236}">
                <a16:creationId xmlns:a16="http://schemas.microsoft.com/office/drawing/2014/main" id="{1325449E-1C4D-A58F-055E-8760ED771E2B}"/>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152914" y="3949906"/>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4">
            <a:extLst>
              <a:ext uri="{FF2B5EF4-FFF2-40B4-BE49-F238E27FC236}">
                <a16:creationId xmlns:a16="http://schemas.microsoft.com/office/drawing/2014/main" id="{68F5419E-9749-1E88-B55F-E9B5DB670848}"/>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305314" y="4102306"/>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4">
            <a:extLst>
              <a:ext uri="{FF2B5EF4-FFF2-40B4-BE49-F238E27FC236}">
                <a16:creationId xmlns:a16="http://schemas.microsoft.com/office/drawing/2014/main" id="{8C36F97E-41B8-EF6E-93D0-113796A85BBD}"/>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457714" y="4254706"/>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4">
            <a:extLst>
              <a:ext uri="{FF2B5EF4-FFF2-40B4-BE49-F238E27FC236}">
                <a16:creationId xmlns:a16="http://schemas.microsoft.com/office/drawing/2014/main" id="{9B3FB376-9C67-524F-C32A-E4F61DCB792A}"/>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610114" y="4407106"/>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4">
            <a:extLst>
              <a:ext uri="{FF2B5EF4-FFF2-40B4-BE49-F238E27FC236}">
                <a16:creationId xmlns:a16="http://schemas.microsoft.com/office/drawing/2014/main" id="{933719FC-3FDE-070B-BD62-54180B29EADE}"/>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762514" y="4559506"/>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74" name="Picture 4">
            <a:extLst>
              <a:ext uri="{FF2B5EF4-FFF2-40B4-BE49-F238E27FC236}">
                <a16:creationId xmlns:a16="http://schemas.microsoft.com/office/drawing/2014/main" id="{59622725-31FA-4863-2BE4-58F1D8523DF3}"/>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914914" y="4711906"/>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4">
            <a:extLst>
              <a:ext uri="{FF2B5EF4-FFF2-40B4-BE49-F238E27FC236}">
                <a16:creationId xmlns:a16="http://schemas.microsoft.com/office/drawing/2014/main" id="{415F5F6E-D5EA-EA2A-040A-8091DB695C11}"/>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067314" y="4864306"/>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4">
            <a:extLst>
              <a:ext uri="{FF2B5EF4-FFF2-40B4-BE49-F238E27FC236}">
                <a16:creationId xmlns:a16="http://schemas.microsoft.com/office/drawing/2014/main" id="{9B6C63EB-7624-FD3B-DD52-6EF7A239F169}"/>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219714" y="5016706"/>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4">
            <a:extLst>
              <a:ext uri="{FF2B5EF4-FFF2-40B4-BE49-F238E27FC236}">
                <a16:creationId xmlns:a16="http://schemas.microsoft.com/office/drawing/2014/main" id="{F5F39E77-21EB-203F-FB83-7D5F565092F6}"/>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372114" y="5169106"/>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78" name="Picture 4">
            <a:extLst>
              <a:ext uri="{FF2B5EF4-FFF2-40B4-BE49-F238E27FC236}">
                <a16:creationId xmlns:a16="http://schemas.microsoft.com/office/drawing/2014/main" id="{A24B16EC-BE6F-17CC-194C-EFAA61BF3A2E}"/>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524514" y="5321506"/>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4">
            <a:extLst>
              <a:ext uri="{FF2B5EF4-FFF2-40B4-BE49-F238E27FC236}">
                <a16:creationId xmlns:a16="http://schemas.microsoft.com/office/drawing/2014/main" id="{5E467006-2514-3AAB-97A1-8DA81F161F5E}"/>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676914" y="5473906"/>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4">
            <a:extLst>
              <a:ext uri="{FF2B5EF4-FFF2-40B4-BE49-F238E27FC236}">
                <a16:creationId xmlns:a16="http://schemas.microsoft.com/office/drawing/2014/main" id="{379CD80F-4035-860A-B7AB-709889CEC67E}"/>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829314" y="5626306"/>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81" name="Picture 4">
            <a:extLst>
              <a:ext uri="{FF2B5EF4-FFF2-40B4-BE49-F238E27FC236}">
                <a16:creationId xmlns:a16="http://schemas.microsoft.com/office/drawing/2014/main" id="{B42C0205-7322-14D7-4696-6D1F00F6691A}"/>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981714" y="5778706"/>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4">
            <a:extLst>
              <a:ext uri="{FF2B5EF4-FFF2-40B4-BE49-F238E27FC236}">
                <a16:creationId xmlns:a16="http://schemas.microsoft.com/office/drawing/2014/main" id="{EC832A2E-61C1-D1B9-9F8D-802ED52BB37D}"/>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714514" y="540898"/>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4">
            <a:extLst>
              <a:ext uri="{FF2B5EF4-FFF2-40B4-BE49-F238E27FC236}">
                <a16:creationId xmlns:a16="http://schemas.microsoft.com/office/drawing/2014/main" id="{846B3521-FBA1-A9BD-E260-FBAA4026C213}"/>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134114" y="5931106"/>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84" name="Picture 4">
            <a:extLst>
              <a:ext uri="{FF2B5EF4-FFF2-40B4-BE49-F238E27FC236}">
                <a16:creationId xmlns:a16="http://schemas.microsoft.com/office/drawing/2014/main" id="{E5E16F92-046F-E542-6AB7-75C5A4CB3DA6}"/>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341099" y="5963553"/>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85" name="Picture 4">
            <a:extLst>
              <a:ext uri="{FF2B5EF4-FFF2-40B4-BE49-F238E27FC236}">
                <a16:creationId xmlns:a16="http://schemas.microsoft.com/office/drawing/2014/main" id="{F8B9745C-89A1-9AE9-C8BC-6BA398838E73}"/>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866914" y="693298"/>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86" name="Picture 4">
            <a:extLst>
              <a:ext uri="{FF2B5EF4-FFF2-40B4-BE49-F238E27FC236}">
                <a16:creationId xmlns:a16="http://schemas.microsoft.com/office/drawing/2014/main" id="{9B40FE7C-341B-A380-BD29-FEE02AB08CB0}"/>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019314" y="845698"/>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87" name="Picture 4">
            <a:extLst>
              <a:ext uri="{FF2B5EF4-FFF2-40B4-BE49-F238E27FC236}">
                <a16:creationId xmlns:a16="http://schemas.microsoft.com/office/drawing/2014/main" id="{A14F1B2A-71BE-5B90-0921-35E98E4D6690}"/>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171714" y="998098"/>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88" name="Picture 4">
            <a:extLst>
              <a:ext uri="{FF2B5EF4-FFF2-40B4-BE49-F238E27FC236}">
                <a16:creationId xmlns:a16="http://schemas.microsoft.com/office/drawing/2014/main" id="{0F79BADB-1AE3-DF0B-4F1B-7A2FC32E566D}"/>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324114" y="1150498"/>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89" name="Picture 4">
            <a:extLst>
              <a:ext uri="{FF2B5EF4-FFF2-40B4-BE49-F238E27FC236}">
                <a16:creationId xmlns:a16="http://schemas.microsoft.com/office/drawing/2014/main" id="{5C6C6869-01E7-A64A-816E-4995EA0A31D5}"/>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476514" y="1302898"/>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90" name="Picture 4">
            <a:extLst>
              <a:ext uri="{FF2B5EF4-FFF2-40B4-BE49-F238E27FC236}">
                <a16:creationId xmlns:a16="http://schemas.microsoft.com/office/drawing/2014/main" id="{D70FB69B-8CEA-DF81-3CCE-C4144F233A2A}"/>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628914" y="1455298"/>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91" name="Picture 4">
            <a:extLst>
              <a:ext uri="{FF2B5EF4-FFF2-40B4-BE49-F238E27FC236}">
                <a16:creationId xmlns:a16="http://schemas.microsoft.com/office/drawing/2014/main" id="{725D6CC0-41BC-CB8E-6EE4-B335637371EC}"/>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781314" y="1607698"/>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92" name="Picture 4">
            <a:extLst>
              <a:ext uri="{FF2B5EF4-FFF2-40B4-BE49-F238E27FC236}">
                <a16:creationId xmlns:a16="http://schemas.microsoft.com/office/drawing/2014/main" id="{8BA6BDC4-9F13-C50C-17C1-B545795FF69D}"/>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933714" y="1760098"/>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93" name="Picture 4">
            <a:extLst>
              <a:ext uri="{FF2B5EF4-FFF2-40B4-BE49-F238E27FC236}">
                <a16:creationId xmlns:a16="http://schemas.microsoft.com/office/drawing/2014/main" id="{75567035-0053-DAFD-124D-B8C1F4279C4D}"/>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086114" y="1912498"/>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94" name="Picture 4">
            <a:extLst>
              <a:ext uri="{FF2B5EF4-FFF2-40B4-BE49-F238E27FC236}">
                <a16:creationId xmlns:a16="http://schemas.microsoft.com/office/drawing/2014/main" id="{A4D9006F-E2C6-AE15-4A67-C153A3D363A1}"/>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238514" y="2064898"/>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95" name="Picture 4">
            <a:extLst>
              <a:ext uri="{FF2B5EF4-FFF2-40B4-BE49-F238E27FC236}">
                <a16:creationId xmlns:a16="http://schemas.microsoft.com/office/drawing/2014/main" id="{DBCF64CF-F497-74D7-715E-E0383D43C72F}"/>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390914" y="2217298"/>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96" name="Picture 4">
            <a:extLst>
              <a:ext uri="{FF2B5EF4-FFF2-40B4-BE49-F238E27FC236}">
                <a16:creationId xmlns:a16="http://schemas.microsoft.com/office/drawing/2014/main" id="{4998752C-DCA8-3663-3C37-1899F47A2A4F}"/>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543314" y="2369698"/>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97" name="Picture 4">
            <a:extLst>
              <a:ext uri="{FF2B5EF4-FFF2-40B4-BE49-F238E27FC236}">
                <a16:creationId xmlns:a16="http://schemas.microsoft.com/office/drawing/2014/main" id="{4C8F2A90-2AD3-1AAC-CBB7-D708AD6A86FC}"/>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695714" y="2522098"/>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98" name="Picture 4">
            <a:extLst>
              <a:ext uri="{FF2B5EF4-FFF2-40B4-BE49-F238E27FC236}">
                <a16:creationId xmlns:a16="http://schemas.microsoft.com/office/drawing/2014/main" id="{EBD15151-5A12-1889-A495-3CCB3BAADC9F}"/>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848114" y="2674498"/>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99" name="Picture 4">
            <a:extLst>
              <a:ext uri="{FF2B5EF4-FFF2-40B4-BE49-F238E27FC236}">
                <a16:creationId xmlns:a16="http://schemas.microsoft.com/office/drawing/2014/main" id="{CE2C5EFD-A4C5-FDFA-AEFE-CDA4814F94A2}"/>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000514" y="2826898"/>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00" name="Picture 4">
            <a:extLst>
              <a:ext uri="{FF2B5EF4-FFF2-40B4-BE49-F238E27FC236}">
                <a16:creationId xmlns:a16="http://schemas.microsoft.com/office/drawing/2014/main" id="{70A36925-7015-C682-9C42-EB4ED8FDE4F2}"/>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152914" y="2979298"/>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01" name="Picture 4">
            <a:extLst>
              <a:ext uri="{FF2B5EF4-FFF2-40B4-BE49-F238E27FC236}">
                <a16:creationId xmlns:a16="http://schemas.microsoft.com/office/drawing/2014/main" id="{C3869D12-A7A8-ED51-9AC2-0D8EB87FA7EE}"/>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305314" y="3131698"/>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02" name="Picture 4">
            <a:extLst>
              <a:ext uri="{FF2B5EF4-FFF2-40B4-BE49-F238E27FC236}">
                <a16:creationId xmlns:a16="http://schemas.microsoft.com/office/drawing/2014/main" id="{167C100A-71F3-9112-A578-A222767D04BD}"/>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457714" y="3284098"/>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03" name="Picture 4">
            <a:extLst>
              <a:ext uri="{FF2B5EF4-FFF2-40B4-BE49-F238E27FC236}">
                <a16:creationId xmlns:a16="http://schemas.microsoft.com/office/drawing/2014/main" id="{EBEFB48D-A4F2-E33A-7250-8DB5C5D6234F}"/>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610114" y="3436498"/>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04" name="Picture 4">
            <a:extLst>
              <a:ext uri="{FF2B5EF4-FFF2-40B4-BE49-F238E27FC236}">
                <a16:creationId xmlns:a16="http://schemas.microsoft.com/office/drawing/2014/main" id="{DFDA09DF-A293-5689-B152-BABBFF7608D0}"/>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762514" y="3588898"/>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05" name="Picture 4">
            <a:extLst>
              <a:ext uri="{FF2B5EF4-FFF2-40B4-BE49-F238E27FC236}">
                <a16:creationId xmlns:a16="http://schemas.microsoft.com/office/drawing/2014/main" id="{64E05105-29BC-F006-0A8A-7D52B7BA1611}"/>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914914" y="3741298"/>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06" name="Picture 4">
            <a:extLst>
              <a:ext uri="{FF2B5EF4-FFF2-40B4-BE49-F238E27FC236}">
                <a16:creationId xmlns:a16="http://schemas.microsoft.com/office/drawing/2014/main" id="{AEB4D9DB-240B-A747-14F5-0E2084599725}"/>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067314" y="3893698"/>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07" name="Picture 4">
            <a:extLst>
              <a:ext uri="{FF2B5EF4-FFF2-40B4-BE49-F238E27FC236}">
                <a16:creationId xmlns:a16="http://schemas.microsoft.com/office/drawing/2014/main" id="{D038A799-FC0A-8AD1-DB18-CAF2F6CE6211}"/>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219714" y="4046098"/>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08" name="Picture 4">
            <a:extLst>
              <a:ext uri="{FF2B5EF4-FFF2-40B4-BE49-F238E27FC236}">
                <a16:creationId xmlns:a16="http://schemas.microsoft.com/office/drawing/2014/main" id="{4387FD44-AECE-7F2C-4B0C-B11C28360F6C}"/>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372114" y="4198498"/>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09" name="Picture 4">
            <a:extLst>
              <a:ext uri="{FF2B5EF4-FFF2-40B4-BE49-F238E27FC236}">
                <a16:creationId xmlns:a16="http://schemas.microsoft.com/office/drawing/2014/main" id="{B676EF05-AA97-19CF-FAE8-B44FA872BA0F}"/>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524514" y="4350898"/>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10" name="Picture 4">
            <a:extLst>
              <a:ext uri="{FF2B5EF4-FFF2-40B4-BE49-F238E27FC236}">
                <a16:creationId xmlns:a16="http://schemas.microsoft.com/office/drawing/2014/main" id="{6896AEEC-52D7-174A-3BD8-E54BF7B6513D}"/>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676914" y="4503298"/>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11" name="Picture 4">
            <a:extLst>
              <a:ext uri="{FF2B5EF4-FFF2-40B4-BE49-F238E27FC236}">
                <a16:creationId xmlns:a16="http://schemas.microsoft.com/office/drawing/2014/main" id="{7360D839-4F9E-F604-8F75-D6DC0ACC87A7}"/>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829314" y="4655698"/>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12" name="Picture 4">
            <a:extLst>
              <a:ext uri="{FF2B5EF4-FFF2-40B4-BE49-F238E27FC236}">
                <a16:creationId xmlns:a16="http://schemas.microsoft.com/office/drawing/2014/main" id="{1788999D-C9FB-B2F3-E0E5-E58D1E305DB0}"/>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981714" y="4808098"/>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13" name="Picture 4">
            <a:extLst>
              <a:ext uri="{FF2B5EF4-FFF2-40B4-BE49-F238E27FC236}">
                <a16:creationId xmlns:a16="http://schemas.microsoft.com/office/drawing/2014/main" id="{25B36458-4D5E-CA69-EE81-19666A0B8F63}"/>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134114" y="4960498"/>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14" name="Picture 4">
            <a:extLst>
              <a:ext uri="{FF2B5EF4-FFF2-40B4-BE49-F238E27FC236}">
                <a16:creationId xmlns:a16="http://schemas.microsoft.com/office/drawing/2014/main" id="{2EF6B8E3-9343-2753-BFA7-6596371C3AEA}"/>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286514" y="5112898"/>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15" name="Picture 4">
            <a:extLst>
              <a:ext uri="{FF2B5EF4-FFF2-40B4-BE49-F238E27FC236}">
                <a16:creationId xmlns:a16="http://schemas.microsoft.com/office/drawing/2014/main" id="{51A32A64-16FC-8BF9-A115-8C37E52EBDBC}"/>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438914" y="5265298"/>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16" name="Picture 4">
            <a:extLst>
              <a:ext uri="{FF2B5EF4-FFF2-40B4-BE49-F238E27FC236}">
                <a16:creationId xmlns:a16="http://schemas.microsoft.com/office/drawing/2014/main" id="{850DDF2F-AF65-BBC4-1654-5A554BFA184A}"/>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591314" y="5417698"/>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17" name="Picture 4">
            <a:extLst>
              <a:ext uri="{FF2B5EF4-FFF2-40B4-BE49-F238E27FC236}">
                <a16:creationId xmlns:a16="http://schemas.microsoft.com/office/drawing/2014/main" id="{9D3C76D0-1D25-33C5-751C-E59E39427CAB}"/>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743714" y="5570098"/>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18" name="Picture 4">
            <a:extLst>
              <a:ext uri="{FF2B5EF4-FFF2-40B4-BE49-F238E27FC236}">
                <a16:creationId xmlns:a16="http://schemas.microsoft.com/office/drawing/2014/main" id="{C92D4083-7ACD-367E-2B34-417344741C82}"/>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896114" y="5722498"/>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19" name="Picture 4">
            <a:extLst>
              <a:ext uri="{FF2B5EF4-FFF2-40B4-BE49-F238E27FC236}">
                <a16:creationId xmlns:a16="http://schemas.microsoft.com/office/drawing/2014/main" id="{E5BC0605-E8FF-38C5-C7A2-C204CA5CD2B0}"/>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9048514" y="5874898"/>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20" name="Picture 4">
            <a:extLst>
              <a:ext uri="{FF2B5EF4-FFF2-40B4-BE49-F238E27FC236}">
                <a16:creationId xmlns:a16="http://schemas.microsoft.com/office/drawing/2014/main" id="{7CF1C3ED-C35C-18FE-B616-885B7AD1EB2E}"/>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874021" y="1725727"/>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21" name="Picture 4">
            <a:extLst>
              <a:ext uri="{FF2B5EF4-FFF2-40B4-BE49-F238E27FC236}">
                <a16:creationId xmlns:a16="http://schemas.microsoft.com/office/drawing/2014/main" id="{08E54DDE-5B54-F919-1EF8-4E544C82CE6F}"/>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053229" y="1905284"/>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22" name="Picture 4">
            <a:extLst>
              <a:ext uri="{FF2B5EF4-FFF2-40B4-BE49-F238E27FC236}">
                <a16:creationId xmlns:a16="http://schemas.microsoft.com/office/drawing/2014/main" id="{94A01C27-C96E-572D-498D-315E9D964012}"/>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178821" y="2030527"/>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23" name="Picture 4">
            <a:extLst>
              <a:ext uri="{FF2B5EF4-FFF2-40B4-BE49-F238E27FC236}">
                <a16:creationId xmlns:a16="http://schemas.microsoft.com/office/drawing/2014/main" id="{46BAA670-0751-3D7D-812C-DF23A8BDCF36}"/>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331221" y="2182927"/>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24" name="Picture 4">
            <a:extLst>
              <a:ext uri="{FF2B5EF4-FFF2-40B4-BE49-F238E27FC236}">
                <a16:creationId xmlns:a16="http://schemas.microsoft.com/office/drawing/2014/main" id="{F2854BD5-BBEE-465B-16AE-A5BCFF3781C1}"/>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483621" y="2335327"/>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25" name="Picture 4">
            <a:extLst>
              <a:ext uri="{FF2B5EF4-FFF2-40B4-BE49-F238E27FC236}">
                <a16:creationId xmlns:a16="http://schemas.microsoft.com/office/drawing/2014/main" id="{1888EE3D-5D21-2EB8-431D-9F7ABBEF12F3}"/>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636021" y="2487727"/>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26" name="Picture 4">
            <a:extLst>
              <a:ext uri="{FF2B5EF4-FFF2-40B4-BE49-F238E27FC236}">
                <a16:creationId xmlns:a16="http://schemas.microsoft.com/office/drawing/2014/main" id="{2250EDC0-E7E4-5840-02A0-CBDDF6DE9088}"/>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788421" y="2640127"/>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27" name="Picture 4">
            <a:extLst>
              <a:ext uri="{FF2B5EF4-FFF2-40B4-BE49-F238E27FC236}">
                <a16:creationId xmlns:a16="http://schemas.microsoft.com/office/drawing/2014/main" id="{FCA5DB42-DB03-7685-47EE-5286472A7F59}"/>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940821" y="2792527"/>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28" name="Picture 4">
            <a:extLst>
              <a:ext uri="{FF2B5EF4-FFF2-40B4-BE49-F238E27FC236}">
                <a16:creationId xmlns:a16="http://schemas.microsoft.com/office/drawing/2014/main" id="{56D200D6-29DB-7527-268A-F17E748114F3}"/>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093221" y="2944927"/>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29" name="Picture 4">
            <a:extLst>
              <a:ext uri="{FF2B5EF4-FFF2-40B4-BE49-F238E27FC236}">
                <a16:creationId xmlns:a16="http://schemas.microsoft.com/office/drawing/2014/main" id="{6EB950CD-CB57-0997-5A7A-34605040E5B0}"/>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245621" y="3097327"/>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30" name="Picture 4">
            <a:extLst>
              <a:ext uri="{FF2B5EF4-FFF2-40B4-BE49-F238E27FC236}">
                <a16:creationId xmlns:a16="http://schemas.microsoft.com/office/drawing/2014/main" id="{97DDB4A9-8F48-9414-7135-8DF1190A1626}"/>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398021" y="3249727"/>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31" name="Picture 4">
            <a:extLst>
              <a:ext uri="{FF2B5EF4-FFF2-40B4-BE49-F238E27FC236}">
                <a16:creationId xmlns:a16="http://schemas.microsoft.com/office/drawing/2014/main" id="{BA5EEB08-6518-CDD8-24DA-2F23158C4AD2}"/>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550421" y="3402127"/>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32" name="Picture 4">
            <a:extLst>
              <a:ext uri="{FF2B5EF4-FFF2-40B4-BE49-F238E27FC236}">
                <a16:creationId xmlns:a16="http://schemas.microsoft.com/office/drawing/2014/main" id="{AEE7ABB9-619C-5D1B-3AF2-CB6BA9A92861}"/>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702821" y="3554527"/>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33" name="Picture 4">
            <a:extLst>
              <a:ext uri="{FF2B5EF4-FFF2-40B4-BE49-F238E27FC236}">
                <a16:creationId xmlns:a16="http://schemas.microsoft.com/office/drawing/2014/main" id="{ADAAB319-9755-F3E0-67E0-BA7862921623}"/>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855221" y="3706927"/>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34" name="Picture 4">
            <a:extLst>
              <a:ext uri="{FF2B5EF4-FFF2-40B4-BE49-F238E27FC236}">
                <a16:creationId xmlns:a16="http://schemas.microsoft.com/office/drawing/2014/main" id="{F9C7A9B5-E32B-B970-D13A-B23A428C02F2}"/>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007621" y="3859327"/>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35" name="Picture 4">
            <a:extLst>
              <a:ext uri="{FF2B5EF4-FFF2-40B4-BE49-F238E27FC236}">
                <a16:creationId xmlns:a16="http://schemas.microsoft.com/office/drawing/2014/main" id="{D511B481-C009-0180-F1F6-7DF3C8CD926E}"/>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160021" y="4011727"/>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36" name="Picture 4">
            <a:extLst>
              <a:ext uri="{FF2B5EF4-FFF2-40B4-BE49-F238E27FC236}">
                <a16:creationId xmlns:a16="http://schemas.microsoft.com/office/drawing/2014/main" id="{36D3E791-C215-8200-EEB0-29E0E5BA1488}"/>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312421" y="4164127"/>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37" name="Picture 4">
            <a:extLst>
              <a:ext uri="{FF2B5EF4-FFF2-40B4-BE49-F238E27FC236}">
                <a16:creationId xmlns:a16="http://schemas.microsoft.com/office/drawing/2014/main" id="{9F3365D7-3AC0-A11D-D274-AB07078E6522}"/>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464821" y="4316527"/>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38" name="Picture 4">
            <a:extLst>
              <a:ext uri="{FF2B5EF4-FFF2-40B4-BE49-F238E27FC236}">
                <a16:creationId xmlns:a16="http://schemas.microsoft.com/office/drawing/2014/main" id="{B2266C17-E0F5-76F7-0711-E2B381574A48}"/>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617221" y="4468927"/>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39" name="Picture 4">
            <a:extLst>
              <a:ext uri="{FF2B5EF4-FFF2-40B4-BE49-F238E27FC236}">
                <a16:creationId xmlns:a16="http://schemas.microsoft.com/office/drawing/2014/main" id="{C14694E8-2732-9052-6527-89F7A2CA9EB5}"/>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769621" y="4621327"/>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40" name="Picture 4">
            <a:extLst>
              <a:ext uri="{FF2B5EF4-FFF2-40B4-BE49-F238E27FC236}">
                <a16:creationId xmlns:a16="http://schemas.microsoft.com/office/drawing/2014/main" id="{A6738B80-81E6-4760-0725-B15AE3DBE331}"/>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922021" y="4773727"/>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41" name="Picture 4">
            <a:extLst>
              <a:ext uri="{FF2B5EF4-FFF2-40B4-BE49-F238E27FC236}">
                <a16:creationId xmlns:a16="http://schemas.microsoft.com/office/drawing/2014/main" id="{D4955F59-D5FE-1D4B-7745-3AAB55EEC17D}"/>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074421" y="4926127"/>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42" name="Picture 4">
            <a:extLst>
              <a:ext uri="{FF2B5EF4-FFF2-40B4-BE49-F238E27FC236}">
                <a16:creationId xmlns:a16="http://schemas.microsoft.com/office/drawing/2014/main" id="{E25EA1D9-41CA-C773-F253-89AE2BA6E910}"/>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226821" y="5078527"/>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43" name="Picture 4">
            <a:extLst>
              <a:ext uri="{FF2B5EF4-FFF2-40B4-BE49-F238E27FC236}">
                <a16:creationId xmlns:a16="http://schemas.microsoft.com/office/drawing/2014/main" id="{ECAE6302-75DD-FF66-500C-9C1467BA4A65}"/>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379221" y="5230927"/>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44" name="Picture 4">
            <a:extLst>
              <a:ext uri="{FF2B5EF4-FFF2-40B4-BE49-F238E27FC236}">
                <a16:creationId xmlns:a16="http://schemas.microsoft.com/office/drawing/2014/main" id="{15176E5D-6032-7450-645B-8D31210BC171}"/>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531621" y="5383327"/>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45" name="Picture 4">
            <a:extLst>
              <a:ext uri="{FF2B5EF4-FFF2-40B4-BE49-F238E27FC236}">
                <a16:creationId xmlns:a16="http://schemas.microsoft.com/office/drawing/2014/main" id="{D28CAD0E-D2A0-F61B-902C-DB5A41DC2129}"/>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684021" y="5535727"/>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46" name="Picture 4">
            <a:extLst>
              <a:ext uri="{FF2B5EF4-FFF2-40B4-BE49-F238E27FC236}">
                <a16:creationId xmlns:a16="http://schemas.microsoft.com/office/drawing/2014/main" id="{EC8BE827-87B3-6C12-60FD-CE05660FEB47}"/>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836421" y="5688127"/>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47" name="Picture 4">
            <a:extLst>
              <a:ext uri="{FF2B5EF4-FFF2-40B4-BE49-F238E27FC236}">
                <a16:creationId xmlns:a16="http://schemas.microsoft.com/office/drawing/2014/main" id="{8409D05D-A12C-D4AF-7239-912AD1CFAD2F}"/>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988821" y="5840527"/>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48" name="Picture 4">
            <a:extLst>
              <a:ext uri="{FF2B5EF4-FFF2-40B4-BE49-F238E27FC236}">
                <a16:creationId xmlns:a16="http://schemas.microsoft.com/office/drawing/2014/main" id="{BA649FE3-4138-CA45-390A-63F3BDEA3288}"/>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141221" y="5992927"/>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49" name="Picture 22">
            <a:extLst>
              <a:ext uri="{FF2B5EF4-FFF2-40B4-BE49-F238E27FC236}">
                <a16:creationId xmlns:a16="http://schemas.microsoft.com/office/drawing/2014/main" id="{449081D3-277E-047A-43CA-EE4EB089EE45}"/>
              </a:ext>
            </a:extLst>
          </p:cNvPr>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a:stretch/>
        </p:blipFill>
        <p:spPr bwMode="auto">
          <a:xfrm>
            <a:off x="10677129" y="2484297"/>
            <a:ext cx="702884" cy="699116"/>
          </a:xfrm>
          <a:prstGeom prst="rect">
            <a:avLst/>
          </a:prstGeom>
          <a:noFill/>
          <a:extLst>
            <a:ext uri="{909E8E84-426E-40DD-AFC4-6F175D3DCCD1}">
              <a14:hiddenFill xmlns:a14="http://schemas.microsoft.com/office/drawing/2010/main">
                <a:solidFill>
                  <a:srgbClr val="FFFFFF"/>
                </a:solidFill>
              </a14:hiddenFill>
            </a:ext>
          </a:extLst>
        </p:spPr>
      </p:pic>
      <p:pic>
        <p:nvPicPr>
          <p:cNvPr id="150" name="Picture 22">
            <a:extLst>
              <a:ext uri="{FF2B5EF4-FFF2-40B4-BE49-F238E27FC236}">
                <a16:creationId xmlns:a16="http://schemas.microsoft.com/office/drawing/2014/main" id="{5CE566A6-5F20-5D93-E241-4E2DCFC3A93E}"/>
              </a:ext>
            </a:extLst>
          </p:cNvPr>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a:stretch/>
        </p:blipFill>
        <p:spPr bwMode="auto">
          <a:xfrm>
            <a:off x="9937094" y="2471767"/>
            <a:ext cx="702884" cy="699116"/>
          </a:xfrm>
          <a:prstGeom prst="rect">
            <a:avLst/>
          </a:prstGeom>
          <a:noFill/>
          <a:extLst>
            <a:ext uri="{909E8E84-426E-40DD-AFC4-6F175D3DCCD1}">
              <a14:hiddenFill xmlns:a14="http://schemas.microsoft.com/office/drawing/2010/main">
                <a:solidFill>
                  <a:srgbClr val="FFFFFF"/>
                </a:solidFill>
              </a14:hiddenFill>
            </a:ext>
          </a:extLst>
        </p:spPr>
      </p:pic>
      <p:pic>
        <p:nvPicPr>
          <p:cNvPr id="151" name="Picture 22">
            <a:extLst>
              <a:ext uri="{FF2B5EF4-FFF2-40B4-BE49-F238E27FC236}">
                <a16:creationId xmlns:a16="http://schemas.microsoft.com/office/drawing/2014/main" id="{CE6E2798-A518-1F57-3CF9-77B39CD99005}"/>
              </a:ext>
            </a:extLst>
          </p:cNvPr>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a:stretch/>
        </p:blipFill>
        <p:spPr bwMode="auto">
          <a:xfrm>
            <a:off x="9299948" y="1890606"/>
            <a:ext cx="702884" cy="699116"/>
          </a:xfrm>
          <a:prstGeom prst="rect">
            <a:avLst/>
          </a:prstGeom>
          <a:noFill/>
          <a:extLst>
            <a:ext uri="{909E8E84-426E-40DD-AFC4-6F175D3DCCD1}">
              <a14:hiddenFill xmlns:a14="http://schemas.microsoft.com/office/drawing/2010/main">
                <a:solidFill>
                  <a:srgbClr val="FFFFFF"/>
                </a:solidFill>
              </a14:hiddenFill>
            </a:ext>
          </a:extLst>
        </p:spPr>
      </p:pic>
      <p:pic>
        <p:nvPicPr>
          <p:cNvPr id="152" name="Picture 22">
            <a:extLst>
              <a:ext uri="{FF2B5EF4-FFF2-40B4-BE49-F238E27FC236}">
                <a16:creationId xmlns:a16="http://schemas.microsoft.com/office/drawing/2014/main" id="{5D8355B1-25E0-E9B9-8627-65F1FDB3F133}"/>
              </a:ext>
            </a:extLst>
          </p:cNvPr>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a:stretch/>
        </p:blipFill>
        <p:spPr bwMode="auto">
          <a:xfrm>
            <a:off x="9988330" y="1881866"/>
            <a:ext cx="702884" cy="699116"/>
          </a:xfrm>
          <a:prstGeom prst="rect">
            <a:avLst/>
          </a:prstGeom>
          <a:noFill/>
          <a:extLst>
            <a:ext uri="{909E8E84-426E-40DD-AFC4-6F175D3DCCD1}">
              <a14:hiddenFill xmlns:a14="http://schemas.microsoft.com/office/drawing/2010/main">
                <a:solidFill>
                  <a:srgbClr val="FFFFFF"/>
                </a:solidFill>
              </a14:hiddenFill>
            </a:ext>
          </a:extLst>
        </p:spPr>
      </p:pic>
      <p:pic>
        <p:nvPicPr>
          <p:cNvPr id="153" name="Picture 22">
            <a:extLst>
              <a:ext uri="{FF2B5EF4-FFF2-40B4-BE49-F238E27FC236}">
                <a16:creationId xmlns:a16="http://schemas.microsoft.com/office/drawing/2014/main" id="{826BEB51-1F23-59B0-7D13-56DD8936B026}"/>
              </a:ext>
            </a:extLst>
          </p:cNvPr>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a:stretch/>
        </p:blipFill>
        <p:spPr bwMode="auto">
          <a:xfrm>
            <a:off x="10687687" y="1868561"/>
            <a:ext cx="702884" cy="699116"/>
          </a:xfrm>
          <a:prstGeom prst="rect">
            <a:avLst/>
          </a:prstGeom>
          <a:noFill/>
          <a:extLst>
            <a:ext uri="{909E8E84-426E-40DD-AFC4-6F175D3DCCD1}">
              <a14:hiddenFill xmlns:a14="http://schemas.microsoft.com/office/drawing/2010/main">
                <a:solidFill>
                  <a:srgbClr val="FFFFFF"/>
                </a:solidFill>
              </a14:hiddenFill>
            </a:ext>
          </a:extLst>
        </p:spPr>
      </p:pic>
      <p:pic>
        <p:nvPicPr>
          <p:cNvPr id="154" name="Picture 22">
            <a:extLst>
              <a:ext uri="{FF2B5EF4-FFF2-40B4-BE49-F238E27FC236}">
                <a16:creationId xmlns:a16="http://schemas.microsoft.com/office/drawing/2014/main" id="{B81C7A19-0876-1D0A-736B-905E22331FCB}"/>
              </a:ext>
            </a:extLst>
          </p:cNvPr>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a:stretch/>
        </p:blipFill>
        <p:spPr bwMode="auto">
          <a:xfrm>
            <a:off x="11424853" y="1840718"/>
            <a:ext cx="702884" cy="699116"/>
          </a:xfrm>
          <a:prstGeom prst="rect">
            <a:avLst/>
          </a:prstGeom>
          <a:noFill/>
          <a:extLst>
            <a:ext uri="{909E8E84-426E-40DD-AFC4-6F175D3DCCD1}">
              <a14:hiddenFill xmlns:a14="http://schemas.microsoft.com/office/drawing/2010/main">
                <a:solidFill>
                  <a:srgbClr val="FFFFFF"/>
                </a:solidFill>
              </a14:hiddenFill>
            </a:ext>
          </a:extLst>
        </p:spPr>
      </p:pic>
      <p:pic>
        <p:nvPicPr>
          <p:cNvPr id="155" name="Picture 6">
            <a:extLst>
              <a:ext uri="{FF2B5EF4-FFF2-40B4-BE49-F238E27FC236}">
                <a16:creationId xmlns:a16="http://schemas.microsoft.com/office/drawing/2014/main" id="{3A70A40D-1672-6200-9E8D-07C592211A94}"/>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8211106" y="722750"/>
            <a:ext cx="620001" cy="620001"/>
          </a:xfrm>
          <a:prstGeom prst="rect">
            <a:avLst/>
          </a:prstGeom>
          <a:noFill/>
          <a:extLst>
            <a:ext uri="{909E8E84-426E-40DD-AFC4-6F175D3DCCD1}">
              <a14:hiddenFill xmlns:a14="http://schemas.microsoft.com/office/drawing/2010/main">
                <a:solidFill>
                  <a:srgbClr val="FFFFFF"/>
                </a:solidFill>
              </a14:hiddenFill>
            </a:ext>
          </a:extLst>
        </p:spPr>
      </p:pic>
      <p:pic>
        <p:nvPicPr>
          <p:cNvPr id="156" name="Picture 6">
            <a:extLst>
              <a:ext uri="{FF2B5EF4-FFF2-40B4-BE49-F238E27FC236}">
                <a16:creationId xmlns:a16="http://schemas.microsoft.com/office/drawing/2014/main" id="{BCB818DD-F5B4-44DC-7369-06846D95C329}"/>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8729622" y="732695"/>
            <a:ext cx="620001" cy="620001"/>
          </a:xfrm>
          <a:prstGeom prst="rect">
            <a:avLst/>
          </a:prstGeom>
          <a:noFill/>
          <a:extLst>
            <a:ext uri="{909E8E84-426E-40DD-AFC4-6F175D3DCCD1}">
              <a14:hiddenFill xmlns:a14="http://schemas.microsoft.com/office/drawing/2010/main">
                <a:solidFill>
                  <a:srgbClr val="FFFFFF"/>
                </a:solidFill>
              </a14:hiddenFill>
            </a:ext>
          </a:extLst>
        </p:spPr>
      </p:pic>
      <p:pic>
        <p:nvPicPr>
          <p:cNvPr id="157" name="Picture 6">
            <a:extLst>
              <a:ext uri="{FF2B5EF4-FFF2-40B4-BE49-F238E27FC236}">
                <a16:creationId xmlns:a16="http://schemas.microsoft.com/office/drawing/2014/main" id="{1C971062-EA33-D85E-2616-ED7A6959C842}"/>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9237995" y="761400"/>
            <a:ext cx="620001" cy="620001"/>
          </a:xfrm>
          <a:prstGeom prst="rect">
            <a:avLst/>
          </a:prstGeom>
          <a:noFill/>
          <a:extLst>
            <a:ext uri="{909E8E84-426E-40DD-AFC4-6F175D3DCCD1}">
              <a14:hiddenFill xmlns:a14="http://schemas.microsoft.com/office/drawing/2010/main">
                <a:solidFill>
                  <a:srgbClr val="FFFFFF"/>
                </a:solidFill>
              </a14:hiddenFill>
            </a:ext>
          </a:extLst>
        </p:spPr>
      </p:pic>
      <p:pic>
        <p:nvPicPr>
          <p:cNvPr id="158" name="Picture 6">
            <a:extLst>
              <a:ext uri="{FF2B5EF4-FFF2-40B4-BE49-F238E27FC236}">
                <a16:creationId xmlns:a16="http://schemas.microsoft.com/office/drawing/2014/main" id="{9134788F-13FE-7EB7-976D-C321E6D0DAD2}"/>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9810198" y="761400"/>
            <a:ext cx="620001" cy="620001"/>
          </a:xfrm>
          <a:prstGeom prst="rect">
            <a:avLst/>
          </a:prstGeom>
          <a:noFill/>
          <a:extLst>
            <a:ext uri="{909E8E84-426E-40DD-AFC4-6F175D3DCCD1}">
              <a14:hiddenFill xmlns:a14="http://schemas.microsoft.com/office/drawing/2010/main">
                <a:solidFill>
                  <a:srgbClr val="FFFFFF"/>
                </a:solidFill>
              </a14:hiddenFill>
            </a:ext>
          </a:extLst>
        </p:spPr>
      </p:pic>
      <p:pic>
        <p:nvPicPr>
          <p:cNvPr id="159" name="Picture 6">
            <a:extLst>
              <a:ext uri="{FF2B5EF4-FFF2-40B4-BE49-F238E27FC236}">
                <a16:creationId xmlns:a16="http://schemas.microsoft.com/office/drawing/2014/main" id="{D852E5D2-CD5C-6214-11BA-489E4C3E50D6}"/>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0319886" y="768052"/>
            <a:ext cx="620001" cy="620001"/>
          </a:xfrm>
          <a:prstGeom prst="rect">
            <a:avLst/>
          </a:prstGeom>
          <a:noFill/>
          <a:extLst>
            <a:ext uri="{909E8E84-426E-40DD-AFC4-6F175D3DCCD1}">
              <a14:hiddenFill xmlns:a14="http://schemas.microsoft.com/office/drawing/2010/main">
                <a:solidFill>
                  <a:srgbClr val="FFFFFF"/>
                </a:solidFill>
              </a14:hiddenFill>
            </a:ext>
          </a:extLst>
        </p:spPr>
      </p:pic>
      <p:pic>
        <p:nvPicPr>
          <p:cNvPr id="160" name="Picture 6">
            <a:extLst>
              <a:ext uri="{FF2B5EF4-FFF2-40B4-BE49-F238E27FC236}">
                <a16:creationId xmlns:a16="http://schemas.microsoft.com/office/drawing/2014/main" id="{A14BFCCD-5101-FCCA-1353-07192F48B3B6}"/>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0885852" y="774584"/>
            <a:ext cx="620001" cy="620001"/>
          </a:xfrm>
          <a:prstGeom prst="rect">
            <a:avLst/>
          </a:prstGeom>
          <a:noFill/>
          <a:extLst>
            <a:ext uri="{909E8E84-426E-40DD-AFC4-6F175D3DCCD1}">
              <a14:hiddenFill xmlns:a14="http://schemas.microsoft.com/office/drawing/2010/main">
                <a:solidFill>
                  <a:srgbClr val="FFFFFF"/>
                </a:solidFill>
              </a14:hiddenFill>
            </a:ext>
          </a:extLst>
        </p:spPr>
      </p:pic>
      <p:pic>
        <p:nvPicPr>
          <p:cNvPr id="161" name="Picture 6">
            <a:extLst>
              <a:ext uri="{FF2B5EF4-FFF2-40B4-BE49-F238E27FC236}">
                <a16:creationId xmlns:a16="http://schemas.microsoft.com/office/drawing/2014/main" id="{F653DCE2-C14B-3087-EC05-30162387263F}"/>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1375936" y="784477"/>
            <a:ext cx="620001" cy="620001"/>
          </a:xfrm>
          <a:prstGeom prst="rect">
            <a:avLst/>
          </a:prstGeom>
          <a:noFill/>
          <a:extLst>
            <a:ext uri="{909E8E84-426E-40DD-AFC4-6F175D3DCCD1}">
              <a14:hiddenFill xmlns:a14="http://schemas.microsoft.com/office/drawing/2010/main">
                <a:solidFill>
                  <a:srgbClr val="FFFFFF"/>
                </a:solidFill>
              </a14:hiddenFill>
            </a:ext>
          </a:extLst>
        </p:spPr>
      </p:pic>
      <p:pic>
        <p:nvPicPr>
          <p:cNvPr id="162" name="Picture 6">
            <a:extLst>
              <a:ext uri="{FF2B5EF4-FFF2-40B4-BE49-F238E27FC236}">
                <a16:creationId xmlns:a16="http://schemas.microsoft.com/office/drawing/2014/main" id="{B720E980-C555-9754-B5C5-F1942DED8759}"/>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654243" y="1310456"/>
            <a:ext cx="620001" cy="620001"/>
          </a:xfrm>
          <a:prstGeom prst="rect">
            <a:avLst/>
          </a:prstGeom>
          <a:noFill/>
          <a:extLst>
            <a:ext uri="{909E8E84-426E-40DD-AFC4-6F175D3DCCD1}">
              <a14:hiddenFill xmlns:a14="http://schemas.microsoft.com/office/drawing/2010/main">
                <a:solidFill>
                  <a:srgbClr val="FFFFFF"/>
                </a:solidFill>
              </a14:hiddenFill>
            </a:ext>
          </a:extLst>
        </p:spPr>
      </p:pic>
      <p:pic>
        <p:nvPicPr>
          <p:cNvPr id="163" name="Picture 6">
            <a:extLst>
              <a:ext uri="{FF2B5EF4-FFF2-40B4-BE49-F238E27FC236}">
                <a16:creationId xmlns:a16="http://schemas.microsoft.com/office/drawing/2014/main" id="{F0646E63-D360-E150-C9F0-6C5107CC2646}"/>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8149741" y="1338214"/>
            <a:ext cx="620001" cy="620001"/>
          </a:xfrm>
          <a:prstGeom prst="rect">
            <a:avLst/>
          </a:prstGeom>
          <a:noFill/>
          <a:extLst>
            <a:ext uri="{909E8E84-426E-40DD-AFC4-6F175D3DCCD1}">
              <a14:hiddenFill xmlns:a14="http://schemas.microsoft.com/office/drawing/2010/main">
                <a:solidFill>
                  <a:srgbClr val="FFFFFF"/>
                </a:solidFill>
              </a14:hiddenFill>
            </a:ext>
          </a:extLst>
        </p:spPr>
      </p:pic>
      <p:pic>
        <p:nvPicPr>
          <p:cNvPr id="164" name="Picture 6">
            <a:extLst>
              <a:ext uri="{FF2B5EF4-FFF2-40B4-BE49-F238E27FC236}">
                <a16:creationId xmlns:a16="http://schemas.microsoft.com/office/drawing/2014/main" id="{7B8A9B27-57F0-DAD7-7D6C-77022D6CA033}"/>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8683583" y="1325565"/>
            <a:ext cx="620001" cy="620001"/>
          </a:xfrm>
          <a:prstGeom prst="rect">
            <a:avLst/>
          </a:prstGeom>
          <a:noFill/>
          <a:extLst>
            <a:ext uri="{909E8E84-426E-40DD-AFC4-6F175D3DCCD1}">
              <a14:hiddenFill xmlns:a14="http://schemas.microsoft.com/office/drawing/2010/main">
                <a:solidFill>
                  <a:srgbClr val="FFFFFF"/>
                </a:solidFill>
              </a14:hiddenFill>
            </a:ext>
          </a:extLst>
        </p:spPr>
      </p:pic>
      <p:pic>
        <p:nvPicPr>
          <p:cNvPr id="165" name="Picture 6">
            <a:extLst>
              <a:ext uri="{FF2B5EF4-FFF2-40B4-BE49-F238E27FC236}">
                <a16:creationId xmlns:a16="http://schemas.microsoft.com/office/drawing/2014/main" id="{77831031-9F5C-65CB-2786-384E0D2E6A17}"/>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9244520" y="1332465"/>
            <a:ext cx="620001" cy="620001"/>
          </a:xfrm>
          <a:prstGeom prst="rect">
            <a:avLst/>
          </a:prstGeom>
          <a:noFill/>
          <a:extLst>
            <a:ext uri="{909E8E84-426E-40DD-AFC4-6F175D3DCCD1}">
              <a14:hiddenFill xmlns:a14="http://schemas.microsoft.com/office/drawing/2010/main">
                <a:solidFill>
                  <a:srgbClr val="FFFFFF"/>
                </a:solidFill>
              </a14:hiddenFill>
            </a:ext>
          </a:extLst>
        </p:spPr>
      </p:pic>
      <p:pic>
        <p:nvPicPr>
          <p:cNvPr id="166" name="Picture 6">
            <a:extLst>
              <a:ext uri="{FF2B5EF4-FFF2-40B4-BE49-F238E27FC236}">
                <a16:creationId xmlns:a16="http://schemas.microsoft.com/office/drawing/2014/main" id="{DB2D7CF7-8823-4290-412B-9B53CB038B28}"/>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9759815" y="1305127"/>
            <a:ext cx="620001" cy="620001"/>
          </a:xfrm>
          <a:prstGeom prst="rect">
            <a:avLst/>
          </a:prstGeom>
          <a:noFill/>
          <a:extLst>
            <a:ext uri="{909E8E84-426E-40DD-AFC4-6F175D3DCCD1}">
              <a14:hiddenFill xmlns:a14="http://schemas.microsoft.com/office/drawing/2010/main">
                <a:solidFill>
                  <a:srgbClr val="FFFFFF"/>
                </a:solidFill>
              </a14:hiddenFill>
            </a:ext>
          </a:extLst>
        </p:spPr>
      </p:pic>
      <p:pic>
        <p:nvPicPr>
          <p:cNvPr id="167" name="Picture 6">
            <a:extLst>
              <a:ext uri="{FF2B5EF4-FFF2-40B4-BE49-F238E27FC236}">
                <a16:creationId xmlns:a16="http://schemas.microsoft.com/office/drawing/2014/main" id="{1C0F47BA-60B6-44F9-990E-521668A22E8A}"/>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0303708" y="1311659"/>
            <a:ext cx="620001" cy="620001"/>
          </a:xfrm>
          <a:prstGeom prst="rect">
            <a:avLst/>
          </a:prstGeom>
          <a:noFill/>
          <a:extLst>
            <a:ext uri="{909E8E84-426E-40DD-AFC4-6F175D3DCCD1}">
              <a14:hiddenFill xmlns:a14="http://schemas.microsoft.com/office/drawing/2010/main">
                <a:solidFill>
                  <a:srgbClr val="FFFFFF"/>
                </a:solidFill>
              </a14:hiddenFill>
            </a:ext>
          </a:extLst>
        </p:spPr>
      </p:pic>
      <p:pic>
        <p:nvPicPr>
          <p:cNvPr id="168" name="Picture 6">
            <a:extLst>
              <a:ext uri="{FF2B5EF4-FFF2-40B4-BE49-F238E27FC236}">
                <a16:creationId xmlns:a16="http://schemas.microsoft.com/office/drawing/2014/main" id="{1F0B4149-0706-B5EF-3BE0-D04E6DD4D09E}"/>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0820587" y="1295908"/>
            <a:ext cx="620001" cy="620001"/>
          </a:xfrm>
          <a:prstGeom prst="rect">
            <a:avLst/>
          </a:prstGeom>
          <a:noFill/>
          <a:extLst>
            <a:ext uri="{909E8E84-426E-40DD-AFC4-6F175D3DCCD1}">
              <a14:hiddenFill xmlns:a14="http://schemas.microsoft.com/office/drawing/2010/main">
                <a:solidFill>
                  <a:srgbClr val="FFFFFF"/>
                </a:solidFill>
              </a14:hiddenFill>
            </a:ext>
          </a:extLst>
        </p:spPr>
      </p:pic>
      <p:pic>
        <p:nvPicPr>
          <p:cNvPr id="169" name="Picture 6">
            <a:extLst>
              <a:ext uri="{FF2B5EF4-FFF2-40B4-BE49-F238E27FC236}">
                <a16:creationId xmlns:a16="http://schemas.microsoft.com/office/drawing/2014/main" id="{A2D7FAE6-7B3B-5D6C-7F3A-A643A6B81895}"/>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1396476" y="1252769"/>
            <a:ext cx="620001" cy="620001"/>
          </a:xfrm>
          <a:prstGeom prst="rect">
            <a:avLst/>
          </a:prstGeom>
          <a:noFill/>
          <a:extLst>
            <a:ext uri="{909E8E84-426E-40DD-AFC4-6F175D3DCCD1}">
              <a14:hiddenFill xmlns:a14="http://schemas.microsoft.com/office/drawing/2010/main">
                <a:solidFill>
                  <a:srgbClr val="FFFFFF"/>
                </a:solidFill>
              </a14:hiddenFill>
            </a:ext>
          </a:extLst>
        </p:spPr>
      </p:pic>
      <p:pic>
        <p:nvPicPr>
          <p:cNvPr id="170" name="Picture 6">
            <a:extLst>
              <a:ext uri="{FF2B5EF4-FFF2-40B4-BE49-F238E27FC236}">
                <a16:creationId xmlns:a16="http://schemas.microsoft.com/office/drawing/2014/main" id="{2A4253A8-601B-621E-8A36-67E92A38A9ED}"/>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689175" y="684551"/>
            <a:ext cx="620001" cy="620001"/>
          </a:xfrm>
          <a:prstGeom prst="rect">
            <a:avLst/>
          </a:prstGeom>
          <a:noFill/>
          <a:extLst>
            <a:ext uri="{909E8E84-426E-40DD-AFC4-6F175D3DCCD1}">
              <a14:hiddenFill xmlns:a14="http://schemas.microsoft.com/office/drawing/2010/main">
                <a:solidFill>
                  <a:srgbClr val="FFFFFF"/>
                </a:solidFill>
              </a14:hiddenFill>
            </a:ext>
          </a:extLst>
        </p:spPr>
      </p:pic>
      <p:pic>
        <p:nvPicPr>
          <p:cNvPr id="171" name="Picture 6">
            <a:extLst>
              <a:ext uri="{FF2B5EF4-FFF2-40B4-BE49-F238E27FC236}">
                <a16:creationId xmlns:a16="http://schemas.microsoft.com/office/drawing/2014/main" id="{5E2BB0FB-658E-5CEB-40FF-86D38F7C92F8}"/>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226249" y="690455"/>
            <a:ext cx="620001" cy="620001"/>
          </a:xfrm>
          <a:prstGeom prst="rect">
            <a:avLst/>
          </a:prstGeom>
          <a:noFill/>
          <a:extLst>
            <a:ext uri="{909E8E84-426E-40DD-AFC4-6F175D3DCCD1}">
              <a14:hiddenFill xmlns:a14="http://schemas.microsoft.com/office/drawing/2010/main">
                <a:solidFill>
                  <a:srgbClr val="FFFFFF"/>
                </a:solidFill>
              </a14:hiddenFill>
            </a:ext>
          </a:extLst>
        </p:spPr>
      </p:pic>
      <p:pic>
        <p:nvPicPr>
          <p:cNvPr id="172" name="Picture 6">
            <a:extLst>
              <a:ext uri="{FF2B5EF4-FFF2-40B4-BE49-F238E27FC236}">
                <a16:creationId xmlns:a16="http://schemas.microsoft.com/office/drawing/2014/main" id="{8A027C31-E3E0-8FF3-8CB4-B68B5D176B29}"/>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144280" y="1306137"/>
            <a:ext cx="620001" cy="620001"/>
          </a:xfrm>
          <a:prstGeom prst="rect">
            <a:avLst/>
          </a:prstGeom>
          <a:noFill/>
          <a:extLst>
            <a:ext uri="{909E8E84-426E-40DD-AFC4-6F175D3DCCD1}">
              <a14:hiddenFill xmlns:a14="http://schemas.microsoft.com/office/drawing/2010/main">
                <a:solidFill>
                  <a:srgbClr val="FFFFFF"/>
                </a:solidFill>
              </a14:hiddenFill>
            </a:ext>
          </a:extLst>
        </p:spPr>
      </p:pic>
      <p:pic>
        <p:nvPicPr>
          <p:cNvPr id="173" name="Picture 6">
            <a:extLst>
              <a:ext uri="{FF2B5EF4-FFF2-40B4-BE49-F238E27FC236}">
                <a16:creationId xmlns:a16="http://schemas.microsoft.com/office/drawing/2014/main" id="{636DD44E-051C-B3C8-A56E-2BA8B75EFD87}"/>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611901" y="1329120"/>
            <a:ext cx="620001" cy="620001"/>
          </a:xfrm>
          <a:prstGeom prst="rect">
            <a:avLst/>
          </a:prstGeom>
          <a:noFill/>
          <a:extLst>
            <a:ext uri="{909E8E84-426E-40DD-AFC4-6F175D3DCCD1}">
              <a14:hiddenFill xmlns:a14="http://schemas.microsoft.com/office/drawing/2010/main">
                <a:solidFill>
                  <a:srgbClr val="FFFFFF"/>
                </a:solidFill>
              </a14:hiddenFill>
            </a:ext>
          </a:extLst>
        </p:spPr>
      </p:pic>
      <p:pic>
        <p:nvPicPr>
          <p:cNvPr id="174" name="Picture 28">
            <a:extLst>
              <a:ext uri="{FF2B5EF4-FFF2-40B4-BE49-F238E27FC236}">
                <a16:creationId xmlns:a16="http://schemas.microsoft.com/office/drawing/2014/main" id="{D0FDB5E6-5EB1-CD7B-943A-458B52B56C2B}"/>
              </a:ext>
            </a:extLst>
          </p:cNvPr>
          <p:cNvPicPr>
            <a:picLocks noChangeAspect="1" noChangeArrowheads="1"/>
          </p:cNvPicPr>
          <p:nvPr/>
        </p:nvPicPr>
        <p:blipFill rotWithShape="1">
          <a:blip r:embed="rId12" cstate="screen">
            <a:extLst>
              <a:ext uri="{28A0092B-C50C-407E-A947-70E740481C1C}">
                <a14:useLocalDpi xmlns:a14="http://schemas.microsoft.com/office/drawing/2010/main"/>
              </a:ext>
            </a:extLst>
          </a:blip>
          <a:srcRect/>
          <a:stretch/>
        </p:blipFill>
        <p:spPr bwMode="auto">
          <a:xfrm>
            <a:off x="2578589" y="4822013"/>
            <a:ext cx="1186262" cy="1208318"/>
          </a:xfrm>
          <a:prstGeom prst="rect">
            <a:avLst/>
          </a:prstGeom>
          <a:noFill/>
          <a:extLst>
            <a:ext uri="{909E8E84-426E-40DD-AFC4-6F175D3DCCD1}">
              <a14:hiddenFill xmlns:a14="http://schemas.microsoft.com/office/drawing/2010/main">
                <a:solidFill>
                  <a:srgbClr val="FFFFFF"/>
                </a:solidFill>
              </a14:hiddenFill>
            </a:ext>
          </a:extLst>
        </p:spPr>
      </p:pic>
      <p:pic>
        <p:nvPicPr>
          <p:cNvPr id="175" name="Picture 24">
            <a:extLst>
              <a:ext uri="{FF2B5EF4-FFF2-40B4-BE49-F238E27FC236}">
                <a16:creationId xmlns:a16="http://schemas.microsoft.com/office/drawing/2014/main" id="{05C8AAD4-4D06-8532-EA2D-77269429FFF4}"/>
              </a:ext>
            </a:extLst>
          </p:cNvPr>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11442698" y="4642170"/>
            <a:ext cx="657441" cy="507873"/>
          </a:xfrm>
          <a:prstGeom prst="rect">
            <a:avLst/>
          </a:prstGeom>
          <a:noFill/>
          <a:extLst>
            <a:ext uri="{909E8E84-426E-40DD-AFC4-6F175D3DCCD1}">
              <a14:hiddenFill xmlns:a14="http://schemas.microsoft.com/office/drawing/2010/main">
                <a:solidFill>
                  <a:srgbClr val="FFFFFF"/>
                </a:solidFill>
              </a14:hiddenFill>
            </a:ext>
          </a:extLst>
        </p:spPr>
      </p:pic>
      <p:pic>
        <p:nvPicPr>
          <p:cNvPr id="176" name="Picture 24">
            <a:extLst>
              <a:ext uri="{FF2B5EF4-FFF2-40B4-BE49-F238E27FC236}">
                <a16:creationId xmlns:a16="http://schemas.microsoft.com/office/drawing/2014/main" id="{6365377C-66C2-6290-D35D-0F8B588923D6}"/>
              </a:ext>
            </a:extLst>
          </p:cNvPr>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9780522" y="4003302"/>
            <a:ext cx="657441" cy="507873"/>
          </a:xfrm>
          <a:prstGeom prst="rect">
            <a:avLst/>
          </a:prstGeom>
          <a:noFill/>
          <a:extLst>
            <a:ext uri="{909E8E84-426E-40DD-AFC4-6F175D3DCCD1}">
              <a14:hiddenFill xmlns:a14="http://schemas.microsoft.com/office/drawing/2010/main">
                <a:solidFill>
                  <a:srgbClr val="FFFFFF"/>
                </a:solidFill>
              </a14:hiddenFill>
            </a:ext>
          </a:extLst>
        </p:spPr>
      </p:pic>
      <p:pic>
        <p:nvPicPr>
          <p:cNvPr id="177" name="Picture 24">
            <a:extLst>
              <a:ext uri="{FF2B5EF4-FFF2-40B4-BE49-F238E27FC236}">
                <a16:creationId xmlns:a16="http://schemas.microsoft.com/office/drawing/2014/main" id="{3AED7C8F-357B-EBD3-664C-D498F4E6BBF2}"/>
              </a:ext>
            </a:extLst>
          </p:cNvPr>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10574094" y="4014659"/>
            <a:ext cx="657441" cy="507873"/>
          </a:xfrm>
          <a:prstGeom prst="rect">
            <a:avLst/>
          </a:prstGeom>
          <a:noFill/>
          <a:extLst>
            <a:ext uri="{909E8E84-426E-40DD-AFC4-6F175D3DCCD1}">
              <a14:hiddenFill xmlns:a14="http://schemas.microsoft.com/office/drawing/2010/main">
                <a:solidFill>
                  <a:srgbClr val="FFFFFF"/>
                </a:solidFill>
              </a14:hiddenFill>
            </a:ext>
          </a:extLst>
        </p:spPr>
      </p:pic>
      <p:pic>
        <p:nvPicPr>
          <p:cNvPr id="178" name="Picture 24">
            <a:extLst>
              <a:ext uri="{FF2B5EF4-FFF2-40B4-BE49-F238E27FC236}">
                <a16:creationId xmlns:a16="http://schemas.microsoft.com/office/drawing/2014/main" id="{16D3CCCC-10DD-CBBA-160E-424281EFB21F}"/>
              </a:ext>
            </a:extLst>
          </p:cNvPr>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11435605" y="4003302"/>
            <a:ext cx="657441" cy="507873"/>
          </a:xfrm>
          <a:prstGeom prst="rect">
            <a:avLst/>
          </a:prstGeom>
          <a:noFill/>
          <a:extLst>
            <a:ext uri="{909E8E84-426E-40DD-AFC4-6F175D3DCCD1}">
              <a14:hiddenFill xmlns:a14="http://schemas.microsoft.com/office/drawing/2010/main">
                <a:solidFill>
                  <a:srgbClr val="FFFFFF"/>
                </a:solidFill>
              </a14:hiddenFill>
            </a:ext>
          </a:extLst>
        </p:spPr>
      </p:pic>
      <p:pic>
        <p:nvPicPr>
          <p:cNvPr id="179" name="Picture 24">
            <a:extLst>
              <a:ext uri="{FF2B5EF4-FFF2-40B4-BE49-F238E27FC236}">
                <a16:creationId xmlns:a16="http://schemas.microsoft.com/office/drawing/2014/main" id="{A7341387-D5A5-92CC-A124-2A71A2D9C814}"/>
              </a:ext>
            </a:extLst>
          </p:cNvPr>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9780522" y="3291239"/>
            <a:ext cx="657441" cy="507873"/>
          </a:xfrm>
          <a:prstGeom prst="rect">
            <a:avLst/>
          </a:prstGeom>
          <a:noFill/>
          <a:extLst>
            <a:ext uri="{909E8E84-426E-40DD-AFC4-6F175D3DCCD1}">
              <a14:hiddenFill xmlns:a14="http://schemas.microsoft.com/office/drawing/2010/main">
                <a:solidFill>
                  <a:srgbClr val="FFFFFF"/>
                </a:solidFill>
              </a14:hiddenFill>
            </a:ext>
          </a:extLst>
        </p:spPr>
      </p:pic>
      <p:pic>
        <p:nvPicPr>
          <p:cNvPr id="180" name="Picture 24">
            <a:extLst>
              <a:ext uri="{FF2B5EF4-FFF2-40B4-BE49-F238E27FC236}">
                <a16:creationId xmlns:a16="http://schemas.microsoft.com/office/drawing/2014/main" id="{69221A07-D69A-BBE1-601A-C8CE89F97FA8}"/>
              </a:ext>
            </a:extLst>
          </p:cNvPr>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10566390" y="3308162"/>
            <a:ext cx="657441" cy="507873"/>
          </a:xfrm>
          <a:prstGeom prst="rect">
            <a:avLst/>
          </a:prstGeom>
          <a:noFill/>
          <a:extLst>
            <a:ext uri="{909E8E84-426E-40DD-AFC4-6F175D3DCCD1}">
              <a14:hiddenFill xmlns:a14="http://schemas.microsoft.com/office/drawing/2010/main">
                <a:solidFill>
                  <a:srgbClr val="FFFFFF"/>
                </a:solidFill>
              </a14:hiddenFill>
            </a:ext>
          </a:extLst>
        </p:spPr>
      </p:pic>
      <p:pic>
        <p:nvPicPr>
          <p:cNvPr id="181" name="Picture 24">
            <a:extLst>
              <a:ext uri="{FF2B5EF4-FFF2-40B4-BE49-F238E27FC236}">
                <a16:creationId xmlns:a16="http://schemas.microsoft.com/office/drawing/2014/main" id="{6463A25E-7315-EA41-AD02-840F8030ECB8}"/>
              </a:ext>
            </a:extLst>
          </p:cNvPr>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11435605" y="3305306"/>
            <a:ext cx="657441" cy="507873"/>
          </a:xfrm>
          <a:prstGeom prst="rect">
            <a:avLst/>
          </a:prstGeom>
          <a:noFill/>
          <a:extLst>
            <a:ext uri="{909E8E84-426E-40DD-AFC4-6F175D3DCCD1}">
              <a14:hiddenFill xmlns:a14="http://schemas.microsoft.com/office/drawing/2010/main">
                <a:solidFill>
                  <a:srgbClr val="FFFFFF"/>
                </a:solidFill>
              </a14:hiddenFill>
            </a:ext>
          </a:extLst>
        </p:spPr>
      </p:pic>
      <p:pic>
        <p:nvPicPr>
          <p:cNvPr id="182" name="Picture 8">
            <a:extLst>
              <a:ext uri="{FF2B5EF4-FFF2-40B4-BE49-F238E27FC236}">
                <a16:creationId xmlns:a16="http://schemas.microsoft.com/office/drawing/2014/main" id="{34ABBD07-7ADD-C6AE-7087-5B0E4B8AEF31}"/>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904346" y="2518541"/>
            <a:ext cx="635458" cy="895653"/>
          </a:xfrm>
          <a:prstGeom prst="rect">
            <a:avLst/>
          </a:prstGeom>
          <a:noFill/>
          <a:extLst>
            <a:ext uri="{909E8E84-426E-40DD-AFC4-6F175D3DCCD1}">
              <a14:hiddenFill xmlns:a14="http://schemas.microsoft.com/office/drawing/2010/main">
                <a:solidFill>
                  <a:srgbClr val="FFFFFF"/>
                </a:solidFill>
              </a14:hiddenFill>
            </a:ext>
          </a:extLst>
        </p:spPr>
      </p:pic>
      <p:pic>
        <p:nvPicPr>
          <p:cNvPr id="183" name="Picture 8">
            <a:extLst>
              <a:ext uri="{FF2B5EF4-FFF2-40B4-BE49-F238E27FC236}">
                <a16:creationId xmlns:a16="http://schemas.microsoft.com/office/drawing/2014/main" id="{2175285B-AFA0-FA5E-CAC2-7489A51B6F61}"/>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1561124" y="2547028"/>
            <a:ext cx="635458" cy="895653"/>
          </a:xfrm>
          <a:prstGeom prst="rect">
            <a:avLst/>
          </a:prstGeom>
          <a:noFill/>
          <a:extLst>
            <a:ext uri="{909E8E84-426E-40DD-AFC4-6F175D3DCCD1}">
              <a14:hiddenFill xmlns:a14="http://schemas.microsoft.com/office/drawing/2010/main">
                <a:solidFill>
                  <a:srgbClr val="FFFFFF"/>
                </a:solidFill>
              </a14:hiddenFill>
            </a:ext>
          </a:extLst>
        </p:spPr>
      </p:pic>
      <p:pic>
        <p:nvPicPr>
          <p:cNvPr id="184" name="Picture 10">
            <a:extLst>
              <a:ext uri="{FF2B5EF4-FFF2-40B4-BE49-F238E27FC236}">
                <a16:creationId xmlns:a16="http://schemas.microsoft.com/office/drawing/2014/main" id="{8CA5CC68-542C-BC59-E54B-52E96F7C4468}"/>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1306153" y="3748321"/>
            <a:ext cx="895701" cy="650871"/>
          </a:xfrm>
          <a:prstGeom prst="rect">
            <a:avLst/>
          </a:prstGeom>
          <a:noFill/>
          <a:extLst>
            <a:ext uri="{909E8E84-426E-40DD-AFC4-6F175D3DCCD1}">
              <a14:hiddenFill xmlns:a14="http://schemas.microsoft.com/office/drawing/2010/main">
                <a:solidFill>
                  <a:srgbClr val="FFFFFF"/>
                </a:solidFill>
              </a14:hiddenFill>
            </a:ext>
          </a:extLst>
        </p:spPr>
      </p:pic>
      <p:pic>
        <p:nvPicPr>
          <p:cNvPr id="185" name="Picture 10">
            <a:extLst>
              <a:ext uri="{FF2B5EF4-FFF2-40B4-BE49-F238E27FC236}">
                <a16:creationId xmlns:a16="http://schemas.microsoft.com/office/drawing/2014/main" id="{EF81C1AC-9483-D91D-34B7-D3E61D3E9BAF}"/>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2352087" y="3756235"/>
            <a:ext cx="895701" cy="650871"/>
          </a:xfrm>
          <a:prstGeom prst="rect">
            <a:avLst/>
          </a:prstGeom>
          <a:noFill/>
          <a:extLst>
            <a:ext uri="{909E8E84-426E-40DD-AFC4-6F175D3DCCD1}">
              <a14:hiddenFill xmlns:a14="http://schemas.microsoft.com/office/drawing/2010/main">
                <a:solidFill>
                  <a:srgbClr val="FFFFFF"/>
                </a:solidFill>
              </a14:hiddenFill>
            </a:ext>
          </a:extLst>
        </p:spPr>
      </p:pic>
      <p:sp>
        <p:nvSpPr>
          <p:cNvPr id="186" name="Multiplication Sign 185">
            <a:extLst>
              <a:ext uri="{FF2B5EF4-FFF2-40B4-BE49-F238E27FC236}">
                <a16:creationId xmlns:a16="http://schemas.microsoft.com/office/drawing/2014/main" id="{62ED5E44-20C4-56EC-9046-D84235405B21}"/>
              </a:ext>
            </a:extLst>
          </p:cNvPr>
          <p:cNvSpPr/>
          <p:nvPr/>
        </p:nvSpPr>
        <p:spPr>
          <a:xfrm>
            <a:off x="662129" y="631071"/>
            <a:ext cx="762000" cy="671827"/>
          </a:xfrm>
          <a:prstGeom prst="mathMultiply">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AutoShape 2">
            <a:extLst>
              <a:ext uri="{FF2B5EF4-FFF2-40B4-BE49-F238E27FC236}">
                <a16:creationId xmlns:a16="http://schemas.microsoft.com/office/drawing/2014/main" id="{5108A480-7B3A-07CE-4E95-0EF95E21D2D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88" name="Picture 8">
            <a:extLst>
              <a:ext uri="{FF2B5EF4-FFF2-40B4-BE49-F238E27FC236}">
                <a16:creationId xmlns:a16="http://schemas.microsoft.com/office/drawing/2014/main" id="{702E2715-4441-4662-708C-089902F86078}"/>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4896778" y="507506"/>
            <a:ext cx="552750" cy="616971"/>
          </a:xfrm>
          <a:prstGeom prst="rect">
            <a:avLst/>
          </a:prstGeom>
          <a:noFill/>
          <a:extLst>
            <a:ext uri="{909E8E84-426E-40DD-AFC4-6F175D3DCCD1}">
              <a14:hiddenFill xmlns:a14="http://schemas.microsoft.com/office/drawing/2010/main">
                <a:solidFill>
                  <a:srgbClr val="FFFFFF"/>
                </a:solidFill>
              </a14:hiddenFill>
            </a:ext>
          </a:extLst>
        </p:spPr>
      </p:pic>
      <p:pic>
        <p:nvPicPr>
          <p:cNvPr id="189" name="Picture 8">
            <a:extLst>
              <a:ext uri="{FF2B5EF4-FFF2-40B4-BE49-F238E27FC236}">
                <a16:creationId xmlns:a16="http://schemas.microsoft.com/office/drawing/2014/main" id="{E5C9BEEC-0841-ACB5-41AC-B5BFCEC1A202}"/>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5049178" y="659906"/>
            <a:ext cx="552750" cy="616971"/>
          </a:xfrm>
          <a:prstGeom prst="rect">
            <a:avLst/>
          </a:prstGeom>
          <a:noFill/>
          <a:extLst>
            <a:ext uri="{909E8E84-426E-40DD-AFC4-6F175D3DCCD1}">
              <a14:hiddenFill xmlns:a14="http://schemas.microsoft.com/office/drawing/2010/main">
                <a:solidFill>
                  <a:srgbClr val="FFFFFF"/>
                </a:solidFill>
              </a14:hiddenFill>
            </a:ext>
          </a:extLst>
        </p:spPr>
      </p:pic>
      <p:pic>
        <p:nvPicPr>
          <p:cNvPr id="190" name="Picture 8">
            <a:extLst>
              <a:ext uri="{FF2B5EF4-FFF2-40B4-BE49-F238E27FC236}">
                <a16:creationId xmlns:a16="http://schemas.microsoft.com/office/drawing/2014/main" id="{8BC02F4A-6D0B-8029-9110-280BD87C11E6}"/>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5201578" y="812306"/>
            <a:ext cx="552750" cy="616971"/>
          </a:xfrm>
          <a:prstGeom prst="rect">
            <a:avLst/>
          </a:prstGeom>
          <a:noFill/>
          <a:extLst>
            <a:ext uri="{909E8E84-426E-40DD-AFC4-6F175D3DCCD1}">
              <a14:hiddenFill xmlns:a14="http://schemas.microsoft.com/office/drawing/2010/main">
                <a:solidFill>
                  <a:srgbClr val="FFFFFF"/>
                </a:solidFill>
              </a14:hiddenFill>
            </a:ext>
          </a:extLst>
        </p:spPr>
      </p:pic>
      <p:pic>
        <p:nvPicPr>
          <p:cNvPr id="191" name="Picture 8">
            <a:extLst>
              <a:ext uri="{FF2B5EF4-FFF2-40B4-BE49-F238E27FC236}">
                <a16:creationId xmlns:a16="http://schemas.microsoft.com/office/drawing/2014/main" id="{953B8EC0-66A1-85D7-B02B-E4E6E996FD21}"/>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5353978" y="964706"/>
            <a:ext cx="552750" cy="616971"/>
          </a:xfrm>
          <a:prstGeom prst="rect">
            <a:avLst/>
          </a:prstGeom>
          <a:noFill/>
          <a:extLst>
            <a:ext uri="{909E8E84-426E-40DD-AFC4-6F175D3DCCD1}">
              <a14:hiddenFill xmlns:a14="http://schemas.microsoft.com/office/drawing/2010/main">
                <a:solidFill>
                  <a:srgbClr val="FFFFFF"/>
                </a:solidFill>
              </a14:hiddenFill>
            </a:ext>
          </a:extLst>
        </p:spPr>
      </p:pic>
      <p:pic>
        <p:nvPicPr>
          <p:cNvPr id="192" name="Picture 8">
            <a:extLst>
              <a:ext uri="{FF2B5EF4-FFF2-40B4-BE49-F238E27FC236}">
                <a16:creationId xmlns:a16="http://schemas.microsoft.com/office/drawing/2014/main" id="{87F0DAB4-B236-4D39-C624-2C3DE1806B1C}"/>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5506378" y="1117106"/>
            <a:ext cx="552750" cy="616971"/>
          </a:xfrm>
          <a:prstGeom prst="rect">
            <a:avLst/>
          </a:prstGeom>
          <a:noFill/>
          <a:extLst>
            <a:ext uri="{909E8E84-426E-40DD-AFC4-6F175D3DCCD1}">
              <a14:hiddenFill xmlns:a14="http://schemas.microsoft.com/office/drawing/2010/main">
                <a:solidFill>
                  <a:srgbClr val="FFFFFF"/>
                </a:solidFill>
              </a14:hiddenFill>
            </a:ext>
          </a:extLst>
        </p:spPr>
      </p:pic>
      <p:pic>
        <p:nvPicPr>
          <p:cNvPr id="193" name="Picture 8">
            <a:extLst>
              <a:ext uri="{FF2B5EF4-FFF2-40B4-BE49-F238E27FC236}">
                <a16:creationId xmlns:a16="http://schemas.microsoft.com/office/drawing/2014/main" id="{C04578DB-C452-AE6E-A895-F8E1B951AE6F}"/>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5658778" y="1269506"/>
            <a:ext cx="552750" cy="616971"/>
          </a:xfrm>
          <a:prstGeom prst="rect">
            <a:avLst/>
          </a:prstGeom>
          <a:noFill/>
          <a:extLst>
            <a:ext uri="{909E8E84-426E-40DD-AFC4-6F175D3DCCD1}">
              <a14:hiddenFill xmlns:a14="http://schemas.microsoft.com/office/drawing/2010/main">
                <a:solidFill>
                  <a:srgbClr val="FFFFFF"/>
                </a:solidFill>
              </a14:hiddenFill>
            </a:ext>
          </a:extLst>
        </p:spPr>
      </p:pic>
      <p:pic>
        <p:nvPicPr>
          <p:cNvPr id="194" name="Picture 8">
            <a:extLst>
              <a:ext uri="{FF2B5EF4-FFF2-40B4-BE49-F238E27FC236}">
                <a16:creationId xmlns:a16="http://schemas.microsoft.com/office/drawing/2014/main" id="{A0D87C47-F252-5196-562A-25E9EE21C235}"/>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5811178" y="1421906"/>
            <a:ext cx="552750" cy="616971"/>
          </a:xfrm>
          <a:prstGeom prst="rect">
            <a:avLst/>
          </a:prstGeom>
          <a:noFill/>
          <a:extLst>
            <a:ext uri="{909E8E84-426E-40DD-AFC4-6F175D3DCCD1}">
              <a14:hiddenFill xmlns:a14="http://schemas.microsoft.com/office/drawing/2010/main">
                <a:solidFill>
                  <a:srgbClr val="FFFFFF"/>
                </a:solidFill>
              </a14:hiddenFill>
            </a:ext>
          </a:extLst>
        </p:spPr>
      </p:pic>
      <p:pic>
        <p:nvPicPr>
          <p:cNvPr id="195" name="Picture 8">
            <a:extLst>
              <a:ext uri="{FF2B5EF4-FFF2-40B4-BE49-F238E27FC236}">
                <a16:creationId xmlns:a16="http://schemas.microsoft.com/office/drawing/2014/main" id="{EF34480B-780D-B79A-25B2-1FCCBD0F6631}"/>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5963578" y="1574306"/>
            <a:ext cx="552750" cy="616971"/>
          </a:xfrm>
          <a:prstGeom prst="rect">
            <a:avLst/>
          </a:prstGeom>
          <a:noFill/>
          <a:extLst>
            <a:ext uri="{909E8E84-426E-40DD-AFC4-6F175D3DCCD1}">
              <a14:hiddenFill xmlns:a14="http://schemas.microsoft.com/office/drawing/2010/main">
                <a:solidFill>
                  <a:srgbClr val="FFFFFF"/>
                </a:solidFill>
              </a14:hiddenFill>
            </a:ext>
          </a:extLst>
        </p:spPr>
      </p:pic>
      <p:pic>
        <p:nvPicPr>
          <p:cNvPr id="196" name="Picture 8">
            <a:extLst>
              <a:ext uri="{FF2B5EF4-FFF2-40B4-BE49-F238E27FC236}">
                <a16:creationId xmlns:a16="http://schemas.microsoft.com/office/drawing/2014/main" id="{7DA68FEB-B553-8529-E398-66B55E06AA9B}"/>
              </a:ext>
            </a:extLst>
          </p:cNvPr>
          <p:cNvPicPr>
            <a:picLocks noChangeAspect="1" noChangeArrowheads="1"/>
          </p:cNvPicPr>
          <p:nvPr/>
        </p:nvPicPr>
        <p:blipFill rotWithShape="1">
          <a:blip r:embed="rId14" cstate="screen">
            <a:extLst>
              <a:ext uri="{28A0092B-C50C-407E-A947-70E740481C1C}">
                <a14:useLocalDpi xmlns:a14="http://schemas.microsoft.com/office/drawing/2010/main"/>
              </a:ext>
            </a:extLst>
          </a:blip>
          <a:srcRect/>
          <a:stretch/>
        </p:blipFill>
        <p:spPr bwMode="auto">
          <a:xfrm>
            <a:off x="6128584" y="1717263"/>
            <a:ext cx="552750" cy="702785"/>
          </a:xfrm>
          <a:prstGeom prst="rect">
            <a:avLst/>
          </a:prstGeom>
          <a:noFill/>
          <a:extLst>
            <a:ext uri="{909E8E84-426E-40DD-AFC4-6F175D3DCCD1}">
              <a14:hiddenFill xmlns:a14="http://schemas.microsoft.com/office/drawing/2010/main">
                <a:solidFill>
                  <a:srgbClr val="FFFFFF"/>
                </a:solidFill>
              </a14:hiddenFill>
            </a:ext>
          </a:extLst>
        </p:spPr>
      </p:pic>
      <p:pic>
        <p:nvPicPr>
          <p:cNvPr id="197" name="Picture 8">
            <a:extLst>
              <a:ext uri="{FF2B5EF4-FFF2-40B4-BE49-F238E27FC236}">
                <a16:creationId xmlns:a16="http://schemas.microsoft.com/office/drawing/2014/main" id="{DDA528B8-09D9-9C2D-8F3D-C0E0D0E4BB78}"/>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6268378" y="1879106"/>
            <a:ext cx="552750" cy="616971"/>
          </a:xfrm>
          <a:prstGeom prst="rect">
            <a:avLst/>
          </a:prstGeom>
          <a:noFill/>
          <a:extLst>
            <a:ext uri="{909E8E84-426E-40DD-AFC4-6F175D3DCCD1}">
              <a14:hiddenFill xmlns:a14="http://schemas.microsoft.com/office/drawing/2010/main">
                <a:solidFill>
                  <a:srgbClr val="FFFFFF"/>
                </a:solidFill>
              </a14:hiddenFill>
            </a:ext>
          </a:extLst>
        </p:spPr>
      </p:pic>
      <p:pic>
        <p:nvPicPr>
          <p:cNvPr id="198" name="Picture 8">
            <a:extLst>
              <a:ext uri="{FF2B5EF4-FFF2-40B4-BE49-F238E27FC236}">
                <a16:creationId xmlns:a16="http://schemas.microsoft.com/office/drawing/2014/main" id="{50CF0BFC-D966-893F-685C-EF4B19C76508}"/>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6420778" y="2031506"/>
            <a:ext cx="552750" cy="616971"/>
          </a:xfrm>
          <a:prstGeom prst="rect">
            <a:avLst/>
          </a:prstGeom>
          <a:noFill/>
          <a:extLst>
            <a:ext uri="{909E8E84-426E-40DD-AFC4-6F175D3DCCD1}">
              <a14:hiddenFill xmlns:a14="http://schemas.microsoft.com/office/drawing/2010/main">
                <a:solidFill>
                  <a:srgbClr val="FFFFFF"/>
                </a:solidFill>
              </a14:hiddenFill>
            </a:ext>
          </a:extLst>
        </p:spPr>
      </p:pic>
      <p:pic>
        <p:nvPicPr>
          <p:cNvPr id="199" name="Picture 8">
            <a:extLst>
              <a:ext uri="{FF2B5EF4-FFF2-40B4-BE49-F238E27FC236}">
                <a16:creationId xmlns:a16="http://schemas.microsoft.com/office/drawing/2014/main" id="{7D9D3B47-110D-D94E-CF6C-E0CDE57C5226}"/>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6573178" y="2183906"/>
            <a:ext cx="552750" cy="616971"/>
          </a:xfrm>
          <a:prstGeom prst="rect">
            <a:avLst/>
          </a:prstGeom>
          <a:noFill/>
          <a:extLst>
            <a:ext uri="{909E8E84-426E-40DD-AFC4-6F175D3DCCD1}">
              <a14:hiddenFill xmlns:a14="http://schemas.microsoft.com/office/drawing/2010/main">
                <a:solidFill>
                  <a:srgbClr val="FFFFFF"/>
                </a:solidFill>
              </a14:hiddenFill>
            </a:ext>
          </a:extLst>
        </p:spPr>
      </p:pic>
      <p:pic>
        <p:nvPicPr>
          <p:cNvPr id="200" name="Picture 8">
            <a:extLst>
              <a:ext uri="{FF2B5EF4-FFF2-40B4-BE49-F238E27FC236}">
                <a16:creationId xmlns:a16="http://schemas.microsoft.com/office/drawing/2014/main" id="{7C01EE7D-684D-0EFF-BB8C-20AA12CF7A29}"/>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6725578" y="2336306"/>
            <a:ext cx="552750" cy="616971"/>
          </a:xfrm>
          <a:prstGeom prst="rect">
            <a:avLst/>
          </a:prstGeom>
          <a:noFill/>
          <a:extLst>
            <a:ext uri="{909E8E84-426E-40DD-AFC4-6F175D3DCCD1}">
              <a14:hiddenFill xmlns:a14="http://schemas.microsoft.com/office/drawing/2010/main">
                <a:solidFill>
                  <a:srgbClr val="FFFFFF"/>
                </a:solidFill>
              </a14:hiddenFill>
            </a:ext>
          </a:extLst>
        </p:spPr>
      </p:pic>
      <p:pic>
        <p:nvPicPr>
          <p:cNvPr id="201" name="Picture 8">
            <a:extLst>
              <a:ext uri="{FF2B5EF4-FFF2-40B4-BE49-F238E27FC236}">
                <a16:creationId xmlns:a16="http://schemas.microsoft.com/office/drawing/2014/main" id="{60F139A3-C248-0934-932B-E46835951694}"/>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6877978" y="2488706"/>
            <a:ext cx="552750" cy="616971"/>
          </a:xfrm>
          <a:prstGeom prst="rect">
            <a:avLst/>
          </a:prstGeom>
          <a:noFill/>
          <a:extLst>
            <a:ext uri="{909E8E84-426E-40DD-AFC4-6F175D3DCCD1}">
              <a14:hiddenFill xmlns:a14="http://schemas.microsoft.com/office/drawing/2010/main">
                <a:solidFill>
                  <a:srgbClr val="FFFFFF"/>
                </a:solidFill>
              </a14:hiddenFill>
            </a:ext>
          </a:extLst>
        </p:spPr>
      </p:pic>
      <p:pic>
        <p:nvPicPr>
          <p:cNvPr id="202" name="Picture 8">
            <a:extLst>
              <a:ext uri="{FF2B5EF4-FFF2-40B4-BE49-F238E27FC236}">
                <a16:creationId xmlns:a16="http://schemas.microsoft.com/office/drawing/2014/main" id="{E5419F72-3F4E-D19B-B8F3-331E4B84AAFB}"/>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7030378" y="2641106"/>
            <a:ext cx="552750" cy="616971"/>
          </a:xfrm>
          <a:prstGeom prst="rect">
            <a:avLst/>
          </a:prstGeom>
          <a:noFill/>
          <a:extLst>
            <a:ext uri="{909E8E84-426E-40DD-AFC4-6F175D3DCCD1}">
              <a14:hiddenFill xmlns:a14="http://schemas.microsoft.com/office/drawing/2010/main">
                <a:solidFill>
                  <a:srgbClr val="FFFFFF"/>
                </a:solidFill>
              </a14:hiddenFill>
            </a:ext>
          </a:extLst>
        </p:spPr>
      </p:pic>
      <p:pic>
        <p:nvPicPr>
          <p:cNvPr id="203" name="Picture 8">
            <a:extLst>
              <a:ext uri="{FF2B5EF4-FFF2-40B4-BE49-F238E27FC236}">
                <a16:creationId xmlns:a16="http://schemas.microsoft.com/office/drawing/2014/main" id="{4F258206-BD3E-ADF8-3C79-3C4635CB7616}"/>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7182778" y="2793506"/>
            <a:ext cx="552750" cy="616971"/>
          </a:xfrm>
          <a:prstGeom prst="rect">
            <a:avLst/>
          </a:prstGeom>
          <a:noFill/>
          <a:extLst>
            <a:ext uri="{909E8E84-426E-40DD-AFC4-6F175D3DCCD1}">
              <a14:hiddenFill xmlns:a14="http://schemas.microsoft.com/office/drawing/2010/main">
                <a:solidFill>
                  <a:srgbClr val="FFFFFF"/>
                </a:solidFill>
              </a14:hiddenFill>
            </a:ext>
          </a:extLst>
        </p:spPr>
      </p:pic>
      <p:pic>
        <p:nvPicPr>
          <p:cNvPr id="204" name="Picture 8">
            <a:extLst>
              <a:ext uri="{FF2B5EF4-FFF2-40B4-BE49-F238E27FC236}">
                <a16:creationId xmlns:a16="http://schemas.microsoft.com/office/drawing/2014/main" id="{958A2E2A-B04E-F908-0AF7-02F7A4F4F136}"/>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7335178" y="2945906"/>
            <a:ext cx="552750" cy="616971"/>
          </a:xfrm>
          <a:prstGeom prst="rect">
            <a:avLst/>
          </a:prstGeom>
          <a:noFill/>
          <a:extLst>
            <a:ext uri="{909E8E84-426E-40DD-AFC4-6F175D3DCCD1}">
              <a14:hiddenFill xmlns:a14="http://schemas.microsoft.com/office/drawing/2010/main">
                <a:solidFill>
                  <a:srgbClr val="FFFFFF"/>
                </a:solidFill>
              </a14:hiddenFill>
            </a:ext>
          </a:extLst>
        </p:spPr>
      </p:pic>
      <p:pic>
        <p:nvPicPr>
          <p:cNvPr id="205" name="Picture 8">
            <a:extLst>
              <a:ext uri="{FF2B5EF4-FFF2-40B4-BE49-F238E27FC236}">
                <a16:creationId xmlns:a16="http://schemas.microsoft.com/office/drawing/2014/main" id="{AC5E5EA6-5911-D90D-B0CC-08E1319B96FD}"/>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7487578" y="3098306"/>
            <a:ext cx="552750" cy="616971"/>
          </a:xfrm>
          <a:prstGeom prst="rect">
            <a:avLst/>
          </a:prstGeom>
          <a:noFill/>
          <a:extLst>
            <a:ext uri="{909E8E84-426E-40DD-AFC4-6F175D3DCCD1}">
              <a14:hiddenFill xmlns:a14="http://schemas.microsoft.com/office/drawing/2010/main">
                <a:solidFill>
                  <a:srgbClr val="FFFFFF"/>
                </a:solidFill>
              </a14:hiddenFill>
            </a:ext>
          </a:extLst>
        </p:spPr>
      </p:pic>
      <p:pic>
        <p:nvPicPr>
          <p:cNvPr id="206" name="Picture 8">
            <a:extLst>
              <a:ext uri="{FF2B5EF4-FFF2-40B4-BE49-F238E27FC236}">
                <a16:creationId xmlns:a16="http://schemas.microsoft.com/office/drawing/2014/main" id="{C865FF86-E921-AB8C-5CB1-88EC6DCE7D21}"/>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7639978" y="3250706"/>
            <a:ext cx="552750" cy="616971"/>
          </a:xfrm>
          <a:prstGeom prst="rect">
            <a:avLst/>
          </a:prstGeom>
          <a:noFill/>
          <a:extLst>
            <a:ext uri="{909E8E84-426E-40DD-AFC4-6F175D3DCCD1}">
              <a14:hiddenFill xmlns:a14="http://schemas.microsoft.com/office/drawing/2010/main">
                <a:solidFill>
                  <a:srgbClr val="FFFFFF"/>
                </a:solidFill>
              </a14:hiddenFill>
            </a:ext>
          </a:extLst>
        </p:spPr>
      </p:pic>
      <p:pic>
        <p:nvPicPr>
          <p:cNvPr id="207" name="Picture 8">
            <a:extLst>
              <a:ext uri="{FF2B5EF4-FFF2-40B4-BE49-F238E27FC236}">
                <a16:creationId xmlns:a16="http://schemas.microsoft.com/office/drawing/2014/main" id="{5F99B793-CD54-FE02-EEDF-764C31D9DA1D}"/>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7792378" y="3403106"/>
            <a:ext cx="552750" cy="616971"/>
          </a:xfrm>
          <a:prstGeom prst="rect">
            <a:avLst/>
          </a:prstGeom>
          <a:noFill/>
          <a:extLst>
            <a:ext uri="{909E8E84-426E-40DD-AFC4-6F175D3DCCD1}">
              <a14:hiddenFill xmlns:a14="http://schemas.microsoft.com/office/drawing/2010/main">
                <a:solidFill>
                  <a:srgbClr val="FFFFFF"/>
                </a:solidFill>
              </a14:hiddenFill>
            </a:ext>
          </a:extLst>
        </p:spPr>
      </p:pic>
      <p:pic>
        <p:nvPicPr>
          <p:cNvPr id="208" name="Picture 8">
            <a:extLst>
              <a:ext uri="{FF2B5EF4-FFF2-40B4-BE49-F238E27FC236}">
                <a16:creationId xmlns:a16="http://schemas.microsoft.com/office/drawing/2014/main" id="{C5702490-59AF-CD17-DB51-CA78AC64A993}"/>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7944778" y="3555506"/>
            <a:ext cx="552750" cy="616971"/>
          </a:xfrm>
          <a:prstGeom prst="rect">
            <a:avLst/>
          </a:prstGeom>
          <a:noFill/>
          <a:extLst>
            <a:ext uri="{909E8E84-426E-40DD-AFC4-6F175D3DCCD1}">
              <a14:hiddenFill xmlns:a14="http://schemas.microsoft.com/office/drawing/2010/main">
                <a:solidFill>
                  <a:srgbClr val="FFFFFF"/>
                </a:solidFill>
              </a14:hiddenFill>
            </a:ext>
          </a:extLst>
        </p:spPr>
      </p:pic>
      <p:pic>
        <p:nvPicPr>
          <p:cNvPr id="209" name="Picture 8">
            <a:extLst>
              <a:ext uri="{FF2B5EF4-FFF2-40B4-BE49-F238E27FC236}">
                <a16:creationId xmlns:a16="http://schemas.microsoft.com/office/drawing/2014/main" id="{C7C8542E-180A-B871-C4E6-1569597A32A2}"/>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8097178" y="3707906"/>
            <a:ext cx="552750" cy="616971"/>
          </a:xfrm>
          <a:prstGeom prst="rect">
            <a:avLst/>
          </a:prstGeom>
          <a:noFill/>
          <a:extLst>
            <a:ext uri="{909E8E84-426E-40DD-AFC4-6F175D3DCCD1}">
              <a14:hiddenFill xmlns:a14="http://schemas.microsoft.com/office/drawing/2010/main">
                <a:solidFill>
                  <a:srgbClr val="FFFFFF"/>
                </a:solidFill>
              </a14:hiddenFill>
            </a:ext>
          </a:extLst>
        </p:spPr>
      </p:pic>
      <p:pic>
        <p:nvPicPr>
          <p:cNvPr id="210" name="Picture 8">
            <a:extLst>
              <a:ext uri="{FF2B5EF4-FFF2-40B4-BE49-F238E27FC236}">
                <a16:creationId xmlns:a16="http://schemas.microsoft.com/office/drawing/2014/main" id="{8BAE2BE2-66DB-B2B0-5DBE-4CE944F77C22}"/>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8249578" y="3860306"/>
            <a:ext cx="552750" cy="616971"/>
          </a:xfrm>
          <a:prstGeom prst="rect">
            <a:avLst/>
          </a:prstGeom>
          <a:noFill/>
          <a:extLst>
            <a:ext uri="{909E8E84-426E-40DD-AFC4-6F175D3DCCD1}">
              <a14:hiddenFill xmlns:a14="http://schemas.microsoft.com/office/drawing/2010/main">
                <a:solidFill>
                  <a:srgbClr val="FFFFFF"/>
                </a:solidFill>
              </a14:hiddenFill>
            </a:ext>
          </a:extLst>
        </p:spPr>
      </p:pic>
      <p:pic>
        <p:nvPicPr>
          <p:cNvPr id="211" name="Picture 8">
            <a:extLst>
              <a:ext uri="{FF2B5EF4-FFF2-40B4-BE49-F238E27FC236}">
                <a16:creationId xmlns:a16="http://schemas.microsoft.com/office/drawing/2014/main" id="{18FF034D-3471-9686-D4BD-A6C6377C6179}"/>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8401978" y="4012706"/>
            <a:ext cx="552750" cy="616971"/>
          </a:xfrm>
          <a:prstGeom prst="rect">
            <a:avLst/>
          </a:prstGeom>
          <a:noFill/>
          <a:extLst>
            <a:ext uri="{909E8E84-426E-40DD-AFC4-6F175D3DCCD1}">
              <a14:hiddenFill xmlns:a14="http://schemas.microsoft.com/office/drawing/2010/main">
                <a:solidFill>
                  <a:srgbClr val="FFFFFF"/>
                </a:solidFill>
              </a14:hiddenFill>
            </a:ext>
          </a:extLst>
        </p:spPr>
      </p:pic>
      <p:pic>
        <p:nvPicPr>
          <p:cNvPr id="212" name="Picture 8">
            <a:extLst>
              <a:ext uri="{FF2B5EF4-FFF2-40B4-BE49-F238E27FC236}">
                <a16:creationId xmlns:a16="http://schemas.microsoft.com/office/drawing/2014/main" id="{1ABF8794-E05F-B063-A8FD-89D61D1BE693}"/>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8554378" y="4165106"/>
            <a:ext cx="552750" cy="616971"/>
          </a:xfrm>
          <a:prstGeom prst="rect">
            <a:avLst/>
          </a:prstGeom>
          <a:noFill/>
          <a:extLst>
            <a:ext uri="{909E8E84-426E-40DD-AFC4-6F175D3DCCD1}">
              <a14:hiddenFill xmlns:a14="http://schemas.microsoft.com/office/drawing/2010/main">
                <a:solidFill>
                  <a:srgbClr val="FFFFFF"/>
                </a:solidFill>
              </a14:hiddenFill>
            </a:ext>
          </a:extLst>
        </p:spPr>
      </p:pic>
      <p:pic>
        <p:nvPicPr>
          <p:cNvPr id="213" name="Picture 8">
            <a:extLst>
              <a:ext uri="{FF2B5EF4-FFF2-40B4-BE49-F238E27FC236}">
                <a16:creationId xmlns:a16="http://schemas.microsoft.com/office/drawing/2014/main" id="{DA7D4959-7C11-8603-7941-4E87562E2C80}"/>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8706778" y="4317506"/>
            <a:ext cx="552750" cy="616971"/>
          </a:xfrm>
          <a:prstGeom prst="rect">
            <a:avLst/>
          </a:prstGeom>
          <a:noFill/>
          <a:extLst>
            <a:ext uri="{909E8E84-426E-40DD-AFC4-6F175D3DCCD1}">
              <a14:hiddenFill xmlns:a14="http://schemas.microsoft.com/office/drawing/2010/main">
                <a:solidFill>
                  <a:srgbClr val="FFFFFF"/>
                </a:solidFill>
              </a14:hiddenFill>
            </a:ext>
          </a:extLst>
        </p:spPr>
      </p:pic>
      <p:pic>
        <p:nvPicPr>
          <p:cNvPr id="214" name="Picture 8">
            <a:extLst>
              <a:ext uri="{FF2B5EF4-FFF2-40B4-BE49-F238E27FC236}">
                <a16:creationId xmlns:a16="http://schemas.microsoft.com/office/drawing/2014/main" id="{5217F021-C22D-1EF4-53FB-7CF322072AB4}"/>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8859178" y="4469906"/>
            <a:ext cx="552750" cy="616971"/>
          </a:xfrm>
          <a:prstGeom prst="rect">
            <a:avLst/>
          </a:prstGeom>
          <a:noFill/>
          <a:extLst>
            <a:ext uri="{909E8E84-426E-40DD-AFC4-6F175D3DCCD1}">
              <a14:hiddenFill xmlns:a14="http://schemas.microsoft.com/office/drawing/2010/main">
                <a:solidFill>
                  <a:srgbClr val="FFFFFF"/>
                </a:solidFill>
              </a14:hiddenFill>
            </a:ext>
          </a:extLst>
        </p:spPr>
      </p:pic>
      <p:pic>
        <p:nvPicPr>
          <p:cNvPr id="215" name="Picture 8">
            <a:extLst>
              <a:ext uri="{FF2B5EF4-FFF2-40B4-BE49-F238E27FC236}">
                <a16:creationId xmlns:a16="http://schemas.microsoft.com/office/drawing/2014/main" id="{8D4748F1-CF18-1BF8-FFF4-18962BF8594F}"/>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9011578" y="4622306"/>
            <a:ext cx="552750" cy="616971"/>
          </a:xfrm>
          <a:prstGeom prst="rect">
            <a:avLst/>
          </a:prstGeom>
          <a:noFill/>
          <a:extLst>
            <a:ext uri="{909E8E84-426E-40DD-AFC4-6F175D3DCCD1}">
              <a14:hiddenFill xmlns:a14="http://schemas.microsoft.com/office/drawing/2010/main">
                <a:solidFill>
                  <a:srgbClr val="FFFFFF"/>
                </a:solidFill>
              </a14:hiddenFill>
            </a:ext>
          </a:extLst>
        </p:spPr>
      </p:pic>
      <p:pic>
        <p:nvPicPr>
          <p:cNvPr id="216" name="Picture 8">
            <a:extLst>
              <a:ext uri="{FF2B5EF4-FFF2-40B4-BE49-F238E27FC236}">
                <a16:creationId xmlns:a16="http://schemas.microsoft.com/office/drawing/2014/main" id="{F0C0FE24-E766-B50E-43EA-13F3AC6518CE}"/>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9163978" y="4774706"/>
            <a:ext cx="552750" cy="616971"/>
          </a:xfrm>
          <a:prstGeom prst="rect">
            <a:avLst/>
          </a:prstGeom>
          <a:noFill/>
          <a:extLst>
            <a:ext uri="{909E8E84-426E-40DD-AFC4-6F175D3DCCD1}">
              <a14:hiddenFill xmlns:a14="http://schemas.microsoft.com/office/drawing/2010/main">
                <a:solidFill>
                  <a:srgbClr val="FFFFFF"/>
                </a:solidFill>
              </a14:hiddenFill>
            </a:ext>
          </a:extLst>
        </p:spPr>
      </p:pic>
      <p:pic>
        <p:nvPicPr>
          <p:cNvPr id="217" name="Picture 8">
            <a:extLst>
              <a:ext uri="{FF2B5EF4-FFF2-40B4-BE49-F238E27FC236}">
                <a16:creationId xmlns:a16="http://schemas.microsoft.com/office/drawing/2014/main" id="{DFB30B0E-CA16-9740-5EFF-4C5CAB49DDF8}"/>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9316378" y="4927106"/>
            <a:ext cx="552750" cy="616971"/>
          </a:xfrm>
          <a:prstGeom prst="rect">
            <a:avLst/>
          </a:prstGeom>
          <a:noFill/>
          <a:extLst>
            <a:ext uri="{909E8E84-426E-40DD-AFC4-6F175D3DCCD1}">
              <a14:hiddenFill xmlns:a14="http://schemas.microsoft.com/office/drawing/2010/main">
                <a:solidFill>
                  <a:srgbClr val="FFFFFF"/>
                </a:solidFill>
              </a14:hiddenFill>
            </a:ext>
          </a:extLst>
        </p:spPr>
      </p:pic>
      <p:pic>
        <p:nvPicPr>
          <p:cNvPr id="218" name="Picture 8">
            <a:extLst>
              <a:ext uri="{FF2B5EF4-FFF2-40B4-BE49-F238E27FC236}">
                <a16:creationId xmlns:a16="http://schemas.microsoft.com/office/drawing/2014/main" id="{150672BE-4C10-51AA-ABBA-FF57C224E56F}"/>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9468778" y="5079506"/>
            <a:ext cx="552750" cy="616971"/>
          </a:xfrm>
          <a:prstGeom prst="rect">
            <a:avLst/>
          </a:prstGeom>
          <a:noFill/>
          <a:extLst>
            <a:ext uri="{909E8E84-426E-40DD-AFC4-6F175D3DCCD1}">
              <a14:hiddenFill xmlns:a14="http://schemas.microsoft.com/office/drawing/2010/main">
                <a:solidFill>
                  <a:srgbClr val="FFFFFF"/>
                </a:solidFill>
              </a14:hiddenFill>
            </a:ext>
          </a:extLst>
        </p:spPr>
      </p:pic>
      <p:pic>
        <p:nvPicPr>
          <p:cNvPr id="219" name="Picture 8">
            <a:extLst>
              <a:ext uri="{FF2B5EF4-FFF2-40B4-BE49-F238E27FC236}">
                <a16:creationId xmlns:a16="http://schemas.microsoft.com/office/drawing/2014/main" id="{B6B4C88B-B952-C71E-45E1-679B0ED51504}"/>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9621178" y="5231906"/>
            <a:ext cx="552750" cy="616971"/>
          </a:xfrm>
          <a:prstGeom prst="rect">
            <a:avLst/>
          </a:prstGeom>
          <a:noFill/>
          <a:extLst>
            <a:ext uri="{909E8E84-426E-40DD-AFC4-6F175D3DCCD1}">
              <a14:hiddenFill xmlns:a14="http://schemas.microsoft.com/office/drawing/2010/main">
                <a:solidFill>
                  <a:srgbClr val="FFFFFF"/>
                </a:solidFill>
              </a14:hiddenFill>
            </a:ext>
          </a:extLst>
        </p:spPr>
      </p:pic>
      <p:pic>
        <p:nvPicPr>
          <p:cNvPr id="220" name="Picture 8">
            <a:extLst>
              <a:ext uri="{FF2B5EF4-FFF2-40B4-BE49-F238E27FC236}">
                <a16:creationId xmlns:a16="http://schemas.microsoft.com/office/drawing/2014/main" id="{80562F81-0157-8ADF-BF30-0606DB09ED3E}"/>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9773578" y="5384306"/>
            <a:ext cx="552750" cy="616971"/>
          </a:xfrm>
          <a:prstGeom prst="rect">
            <a:avLst/>
          </a:prstGeom>
          <a:noFill/>
          <a:extLst>
            <a:ext uri="{909E8E84-426E-40DD-AFC4-6F175D3DCCD1}">
              <a14:hiddenFill xmlns:a14="http://schemas.microsoft.com/office/drawing/2010/main">
                <a:solidFill>
                  <a:srgbClr val="FFFFFF"/>
                </a:solidFill>
              </a14:hiddenFill>
            </a:ext>
          </a:extLst>
        </p:spPr>
      </p:pic>
      <p:pic>
        <p:nvPicPr>
          <p:cNvPr id="221" name="Picture 8">
            <a:extLst>
              <a:ext uri="{FF2B5EF4-FFF2-40B4-BE49-F238E27FC236}">
                <a16:creationId xmlns:a16="http://schemas.microsoft.com/office/drawing/2014/main" id="{5CB2AFF0-2CC1-6129-73AA-5FE09E168575}"/>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9925978" y="5536706"/>
            <a:ext cx="552750" cy="616971"/>
          </a:xfrm>
          <a:prstGeom prst="rect">
            <a:avLst/>
          </a:prstGeom>
          <a:noFill/>
          <a:extLst>
            <a:ext uri="{909E8E84-426E-40DD-AFC4-6F175D3DCCD1}">
              <a14:hiddenFill xmlns:a14="http://schemas.microsoft.com/office/drawing/2010/main">
                <a:solidFill>
                  <a:srgbClr val="FFFFFF"/>
                </a:solidFill>
              </a14:hiddenFill>
            </a:ext>
          </a:extLst>
        </p:spPr>
      </p:pic>
      <p:pic>
        <p:nvPicPr>
          <p:cNvPr id="222" name="Picture 8">
            <a:extLst>
              <a:ext uri="{FF2B5EF4-FFF2-40B4-BE49-F238E27FC236}">
                <a16:creationId xmlns:a16="http://schemas.microsoft.com/office/drawing/2014/main" id="{7DB009FC-8468-F467-DDFF-50D1A4154686}"/>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10078378" y="5689106"/>
            <a:ext cx="552750" cy="616971"/>
          </a:xfrm>
          <a:prstGeom prst="rect">
            <a:avLst/>
          </a:prstGeom>
          <a:noFill/>
          <a:extLst>
            <a:ext uri="{909E8E84-426E-40DD-AFC4-6F175D3DCCD1}">
              <a14:hiddenFill xmlns:a14="http://schemas.microsoft.com/office/drawing/2010/main">
                <a:solidFill>
                  <a:srgbClr val="FFFFFF"/>
                </a:solidFill>
              </a14:hiddenFill>
            </a:ext>
          </a:extLst>
        </p:spPr>
      </p:pic>
      <p:pic>
        <p:nvPicPr>
          <p:cNvPr id="223" name="Picture 8">
            <a:extLst>
              <a:ext uri="{FF2B5EF4-FFF2-40B4-BE49-F238E27FC236}">
                <a16:creationId xmlns:a16="http://schemas.microsoft.com/office/drawing/2014/main" id="{A49C849C-E462-F62E-2F7E-5B076EB42360}"/>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10230778" y="5841506"/>
            <a:ext cx="552750" cy="616971"/>
          </a:xfrm>
          <a:prstGeom prst="rect">
            <a:avLst/>
          </a:prstGeom>
          <a:noFill/>
          <a:extLst>
            <a:ext uri="{909E8E84-426E-40DD-AFC4-6F175D3DCCD1}">
              <a14:hiddenFill xmlns:a14="http://schemas.microsoft.com/office/drawing/2010/main">
                <a:solidFill>
                  <a:srgbClr val="FFFFFF"/>
                </a:solidFill>
              </a14:hiddenFill>
            </a:ext>
          </a:extLst>
        </p:spPr>
      </p:pic>
      <p:sp>
        <p:nvSpPr>
          <p:cNvPr id="224" name="TextBox 223">
            <a:extLst>
              <a:ext uri="{FF2B5EF4-FFF2-40B4-BE49-F238E27FC236}">
                <a16:creationId xmlns:a16="http://schemas.microsoft.com/office/drawing/2014/main" id="{D90AAD67-A705-8634-49EF-F7297FE34585}"/>
              </a:ext>
            </a:extLst>
          </p:cNvPr>
          <p:cNvSpPr txBox="1"/>
          <p:nvPr/>
        </p:nvSpPr>
        <p:spPr>
          <a:xfrm>
            <a:off x="2606574" y="-26621"/>
            <a:ext cx="8181158" cy="523220"/>
          </a:xfrm>
          <a:prstGeom prst="rect">
            <a:avLst/>
          </a:prstGeom>
          <a:noFill/>
        </p:spPr>
        <p:txBody>
          <a:bodyPr wrap="square" rtlCol="0">
            <a:spAutoFit/>
          </a:bodyPr>
          <a:lstStyle/>
          <a:p>
            <a:r>
              <a:rPr lang="en-US" sz="2800" dirty="0"/>
              <a:t>A COMMUNITY’S BUILDING INVENTORY</a:t>
            </a:r>
          </a:p>
        </p:txBody>
      </p:sp>
      <p:pic>
        <p:nvPicPr>
          <p:cNvPr id="225" name="Picture 2">
            <a:extLst>
              <a:ext uri="{FF2B5EF4-FFF2-40B4-BE49-F238E27FC236}">
                <a16:creationId xmlns:a16="http://schemas.microsoft.com/office/drawing/2014/main" id="{7BB2954F-B654-954B-E767-1F0287269C6F}"/>
              </a:ext>
            </a:extLst>
          </p:cNvPr>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1314081" y="4762913"/>
            <a:ext cx="1117012" cy="1117012"/>
          </a:xfrm>
          <a:prstGeom prst="rect">
            <a:avLst/>
          </a:prstGeom>
          <a:noFill/>
          <a:extLst>
            <a:ext uri="{909E8E84-426E-40DD-AFC4-6F175D3DCCD1}">
              <a14:hiddenFill xmlns:a14="http://schemas.microsoft.com/office/drawing/2010/main">
                <a:solidFill>
                  <a:srgbClr val="FFFFFF"/>
                </a:solidFill>
              </a14:hiddenFill>
            </a:ext>
          </a:extLst>
        </p:spPr>
      </p:pic>
      <p:sp>
        <p:nvSpPr>
          <p:cNvPr id="226" name="TextBox 225">
            <a:extLst>
              <a:ext uri="{FF2B5EF4-FFF2-40B4-BE49-F238E27FC236}">
                <a16:creationId xmlns:a16="http://schemas.microsoft.com/office/drawing/2014/main" id="{136CECEA-B907-033B-B538-28984D342C02}"/>
              </a:ext>
            </a:extLst>
          </p:cNvPr>
          <p:cNvSpPr txBox="1"/>
          <p:nvPr/>
        </p:nvSpPr>
        <p:spPr>
          <a:xfrm>
            <a:off x="148988" y="1598366"/>
            <a:ext cx="1399786" cy="338554"/>
          </a:xfrm>
          <a:prstGeom prst="rect">
            <a:avLst/>
          </a:prstGeom>
          <a:noFill/>
        </p:spPr>
        <p:txBody>
          <a:bodyPr wrap="square" rtlCol="0">
            <a:spAutoFit/>
          </a:bodyPr>
          <a:lstStyle/>
          <a:p>
            <a:r>
              <a:rPr lang="en-US" sz="1600" dirty="0"/>
              <a:t>HCAI/OSHPD</a:t>
            </a:r>
          </a:p>
        </p:txBody>
      </p:sp>
    </p:spTree>
    <p:extLst>
      <p:ext uri="{BB962C8B-B14F-4D97-AF65-F5344CB8AC3E}">
        <p14:creationId xmlns:p14="http://schemas.microsoft.com/office/powerpoint/2010/main" val="1426363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3EC78C91-01BD-0D02-457F-B7FFB0FF7BF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5681780"/>
            <a:ext cx="2087217" cy="649998"/>
          </a:xfrm>
          <a:prstGeom prst="rect">
            <a:avLst/>
          </a:prstGeom>
        </p:spPr>
      </p:pic>
      <p:pic>
        <p:nvPicPr>
          <p:cNvPr id="2" name="Picture 2">
            <a:extLst>
              <a:ext uri="{FF2B5EF4-FFF2-40B4-BE49-F238E27FC236}">
                <a16:creationId xmlns:a16="http://schemas.microsoft.com/office/drawing/2014/main" id="{6A93D98C-6AB1-CC1F-2BBC-E4CED768F1E6}"/>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flipH="1">
            <a:off x="465867" y="434709"/>
            <a:ext cx="1150973" cy="116363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a:extLst>
              <a:ext uri="{FF2B5EF4-FFF2-40B4-BE49-F238E27FC236}">
                <a16:creationId xmlns:a16="http://schemas.microsoft.com/office/drawing/2014/main" id="{A4657448-E7F3-B1C1-CCAE-C189F02E156A}"/>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885714" y="619151"/>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a:extLst>
              <a:ext uri="{FF2B5EF4-FFF2-40B4-BE49-F238E27FC236}">
                <a16:creationId xmlns:a16="http://schemas.microsoft.com/office/drawing/2014/main" id="{9252351F-4433-5612-AEBE-815AC649DCE8}"/>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719431" y="712464"/>
            <a:ext cx="620001" cy="62000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a:extLst>
              <a:ext uri="{FF2B5EF4-FFF2-40B4-BE49-F238E27FC236}">
                <a16:creationId xmlns:a16="http://schemas.microsoft.com/office/drawing/2014/main" id="{2EE7C51A-A2F6-4717-F86D-9C34C4B48DE0}"/>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165847" y="2540438"/>
            <a:ext cx="635458" cy="89565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a:extLst>
              <a:ext uri="{FF2B5EF4-FFF2-40B4-BE49-F238E27FC236}">
                <a16:creationId xmlns:a16="http://schemas.microsoft.com/office/drawing/2014/main" id="{E2776DDB-735E-8DFF-747B-40B51DECFDB3}"/>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274548" y="3750138"/>
            <a:ext cx="895701" cy="65087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2">
            <a:extLst>
              <a:ext uri="{FF2B5EF4-FFF2-40B4-BE49-F238E27FC236}">
                <a16:creationId xmlns:a16="http://schemas.microsoft.com/office/drawing/2014/main" id="{A9A4D850-68F4-2B0B-1642-C5452EFA4032}"/>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184644" y="4885617"/>
            <a:ext cx="1150973" cy="86454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2">
            <a:extLst>
              <a:ext uri="{FF2B5EF4-FFF2-40B4-BE49-F238E27FC236}">
                <a16:creationId xmlns:a16="http://schemas.microsoft.com/office/drawing/2014/main" id="{AEC9B4E1-4017-A0B6-AB00-EECEC249A989}"/>
              </a:ext>
            </a:extLst>
          </p:cNvPr>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a:stretch/>
        </p:blipFill>
        <p:spPr bwMode="auto">
          <a:xfrm>
            <a:off x="11427564" y="2507857"/>
            <a:ext cx="702884" cy="69911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a:extLst>
              <a:ext uri="{FF2B5EF4-FFF2-40B4-BE49-F238E27FC236}">
                <a16:creationId xmlns:a16="http://schemas.microsoft.com/office/drawing/2014/main" id="{2BF0D4B7-0776-65D3-0E95-46E0F2BED353}"/>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038114" y="771551"/>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a:extLst>
              <a:ext uri="{FF2B5EF4-FFF2-40B4-BE49-F238E27FC236}">
                <a16:creationId xmlns:a16="http://schemas.microsoft.com/office/drawing/2014/main" id="{7F1A79A5-28FB-0DCF-3CA6-DDDE4C5D8F97}"/>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190514" y="923951"/>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a:extLst>
              <a:ext uri="{FF2B5EF4-FFF2-40B4-BE49-F238E27FC236}">
                <a16:creationId xmlns:a16="http://schemas.microsoft.com/office/drawing/2014/main" id="{3D3191DC-B593-8458-A40D-4498F4784EF1}"/>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342914" y="1076351"/>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a:extLst>
              <a:ext uri="{FF2B5EF4-FFF2-40B4-BE49-F238E27FC236}">
                <a16:creationId xmlns:a16="http://schemas.microsoft.com/office/drawing/2014/main" id="{76723622-EDAC-DACF-9035-EDB1AA3CB3B7}"/>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495314" y="1228751"/>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a:extLst>
              <a:ext uri="{FF2B5EF4-FFF2-40B4-BE49-F238E27FC236}">
                <a16:creationId xmlns:a16="http://schemas.microsoft.com/office/drawing/2014/main" id="{5D379774-2D91-B214-E4BE-3048237A342E}"/>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647714" y="1381151"/>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a:extLst>
              <a:ext uri="{FF2B5EF4-FFF2-40B4-BE49-F238E27FC236}">
                <a16:creationId xmlns:a16="http://schemas.microsoft.com/office/drawing/2014/main" id="{05497612-128F-E1F1-2459-5F352606704C}"/>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800114" y="1533551"/>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a:extLst>
              <a:ext uri="{FF2B5EF4-FFF2-40B4-BE49-F238E27FC236}">
                <a16:creationId xmlns:a16="http://schemas.microsoft.com/office/drawing/2014/main" id="{F89AC162-030A-8A40-F831-A49C678E230D}"/>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952514" y="1685951"/>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a:extLst>
              <a:ext uri="{FF2B5EF4-FFF2-40B4-BE49-F238E27FC236}">
                <a16:creationId xmlns:a16="http://schemas.microsoft.com/office/drawing/2014/main" id="{4EDA6AD7-7DC4-9316-D493-119FE2C0A73F}"/>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104914" y="1838351"/>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a:extLst>
              <a:ext uri="{FF2B5EF4-FFF2-40B4-BE49-F238E27FC236}">
                <a16:creationId xmlns:a16="http://schemas.microsoft.com/office/drawing/2014/main" id="{F1B41975-64BD-527C-ADF4-9B2BA88E80FB}"/>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257314" y="1990751"/>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a:extLst>
              <a:ext uri="{FF2B5EF4-FFF2-40B4-BE49-F238E27FC236}">
                <a16:creationId xmlns:a16="http://schemas.microsoft.com/office/drawing/2014/main" id="{6C212EC2-AB7C-2625-273E-6C83B06DD428}"/>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409714" y="2143151"/>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a:extLst>
              <a:ext uri="{FF2B5EF4-FFF2-40B4-BE49-F238E27FC236}">
                <a16:creationId xmlns:a16="http://schemas.microsoft.com/office/drawing/2014/main" id="{410571ED-F73D-B463-E7A0-593012B1DDC7}"/>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562114" y="2295551"/>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a:extLst>
              <a:ext uri="{FF2B5EF4-FFF2-40B4-BE49-F238E27FC236}">
                <a16:creationId xmlns:a16="http://schemas.microsoft.com/office/drawing/2014/main" id="{595BE216-A34A-E10F-C5F1-BB8F79AF54EA}"/>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714514" y="2447951"/>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a:extLst>
              <a:ext uri="{FF2B5EF4-FFF2-40B4-BE49-F238E27FC236}">
                <a16:creationId xmlns:a16="http://schemas.microsoft.com/office/drawing/2014/main" id="{8E864D00-8F7C-651D-BDBC-FEEC1589A13D}"/>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866914" y="2600351"/>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a:extLst>
              <a:ext uri="{FF2B5EF4-FFF2-40B4-BE49-F238E27FC236}">
                <a16:creationId xmlns:a16="http://schemas.microsoft.com/office/drawing/2014/main" id="{4957D41B-E0C6-E1A8-7788-3BF92DF606D0}"/>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019314" y="2752751"/>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a:extLst>
              <a:ext uri="{FF2B5EF4-FFF2-40B4-BE49-F238E27FC236}">
                <a16:creationId xmlns:a16="http://schemas.microsoft.com/office/drawing/2014/main" id="{B462C44F-838F-5257-568F-73EF82811E60}"/>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171714" y="2905151"/>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
            <a:extLst>
              <a:ext uri="{FF2B5EF4-FFF2-40B4-BE49-F238E27FC236}">
                <a16:creationId xmlns:a16="http://schemas.microsoft.com/office/drawing/2014/main" id="{3F727053-B55E-8268-F6D6-7E1E699C2F1D}"/>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324114" y="3057551"/>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
            <a:extLst>
              <a:ext uri="{FF2B5EF4-FFF2-40B4-BE49-F238E27FC236}">
                <a16:creationId xmlns:a16="http://schemas.microsoft.com/office/drawing/2014/main" id="{18F58AB9-46F4-5307-E514-1CCEC3612B87}"/>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476514" y="3209951"/>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4">
            <a:extLst>
              <a:ext uri="{FF2B5EF4-FFF2-40B4-BE49-F238E27FC236}">
                <a16:creationId xmlns:a16="http://schemas.microsoft.com/office/drawing/2014/main" id="{5687CCF2-640D-1684-D496-E884FD46B87F}"/>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628914" y="3362351"/>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a:extLst>
              <a:ext uri="{FF2B5EF4-FFF2-40B4-BE49-F238E27FC236}">
                <a16:creationId xmlns:a16="http://schemas.microsoft.com/office/drawing/2014/main" id="{C52F461E-698E-3281-8549-9927728EBB09}"/>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781314" y="3514751"/>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4">
            <a:extLst>
              <a:ext uri="{FF2B5EF4-FFF2-40B4-BE49-F238E27FC236}">
                <a16:creationId xmlns:a16="http://schemas.microsoft.com/office/drawing/2014/main" id="{DD786E26-CFEB-B541-8285-1FB643FC36F4}"/>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933714" y="3667151"/>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4">
            <a:extLst>
              <a:ext uri="{FF2B5EF4-FFF2-40B4-BE49-F238E27FC236}">
                <a16:creationId xmlns:a16="http://schemas.microsoft.com/office/drawing/2014/main" id="{FE7C4E4B-C6AF-5753-020E-AECA87196336}"/>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086114" y="3819551"/>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4">
            <a:extLst>
              <a:ext uri="{FF2B5EF4-FFF2-40B4-BE49-F238E27FC236}">
                <a16:creationId xmlns:a16="http://schemas.microsoft.com/office/drawing/2014/main" id="{8F44E5AB-7C21-6143-115F-10448E54C8AF}"/>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238514" y="3971951"/>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4">
            <a:extLst>
              <a:ext uri="{FF2B5EF4-FFF2-40B4-BE49-F238E27FC236}">
                <a16:creationId xmlns:a16="http://schemas.microsoft.com/office/drawing/2014/main" id="{253A391D-9077-9CA3-BF3B-75714B0F8102}"/>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390914" y="4124351"/>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4">
            <a:extLst>
              <a:ext uri="{FF2B5EF4-FFF2-40B4-BE49-F238E27FC236}">
                <a16:creationId xmlns:a16="http://schemas.microsoft.com/office/drawing/2014/main" id="{9CD4836B-3376-6575-E4E2-DB1F7C87AE8E}"/>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543314" y="4276751"/>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4">
            <a:extLst>
              <a:ext uri="{FF2B5EF4-FFF2-40B4-BE49-F238E27FC236}">
                <a16:creationId xmlns:a16="http://schemas.microsoft.com/office/drawing/2014/main" id="{4DBDAFDD-2BF3-626E-8D4B-95832CA817A9}"/>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695714" y="4429151"/>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4">
            <a:extLst>
              <a:ext uri="{FF2B5EF4-FFF2-40B4-BE49-F238E27FC236}">
                <a16:creationId xmlns:a16="http://schemas.microsoft.com/office/drawing/2014/main" id="{E22FC41C-5B7E-D989-EF5B-73F6A45C3126}"/>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848114" y="4581551"/>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4">
            <a:extLst>
              <a:ext uri="{FF2B5EF4-FFF2-40B4-BE49-F238E27FC236}">
                <a16:creationId xmlns:a16="http://schemas.microsoft.com/office/drawing/2014/main" id="{DE48152D-C2E3-BC65-4917-027D1A1EBC41}"/>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000514" y="4733951"/>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4">
            <a:extLst>
              <a:ext uri="{FF2B5EF4-FFF2-40B4-BE49-F238E27FC236}">
                <a16:creationId xmlns:a16="http://schemas.microsoft.com/office/drawing/2014/main" id="{72ADE84C-70C9-D41D-29D3-0E0B27793D2F}"/>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152914" y="4886351"/>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4">
            <a:extLst>
              <a:ext uri="{FF2B5EF4-FFF2-40B4-BE49-F238E27FC236}">
                <a16:creationId xmlns:a16="http://schemas.microsoft.com/office/drawing/2014/main" id="{5CEF4BB2-F444-F1DD-2794-566B9365E92E}"/>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305314" y="5038751"/>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4">
            <a:extLst>
              <a:ext uri="{FF2B5EF4-FFF2-40B4-BE49-F238E27FC236}">
                <a16:creationId xmlns:a16="http://schemas.microsoft.com/office/drawing/2014/main" id="{0477FEE4-2605-F926-CE90-7B9A92E59FDB}"/>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457714" y="5191151"/>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4">
            <a:extLst>
              <a:ext uri="{FF2B5EF4-FFF2-40B4-BE49-F238E27FC236}">
                <a16:creationId xmlns:a16="http://schemas.microsoft.com/office/drawing/2014/main" id="{4006F81B-E561-959D-30FB-DD99B7E20C32}"/>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610114" y="5343551"/>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
            <a:extLst>
              <a:ext uri="{FF2B5EF4-FFF2-40B4-BE49-F238E27FC236}">
                <a16:creationId xmlns:a16="http://schemas.microsoft.com/office/drawing/2014/main" id="{DAA4DC94-0CE1-B223-E9B9-839B6055B441}"/>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762514" y="5495951"/>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
            <a:extLst>
              <a:ext uri="{FF2B5EF4-FFF2-40B4-BE49-F238E27FC236}">
                <a16:creationId xmlns:a16="http://schemas.microsoft.com/office/drawing/2014/main" id="{0722D9EA-58B7-0D14-6C3B-559178564E23}"/>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891783" y="5648351"/>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24">
            <a:extLst>
              <a:ext uri="{FF2B5EF4-FFF2-40B4-BE49-F238E27FC236}">
                <a16:creationId xmlns:a16="http://schemas.microsoft.com/office/drawing/2014/main" id="{CEFC3813-274E-550D-17A6-777B7A52C7DB}"/>
              </a:ext>
            </a:extLst>
          </p:cNvPr>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10632857" y="4648657"/>
            <a:ext cx="657441" cy="507873"/>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4">
            <a:extLst>
              <a:ext uri="{FF2B5EF4-FFF2-40B4-BE49-F238E27FC236}">
                <a16:creationId xmlns:a16="http://schemas.microsoft.com/office/drawing/2014/main" id="{E4EA3F34-D127-2DEC-A2CE-D1A36F97D291}"/>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800114" y="597106"/>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4">
            <a:extLst>
              <a:ext uri="{FF2B5EF4-FFF2-40B4-BE49-F238E27FC236}">
                <a16:creationId xmlns:a16="http://schemas.microsoft.com/office/drawing/2014/main" id="{DF6C12E3-81BF-855B-745B-A3086C142E94}"/>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044183" y="5800751"/>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4">
            <a:extLst>
              <a:ext uri="{FF2B5EF4-FFF2-40B4-BE49-F238E27FC236}">
                <a16:creationId xmlns:a16="http://schemas.microsoft.com/office/drawing/2014/main" id="{CC3B0004-AA07-55F0-3010-93EA4C67215D}"/>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952514" y="749506"/>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4">
            <a:extLst>
              <a:ext uri="{FF2B5EF4-FFF2-40B4-BE49-F238E27FC236}">
                <a16:creationId xmlns:a16="http://schemas.microsoft.com/office/drawing/2014/main" id="{A2DA0AF3-69C9-FA71-DAD8-12D66AB6957C}"/>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104914" y="901906"/>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4">
            <a:extLst>
              <a:ext uri="{FF2B5EF4-FFF2-40B4-BE49-F238E27FC236}">
                <a16:creationId xmlns:a16="http://schemas.microsoft.com/office/drawing/2014/main" id="{F8353AED-7970-C738-099B-0D3665A78C6F}"/>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257314" y="1054306"/>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4">
            <a:extLst>
              <a:ext uri="{FF2B5EF4-FFF2-40B4-BE49-F238E27FC236}">
                <a16:creationId xmlns:a16="http://schemas.microsoft.com/office/drawing/2014/main" id="{0C334B74-578B-5F84-E85B-F8311D3B7F42}"/>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409714" y="1206706"/>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4">
            <a:extLst>
              <a:ext uri="{FF2B5EF4-FFF2-40B4-BE49-F238E27FC236}">
                <a16:creationId xmlns:a16="http://schemas.microsoft.com/office/drawing/2014/main" id="{7FF2BD17-5980-4DE2-4303-FCF1A7BCBA7D}"/>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562114" y="1359106"/>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4">
            <a:extLst>
              <a:ext uri="{FF2B5EF4-FFF2-40B4-BE49-F238E27FC236}">
                <a16:creationId xmlns:a16="http://schemas.microsoft.com/office/drawing/2014/main" id="{7712FF7F-323C-D909-69E9-E457E3786ADA}"/>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714514" y="1511506"/>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4">
            <a:extLst>
              <a:ext uri="{FF2B5EF4-FFF2-40B4-BE49-F238E27FC236}">
                <a16:creationId xmlns:a16="http://schemas.microsoft.com/office/drawing/2014/main" id="{5AF26927-C9C6-77C2-B551-19ECF4B32706}"/>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866914" y="1663906"/>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4">
            <a:extLst>
              <a:ext uri="{FF2B5EF4-FFF2-40B4-BE49-F238E27FC236}">
                <a16:creationId xmlns:a16="http://schemas.microsoft.com/office/drawing/2014/main" id="{8A725739-3426-DF17-E7AF-5DFC94C0B560}"/>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019314" y="1816306"/>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4">
            <a:extLst>
              <a:ext uri="{FF2B5EF4-FFF2-40B4-BE49-F238E27FC236}">
                <a16:creationId xmlns:a16="http://schemas.microsoft.com/office/drawing/2014/main" id="{D9B48B3C-F4B1-9271-C9F2-4D10D264AA6A}"/>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171714" y="1968706"/>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4">
            <a:extLst>
              <a:ext uri="{FF2B5EF4-FFF2-40B4-BE49-F238E27FC236}">
                <a16:creationId xmlns:a16="http://schemas.microsoft.com/office/drawing/2014/main" id="{B8DCFBBA-2A52-460C-D302-F15E270EDEFA}"/>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324114" y="2121106"/>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4">
            <a:extLst>
              <a:ext uri="{FF2B5EF4-FFF2-40B4-BE49-F238E27FC236}">
                <a16:creationId xmlns:a16="http://schemas.microsoft.com/office/drawing/2014/main" id="{78DD0D37-4390-FAA8-D1D6-928CC08C3B98}"/>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476514" y="2273506"/>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4">
            <a:extLst>
              <a:ext uri="{FF2B5EF4-FFF2-40B4-BE49-F238E27FC236}">
                <a16:creationId xmlns:a16="http://schemas.microsoft.com/office/drawing/2014/main" id="{C0861098-9627-C039-D569-88A0F25D97FD}"/>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628914" y="2425906"/>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4">
            <a:extLst>
              <a:ext uri="{FF2B5EF4-FFF2-40B4-BE49-F238E27FC236}">
                <a16:creationId xmlns:a16="http://schemas.microsoft.com/office/drawing/2014/main" id="{EE6AE67F-2158-36B5-E73D-D15973CF509D}"/>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781314" y="2578306"/>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4">
            <a:extLst>
              <a:ext uri="{FF2B5EF4-FFF2-40B4-BE49-F238E27FC236}">
                <a16:creationId xmlns:a16="http://schemas.microsoft.com/office/drawing/2014/main" id="{79CB068C-AF48-2E0F-C74E-750AF1B053B6}"/>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933714" y="2730706"/>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4">
            <a:extLst>
              <a:ext uri="{FF2B5EF4-FFF2-40B4-BE49-F238E27FC236}">
                <a16:creationId xmlns:a16="http://schemas.microsoft.com/office/drawing/2014/main" id="{C1F7A80D-D142-8581-F123-05774A6C7268}"/>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086114" y="2883106"/>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4">
            <a:extLst>
              <a:ext uri="{FF2B5EF4-FFF2-40B4-BE49-F238E27FC236}">
                <a16:creationId xmlns:a16="http://schemas.microsoft.com/office/drawing/2014/main" id="{144BE5DA-E821-9276-3EA2-99745798FBB0}"/>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238514" y="3035506"/>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4">
            <a:extLst>
              <a:ext uri="{FF2B5EF4-FFF2-40B4-BE49-F238E27FC236}">
                <a16:creationId xmlns:a16="http://schemas.microsoft.com/office/drawing/2014/main" id="{DBC5E389-F9A1-58B8-9E91-08DAF47E6388}"/>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390914" y="3187906"/>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4">
            <a:extLst>
              <a:ext uri="{FF2B5EF4-FFF2-40B4-BE49-F238E27FC236}">
                <a16:creationId xmlns:a16="http://schemas.microsoft.com/office/drawing/2014/main" id="{51F5935B-95AA-352B-12CC-34E942FA0C71}"/>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543314" y="3340306"/>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4">
            <a:extLst>
              <a:ext uri="{FF2B5EF4-FFF2-40B4-BE49-F238E27FC236}">
                <a16:creationId xmlns:a16="http://schemas.microsoft.com/office/drawing/2014/main" id="{3CAE3D22-FF91-2B80-9931-BC2B43F5DC5C}"/>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695714" y="3492706"/>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4">
            <a:extLst>
              <a:ext uri="{FF2B5EF4-FFF2-40B4-BE49-F238E27FC236}">
                <a16:creationId xmlns:a16="http://schemas.microsoft.com/office/drawing/2014/main" id="{DCCA915A-A62E-154A-2097-B342D5CF9D98}"/>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848114" y="3645106"/>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4">
            <a:extLst>
              <a:ext uri="{FF2B5EF4-FFF2-40B4-BE49-F238E27FC236}">
                <a16:creationId xmlns:a16="http://schemas.microsoft.com/office/drawing/2014/main" id="{0A95E684-F347-7CF3-E7E9-15AC554645E4}"/>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000514" y="3797506"/>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4">
            <a:extLst>
              <a:ext uri="{FF2B5EF4-FFF2-40B4-BE49-F238E27FC236}">
                <a16:creationId xmlns:a16="http://schemas.microsoft.com/office/drawing/2014/main" id="{BDAA2008-97C4-3B6B-A6ED-D9E1B57DB31E}"/>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152914" y="3949906"/>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4">
            <a:extLst>
              <a:ext uri="{FF2B5EF4-FFF2-40B4-BE49-F238E27FC236}">
                <a16:creationId xmlns:a16="http://schemas.microsoft.com/office/drawing/2014/main" id="{0FDE6089-3B70-F162-D6CC-D1E5CFDDF80D}"/>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305314" y="4102306"/>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4">
            <a:extLst>
              <a:ext uri="{FF2B5EF4-FFF2-40B4-BE49-F238E27FC236}">
                <a16:creationId xmlns:a16="http://schemas.microsoft.com/office/drawing/2014/main" id="{E2269840-B562-6C94-86A7-4A2157F4B888}"/>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457714" y="4254706"/>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4">
            <a:extLst>
              <a:ext uri="{FF2B5EF4-FFF2-40B4-BE49-F238E27FC236}">
                <a16:creationId xmlns:a16="http://schemas.microsoft.com/office/drawing/2014/main" id="{2D8108CF-C919-067D-7086-66B44A5C4E34}"/>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610114" y="4407106"/>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4">
            <a:extLst>
              <a:ext uri="{FF2B5EF4-FFF2-40B4-BE49-F238E27FC236}">
                <a16:creationId xmlns:a16="http://schemas.microsoft.com/office/drawing/2014/main" id="{379B06DD-E9CB-BBA9-E390-86E97E1F60A4}"/>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762514" y="4559506"/>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4">
            <a:extLst>
              <a:ext uri="{FF2B5EF4-FFF2-40B4-BE49-F238E27FC236}">
                <a16:creationId xmlns:a16="http://schemas.microsoft.com/office/drawing/2014/main" id="{B7CDD03E-FCAD-AE77-6EAC-35A925D9FF41}"/>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914914" y="4711906"/>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4">
            <a:extLst>
              <a:ext uri="{FF2B5EF4-FFF2-40B4-BE49-F238E27FC236}">
                <a16:creationId xmlns:a16="http://schemas.microsoft.com/office/drawing/2014/main" id="{87CE250E-3A85-A290-3B83-F0E7F9A07E4D}"/>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067314" y="4864306"/>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74" name="Picture 4">
            <a:extLst>
              <a:ext uri="{FF2B5EF4-FFF2-40B4-BE49-F238E27FC236}">
                <a16:creationId xmlns:a16="http://schemas.microsoft.com/office/drawing/2014/main" id="{3AA97B20-369E-9333-BF8D-B39E344C9B03}"/>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219714" y="5016706"/>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4">
            <a:extLst>
              <a:ext uri="{FF2B5EF4-FFF2-40B4-BE49-F238E27FC236}">
                <a16:creationId xmlns:a16="http://schemas.microsoft.com/office/drawing/2014/main" id="{1D1A68D3-ADC0-F02C-24F9-53AA8716CDAC}"/>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372114" y="5169106"/>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4">
            <a:extLst>
              <a:ext uri="{FF2B5EF4-FFF2-40B4-BE49-F238E27FC236}">
                <a16:creationId xmlns:a16="http://schemas.microsoft.com/office/drawing/2014/main" id="{FE5AB020-E8FE-254D-0011-50EF9B9E6F7C}"/>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524514" y="5321506"/>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4">
            <a:extLst>
              <a:ext uri="{FF2B5EF4-FFF2-40B4-BE49-F238E27FC236}">
                <a16:creationId xmlns:a16="http://schemas.microsoft.com/office/drawing/2014/main" id="{0E212E10-88F6-7971-0E5D-8E6B9060D38E}"/>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676914" y="5473906"/>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78" name="Picture 4">
            <a:extLst>
              <a:ext uri="{FF2B5EF4-FFF2-40B4-BE49-F238E27FC236}">
                <a16:creationId xmlns:a16="http://schemas.microsoft.com/office/drawing/2014/main" id="{16E98A2C-F182-2987-FF7B-CDB1B24C304F}"/>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829314" y="5626306"/>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4">
            <a:extLst>
              <a:ext uri="{FF2B5EF4-FFF2-40B4-BE49-F238E27FC236}">
                <a16:creationId xmlns:a16="http://schemas.microsoft.com/office/drawing/2014/main" id="{1F9C16E6-344C-50A6-8C37-1D18918C234B}"/>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981714" y="5778706"/>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4">
            <a:extLst>
              <a:ext uri="{FF2B5EF4-FFF2-40B4-BE49-F238E27FC236}">
                <a16:creationId xmlns:a16="http://schemas.microsoft.com/office/drawing/2014/main" id="{59C2A509-7E11-192A-006B-8802098BD05E}"/>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714514" y="540898"/>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81" name="Picture 4">
            <a:extLst>
              <a:ext uri="{FF2B5EF4-FFF2-40B4-BE49-F238E27FC236}">
                <a16:creationId xmlns:a16="http://schemas.microsoft.com/office/drawing/2014/main" id="{4AC41754-BC2E-556F-F375-DF89F5CB52AB}"/>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134114" y="5931106"/>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4">
            <a:extLst>
              <a:ext uri="{FF2B5EF4-FFF2-40B4-BE49-F238E27FC236}">
                <a16:creationId xmlns:a16="http://schemas.microsoft.com/office/drawing/2014/main" id="{2AA0CD95-F421-4552-8A63-1744E15FB517}"/>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297843" y="6060366"/>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4">
            <a:extLst>
              <a:ext uri="{FF2B5EF4-FFF2-40B4-BE49-F238E27FC236}">
                <a16:creationId xmlns:a16="http://schemas.microsoft.com/office/drawing/2014/main" id="{FFF9FBD5-356C-CD22-8DB6-B2EAC3CEBE35}"/>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341099" y="5963553"/>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84" name="Picture 4">
            <a:extLst>
              <a:ext uri="{FF2B5EF4-FFF2-40B4-BE49-F238E27FC236}">
                <a16:creationId xmlns:a16="http://schemas.microsoft.com/office/drawing/2014/main" id="{486B2B1D-D43B-E3C5-3FC1-2F01A55C3036}"/>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866914" y="693298"/>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85" name="Picture 4">
            <a:extLst>
              <a:ext uri="{FF2B5EF4-FFF2-40B4-BE49-F238E27FC236}">
                <a16:creationId xmlns:a16="http://schemas.microsoft.com/office/drawing/2014/main" id="{6C207D94-BC49-2D42-40EB-2D2C493279C5}"/>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019314" y="845698"/>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86" name="Picture 4">
            <a:extLst>
              <a:ext uri="{FF2B5EF4-FFF2-40B4-BE49-F238E27FC236}">
                <a16:creationId xmlns:a16="http://schemas.microsoft.com/office/drawing/2014/main" id="{4B53871A-A898-096D-BBD3-67601E5965A7}"/>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171714" y="998098"/>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87" name="Picture 4">
            <a:extLst>
              <a:ext uri="{FF2B5EF4-FFF2-40B4-BE49-F238E27FC236}">
                <a16:creationId xmlns:a16="http://schemas.microsoft.com/office/drawing/2014/main" id="{3451C5F5-BE24-3B21-9829-0773E808F320}"/>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324114" y="1150498"/>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88" name="Picture 4">
            <a:extLst>
              <a:ext uri="{FF2B5EF4-FFF2-40B4-BE49-F238E27FC236}">
                <a16:creationId xmlns:a16="http://schemas.microsoft.com/office/drawing/2014/main" id="{B7974105-9FF7-75E1-AC4B-04C6831C1C3E}"/>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476514" y="1302898"/>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89" name="Picture 4">
            <a:extLst>
              <a:ext uri="{FF2B5EF4-FFF2-40B4-BE49-F238E27FC236}">
                <a16:creationId xmlns:a16="http://schemas.microsoft.com/office/drawing/2014/main" id="{5BAA675F-0DAA-5323-00FF-9BD519B6F864}"/>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628914" y="1455298"/>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90" name="Picture 4">
            <a:extLst>
              <a:ext uri="{FF2B5EF4-FFF2-40B4-BE49-F238E27FC236}">
                <a16:creationId xmlns:a16="http://schemas.microsoft.com/office/drawing/2014/main" id="{B349A686-1789-617E-E45B-FCDBEF18E8AF}"/>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781314" y="1607698"/>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91" name="Picture 4">
            <a:extLst>
              <a:ext uri="{FF2B5EF4-FFF2-40B4-BE49-F238E27FC236}">
                <a16:creationId xmlns:a16="http://schemas.microsoft.com/office/drawing/2014/main" id="{3B96D47D-F517-9E48-90F2-3EFDB2EE551C}"/>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933714" y="1760098"/>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92" name="Picture 4">
            <a:extLst>
              <a:ext uri="{FF2B5EF4-FFF2-40B4-BE49-F238E27FC236}">
                <a16:creationId xmlns:a16="http://schemas.microsoft.com/office/drawing/2014/main" id="{DFA2AC3B-00F8-7042-7958-E32E61C70FEE}"/>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086114" y="1912498"/>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93" name="Picture 4">
            <a:extLst>
              <a:ext uri="{FF2B5EF4-FFF2-40B4-BE49-F238E27FC236}">
                <a16:creationId xmlns:a16="http://schemas.microsoft.com/office/drawing/2014/main" id="{64A8E3CE-0BC8-9F4D-8669-2B8AAEFFAC94}"/>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238514" y="2064898"/>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94" name="Picture 4">
            <a:extLst>
              <a:ext uri="{FF2B5EF4-FFF2-40B4-BE49-F238E27FC236}">
                <a16:creationId xmlns:a16="http://schemas.microsoft.com/office/drawing/2014/main" id="{F1721A4B-0CAE-DB8B-2C2B-CE4553C209BF}"/>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390914" y="2217298"/>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95" name="Picture 4">
            <a:extLst>
              <a:ext uri="{FF2B5EF4-FFF2-40B4-BE49-F238E27FC236}">
                <a16:creationId xmlns:a16="http://schemas.microsoft.com/office/drawing/2014/main" id="{8ADF4C42-CFB1-D47D-9A52-6CD610C1077D}"/>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543314" y="2369698"/>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96" name="Picture 4">
            <a:extLst>
              <a:ext uri="{FF2B5EF4-FFF2-40B4-BE49-F238E27FC236}">
                <a16:creationId xmlns:a16="http://schemas.microsoft.com/office/drawing/2014/main" id="{553DA876-B6DD-CB83-A83C-C0DB31A4A633}"/>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695714" y="2522098"/>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97" name="Picture 4">
            <a:extLst>
              <a:ext uri="{FF2B5EF4-FFF2-40B4-BE49-F238E27FC236}">
                <a16:creationId xmlns:a16="http://schemas.microsoft.com/office/drawing/2014/main" id="{711DB1F7-8978-2626-18AE-19F2507B1F9C}"/>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848114" y="2674498"/>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98" name="Picture 4">
            <a:extLst>
              <a:ext uri="{FF2B5EF4-FFF2-40B4-BE49-F238E27FC236}">
                <a16:creationId xmlns:a16="http://schemas.microsoft.com/office/drawing/2014/main" id="{689290D0-C698-5C31-15D7-A284A3BA7E00}"/>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000514" y="2826898"/>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99" name="Picture 4">
            <a:extLst>
              <a:ext uri="{FF2B5EF4-FFF2-40B4-BE49-F238E27FC236}">
                <a16:creationId xmlns:a16="http://schemas.microsoft.com/office/drawing/2014/main" id="{F3F6B37A-12DF-A6F7-6698-06C0E759C7C9}"/>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152914" y="2979298"/>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00" name="Picture 4">
            <a:extLst>
              <a:ext uri="{FF2B5EF4-FFF2-40B4-BE49-F238E27FC236}">
                <a16:creationId xmlns:a16="http://schemas.microsoft.com/office/drawing/2014/main" id="{4C6E13A1-AFD5-04F3-9AC3-76C502A63847}"/>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305314" y="3131698"/>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01" name="Picture 4">
            <a:extLst>
              <a:ext uri="{FF2B5EF4-FFF2-40B4-BE49-F238E27FC236}">
                <a16:creationId xmlns:a16="http://schemas.microsoft.com/office/drawing/2014/main" id="{81A19B78-053E-C58F-8EE5-7E9EC09CC25C}"/>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457714" y="3284098"/>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02" name="Picture 4">
            <a:extLst>
              <a:ext uri="{FF2B5EF4-FFF2-40B4-BE49-F238E27FC236}">
                <a16:creationId xmlns:a16="http://schemas.microsoft.com/office/drawing/2014/main" id="{E018812F-2452-C1A8-D9DE-D787A17D4F7E}"/>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610114" y="3436498"/>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03" name="Picture 4">
            <a:extLst>
              <a:ext uri="{FF2B5EF4-FFF2-40B4-BE49-F238E27FC236}">
                <a16:creationId xmlns:a16="http://schemas.microsoft.com/office/drawing/2014/main" id="{4D20BF0E-9C9A-6AFA-02C7-62B2AD0CF021}"/>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762514" y="3588898"/>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04" name="Picture 4">
            <a:extLst>
              <a:ext uri="{FF2B5EF4-FFF2-40B4-BE49-F238E27FC236}">
                <a16:creationId xmlns:a16="http://schemas.microsoft.com/office/drawing/2014/main" id="{CEF3F3D4-32BD-7462-43F3-F87BE614E80B}"/>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914914" y="3741298"/>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05" name="Picture 4">
            <a:extLst>
              <a:ext uri="{FF2B5EF4-FFF2-40B4-BE49-F238E27FC236}">
                <a16:creationId xmlns:a16="http://schemas.microsoft.com/office/drawing/2014/main" id="{FFFD9072-21F9-1B0F-642A-7B921E695142}"/>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067314" y="3893698"/>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06" name="Picture 4">
            <a:extLst>
              <a:ext uri="{FF2B5EF4-FFF2-40B4-BE49-F238E27FC236}">
                <a16:creationId xmlns:a16="http://schemas.microsoft.com/office/drawing/2014/main" id="{5D110AF1-1862-15FA-890C-E9E3D7811814}"/>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219714" y="4046098"/>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07" name="Picture 4">
            <a:extLst>
              <a:ext uri="{FF2B5EF4-FFF2-40B4-BE49-F238E27FC236}">
                <a16:creationId xmlns:a16="http://schemas.microsoft.com/office/drawing/2014/main" id="{70C41D26-1F02-F9F4-1828-8001F8D40EF0}"/>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372114" y="4198498"/>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08" name="Picture 4">
            <a:extLst>
              <a:ext uri="{FF2B5EF4-FFF2-40B4-BE49-F238E27FC236}">
                <a16:creationId xmlns:a16="http://schemas.microsoft.com/office/drawing/2014/main" id="{D9B19155-AD09-78ED-215B-9B335C01070A}"/>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524514" y="4350898"/>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09" name="Picture 4">
            <a:extLst>
              <a:ext uri="{FF2B5EF4-FFF2-40B4-BE49-F238E27FC236}">
                <a16:creationId xmlns:a16="http://schemas.microsoft.com/office/drawing/2014/main" id="{89EF6813-537E-D51E-692E-0EE7D28D6C50}"/>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676914" y="4503298"/>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10" name="Picture 4">
            <a:extLst>
              <a:ext uri="{FF2B5EF4-FFF2-40B4-BE49-F238E27FC236}">
                <a16:creationId xmlns:a16="http://schemas.microsoft.com/office/drawing/2014/main" id="{D39912F9-0DC7-CDD4-5D86-5F145ABDE053}"/>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829314" y="4655698"/>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11" name="Picture 4">
            <a:extLst>
              <a:ext uri="{FF2B5EF4-FFF2-40B4-BE49-F238E27FC236}">
                <a16:creationId xmlns:a16="http://schemas.microsoft.com/office/drawing/2014/main" id="{0E1238AD-4817-9938-23FB-6B01E2B53E0D}"/>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981714" y="4808098"/>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12" name="Picture 4">
            <a:extLst>
              <a:ext uri="{FF2B5EF4-FFF2-40B4-BE49-F238E27FC236}">
                <a16:creationId xmlns:a16="http://schemas.microsoft.com/office/drawing/2014/main" id="{9BC1C107-825E-DDC7-2537-8ADF364D4E0C}"/>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134114" y="4960498"/>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13" name="Picture 4">
            <a:extLst>
              <a:ext uri="{FF2B5EF4-FFF2-40B4-BE49-F238E27FC236}">
                <a16:creationId xmlns:a16="http://schemas.microsoft.com/office/drawing/2014/main" id="{74C7125B-1937-4B3A-CA8A-55F64392F8C6}"/>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286514" y="5112898"/>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14" name="Picture 4">
            <a:extLst>
              <a:ext uri="{FF2B5EF4-FFF2-40B4-BE49-F238E27FC236}">
                <a16:creationId xmlns:a16="http://schemas.microsoft.com/office/drawing/2014/main" id="{075BD54A-E7C9-AA5A-6767-7620B4796AB7}"/>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438914" y="5265298"/>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15" name="Picture 4">
            <a:extLst>
              <a:ext uri="{FF2B5EF4-FFF2-40B4-BE49-F238E27FC236}">
                <a16:creationId xmlns:a16="http://schemas.microsoft.com/office/drawing/2014/main" id="{E6A57BB1-F78F-1A67-3199-45A3D4F34DE7}"/>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591314" y="5417698"/>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16" name="Picture 4">
            <a:extLst>
              <a:ext uri="{FF2B5EF4-FFF2-40B4-BE49-F238E27FC236}">
                <a16:creationId xmlns:a16="http://schemas.microsoft.com/office/drawing/2014/main" id="{2D8A1BF5-C5B1-5AB8-04B4-5882FAF457B9}"/>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743714" y="5570098"/>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17" name="Picture 4">
            <a:extLst>
              <a:ext uri="{FF2B5EF4-FFF2-40B4-BE49-F238E27FC236}">
                <a16:creationId xmlns:a16="http://schemas.microsoft.com/office/drawing/2014/main" id="{4BC42FFE-FE8C-00CF-B290-D1AA1409DF45}"/>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896114" y="5722498"/>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18" name="Picture 4">
            <a:extLst>
              <a:ext uri="{FF2B5EF4-FFF2-40B4-BE49-F238E27FC236}">
                <a16:creationId xmlns:a16="http://schemas.microsoft.com/office/drawing/2014/main" id="{6473BB9B-602C-E44F-4166-912D78A9AEDC}"/>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9048514" y="5874898"/>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19" name="Picture 4">
            <a:extLst>
              <a:ext uri="{FF2B5EF4-FFF2-40B4-BE49-F238E27FC236}">
                <a16:creationId xmlns:a16="http://schemas.microsoft.com/office/drawing/2014/main" id="{0B35074B-6646-F290-4714-ECBA196BF067}"/>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874021" y="1725727"/>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20" name="Picture 4">
            <a:extLst>
              <a:ext uri="{FF2B5EF4-FFF2-40B4-BE49-F238E27FC236}">
                <a16:creationId xmlns:a16="http://schemas.microsoft.com/office/drawing/2014/main" id="{30E30137-0ED1-4CAB-0A71-D5EF0CB3A07D}"/>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053229" y="1905284"/>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21" name="Picture 4">
            <a:extLst>
              <a:ext uri="{FF2B5EF4-FFF2-40B4-BE49-F238E27FC236}">
                <a16:creationId xmlns:a16="http://schemas.microsoft.com/office/drawing/2014/main" id="{0CC05B6C-8CB1-4E24-F117-18CFAB1C6930}"/>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178821" y="2030527"/>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22" name="Picture 4">
            <a:extLst>
              <a:ext uri="{FF2B5EF4-FFF2-40B4-BE49-F238E27FC236}">
                <a16:creationId xmlns:a16="http://schemas.microsoft.com/office/drawing/2014/main" id="{A88DD8C2-9623-7BF1-C444-51C8D5DEAB00}"/>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331221" y="2182927"/>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23" name="Picture 4">
            <a:extLst>
              <a:ext uri="{FF2B5EF4-FFF2-40B4-BE49-F238E27FC236}">
                <a16:creationId xmlns:a16="http://schemas.microsoft.com/office/drawing/2014/main" id="{F3A31D54-0750-B0ED-996F-347EB2A477E1}"/>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483621" y="2335327"/>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24" name="Picture 4">
            <a:extLst>
              <a:ext uri="{FF2B5EF4-FFF2-40B4-BE49-F238E27FC236}">
                <a16:creationId xmlns:a16="http://schemas.microsoft.com/office/drawing/2014/main" id="{A3A1DFF3-A44D-6BB1-CFE3-D75E263111AA}"/>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636021" y="2487727"/>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25" name="Picture 4">
            <a:extLst>
              <a:ext uri="{FF2B5EF4-FFF2-40B4-BE49-F238E27FC236}">
                <a16:creationId xmlns:a16="http://schemas.microsoft.com/office/drawing/2014/main" id="{2FB1A0CF-5F77-CEBC-19C3-62BDC81567FC}"/>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788421" y="2640127"/>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26" name="Picture 4">
            <a:extLst>
              <a:ext uri="{FF2B5EF4-FFF2-40B4-BE49-F238E27FC236}">
                <a16:creationId xmlns:a16="http://schemas.microsoft.com/office/drawing/2014/main" id="{09A1CE51-0593-5D82-84D3-AD030B045098}"/>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940821" y="2792527"/>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27" name="Picture 4">
            <a:extLst>
              <a:ext uri="{FF2B5EF4-FFF2-40B4-BE49-F238E27FC236}">
                <a16:creationId xmlns:a16="http://schemas.microsoft.com/office/drawing/2014/main" id="{1608379D-C108-3A0E-BE02-2A39129592D5}"/>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093221" y="2944927"/>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28" name="Picture 4">
            <a:extLst>
              <a:ext uri="{FF2B5EF4-FFF2-40B4-BE49-F238E27FC236}">
                <a16:creationId xmlns:a16="http://schemas.microsoft.com/office/drawing/2014/main" id="{42A3AFE7-458D-1229-297E-919B0B57F9FB}"/>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245621" y="3097327"/>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29" name="Picture 4">
            <a:extLst>
              <a:ext uri="{FF2B5EF4-FFF2-40B4-BE49-F238E27FC236}">
                <a16:creationId xmlns:a16="http://schemas.microsoft.com/office/drawing/2014/main" id="{69FD51B6-B4A5-8C51-65F9-55FBDD368C75}"/>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398021" y="3249727"/>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30" name="Picture 4">
            <a:extLst>
              <a:ext uri="{FF2B5EF4-FFF2-40B4-BE49-F238E27FC236}">
                <a16:creationId xmlns:a16="http://schemas.microsoft.com/office/drawing/2014/main" id="{C27B80B3-772F-62B1-E195-0DD10E7754F0}"/>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550421" y="3402127"/>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31" name="Picture 4">
            <a:extLst>
              <a:ext uri="{FF2B5EF4-FFF2-40B4-BE49-F238E27FC236}">
                <a16:creationId xmlns:a16="http://schemas.microsoft.com/office/drawing/2014/main" id="{0B46EBD5-7E0F-D18B-FFA0-97DB05801E47}"/>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702821" y="3554527"/>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32" name="Picture 4">
            <a:extLst>
              <a:ext uri="{FF2B5EF4-FFF2-40B4-BE49-F238E27FC236}">
                <a16:creationId xmlns:a16="http://schemas.microsoft.com/office/drawing/2014/main" id="{FFD7696C-7F61-224B-9AD9-1EB1FA8C0ECD}"/>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855221" y="3706927"/>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33" name="Picture 4">
            <a:extLst>
              <a:ext uri="{FF2B5EF4-FFF2-40B4-BE49-F238E27FC236}">
                <a16:creationId xmlns:a16="http://schemas.microsoft.com/office/drawing/2014/main" id="{8E45634D-FEC1-8B90-6E73-8EF43801124E}"/>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007621" y="3859327"/>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34" name="Picture 4">
            <a:extLst>
              <a:ext uri="{FF2B5EF4-FFF2-40B4-BE49-F238E27FC236}">
                <a16:creationId xmlns:a16="http://schemas.microsoft.com/office/drawing/2014/main" id="{00651810-F465-2914-C9A7-16473FA25656}"/>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160021" y="4011727"/>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35" name="Picture 4">
            <a:extLst>
              <a:ext uri="{FF2B5EF4-FFF2-40B4-BE49-F238E27FC236}">
                <a16:creationId xmlns:a16="http://schemas.microsoft.com/office/drawing/2014/main" id="{CC2A3EE7-E174-02C6-37C6-A51FA2E4991E}"/>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312421" y="4164127"/>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36" name="Picture 4">
            <a:extLst>
              <a:ext uri="{FF2B5EF4-FFF2-40B4-BE49-F238E27FC236}">
                <a16:creationId xmlns:a16="http://schemas.microsoft.com/office/drawing/2014/main" id="{2B966A76-6BB3-CF5C-47F4-1DFF7E1ADD33}"/>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464821" y="4316527"/>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37" name="Picture 4">
            <a:extLst>
              <a:ext uri="{FF2B5EF4-FFF2-40B4-BE49-F238E27FC236}">
                <a16:creationId xmlns:a16="http://schemas.microsoft.com/office/drawing/2014/main" id="{BBACAC35-44DF-A190-844C-F216C8ACCFA9}"/>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617221" y="4468927"/>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38" name="Picture 4">
            <a:extLst>
              <a:ext uri="{FF2B5EF4-FFF2-40B4-BE49-F238E27FC236}">
                <a16:creationId xmlns:a16="http://schemas.microsoft.com/office/drawing/2014/main" id="{5F6F5F8C-850C-6BE5-B078-B1808C9779C7}"/>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769621" y="4621327"/>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39" name="Picture 4">
            <a:extLst>
              <a:ext uri="{FF2B5EF4-FFF2-40B4-BE49-F238E27FC236}">
                <a16:creationId xmlns:a16="http://schemas.microsoft.com/office/drawing/2014/main" id="{404346CE-3467-2172-CC09-FC8BFD976473}"/>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922021" y="4773727"/>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40" name="Picture 4">
            <a:extLst>
              <a:ext uri="{FF2B5EF4-FFF2-40B4-BE49-F238E27FC236}">
                <a16:creationId xmlns:a16="http://schemas.microsoft.com/office/drawing/2014/main" id="{5B7D7EE6-A408-F0A9-D988-496B8F413E4D}"/>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074421" y="4926127"/>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41" name="Picture 4">
            <a:extLst>
              <a:ext uri="{FF2B5EF4-FFF2-40B4-BE49-F238E27FC236}">
                <a16:creationId xmlns:a16="http://schemas.microsoft.com/office/drawing/2014/main" id="{521E5FF1-DFC4-9646-53BB-1C3B8C7B2792}"/>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226821" y="5078527"/>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42" name="Picture 4">
            <a:extLst>
              <a:ext uri="{FF2B5EF4-FFF2-40B4-BE49-F238E27FC236}">
                <a16:creationId xmlns:a16="http://schemas.microsoft.com/office/drawing/2014/main" id="{9AF1AF36-C9C1-8237-4EE9-BAD31E1D393F}"/>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379221" y="5230927"/>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43" name="Picture 4">
            <a:extLst>
              <a:ext uri="{FF2B5EF4-FFF2-40B4-BE49-F238E27FC236}">
                <a16:creationId xmlns:a16="http://schemas.microsoft.com/office/drawing/2014/main" id="{19900539-0C69-84D1-BDC8-530419D12FBF}"/>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531621" y="5383327"/>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44" name="Picture 4">
            <a:extLst>
              <a:ext uri="{FF2B5EF4-FFF2-40B4-BE49-F238E27FC236}">
                <a16:creationId xmlns:a16="http://schemas.microsoft.com/office/drawing/2014/main" id="{225F0004-678A-5661-A3F2-A8D07A0CFE8B}"/>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684021" y="5535727"/>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45" name="Picture 4">
            <a:extLst>
              <a:ext uri="{FF2B5EF4-FFF2-40B4-BE49-F238E27FC236}">
                <a16:creationId xmlns:a16="http://schemas.microsoft.com/office/drawing/2014/main" id="{CBBDC16E-69F3-DBB7-096F-0367FEB66E86}"/>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836421" y="5688127"/>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46" name="Picture 4">
            <a:extLst>
              <a:ext uri="{FF2B5EF4-FFF2-40B4-BE49-F238E27FC236}">
                <a16:creationId xmlns:a16="http://schemas.microsoft.com/office/drawing/2014/main" id="{22FABACC-8D7F-D5E0-7133-2E781EFB6884}"/>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988821" y="5840527"/>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47" name="Picture 4">
            <a:extLst>
              <a:ext uri="{FF2B5EF4-FFF2-40B4-BE49-F238E27FC236}">
                <a16:creationId xmlns:a16="http://schemas.microsoft.com/office/drawing/2014/main" id="{DA55D733-B293-0D89-063E-FFC09DB0DC45}"/>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141221" y="5992927"/>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48" name="Picture 22">
            <a:extLst>
              <a:ext uri="{FF2B5EF4-FFF2-40B4-BE49-F238E27FC236}">
                <a16:creationId xmlns:a16="http://schemas.microsoft.com/office/drawing/2014/main" id="{C209B280-0D30-476F-3B6B-B8395F3043F1}"/>
              </a:ext>
            </a:extLst>
          </p:cNvPr>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a:stretch/>
        </p:blipFill>
        <p:spPr bwMode="auto">
          <a:xfrm>
            <a:off x="10677129" y="2484297"/>
            <a:ext cx="702884" cy="699116"/>
          </a:xfrm>
          <a:prstGeom prst="rect">
            <a:avLst/>
          </a:prstGeom>
          <a:noFill/>
          <a:extLst>
            <a:ext uri="{909E8E84-426E-40DD-AFC4-6F175D3DCCD1}">
              <a14:hiddenFill xmlns:a14="http://schemas.microsoft.com/office/drawing/2010/main">
                <a:solidFill>
                  <a:srgbClr val="FFFFFF"/>
                </a:solidFill>
              </a14:hiddenFill>
            </a:ext>
          </a:extLst>
        </p:spPr>
      </p:pic>
      <p:pic>
        <p:nvPicPr>
          <p:cNvPr id="149" name="Picture 22">
            <a:extLst>
              <a:ext uri="{FF2B5EF4-FFF2-40B4-BE49-F238E27FC236}">
                <a16:creationId xmlns:a16="http://schemas.microsoft.com/office/drawing/2014/main" id="{9AF27563-1B00-0652-D169-D910D0EA6953}"/>
              </a:ext>
            </a:extLst>
          </p:cNvPr>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a:stretch/>
        </p:blipFill>
        <p:spPr bwMode="auto">
          <a:xfrm>
            <a:off x="9937094" y="2471767"/>
            <a:ext cx="702884" cy="699116"/>
          </a:xfrm>
          <a:prstGeom prst="rect">
            <a:avLst/>
          </a:prstGeom>
          <a:noFill/>
          <a:extLst>
            <a:ext uri="{909E8E84-426E-40DD-AFC4-6F175D3DCCD1}">
              <a14:hiddenFill xmlns:a14="http://schemas.microsoft.com/office/drawing/2010/main">
                <a:solidFill>
                  <a:srgbClr val="FFFFFF"/>
                </a:solidFill>
              </a14:hiddenFill>
            </a:ext>
          </a:extLst>
        </p:spPr>
      </p:pic>
      <p:pic>
        <p:nvPicPr>
          <p:cNvPr id="150" name="Picture 22">
            <a:extLst>
              <a:ext uri="{FF2B5EF4-FFF2-40B4-BE49-F238E27FC236}">
                <a16:creationId xmlns:a16="http://schemas.microsoft.com/office/drawing/2014/main" id="{D7FBF40C-9A26-14C5-58B7-0AE202B7E967}"/>
              </a:ext>
            </a:extLst>
          </p:cNvPr>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a:stretch/>
        </p:blipFill>
        <p:spPr bwMode="auto">
          <a:xfrm>
            <a:off x="9299948" y="1890606"/>
            <a:ext cx="702884" cy="699116"/>
          </a:xfrm>
          <a:prstGeom prst="rect">
            <a:avLst/>
          </a:prstGeom>
          <a:noFill/>
          <a:extLst>
            <a:ext uri="{909E8E84-426E-40DD-AFC4-6F175D3DCCD1}">
              <a14:hiddenFill xmlns:a14="http://schemas.microsoft.com/office/drawing/2010/main">
                <a:solidFill>
                  <a:srgbClr val="FFFFFF"/>
                </a:solidFill>
              </a14:hiddenFill>
            </a:ext>
          </a:extLst>
        </p:spPr>
      </p:pic>
      <p:pic>
        <p:nvPicPr>
          <p:cNvPr id="151" name="Picture 22">
            <a:extLst>
              <a:ext uri="{FF2B5EF4-FFF2-40B4-BE49-F238E27FC236}">
                <a16:creationId xmlns:a16="http://schemas.microsoft.com/office/drawing/2014/main" id="{5A341B2D-1C25-B1F5-1921-1C1F62132408}"/>
              </a:ext>
            </a:extLst>
          </p:cNvPr>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a:stretch/>
        </p:blipFill>
        <p:spPr bwMode="auto">
          <a:xfrm>
            <a:off x="9988330" y="1881866"/>
            <a:ext cx="702884" cy="699116"/>
          </a:xfrm>
          <a:prstGeom prst="rect">
            <a:avLst/>
          </a:prstGeom>
          <a:noFill/>
          <a:extLst>
            <a:ext uri="{909E8E84-426E-40DD-AFC4-6F175D3DCCD1}">
              <a14:hiddenFill xmlns:a14="http://schemas.microsoft.com/office/drawing/2010/main">
                <a:solidFill>
                  <a:srgbClr val="FFFFFF"/>
                </a:solidFill>
              </a14:hiddenFill>
            </a:ext>
          </a:extLst>
        </p:spPr>
      </p:pic>
      <p:pic>
        <p:nvPicPr>
          <p:cNvPr id="152" name="Picture 22">
            <a:extLst>
              <a:ext uri="{FF2B5EF4-FFF2-40B4-BE49-F238E27FC236}">
                <a16:creationId xmlns:a16="http://schemas.microsoft.com/office/drawing/2014/main" id="{5C2C42CF-90DF-F277-9279-53BB38768259}"/>
              </a:ext>
            </a:extLst>
          </p:cNvPr>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a:stretch/>
        </p:blipFill>
        <p:spPr bwMode="auto">
          <a:xfrm>
            <a:off x="10687687" y="1868561"/>
            <a:ext cx="702884" cy="699116"/>
          </a:xfrm>
          <a:prstGeom prst="rect">
            <a:avLst/>
          </a:prstGeom>
          <a:noFill/>
          <a:extLst>
            <a:ext uri="{909E8E84-426E-40DD-AFC4-6F175D3DCCD1}">
              <a14:hiddenFill xmlns:a14="http://schemas.microsoft.com/office/drawing/2010/main">
                <a:solidFill>
                  <a:srgbClr val="FFFFFF"/>
                </a:solidFill>
              </a14:hiddenFill>
            </a:ext>
          </a:extLst>
        </p:spPr>
      </p:pic>
      <p:pic>
        <p:nvPicPr>
          <p:cNvPr id="153" name="Picture 22">
            <a:extLst>
              <a:ext uri="{FF2B5EF4-FFF2-40B4-BE49-F238E27FC236}">
                <a16:creationId xmlns:a16="http://schemas.microsoft.com/office/drawing/2014/main" id="{A3E1411B-3545-4EB2-1966-9632402440F3}"/>
              </a:ext>
            </a:extLst>
          </p:cNvPr>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a:stretch/>
        </p:blipFill>
        <p:spPr bwMode="auto">
          <a:xfrm>
            <a:off x="11424853" y="1840718"/>
            <a:ext cx="702884" cy="699116"/>
          </a:xfrm>
          <a:prstGeom prst="rect">
            <a:avLst/>
          </a:prstGeom>
          <a:noFill/>
          <a:extLst>
            <a:ext uri="{909E8E84-426E-40DD-AFC4-6F175D3DCCD1}">
              <a14:hiddenFill xmlns:a14="http://schemas.microsoft.com/office/drawing/2010/main">
                <a:solidFill>
                  <a:srgbClr val="FFFFFF"/>
                </a:solidFill>
              </a14:hiddenFill>
            </a:ext>
          </a:extLst>
        </p:spPr>
      </p:pic>
      <p:pic>
        <p:nvPicPr>
          <p:cNvPr id="154" name="Picture 6">
            <a:extLst>
              <a:ext uri="{FF2B5EF4-FFF2-40B4-BE49-F238E27FC236}">
                <a16:creationId xmlns:a16="http://schemas.microsoft.com/office/drawing/2014/main" id="{740172D3-0AE1-4C32-7177-AD9AFFFEAFCF}"/>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8211106" y="722750"/>
            <a:ext cx="620001" cy="620001"/>
          </a:xfrm>
          <a:prstGeom prst="rect">
            <a:avLst/>
          </a:prstGeom>
          <a:noFill/>
          <a:extLst>
            <a:ext uri="{909E8E84-426E-40DD-AFC4-6F175D3DCCD1}">
              <a14:hiddenFill xmlns:a14="http://schemas.microsoft.com/office/drawing/2010/main">
                <a:solidFill>
                  <a:srgbClr val="FFFFFF"/>
                </a:solidFill>
              </a14:hiddenFill>
            </a:ext>
          </a:extLst>
        </p:spPr>
      </p:pic>
      <p:pic>
        <p:nvPicPr>
          <p:cNvPr id="155" name="Picture 6">
            <a:extLst>
              <a:ext uri="{FF2B5EF4-FFF2-40B4-BE49-F238E27FC236}">
                <a16:creationId xmlns:a16="http://schemas.microsoft.com/office/drawing/2014/main" id="{9B9D8740-BC9F-554B-398A-A48E73C41851}"/>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8729622" y="732695"/>
            <a:ext cx="620001" cy="620001"/>
          </a:xfrm>
          <a:prstGeom prst="rect">
            <a:avLst/>
          </a:prstGeom>
          <a:noFill/>
          <a:extLst>
            <a:ext uri="{909E8E84-426E-40DD-AFC4-6F175D3DCCD1}">
              <a14:hiddenFill xmlns:a14="http://schemas.microsoft.com/office/drawing/2010/main">
                <a:solidFill>
                  <a:srgbClr val="FFFFFF"/>
                </a:solidFill>
              </a14:hiddenFill>
            </a:ext>
          </a:extLst>
        </p:spPr>
      </p:pic>
      <p:pic>
        <p:nvPicPr>
          <p:cNvPr id="156" name="Picture 6">
            <a:extLst>
              <a:ext uri="{FF2B5EF4-FFF2-40B4-BE49-F238E27FC236}">
                <a16:creationId xmlns:a16="http://schemas.microsoft.com/office/drawing/2014/main" id="{FCA85EEC-BB24-A079-35F4-7917FFB8EAB2}"/>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9237995" y="761400"/>
            <a:ext cx="620001" cy="620001"/>
          </a:xfrm>
          <a:prstGeom prst="rect">
            <a:avLst/>
          </a:prstGeom>
          <a:noFill/>
          <a:extLst>
            <a:ext uri="{909E8E84-426E-40DD-AFC4-6F175D3DCCD1}">
              <a14:hiddenFill xmlns:a14="http://schemas.microsoft.com/office/drawing/2010/main">
                <a:solidFill>
                  <a:srgbClr val="FFFFFF"/>
                </a:solidFill>
              </a14:hiddenFill>
            </a:ext>
          </a:extLst>
        </p:spPr>
      </p:pic>
      <p:pic>
        <p:nvPicPr>
          <p:cNvPr id="157" name="Picture 6">
            <a:extLst>
              <a:ext uri="{FF2B5EF4-FFF2-40B4-BE49-F238E27FC236}">
                <a16:creationId xmlns:a16="http://schemas.microsoft.com/office/drawing/2014/main" id="{4EDAEA16-EF76-A532-0E78-66831EC2E693}"/>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9810198" y="761400"/>
            <a:ext cx="620001" cy="620001"/>
          </a:xfrm>
          <a:prstGeom prst="rect">
            <a:avLst/>
          </a:prstGeom>
          <a:noFill/>
          <a:extLst>
            <a:ext uri="{909E8E84-426E-40DD-AFC4-6F175D3DCCD1}">
              <a14:hiddenFill xmlns:a14="http://schemas.microsoft.com/office/drawing/2010/main">
                <a:solidFill>
                  <a:srgbClr val="FFFFFF"/>
                </a:solidFill>
              </a14:hiddenFill>
            </a:ext>
          </a:extLst>
        </p:spPr>
      </p:pic>
      <p:pic>
        <p:nvPicPr>
          <p:cNvPr id="158" name="Picture 6">
            <a:extLst>
              <a:ext uri="{FF2B5EF4-FFF2-40B4-BE49-F238E27FC236}">
                <a16:creationId xmlns:a16="http://schemas.microsoft.com/office/drawing/2014/main" id="{3BA159CF-B679-664A-2136-1D9CC973D20E}"/>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0319886" y="768052"/>
            <a:ext cx="620001" cy="620001"/>
          </a:xfrm>
          <a:prstGeom prst="rect">
            <a:avLst/>
          </a:prstGeom>
          <a:noFill/>
          <a:extLst>
            <a:ext uri="{909E8E84-426E-40DD-AFC4-6F175D3DCCD1}">
              <a14:hiddenFill xmlns:a14="http://schemas.microsoft.com/office/drawing/2010/main">
                <a:solidFill>
                  <a:srgbClr val="FFFFFF"/>
                </a:solidFill>
              </a14:hiddenFill>
            </a:ext>
          </a:extLst>
        </p:spPr>
      </p:pic>
      <p:pic>
        <p:nvPicPr>
          <p:cNvPr id="159" name="Picture 6">
            <a:extLst>
              <a:ext uri="{FF2B5EF4-FFF2-40B4-BE49-F238E27FC236}">
                <a16:creationId xmlns:a16="http://schemas.microsoft.com/office/drawing/2014/main" id="{F3865EB8-6BE0-99A3-3EB4-B55D020D62FA}"/>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0885852" y="774584"/>
            <a:ext cx="620001" cy="620001"/>
          </a:xfrm>
          <a:prstGeom prst="rect">
            <a:avLst/>
          </a:prstGeom>
          <a:noFill/>
          <a:extLst>
            <a:ext uri="{909E8E84-426E-40DD-AFC4-6F175D3DCCD1}">
              <a14:hiddenFill xmlns:a14="http://schemas.microsoft.com/office/drawing/2010/main">
                <a:solidFill>
                  <a:srgbClr val="FFFFFF"/>
                </a:solidFill>
              </a14:hiddenFill>
            </a:ext>
          </a:extLst>
        </p:spPr>
      </p:pic>
      <p:pic>
        <p:nvPicPr>
          <p:cNvPr id="160" name="Picture 6">
            <a:extLst>
              <a:ext uri="{FF2B5EF4-FFF2-40B4-BE49-F238E27FC236}">
                <a16:creationId xmlns:a16="http://schemas.microsoft.com/office/drawing/2014/main" id="{8E332574-1B36-41DA-0453-614F1439BC63}"/>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1375936" y="784477"/>
            <a:ext cx="620001" cy="620001"/>
          </a:xfrm>
          <a:prstGeom prst="rect">
            <a:avLst/>
          </a:prstGeom>
          <a:noFill/>
          <a:extLst>
            <a:ext uri="{909E8E84-426E-40DD-AFC4-6F175D3DCCD1}">
              <a14:hiddenFill xmlns:a14="http://schemas.microsoft.com/office/drawing/2010/main">
                <a:solidFill>
                  <a:srgbClr val="FFFFFF"/>
                </a:solidFill>
              </a14:hiddenFill>
            </a:ext>
          </a:extLst>
        </p:spPr>
      </p:pic>
      <p:pic>
        <p:nvPicPr>
          <p:cNvPr id="161" name="Picture 6">
            <a:extLst>
              <a:ext uri="{FF2B5EF4-FFF2-40B4-BE49-F238E27FC236}">
                <a16:creationId xmlns:a16="http://schemas.microsoft.com/office/drawing/2014/main" id="{6F00BB15-01EA-229E-9003-78CD5780448E}"/>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654243" y="1310456"/>
            <a:ext cx="620001" cy="620001"/>
          </a:xfrm>
          <a:prstGeom prst="rect">
            <a:avLst/>
          </a:prstGeom>
          <a:noFill/>
          <a:extLst>
            <a:ext uri="{909E8E84-426E-40DD-AFC4-6F175D3DCCD1}">
              <a14:hiddenFill xmlns:a14="http://schemas.microsoft.com/office/drawing/2010/main">
                <a:solidFill>
                  <a:srgbClr val="FFFFFF"/>
                </a:solidFill>
              </a14:hiddenFill>
            </a:ext>
          </a:extLst>
        </p:spPr>
      </p:pic>
      <p:pic>
        <p:nvPicPr>
          <p:cNvPr id="162" name="Picture 6">
            <a:extLst>
              <a:ext uri="{FF2B5EF4-FFF2-40B4-BE49-F238E27FC236}">
                <a16:creationId xmlns:a16="http://schemas.microsoft.com/office/drawing/2014/main" id="{B668F9B8-4247-192B-39BC-C4248124F530}"/>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8149741" y="1338214"/>
            <a:ext cx="620001" cy="620001"/>
          </a:xfrm>
          <a:prstGeom prst="rect">
            <a:avLst/>
          </a:prstGeom>
          <a:noFill/>
          <a:extLst>
            <a:ext uri="{909E8E84-426E-40DD-AFC4-6F175D3DCCD1}">
              <a14:hiddenFill xmlns:a14="http://schemas.microsoft.com/office/drawing/2010/main">
                <a:solidFill>
                  <a:srgbClr val="FFFFFF"/>
                </a:solidFill>
              </a14:hiddenFill>
            </a:ext>
          </a:extLst>
        </p:spPr>
      </p:pic>
      <p:pic>
        <p:nvPicPr>
          <p:cNvPr id="163" name="Picture 6">
            <a:extLst>
              <a:ext uri="{FF2B5EF4-FFF2-40B4-BE49-F238E27FC236}">
                <a16:creationId xmlns:a16="http://schemas.microsoft.com/office/drawing/2014/main" id="{8B376E59-D0C7-719E-43FA-947EBABAD3C9}"/>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8683583" y="1325565"/>
            <a:ext cx="620001" cy="620001"/>
          </a:xfrm>
          <a:prstGeom prst="rect">
            <a:avLst/>
          </a:prstGeom>
          <a:noFill/>
          <a:extLst>
            <a:ext uri="{909E8E84-426E-40DD-AFC4-6F175D3DCCD1}">
              <a14:hiddenFill xmlns:a14="http://schemas.microsoft.com/office/drawing/2010/main">
                <a:solidFill>
                  <a:srgbClr val="FFFFFF"/>
                </a:solidFill>
              </a14:hiddenFill>
            </a:ext>
          </a:extLst>
        </p:spPr>
      </p:pic>
      <p:pic>
        <p:nvPicPr>
          <p:cNvPr id="164" name="Picture 6">
            <a:extLst>
              <a:ext uri="{FF2B5EF4-FFF2-40B4-BE49-F238E27FC236}">
                <a16:creationId xmlns:a16="http://schemas.microsoft.com/office/drawing/2014/main" id="{D56479FC-A79B-456C-0646-55198B8B6A70}"/>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9244520" y="1332465"/>
            <a:ext cx="620001" cy="620001"/>
          </a:xfrm>
          <a:prstGeom prst="rect">
            <a:avLst/>
          </a:prstGeom>
          <a:noFill/>
          <a:extLst>
            <a:ext uri="{909E8E84-426E-40DD-AFC4-6F175D3DCCD1}">
              <a14:hiddenFill xmlns:a14="http://schemas.microsoft.com/office/drawing/2010/main">
                <a:solidFill>
                  <a:srgbClr val="FFFFFF"/>
                </a:solidFill>
              </a14:hiddenFill>
            </a:ext>
          </a:extLst>
        </p:spPr>
      </p:pic>
      <p:pic>
        <p:nvPicPr>
          <p:cNvPr id="165" name="Picture 6">
            <a:extLst>
              <a:ext uri="{FF2B5EF4-FFF2-40B4-BE49-F238E27FC236}">
                <a16:creationId xmlns:a16="http://schemas.microsoft.com/office/drawing/2014/main" id="{0E1646D8-557B-3C8B-BCA8-A03A0230E786}"/>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9759815" y="1305127"/>
            <a:ext cx="620001" cy="620001"/>
          </a:xfrm>
          <a:prstGeom prst="rect">
            <a:avLst/>
          </a:prstGeom>
          <a:noFill/>
          <a:extLst>
            <a:ext uri="{909E8E84-426E-40DD-AFC4-6F175D3DCCD1}">
              <a14:hiddenFill xmlns:a14="http://schemas.microsoft.com/office/drawing/2010/main">
                <a:solidFill>
                  <a:srgbClr val="FFFFFF"/>
                </a:solidFill>
              </a14:hiddenFill>
            </a:ext>
          </a:extLst>
        </p:spPr>
      </p:pic>
      <p:pic>
        <p:nvPicPr>
          <p:cNvPr id="166" name="Picture 6">
            <a:extLst>
              <a:ext uri="{FF2B5EF4-FFF2-40B4-BE49-F238E27FC236}">
                <a16:creationId xmlns:a16="http://schemas.microsoft.com/office/drawing/2014/main" id="{8AEFF759-4768-BA90-FD2C-6357C0CBB4A5}"/>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0303708" y="1311659"/>
            <a:ext cx="620001" cy="620001"/>
          </a:xfrm>
          <a:prstGeom prst="rect">
            <a:avLst/>
          </a:prstGeom>
          <a:noFill/>
          <a:extLst>
            <a:ext uri="{909E8E84-426E-40DD-AFC4-6F175D3DCCD1}">
              <a14:hiddenFill xmlns:a14="http://schemas.microsoft.com/office/drawing/2010/main">
                <a:solidFill>
                  <a:srgbClr val="FFFFFF"/>
                </a:solidFill>
              </a14:hiddenFill>
            </a:ext>
          </a:extLst>
        </p:spPr>
      </p:pic>
      <p:pic>
        <p:nvPicPr>
          <p:cNvPr id="167" name="Picture 6">
            <a:extLst>
              <a:ext uri="{FF2B5EF4-FFF2-40B4-BE49-F238E27FC236}">
                <a16:creationId xmlns:a16="http://schemas.microsoft.com/office/drawing/2014/main" id="{B3F87E43-C8F5-A4FC-97F2-8CC37BA9BEC9}"/>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0820587" y="1295908"/>
            <a:ext cx="620001" cy="620001"/>
          </a:xfrm>
          <a:prstGeom prst="rect">
            <a:avLst/>
          </a:prstGeom>
          <a:noFill/>
          <a:extLst>
            <a:ext uri="{909E8E84-426E-40DD-AFC4-6F175D3DCCD1}">
              <a14:hiddenFill xmlns:a14="http://schemas.microsoft.com/office/drawing/2010/main">
                <a:solidFill>
                  <a:srgbClr val="FFFFFF"/>
                </a:solidFill>
              </a14:hiddenFill>
            </a:ext>
          </a:extLst>
        </p:spPr>
      </p:pic>
      <p:pic>
        <p:nvPicPr>
          <p:cNvPr id="168" name="Picture 6">
            <a:extLst>
              <a:ext uri="{FF2B5EF4-FFF2-40B4-BE49-F238E27FC236}">
                <a16:creationId xmlns:a16="http://schemas.microsoft.com/office/drawing/2014/main" id="{D6B83412-CCB4-6838-7E0F-AC48D5DF819A}"/>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1396476" y="1252769"/>
            <a:ext cx="620001" cy="620001"/>
          </a:xfrm>
          <a:prstGeom prst="rect">
            <a:avLst/>
          </a:prstGeom>
          <a:noFill/>
          <a:extLst>
            <a:ext uri="{909E8E84-426E-40DD-AFC4-6F175D3DCCD1}">
              <a14:hiddenFill xmlns:a14="http://schemas.microsoft.com/office/drawing/2010/main">
                <a:solidFill>
                  <a:srgbClr val="FFFFFF"/>
                </a:solidFill>
              </a14:hiddenFill>
            </a:ext>
          </a:extLst>
        </p:spPr>
      </p:pic>
      <p:pic>
        <p:nvPicPr>
          <p:cNvPr id="169" name="Picture 6">
            <a:extLst>
              <a:ext uri="{FF2B5EF4-FFF2-40B4-BE49-F238E27FC236}">
                <a16:creationId xmlns:a16="http://schemas.microsoft.com/office/drawing/2014/main" id="{5A343765-5E42-8DB6-559B-77B797D3FC80}"/>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689175" y="684551"/>
            <a:ext cx="620001" cy="620001"/>
          </a:xfrm>
          <a:prstGeom prst="rect">
            <a:avLst/>
          </a:prstGeom>
          <a:noFill/>
          <a:extLst>
            <a:ext uri="{909E8E84-426E-40DD-AFC4-6F175D3DCCD1}">
              <a14:hiddenFill xmlns:a14="http://schemas.microsoft.com/office/drawing/2010/main">
                <a:solidFill>
                  <a:srgbClr val="FFFFFF"/>
                </a:solidFill>
              </a14:hiddenFill>
            </a:ext>
          </a:extLst>
        </p:spPr>
      </p:pic>
      <p:pic>
        <p:nvPicPr>
          <p:cNvPr id="170" name="Picture 6">
            <a:extLst>
              <a:ext uri="{FF2B5EF4-FFF2-40B4-BE49-F238E27FC236}">
                <a16:creationId xmlns:a16="http://schemas.microsoft.com/office/drawing/2014/main" id="{E0D4896C-DBDA-E8F4-7EAB-3EA67CAB65DF}"/>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226249" y="690455"/>
            <a:ext cx="620001" cy="620001"/>
          </a:xfrm>
          <a:prstGeom prst="rect">
            <a:avLst/>
          </a:prstGeom>
          <a:noFill/>
          <a:extLst>
            <a:ext uri="{909E8E84-426E-40DD-AFC4-6F175D3DCCD1}">
              <a14:hiddenFill xmlns:a14="http://schemas.microsoft.com/office/drawing/2010/main">
                <a:solidFill>
                  <a:srgbClr val="FFFFFF"/>
                </a:solidFill>
              </a14:hiddenFill>
            </a:ext>
          </a:extLst>
        </p:spPr>
      </p:pic>
      <p:pic>
        <p:nvPicPr>
          <p:cNvPr id="171" name="Picture 6">
            <a:extLst>
              <a:ext uri="{FF2B5EF4-FFF2-40B4-BE49-F238E27FC236}">
                <a16:creationId xmlns:a16="http://schemas.microsoft.com/office/drawing/2014/main" id="{34FC4613-74EA-0C17-BF25-4EF61B9C1006}"/>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144280" y="1306137"/>
            <a:ext cx="620001" cy="620001"/>
          </a:xfrm>
          <a:prstGeom prst="rect">
            <a:avLst/>
          </a:prstGeom>
          <a:noFill/>
          <a:extLst>
            <a:ext uri="{909E8E84-426E-40DD-AFC4-6F175D3DCCD1}">
              <a14:hiddenFill xmlns:a14="http://schemas.microsoft.com/office/drawing/2010/main">
                <a:solidFill>
                  <a:srgbClr val="FFFFFF"/>
                </a:solidFill>
              </a14:hiddenFill>
            </a:ext>
          </a:extLst>
        </p:spPr>
      </p:pic>
      <p:pic>
        <p:nvPicPr>
          <p:cNvPr id="172" name="Picture 6">
            <a:extLst>
              <a:ext uri="{FF2B5EF4-FFF2-40B4-BE49-F238E27FC236}">
                <a16:creationId xmlns:a16="http://schemas.microsoft.com/office/drawing/2014/main" id="{A0E6A465-1261-0EC7-A7C6-4D6E62A8DEFE}"/>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611901" y="1329120"/>
            <a:ext cx="620001" cy="620001"/>
          </a:xfrm>
          <a:prstGeom prst="rect">
            <a:avLst/>
          </a:prstGeom>
          <a:noFill/>
          <a:extLst>
            <a:ext uri="{909E8E84-426E-40DD-AFC4-6F175D3DCCD1}">
              <a14:hiddenFill xmlns:a14="http://schemas.microsoft.com/office/drawing/2010/main">
                <a:solidFill>
                  <a:srgbClr val="FFFFFF"/>
                </a:solidFill>
              </a14:hiddenFill>
            </a:ext>
          </a:extLst>
        </p:spPr>
      </p:pic>
      <p:pic>
        <p:nvPicPr>
          <p:cNvPr id="173" name="Picture 28">
            <a:extLst>
              <a:ext uri="{FF2B5EF4-FFF2-40B4-BE49-F238E27FC236}">
                <a16:creationId xmlns:a16="http://schemas.microsoft.com/office/drawing/2014/main" id="{794BA762-131E-DED8-3D56-1C2C413731B6}"/>
              </a:ext>
            </a:extLst>
          </p:cNvPr>
          <p:cNvPicPr>
            <a:picLocks noChangeAspect="1" noChangeArrowheads="1"/>
          </p:cNvPicPr>
          <p:nvPr/>
        </p:nvPicPr>
        <p:blipFill rotWithShape="1">
          <a:blip r:embed="rId12" cstate="screen">
            <a:extLst>
              <a:ext uri="{28A0092B-C50C-407E-A947-70E740481C1C}">
                <a14:useLocalDpi xmlns:a14="http://schemas.microsoft.com/office/drawing/2010/main"/>
              </a:ext>
            </a:extLst>
          </a:blip>
          <a:srcRect/>
          <a:stretch/>
        </p:blipFill>
        <p:spPr bwMode="auto">
          <a:xfrm>
            <a:off x="2578589" y="4822013"/>
            <a:ext cx="1186262" cy="1208318"/>
          </a:xfrm>
          <a:prstGeom prst="rect">
            <a:avLst/>
          </a:prstGeom>
          <a:noFill/>
          <a:extLst>
            <a:ext uri="{909E8E84-426E-40DD-AFC4-6F175D3DCCD1}">
              <a14:hiddenFill xmlns:a14="http://schemas.microsoft.com/office/drawing/2010/main">
                <a:solidFill>
                  <a:srgbClr val="FFFFFF"/>
                </a:solidFill>
              </a14:hiddenFill>
            </a:ext>
          </a:extLst>
        </p:spPr>
      </p:pic>
      <p:pic>
        <p:nvPicPr>
          <p:cNvPr id="174" name="Picture 24">
            <a:extLst>
              <a:ext uri="{FF2B5EF4-FFF2-40B4-BE49-F238E27FC236}">
                <a16:creationId xmlns:a16="http://schemas.microsoft.com/office/drawing/2014/main" id="{5E48E500-04AF-555B-C2A2-CCEA365EDED9}"/>
              </a:ext>
            </a:extLst>
          </p:cNvPr>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11442698" y="4642170"/>
            <a:ext cx="657441" cy="507873"/>
          </a:xfrm>
          <a:prstGeom prst="rect">
            <a:avLst/>
          </a:prstGeom>
          <a:noFill/>
          <a:extLst>
            <a:ext uri="{909E8E84-426E-40DD-AFC4-6F175D3DCCD1}">
              <a14:hiddenFill xmlns:a14="http://schemas.microsoft.com/office/drawing/2010/main">
                <a:solidFill>
                  <a:srgbClr val="FFFFFF"/>
                </a:solidFill>
              </a14:hiddenFill>
            </a:ext>
          </a:extLst>
        </p:spPr>
      </p:pic>
      <p:pic>
        <p:nvPicPr>
          <p:cNvPr id="175" name="Picture 24">
            <a:extLst>
              <a:ext uri="{FF2B5EF4-FFF2-40B4-BE49-F238E27FC236}">
                <a16:creationId xmlns:a16="http://schemas.microsoft.com/office/drawing/2014/main" id="{1A5665C9-FF54-D55B-0601-6EE1864261F8}"/>
              </a:ext>
            </a:extLst>
          </p:cNvPr>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9780522" y="4003302"/>
            <a:ext cx="657441" cy="507873"/>
          </a:xfrm>
          <a:prstGeom prst="rect">
            <a:avLst/>
          </a:prstGeom>
          <a:noFill/>
          <a:extLst>
            <a:ext uri="{909E8E84-426E-40DD-AFC4-6F175D3DCCD1}">
              <a14:hiddenFill xmlns:a14="http://schemas.microsoft.com/office/drawing/2010/main">
                <a:solidFill>
                  <a:srgbClr val="FFFFFF"/>
                </a:solidFill>
              </a14:hiddenFill>
            </a:ext>
          </a:extLst>
        </p:spPr>
      </p:pic>
      <p:pic>
        <p:nvPicPr>
          <p:cNvPr id="176" name="Picture 24">
            <a:extLst>
              <a:ext uri="{FF2B5EF4-FFF2-40B4-BE49-F238E27FC236}">
                <a16:creationId xmlns:a16="http://schemas.microsoft.com/office/drawing/2014/main" id="{5768AB67-5B70-F94D-605A-4C8C6FB5FEC3}"/>
              </a:ext>
            </a:extLst>
          </p:cNvPr>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10574094" y="4014659"/>
            <a:ext cx="657441" cy="507873"/>
          </a:xfrm>
          <a:prstGeom prst="rect">
            <a:avLst/>
          </a:prstGeom>
          <a:noFill/>
          <a:extLst>
            <a:ext uri="{909E8E84-426E-40DD-AFC4-6F175D3DCCD1}">
              <a14:hiddenFill xmlns:a14="http://schemas.microsoft.com/office/drawing/2010/main">
                <a:solidFill>
                  <a:srgbClr val="FFFFFF"/>
                </a:solidFill>
              </a14:hiddenFill>
            </a:ext>
          </a:extLst>
        </p:spPr>
      </p:pic>
      <p:pic>
        <p:nvPicPr>
          <p:cNvPr id="177" name="Picture 24">
            <a:extLst>
              <a:ext uri="{FF2B5EF4-FFF2-40B4-BE49-F238E27FC236}">
                <a16:creationId xmlns:a16="http://schemas.microsoft.com/office/drawing/2014/main" id="{F09D1761-F941-1FA6-53DC-0D1633CD0F8D}"/>
              </a:ext>
            </a:extLst>
          </p:cNvPr>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11435605" y="4003302"/>
            <a:ext cx="657441" cy="507873"/>
          </a:xfrm>
          <a:prstGeom prst="rect">
            <a:avLst/>
          </a:prstGeom>
          <a:noFill/>
          <a:extLst>
            <a:ext uri="{909E8E84-426E-40DD-AFC4-6F175D3DCCD1}">
              <a14:hiddenFill xmlns:a14="http://schemas.microsoft.com/office/drawing/2010/main">
                <a:solidFill>
                  <a:srgbClr val="FFFFFF"/>
                </a:solidFill>
              </a14:hiddenFill>
            </a:ext>
          </a:extLst>
        </p:spPr>
      </p:pic>
      <p:pic>
        <p:nvPicPr>
          <p:cNvPr id="178" name="Picture 24">
            <a:extLst>
              <a:ext uri="{FF2B5EF4-FFF2-40B4-BE49-F238E27FC236}">
                <a16:creationId xmlns:a16="http://schemas.microsoft.com/office/drawing/2014/main" id="{6E44889E-0D4C-1C0C-1B96-BF71E3FAF8BA}"/>
              </a:ext>
            </a:extLst>
          </p:cNvPr>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9780522" y="3291239"/>
            <a:ext cx="657441" cy="507873"/>
          </a:xfrm>
          <a:prstGeom prst="rect">
            <a:avLst/>
          </a:prstGeom>
          <a:noFill/>
          <a:extLst>
            <a:ext uri="{909E8E84-426E-40DD-AFC4-6F175D3DCCD1}">
              <a14:hiddenFill xmlns:a14="http://schemas.microsoft.com/office/drawing/2010/main">
                <a:solidFill>
                  <a:srgbClr val="FFFFFF"/>
                </a:solidFill>
              </a14:hiddenFill>
            </a:ext>
          </a:extLst>
        </p:spPr>
      </p:pic>
      <p:pic>
        <p:nvPicPr>
          <p:cNvPr id="179" name="Picture 24">
            <a:extLst>
              <a:ext uri="{FF2B5EF4-FFF2-40B4-BE49-F238E27FC236}">
                <a16:creationId xmlns:a16="http://schemas.microsoft.com/office/drawing/2014/main" id="{9CC3F859-7412-4B87-7CA3-468707C1B013}"/>
              </a:ext>
            </a:extLst>
          </p:cNvPr>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10566390" y="3308162"/>
            <a:ext cx="657441" cy="507873"/>
          </a:xfrm>
          <a:prstGeom prst="rect">
            <a:avLst/>
          </a:prstGeom>
          <a:noFill/>
          <a:extLst>
            <a:ext uri="{909E8E84-426E-40DD-AFC4-6F175D3DCCD1}">
              <a14:hiddenFill xmlns:a14="http://schemas.microsoft.com/office/drawing/2010/main">
                <a:solidFill>
                  <a:srgbClr val="FFFFFF"/>
                </a:solidFill>
              </a14:hiddenFill>
            </a:ext>
          </a:extLst>
        </p:spPr>
      </p:pic>
      <p:pic>
        <p:nvPicPr>
          <p:cNvPr id="180" name="Picture 24">
            <a:extLst>
              <a:ext uri="{FF2B5EF4-FFF2-40B4-BE49-F238E27FC236}">
                <a16:creationId xmlns:a16="http://schemas.microsoft.com/office/drawing/2014/main" id="{73252B9E-FC14-A22D-2F75-38BCBD43EF21}"/>
              </a:ext>
            </a:extLst>
          </p:cNvPr>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11435605" y="3305306"/>
            <a:ext cx="657441" cy="507873"/>
          </a:xfrm>
          <a:prstGeom prst="rect">
            <a:avLst/>
          </a:prstGeom>
          <a:noFill/>
          <a:extLst>
            <a:ext uri="{909E8E84-426E-40DD-AFC4-6F175D3DCCD1}">
              <a14:hiddenFill xmlns:a14="http://schemas.microsoft.com/office/drawing/2010/main">
                <a:solidFill>
                  <a:srgbClr val="FFFFFF"/>
                </a:solidFill>
              </a14:hiddenFill>
            </a:ext>
          </a:extLst>
        </p:spPr>
      </p:pic>
      <p:pic>
        <p:nvPicPr>
          <p:cNvPr id="181" name="Picture 8">
            <a:extLst>
              <a:ext uri="{FF2B5EF4-FFF2-40B4-BE49-F238E27FC236}">
                <a16:creationId xmlns:a16="http://schemas.microsoft.com/office/drawing/2014/main" id="{22B45C54-2D91-624C-FC91-A5440FD0ADFD}"/>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904346" y="2518541"/>
            <a:ext cx="635458" cy="895653"/>
          </a:xfrm>
          <a:prstGeom prst="rect">
            <a:avLst/>
          </a:prstGeom>
          <a:noFill/>
          <a:extLst>
            <a:ext uri="{909E8E84-426E-40DD-AFC4-6F175D3DCCD1}">
              <a14:hiddenFill xmlns:a14="http://schemas.microsoft.com/office/drawing/2010/main">
                <a:solidFill>
                  <a:srgbClr val="FFFFFF"/>
                </a:solidFill>
              </a14:hiddenFill>
            </a:ext>
          </a:extLst>
        </p:spPr>
      </p:pic>
      <p:pic>
        <p:nvPicPr>
          <p:cNvPr id="182" name="Picture 8">
            <a:extLst>
              <a:ext uri="{FF2B5EF4-FFF2-40B4-BE49-F238E27FC236}">
                <a16:creationId xmlns:a16="http://schemas.microsoft.com/office/drawing/2014/main" id="{26E94418-E193-E9E0-8605-FDF1224ACA59}"/>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1561124" y="2547028"/>
            <a:ext cx="635458" cy="895653"/>
          </a:xfrm>
          <a:prstGeom prst="rect">
            <a:avLst/>
          </a:prstGeom>
          <a:noFill/>
          <a:extLst>
            <a:ext uri="{909E8E84-426E-40DD-AFC4-6F175D3DCCD1}">
              <a14:hiddenFill xmlns:a14="http://schemas.microsoft.com/office/drawing/2010/main">
                <a:solidFill>
                  <a:srgbClr val="FFFFFF"/>
                </a:solidFill>
              </a14:hiddenFill>
            </a:ext>
          </a:extLst>
        </p:spPr>
      </p:pic>
      <p:pic>
        <p:nvPicPr>
          <p:cNvPr id="183" name="Picture 10">
            <a:extLst>
              <a:ext uri="{FF2B5EF4-FFF2-40B4-BE49-F238E27FC236}">
                <a16:creationId xmlns:a16="http://schemas.microsoft.com/office/drawing/2014/main" id="{43E9A6E1-0194-7BE8-D387-8BCA61324D5C}"/>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1306153" y="3748321"/>
            <a:ext cx="895701" cy="650871"/>
          </a:xfrm>
          <a:prstGeom prst="rect">
            <a:avLst/>
          </a:prstGeom>
          <a:noFill/>
          <a:extLst>
            <a:ext uri="{909E8E84-426E-40DD-AFC4-6F175D3DCCD1}">
              <a14:hiddenFill xmlns:a14="http://schemas.microsoft.com/office/drawing/2010/main">
                <a:solidFill>
                  <a:srgbClr val="FFFFFF"/>
                </a:solidFill>
              </a14:hiddenFill>
            </a:ext>
          </a:extLst>
        </p:spPr>
      </p:pic>
      <p:pic>
        <p:nvPicPr>
          <p:cNvPr id="184" name="Picture 10">
            <a:extLst>
              <a:ext uri="{FF2B5EF4-FFF2-40B4-BE49-F238E27FC236}">
                <a16:creationId xmlns:a16="http://schemas.microsoft.com/office/drawing/2014/main" id="{F3F6D424-6C8B-D5B3-A6AC-E5BC3BFD1B22}"/>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2352087" y="3756235"/>
            <a:ext cx="895701" cy="650871"/>
          </a:xfrm>
          <a:prstGeom prst="rect">
            <a:avLst/>
          </a:prstGeom>
          <a:noFill/>
          <a:extLst>
            <a:ext uri="{909E8E84-426E-40DD-AFC4-6F175D3DCCD1}">
              <a14:hiddenFill xmlns:a14="http://schemas.microsoft.com/office/drawing/2010/main">
                <a:solidFill>
                  <a:srgbClr val="FFFFFF"/>
                </a:solidFill>
              </a14:hiddenFill>
            </a:ext>
          </a:extLst>
        </p:spPr>
      </p:pic>
      <p:sp>
        <p:nvSpPr>
          <p:cNvPr id="185" name="Multiplication Sign 184">
            <a:extLst>
              <a:ext uri="{FF2B5EF4-FFF2-40B4-BE49-F238E27FC236}">
                <a16:creationId xmlns:a16="http://schemas.microsoft.com/office/drawing/2014/main" id="{5468A5A4-B952-283F-8004-2B1499325ED7}"/>
              </a:ext>
            </a:extLst>
          </p:cNvPr>
          <p:cNvSpPr/>
          <p:nvPr/>
        </p:nvSpPr>
        <p:spPr>
          <a:xfrm>
            <a:off x="662129" y="631071"/>
            <a:ext cx="762000" cy="671827"/>
          </a:xfrm>
          <a:prstGeom prst="mathMultiply">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Multiplication Sign 185">
            <a:extLst>
              <a:ext uri="{FF2B5EF4-FFF2-40B4-BE49-F238E27FC236}">
                <a16:creationId xmlns:a16="http://schemas.microsoft.com/office/drawing/2014/main" id="{0063A13D-5D06-0C8C-D260-479ECD273E74}"/>
              </a:ext>
            </a:extLst>
          </p:cNvPr>
          <p:cNvSpPr/>
          <p:nvPr/>
        </p:nvSpPr>
        <p:spPr>
          <a:xfrm>
            <a:off x="841075" y="2652350"/>
            <a:ext cx="762000" cy="671827"/>
          </a:xfrm>
          <a:prstGeom prst="mathMultiply">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Multiplication Sign 186">
            <a:extLst>
              <a:ext uri="{FF2B5EF4-FFF2-40B4-BE49-F238E27FC236}">
                <a16:creationId xmlns:a16="http://schemas.microsoft.com/office/drawing/2014/main" id="{B4B96B0E-B438-E46B-20F1-B3615E259D14}"/>
              </a:ext>
            </a:extLst>
          </p:cNvPr>
          <p:cNvSpPr/>
          <p:nvPr/>
        </p:nvSpPr>
        <p:spPr>
          <a:xfrm>
            <a:off x="1460105" y="2697358"/>
            <a:ext cx="762000" cy="671827"/>
          </a:xfrm>
          <a:prstGeom prst="mathMultiply">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AutoShape 2">
            <a:extLst>
              <a:ext uri="{FF2B5EF4-FFF2-40B4-BE49-F238E27FC236}">
                <a16:creationId xmlns:a16="http://schemas.microsoft.com/office/drawing/2014/main" id="{077C2A44-0B18-9057-DA8F-DF825BF97CF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89" name="Picture 8">
            <a:extLst>
              <a:ext uri="{FF2B5EF4-FFF2-40B4-BE49-F238E27FC236}">
                <a16:creationId xmlns:a16="http://schemas.microsoft.com/office/drawing/2014/main" id="{716DCA11-B4A0-2F63-3A9F-CAEAB7B85CE5}"/>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4896778" y="507506"/>
            <a:ext cx="552750" cy="616971"/>
          </a:xfrm>
          <a:prstGeom prst="rect">
            <a:avLst/>
          </a:prstGeom>
          <a:noFill/>
          <a:extLst>
            <a:ext uri="{909E8E84-426E-40DD-AFC4-6F175D3DCCD1}">
              <a14:hiddenFill xmlns:a14="http://schemas.microsoft.com/office/drawing/2010/main">
                <a:solidFill>
                  <a:srgbClr val="FFFFFF"/>
                </a:solidFill>
              </a14:hiddenFill>
            </a:ext>
          </a:extLst>
        </p:spPr>
      </p:pic>
      <p:pic>
        <p:nvPicPr>
          <p:cNvPr id="190" name="Picture 8">
            <a:extLst>
              <a:ext uri="{FF2B5EF4-FFF2-40B4-BE49-F238E27FC236}">
                <a16:creationId xmlns:a16="http://schemas.microsoft.com/office/drawing/2014/main" id="{CED2084E-3CDB-CD5E-2C7B-AB6725153909}"/>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5049178" y="659906"/>
            <a:ext cx="552750" cy="616971"/>
          </a:xfrm>
          <a:prstGeom prst="rect">
            <a:avLst/>
          </a:prstGeom>
          <a:noFill/>
          <a:extLst>
            <a:ext uri="{909E8E84-426E-40DD-AFC4-6F175D3DCCD1}">
              <a14:hiddenFill xmlns:a14="http://schemas.microsoft.com/office/drawing/2010/main">
                <a:solidFill>
                  <a:srgbClr val="FFFFFF"/>
                </a:solidFill>
              </a14:hiddenFill>
            </a:ext>
          </a:extLst>
        </p:spPr>
      </p:pic>
      <p:pic>
        <p:nvPicPr>
          <p:cNvPr id="191" name="Picture 8">
            <a:extLst>
              <a:ext uri="{FF2B5EF4-FFF2-40B4-BE49-F238E27FC236}">
                <a16:creationId xmlns:a16="http://schemas.microsoft.com/office/drawing/2014/main" id="{6B610E23-467A-D440-5B98-3BCE0A1505B3}"/>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5201578" y="812306"/>
            <a:ext cx="552750" cy="616971"/>
          </a:xfrm>
          <a:prstGeom prst="rect">
            <a:avLst/>
          </a:prstGeom>
          <a:noFill/>
          <a:extLst>
            <a:ext uri="{909E8E84-426E-40DD-AFC4-6F175D3DCCD1}">
              <a14:hiddenFill xmlns:a14="http://schemas.microsoft.com/office/drawing/2010/main">
                <a:solidFill>
                  <a:srgbClr val="FFFFFF"/>
                </a:solidFill>
              </a14:hiddenFill>
            </a:ext>
          </a:extLst>
        </p:spPr>
      </p:pic>
      <p:pic>
        <p:nvPicPr>
          <p:cNvPr id="192" name="Picture 8">
            <a:extLst>
              <a:ext uri="{FF2B5EF4-FFF2-40B4-BE49-F238E27FC236}">
                <a16:creationId xmlns:a16="http://schemas.microsoft.com/office/drawing/2014/main" id="{610FB6DE-99A0-D449-2691-9EDEC54C7262}"/>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5353978" y="964706"/>
            <a:ext cx="552750" cy="616971"/>
          </a:xfrm>
          <a:prstGeom prst="rect">
            <a:avLst/>
          </a:prstGeom>
          <a:noFill/>
          <a:extLst>
            <a:ext uri="{909E8E84-426E-40DD-AFC4-6F175D3DCCD1}">
              <a14:hiddenFill xmlns:a14="http://schemas.microsoft.com/office/drawing/2010/main">
                <a:solidFill>
                  <a:srgbClr val="FFFFFF"/>
                </a:solidFill>
              </a14:hiddenFill>
            </a:ext>
          </a:extLst>
        </p:spPr>
      </p:pic>
      <p:pic>
        <p:nvPicPr>
          <p:cNvPr id="193" name="Picture 8">
            <a:extLst>
              <a:ext uri="{FF2B5EF4-FFF2-40B4-BE49-F238E27FC236}">
                <a16:creationId xmlns:a16="http://schemas.microsoft.com/office/drawing/2014/main" id="{7D7E3904-F8AE-81EC-F859-82A4B4577DBE}"/>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5506378" y="1117106"/>
            <a:ext cx="552750" cy="616971"/>
          </a:xfrm>
          <a:prstGeom prst="rect">
            <a:avLst/>
          </a:prstGeom>
          <a:noFill/>
          <a:extLst>
            <a:ext uri="{909E8E84-426E-40DD-AFC4-6F175D3DCCD1}">
              <a14:hiddenFill xmlns:a14="http://schemas.microsoft.com/office/drawing/2010/main">
                <a:solidFill>
                  <a:srgbClr val="FFFFFF"/>
                </a:solidFill>
              </a14:hiddenFill>
            </a:ext>
          </a:extLst>
        </p:spPr>
      </p:pic>
      <p:pic>
        <p:nvPicPr>
          <p:cNvPr id="194" name="Picture 8">
            <a:extLst>
              <a:ext uri="{FF2B5EF4-FFF2-40B4-BE49-F238E27FC236}">
                <a16:creationId xmlns:a16="http://schemas.microsoft.com/office/drawing/2014/main" id="{E85F8C19-6B7F-5CCC-B702-FB1E35789983}"/>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5658778" y="1269506"/>
            <a:ext cx="552750" cy="616971"/>
          </a:xfrm>
          <a:prstGeom prst="rect">
            <a:avLst/>
          </a:prstGeom>
          <a:noFill/>
          <a:extLst>
            <a:ext uri="{909E8E84-426E-40DD-AFC4-6F175D3DCCD1}">
              <a14:hiddenFill xmlns:a14="http://schemas.microsoft.com/office/drawing/2010/main">
                <a:solidFill>
                  <a:srgbClr val="FFFFFF"/>
                </a:solidFill>
              </a14:hiddenFill>
            </a:ext>
          </a:extLst>
        </p:spPr>
      </p:pic>
      <p:pic>
        <p:nvPicPr>
          <p:cNvPr id="195" name="Picture 8">
            <a:extLst>
              <a:ext uri="{FF2B5EF4-FFF2-40B4-BE49-F238E27FC236}">
                <a16:creationId xmlns:a16="http://schemas.microsoft.com/office/drawing/2014/main" id="{59D66B9B-0BDE-632D-248A-B90D578D4683}"/>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5811178" y="1421906"/>
            <a:ext cx="552750" cy="616971"/>
          </a:xfrm>
          <a:prstGeom prst="rect">
            <a:avLst/>
          </a:prstGeom>
          <a:noFill/>
          <a:extLst>
            <a:ext uri="{909E8E84-426E-40DD-AFC4-6F175D3DCCD1}">
              <a14:hiddenFill xmlns:a14="http://schemas.microsoft.com/office/drawing/2010/main">
                <a:solidFill>
                  <a:srgbClr val="FFFFFF"/>
                </a:solidFill>
              </a14:hiddenFill>
            </a:ext>
          </a:extLst>
        </p:spPr>
      </p:pic>
      <p:pic>
        <p:nvPicPr>
          <p:cNvPr id="196" name="Picture 8">
            <a:extLst>
              <a:ext uri="{FF2B5EF4-FFF2-40B4-BE49-F238E27FC236}">
                <a16:creationId xmlns:a16="http://schemas.microsoft.com/office/drawing/2014/main" id="{8E36CF72-7F06-8E29-931F-7B124E7A2AE6}"/>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5963578" y="1574306"/>
            <a:ext cx="552750" cy="616971"/>
          </a:xfrm>
          <a:prstGeom prst="rect">
            <a:avLst/>
          </a:prstGeom>
          <a:noFill/>
          <a:extLst>
            <a:ext uri="{909E8E84-426E-40DD-AFC4-6F175D3DCCD1}">
              <a14:hiddenFill xmlns:a14="http://schemas.microsoft.com/office/drawing/2010/main">
                <a:solidFill>
                  <a:srgbClr val="FFFFFF"/>
                </a:solidFill>
              </a14:hiddenFill>
            </a:ext>
          </a:extLst>
        </p:spPr>
      </p:pic>
      <p:pic>
        <p:nvPicPr>
          <p:cNvPr id="197" name="Picture 8">
            <a:extLst>
              <a:ext uri="{FF2B5EF4-FFF2-40B4-BE49-F238E27FC236}">
                <a16:creationId xmlns:a16="http://schemas.microsoft.com/office/drawing/2014/main" id="{B1CFAFAB-B933-566D-1C55-6B580CE7381C}"/>
              </a:ext>
            </a:extLst>
          </p:cNvPr>
          <p:cNvPicPr>
            <a:picLocks noChangeAspect="1" noChangeArrowheads="1"/>
          </p:cNvPicPr>
          <p:nvPr/>
        </p:nvPicPr>
        <p:blipFill rotWithShape="1">
          <a:blip r:embed="rId14" cstate="screen">
            <a:extLst>
              <a:ext uri="{28A0092B-C50C-407E-A947-70E740481C1C}">
                <a14:useLocalDpi xmlns:a14="http://schemas.microsoft.com/office/drawing/2010/main"/>
              </a:ext>
            </a:extLst>
          </a:blip>
          <a:srcRect/>
          <a:stretch/>
        </p:blipFill>
        <p:spPr bwMode="auto">
          <a:xfrm>
            <a:off x="6128584" y="1717263"/>
            <a:ext cx="552750" cy="702785"/>
          </a:xfrm>
          <a:prstGeom prst="rect">
            <a:avLst/>
          </a:prstGeom>
          <a:noFill/>
          <a:extLst>
            <a:ext uri="{909E8E84-426E-40DD-AFC4-6F175D3DCCD1}">
              <a14:hiddenFill xmlns:a14="http://schemas.microsoft.com/office/drawing/2010/main">
                <a:solidFill>
                  <a:srgbClr val="FFFFFF"/>
                </a:solidFill>
              </a14:hiddenFill>
            </a:ext>
          </a:extLst>
        </p:spPr>
      </p:pic>
      <p:pic>
        <p:nvPicPr>
          <p:cNvPr id="198" name="Picture 8">
            <a:extLst>
              <a:ext uri="{FF2B5EF4-FFF2-40B4-BE49-F238E27FC236}">
                <a16:creationId xmlns:a16="http://schemas.microsoft.com/office/drawing/2014/main" id="{4497452D-F98B-50B0-E6F9-FEDDA3D84F62}"/>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6268378" y="1879106"/>
            <a:ext cx="552750" cy="616971"/>
          </a:xfrm>
          <a:prstGeom prst="rect">
            <a:avLst/>
          </a:prstGeom>
          <a:noFill/>
          <a:extLst>
            <a:ext uri="{909E8E84-426E-40DD-AFC4-6F175D3DCCD1}">
              <a14:hiddenFill xmlns:a14="http://schemas.microsoft.com/office/drawing/2010/main">
                <a:solidFill>
                  <a:srgbClr val="FFFFFF"/>
                </a:solidFill>
              </a14:hiddenFill>
            </a:ext>
          </a:extLst>
        </p:spPr>
      </p:pic>
      <p:pic>
        <p:nvPicPr>
          <p:cNvPr id="199" name="Picture 8">
            <a:extLst>
              <a:ext uri="{FF2B5EF4-FFF2-40B4-BE49-F238E27FC236}">
                <a16:creationId xmlns:a16="http://schemas.microsoft.com/office/drawing/2014/main" id="{01FB764F-BEDD-99F0-0375-93C4C6EB038E}"/>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6420778" y="2031506"/>
            <a:ext cx="552750" cy="616971"/>
          </a:xfrm>
          <a:prstGeom prst="rect">
            <a:avLst/>
          </a:prstGeom>
          <a:noFill/>
          <a:extLst>
            <a:ext uri="{909E8E84-426E-40DD-AFC4-6F175D3DCCD1}">
              <a14:hiddenFill xmlns:a14="http://schemas.microsoft.com/office/drawing/2010/main">
                <a:solidFill>
                  <a:srgbClr val="FFFFFF"/>
                </a:solidFill>
              </a14:hiddenFill>
            </a:ext>
          </a:extLst>
        </p:spPr>
      </p:pic>
      <p:pic>
        <p:nvPicPr>
          <p:cNvPr id="200" name="Picture 8">
            <a:extLst>
              <a:ext uri="{FF2B5EF4-FFF2-40B4-BE49-F238E27FC236}">
                <a16:creationId xmlns:a16="http://schemas.microsoft.com/office/drawing/2014/main" id="{CAF1970B-3CAB-AE4A-77C0-FEC2A881DE82}"/>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6573178" y="2183906"/>
            <a:ext cx="552750" cy="616971"/>
          </a:xfrm>
          <a:prstGeom prst="rect">
            <a:avLst/>
          </a:prstGeom>
          <a:noFill/>
          <a:extLst>
            <a:ext uri="{909E8E84-426E-40DD-AFC4-6F175D3DCCD1}">
              <a14:hiddenFill xmlns:a14="http://schemas.microsoft.com/office/drawing/2010/main">
                <a:solidFill>
                  <a:srgbClr val="FFFFFF"/>
                </a:solidFill>
              </a14:hiddenFill>
            </a:ext>
          </a:extLst>
        </p:spPr>
      </p:pic>
      <p:pic>
        <p:nvPicPr>
          <p:cNvPr id="201" name="Picture 8">
            <a:extLst>
              <a:ext uri="{FF2B5EF4-FFF2-40B4-BE49-F238E27FC236}">
                <a16:creationId xmlns:a16="http://schemas.microsoft.com/office/drawing/2014/main" id="{EEECB788-1C03-41B4-9AE4-70162F5F66E8}"/>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6725578" y="2336306"/>
            <a:ext cx="552750" cy="616971"/>
          </a:xfrm>
          <a:prstGeom prst="rect">
            <a:avLst/>
          </a:prstGeom>
          <a:noFill/>
          <a:extLst>
            <a:ext uri="{909E8E84-426E-40DD-AFC4-6F175D3DCCD1}">
              <a14:hiddenFill xmlns:a14="http://schemas.microsoft.com/office/drawing/2010/main">
                <a:solidFill>
                  <a:srgbClr val="FFFFFF"/>
                </a:solidFill>
              </a14:hiddenFill>
            </a:ext>
          </a:extLst>
        </p:spPr>
      </p:pic>
      <p:pic>
        <p:nvPicPr>
          <p:cNvPr id="202" name="Picture 8">
            <a:extLst>
              <a:ext uri="{FF2B5EF4-FFF2-40B4-BE49-F238E27FC236}">
                <a16:creationId xmlns:a16="http://schemas.microsoft.com/office/drawing/2014/main" id="{3C8746CF-1AC9-AE0A-DED7-499C99567166}"/>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6877978" y="2488706"/>
            <a:ext cx="552750" cy="616971"/>
          </a:xfrm>
          <a:prstGeom prst="rect">
            <a:avLst/>
          </a:prstGeom>
          <a:noFill/>
          <a:extLst>
            <a:ext uri="{909E8E84-426E-40DD-AFC4-6F175D3DCCD1}">
              <a14:hiddenFill xmlns:a14="http://schemas.microsoft.com/office/drawing/2010/main">
                <a:solidFill>
                  <a:srgbClr val="FFFFFF"/>
                </a:solidFill>
              </a14:hiddenFill>
            </a:ext>
          </a:extLst>
        </p:spPr>
      </p:pic>
      <p:pic>
        <p:nvPicPr>
          <p:cNvPr id="203" name="Picture 8">
            <a:extLst>
              <a:ext uri="{FF2B5EF4-FFF2-40B4-BE49-F238E27FC236}">
                <a16:creationId xmlns:a16="http://schemas.microsoft.com/office/drawing/2014/main" id="{588DE3A5-AA45-6C8D-5250-CE75921DF497}"/>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7030378" y="2641106"/>
            <a:ext cx="552750" cy="616971"/>
          </a:xfrm>
          <a:prstGeom prst="rect">
            <a:avLst/>
          </a:prstGeom>
          <a:noFill/>
          <a:extLst>
            <a:ext uri="{909E8E84-426E-40DD-AFC4-6F175D3DCCD1}">
              <a14:hiddenFill xmlns:a14="http://schemas.microsoft.com/office/drawing/2010/main">
                <a:solidFill>
                  <a:srgbClr val="FFFFFF"/>
                </a:solidFill>
              </a14:hiddenFill>
            </a:ext>
          </a:extLst>
        </p:spPr>
      </p:pic>
      <p:pic>
        <p:nvPicPr>
          <p:cNvPr id="204" name="Picture 8">
            <a:extLst>
              <a:ext uri="{FF2B5EF4-FFF2-40B4-BE49-F238E27FC236}">
                <a16:creationId xmlns:a16="http://schemas.microsoft.com/office/drawing/2014/main" id="{99A76227-5B5C-97B0-996F-693976A3F430}"/>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7182778" y="2793506"/>
            <a:ext cx="552750" cy="616971"/>
          </a:xfrm>
          <a:prstGeom prst="rect">
            <a:avLst/>
          </a:prstGeom>
          <a:noFill/>
          <a:extLst>
            <a:ext uri="{909E8E84-426E-40DD-AFC4-6F175D3DCCD1}">
              <a14:hiddenFill xmlns:a14="http://schemas.microsoft.com/office/drawing/2010/main">
                <a:solidFill>
                  <a:srgbClr val="FFFFFF"/>
                </a:solidFill>
              </a14:hiddenFill>
            </a:ext>
          </a:extLst>
        </p:spPr>
      </p:pic>
      <p:pic>
        <p:nvPicPr>
          <p:cNvPr id="205" name="Picture 8">
            <a:extLst>
              <a:ext uri="{FF2B5EF4-FFF2-40B4-BE49-F238E27FC236}">
                <a16:creationId xmlns:a16="http://schemas.microsoft.com/office/drawing/2014/main" id="{C4B8362F-0459-AF8D-E105-E1A6D6D69109}"/>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7335178" y="2945906"/>
            <a:ext cx="552750" cy="616971"/>
          </a:xfrm>
          <a:prstGeom prst="rect">
            <a:avLst/>
          </a:prstGeom>
          <a:noFill/>
          <a:extLst>
            <a:ext uri="{909E8E84-426E-40DD-AFC4-6F175D3DCCD1}">
              <a14:hiddenFill xmlns:a14="http://schemas.microsoft.com/office/drawing/2010/main">
                <a:solidFill>
                  <a:srgbClr val="FFFFFF"/>
                </a:solidFill>
              </a14:hiddenFill>
            </a:ext>
          </a:extLst>
        </p:spPr>
      </p:pic>
      <p:pic>
        <p:nvPicPr>
          <p:cNvPr id="206" name="Picture 8">
            <a:extLst>
              <a:ext uri="{FF2B5EF4-FFF2-40B4-BE49-F238E27FC236}">
                <a16:creationId xmlns:a16="http://schemas.microsoft.com/office/drawing/2014/main" id="{60917325-7DC2-55AE-9950-9AD2E7B2C91E}"/>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7487578" y="3098306"/>
            <a:ext cx="552750" cy="616971"/>
          </a:xfrm>
          <a:prstGeom prst="rect">
            <a:avLst/>
          </a:prstGeom>
          <a:noFill/>
          <a:extLst>
            <a:ext uri="{909E8E84-426E-40DD-AFC4-6F175D3DCCD1}">
              <a14:hiddenFill xmlns:a14="http://schemas.microsoft.com/office/drawing/2010/main">
                <a:solidFill>
                  <a:srgbClr val="FFFFFF"/>
                </a:solidFill>
              </a14:hiddenFill>
            </a:ext>
          </a:extLst>
        </p:spPr>
      </p:pic>
      <p:pic>
        <p:nvPicPr>
          <p:cNvPr id="207" name="Picture 8">
            <a:extLst>
              <a:ext uri="{FF2B5EF4-FFF2-40B4-BE49-F238E27FC236}">
                <a16:creationId xmlns:a16="http://schemas.microsoft.com/office/drawing/2014/main" id="{84B8E0E3-FDFC-9AB6-6E93-5A8603DD4617}"/>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7639978" y="3250706"/>
            <a:ext cx="552750" cy="616971"/>
          </a:xfrm>
          <a:prstGeom prst="rect">
            <a:avLst/>
          </a:prstGeom>
          <a:noFill/>
          <a:extLst>
            <a:ext uri="{909E8E84-426E-40DD-AFC4-6F175D3DCCD1}">
              <a14:hiddenFill xmlns:a14="http://schemas.microsoft.com/office/drawing/2010/main">
                <a:solidFill>
                  <a:srgbClr val="FFFFFF"/>
                </a:solidFill>
              </a14:hiddenFill>
            </a:ext>
          </a:extLst>
        </p:spPr>
      </p:pic>
      <p:pic>
        <p:nvPicPr>
          <p:cNvPr id="208" name="Picture 8">
            <a:extLst>
              <a:ext uri="{FF2B5EF4-FFF2-40B4-BE49-F238E27FC236}">
                <a16:creationId xmlns:a16="http://schemas.microsoft.com/office/drawing/2014/main" id="{CF77C0AF-8F89-CE6F-A9DF-9528E6055602}"/>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7792378" y="3403106"/>
            <a:ext cx="552750" cy="616971"/>
          </a:xfrm>
          <a:prstGeom prst="rect">
            <a:avLst/>
          </a:prstGeom>
          <a:noFill/>
          <a:extLst>
            <a:ext uri="{909E8E84-426E-40DD-AFC4-6F175D3DCCD1}">
              <a14:hiddenFill xmlns:a14="http://schemas.microsoft.com/office/drawing/2010/main">
                <a:solidFill>
                  <a:srgbClr val="FFFFFF"/>
                </a:solidFill>
              </a14:hiddenFill>
            </a:ext>
          </a:extLst>
        </p:spPr>
      </p:pic>
      <p:pic>
        <p:nvPicPr>
          <p:cNvPr id="209" name="Picture 8">
            <a:extLst>
              <a:ext uri="{FF2B5EF4-FFF2-40B4-BE49-F238E27FC236}">
                <a16:creationId xmlns:a16="http://schemas.microsoft.com/office/drawing/2014/main" id="{F12E31A5-5A12-2CC1-C822-8614A4C4FE4B}"/>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7944778" y="3555506"/>
            <a:ext cx="552750" cy="616971"/>
          </a:xfrm>
          <a:prstGeom prst="rect">
            <a:avLst/>
          </a:prstGeom>
          <a:noFill/>
          <a:extLst>
            <a:ext uri="{909E8E84-426E-40DD-AFC4-6F175D3DCCD1}">
              <a14:hiddenFill xmlns:a14="http://schemas.microsoft.com/office/drawing/2010/main">
                <a:solidFill>
                  <a:srgbClr val="FFFFFF"/>
                </a:solidFill>
              </a14:hiddenFill>
            </a:ext>
          </a:extLst>
        </p:spPr>
      </p:pic>
      <p:pic>
        <p:nvPicPr>
          <p:cNvPr id="210" name="Picture 8">
            <a:extLst>
              <a:ext uri="{FF2B5EF4-FFF2-40B4-BE49-F238E27FC236}">
                <a16:creationId xmlns:a16="http://schemas.microsoft.com/office/drawing/2014/main" id="{94A2BF3E-A486-DEFB-E221-27B09E7A928A}"/>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8097178" y="3707906"/>
            <a:ext cx="552750" cy="616971"/>
          </a:xfrm>
          <a:prstGeom prst="rect">
            <a:avLst/>
          </a:prstGeom>
          <a:noFill/>
          <a:extLst>
            <a:ext uri="{909E8E84-426E-40DD-AFC4-6F175D3DCCD1}">
              <a14:hiddenFill xmlns:a14="http://schemas.microsoft.com/office/drawing/2010/main">
                <a:solidFill>
                  <a:srgbClr val="FFFFFF"/>
                </a:solidFill>
              </a14:hiddenFill>
            </a:ext>
          </a:extLst>
        </p:spPr>
      </p:pic>
      <p:pic>
        <p:nvPicPr>
          <p:cNvPr id="211" name="Picture 8">
            <a:extLst>
              <a:ext uri="{FF2B5EF4-FFF2-40B4-BE49-F238E27FC236}">
                <a16:creationId xmlns:a16="http://schemas.microsoft.com/office/drawing/2014/main" id="{61BD590E-D61F-4A14-34EB-C6586AD006F8}"/>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8249578" y="3860306"/>
            <a:ext cx="552750" cy="616971"/>
          </a:xfrm>
          <a:prstGeom prst="rect">
            <a:avLst/>
          </a:prstGeom>
          <a:noFill/>
          <a:extLst>
            <a:ext uri="{909E8E84-426E-40DD-AFC4-6F175D3DCCD1}">
              <a14:hiddenFill xmlns:a14="http://schemas.microsoft.com/office/drawing/2010/main">
                <a:solidFill>
                  <a:srgbClr val="FFFFFF"/>
                </a:solidFill>
              </a14:hiddenFill>
            </a:ext>
          </a:extLst>
        </p:spPr>
      </p:pic>
      <p:pic>
        <p:nvPicPr>
          <p:cNvPr id="212" name="Picture 8">
            <a:extLst>
              <a:ext uri="{FF2B5EF4-FFF2-40B4-BE49-F238E27FC236}">
                <a16:creationId xmlns:a16="http://schemas.microsoft.com/office/drawing/2014/main" id="{7B7C66CC-9189-36B8-394B-EDF0047B07ED}"/>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8401978" y="4012706"/>
            <a:ext cx="552750" cy="616971"/>
          </a:xfrm>
          <a:prstGeom prst="rect">
            <a:avLst/>
          </a:prstGeom>
          <a:noFill/>
          <a:extLst>
            <a:ext uri="{909E8E84-426E-40DD-AFC4-6F175D3DCCD1}">
              <a14:hiddenFill xmlns:a14="http://schemas.microsoft.com/office/drawing/2010/main">
                <a:solidFill>
                  <a:srgbClr val="FFFFFF"/>
                </a:solidFill>
              </a14:hiddenFill>
            </a:ext>
          </a:extLst>
        </p:spPr>
      </p:pic>
      <p:pic>
        <p:nvPicPr>
          <p:cNvPr id="213" name="Picture 8">
            <a:extLst>
              <a:ext uri="{FF2B5EF4-FFF2-40B4-BE49-F238E27FC236}">
                <a16:creationId xmlns:a16="http://schemas.microsoft.com/office/drawing/2014/main" id="{4147A19C-BF32-EACC-4A6E-AED51012B798}"/>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8554378" y="4165106"/>
            <a:ext cx="552750" cy="616971"/>
          </a:xfrm>
          <a:prstGeom prst="rect">
            <a:avLst/>
          </a:prstGeom>
          <a:noFill/>
          <a:extLst>
            <a:ext uri="{909E8E84-426E-40DD-AFC4-6F175D3DCCD1}">
              <a14:hiddenFill xmlns:a14="http://schemas.microsoft.com/office/drawing/2010/main">
                <a:solidFill>
                  <a:srgbClr val="FFFFFF"/>
                </a:solidFill>
              </a14:hiddenFill>
            </a:ext>
          </a:extLst>
        </p:spPr>
      </p:pic>
      <p:pic>
        <p:nvPicPr>
          <p:cNvPr id="214" name="Picture 8">
            <a:extLst>
              <a:ext uri="{FF2B5EF4-FFF2-40B4-BE49-F238E27FC236}">
                <a16:creationId xmlns:a16="http://schemas.microsoft.com/office/drawing/2014/main" id="{FC48D51C-C575-A20B-7EDE-E7D8410E68D8}"/>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8706778" y="4317506"/>
            <a:ext cx="552750" cy="616971"/>
          </a:xfrm>
          <a:prstGeom prst="rect">
            <a:avLst/>
          </a:prstGeom>
          <a:noFill/>
          <a:extLst>
            <a:ext uri="{909E8E84-426E-40DD-AFC4-6F175D3DCCD1}">
              <a14:hiddenFill xmlns:a14="http://schemas.microsoft.com/office/drawing/2010/main">
                <a:solidFill>
                  <a:srgbClr val="FFFFFF"/>
                </a:solidFill>
              </a14:hiddenFill>
            </a:ext>
          </a:extLst>
        </p:spPr>
      </p:pic>
      <p:pic>
        <p:nvPicPr>
          <p:cNvPr id="215" name="Picture 8">
            <a:extLst>
              <a:ext uri="{FF2B5EF4-FFF2-40B4-BE49-F238E27FC236}">
                <a16:creationId xmlns:a16="http://schemas.microsoft.com/office/drawing/2014/main" id="{21544294-7B8C-C133-42AE-F6ECC74CA682}"/>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8859178" y="4469906"/>
            <a:ext cx="552750" cy="616971"/>
          </a:xfrm>
          <a:prstGeom prst="rect">
            <a:avLst/>
          </a:prstGeom>
          <a:noFill/>
          <a:extLst>
            <a:ext uri="{909E8E84-426E-40DD-AFC4-6F175D3DCCD1}">
              <a14:hiddenFill xmlns:a14="http://schemas.microsoft.com/office/drawing/2010/main">
                <a:solidFill>
                  <a:srgbClr val="FFFFFF"/>
                </a:solidFill>
              </a14:hiddenFill>
            </a:ext>
          </a:extLst>
        </p:spPr>
      </p:pic>
      <p:pic>
        <p:nvPicPr>
          <p:cNvPr id="216" name="Picture 8">
            <a:extLst>
              <a:ext uri="{FF2B5EF4-FFF2-40B4-BE49-F238E27FC236}">
                <a16:creationId xmlns:a16="http://schemas.microsoft.com/office/drawing/2014/main" id="{1BB8282C-42FE-D38D-E889-F3471CF6849F}"/>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9011578" y="4622306"/>
            <a:ext cx="552750" cy="616971"/>
          </a:xfrm>
          <a:prstGeom prst="rect">
            <a:avLst/>
          </a:prstGeom>
          <a:noFill/>
          <a:extLst>
            <a:ext uri="{909E8E84-426E-40DD-AFC4-6F175D3DCCD1}">
              <a14:hiddenFill xmlns:a14="http://schemas.microsoft.com/office/drawing/2010/main">
                <a:solidFill>
                  <a:srgbClr val="FFFFFF"/>
                </a:solidFill>
              </a14:hiddenFill>
            </a:ext>
          </a:extLst>
        </p:spPr>
      </p:pic>
      <p:pic>
        <p:nvPicPr>
          <p:cNvPr id="217" name="Picture 8">
            <a:extLst>
              <a:ext uri="{FF2B5EF4-FFF2-40B4-BE49-F238E27FC236}">
                <a16:creationId xmlns:a16="http://schemas.microsoft.com/office/drawing/2014/main" id="{C70136F2-F4AA-7D9E-ED27-F38E38D2CD13}"/>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9163978" y="4774706"/>
            <a:ext cx="552750" cy="616971"/>
          </a:xfrm>
          <a:prstGeom prst="rect">
            <a:avLst/>
          </a:prstGeom>
          <a:noFill/>
          <a:extLst>
            <a:ext uri="{909E8E84-426E-40DD-AFC4-6F175D3DCCD1}">
              <a14:hiddenFill xmlns:a14="http://schemas.microsoft.com/office/drawing/2010/main">
                <a:solidFill>
                  <a:srgbClr val="FFFFFF"/>
                </a:solidFill>
              </a14:hiddenFill>
            </a:ext>
          </a:extLst>
        </p:spPr>
      </p:pic>
      <p:pic>
        <p:nvPicPr>
          <p:cNvPr id="218" name="Picture 8">
            <a:extLst>
              <a:ext uri="{FF2B5EF4-FFF2-40B4-BE49-F238E27FC236}">
                <a16:creationId xmlns:a16="http://schemas.microsoft.com/office/drawing/2014/main" id="{0AE47CB1-4EF6-5ED0-754D-0810640E8E72}"/>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9316378" y="4927106"/>
            <a:ext cx="552750" cy="616971"/>
          </a:xfrm>
          <a:prstGeom prst="rect">
            <a:avLst/>
          </a:prstGeom>
          <a:noFill/>
          <a:extLst>
            <a:ext uri="{909E8E84-426E-40DD-AFC4-6F175D3DCCD1}">
              <a14:hiddenFill xmlns:a14="http://schemas.microsoft.com/office/drawing/2010/main">
                <a:solidFill>
                  <a:srgbClr val="FFFFFF"/>
                </a:solidFill>
              </a14:hiddenFill>
            </a:ext>
          </a:extLst>
        </p:spPr>
      </p:pic>
      <p:pic>
        <p:nvPicPr>
          <p:cNvPr id="219" name="Picture 8">
            <a:extLst>
              <a:ext uri="{FF2B5EF4-FFF2-40B4-BE49-F238E27FC236}">
                <a16:creationId xmlns:a16="http://schemas.microsoft.com/office/drawing/2014/main" id="{7FEA7298-56DC-3D39-EDA1-DF30FD234C8F}"/>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9468778" y="5079506"/>
            <a:ext cx="552750" cy="616971"/>
          </a:xfrm>
          <a:prstGeom prst="rect">
            <a:avLst/>
          </a:prstGeom>
          <a:noFill/>
          <a:extLst>
            <a:ext uri="{909E8E84-426E-40DD-AFC4-6F175D3DCCD1}">
              <a14:hiddenFill xmlns:a14="http://schemas.microsoft.com/office/drawing/2010/main">
                <a:solidFill>
                  <a:srgbClr val="FFFFFF"/>
                </a:solidFill>
              </a14:hiddenFill>
            </a:ext>
          </a:extLst>
        </p:spPr>
      </p:pic>
      <p:pic>
        <p:nvPicPr>
          <p:cNvPr id="220" name="Picture 8">
            <a:extLst>
              <a:ext uri="{FF2B5EF4-FFF2-40B4-BE49-F238E27FC236}">
                <a16:creationId xmlns:a16="http://schemas.microsoft.com/office/drawing/2014/main" id="{DA87E0AB-F6E2-D695-F37B-B02DD278ED6B}"/>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9621178" y="5231906"/>
            <a:ext cx="552750" cy="616971"/>
          </a:xfrm>
          <a:prstGeom prst="rect">
            <a:avLst/>
          </a:prstGeom>
          <a:noFill/>
          <a:extLst>
            <a:ext uri="{909E8E84-426E-40DD-AFC4-6F175D3DCCD1}">
              <a14:hiddenFill xmlns:a14="http://schemas.microsoft.com/office/drawing/2010/main">
                <a:solidFill>
                  <a:srgbClr val="FFFFFF"/>
                </a:solidFill>
              </a14:hiddenFill>
            </a:ext>
          </a:extLst>
        </p:spPr>
      </p:pic>
      <p:pic>
        <p:nvPicPr>
          <p:cNvPr id="221" name="Picture 8">
            <a:extLst>
              <a:ext uri="{FF2B5EF4-FFF2-40B4-BE49-F238E27FC236}">
                <a16:creationId xmlns:a16="http://schemas.microsoft.com/office/drawing/2014/main" id="{E73303B0-52EC-037C-E2A5-CA9B236B285C}"/>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9773578" y="5384306"/>
            <a:ext cx="552750" cy="616971"/>
          </a:xfrm>
          <a:prstGeom prst="rect">
            <a:avLst/>
          </a:prstGeom>
          <a:noFill/>
          <a:extLst>
            <a:ext uri="{909E8E84-426E-40DD-AFC4-6F175D3DCCD1}">
              <a14:hiddenFill xmlns:a14="http://schemas.microsoft.com/office/drawing/2010/main">
                <a:solidFill>
                  <a:srgbClr val="FFFFFF"/>
                </a:solidFill>
              </a14:hiddenFill>
            </a:ext>
          </a:extLst>
        </p:spPr>
      </p:pic>
      <p:pic>
        <p:nvPicPr>
          <p:cNvPr id="222" name="Picture 8">
            <a:extLst>
              <a:ext uri="{FF2B5EF4-FFF2-40B4-BE49-F238E27FC236}">
                <a16:creationId xmlns:a16="http://schemas.microsoft.com/office/drawing/2014/main" id="{8E387AB4-8E25-003D-986E-FCA5A3085FA8}"/>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9925978" y="5536706"/>
            <a:ext cx="552750" cy="616971"/>
          </a:xfrm>
          <a:prstGeom prst="rect">
            <a:avLst/>
          </a:prstGeom>
          <a:noFill/>
          <a:extLst>
            <a:ext uri="{909E8E84-426E-40DD-AFC4-6F175D3DCCD1}">
              <a14:hiddenFill xmlns:a14="http://schemas.microsoft.com/office/drawing/2010/main">
                <a:solidFill>
                  <a:srgbClr val="FFFFFF"/>
                </a:solidFill>
              </a14:hiddenFill>
            </a:ext>
          </a:extLst>
        </p:spPr>
      </p:pic>
      <p:pic>
        <p:nvPicPr>
          <p:cNvPr id="223" name="Picture 8">
            <a:extLst>
              <a:ext uri="{FF2B5EF4-FFF2-40B4-BE49-F238E27FC236}">
                <a16:creationId xmlns:a16="http://schemas.microsoft.com/office/drawing/2014/main" id="{9EB8E8B3-34CF-16CC-4CDA-F5E0E98569A7}"/>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10078378" y="5689106"/>
            <a:ext cx="552750" cy="616971"/>
          </a:xfrm>
          <a:prstGeom prst="rect">
            <a:avLst/>
          </a:prstGeom>
          <a:noFill/>
          <a:extLst>
            <a:ext uri="{909E8E84-426E-40DD-AFC4-6F175D3DCCD1}">
              <a14:hiddenFill xmlns:a14="http://schemas.microsoft.com/office/drawing/2010/main">
                <a:solidFill>
                  <a:srgbClr val="FFFFFF"/>
                </a:solidFill>
              </a14:hiddenFill>
            </a:ext>
          </a:extLst>
        </p:spPr>
      </p:pic>
      <p:pic>
        <p:nvPicPr>
          <p:cNvPr id="224" name="Picture 8">
            <a:extLst>
              <a:ext uri="{FF2B5EF4-FFF2-40B4-BE49-F238E27FC236}">
                <a16:creationId xmlns:a16="http://schemas.microsoft.com/office/drawing/2014/main" id="{07AFC9A7-4169-DFB8-734F-9EDBF4F1DAF8}"/>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10230778" y="5841506"/>
            <a:ext cx="552750" cy="616971"/>
          </a:xfrm>
          <a:prstGeom prst="rect">
            <a:avLst/>
          </a:prstGeom>
          <a:noFill/>
          <a:extLst>
            <a:ext uri="{909E8E84-426E-40DD-AFC4-6F175D3DCCD1}">
              <a14:hiddenFill xmlns:a14="http://schemas.microsoft.com/office/drawing/2010/main">
                <a:solidFill>
                  <a:srgbClr val="FFFFFF"/>
                </a:solidFill>
              </a14:hiddenFill>
            </a:ext>
          </a:extLst>
        </p:spPr>
      </p:pic>
      <p:sp>
        <p:nvSpPr>
          <p:cNvPr id="225" name="TextBox 224">
            <a:extLst>
              <a:ext uri="{FF2B5EF4-FFF2-40B4-BE49-F238E27FC236}">
                <a16:creationId xmlns:a16="http://schemas.microsoft.com/office/drawing/2014/main" id="{5A047899-4254-6506-8EE9-419FA87A7AE1}"/>
              </a:ext>
            </a:extLst>
          </p:cNvPr>
          <p:cNvSpPr txBox="1"/>
          <p:nvPr/>
        </p:nvSpPr>
        <p:spPr>
          <a:xfrm>
            <a:off x="2187405" y="3148053"/>
            <a:ext cx="826623" cy="338554"/>
          </a:xfrm>
          <a:prstGeom prst="rect">
            <a:avLst/>
          </a:prstGeom>
          <a:noFill/>
        </p:spPr>
        <p:txBody>
          <a:bodyPr wrap="square" rtlCol="0">
            <a:spAutoFit/>
          </a:bodyPr>
          <a:lstStyle/>
          <a:p>
            <a:r>
              <a:rPr lang="en-US" sz="1600" dirty="0"/>
              <a:t>DSA</a:t>
            </a:r>
          </a:p>
        </p:txBody>
      </p:sp>
      <p:pic>
        <p:nvPicPr>
          <p:cNvPr id="226" name="Picture 2">
            <a:extLst>
              <a:ext uri="{FF2B5EF4-FFF2-40B4-BE49-F238E27FC236}">
                <a16:creationId xmlns:a16="http://schemas.microsoft.com/office/drawing/2014/main" id="{22AD58C0-C1B0-C0A9-0677-A259BF3701EF}"/>
              </a:ext>
            </a:extLst>
          </p:cNvPr>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1314081" y="4762913"/>
            <a:ext cx="1117012" cy="1117012"/>
          </a:xfrm>
          <a:prstGeom prst="rect">
            <a:avLst/>
          </a:prstGeom>
          <a:noFill/>
          <a:extLst>
            <a:ext uri="{909E8E84-426E-40DD-AFC4-6F175D3DCCD1}">
              <a14:hiddenFill xmlns:a14="http://schemas.microsoft.com/office/drawing/2010/main">
                <a:solidFill>
                  <a:srgbClr val="FFFFFF"/>
                </a:solidFill>
              </a14:hiddenFill>
            </a:ext>
          </a:extLst>
        </p:spPr>
      </p:pic>
      <p:sp>
        <p:nvSpPr>
          <p:cNvPr id="227" name="Multiplication Sign 226">
            <a:extLst>
              <a:ext uri="{FF2B5EF4-FFF2-40B4-BE49-F238E27FC236}">
                <a16:creationId xmlns:a16="http://schemas.microsoft.com/office/drawing/2014/main" id="{957F27A9-AF97-B510-A3FB-19BCBEAFC17A}"/>
              </a:ext>
            </a:extLst>
          </p:cNvPr>
          <p:cNvSpPr/>
          <p:nvPr/>
        </p:nvSpPr>
        <p:spPr>
          <a:xfrm>
            <a:off x="74335" y="2629313"/>
            <a:ext cx="762000" cy="671827"/>
          </a:xfrm>
          <a:prstGeom prst="mathMultiply">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TextBox 227">
            <a:extLst>
              <a:ext uri="{FF2B5EF4-FFF2-40B4-BE49-F238E27FC236}">
                <a16:creationId xmlns:a16="http://schemas.microsoft.com/office/drawing/2014/main" id="{0EA78608-592C-E228-7569-74A8D895536B}"/>
              </a:ext>
            </a:extLst>
          </p:cNvPr>
          <p:cNvSpPr txBox="1"/>
          <p:nvPr/>
        </p:nvSpPr>
        <p:spPr>
          <a:xfrm>
            <a:off x="2606574" y="-26621"/>
            <a:ext cx="8181158" cy="523220"/>
          </a:xfrm>
          <a:prstGeom prst="rect">
            <a:avLst/>
          </a:prstGeom>
          <a:noFill/>
        </p:spPr>
        <p:txBody>
          <a:bodyPr wrap="square" rtlCol="0">
            <a:spAutoFit/>
          </a:bodyPr>
          <a:lstStyle/>
          <a:p>
            <a:r>
              <a:rPr lang="en-US" sz="2800" dirty="0"/>
              <a:t>A COMMUNITY’S BUILDING INVENTORY</a:t>
            </a:r>
          </a:p>
        </p:txBody>
      </p:sp>
    </p:spTree>
    <p:extLst>
      <p:ext uri="{BB962C8B-B14F-4D97-AF65-F5344CB8AC3E}">
        <p14:creationId xmlns:p14="http://schemas.microsoft.com/office/powerpoint/2010/main" val="620328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3EC78C91-01BD-0D02-457F-B7FFB0FF7BF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5681780"/>
            <a:ext cx="2087217" cy="649998"/>
          </a:xfrm>
          <a:prstGeom prst="rect">
            <a:avLst/>
          </a:prstGeom>
        </p:spPr>
      </p:pic>
      <p:sp>
        <p:nvSpPr>
          <p:cNvPr id="2" name="Slide Number Placeholder 1">
            <a:extLst>
              <a:ext uri="{FF2B5EF4-FFF2-40B4-BE49-F238E27FC236}">
                <a16:creationId xmlns:a16="http://schemas.microsoft.com/office/drawing/2014/main" id="{2B2E2942-A567-6512-4DCF-17DDDE09406B}"/>
              </a:ext>
            </a:extLst>
          </p:cNvPr>
          <p:cNvSpPr>
            <a:spLocks noGrp="1"/>
          </p:cNvSpPr>
          <p:nvPr>
            <p:ph type="sldNum" idx="12"/>
          </p:nvPr>
        </p:nvSpPr>
        <p:spPr>
          <a:xfrm>
            <a:off x="9273277" y="6490538"/>
            <a:ext cx="2743200" cy="365125"/>
          </a:xfrm>
        </p:spPr>
        <p:txBody>
          <a:bodyPr/>
          <a:lstStyle/>
          <a:p>
            <a:pPr marL="0" lvl="0" indent="0" algn="r" rtl="0">
              <a:spcBef>
                <a:spcPts val="0"/>
              </a:spcBef>
              <a:spcAft>
                <a:spcPts val="0"/>
              </a:spcAft>
              <a:buNone/>
            </a:pPr>
            <a:fld id="{00000000-1234-1234-1234-123412341234}" type="slidenum">
              <a:rPr lang="en-US" smtClean="0"/>
              <a:t>18</a:t>
            </a:fld>
            <a:endParaRPr lang="en-US"/>
          </a:p>
        </p:txBody>
      </p:sp>
      <p:pic>
        <p:nvPicPr>
          <p:cNvPr id="3" name="Picture 2">
            <a:extLst>
              <a:ext uri="{FF2B5EF4-FFF2-40B4-BE49-F238E27FC236}">
                <a16:creationId xmlns:a16="http://schemas.microsoft.com/office/drawing/2014/main" id="{1943139B-4ADE-DEE6-564A-112E8E02C0C9}"/>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flipH="1">
            <a:off x="458627" y="444065"/>
            <a:ext cx="1150973" cy="116363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D518DE42-18EA-5100-4407-FD8EE65CA5E7}"/>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885714" y="619151"/>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a:extLst>
              <a:ext uri="{FF2B5EF4-FFF2-40B4-BE49-F238E27FC236}">
                <a16:creationId xmlns:a16="http://schemas.microsoft.com/office/drawing/2014/main" id="{6D4747E2-8EC4-BB55-D227-CFE77FAA5668}"/>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701417" y="708260"/>
            <a:ext cx="620001" cy="62000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a:extLst>
              <a:ext uri="{FF2B5EF4-FFF2-40B4-BE49-F238E27FC236}">
                <a16:creationId xmlns:a16="http://schemas.microsoft.com/office/drawing/2014/main" id="{5EE51895-7724-9C32-5EF6-FAA137F5E663}"/>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165847" y="2540438"/>
            <a:ext cx="635458" cy="89565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a:extLst>
              <a:ext uri="{FF2B5EF4-FFF2-40B4-BE49-F238E27FC236}">
                <a16:creationId xmlns:a16="http://schemas.microsoft.com/office/drawing/2014/main" id="{9953B432-6B34-E53D-21C5-259AFBF3D34E}"/>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274548" y="3750138"/>
            <a:ext cx="895701" cy="65087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2">
            <a:extLst>
              <a:ext uri="{FF2B5EF4-FFF2-40B4-BE49-F238E27FC236}">
                <a16:creationId xmlns:a16="http://schemas.microsoft.com/office/drawing/2014/main" id="{41EB596B-8785-B86A-B920-17F4EE25C308}"/>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184644" y="4885617"/>
            <a:ext cx="1150973" cy="86454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2">
            <a:extLst>
              <a:ext uri="{FF2B5EF4-FFF2-40B4-BE49-F238E27FC236}">
                <a16:creationId xmlns:a16="http://schemas.microsoft.com/office/drawing/2014/main" id="{7A6BF445-642B-9691-AFCF-2C92A1ECF30E}"/>
              </a:ext>
            </a:extLst>
          </p:cNvPr>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a:stretch/>
        </p:blipFill>
        <p:spPr bwMode="auto">
          <a:xfrm>
            <a:off x="11427564" y="2507857"/>
            <a:ext cx="702884" cy="6991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a:extLst>
              <a:ext uri="{FF2B5EF4-FFF2-40B4-BE49-F238E27FC236}">
                <a16:creationId xmlns:a16="http://schemas.microsoft.com/office/drawing/2014/main" id="{44EAF139-30CD-265D-C01D-FFF6582A2D71}"/>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038114" y="771551"/>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a:extLst>
              <a:ext uri="{FF2B5EF4-FFF2-40B4-BE49-F238E27FC236}">
                <a16:creationId xmlns:a16="http://schemas.microsoft.com/office/drawing/2014/main" id="{83434CB4-C509-0B9D-A181-B583172CC9F9}"/>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190514" y="923951"/>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a:extLst>
              <a:ext uri="{FF2B5EF4-FFF2-40B4-BE49-F238E27FC236}">
                <a16:creationId xmlns:a16="http://schemas.microsoft.com/office/drawing/2014/main" id="{2C709B66-E182-FADB-1F1D-C97B8D2B8C30}"/>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342914" y="1076351"/>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a:extLst>
              <a:ext uri="{FF2B5EF4-FFF2-40B4-BE49-F238E27FC236}">
                <a16:creationId xmlns:a16="http://schemas.microsoft.com/office/drawing/2014/main" id="{8D4BA722-399C-BDC7-D485-B845ACA981AC}"/>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495314" y="1228751"/>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a:extLst>
              <a:ext uri="{FF2B5EF4-FFF2-40B4-BE49-F238E27FC236}">
                <a16:creationId xmlns:a16="http://schemas.microsoft.com/office/drawing/2014/main" id="{5EC8738E-1C11-2F63-7174-77AFF71F7F7D}"/>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647714" y="1381151"/>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a:extLst>
              <a:ext uri="{FF2B5EF4-FFF2-40B4-BE49-F238E27FC236}">
                <a16:creationId xmlns:a16="http://schemas.microsoft.com/office/drawing/2014/main" id="{BC29AC75-9D21-64E4-6ECD-AD170BE5DE10}"/>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800114" y="1533551"/>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a:extLst>
              <a:ext uri="{FF2B5EF4-FFF2-40B4-BE49-F238E27FC236}">
                <a16:creationId xmlns:a16="http://schemas.microsoft.com/office/drawing/2014/main" id="{BF9D17FB-1548-1977-D3B5-F6A77F44D7D1}"/>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952514" y="1685951"/>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a:extLst>
              <a:ext uri="{FF2B5EF4-FFF2-40B4-BE49-F238E27FC236}">
                <a16:creationId xmlns:a16="http://schemas.microsoft.com/office/drawing/2014/main" id="{61A83CDA-3BB7-DBF5-C44F-E0737CD9B0F8}"/>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104914" y="1838351"/>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a:extLst>
              <a:ext uri="{FF2B5EF4-FFF2-40B4-BE49-F238E27FC236}">
                <a16:creationId xmlns:a16="http://schemas.microsoft.com/office/drawing/2014/main" id="{681BCC3C-866E-9E39-E051-49599803D588}"/>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257314" y="1990751"/>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a:extLst>
              <a:ext uri="{FF2B5EF4-FFF2-40B4-BE49-F238E27FC236}">
                <a16:creationId xmlns:a16="http://schemas.microsoft.com/office/drawing/2014/main" id="{150BA959-FBF6-0694-1E91-D2A55797901C}"/>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409714" y="2143151"/>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a:extLst>
              <a:ext uri="{FF2B5EF4-FFF2-40B4-BE49-F238E27FC236}">
                <a16:creationId xmlns:a16="http://schemas.microsoft.com/office/drawing/2014/main" id="{9ADA0718-17CC-74D8-AA7C-E9670A6BB1E9}"/>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562114" y="2295551"/>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a:extLst>
              <a:ext uri="{FF2B5EF4-FFF2-40B4-BE49-F238E27FC236}">
                <a16:creationId xmlns:a16="http://schemas.microsoft.com/office/drawing/2014/main" id="{CB704599-169A-00B2-C53D-B1DE9F079DF3}"/>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714514" y="2447951"/>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a:extLst>
              <a:ext uri="{FF2B5EF4-FFF2-40B4-BE49-F238E27FC236}">
                <a16:creationId xmlns:a16="http://schemas.microsoft.com/office/drawing/2014/main" id="{1E40A65E-7C13-86F7-EF16-1AE54E78F5BF}"/>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866914" y="2600351"/>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a:extLst>
              <a:ext uri="{FF2B5EF4-FFF2-40B4-BE49-F238E27FC236}">
                <a16:creationId xmlns:a16="http://schemas.microsoft.com/office/drawing/2014/main" id="{51F6CC57-EE10-29EA-E2D1-91011601BCF5}"/>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019314" y="2752751"/>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
            <a:extLst>
              <a:ext uri="{FF2B5EF4-FFF2-40B4-BE49-F238E27FC236}">
                <a16:creationId xmlns:a16="http://schemas.microsoft.com/office/drawing/2014/main" id="{DB44AE8F-BD7E-2B7E-F0AF-63BAC7018414}"/>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171714" y="2905151"/>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
            <a:extLst>
              <a:ext uri="{FF2B5EF4-FFF2-40B4-BE49-F238E27FC236}">
                <a16:creationId xmlns:a16="http://schemas.microsoft.com/office/drawing/2014/main" id="{1DCA4CC3-8642-810D-63F4-07B0EC8D9B76}"/>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324114" y="3057551"/>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4">
            <a:extLst>
              <a:ext uri="{FF2B5EF4-FFF2-40B4-BE49-F238E27FC236}">
                <a16:creationId xmlns:a16="http://schemas.microsoft.com/office/drawing/2014/main" id="{3D62D7F4-77D8-094B-DF58-C21FC38A20EA}"/>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476514" y="3209951"/>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a:extLst>
              <a:ext uri="{FF2B5EF4-FFF2-40B4-BE49-F238E27FC236}">
                <a16:creationId xmlns:a16="http://schemas.microsoft.com/office/drawing/2014/main" id="{20E90D48-2DA4-B624-F983-F6F32F40AD09}"/>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628914" y="3362351"/>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4">
            <a:extLst>
              <a:ext uri="{FF2B5EF4-FFF2-40B4-BE49-F238E27FC236}">
                <a16:creationId xmlns:a16="http://schemas.microsoft.com/office/drawing/2014/main" id="{427EB5F5-6DAF-C53E-BED1-3D1293954A90}"/>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781314" y="3514751"/>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4">
            <a:extLst>
              <a:ext uri="{FF2B5EF4-FFF2-40B4-BE49-F238E27FC236}">
                <a16:creationId xmlns:a16="http://schemas.microsoft.com/office/drawing/2014/main" id="{629E0C56-264D-605D-5397-2346B78F3D94}"/>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933714" y="3667151"/>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4">
            <a:extLst>
              <a:ext uri="{FF2B5EF4-FFF2-40B4-BE49-F238E27FC236}">
                <a16:creationId xmlns:a16="http://schemas.microsoft.com/office/drawing/2014/main" id="{B1768828-C0DC-E862-E7F5-CA45F2514355}"/>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086114" y="3819551"/>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4">
            <a:extLst>
              <a:ext uri="{FF2B5EF4-FFF2-40B4-BE49-F238E27FC236}">
                <a16:creationId xmlns:a16="http://schemas.microsoft.com/office/drawing/2014/main" id="{E963CD1A-9924-2A3F-495C-48CA5C2FDEF4}"/>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238514" y="3971951"/>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4">
            <a:extLst>
              <a:ext uri="{FF2B5EF4-FFF2-40B4-BE49-F238E27FC236}">
                <a16:creationId xmlns:a16="http://schemas.microsoft.com/office/drawing/2014/main" id="{A1C54486-6F5F-80D3-A343-F16D28D4220F}"/>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390914" y="4124351"/>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4">
            <a:extLst>
              <a:ext uri="{FF2B5EF4-FFF2-40B4-BE49-F238E27FC236}">
                <a16:creationId xmlns:a16="http://schemas.microsoft.com/office/drawing/2014/main" id="{D9A928B9-DEF8-193F-A783-A343C5BDB450}"/>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543314" y="4276751"/>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4">
            <a:extLst>
              <a:ext uri="{FF2B5EF4-FFF2-40B4-BE49-F238E27FC236}">
                <a16:creationId xmlns:a16="http://schemas.microsoft.com/office/drawing/2014/main" id="{F46875B2-C126-2255-0BF2-685259A891D3}"/>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695714" y="4429151"/>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4">
            <a:extLst>
              <a:ext uri="{FF2B5EF4-FFF2-40B4-BE49-F238E27FC236}">
                <a16:creationId xmlns:a16="http://schemas.microsoft.com/office/drawing/2014/main" id="{A45F80D4-AE97-4D5A-EBCD-99562B2AF4DF}"/>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848114" y="4581551"/>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4">
            <a:extLst>
              <a:ext uri="{FF2B5EF4-FFF2-40B4-BE49-F238E27FC236}">
                <a16:creationId xmlns:a16="http://schemas.microsoft.com/office/drawing/2014/main" id="{C3D3B806-42AD-DCA8-BF01-469146DEC30A}"/>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000514" y="4733951"/>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4">
            <a:extLst>
              <a:ext uri="{FF2B5EF4-FFF2-40B4-BE49-F238E27FC236}">
                <a16:creationId xmlns:a16="http://schemas.microsoft.com/office/drawing/2014/main" id="{1F6CB513-5FBD-D090-B778-EA0ABA6904D6}"/>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152914" y="4886351"/>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4">
            <a:extLst>
              <a:ext uri="{FF2B5EF4-FFF2-40B4-BE49-F238E27FC236}">
                <a16:creationId xmlns:a16="http://schemas.microsoft.com/office/drawing/2014/main" id="{32C70E98-62F4-32C3-0FE5-2B8E27304B4C}"/>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305314" y="5038751"/>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4">
            <a:extLst>
              <a:ext uri="{FF2B5EF4-FFF2-40B4-BE49-F238E27FC236}">
                <a16:creationId xmlns:a16="http://schemas.microsoft.com/office/drawing/2014/main" id="{C36CC1C4-5FD8-DF9C-E190-B89670F9AC1B}"/>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457714" y="5191151"/>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
            <a:extLst>
              <a:ext uri="{FF2B5EF4-FFF2-40B4-BE49-F238E27FC236}">
                <a16:creationId xmlns:a16="http://schemas.microsoft.com/office/drawing/2014/main" id="{A2AFE36E-8F03-9547-35D5-1CB1968D2673}"/>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610114" y="5343551"/>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
            <a:extLst>
              <a:ext uri="{FF2B5EF4-FFF2-40B4-BE49-F238E27FC236}">
                <a16:creationId xmlns:a16="http://schemas.microsoft.com/office/drawing/2014/main" id="{693B1E15-6E6F-02E3-AB96-058892ED4414}"/>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762514" y="5495951"/>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4">
            <a:extLst>
              <a:ext uri="{FF2B5EF4-FFF2-40B4-BE49-F238E27FC236}">
                <a16:creationId xmlns:a16="http://schemas.microsoft.com/office/drawing/2014/main" id="{8361EB66-1DBD-A8C3-B52A-D11EEC38ACE3}"/>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891783" y="5648351"/>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24">
            <a:extLst>
              <a:ext uri="{FF2B5EF4-FFF2-40B4-BE49-F238E27FC236}">
                <a16:creationId xmlns:a16="http://schemas.microsoft.com/office/drawing/2014/main" id="{F7F4FF2A-4F37-A501-AFB2-EE1B0AE2D275}"/>
              </a:ext>
            </a:extLst>
          </p:cNvPr>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10531714" y="4622302"/>
            <a:ext cx="657441" cy="507873"/>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4">
            <a:extLst>
              <a:ext uri="{FF2B5EF4-FFF2-40B4-BE49-F238E27FC236}">
                <a16:creationId xmlns:a16="http://schemas.microsoft.com/office/drawing/2014/main" id="{49332DB7-22CA-0C97-5C38-A741E5F8021C}"/>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800114" y="597106"/>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4">
            <a:extLst>
              <a:ext uri="{FF2B5EF4-FFF2-40B4-BE49-F238E27FC236}">
                <a16:creationId xmlns:a16="http://schemas.microsoft.com/office/drawing/2014/main" id="{7CDD9CE7-B1A5-16B5-0342-753644CE2C19}"/>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044183" y="5800751"/>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4">
            <a:extLst>
              <a:ext uri="{FF2B5EF4-FFF2-40B4-BE49-F238E27FC236}">
                <a16:creationId xmlns:a16="http://schemas.microsoft.com/office/drawing/2014/main" id="{76486E04-D5BA-76E9-B927-B218AFD0B002}"/>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952514" y="749506"/>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4">
            <a:extLst>
              <a:ext uri="{FF2B5EF4-FFF2-40B4-BE49-F238E27FC236}">
                <a16:creationId xmlns:a16="http://schemas.microsoft.com/office/drawing/2014/main" id="{3DEE6BF3-9414-BEDA-A781-F11C18CA3637}"/>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104914" y="901906"/>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4">
            <a:extLst>
              <a:ext uri="{FF2B5EF4-FFF2-40B4-BE49-F238E27FC236}">
                <a16:creationId xmlns:a16="http://schemas.microsoft.com/office/drawing/2014/main" id="{8A9CBFD0-B32D-5818-CA8E-25F0714D4F62}"/>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257314" y="1054306"/>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4">
            <a:extLst>
              <a:ext uri="{FF2B5EF4-FFF2-40B4-BE49-F238E27FC236}">
                <a16:creationId xmlns:a16="http://schemas.microsoft.com/office/drawing/2014/main" id="{2D06E897-0320-ABB4-C6B6-27927B07555F}"/>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409714" y="1206706"/>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4">
            <a:extLst>
              <a:ext uri="{FF2B5EF4-FFF2-40B4-BE49-F238E27FC236}">
                <a16:creationId xmlns:a16="http://schemas.microsoft.com/office/drawing/2014/main" id="{26DF2A61-748C-0098-9DAF-C98B995EE318}"/>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562114" y="1359106"/>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4">
            <a:extLst>
              <a:ext uri="{FF2B5EF4-FFF2-40B4-BE49-F238E27FC236}">
                <a16:creationId xmlns:a16="http://schemas.microsoft.com/office/drawing/2014/main" id="{DE548DD1-5A4C-3A22-ABA7-EEBCD98C2586}"/>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714514" y="1511506"/>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4">
            <a:extLst>
              <a:ext uri="{FF2B5EF4-FFF2-40B4-BE49-F238E27FC236}">
                <a16:creationId xmlns:a16="http://schemas.microsoft.com/office/drawing/2014/main" id="{73EC5B69-044E-7BE9-B66F-21E425DD8D1F}"/>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866914" y="1663906"/>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4">
            <a:extLst>
              <a:ext uri="{FF2B5EF4-FFF2-40B4-BE49-F238E27FC236}">
                <a16:creationId xmlns:a16="http://schemas.microsoft.com/office/drawing/2014/main" id="{82F68BB5-BBCA-3A4B-54B7-A5ADAD1CCD71}"/>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019314" y="1816306"/>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4">
            <a:extLst>
              <a:ext uri="{FF2B5EF4-FFF2-40B4-BE49-F238E27FC236}">
                <a16:creationId xmlns:a16="http://schemas.microsoft.com/office/drawing/2014/main" id="{E321FE93-9FA1-02E1-AB68-CC1EAB1221A1}"/>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171714" y="1968706"/>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4">
            <a:extLst>
              <a:ext uri="{FF2B5EF4-FFF2-40B4-BE49-F238E27FC236}">
                <a16:creationId xmlns:a16="http://schemas.microsoft.com/office/drawing/2014/main" id="{36A785CB-9119-32C7-1D36-235E7F6824BF}"/>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324114" y="2121106"/>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4">
            <a:extLst>
              <a:ext uri="{FF2B5EF4-FFF2-40B4-BE49-F238E27FC236}">
                <a16:creationId xmlns:a16="http://schemas.microsoft.com/office/drawing/2014/main" id="{D95D03DF-6188-9B84-6220-A5F60D8C880D}"/>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476514" y="2273506"/>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4">
            <a:extLst>
              <a:ext uri="{FF2B5EF4-FFF2-40B4-BE49-F238E27FC236}">
                <a16:creationId xmlns:a16="http://schemas.microsoft.com/office/drawing/2014/main" id="{C8303E72-F593-9D5E-A77E-D7EB93CC4F51}"/>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628914" y="2425906"/>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4">
            <a:extLst>
              <a:ext uri="{FF2B5EF4-FFF2-40B4-BE49-F238E27FC236}">
                <a16:creationId xmlns:a16="http://schemas.microsoft.com/office/drawing/2014/main" id="{1D49E571-0461-37FE-518C-5F57CEB2764F}"/>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781314" y="2578306"/>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4">
            <a:extLst>
              <a:ext uri="{FF2B5EF4-FFF2-40B4-BE49-F238E27FC236}">
                <a16:creationId xmlns:a16="http://schemas.microsoft.com/office/drawing/2014/main" id="{6BE0DBA6-F367-852E-3B9A-3F2281D8E2CE}"/>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933714" y="2730706"/>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4">
            <a:extLst>
              <a:ext uri="{FF2B5EF4-FFF2-40B4-BE49-F238E27FC236}">
                <a16:creationId xmlns:a16="http://schemas.microsoft.com/office/drawing/2014/main" id="{3B148E63-8E7A-4495-13BA-F418535593BE}"/>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086114" y="2883106"/>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4">
            <a:extLst>
              <a:ext uri="{FF2B5EF4-FFF2-40B4-BE49-F238E27FC236}">
                <a16:creationId xmlns:a16="http://schemas.microsoft.com/office/drawing/2014/main" id="{49B5B996-C259-B6E0-3201-CE8540F6495A}"/>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238514" y="3035506"/>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4">
            <a:extLst>
              <a:ext uri="{FF2B5EF4-FFF2-40B4-BE49-F238E27FC236}">
                <a16:creationId xmlns:a16="http://schemas.microsoft.com/office/drawing/2014/main" id="{657B5B48-4100-53EB-40E9-5C6A9CB630CF}"/>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390914" y="3187906"/>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4">
            <a:extLst>
              <a:ext uri="{FF2B5EF4-FFF2-40B4-BE49-F238E27FC236}">
                <a16:creationId xmlns:a16="http://schemas.microsoft.com/office/drawing/2014/main" id="{7FFF8802-187D-4BAB-61A5-4197EC785C9F}"/>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543314" y="3340306"/>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4">
            <a:extLst>
              <a:ext uri="{FF2B5EF4-FFF2-40B4-BE49-F238E27FC236}">
                <a16:creationId xmlns:a16="http://schemas.microsoft.com/office/drawing/2014/main" id="{30EA5F8C-5E4F-0086-64AD-BB0F9393C914}"/>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695714" y="3492706"/>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4">
            <a:extLst>
              <a:ext uri="{FF2B5EF4-FFF2-40B4-BE49-F238E27FC236}">
                <a16:creationId xmlns:a16="http://schemas.microsoft.com/office/drawing/2014/main" id="{1EA89807-6DCD-65FA-A6C2-B7C7A3BC53BC}"/>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848114" y="3645106"/>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4">
            <a:extLst>
              <a:ext uri="{FF2B5EF4-FFF2-40B4-BE49-F238E27FC236}">
                <a16:creationId xmlns:a16="http://schemas.microsoft.com/office/drawing/2014/main" id="{7E100727-FA11-2497-4327-9828F3386B81}"/>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000514" y="3797506"/>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4">
            <a:extLst>
              <a:ext uri="{FF2B5EF4-FFF2-40B4-BE49-F238E27FC236}">
                <a16:creationId xmlns:a16="http://schemas.microsoft.com/office/drawing/2014/main" id="{47CBFCAC-2BFF-E6F6-4DF7-5A26752BA0D3}"/>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152914" y="3949906"/>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4">
            <a:extLst>
              <a:ext uri="{FF2B5EF4-FFF2-40B4-BE49-F238E27FC236}">
                <a16:creationId xmlns:a16="http://schemas.microsoft.com/office/drawing/2014/main" id="{143D941B-577A-D39F-84A1-07E95EC27797}"/>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305314" y="4102306"/>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4">
            <a:extLst>
              <a:ext uri="{FF2B5EF4-FFF2-40B4-BE49-F238E27FC236}">
                <a16:creationId xmlns:a16="http://schemas.microsoft.com/office/drawing/2014/main" id="{06D8E7DF-C0D4-D54B-5418-F235550CA4ED}"/>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457714" y="4254706"/>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4">
            <a:extLst>
              <a:ext uri="{FF2B5EF4-FFF2-40B4-BE49-F238E27FC236}">
                <a16:creationId xmlns:a16="http://schemas.microsoft.com/office/drawing/2014/main" id="{8850C4D6-7DA3-1628-1D34-2C94356D8015}"/>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610114" y="4407106"/>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4">
            <a:extLst>
              <a:ext uri="{FF2B5EF4-FFF2-40B4-BE49-F238E27FC236}">
                <a16:creationId xmlns:a16="http://schemas.microsoft.com/office/drawing/2014/main" id="{B8EDE910-149E-58C0-4759-8C73E69BB453}"/>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762514" y="4559506"/>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4">
            <a:extLst>
              <a:ext uri="{FF2B5EF4-FFF2-40B4-BE49-F238E27FC236}">
                <a16:creationId xmlns:a16="http://schemas.microsoft.com/office/drawing/2014/main" id="{CD59B5CF-4DAF-E7F5-AB8F-CC26512AD11C}"/>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914914" y="4711906"/>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74" name="Picture 4">
            <a:extLst>
              <a:ext uri="{FF2B5EF4-FFF2-40B4-BE49-F238E27FC236}">
                <a16:creationId xmlns:a16="http://schemas.microsoft.com/office/drawing/2014/main" id="{4E4E1571-23FA-5C12-385F-B7101B32B89E}"/>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067314" y="4864306"/>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4">
            <a:extLst>
              <a:ext uri="{FF2B5EF4-FFF2-40B4-BE49-F238E27FC236}">
                <a16:creationId xmlns:a16="http://schemas.microsoft.com/office/drawing/2014/main" id="{24F732CD-F4EC-DA3F-3BED-9D0D9E358B97}"/>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219714" y="5016706"/>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4">
            <a:extLst>
              <a:ext uri="{FF2B5EF4-FFF2-40B4-BE49-F238E27FC236}">
                <a16:creationId xmlns:a16="http://schemas.microsoft.com/office/drawing/2014/main" id="{5312FC19-2C30-433B-C136-2083157FCEC9}"/>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372114" y="5169106"/>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4">
            <a:extLst>
              <a:ext uri="{FF2B5EF4-FFF2-40B4-BE49-F238E27FC236}">
                <a16:creationId xmlns:a16="http://schemas.microsoft.com/office/drawing/2014/main" id="{98A2FACF-48AC-A988-6368-98275A1EF6BD}"/>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524514" y="5321506"/>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78" name="Picture 4">
            <a:extLst>
              <a:ext uri="{FF2B5EF4-FFF2-40B4-BE49-F238E27FC236}">
                <a16:creationId xmlns:a16="http://schemas.microsoft.com/office/drawing/2014/main" id="{8E6479B9-1BE1-B340-8C0D-0BA06D24AFA4}"/>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676914" y="5473906"/>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4">
            <a:extLst>
              <a:ext uri="{FF2B5EF4-FFF2-40B4-BE49-F238E27FC236}">
                <a16:creationId xmlns:a16="http://schemas.microsoft.com/office/drawing/2014/main" id="{0CE5F8E9-1E5B-7351-87A6-5E5F557FA8B5}"/>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829314" y="5626306"/>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4">
            <a:extLst>
              <a:ext uri="{FF2B5EF4-FFF2-40B4-BE49-F238E27FC236}">
                <a16:creationId xmlns:a16="http://schemas.microsoft.com/office/drawing/2014/main" id="{827EB1CF-F025-87A2-7CF9-D7F7BD6A3538}"/>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981714" y="5778706"/>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81" name="Picture 4">
            <a:extLst>
              <a:ext uri="{FF2B5EF4-FFF2-40B4-BE49-F238E27FC236}">
                <a16:creationId xmlns:a16="http://schemas.microsoft.com/office/drawing/2014/main" id="{93AC0651-3301-253C-6D83-6B2D1F43A442}"/>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714514" y="540898"/>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4">
            <a:extLst>
              <a:ext uri="{FF2B5EF4-FFF2-40B4-BE49-F238E27FC236}">
                <a16:creationId xmlns:a16="http://schemas.microsoft.com/office/drawing/2014/main" id="{B93D9114-E32A-DCCD-0F9F-1B6211625DF6}"/>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134114" y="5931106"/>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4">
            <a:extLst>
              <a:ext uri="{FF2B5EF4-FFF2-40B4-BE49-F238E27FC236}">
                <a16:creationId xmlns:a16="http://schemas.microsoft.com/office/drawing/2014/main" id="{6A296B8E-9290-3457-062E-60550739EF5D}"/>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297843" y="6060366"/>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84" name="Picture 4">
            <a:extLst>
              <a:ext uri="{FF2B5EF4-FFF2-40B4-BE49-F238E27FC236}">
                <a16:creationId xmlns:a16="http://schemas.microsoft.com/office/drawing/2014/main" id="{7DABE648-C053-88F1-5F84-AB3D194489A3}"/>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341099" y="5963553"/>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85" name="Picture 4">
            <a:extLst>
              <a:ext uri="{FF2B5EF4-FFF2-40B4-BE49-F238E27FC236}">
                <a16:creationId xmlns:a16="http://schemas.microsoft.com/office/drawing/2014/main" id="{9E0A2133-4AB1-8734-8C33-A13795F317BD}"/>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866914" y="693298"/>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86" name="Picture 4">
            <a:extLst>
              <a:ext uri="{FF2B5EF4-FFF2-40B4-BE49-F238E27FC236}">
                <a16:creationId xmlns:a16="http://schemas.microsoft.com/office/drawing/2014/main" id="{C00A638F-72B3-E9CC-7792-EDD5FD8D8971}"/>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019314" y="845698"/>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87" name="Picture 4">
            <a:extLst>
              <a:ext uri="{FF2B5EF4-FFF2-40B4-BE49-F238E27FC236}">
                <a16:creationId xmlns:a16="http://schemas.microsoft.com/office/drawing/2014/main" id="{685B916A-61E5-2837-A4FD-2350942CFA58}"/>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171714" y="998098"/>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88" name="Picture 4">
            <a:extLst>
              <a:ext uri="{FF2B5EF4-FFF2-40B4-BE49-F238E27FC236}">
                <a16:creationId xmlns:a16="http://schemas.microsoft.com/office/drawing/2014/main" id="{95D5BFB0-4142-544D-F756-76ECA443FD3B}"/>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324114" y="1150498"/>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89" name="Picture 4">
            <a:extLst>
              <a:ext uri="{FF2B5EF4-FFF2-40B4-BE49-F238E27FC236}">
                <a16:creationId xmlns:a16="http://schemas.microsoft.com/office/drawing/2014/main" id="{0ACD94CD-2346-0B18-4A19-EFF898650F37}"/>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476514" y="1302898"/>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90" name="Picture 4">
            <a:extLst>
              <a:ext uri="{FF2B5EF4-FFF2-40B4-BE49-F238E27FC236}">
                <a16:creationId xmlns:a16="http://schemas.microsoft.com/office/drawing/2014/main" id="{A76A3C1C-C2C5-30BD-F276-5F7E6E4E700B}"/>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628914" y="1455298"/>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91" name="Picture 4">
            <a:extLst>
              <a:ext uri="{FF2B5EF4-FFF2-40B4-BE49-F238E27FC236}">
                <a16:creationId xmlns:a16="http://schemas.microsoft.com/office/drawing/2014/main" id="{DC771556-67D0-8591-EB59-42217B551E99}"/>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781314" y="1607698"/>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92" name="Picture 4">
            <a:extLst>
              <a:ext uri="{FF2B5EF4-FFF2-40B4-BE49-F238E27FC236}">
                <a16:creationId xmlns:a16="http://schemas.microsoft.com/office/drawing/2014/main" id="{B80D5622-8B4E-809B-D725-A4AA3D47D44C}"/>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933714" y="1760098"/>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93" name="Picture 4">
            <a:extLst>
              <a:ext uri="{FF2B5EF4-FFF2-40B4-BE49-F238E27FC236}">
                <a16:creationId xmlns:a16="http://schemas.microsoft.com/office/drawing/2014/main" id="{5B69351A-CD64-9F0C-F082-82A011882EB1}"/>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086114" y="1912498"/>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94" name="Picture 4">
            <a:extLst>
              <a:ext uri="{FF2B5EF4-FFF2-40B4-BE49-F238E27FC236}">
                <a16:creationId xmlns:a16="http://schemas.microsoft.com/office/drawing/2014/main" id="{F84A67D2-9D24-E03D-C1E3-66E0F82CC683}"/>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238514" y="2064898"/>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95" name="Picture 4">
            <a:extLst>
              <a:ext uri="{FF2B5EF4-FFF2-40B4-BE49-F238E27FC236}">
                <a16:creationId xmlns:a16="http://schemas.microsoft.com/office/drawing/2014/main" id="{3CC09122-A84C-E94C-67D8-F1A9EDE1AEBC}"/>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390914" y="2217298"/>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96" name="Picture 4">
            <a:extLst>
              <a:ext uri="{FF2B5EF4-FFF2-40B4-BE49-F238E27FC236}">
                <a16:creationId xmlns:a16="http://schemas.microsoft.com/office/drawing/2014/main" id="{B5C5AC5B-B4AE-CAD8-34CC-CB6EB906FA0B}"/>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543314" y="2369698"/>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97" name="Picture 4">
            <a:extLst>
              <a:ext uri="{FF2B5EF4-FFF2-40B4-BE49-F238E27FC236}">
                <a16:creationId xmlns:a16="http://schemas.microsoft.com/office/drawing/2014/main" id="{F5E6ACBB-A697-6600-E039-E803F8740F70}"/>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695714" y="2522098"/>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98" name="Picture 4">
            <a:extLst>
              <a:ext uri="{FF2B5EF4-FFF2-40B4-BE49-F238E27FC236}">
                <a16:creationId xmlns:a16="http://schemas.microsoft.com/office/drawing/2014/main" id="{E3C3F99C-BFE3-524D-16EE-DB4EC00208FD}"/>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848114" y="2674498"/>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99" name="Picture 4">
            <a:extLst>
              <a:ext uri="{FF2B5EF4-FFF2-40B4-BE49-F238E27FC236}">
                <a16:creationId xmlns:a16="http://schemas.microsoft.com/office/drawing/2014/main" id="{FF53F233-1E26-38F4-672B-C3A21F8FC7C3}"/>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000514" y="2826898"/>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00" name="Picture 4">
            <a:extLst>
              <a:ext uri="{FF2B5EF4-FFF2-40B4-BE49-F238E27FC236}">
                <a16:creationId xmlns:a16="http://schemas.microsoft.com/office/drawing/2014/main" id="{6955B48F-BB8B-CF50-1200-F277A1F4E9EE}"/>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152914" y="2979298"/>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01" name="Picture 4">
            <a:extLst>
              <a:ext uri="{FF2B5EF4-FFF2-40B4-BE49-F238E27FC236}">
                <a16:creationId xmlns:a16="http://schemas.microsoft.com/office/drawing/2014/main" id="{4627D44F-8CC3-6627-2041-0DB990A22CEE}"/>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305314" y="3131698"/>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02" name="Picture 4">
            <a:extLst>
              <a:ext uri="{FF2B5EF4-FFF2-40B4-BE49-F238E27FC236}">
                <a16:creationId xmlns:a16="http://schemas.microsoft.com/office/drawing/2014/main" id="{7FE06AB1-94EE-E5C2-4DA0-3CF0F276999A}"/>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457714" y="3284098"/>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03" name="Picture 4">
            <a:extLst>
              <a:ext uri="{FF2B5EF4-FFF2-40B4-BE49-F238E27FC236}">
                <a16:creationId xmlns:a16="http://schemas.microsoft.com/office/drawing/2014/main" id="{F89A38F4-E741-9169-799A-175387FCF7DA}"/>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610114" y="3436498"/>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04" name="Picture 4">
            <a:extLst>
              <a:ext uri="{FF2B5EF4-FFF2-40B4-BE49-F238E27FC236}">
                <a16:creationId xmlns:a16="http://schemas.microsoft.com/office/drawing/2014/main" id="{AE383D88-72CE-0DF4-E3F9-087A641E6DAF}"/>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762514" y="3588898"/>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05" name="Picture 4">
            <a:extLst>
              <a:ext uri="{FF2B5EF4-FFF2-40B4-BE49-F238E27FC236}">
                <a16:creationId xmlns:a16="http://schemas.microsoft.com/office/drawing/2014/main" id="{92004B65-8170-3B6C-6BDF-88A2FC581957}"/>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914914" y="3741298"/>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06" name="Picture 4">
            <a:extLst>
              <a:ext uri="{FF2B5EF4-FFF2-40B4-BE49-F238E27FC236}">
                <a16:creationId xmlns:a16="http://schemas.microsoft.com/office/drawing/2014/main" id="{48478D2D-6F0F-52F0-6716-5149F0EEE827}"/>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067314" y="3893698"/>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07" name="Picture 4">
            <a:extLst>
              <a:ext uri="{FF2B5EF4-FFF2-40B4-BE49-F238E27FC236}">
                <a16:creationId xmlns:a16="http://schemas.microsoft.com/office/drawing/2014/main" id="{B3EB370B-03DD-A980-FD8B-B033EF2477F5}"/>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219714" y="4046098"/>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08" name="Picture 4">
            <a:extLst>
              <a:ext uri="{FF2B5EF4-FFF2-40B4-BE49-F238E27FC236}">
                <a16:creationId xmlns:a16="http://schemas.microsoft.com/office/drawing/2014/main" id="{E86626A0-3C03-AF08-DB5F-13811373FDC8}"/>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372114" y="4198498"/>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09" name="Picture 4">
            <a:extLst>
              <a:ext uri="{FF2B5EF4-FFF2-40B4-BE49-F238E27FC236}">
                <a16:creationId xmlns:a16="http://schemas.microsoft.com/office/drawing/2014/main" id="{1A758753-AAEF-1F77-B17A-75EBEB90DC63}"/>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524514" y="4350898"/>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10" name="Picture 4">
            <a:extLst>
              <a:ext uri="{FF2B5EF4-FFF2-40B4-BE49-F238E27FC236}">
                <a16:creationId xmlns:a16="http://schemas.microsoft.com/office/drawing/2014/main" id="{9821C2D4-C1C1-69E6-DB53-785099599E39}"/>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676914" y="4503298"/>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11" name="Picture 4">
            <a:extLst>
              <a:ext uri="{FF2B5EF4-FFF2-40B4-BE49-F238E27FC236}">
                <a16:creationId xmlns:a16="http://schemas.microsoft.com/office/drawing/2014/main" id="{2208DED3-4C2F-1CBA-3E93-6B481DA4486A}"/>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829314" y="4655698"/>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12" name="Picture 4">
            <a:extLst>
              <a:ext uri="{FF2B5EF4-FFF2-40B4-BE49-F238E27FC236}">
                <a16:creationId xmlns:a16="http://schemas.microsoft.com/office/drawing/2014/main" id="{A8F658F6-5E06-C09D-5A6F-1B7F033297D7}"/>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981714" y="4808098"/>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13" name="Picture 4">
            <a:extLst>
              <a:ext uri="{FF2B5EF4-FFF2-40B4-BE49-F238E27FC236}">
                <a16:creationId xmlns:a16="http://schemas.microsoft.com/office/drawing/2014/main" id="{17DDB174-0CB3-5A6C-1023-37388A2F52EA}"/>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134114" y="4960498"/>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14" name="Picture 4">
            <a:extLst>
              <a:ext uri="{FF2B5EF4-FFF2-40B4-BE49-F238E27FC236}">
                <a16:creationId xmlns:a16="http://schemas.microsoft.com/office/drawing/2014/main" id="{58154F17-3676-E709-9F02-71E2959FC988}"/>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286514" y="5112898"/>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15" name="Picture 4">
            <a:extLst>
              <a:ext uri="{FF2B5EF4-FFF2-40B4-BE49-F238E27FC236}">
                <a16:creationId xmlns:a16="http://schemas.microsoft.com/office/drawing/2014/main" id="{774E627E-0149-12F4-85AD-3861054D9854}"/>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438914" y="5265298"/>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16" name="Picture 4">
            <a:extLst>
              <a:ext uri="{FF2B5EF4-FFF2-40B4-BE49-F238E27FC236}">
                <a16:creationId xmlns:a16="http://schemas.microsoft.com/office/drawing/2014/main" id="{1F11B9A7-F171-B424-0B89-C0F8636333E1}"/>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591314" y="5417698"/>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17" name="Picture 4">
            <a:extLst>
              <a:ext uri="{FF2B5EF4-FFF2-40B4-BE49-F238E27FC236}">
                <a16:creationId xmlns:a16="http://schemas.microsoft.com/office/drawing/2014/main" id="{735CA2DA-C4FF-238D-44AA-2D939939F569}"/>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743714" y="5570098"/>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18" name="Picture 4">
            <a:extLst>
              <a:ext uri="{FF2B5EF4-FFF2-40B4-BE49-F238E27FC236}">
                <a16:creationId xmlns:a16="http://schemas.microsoft.com/office/drawing/2014/main" id="{891027F2-00FA-9F8B-5D07-27C8F791311D}"/>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896114" y="5722498"/>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19" name="Picture 4">
            <a:extLst>
              <a:ext uri="{FF2B5EF4-FFF2-40B4-BE49-F238E27FC236}">
                <a16:creationId xmlns:a16="http://schemas.microsoft.com/office/drawing/2014/main" id="{604CACFF-3C2C-6DC0-CB9A-9029A0F08E46}"/>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9048514" y="5874898"/>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20" name="Picture 4">
            <a:extLst>
              <a:ext uri="{FF2B5EF4-FFF2-40B4-BE49-F238E27FC236}">
                <a16:creationId xmlns:a16="http://schemas.microsoft.com/office/drawing/2014/main" id="{10AEA168-BC2A-790C-D45F-3A390AA5D539}"/>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874021" y="1725727"/>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21" name="Picture 4">
            <a:extLst>
              <a:ext uri="{FF2B5EF4-FFF2-40B4-BE49-F238E27FC236}">
                <a16:creationId xmlns:a16="http://schemas.microsoft.com/office/drawing/2014/main" id="{8F3C2B3F-775A-3C2B-09D6-E70F8A43A571}"/>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053229" y="1905284"/>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22" name="Picture 4">
            <a:extLst>
              <a:ext uri="{FF2B5EF4-FFF2-40B4-BE49-F238E27FC236}">
                <a16:creationId xmlns:a16="http://schemas.microsoft.com/office/drawing/2014/main" id="{070727E1-9FB6-759B-AFF2-0284FB4301CD}"/>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178821" y="2030527"/>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23" name="Picture 4">
            <a:extLst>
              <a:ext uri="{FF2B5EF4-FFF2-40B4-BE49-F238E27FC236}">
                <a16:creationId xmlns:a16="http://schemas.microsoft.com/office/drawing/2014/main" id="{9158272C-EE0D-6693-FDE1-22547860CD7E}"/>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331221" y="2182927"/>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24" name="Picture 4">
            <a:extLst>
              <a:ext uri="{FF2B5EF4-FFF2-40B4-BE49-F238E27FC236}">
                <a16:creationId xmlns:a16="http://schemas.microsoft.com/office/drawing/2014/main" id="{5B52E1EB-549B-3255-09DF-1727F520148B}"/>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483621" y="2335327"/>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25" name="Picture 4">
            <a:extLst>
              <a:ext uri="{FF2B5EF4-FFF2-40B4-BE49-F238E27FC236}">
                <a16:creationId xmlns:a16="http://schemas.microsoft.com/office/drawing/2014/main" id="{B0F7F4E4-2053-A540-1BDD-2CE0CF7474F1}"/>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636021" y="2487727"/>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26" name="Picture 4">
            <a:extLst>
              <a:ext uri="{FF2B5EF4-FFF2-40B4-BE49-F238E27FC236}">
                <a16:creationId xmlns:a16="http://schemas.microsoft.com/office/drawing/2014/main" id="{0546E664-BBF2-C052-7A24-A35618ECB030}"/>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788421" y="2640127"/>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27" name="Picture 4">
            <a:extLst>
              <a:ext uri="{FF2B5EF4-FFF2-40B4-BE49-F238E27FC236}">
                <a16:creationId xmlns:a16="http://schemas.microsoft.com/office/drawing/2014/main" id="{279D4597-1E7C-231B-F434-597FEEB0B30F}"/>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940821" y="2792527"/>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28" name="Picture 4">
            <a:extLst>
              <a:ext uri="{FF2B5EF4-FFF2-40B4-BE49-F238E27FC236}">
                <a16:creationId xmlns:a16="http://schemas.microsoft.com/office/drawing/2014/main" id="{7282499B-A184-2C23-26C7-0EB345881306}"/>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093221" y="2944927"/>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29" name="Picture 4">
            <a:extLst>
              <a:ext uri="{FF2B5EF4-FFF2-40B4-BE49-F238E27FC236}">
                <a16:creationId xmlns:a16="http://schemas.microsoft.com/office/drawing/2014/main" id="{608C8305-341E-0132-A32D-40972F481039}"/>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245621" y="3097327"/>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30" name="Picture 4">
            <a:extLst>
              <a:ext uri="{FF2B5EF4-FFF2-40B4-BE49-F238E27FC236}">
                <a16:creationId xmlns:a16="http://schemas.microsoft.com/office/drawing/2014/main" id="{24E2AD1F-092E-6A62-DF11-8D8900335958}"/>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398021" y="3249727"/>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31" name="Picture 4">
            <a:extLst>
              <a:ext uri="{FF2B5EF4-FFF2-40B4-BE49-F238E27FC236}">
                <a16:creationId xmlns:a16="http://schemas.microsoft.com/office/drawing/2014/main" id="{E6077465-E21D-C1C1-E887-FC192116C486}"/>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550421" y="3402127"/>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32" name="Picture 4">
            <a:extLst>
              <a:ext uri="{FF2B5EF4-FFF2-40B4-BE49-F238E27FC236}">
                <a16:creationId xmlns:a16="http://schemas.microsoft.com/office/drawing/2014/main" id="{F67E0A19-7A59-8C19-2B6A-36BB1CEA631A}"/>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702821" y="3554527"/>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33" name="Picture 4">
            <a:extLst>
              <a:ext uri="{FF2B5EF4-FFF2-40B4-BE49-F238E27FC236}">
                <a16:creationId xmlns:a16="http://schemas.microsoft.com/office/drawing/2014/main" id="{DE199023-FD32-E8A3-9468-21F337421D0C}"/>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855221" y="3706927"/>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34" name="Picture 4">
            <a:extLst>
              <a:ext uri="{FF2B5EF4-FFF2-40B4-BE49-F238E27FC236}">
                <a16:creationId xmlns:a16="http://schemas.microsoft.com/office/drawing/2014/main" id="{EEFBED51-78AA-A76D-6491-74A1EB6807CA}"/>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007621" y="3859327"/>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35" name="Picture 4">
            <a:extLst>
              <a:ext uri="{FF2B5EF4-FFF2-40B4-BE49-F238E27FC236}">
                <a16:creationId xmlns:a16="http://schemas.microsoft.com/office/drawing/2014/main" id="{1A18E576-C49E-A9CB-700D-7CA9556E9204}"/>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160021" y="4011727"/>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36" name="Picture 4">
            <a:extLst>
              <a:ext uri="{FF2B5EF4-FFF2-40B4-BE49-F238E27FC236}">
                <a16:creationId xmlns:a16="http://schemas.microsoft.com/office/drawing/2014/main" id="{4F057D3D-135D-1402-A1C0-D45153D25403}"/>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312421" y="4164127"/>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37" name="Picture 4">
            <a:extLst>
              <a:ext uri="{FF2B5EF4-FFF2-40B4-BE49-F238E27FC236}">
                <a16:creationId xmlns:a16="http://schemas.microsoft.com/office/drawing/2014/main" id="{EE81C3D4-0DD5-C549-E9F7-9F050C13B9A9}"/>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464821" y="4316527"/>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38" name="Picture 4">
            <a:extLst>
              <a:ext uri="{FF2B5EF4-FFF2-40B4-BE49-F238E27FC236}">
                <a16:creationId xmlns:a16="http://schemas.microsoft.com/office/drawing/2014/main" id="{A43367E4-61C5-E398-0ADC-C2C161057D89}"/>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617221" y="4468927"/>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39" name="Picture 4">
            <a:extLst>
              <a:ext uri="{FF2B5EF4-FFF2-40B4-BE49-F238E27FC236}">
                <a16:creationId xmlns:a16="http://schemas.microsoft.com/office/drawing/2014/main" id="{09A8D470-00FC-401D-F773-4E9C783EB18A}"/>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769621" y="4621327"/>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40" name="Picture 4">
            <a:extLst>
              <a:ext uri="{FF2B5EF4-FFF2-40B4-BE49-F238E27FC236}">
                <a16:creationId xmlns:a16="http://schemas.microsoft.com/office/drawing/2014/main" id="{F19AEE91-E3D0-BC1B-624A-CA707DF199EF}"/>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922021" y="4773727"/>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41" name="Picture 4">
            <a:extLst>
              <a:ext uri="{FF2B5EF4-FFF2-40B4-BE49-F238E27FC236}">
                <a16:creationId xmlns:a16="http://schemas.microsoft.com/office/drawing/2014/main" id="{14E2D09B-4AAC-788F-99CF-EB92312E3E4C}"/>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074421" y="4926127"/>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42" name="Picture 4">
            <a:extLst>
              <a:ext uri="{FF2B5EF4-FFF2-40B4-BE49-F238E27FC236}">
                <a16:creationId xmlns:a16="http://schemas.microsoft.com/office/drawing/2014/main" id="{1D50B832-5079-1607-4D0D-E76201F9299C}"/>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226821" y="5078527"/>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43" name="Picture 4">
            <a:extLst>
              <a:ext uri="{FF2B5EF4-FFF2-40B4-BE49-F238E27FC236}">
                <a16:creationId xmlns:a16="http://schemas.microsoft.com/office/drawing/2014/main" id="{39277F0B-BB12-7295-C1FB-D86B53D79A4D}"/>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379221" y="5230927"/>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44" name="Picture 4">
            <a:extLst>
              <a:ext uri="{FF2B5EF4-FFF2-40B4-BE49-F238E27FC236}">
                <a16:creationId xmlns:a16="http://schemas.microsoft.com/office/drawing/2014/main" id="{2BB53D70-FC72-4556-50E9-43AC7AEAD373}"/>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531621" y="5383327"/>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45" name="Picture 4">
            <a:extLst>
              <a:ext uri="{FF2B5EF4-FFF2-40B4-BE49-F238E27FC236}">
                <a16:creationId xmlns:a16="http://schemas.microsoft.com/office/drawing/2014/main" id="{D4925C3D-D978-DB67-A3E8-D29BA3130370}"/>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684021" y="5535727"/>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46" name="Picture 4">
            <a:extLst>
              <a:ext uri="{FF2B5EF4-FFF2-40B4-BE49-F238E27FC236}">
                <a16:creationId xmlns:a16="http://schemas.microsoft.com/office/drawing/2014/main" id="{B8E738B0-0F7C-1332-A64D-77CCAF9FF500}"/>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836421" y="5688127"/>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47" name="Picture 4">
            <a:extLst>
              <a:ext uri="{FF2B5EF4-FFF2-40B4-BE49-F238E27FC236}">
                <a16:creationId xmlns:a16="http://schemas.microsoft.com/office/drawing/2014/main" id="{97F1CDE6-7012-2708-3994-AC99BF30BCAC}"/>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988821" y="5840527"/>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48" name="Picture 4">
            <a:extLst>
              <a:ext uri="{FF2B5EF4-FFF2-40B4-BE49-F238E27FC236}">
                <a16:creationId xmlns:a16="http://schemas.microsoft.com/office/drawing/2014/main" id="{25CBAE57-E169-8857-1FDB-B6809ED0C4FE}"/>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141221" y="5992927"/>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49" name="Picture 22">
            <a:extLst>
              <a:ext uri="{FF2B5EF4-FFF2-40B4-BE49-F238E27FC236}">
                <a16:creationId xmlns:a16="http://schemas.microsoft.com/office/drawing/2014/main" id="{4AC31611-7EAC-2902-476C-8EEEF2FE9892}"/>
              </a:ext>
            </a:extLst>
          </p:cNvPr>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a:stretch/>
        </p:blipFill>
        <p:spPr bwMode="auto">
          <a:xfrm>
            <a:off x="10677129" y="2484297"/>
            <a:ext cx="702884" cy="699116"/>
          </a:xfrm>
          <a:prstGeom prst="rect">
            <a:avLst/>
          </a:prstGeom>
          <a:noFill/>
          <a:extLst>
            <a:ext uri="{909E8E84-426E-40DD-AFC4-6F175D3DCCD1}">
              <a14:hiddenFill xmlns:a14="http://schemas.microsoft.com/office/drawing/2010/main">
                <a:solidFill>
                  <a:srgbClr val="FFFFFF"/>
                </a:solidFill>
              </a14:hiddenFill>
            </a:ext>
          </a:extLst>
        </p:spPr>
      </p:pic>
      <p:pic>
        <p:nvPicPr>
          <p:cNvPr id="150" name="Picture 22">
            <a:extLst>
              <a:ext uri="{FF2B5EF4-FFF2-40B4-BE49-F238E27FC236}">
                <a16:creationId xmlns:a16="http://schemas.microsoft.com/office/drawing/2014/main" id="{43FA8C5F-D887-F92C-F33E-AE238D7CEC82}"/>
              </a:ext>
            </a:extLst>
          </p:cNvPr>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a:stretch/>
        </p:blipFill>
        <p:spPr bwMode="auto">
          <a:xfrm>
            <a:off x="9937094" y="2471767"/>
            <a:ext cx="702884" cy="699116"/>
          </a:xfrm>
          <a:prstGeom prst="rect">
            <a:avLst/>
          </a:prstGeom>
          <a:noFill/>
          <a:extLst>
            <a:ext uri="{909E8E84-426E-40DD-AFC4-6F175D3DCCD1}">
              <a14:hiddenFill xmlns:a14="http://schemas.microsoft.com/office/drawing/2010/main">
                <a:solidFill>
                  <a:srgbClr val="FFFFFF"/>
                </a:solidFill>
              </a14:hiddenFill>
            </a:ext>
          </a:extLst>
        </p:spPr>
      </p:pic>
      <p:pic>
        <p:nvPicPr>
          <p:cNvPr id="151" name="Picture 22">
            <a:extLst>
              <a:ext uri="{FF2B5EF4-FFF2-40B4-BE49-F238E27FC236}">
                <a16:creationId xmlns:a16="http://schemas.microsoft.com/office/drawing/2014/main" id="{6BB36A36-F84F-313B-F281-50A8CF97567C}"/>
              </a:ext>
            </a:extLst>
          </p:cNvPr>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a:stretch/>
        </p:blipFill>
        <p:spPr bwMode="auto">
          <a:xfrm>
            <a:off x="9299948" y="1890606"/>
            <a:ext cx="702884" cy="699116"/>
          </a:xfrm>
          <a:prstGeom prst="rect">
            <a:avLst/>
          </a:prstGeom>
          <a:noFill/>
          <a:extLst>
            <a:ext uri="{909E8E84-426E-40DD-AFC4-6F175D3DCCD1}">
              <a14:hiddenFill xmlns:a14="http://schemas.microsoft.com/office/drawing/2010/main">
                <a:solidFill>
                  <a:srgbClr val="FFFFFF"/>
                </a:solidFill>
              </a14:hiddenFill>
            </a:ext>
          </a:extLst>
        </p:spPr>
      </p:pic>
      <p:pic>
        <p:nvPicPr>
          <p:cNvPr id="152" name="Picture 22">
            <a:extLst>
              <a:ext uri="{FF2B5EF4-FFF2-40B4-BE49-F238E27FC236}">
                <a16:creationId xmlns:a16="http://schemas.microsoft.com/office/drawing/2014/main" id="{FF0946A0-B546-B1EC-6E72-88B0BAA2C0D9}"/>
              </a:ext>
            </a:extLst>
          </p:cNvPr>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a:stretch/>
        </p:blipFill>
        <p:spPr bwMode="auto">
          <a:xfrm>
            <a:off x="9988330" y="1881866"/>
            <a:ext cx="702884" cy="699116"/>
          </a:xfrm>
          <a:prstGeom prst="rect">
            <a:avLst/>
          </a:prstGeom>
          <a:noFill/>
          <a:extLst>
            <a:ext uri="{909E8E84-426E-40DD-AFC4-6F175D3DCCD1}">
              <a14:hiddenFill xmlns:a14="http://schemas.microsoft.com/office/drawing/2010/main">
                <a:solidFill>
                  <a:srgbClr val="FFFFFF"/>
                </a:solidFill>
              </a14:hiddenFill>
            </a:ext>
          </a:extLst>
        </p:spPr>
      </p:pic>
      <p:pic>
        <p:nvPicPr>
          <p:cNvPr id="153" name="Picture 22">
            <a:extLst>
              <a:ext uri="{FF2B5EF4-FFF2-40B4-BE49-F238E27FC236}">
                <a16:creationId xmlns:a16="http://schemas.microsoft.com/office/drawing/2014/main" id="{00E94C4C-FBB8-182E-AD1A-0C79F7500935}"/>
              </a:ext>
            </a:extLst>
          </p:cNvPr>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a:stretch/>
        </p:blipFill>
        <p:spPr bwMode="auto">
          <a:xfrm>
            <a:off x="10687687" y="1868561"/>
            <a:ext cx="702884" cy="699116"/>
          </a:xfrm>
          <a:prstGeom prst="rect">
            <a:avLst/>
          </a:prstGeom>
          <a:noFill/>
          <a:extLst>
            <a:ext uri="{909E8E84-426E-40DD-AFC4-6F175D3DCCD1}">
              <a14:hiddenFill xmlns:a14="http://schemas.microsoft.com/office/drawing/2010/main">
                <a:solidFill>
                  <a:srgbClr val="FFFFFF"/>
                </a:solidFill>
              </a14:hiddenFill>
            </a:ext>
          </a:extLst>
        </p:spPr>
      </p:pic>
      <p:pic>
        <p:nvPicPr>
          <p:cNvPr id="154" name="Picture 22">
            <a:extLst>
              <a:ext uri="{FF2B5EF4-FFF2-40B4-BE49-F238E27FC236}">
                <a16:creationId xmlns:a16="http://schemas.microsoft.com/office/drawing/2014/main" id="{6B6FFB95-B90C-2D43-1E47-A413F7732C35}"/>
              </a:ext>
            </a:extLst>
          </p:cNvPr>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a:stretch/>
        </p:blipFill>
        <p:spPr bwMode="auto">
          <a:xfrm>
            <a:off x="11424853" y="1840718"/>
            <a:ext cx="702884" cy="699116"/>
          </a:xfrm>
          <a:prstGeom prst="rect">
            <a:avLst/>
          </a:prstGeom>
          <a:noFill/>
          <a:extLst>
            <a:ext uri="{909E8E84-426E-40DD-AFC4-6F175D3DCCD1}">
              <a14:hiddenFill xmlns:a14="http://schemas.microsoft.com/office/drawing/2010/main">
                <a:solidFill>
                  <a:srgbClr val="FFFFFF"/>
                </a:solidFill>
              </a14:hiddenFill>
            </a:ext>
          </a:extLst>
        </p:spPr>
      </p:pic>
      <p:pic>
        <p:nvPicPr>
          <p:cNvPr id="155" name="Picture 6">
            <a:extLst>
              <a:ext uri="{FF2B5EF4-FFF2-40B4-BE49-F238E27FC236}">
                <a16:creationId xmlns:a16="http://schemas.microsoft.com/office/drawing/2014/main" id="{2E13B4E6-557C-7079-4900-6AD66E3B5C25}"/>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8193753" y="735043"/>
            <a:ext cx="620001" cy="620001"/>
          </a:xfrm>
          <a:prstGeom prst="rect">
            <a:avLst/>
          </a:prstGeom>
          <a:noFill/>
          <a:extLst>
            <a:ext uri="{909E8E84-426E-40DD-AFC4-6F175D3DCCD1}">
              <a14:hiddenFill xmlns:a14="http://schemas.microsoft.com/office/drawing/2010/main">
                <a:solidFill>
                  <a:srgbClr val="FFFFFF"/>
                </a:solidFill>
              </a14:hiddenFill>
            </a:ext>
          </a:extLst>
        </p:spPr>
      </p:pic>
      <p:pic>
        <p:nvPicPr>
          <p:cNvPr id="156" name="Picture 6">
            <a:extLst>
              <a:ext uri="{FF2B5EF4-FFF2-40B4-BE49-F238E27FC236}">
                <a16:creationId xmlns:a16="http://schemas.microsoft.com/office/drawing/2014/main" id="{3DBBEFBF-78B6-3DE3-FCF6-68BB68221740}"/>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8724409" y="713770"/>
            <a:ext cx="620001" cy="620001"/>
          </a:xfrm>
          <a:prstGeom prst="rect">
            <a:avLst/>
          </a:prstGeom>
          <a:noFill/>
          <a:extLst>
            <a:ext uri="{909E8E84-426E-40DD-AFC4-6F175D3DCCD1}">
              <a14:hiddenFill xmlns:a14="http://schemas.microsoft.com/office/drawing/2010/main">
                <a:solidFill>
                  <a:srgbClr val="FFFFFF"/>
                </a:solidFill>
              </a14:hiddenFill>
            </a:ext>
          </a:extLst>
        </p:spPr>
      </p:pic>
      <p:pic>
        <p:nvPicPr>
          <p:cNvPr id="157" name="Picture 6">
            <a:extLst>
              <a:ext uri="{FF2B5EF4-FFF2-40B4-BE49-F238E27FC236}">
                <a16:creationId xmlns:a16="http://schemas.microsoft.com/office/drawing/2014/main" id="{E5481BBD-24D7-28D7-0DAD-36844BE6199B}"/>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9237995" y="761400"/>
            <a:ext cx="620001" cy="620001"/>
          </a:xfrm>
          <a:prstGeom prst="rect">
            <a:avLst/>
          </a:prstGeom>
          <a:noFill/>
          <a:extLst>
            <a:ext uri="{909E8E84-426E-40DD-AFC4-6F175D3DCCD1}">
              <a14:hiddenFill xmlns:a14="http://schemas.microsoft.com/office/drawing/2010/main">
                <a:solidFill>
                  <a:srgbClr val="FFFFFF"/>
                </a:solidFill>
              </a14:hiddenFill>
            </a:ext>
          </a:extLst>
        </p:spPr>
      </p:pic>
      <p:pic>
        <p:nvPicPr>
          <p:cNvPr id="158" name="Picture 6">
            <a:extLst>
              <a:ext uri="{FF2B5EF4-FFF2-40B4-BE49-F238E27FC236}">
                <a16:creationId xmlns:a16="http://schemas.microsoft.com/office/drawing/2014/main" id="{521EEA3D-A3D8-1879-6180-926CF0CA87BF}"/>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9810198" y="761400"/>
            <a:ext cx="620001" cy="620001"/>
          </a:xfrm>
          <a:prstGeom prst="rect">
            <a:avLst/>
          </a:prstGeom>
          <a:noFill/>
          <a:extLst>
            <a:ext uri="{909E8E84-426E-40DD-AFC4-6F175D3DCCD1}">
              <a14:hiddenFill xmlns:a14="http://schemas.microsoft.com/office/drawing/2010/main">
                <a:solidFill>
                  <a:srgbClr val="FFFFFF"/>
                </a:solidFill>
              </a14:hiddenFill>
            </a:ext>
          </a:extLst>
        </p:spPr>
      </p:pic>
      <p:pic>
        <p:nvPicPr>
          <p:cNvPr id="159" name="Picture 6">
            <a:extLst>
              <a:ext uri="{FF2B5EF4-FFF2-40B4-BE49-F238E27FC236}">
                <a16:creationId xmlns:a16="http://schemas.microsoft.com/office/drawing/2014/main" id="{97A1E670-2CEC-C820-983A-951AB1A81D40}"/>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0319886" y="768052"/>
            <a:ext cx="620001" cy="620001"/>
          </a:xfrm>
          <a:prstGeom prst="rect">
            <a:avLst/>
          </a:prstGeom>
          <a:noFill/>
          <a:extLst>
            <a:ext uri="{909E8E84-426E-40DD-AFC4-6F175D3DCCD1}">
              <a14:hiddenFill xmlns:a14="http://schemas.microsoft.com/office/drawing/2010/main">
                <a:solidFill>
                  <a:srgbClr val="FFFFFF"/>
                </a:solidFill>
              </a14:hiddenFill>
            </a:ext>
          </a:extLst>
        </p:spPr>
      </p:pic>
      <p:pic>
        <p:nvPicPr>
          <p:cNvPr id="160" name="Picture 6">
            <a:extLst>
              <a:ext uri="{FF2B5EF4-FFF2-40B4-BE49-F238E27FC236}">
                <a16:creationId xmlns:a16="http://schemas.microsoft.com/office/drawing/2014/main" id="{A500D633-DE5C-99CA-FC42-2B826F6D7A0D}"/>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0885852" y="774584"/>
            <a:ext cx="620001" cy="620001"/>
          </a:xfrm>
          <a:prstGeom prst="rect">
            <a:avLst/>
          </a:prstGeom>
          <a:noFill/>
          <a:extLst>
            <a:ext uri="{909E8E84-426E-40DD-AFC4-6F175D3DCCD1}">
              <a14:hiddenFill xmlns:a14="http://schemas.microsoft.com/office/drawing/2010/main">
                <a:solidFill>
                  <a:srgbClr val="FFFFFF"/>
                </a:solidFill>
              </a14:hiddenFill>
            </a:ext>
          </a:extLst>
        </p:spPr>
      </p:pic>
      <p:pic>
        <p:nvPicPr>
          <p:cNvPr id="161" name="Picture 6">
            <a:extLst>
              <a:ext uri="{FF2B5EF4-FFF2-40B4-BE49-F238E27FC236}">
                <a16:creationId xmlns:a16="http://schemas.microsoft.com/office/drawing/2014/main" id="{8647A067-2E02-83C8-0743-52D9AA3C655A}"/>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1375936" y="784477"/>
            <a:ext cx="620001" cy="620001"/>
          </a:xfrm>
          <a:prstGeom prst="rect">
            <a:avLst/>
          </a:prstGeom>
          <a:noFill/>
          <a:extLst>
            <a:ext uri="{909E8E84-426E-40DD-AFC4-6F175D3DCCD1}">
              <a14:hiddenFill xmlns:a14="http://schemas.microsoft.com/office/drawing/2010/main">
                <a:solidFill>
                  <a:srgbClr val="FFFFFF"/>
                </a:solidFill>
              </a14:hiddenFill>
            </a:ext>
          </a:extLst>
        </p:spPr>
      </p:pic>
      <p:pic>
        <p:nvPicPr>
          <p:cNvPr id="162" name="Picture 6">
            <a:extLst>
              <a:ext uri="{FF2B5EF4-FFF2-40B4-BE49-F238E27FC236}">
                <a16:creationId xmlns:a16="http://schemas.microsoft.com/office/drawing/2014/main" id="{5E6B1603-76B0-58CA-A9DA-8FB29A166E13}"/>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653968" y="1279696"/>
            <a:ext cx="620001" cy="620001"/>
          </a:xfrm>
          <a:prstGeom prst="rect">
            <a:avLst/>
          </a:prstGeom>
          <a:noFill/>
          <a:extLst>
            <a:ext uri="{909E8E84-426E-40DD-AFC4-6F175D3DCCD1}">
              <a14:hiddenFill xmlns:a14="http://schemas.microsoft.com/office/drawing/2010/main">
                <a:solidFill>
                  <a:srgbClr val="FFFFFF"/>
                </a:solidFill>
              </a14:hiddenFill>
            </a:ext>
          </a:extLst>
        </p:spPr>
      </p:pic>
      <p:pic>
        <p:nvPicPr>
          <p:cNvPr id="163" name="Picture 6">
            <a:extLst>
              <a:ext uri="{FF2B5EF4-FFF2-40B4-BE49-F238E27FC236}">
                <a16:creationId xmlns:a16="http://schemas.microsoft.com/office/drawing/2014/main" id="{C9A26285-6819-F95D-8F02-E98A52D3AFC0}"/>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8163656" y="1252913"/>
            <a:ext cx="620001" cy="620001"/>
          </a:xfrm>
          <a:prstGeom prst="rect">
            <a:avLst/>
          </a:prstGeom>
          <a:noFill/>
          <a:extLst>
            <a:ext uri="{909E8E84-426E-40DD-AFC4-6F175D3DCCD1}">
              <a14:hiddenFill xmlns:a14="http://schemas.microsoft.com/office/drawing/2010/main">
                <a:solidFill>
                  <a:srgbClr val="FFFFFF"/>
                </a:solidFill>
              </a14:hiddenFill>
            </a:ext>
          </a:extLst>
        </p:spPr>
      </p:pic>
      <p:pic>
        <p:nvPicPr>
          <p:cNvPr id="164" name="Picture 6">
            <a:extLst>
              <a:ext uri="{FF2B5EF4-FFF2-40B4-BE49-F238E27FC236}">
                <a16:creationId xmlns:a16="http://schemas.microsoft.com/office/drawing/2014/main" id="{D50E647F-BE3E-AC93-449A-F765DF8F54E7}"/>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8700730" y="1258817"/>
            <a:ext cx="620001" cy="620001"/>
          </a:xfrm>
          <a:prstGeom prst="rect">
            <a:avLst/>
          </a:prstGeom>
          <a:noFill/>
          <a:extLst>
            <a:ext uri="{909E8E84-426E-40DD-AFC4-6F175D3DCCD1}">
              <a14:hiddenFill xmlns:a14="http://schemas.microsoft.com/office/drawing/2010/main">
                <a:solidFill>
                  <a:srgbClr val="FFFFFF"/>
                </a:solidFill>
              </a14:hiddenFill>
            </a:ext>
          </a:extLst>
        </p:spPr>
      </p:pic>
      <p:pic>
        <p:nvPicPr>
          <p:cNvPr id="165" name="Picture 6">
            <a:extLst>
              <a:ext uri="{FF2B5EF4-FFF2-40B4-BE49-F238E27FC236}">
                <a16:creationId xmlns:a16="http://schemas.microsoft.com/office/drawing/2014/main" id="{BF9E427A-92C0-4858-DF6C-6E8B67C0B4D2}"/>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9199744" y="1229836"/>
            <a:ext cx="620001" cy="620001"/>
          </a:xfrm>
          <a:prstGeom prst="rect">
            <a:avLst/>
          </a:prstGeom>
          <a:noFill/>
          <a:extLst>
            <a:ext uri="{909E8E84-426E-40DD-AFC4-6F175D3DCCD1}">
              <a14:hiddenFill xmlns:a14="http://schemas.microsoft.com/office/drawing/2010/main">
                <a:solidFill>
                  <a:srgbClr val="FFFFFF"/>
                </a:solidFill>
              </a14:hiddenFill>
            </a:ext>
          </a:extLst>
        </p:spPr>
      </p:pic>
      <p:pic>
        <p:nvPicPr>
          <p:cNvPr id="166" name="Picture 6">
            <a:extLst>
              <a:ext uri="{FF2B5EF4-FFF2-40B4-BE49-F238E27FC236}">
                <a16:creationId xmlns:a16="http://schemas.microsoft.com/office/drawing/2014/main" id="{6EB62509-6FC2-2E45-65C7-216D3773BB33}"/>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9771947" y="1229836"/>
            <a:ext cx="620001" cy="620001"/>
          </a:xfrm>
          <a:prstGeom prst="rect">
            <a:avLst/>
          </a:prstGeom>
          <a:noFill/>
          <a:extLst>
            <a:ext uri="{909E8E84-426E-40DD-AFC4-6F175D3DCCD1}">
              <a14:hiddenFill xmlns:a14="http://schemas.microsoft.com/office/drawing/2010/main">
                <a:solidFill>
                  <a:srgbClr val="FFFFFF"/>
                </a:solidFill>
              </a14:hiddenFill>
            </a:ext>
          </a:extLst>
        </p:spPr>
      </p:pic>
      <p:pic>
        <p:nvPicPr>
          <p:cNvPr id="167" name="Picture 6">
            <a:extLst>
              <a:ext uri="{FF2B5EF4-FFF2-40B4-BE49-F238E27FC236}">
                <a16:creationId xmlns:a16="http://schemas.microsoft.com/office/drawing/2014/main" id="{9395D6AD-9BB0-322F-FDCF-8CC7D0F0240E}"/>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0281635" y="1236488"/>
            <a:ext cx="620001" cy="620001"/>
          </a:xfrm>
          <a:prstGeom prst="rect">
            <a:avLst/>
          </a:prstGeom>
          <a:noFill/>
          <a:extLst>
            <a:ext uri="{909E8E84-426E-40DD-AFC4-6F175D3DCCD1}">
              <a14:hiddenFill xmlns:a14="http://schemas.microsoft.com/office/drawing/2010/main">
                <a:solidFill>
                  <a:srgbClr val="FFFFFF"/>
                </a:solidFill>
              </a14:hiddenFill>
            </a:ext>
          </a:extLst>
        </p:spPr>
      </p:pic>
      <p:pic>
        <p:nvPicPr>
          <p:cNvPr id="168" name="Picture 6">
            <a:extLst>
              <a:ext uri="{FF2B5EF4-FFF2-40B4-BE49-F238E27FC236}">
                <a16:creationId xmlns:a16="http://schemas.microsoft.com/office/drawing/2014/main" id="{A16EDA4B-733B-E1DB-FF9A-E7B521663149}"/>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0847601" y="1243020"/>
            <a:ext cx="620001" cy="620001"/>
          </a:xfrm>
          <a:prstGeom prst="rect">
            <a:avLst/>
          </a:prstGeom>
          <a:noFill/>
          <a:extLst>
            <a:ext uri="{909E8E84-426E-40DD-AFC4-6F175D3DCCD1}">
              <a14:hiddenFill xmlns:a14="http://schemas.microsoft.com/office/drawing/2010/main">
                <a:solidFill>
                  <a:srgbClr val="FFFFFF"/>
                </a:solidFill>
              </a14:hiddenFill>
            </a:ext>
          </a:extLst>
        </p:spPr>
      </p:pic>
      <p:pic>
        <p:nvPicPr>
          <p:cNvPr id="169" name="Picture 6">
            <a:extLst>
              <a:ext uri="{FF2B5EF4-FFF2-40B4-BE49-F238E27FC236}">
                <a16:creationId xmlns:a16="http://schemas.microsoft.com/office/drawing/2014/main" id="{C3F00837-7D65-4072-3CC5-2AC0FD8ABECC}"/>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1337685" y="1252913"/>
            <a:ext cx="620001" cy="620001"/>
          </a:xfrm>
          <a:prstGeom prst="rect">
            <a:avLst/>
          </a:prstGeom>
          <a:noFill/>
          <a:extLst>
            <a:ext uri="{909E8E84-426E-40DD-AFC4-6F175D3DCCD1}">
              <a14:hiddenFill xmlns:a14="http://schemas.microsoft.com/office/drawing/2010/main">
                <a:solidFill>
                  <a:srgbClr val="FFFFFF"/>
                </a:solidFill>
              </a14:hiddenFill>
            </a:ext>
          </a:extLst>
        </p:spPr>
      </p:pic>
      <p:pic>
        <p:nvPicPr>
          <p:cNvPr id="170" name="Picture 6">
            <a:extLst>
              <a:ext uri="{FF2B5EF4-FFF2-40B4-BE49-F238E27FC236}">
                <a16:creationId xmlns:a16="http://schemas.microsoft.com/office/drawing/2014/main" id="{D1D42467-630E-0C85-282D-50B5C2090045}"/>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689175" y="684551"/>
            <a:ext cx="620001" cy="620001"/>
          </a:xfrm>
          <a:prstGeom prst="rect">
            <a:avLst/>
          </a:prstGeom>
          <a:noFill/>
          <a:extLst>
            <a:ext uri="{909E8E84-426E-40DD-AFC4-6F175D3DCCD1}">
              <a14:hiddenFill xmlns:a14="http://schemas.microsoft.com/office/drawing/2010/main">
                <a:solidFill>
                  <a:srgbClr val="FFFFFF"/>
                </a:solidFill>
              </a14:hiddenFill>
            </a:ext>
          </a:extLst>
        </p:spPr>
      </p:pic>
      <p:pic>
        <p:nvPicPr>
          <p:cNvPr id="171" name="Picture 6">
            <a:extLst>
              <a:ext uri="{FF2B5EF4-FFF2-40B4-BE49-F238E27FC236}">
                <a16:creationId xmlns:a16="http://schemas.microsoft.com/office/drawing/2014/main" id="{7FDC9B48-4734-EBA0-5BD9-EF850FA6FEA3}"/>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226249" y="690455"/>
            <a:ext cx="620001" cy="620001"/>
          </a:xfrm>
          <a:prstGeom prst="rect">
            <a:avLst/>
          </a:prstGeom>
          <a:noFill/>
          <a:extLst>
            <a:ext uri="{909E8E84-426E-40DD-AFC4-6F175D3DCCD1}">
              <a14:hiddenFill xmlns:a14="http://schemas.microsoft.com/office/drawing/2010/main">
                <a:solidFill>
                  <a:srgbClr val="FFFFFF"/>
                </a:solidFill>
              </a14:hiddenFill>
            </a:ext>
          </a:extLst>
        </p:spPr>
      </p:pic>
      <p:pic>
        <p:nvPicPr>
          <p:cNvPr id="172" name="Picture 6">
            <a:extLst>
              <a:ext uri="{FF2B5EF4-FFF2-40B4-BE49-F238E27FC236}">
                <a16:creationId xmlns:a16="http://schemas.microsoft.com/office/drawing/2014/main" id="{B060C381-32D8-9874-7CE3-146AAE13DDB3}"/>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144280" y="1306137"/>
            <a:ext cx="620001" cy="620001"/>
          </a:xfrm>
          <a:prstGeom prst="rect">
            <a:avLst/>
          </a:prstGeom>
          <a:noFill/>
          <a:extLst>
            <a:ext uri="{909E8E84-426E-40DD-AFC4-6F175D3DCCD1}">
              <a14:hiddenFill xmlns:a14="http://schemas.microsoft.com/office/drawing/2010/main">
                <a:solidFill>
                  <a:srgbClr val="FFFFFF"/>
                </a:solidFill>
              </a14:hiddenFill>
            </a:ext>
          </a:extLst>
        </p:spPr>
      </p:pic>
      <p:pic>
        <p:nvPicPr>
          <p:cNvPr id="173" name="Picture 6">
            <a:extLst>
              <a:ext uri="{FF2B5EF4-FFF2-40B4-BE49-F238E27FC236}">
                <a16:creationId xmlns:a16="http://schemas.microsoft.com/office/drawing/2014/main" id="{DC9E5B19-2959-07E8-4A2D-B22ED4553370}"/>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611901" y="1329120"/>
            <a:ext cx="620001" cy="620001"/>
          </a:xfrm>
          <a:prstGeom prst="rect">
            <a:avLst/>
          </a:prstGeom>
          <a:noFill/>
          <a:extLst>
            <a:ext uri="{909E8E84-426E-40DD-AFC4-6F175D3DCCD1}">
              <a14:hiddenFill xmlns:a14="http://schemas.microsoft.com/office/drawing/2010/main">
                <a:solidFill>
                  <a:srgbClr val="FFFFFF"/>
                </a:solidFill>
              </a14:hiddenFill>
            </a:ext>
          </a:extLst>
        </p:spPr>
      </p:pic>
      <p:pic>
        <p:nvPicPr>
          <p:cNvPr id="174" name="Picture 28">
            <a:extLst>
              <a:ext uri="{FF2B5EF4-FFF2-40B4-BE49-F238E27FC236}">
                <a16:creationId xmlns:a16="http://schemas.microsoft.com/office/drawing/2014/main" id="{3D66ACE2-C264-4F23-29A9-2F7AD6372118}"/>
              </a:ext>
            </a:extLst>
          </p:cNvPr>
          <p:cNvPicPr>
            <a:picLocks noChangeAspect="1" noChangeArrowheads="1"/>
          </p:cNvPicPr>
          <p:nvPr/>
        </p:nvPicPr>
        <p:blipFill rotWithShape="1">
          <a:blip r:embed="rId12" cstate="screen">
            <a:extLst>
              <a:ext uri="{28A0092B-C50C-407E-A947-70E740481C1C}">
                <a14:useLocalDpi xmlns:a14="http://schemas.microsoft.com/office/drawing/2010/main"/>
              </a:ext>
            </a:extLst>
          </a:blip>
          <a:srcRect/>
          <a:stretch/>
        </p:blipFill>
        <p:spPr bwMode="auto">
          <a:xfrm>
            <a:off x="2578589" y="4822013"/>
            <a:ext cx="1186262" cy="1208318"/>
          </a:xfrm>
          <a:prstGeom prst="rect">
            <a:avLst/>
          </a:prstGeom>
          <a:noFill/>
          <a:extLst>
            <a:ext uri="{909E8E84-426E-40DD-AFC4-6F175D3DCCD1}">
              <a14:hiddenFill xmlns:a14="http://schemas.microsoft.com/office/drawing/2010/main">
                <a:solidFill>
                  <a:srgbClr val="FFFFFF"/>
                </a:solidFill>
              </a14:hiddenFill>
            </a:ext>
          </a:extLst>
        </p:spPr>
      </p:pic>
      <p:pic>
        <p:nvPicPr>
          <p:cNvPr id="175" name="Picture 24">
            <a:extLst>
              <a:ext uri="{FF2B5EF4-FFF2-40B4-BE49-F238E27FC236}">
                <a16:creationId xmlns:a16="http://schemas.microsoft.com/office/drawing/2014/main" id="{3DC54393-2DA1-4B6E-89A2-484448CAE4DB}"/>
              </a:ext>
            </a:extLst>
          </p:cNvPr>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11442698" y="4642170"/>
            <a:ext cx="657441" cy="507873"/>
          </a:xfrm>
          <a:prstGeom prst="rect">
            <a:avLst/>
          </a:prstGeom>
          <a:noFill/>
          <a:extLst>
            <a:ext uri="{909E8E84-426E-40DD-AFC4-6F175D3DCCD1}">
              <a14:hiddenFill xmlns:a14="http://schemas.microsoft.com/office/drawing/2010/main">
                <a:solidFill>
                  <a:srgbClr val="FFFFFF"/>
                </a:solidFill>
              </a14:hiddenFill>
            </a:ext>
          </a:extLst>
        </p:spPr>
      </p:pic>
      <p:pic>
        <p:nvPicPr>
          <p:cNvPr id="176" name="Picture 24">
            <a:extLst>
              <a:ext uri="{FF2B5EF4-FFF2-40B4-BE49-F238E27FC236}">
                <a16:creationId xmlns:a16="http://schemas.microsoft.com/office/drawing/2014/main" id="{BD8547AC-CD9F-68FE-6C29-FD571B4449CE}"/>
              </a:ext>
            </a:extLst>
          </p:cNvPr>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9780522" y="4003302"/>
            <a:ext cx="657441" cy="507873"/>
          </a:xfrm>
          <a:prstGeom prst="rect">
            <a:avLst/>
          </a:prstGeom>
          <a:noFill/>
          <a:extLst>
            <a:ext uri="{909E8E84-426E-40DD-AFC4-6F175D3DCCD1}">
              <a14:hiddenFill xmlns:a14="http://schemas.microsoft.com/office/drawing/2010/main">
                <a:solidFill>
                  <a:srgbClr val="FFFFFF"/>
                </a:solidFill>
              </a14:hiddenFill>
            </a:ext>
          </a:extLst>
        </p:spPr>
      </p:pic>
      <p:pic>
        <p:nvPicPr>
          <p:cNvPr id="177" name="Picture 24">
            <a:extLst>
              <a:ext uri="{FF2B5EF4-FFF2-40B4-BE49-F238E27FC236}">
                <a16:creationId xmlns:a16="http://schemas.microsoft.com/office/drawing/2014/main" id="{7FE3727C-A3EB-4FF6-CB2D-27E6B452BE54}"/>
              </a:ext>
            </a:extLst>
          </p:cNvPr>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10574094" y="4014659"/>
            <a:ext cx="657441" cy="507873"/>
          </a:xfrm>
          <a:prstGeom prst="rect">
            <a:avLst/>
          </a:prstGeom>
          <a:noFill/>
          <a:extLst>
            <a:ext uri="{909E8E84-426E-40DD-AFC4-6F175D3DCCD1}">
              <a14:hiddenFill xmlns:a14="http://schemas.microsoft.com/office/drawing/2010/main">
                <a:solidFill>
                  <a:srgbClr val="FFFFFF"/>
                </a:solidFill>
              </a14:hiddenFill>
            </a:ext>
          </a:extLst>
        </p:spPr>
      </p:pic>
      <p:pic>
        <p:nvPicPr>
          <p:cNvPr id="178" name="Picture 24">
            <a:extLst>
              <a:ext uri="{FF2B5EF4-FFF2-40B4-BE49-F238E27FC236}">
                <a16:creationId xmlns:a16="http://schemas.microsoft.com/office/drawing/2014/main" id="{B2905E6D-D69D-5FC7-6A52-6D42E31BE4D8}"/>
              </a:ext>
            </a:extLst>
          </p:cNvPr>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11435605" y="4003302"/>
            <a:ext cx="657441" cy="507873"/>
          </a:xfrm>
          <a:prstGeom prst="rect">
            <a:avLst/>
          </a:prstGeom>
          <a:noFill/>
          <a:extLst>
            <a:ext uri="{909E8E84-426E-40DD-AFC4-6F175D3DCCD1}">
              <a14:hiddenFill xmlns:a14="http://schemas.microsoft.com/office/drawing/2010/main">
                <a:solidFill>
                  <a:srgbClr val="FFFFFF"/>
                </a:solidFill>
              </a14:hiddenFill>
            </a:ext>
          </a:extLst>
        </p:spPr>
      </p:pic>
      <p:pic>
        <p:nvPicPr>
          <p:cNvPr id="179" name="Picture 24">
            <a:extLst>
              <a:ext uri="{FF2B5EF4-FFF2-40B4-BE49-F238E27FC236}">
                <a16:creationId xmlns:a16="http://schemas.microsoft.com/office/drawing/2014/main" id="{13C13096-48C6-77DB-E67D-DFFF06811FA1}"/>
              </a:ext>
            </a:extLst>
          </p:cNvPr>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9780522" y="3291239"/>
            <a:ext cx="657441" cy="507873"/>
          </a:xfrm>
          <a:prstGeom prst="rect">
            <a:avLst/>
          </a:prstGeom>
          <a:noFill/>
          <a:extLst>
            <a:ext uri="{909E8E84-426E-40DD-AFC4-6F175D3DCCD1}">
              <a14:hiddenFill xmlns:a14="http://schemas.microsoft.com/office/drawing/2010/main">
                <a:solidFill>
                  <a:srgbClr val="FFFFFF"/>
                </a:solidFill>
              </a14:hiddenFill>
            </a:ext>
          </a:extLst>
        </p:spPr>
      </p:pic>
      <p:pic>
        <p:nvPicPr>
          <p:cNvPr id="180" name="Picture 24">
            <a:extLst>
              <a:ext uri="{FF2B5EF4-FFF2-40B4-BE49-F238E27FC236}">
                <a16:creationId xmlns:a16="http://schemas.microsoft.com/office/drawing/2014/main" id="{B40780F3-4B9A-CBC5-9605-D0C215E67877}"/>
              </a:ext>
            </a:extLst>
          </p:cNvPr>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10566390" y="3308162"/>
            <a:ext cx="657441" cy="507873"/>
          </a:xfrm>
          <a:prstGeom prst="rect">
            <a:avLst/>
          </a:prstGeom>
          <a:noFill/>
          <a:extLst>
            <a:ext uri="{909E8E84-426E-40DD-AFC4-6F175D3DCCD1}">
              <a14:hiddenFill xmlns:a14="http://schemas.microsoft.com/office/drawing/2010/main">
                <a:solidFill>
                  <a:srgbClr val="FFFFFF"/>
                </a:solidFill>
              </a14:hiddenFill>
            </a:ext>
          </a:extLst>
        </p:spPr>
      </p:pic>
      <p:pic>
        <p:nvPicPr>
          <p:cNvPr id="181" name="Picture 24">
            <a:extLst>
              <a:ext uri="{FF2B5EF4-FFF2-40B4-BE49-F238E27FC236}">
                <a16:creationId xmlns:a16="http://schemas.microsoft.com/office/drawing/2014/main" id="{1B7B50DC-41B1-DB3B-E213-76410C98AAE7}"/>
              </a:ext>
            </a:extLst>
          </p:cNvPr>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11435605" y="3305306"/>
            <a:ext cx="657441" cy="507873"/>
          </a:xfrm>
          <a:prstGeom prst="rect">
            <a:avLst/>
          </a:prstGeom>
          <a:noFill/>
          <a:extLst>
            <a:ext uri="{909E8E84-426E-40DD-AFC4-6F175D3DCCD1}">
              <a14:hiddenFill xmlns:a14="http://schemas.microsoft.com/office/drawing/2010/main">
                <a:solidFill>
                  <a:srgbClr val="FFFFFF"/>
                </a:solidFill>
              </a14:hiddenFill>
            </a:ext>
          </a:extLst>
        </p:spPr>
      </p:pic>
      <p:pic>
        <p:nvPicPr>
          <p:cNvPr id="182" name="Picture 8">
            <a:extLst>
              <a:ext uri="{FF2B5EF4-FFF2-40B4-BE49-F238E27FC236}">
                <a16:creationId xmlns:a16="http://schemas.microsoft.com/office/drawing/2014/main" id="{5FB1EB37-C344-4B1F-0DD3-ADBE0EBA59AE}"/>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904346" y="2518541"/>
            <a:ext cx="635458" cy="895653"/>
          </a:xfrm>
          <a:prstGeom prst="rect">
            <a:avLst/>
          </a:prstGeom>
          <a:noFill/>
          <a:extLst>
            <a:ext uri="{909E8E84-426E-40DD-AFC4-6F175D3DCCD1}">
              <a14:hiddenFill xmlns:a14="http://schemas.microsoft.com/office/drawing/2010/main">
                <a:solidFill>
                  <a:srgbClr val="FFFFFF"/>
                </a:solidFill>
              </a14:hiddenFill>
            </a:ext>
          </a:extLst>
        </p:spPr>
      </p:pic>
      <p:pic>
        <p:nvPicPr>
          <p:cNvPr id="183" name="Picture 8">
            <a:extLst>
              <a:ext uri="{FF2B5EF4-FFF2-40B4-BE49-F238E27FC236}">
                <a16:creationId xmlns:a16="http://schemas.microsoft.com/office/drawing/2014/main" id="{200BE83D-77C5-352E-92DB-5BBAF07D5AE9}"/>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1561124" y="2547028"/>
            <a:ext cx="635458" cy="895653"/>
          </a:xfrm>
          <a:prstGeom prst="rect">
            <a:avLst/>
          </a:prstGeom>
          <a:noFill/>
          <a:extLst>
            <a:ext uri="{909E8E84-426E-40DD-AFC4-6F175D3DCCD1}">
              <a14:hiddenFill xmlns:a14="http://schemas.microsoft.com/office/drawing/2010/main">
                <a:solidFill>
                  <a:srgbClr val="FFFFFF"/>
                </a:solidFill>
              </a14:hiddenFill>
            </a:ext>
          </a:extLst>
        </p:spPr>
      </p:pic>
      <p:pic>
        <p:nvPicPr>
          <p:cNvPr id="184" name="Picture 10">
            <a:extLst>
              <a:ext uri="{FF2B5EF4-FFF2-40B4-BE49-F238E27FC236}">
                <a16:creationId xmlns:a16="http://schemas.microsoft.com/office/drawing/2014/main" id="{71590D45-64BE-1C8E-09A3-32D2F6E97B9F}"/>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1306153" y="3748321"/>
            <a:ext cx="895701" cy="650871"/>
          </a:xfrm>
          <a:prstGeom prst="rect">
            <a:avLst/>
          </a:prstGeom>
          <a:noFill/>
          <a:extLst>
            <a:ext uri="{909E8E84-426E-40DD-AFC4-6F175D3DCCD1}">
              <a14:hiddenFill xmlns:a14="http://schemas.microsoft.com/office/drawing/2010/main">
                <a:solidFill>
                  <a:srgbClr val="FFFFFF"/>
                </a:solidFill>
              </a14:hiddenFill>
            </a:ext>
          </a:extLst>
        </p:spPr>
      </p:pic>
      <p:pic>
        <p:nvPicPr>
          <p:cNvPr id="185" name="Picture 10">
            <a:extLst>
              <a:ext uri="{FF2B5EF4-FFF2-40B4-BE49-F238E27FC236}">
                <a16:creationId xmlns:a16="http://schemas.microsoft.com/office/drawing/2014/main" id="{D8D90BA8-1969-7928-2AA9-1BDEBA203563}"/>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2352087" y="3756235"/>
            <a:ext cx="895701" cy="650871"/>
          </a:xfrm>
          <a:prstGeom prst="rect">
            <a:avLst/>
          </a:prstGeom>
          <a:noFill/>
          <a:extLst>
            <a:ext uri="{909E8E84-426E-40DD-AFC4-6F175D3DCCD1}">
              <a14:hiddenFill xmlns:a14="http://schemas.microsoft.com/office/drawing/2010/main">
                <a:solidFill>
                  <a:srgbClr val="FFFFFF"/>
                </a:solidFill>
              </a14:hiddenFill>
            </a:ext>
          </a:extLst>
        </p:spPr>
      </p:pic>
      <p:sp>
        <p:nvSpPr>
          <p:cNvPr id="186" name="Multiplication Sign 185">
            <a:extLst>
              <a:ext uri="{FF2B5EF4-FFF2-40B4-BE49-F238E27FC236}">
                <a16:creationId xmlns:a16="http://schemas.microsoft.com/office/drawing/2014/main" id="{BF04D575-158E-FEFB-4E02-E4C062A1ACCC}"/>
              </a:ext>
            </a:extLst>
          </p:cNvPr>
          <p:cNvSpPr/>
          <p:nvPr/>
        </p:nvSpPr>
        <p:spPr>
          <a:xfrm>
            <a:off x="662129" y="631071"/>
            <a:ext cx="762000" cy="671827"/>
          </a:xfrm>
          <a:prstGeom prst="mathMultiply">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Multiplication Sign 186">
            <a:extLst>
              <a:ext uri="{FF2B5EF4-FFF2-40B4-BE49-F238E27FC236}">
                <a16:creationId xmlns:a16="http://schemas.microsoft.com/office/drawing/2014/main" id="{62358E7F-CC38-08F1-318E-EA104FA4D4BE}"/>
              </a:ext>
            </a:extLst>
          </p:cNvPr>
          <p:cNvSpPr/>
          <p:nvPr/>
        </p:nvSpPr>
        <p:spPr>
          <a:xfrm>
            <a:off x="841075" y="2652350"/>
            <a:ext cx="762000" cy="671827"/>
          </a:xfrm>
          <a:prstGeom prst="mathMultiply">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Multiplication Sign 187">
            <a:extLst>
              <a:ext uri="{FF2B5EF4-FFF2-40B4-BE49-F238E27FC236}">
                <a16:creationId xmlns:a16="http://schemas.microsoft.com/office/drawing/2014/main" id="{2D5F2531-3697-AA2F-70CF-65E7D9EC44EA}"/>
              </a:ext>
            </a:extLst>
          </p:cNvPr>
          <p:cNvSpPr/>
          <p:nvPr/>
        </p:nvSpPr>
        <p:spPr>
          <a:xfrm>
            <a:off x="1460105" y="2697358"/>
            <a:ext cx="762000" cy="671827"/>
          </a:xfrm>
          <a:prstGeom prst="mathMultiply">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Multiplication Sign 188">
            <a:extLst>
              <a:ext uri="{FF2B5EF4-FFF2-40B4-BE49-F238E27FC236}">
                <a16:creationId xmlns:a16="http://schemas.microsoft.com/office/drawing/2014/main" id="{2B98A5AC-E2A7-4009-FFBF-F1230FFF1CF0}"/>
              </a:ext>
            </a:extLst>
          </p:cNvPr>
          <p:cNvSpPr/>
          <p:nvPr/>
        </p:nvSpPr>
        <p:spPr>
          <a:xfrm>
            <a:off x="6637124" y="644533"/>
            <a:ext cx="762000" cy="671827"/>
          </a:xfrm>
          <a:prstGeom prst="mathMultiply">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Multiplication Sign 189">
            <a:extLst>
              <a:ext uri="{FF2B5EF4-FFF2-40B4-BE49-F238E27FC236}">
                <a16:creationId xmlns:a16="http://schemas.microsoft.com/office/drawing/2014/main" id="{C03670BB-6514-E77A-31FF-95818DD1831B}"/>
              </a:ext>
            </a:extLst>
          </p:cNvPr>
          <p:cNvSpPr/>
          <p:nvPr/>
        </p:nvSpPr>
        <p:spPr>
          <a:xfrm>
            <a:off x="7105593" y="1250049"/>
            <a:ext cx="762000" cy="671827"/>
          </a:xfrm>
          <a:prstGeom prst="mathMultiply">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Multiplication Sign 190">
            <a:extLst>
              <a:ext uri="{FF2B5EF4-FFF2-40B4-BE49-F238E27FC236}">
                <a16:creationId xmlns:a16="http://schemas.microsoft.com/office/drawing/2014/main" id="{971FFAD9-C0E0-9F10-F74F-4DA68C880668}"/>
              </a:ext>
            </a:extLst>
          </p:cNvPr>
          <p:cNvSpPr/>
          <p:nvPr/>
        </p:nvSpPr>
        <p:spPr>
          <a:xfrm>
            <a:off x="7640361" y="779000"/>
            <a:ext cx="762000" cy="671827"/>
          </a:xfrm>
          <a:prstGeom prst="mathMultiply">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Multiplication Sign 191">
            <a:extLst>
              <a:ext uri="{FF2B5EF4-FFF2-40B4-BE49-F238E27FC236}">
                <a16:creationId xmlns:a16="http://schemas.microsoft.com/office/drawing/2014/main" id="{73138B5C-FBDA-4148-F7BC-DFA843087603}"/>
              </a:ext>
            </a:extLst>
          </p:cNvPr>
          <p:cNvSpPr/>
          <p:nvPr/>
        </p:nvSpPr>
        <p:spPr>
          <a:xfrm>
            <a:off x="8147215" y="1184662"/>
            <a:ext cx="762000" cy="671827"/>
          </a:xfrm>
          <a:prstGeom prst="mathMultiply">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Multiplication Sign 192">
            <a:extLst>
              <a:ext uri="{FF2B5EF4-FFF2-40B4-BE49-F238E27FC236}">
                <a16:creationId xmlns:a16="http://schemas.microsoft.com/office/drawing/2014/main" id="{C50493DA-049D-0F75-01D5-8E336DD9C53B}"/>
              </a:ext>
            </a:extLst>
          </p:cNvPr>
          <p:cNvSpPr/>
          <p:nvPr/>
        </p:nvSpPr>
        <p:spPr>
          <a:xfrm>
            <a:off x="8672364" y="779000"/>
            <a:ext cx="762000" cy="671827"/>
          </a:xfrm>
          <a:prstGeom prst="mathMultiply">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Multiplication Sign 193">
            <a:extLst>
              <a:ext uri="{FF2B5EF4-FFF2-40B4-BE49-F238E27FC236}">
                <a16:creationId xmlns:a16="http://schemas.microsoft.com/office/drawing/2014/main" id="{E41BBD65-FCF7-12A6-F698-E0C44F513446}"/>
              </a:ext>
            </a:extLst>
          </p:cNvPr>
          <p:cNvSpPr/>
          <p:nvPr/>
        </p:nvSpPr>
        <p:spPr>
          <a:xfrm>
            <a:off x="9137200" y="1153649"/>
            <a:ext cx="762000" cy="671827"/>
          </a:xfrm>
          <a:prstGeom prst="mathMultiply">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Multiplication Sign 194">
            <a:extLst>
              <a:ext uri="{FF2B5EF4-FFF2-40B4-BE49-F238E27FC236}">
                <a16:creationId xmlns:a16="http://schemas.microsoft.com/office/drawing/2014/main" id="{CC29C6FB-17D8-739B-C203-DADCF6577917}"/>
              </a:ext>
            </a:extLst>
          </p:cNvPr>
          <p:cNvSpPr/>
          <p:nvPr/>
        </p:nvSpPr>
        <p:spPr>
          <a:xfrm>
            <a:off x="9763098" y="748670"/>
            <a:ext cx="762000" cy="671827"/>
          </a:xfrm>
          <a:prstGeom prst="mathMultiply">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Multiplication Sign 195">
            <a:extLst>
              <a:ext uri="{FF2B5EF4-FFF2-40B4-BE49-F238E27FC236}">
                <a16:creationId xmlns:a16="http://schemas.microsoft.com/office/drawing/2014/main" id="{5EA2E892-83F9-91F4-456C-B333C4D50CA0}"/>
              </a:ext>
            </a:extLst>
          </p:cNvPr>
          <p:cNvSpPr/>
          <p:nvPr/>
        </p:nvSpPr>
        <p:spPr>
          <a:xfrm>
            <a:off x="10885814" y="722758"/>
            <a:ext cx="762000" cy="671827"/>
          </a:xfrm>
          <a:prstGeom prst="mathMultiply">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Multiplication Sign 196">
            <a:extLst>
              <a:ext uri="{FF2B5EF4-FFF2-40B4-BE49-F238E27FC236}">
                <a16:creationId xmlns:a16="http://schemas.microsoft.com/office/drawing/2014/main" id="{8964F3A0-D5E3-345B-3E5B-30A868F64BAC}"/>
              </a:ext>
            </a:extLst>
          </p:cNvPr>
          <p:cNvSpPr/>
          <p:nvPr/>
        </p:nvSpPr>
        <p:spPr>
          <a:xfrm>
            <a:off x="10253182" y="1170741"/>
            <a:ext cx="762000" cy="671827"/>
          </a:xfrm>
          <a:prstGeom prst="mathMultiply">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Multiplication Sign 197">
            <a:extLst>
              <a:ext uri="{FF2B5EF4-FFF2-40B4-BE49-F238E27FC236}">
                <a16:creationId xmlns:a16="http://schemas.microsoft.com/office/drawing/2014/main" id="{F323E3FB-84A6-0823-75B4-35B808203724}"/>
              </a:ext>
            </a:extLst>
          </p:cNvPr>
          <p:cNvSpPr/>
          <p:nvPr/>
        </p:nvSpPr>
        <p:spPr>
          <a:xfrm>
            <a:off x="11313550" y="1201087"/>
            <a:ext cx="762000" cy="671827"/>
          </a:xfrm>
          <a:prstGeom prst="mathMultiply">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AutoShape 2">
            <a:extLst>
              <a:ext uri="{FF2B5EF4-FFF2-40B4-BE49-F238E27FC236}">
                <a16:creationId xmlns:a16="http://schemas.microsoft.com/office/drawing/2014/main" id="{4CD8F536-6AB6-9429-6508-44857000B54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0" name="Picture 8">
            <a:extLst>
              <a:ext uri="{FF2B5EF4-FFF2-40B4-BE49-F238E27FC236}">
                <a16:creationId xmlns:a16="http://schemas.microsoft.com/office/drawing/2014/main" id="{46E597CB-486A-B15F-FBA3-C0288A05C077}"/>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4896778" y="507506"/>
            <a:ext cx="552750" cy="616971"/>
          </a:xfrm>
          <a:prstGeom prst="rect">
            <a:avLst/>
          </a:prstGeom>
          <a:noFill/>
          <a:extLst>
            <a:ext uri="{909E8E84-426E-40DD-AFC4-6F175D3DCCD1}">
              <a14:hiddenFill xmlns:a14="http://schemas.microsoft.com/office/drawing/2010/main">
                <a:solidFill>
                  <a:srgbClr val="FFFFFF"/>
                </a:solidFill>
              </a14:hiddenFill>
            </a:ext>
          </a:extLst>
        </p:spPr>
      </p:pic>
      <p:pic>
        <p:nvPicPr>
          <p:cNvPr id="201" name="Picture 8">
            <a:extLst>
              <a:ext uri="{FF2B5EF4-FFF2-40B4-BE49-F238E27FC236}">
                <a16:creationId xmlns:a16="http://schemas.microsoft.com/office/drawing/2014/main" id="{1984629E-B0FC-55D5-8FD7-2F4C6F362801}"/>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5049178" y="659906"/>
            <a:ext cx="552750" cy="616971"/>
          </a:xfrm>
          <a:prstGeom prst="rect">
            <a:avLst/>
          </a:prstGeom>
          <a:noFill/>
          <a:extLst>
            <a:ext uri="{909E8E84-426E-40DD-AFC4-6F175D3DCCD1}">
              <a14:hiddenFill xmlns:a14="http://schemas.microsoft.com/office/drawing/2010/main">
                <a:solidFill>
                  <a:srgbClr val="FFFFFF"/>
                </a:solidFill>
              </a14:hiddenFill>
            </a:ext>
          </a:extLst>
        </p:spPr>
      </p:pic>
      <p:pic>
        <p:nvPicPr>
          <p:cNvPr id="202" name="Picture 8">
            <a:extLst>
              <a:ext uri="{FF2B5EF4-FFF2-40B4-BE49-F238E27FC236}">
                <a16:creationId xmlns:a16="http://schemas.microsoft.com/office/drawing/2014/main" id="{C34ED8BE-0675-BED9-C13F-201C407E979A}"/>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5201578" y="812306"/>
            <a:ext cx="552750" cy="616971"/>
          </a:xfrm>
          <a:prstGeom prst="rect">
            <a:avLst/>
          </a:prstGeom>
          <a:noFill/>
          <a:extLst>
            <a:ext uri="{909E8E84-426E-40DD-AFC4-6F175D3DCCD1}">
              <a14:hiddenFill xmlns:a14="http://schemas.microsoft.com/office/drawing/2010/main">
                <a:solidFill>
                  <a:srgbClr val="FFFFFF"/>
                </a:solidFill>
              </a14:hiddenFill>
            </a:ext>
          </a:extLst>
        </p:spPr>
      </p:pic>
      <p:pic>
        <p:nvPicPr>
          <p:cNvPr id="203" name="Picture 8">
            <a:extLst>
              <a:ext uri="{FF2B5EF4-FFF2-40B4-BE49-F238E27FC236}">
                <a16:creationId xmlns:a16="http://schemas.microsoft.com/office/drawing/2014/main" id="{EDE58720-7FE1-5222-1AA3-D007BFCF97CC}"/>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5353978" y="964706"/>
            <a:ext cx="552750" cy="616971"/>
          </a:xfrm>
          <a:prstGeom prst="rect">
            <a:avLst/>
          </a:prstGeom>
          <a:noFill/>
          <a:extLst>
            <a:ext uri="{909E8E84-426E-40DD-AFC4-6F175D3DCCD1}">
              <a14:hiddenFill xmlns:a14="http://schemas.microsoft.com/office/drawing/2010/main">
                <a:solidFill>
                  <a:srgbClr val="FFFFFF"/>
                </a:solidFill>
              </a14:hiddenFill>
            </a:ext>
          </a:extLst>
        </p:spPr>
      </p:pic>
      <p:pic>
        <p:nvPicPr>
          <p:cNvPr id="204" name="Picture 8">
            <a:extLst>
              <a:ext uri="{FF2B5EF4-FFF2-40B4-BE49-F238E27FC236}">
                <a16:creationId xmlns:a16="http://schemas.microsoft.com/office/drawing/2014/main" id="{64871D3D-16D1-7AD1-8BCE-1400CCF164E2}"/>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5506378" y="1117106"/>
            <a:ext cx="552750" cy="616971"/>
          </a:xfrm>
          <a:prstGeom prst="rect">
            <a:avLst/>
          </a:prstGeom>
          <a:noFill/>
          <a:extLst>
            <a:ext uri="{909E8E84-426E-40DD-AFC4-6F175D3DCCD1}">
              <a14:hiddenFill xmlns:a14="http://schemas.microsoft.com/office/drawing/2010/main">
                <a:solidFill>
                  <a:srgbClr val="FFFFFF"/>
                </a:solidFill>
              </a14:hiddenFill>
            </a:ext>
          </a:extLst>
        </p:spPr>
      </p:pic>
      <p:pic>
        <p:nvPicPr>
          <p:cNvPr id="205" name="Picture 8">
            <a:extLst>
              <a:ext uri="{FF2B5EF4-FFF2-40B4-BE49-F238E27FC236}">
                <a16:creationId xmlns:a16="http://schemas.microsoft.com/office/drawing/2014/main" id="{6278D805-0D7A-FA0D-8A01-E04050B71698}"/>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5658778" y="1269506"/>
            <a:ext cx="552750" cy="616971"/>
          </a:xfrm>
          <a:prstGeom prst="rect">
            <a:avLst/>
          </a:prstGeom>
          <a:noFill/>
          <a:extLst>
            <a:ext uri="{909E8E84-426E-40DD-AFC4-6F175D3DCCD1}">
              <a14:hiddenFill xmlns:a14="http://schemas.microsoft.com/office/drawing/2010/main">
                <a:solidFill>
                  <a:srgbClr val="FFFFFF"/>
                </a:solidFill>
              </a14:hiddenFill>
            </a:ext>
          </a:extLst>
        </p:spPr>
      </p:pic>
      <p:pic>
        <p:nvPicPr>
          <p:cNvPr id="206" name="Picture 8">
            <a:extLst>
              <a:ext uri="{FF2B5EF4-FFF2-40B4-BE49-F238E27FC236}">
                <a16:creationId xmlns:a16="http://schemas.microsoft.com/office/drawing/2014/main" id="{92A021B5-3ABB-AEC9-3632-05E37E3DCAE8}"/>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5811178" y="1421906"/>
            <a:ext cx="552750" cy="616971"/>
          </a:xfrm>
          <a:prstGeom prst="rect">
            <a:avLst/>
          </a:prstGeom>
          <a:noFill/>
          <a:extLst>
            <a:ext uri="{909E8E84-426E-40DD-AFC4-6F175D3DCCD1}">
              <a14:hiddenFill xmlns:a14="http://schemas.microsoft.com/office/drawing/2010/main">
                <a:solidFill>
                  <a:srgbClr val="FFFFFF"/>
                </a:solidFill>
              </a14:hiddenFill>
            </a:ext>
          </a:extLst>
        </p:spPr>
      </p:pic>
      <p:pic>
        <p:nvPicPr>
          <p:cNvPr id="207" name="Picture 8">
            <a:extLst>
              <a:ext uri="{FF2B5EF4-FFF2-40B4-BE49-F238E27FC236}">
                <a16:creationId xmlns:a16="http://schemas.microsoft.com/office/drawing/2014/main" id="{4889FEA1-1681-DB15-1181-9BD789FC6222}"/>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5963578" y="1574306"/>
            <a:ext cx="552750" cy="616971"/>
          </a:xfrm>
          <a:prstGeom prst="rect">
            <a:avLst/>
          </a:prstGeom>
          <a:noFill/>
          <a:extLst>
            <a:ext uri="{909E8E84-426E-40DD-AFC4-6F175D3DCCD1}">
              <a14:hiddenFill xmlns:a14="http://schemas.microsoft.com/office/drawing/2010/main">
                <a:solidFill>
                  <a:srgbClr val="FFFFFF"/>
                </a:solidFill>
              </a14:hiddenFill>
            </a:ext>
          </a:extLst>
        </p:spPr>
      </p:pic>
      <p:pic>
        <p:nvPicPr>
          <p:cNvPr id="208" name="Picture 8">
            <a:extLst>
              <a:ext uri="{FF2B5EF4-FFF2-40B4-BE49-F238E27FC236}">
                <a16:creationId xmlns:a16="http://schemas.microsoft.com/office/drawing/2014/main" id="{0D96DFDF-8896-894A-1C25-D7C6CBEE4EFC}"/>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6133681" y="1695941"/>
            <a:ext cx="552750" cy="616971"/>
          </a:xfrm>
          <a:prstGeom prst="rect">
            <a:avLst/>
          </a:prstGeom>
          <a:noFill/>
          <a:extLst>
            <a:ext uri="{909E8E84-426E-40DD-AFC4-6F175D3DCCD1}">
              <a14:hiddenFill xmlns:a14="http://schemas.microsoft.com/office/drawing/2010/main">
                <a:solidFill>
                  <a:srgbClr val="FFFFFF"/>
                </a:solidFill>
              </a14:hiddenFill>
            </a:ext>
          </a:extLst>
        </p:spPr>
      </p:pic>
      <p:pic>
        <p:nvPicPr>
          <p:cNvPr id="209" name="Picture 8">
            <a:extLst>
              <a:ext uri="{FF2B5EF4-FFF2-40B4-BE49-F238E27FC236}">
                <a16:creationId xmlns:a16="http://schemas.microsoft.com/office/drawing/2014/main" id="{9621BFD3-8927-CD85-257F-20A5D9692B21}"/>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6268378" y="1879106"/>
            <a:ext cx="552750" cy="616971"/>
          </a:xfrm>
          <a:prstGeom prst="rect">
            <a:avLst/>
          </a:prstGeom>
          <a:noFill/>
          <a:extLst>
            <a:ext uri="{909E8E84-426E-40DD-AFC4-6F175D3DCCD1}">
              <a14:hiddenFill xmlns:a14="http://schemas.microsoft.com/office/drawing/2010/main">
                <a:solidFill>
                  <a:srgbClr val="FFFFFF"/>
                </a:solidFill>
              </a14:hiddenFill>
            </a:ext>
          </a:extLst>
        </p:spPr>
      </p:pic>
      <p:pic>
        <p:nvPicPr>
          <p:cNvPr id="210" name="Picture 8">
            <a:extLst>
              <a:ext uri="{FF2B5EF4-FFF2-40B4-BE49-F238E27FC236}">
                <a16:creationId xmlns:a16="http://schemas.microsoft.com/office/drawing/2014/main" id="{12D7A4E0-7E92-3C87-D3A3-7B2F9AF65205}"/>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6420778" y="2031506"/>
            <a:ext cx="552750" cy="616971"/>
          </a:xfrm>
          <a:prstGeom prst="rect">
            <a:avLst/>
          </a:prstGeom>
          <a:noFill/>
          <a:extLst>
            <a:ext uri="{909E8E84-426E-40DD-AFC4-6F175D3DCCD1}">
              <a14:hiddenFill xmlns:a14="http://schemas.microsoft.com/office/drawing/2010/main">
                <a:solidFill>
                  <a:srgbClr val="FFFFFF"/>
                </a:solidFill>
              </a14:hiddenFill>
            </a:ext>
          </a:extLst>
        </p:spPr>
      </p:pic>
      <p:pic>
        <p:nvPicPr>
          <p:cNvPr id="211" name="Picture 8">
            <a:extLst>
              <a:ext uri="{FF2B5EF4-FFF2-40B4-BE49-F238E27FC236}">
                <a16:creationId xmlns:a16="http://schemas.microsoft.com/office/drawing/2014/main" id="{D1DA8F8D-FF51-F8E6-A6FD-CC9434E50DB4}"/>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6573178" y="2183906"/>
            <a:ext cx="552750" cy="616971"/>
          </a:xfrm>
          <a:prstGeom prst="rect">
            <a:avLst/>
          </a:prstGeom>
          <a:noFill/>
          <a:extLst>
            <a:ext uri="{909E8E84-426E-40DD-AFC4-6F175D3DCCD1}">
              <a14:hiddenFill xmlns:a14="http://schemas.microsoft.com/office/drawing/2010/main">
                <a:solidFill>
                  <a:srgbClr val="FFFFFF"/>
                </a:solidFill>
              </a14:hiddenFill>
            </a:ext>
          </a:extLst>
        </p:spPr>
      </p:pic>
      <p:pic>
        <p:nvPicPr>
          <p:cNvPr id="212" name="Picture 8">
            <a:extLst>
              <a:ext uri="{FF2B5EF4-FFF2-40B4-BE49-F238E27FC236}">
                <a16:creationId xmlns:a16="http://schemas.microsoft.com/office/drawing/2014/main" id="{A62E1FD8-C24D-4258-14AB-663036D95C24}"/>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6725578" y="2336306"/>
            <a:ext cx="552750" cy="616971"/>
          </a:xfrm>
          <a:prstGeom prst="rect">
            <a:avLst/>
          </a:prstGeom>
          <a:noFill/>
          <a:extLst>
            <a:ext uri="{909E8E84-426E-40DD-AFC4-6F175D3DCCD1}">
              <a14:hiddenFill xmlns:a14="http://schemas.microsoft.com/office/drawing/2010/main">
                <a:solidFill>
                  <a:srgbClr val="FFFFFF"/>
                </a:solidFill>
              </a14:hiddenFill>
            </a:ext>
          </a:extLst>
        </p:spPr>
      </p:pic>
      <p:pic>
        <p:nvPicPr>
          <p:cNvPr id="213" name="Picture 8">
            <a:extLst>
              <a:ext uri="{FF2B5EF4-FFF2-40B4-BE49-F238E27FC236}">
                <a16:creationId xmlns:a16="http://schemas.microsoft.com/office/drawing/2014/main" id="{BEFE5BE9-19AE-21B7-3BB7-0E556D285B01}"/>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6877978" y="2488706"/>
            <a:ext cx="552750" cy="616971"/>
          </a:xfrm>
          <a:prstGeom prst="rect">
            <a:avLst/>
          </a:prstGeom>
          <a:noFill/>
          <a:extLst>
            <a:ext uri="{909E8E84-426E-40DD-AFC4-6F175D3DCCD1}">
              <a14:hiddenFill xmlns:a14="http://schemas.microsoft.com/office/drawing/2010/main">
                <a:solidFill>
                  <a:srgbClr val="FFFFFF"/>
                </a:solidFill>
              </a14:hiddenFill>
            </a:ext>
          </a:extLst>
        </p:spPr>
      </p:pic>
      <p:pic>
        <p:nvPicPr>
          <p:cNvPr id="214" name="Picture 8">
            <a:extLst>
              <a:ext uri="{FF2B5EF4-FFF2-40B4-BE49-F238E27FC236}">
                <a16:creationId xmlns:a16="http://schemas.microsoft.com/office/drawing/2014/main" id="{306669BF-F8E9-8E38-DE2A-B8FE888E9CAA}"/>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7030378" y="2641106"/>
            <a:ext cx="552750" cy="616971"/>
          </a:xfrm>
          <a:prstGeom prst="rect">
            <a:avLst/>
          </a:prstGeom>
          <a:noFill/>
          <a:extLst>
            <a:ext uri="{909E8E84-426E-40DD-AFC4-6F175D3DCCD1}">
              <a14:hiddenFill xmlns:a14="http://schemas.microsoft.com/office/drawing/2010/main">
                <a:solidFill>
                  <a:srgbClr val="FFFFFF"/>
                </a:solidFill>
              </a14:hiddenFill>
            </a:ext>
          </a:extLst>
        </p:spPr>
      </p:pic>
      <p:pic>
        <p:nvPicPr>
          <p:cNvPr id="215" name="Picture 8">
            <a:extLst>
              <a:ext uri="{FF2B5EF4-FFF2-40B4-BE49-F238E27FC236}">
                <a16:creationId xmlns:a16="http://schemas.microsoft.com/office/drawing/2014/main" id="{0B2B303E-419F-70E4-935D-35EA57EDF1DE}"/>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7182778" y="2793506"/>
            <a:ext cx="552750" cy="616971"/>
          </a:xfrm>
          <a:prstGeom prst="rect">
            <a:avLst/>
          </a:prstGeom>
          <a:noFill/>
          <a:extLst>
            <a:ext uri="{909E8E84-426E-40DD-AFC4-6F175D3DCCD1}">
              <a14:hiddenFill xmlns:a14="http://schemas.microsoft.com/office/drawing/2010/main">
                <a:solidFill>
                  <a:srgbClr val="FFFFFF"/>
                </a:solidFill>
              </a14:hiddenFill>
            </a:ext>
          </a:extLst>
        </p:spPr>
      </p:pic>
      <p:pic>
        <p:nvPicPr>
          <p:cNvPr id="216" name="Picture 8">
            <a:extLst>
              <a:ext uri="{FF2B5EF4-FFF2-40B4-BE49-F238E27FC236}">
                <a16:creationId xmlns:a16="http://schemas.microsoft.com/office/drawing/2014/main" id="{9CA0BCC3-5256-89CE-8710-8129C25D3369}"/>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7335178" y="2945906"/>
            <a:ext cx="552750" cy="616971"/>
          </a:xfrm>
          <a:prstGeom prst="rect">
            <a:avLst/>
          </a:prstGeom>
          <a:noFill/>
          <a:extLst>
            <a:ext uri="{909E8E84-426E-40DD-AFC4-6F175D3DCCD1}">
              <a14:hiddenFill xmlns:a14="http://schemas.microsoft.com/office/drawing/2010/main">
                <a:solidFill>
                  <a:srgbClr val="FFFFFF"/>
                </a:solidFill>
              </a14:hiddenFill>
            </a:ext>
          </a:extLst>
        </p:spPr>
      </p:pic>
      <p:pic>
        <p:nvPicPr>
          <p:cNvPr id="217" name="Picture 8">
            <a:extLst>
              <a:ext uri="{FF2B5EF4-FFF2-40B4-BE49-F238E27FC236}">
                <a16:creationId xmlns:a16="http://schemas.microsoft.com/office/drawing/2014/main" id="{DAA28265-D1BB-0F7F-3AD3-6DFBC5384760}"/>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7487578" y="3098306"/>
            <a:ext cx="552750" cy="616971"/>
          </a:xfrm>
          <a:prstGeom prst="rect">
            <a:avLst/>
          </a:prstGeom>
          <a:noFill/>
          <a:extLst>
            <a:ext uri="{909E8E84-426E-40DD-AFC4-6F175D3DCCD1}">
              <a14:hiddenFill xmlns:a14="http://schemas.microsoft.com/office/drawing/2010/main">
                <a:solidFill>
                  <a:srgbClr val="FFFFFF"/>
                </a:solidFill>
              </a14:hiddenFill>
            </a:ext>
          </a:extLst>
        </p:spPr>
      </p:pic>
      <p:pic>
        <p:nvPicPr>
          <p:cNvPr id="218" name="Picture 8">
            <a:extLst>
              <a:ext uri="{FF2B5EF4-FFF2-40B4-BE49-F238E27FC236}">
                <a16:creationId xmlns:a16="http://schemas.microsoft.com/office/drawing/2014/main" id="{134B7B27-D8CD-10A7-1E2A-DB73D732337E}"/>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7639978" y="3250706"/>
            <a:ext cx="552750" cy="616971"/>
          </a:xfrm>
          <a:prstGeom prst="rect">
            <a:avLst/>
          </a:prstGeom>
          <a:noFill/>
          <a:extLst>
            <a:ext uri="{909E8E84-426E-40DD-AFC4-6F175D3DCCD1}">
              <a14:hiddenFill xmlns:a14="http://schemas.microsoft.com/office/drawing/2010/main">
                <a:solidFill>
                  <a:srgbClr val="FFFFFF"/>
                </a:solidFill>
              </a14:hiddenFill>
            </a:ext>
          </a:extLst>
        </p:spPr>
      </p:pic>
      <p:pic>
        <p:nvPicPr>
          <p:cNvPr id="219" name="Picture 8">
            <a:extLst>
              <a:ext uri="{FF2B5EF4-FFF2-40B4-BE49-F238E27FC236}">
                <a16:creationId xmlns:a16="http://schemas.microsoft.com/office/drawing/2014/main" id="{95252DB5-06EC-F415-1810-C477D7CF1B6B}"/>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7792378" y="3403106"/>
            <a:ext cx="552750" cy="616971"/>
          </a:xfrm>
          <a:prstGeom prst="rect">
            <a:avLst/>
          </a:prstGeom>
          <a:noFill/>
          <a:extLst>
            <a:ext uri="{909E8E84-426E-40DD-AFC4-6F175D3DCCD1}">
              <a14:hiddenFill xmlns:a14="http://schemas.microsoft.com/office/drawing/2010/main">
                <a:solidFill>
                  <a:srgbClr val="FFFFFF"/>
                </a:solidFill>
              </a14:hiddenFill>
            </a:ext>
          </a:extLst>
        </p:spPr>
      </p:pic>
      <p:pic>
        <p:nvPicPr>
          <p:cNvPr id="220" name="Picture 8">
            <a:extLst>
              <a:ext uri="{FF2B5EF4-FFF2-40B4-BE49-F238E27FC236}">
                <a16:creationId xmlns:a16="http://schemas.microsoft.com/office/drawing/2014/main" id="{D095A16A-3B52-B89D-A8A6-6AF3D96CF224}"/>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7944778" y="3555506"/>
            <a:ext cx="552750" cy="616971"/>
          </a:xfrm>
          <a:prstGeom prst="rect">
            <a:avLst/>
          </a:prstGeom>
          <a:noFill/>
          <a:extLst>
            <a:ext uri="{909E8E84-426E-40DD-AFC4-6F175D3DCCD1}">
              <a14:hiddenFill xmlns:a14="http://schemas.microsoft.com/office/drawing/2010/main">
                <a:solidFill>
                  <a:srgbClr val="FFFFFF"/>
                </a:solidFill>
              </a14:hiddenFill>
            </a:ext>
          </a:extLst>
        </p:spPr>
      </p:pic>
      <p:pic>
        <p:nvPicPr>
          <p:cNvPr id="221" name="Picture 8">
            <a:extLst>
              <a:ext uri="{FF2B5EF4-FFF2-40B4-BE49-F238E27FC236}">
                <a16:creationId xmlns:a16="http://schemas.microsoft.com/office/drawing/2014/main" id="{50DE0E0D-0F25-5DA2-6051-04830A5901C0}"/>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8097178" y="3707906"/>
            <a:ext cx="552750" cy="616971"/>
          </a:xfrm>
          <a:prstGeom prst="rect">
            <a:avLst/>
          </a:prstGeom>
          <a:noFill/>
          <a:extLst>
            <a:ext uri="{909E8E84-426E-40DD-AFC4-6F175D3DCCD1}">
              <a14:hiddenFill xmlns:a14="http://schemas.microsoft.com/office/drawing/2010/main">
                <a:solidFill>
                  <a:srgbClr val="FFFFFF"/>
                </a:solidFill>
              </a14:hiddenFill>
            </a:ext>
          </a:extLst>
        </p:spPr>
      </p:pic>
      <p:pic>
        <p:nvPicPr>
          <p:cNvPr id="222" name="Picture 8">
            <a:extLst>
              <a:ext uri="{FF2B5EF4-FFF2-40B4-BE49-F238E27FC236}">
                <a16:creationId xmlns:a16="http://schemas.microsoft.com/office/drawing/2014/main" id="{25BC468E-0A54-465C-E534-3A92D580D616}"/>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8249578" y="3860306"/>
            <a:ext cx="552750" cy="616971"/>
          </a:xfrm>
          <a:prstGeom prst="rect">
            <a:avLst/>
          </a:prstGeom>
          <a:noFill/>
          <a:extLst>
            <a:ext uri="{909E8E84-426E-40DD-AFC4-6F175D3DCCD1}">
              <a14:hiddenFill xmlns:a14="http://schemas.microsoft.com/office/drawing/2010/main">
                <a:solidFill>
                  <a:srgbClr val="FFFFFF"/>
                </a:solidFill>
              </a14:hiddenFill>
            </a:ext>
          </a:extLst>
        </p:spPr>
      </p:pic>
      <p:pic>
        <p:nvPicPr>
          <p:cNvPr id="223" name="Picture 8">
            <a:extLst>
              <a:ext uri="{FF2B5EF4-FFF2-40B4-BE49-F238E27FC236}">
                <a16:creationId xmlns:a16="http://schemas.microsoft.com/office/drawing/2014/main" id="{477B2EDC-EEFD-6503-2BA4-3E7EC12B76EA}"/>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8401978" y="4012706"/>
            <a:ext cx="552750" cy="616971"/>
          </a:xfrm>
          <a:prstGeom prst="rect">
            <a:avLst/>
          </a:prstGeom>
          <a:noFill/>
          <a:extLst>
            <a:ext uri="{909E8E84-426E-40DD-AFC4-6F175D3DCCD1}">
              <a14:hiddenFill xmlns:a14="http://schemas.microsoft.com/office/drawing/2010/main">
                <a:solidFill>
                  <a:srgbClr val="FFFFFF"/>
                </a:solidFill>
              </a14:hiddenFill>
            </a:ext>
          </a:extLst>
        </p:spPr>
      </p:pic>
      <p:pic>
        <p:nvPicPr>
          <p:cNvPr id="224" name="Picture 8">
            <a:extLst>
              <a:ext uri="{FF2B5EF4-FFF2-40B4-BE49-F238E27FC236}">
                <a16:creationId xmlns:a16="http://schemas.microsoft.com/office/drawing/2014/main" id="{1B602920-F12D-D18E-F099-37C54C50EA87}"/>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8554378" y="4165106"/>
            <a:ext cx="552750" cy="616971"/>
          </a:xfrm>
          <a:prstGeom prst="rect">
            <a:avLst/>
          </a:prstGeom>
          <a:noFill/>
          <a:extLst>
            <a:ext uri="{909E8E84-426E-40DD-AFC4-6F175D3DCCD1}">
              <a14:hiddenFill xmlns:a14="http://schemas.microsoft.com/office/drawing/2010/main">
                <a:solidFill>
                  <a:srgbClr val="FFFFFF"/>
                </a:solidFill>
              </a14:hiddenFill>
            </a:ext>
          </a:extLst>
        </p:spPr>
      </p:pic>
      <p:pic>
        <p:nvPicPr>
          <p:cNvPr id="225" name="Picture 8">
            <a:extLst>
              <a:ext uri="{FF2B5EF4-FFF2-40B4-BE49-F238E27FC236}">
                <a16:creationId xmlns:a16="http://schemas.microsoft.com/office/drawing/2014/main" id="{3482583D-DB22-2A98-F744-7C10EB0C4225}"/>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8706778" y="4317506"/>
            <a:ext cx="552750" cy="616971"/>
          </a:xfrm>
          <a:prstGeom prst="rect">
            <a:avLst/>
          </a:prstGeom>
          <a:noFill/>
          <a:extLst>
            <a:ext uri="{909E8E84-426E-40DD-AFC4-6F175D3DCCD1}">
              <a14:hiddenFill xmlns:a14="http://schemas.microsoft.com/office/drawing/2010/main">
                <a:solidFill>
                  <a:srgbClr val="FFFFFF"/>
                </a:solidFill>
              </a14:hiddenFill>
            </a:ext>
          </a:extLst>
        </p:spPr>
      </p:pic>
      <p:pic>
        <p:nvPicPr>
          <p:cNvPr id="226" name="Picture 8">
            <a:extLst>
              <a:ext uri="{FF2B5EF4-FFF2-40B4-BE49-F238E27FC236}">
                <a16:creationId xmlns:a16="http://schemas.microsoft.com/office/drawing/2014/main" id="{5493C3BC-C132-FF85-C59E-B4F80F257953}"/>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8859178" y="4469906"/>
            <a:ext cx="552750" cy="616971"/>
          </a:xfrm>
          <a:prstGeom prst="rect">
            <a:avLst/>
          </a:prstGeom>
          <a:noFill/>
          <a:extLst>
            <a:ext uri="{909E8E84-426E-40DD-AFC4-6F175D3DCCD1}">
              <a14:hiddenFill xmlns:a14="http://schemas.microsoft.com/office/drawing/2010/main">
                <a:solidFill>
                  <a:srgbClr val="FFFFFF"/>
                </a:solidFill>
              </a14:hiddenFill>
            </a:ext>
          </a:extLst>
        </p:spPr>
      </p:pic>
      <p:pic>
        <p:nvPicPr>
          <p:cNvPr id="227" name="Picture 8">
            <a:extLst>
              <a:ext uri="{FF2B5EF4-FFF2-40B4-BE49-F238E27FC236}">
                <a16:creationId xmlns:a16="http://schemas.microsoft.com/office/drawing/2014/main" id="{382D47EF-5DDC-9E0D-0833-5EE81555F0C0}"/>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9011578" y="4622306"/>
            <a:ext cx="552750" cy="616971"/>
          </a:xfrm>
          <a:prstGeom prst="rect">
            <a:avLst/>
          </a:prstGeom>
          <a:noFill/>
          <a:extLst>
            <a:ext uri="{909E8E84-426E-40DD-AFC4-6F175D3DCCD1}">
              <a14:hiddenFill xmlns:a14="http://schemas.microsoft.com/office/drawing/2010/main">
                <a:solidFill>
                  <a:srgbClr val="FFFFFF"/>
                </a:solidFill>
              </a14:hiddenFill>
            </a:ext>
          </a:extLst>
        </p:spPr>
      </p:pic>
      <p:pic>
        <p:nvPicPr>
          <p:cNvPr id="228" name="Picture 8">
            <a:extLst>
              <a:ext uri="{FF2B5EF4-FFF2-40B4-BE49-F238E27FC236}">
                <a16:creationId xmlns:a16="http://schemas.microsoft.com/office/drawing/2014/main" id="{3BAEAC79-2504-6671-CD19-3AC16EA1A491}"/>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9163978" y="4774706"/>
            <a:ext cx="552750" cy="616971"/>
          </a:xfrm>
          <a:prstGeom prst="rect">
            <a:avLst/>
          </a:prstGeom>
          <a:noFill/>
          <a:extLst>
            <a:ext uri="{909E8E84-426E-40DD-AFC4-6F175D3DCCD1}">
              <a14:hiddenFill xmlns:a14="http://schemas.microsoft.com/office/drawing/2010/main">
                <a:solidFill>
                  <a:srgbClr val="FFFFFF"/>
                </a:solidFill>
              </a14:hiddenFill>
            </a:ext>
          </a:extLst>
        </p:spPr>
      </p:pic>
      <p:pic>
        <p:nvPicPr>
          <p:cNvPr id="229" name="Picture 8">
            <a:extLst>
              <a:ext uri="{FF2B5EF4-FFF2-40B4-BE49-F238E27FC236}">
                <a16:creationId xmlns:a16="http://schemas.microsoft.com/office/drawing/2014/main" id="{D8F3EE21-5A39-6B83-9235-A21D93DE8FF1}"/>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9316378" y="4927106"/>
            <a:ext cx="552750" cy="616971"/>
          </a:xfrm>
          <a:prstGeom prst="rect">
            <a:avLst/>
          </a:prstGeom>
          <a:noFill/>
          <a:extLst>
            <a:ext uri="{909E8E84-426E-40DD-AFC4-6F175D3DCCD1}">
              <a14:hiddenFill xmlns:a14="http://schemas.microsoft.com/office/drawing/2010/main">
                <a:solidFill>
                  <a:srgbClr val="FFFFFF"/>
                </a:solidFill>
              </a14:hiddenFill>
            </a:ext>
          </a:extLst>
        </p:spPr>
      </p:pic>
      <p:pic>
        <p:nvPicPr>
          <p:cNvPr id="230" name="Picture 8">
            <a:extLst>
              <a:ext uri="{FF2B5EF4-FFF2-40B4-BE49-F238E27FC236}">
                <a16:creationId xmlns:a16="http://schemas.microsoft.com/office/drawing/2014/main" id="{C8E814E4-5140-0DB8-0FA1-9B71F53AB14C}"/>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9468778" y="5079506"/>
            <a:ext cx="552750" cy="616971"/>
          </a:xfrm>
          <a:prstGeom prst="rect">
            <a:avLst/>
          </a:prstGeom>
          <a:noFill/>
          <a:extLst>
            <a:ext uri="{909E8E84-426E-40DD-AFC4-6F175D3DCCD1}">
              <a14:hiddenFill xmlns:a14="http://schemas.microsoft.com/office/drawing/2010/main">
                <a:solidFill>
                  <a:srgbClr val="FFFFFF"/>
                </a:solidFill>
              </a14:hiddenFill>
            </a:ext>
          </a:extLst>
        </p:spPr>
      </p:pic>
      <p:pic>
        <p:nvPicPr>
          <p:cNvPr id="231" name="Picture 8">
            <a:extLst>
              <a:ext uri="{FF2B5EF4-FFF2-40B4-BE49-F238E27FC236}">
                <a16:creationId xmlns:a16="http://schemas.microsoft.com/office/drawing/2014/main" id="{25ED8DF3-33BC-0886-B91A-77C8003B1BD6}"/>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9621178" y="5231906"/>
            <a:ext cx="552750" cy="616971"/>
          </a:xfrm>
          <a:prstGeom prst="rect">
            <a:avLst/>
          </a:prstGeom>
          <a:noFill/>
          <a:extLst>
            <a:ext uri="{909E8E84-426E-40DD-AFC4-6F175D3DCCD1}">
              <a14:hiddenFill xmlns:a14="http://schemas.microsoft.com/office/drawing/2010/main">
                <a:solidFill>
                  <a:srgbClr val="FFFFFF"/>
                </a:solidFill>
              </a14:hiddenFill>
            </a:ext>
          </a:extLst>
        </p:spPr>
      </p:pic>
      <p:pic>
        <p:nvPicPr>
          <p:cNvPr id="232" name="Picture 8">
            <a:extLst>
              <a:ext uri="{FF2B5EF4-FFF2-40B4-BE49-F238E27FC236}">
                <a16:creationId xmlns:a16="http://schemas.microsoft.com/office/drawing/2014/main" id="{05AE88CF-14EC-487D-EDA5-BEB651F79980}"/>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9773578" y="5384306"/>
            <a:ext cx="552750" cy="616971"/>
          </a:xfrm>
          <a:prstGeom prst="rect">
            <a:avLst/>
          </a:prstGeom>
          <a:noFill/>
          <a:extLst>
            <a:ext uri="{909E8E84-426E-40DD-AFC4-6F175D3DCCD1}">
              <a14:hiddenFill xmlns:a14="http://schemas.microsoft.com/office/drawing/2010/main">
                <a:solidFill>
                  <a:srgbClr val="FFFFFF"/>
                </a:solidFill>
              </a14:hiddenFill>
            </a:ext>
          </a:extLst>
        </p:spPr>
      </p:pic>
      <p:pic>
        <p:nvPicPr>
          <p:cNvPr id="233" name="Picture 8">
            <a:extLst>
              <a:ext uri="{FF2B5EF4-FFF2-40B4-BE49-F238E27FC236}">
                <a16:creationId xmlns:a16="http://schemas.microsoft.com/office/drawing/2014/main" id="{B984FE77-CAAF-BC24-79F8-94513C5D44FB}"/>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9925978" y="5536706"/>
            <a:ext cx="552750" cy="616971"/>
          </a:xfrm>
          <a:prstGeom prst="rect">
            <a:avLst/>
          </a:prstGeom>
          <a:noFill/>
          <a:extLst>
            <a:ext uri="{909E8E84-426E-40DD-AFC4-6F175D3DCCD1}">
              <a14:hiddenFill xmlns:a14="http://schemas.microsoft.com/office/drawing/2010/main">
                <a:solidFill>
                  <a:srgbClr val="FFFFFF"/>
                </a:solidFill>
              </a14:hiddenFill>
            </a:ext>
          </a:extLst>
        </p:spPr>
      </p:pic>
      <p:pic>
        <p:nvPicPr>
          <p:cNvPr id="234" name="Picture 8">
            <a:extLst>
              <a:ext uri="{FF2B5EF4-FFF2-40B4-BE49-F238E27FC236}">
                <a16:creationId xmlns:a16="http://schemas.microsoft.com/office/drawing/2014/main" id="{08C05AFB-7628-300F-23C8-1BFD67345B87}"/>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10078378" y="5689106"/>
            <a:ext cx="552750" cy="616971"/>
          </a:xfrm>
          <a:prstGeom prst="rect">
            <a:avLst/>
          </a:prstGeom>
          <a:noFill/>
          <a:extLst>
            <a:ext uri="{909E8E84-426E-40DD-AFC4-6F175D3DCCD1}">
              <a14:hiddenFill xmlns:a14="http://schemas.microsoft.com/office/drawing/2010/main">
                <a:solidFill>
                  <a:srgbClr val="FFFFFF"/>
                </a:solidFill>
              </a14:hiddenFill>
            </a:ext>
          </a:extLst>
        </p:spPr>
      </p:pic>
      <p:pic>
        <p:nvPicPr>
          <p:cNvPr id="235" name="Picture 8">
            <a:extLst>
              <a:ext uri="{FF2B5EF4-FFF2-40B4-BE49-F238E27FC236}">
                <a16:creationId xmlns:a16="http://schemas.microsoft.com/office/drawing/2014/main" id="{365F8F2A-BE36-3B02-099E-E06E401C2DCC}"/>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10230778" y="5841506"/>
            <a:ext cx="552750" cy="616971"/>
          </a:xfrm>
          <a:prstGeom prst="rect">
            <a:avLst/>
          </a:prstGeom>
          <a:noFill/>
          <a:extLst>
            <a:ext uri="{909E8E84-426E-40DD-AFC4-6F175D3DCCD1}">
              <a14:hiddenFill xmlns:a14="http://schemas.microsoft.com/office/drawing/2010/main">
                <a:solidFill>
                  <a:srgbClr val="FFFFFF"/>
                </a:solidFill>
              </a14:hiddenFill>
            </a:ext>
          </a:extLst>
        </p:spPr>
      </p:pic>
      <p:pic>
        <p:nvPicPr>
          <p:cNvPr id="236" name="Picture 2">
            <a:extLst>
              <a:ext uri="{FF2B5EF4-FFF2-40B4-BE49-F238E27FC236}">
                <a16:creationId xmlns:a16="http://schemas.microsoft.com/office/drawing/2014/main" id="{EF698BF0-E2CE-F3C5-1DCA-C26143E12DB8}"/>
              </a:ext>
            </a:extLst>
          </p:cNvPr>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1314081" y="4762913"/>
            <a:ext cx="1117012" cy="1117012"/>
          </a:xfrm>
          <a:prstGeom prst="rect">
            <a:avLst/>
          </a:prstGeom>
          <a:noFill/>
          <a:extLst>
            <a:ext uri="{909E8E84-426E-40DD-AFC4-6F175D3DCCD1}">
              <a14:hiddenFill xmlns:a14="http://schemas.microsoft.com/office/drawing/2010/main">
                <a:solidFill>
                  <a:srgbClr val="FFFFFF"/>
                </a:solidFill>
              </a14:hiddenFill>
            </a:ext>
          </a:extLst>
        </p:spPr>
      </p:pic>
      <p:sp>
        <p:nvSpPr>
          <p:cNvPr id="705" name="TextBox 704">
            <a:extLst>
              <a:ext uri="{FF2B5EF4-FFF2-40B4-BE49-F238E27FC236}">
                <a16:creationId xmlns:a16="http://schemas.microsoft.com/office/drawing/2014/main" id="{4156919B-B41A-5833-B74C-92FCED322490}"/>
              </a:ext>
            </a:extLst>
          </p:cNvPr>
          <p:cNvSpPr txBox="1"/>
          <p:nvPr/>
        </p:nvSpPr>
        <p:spPr>
          <a:xfrm>
            <a:off x="2606574" y="-26621"/>
            <a:ext cx="8181158" cy="523220"/>
          </a:xfrm>
          <a:prstGeom prst="rect">
            <a:avLst/>
          </a:prstGeom>
          <a:noFill/>
        </p:spPr>
        <p:txBody>
          <a:bodyPr wrap="square" rtlCol="0">
            <a:spAutoFit/>
          </a:bodyPr>
          <a:lstStyle/>
          <a:p>
            <a:r>
              <a:rPr lang="en-US" sz="2800" dirty="0"/>
              <a:t>A COMMUNITY’S BUILDING INVENTORY</a:t>
            </a:r>
          </a:p>
        </p:txBody>
      </p:sp>
    </p:spTree>
    <p:extLst>
      <p:ext uri="{BB962C8B-B14F-4D97-AF65-F5344CB8AC3E}">
        <p14:creationId xmlns:p14="http://schemas.microsoft.com/office/powerpoint/2010/main" val="84157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3EC78C91-01BD-0D02-457F-B7FFB0FF7BF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5681780"/>
            <a:ext cx="2087217" cy="649998"/>
          </a:xfrm>
          <a:prstGeom prst="rect">
            <a:avLst/>
          </a:prstGeom>
        </p:spPr>
      </p:pic>
      <p:pic>
        <p:nvPicPr>
          <p:cNvPr id="2" name="Picture 2">
            <a:extLst>
              <a:ext uri="{FF2B5EF4-FFF2-40B4-BE49-F238E27FC236}">
                <a16:creationId xmlns:a16="http://schemas.microsoft.com/office/drawing/2014/main" id="{3CF4721E-A20B-EE8E-B9BE-B03DBF5801CA}"/>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flipH="1">
            <a:off x="458627" y="444065"/>
            <a:ext cx="1150973" cy="116363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a:extLst>
              <a:ext uri="{FF2B5EF4-FFF2-40B4-BE49-F238E27FC236}">
                <a16:creationId xmlns:a16="http://schemas.microsoft.com/office/drawing/2014/main" id="{DAAA6E2B-6C34-530A-15C6-6417FD6D6139}"/>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885714" y="619151"/>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a:extLst>
              <a:ext uri="{FF2B5EF4-FFF2-40B4-BE49-F238E27FC236}">
                <a16:creationId xmlns:a16="http://schemas.microsoft.com/office/drawing/2014/main" id="{484CEB72-4272-76B8-EAB9-EF506DAFB6D4}"/>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701417" y="708260"/>
            <a:ext cx="620001" cy="62000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a:extLst>
              <a:ext uri="{FF2B5EF4-FFF2-40B4-BE49-F238E27FC236}">
                <a16:creationId xmlns:a16="http://schemas.microsoft.com/office/drawing/2014/main" id="{0ED9C6EF-D7AE-4057-C000-CDBB3415067A}"/>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165847" y="2540438"/>
            <a:ext cx="635458" cy="89565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a:extLst>
              <a:ext uri="{FF2B5EF4-FFF2-40B4-BE49-F238E27FC236}">
                <a16:creationId xmlns:a16="http://schemas.microsoft.com/office/drawing/2014/main" id="{78AA9278-E857-4C58-350D-BAE79B05342C}"/>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274548" y="3750138"/>
            <a:ext cx="895701" cy="65087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2">
            <a:extLst>
              <a:ext uri="{FF2B5EF4-FFF2-40B4-BE49-F238E27FC236}">
                <a16:creationId xmlns:a16="http://schemas.microsoft.com/office/drawing/2014/main" id="{BBC193E0-A2E9-0418-E154-13F07C8CBB27}"/>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184644" y="4885617"/>
            <a:ext cx="1150973" cy="86454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2">
            <a:extLst>
              <a:ext uri="{FF2B5EF4-FFF2-40B4-BE49-F238E27FC236}">
                <a16:creationId xmlns:a16="http://schemas.microsoft.com/office/drawing/2014/main" id="{B8540BF4-8D58-0565-68B7-5A61D0979994}"/>
              </a:ext>
            </a:extLst>
          </p:cNvPr>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a:stretch/>
        </p:blipFill>
        <p:spPr bwMode="auto">
          <a:xfrm>
            <a:off x="11427564" y="2507857"/>
            <a:ext cx="702884" cy="69911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a:extLst>
              <a:ext uri="{FF2B5EF4-FFF2-40B4-BE49-F238E27FC236}">
                <a16:creationId xmlns:a16="http://schemas.microsoft.com/office/drawing/2014/main" id="{A551F414-E1C0-50FB-B1F9-5C60DA12B6AA}"/>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038114" y="771551"/>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a:extLst>
              <a:ext uri="{FF2B5EF4-FFF2-40B4-BE49-F238E27FC236}">
                <a16:creationId xmlns:a16="http://schemas.microsoft.com/office/drawing/2014/main" id="{CAC35CC1-639A-E1B2-98C7-4CDA7FF9381F}"/>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190514" y="923951"/>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a:extLst>
              <a:ext uri="{FF2B5EF4-FFF2-40B4-BE49-F238E27FC236}">
                <a16:creationId xmlns:a16="http://schemas.microsoft.com/office/drawing/2014/main" id="{D030CCCC-EBF1-2711-D309-56D7844B9253}"/>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342914" y="1076351"/>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a:extLst>
              <a:ext uri="{FF2B5EF4-FFF2-40B4-BE49-F238E27FC236}">
                <a16:creationId xmlns:a16="http://schemas.microsoft.com/office/drawing/2014/main" id="{6A60B613-13AD-0A67-1670-ADBCE6FE0AD9}"/>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495314" y="1228751"/>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a:extLst>
              <a:ext uri="{FF2B5EF4-FFF2-40B4-BE49-F238E27FC236}">
                <a16:creationId xmlns:a16="http://schemas.microsoft.com/office/drawing/2014/main" id="{AB585116-B3A9-D058-A724-F80E85E93FF3}"/>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647714" y="1381151"/>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a:extLst>
              <a:ext uri="{FF2B5EF4-FFF2-40B4-BE49-F238E27FC236}">
                <a16:creationId xmlns:a16="http://schemas.microsoft.com/office/drawing/2014/main" id="{08E1116E-8BCC-2ED4-6179-0704709D4C65}"/>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800114" y="1533551"/>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a:extLst>
              <a:ext uri="{FF2B5EF4-FFF2-40B4-BE49-F238E27FC236}">
                <a16:creationId xmlns:a16="http://schemas.microsoft.com/office/drawing/2014/main" id="{44BDF704-F354-8840-B784-4C1DA0EB7738}"/>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952514" y="1685951"/>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a:extLst>
              <a:ext uri="{FF2B5EF4-FFF2-40B4-BE49-F238E27FC236}">
                <a16:creationId xmlns:a16="http://schemas.microsoft.com/office/drawing/2014/main" id="{C3D5F985-AB56-865E-A521-C792F80BC68D}"/>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104914" y="1838351"/>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a:extLst>
              <a:ext uri="{FF2B5EF4-FFF2-40B4-BE49-F238E27FC236}">
                <a16:creationId xmlns:a16="http://schemas.microsoft.com/office/drawing/2014/main" id="{CE945C46-B7BE-836B-9EA6-2E87473D1078}"/>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257314" y="1990751"/>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a:extLst>
              <a:ext uri="{FF2B5EF4-FFF2-40B4-BE49-F238E27FC236}">
                <a16:creationId xmlns:a16="http://schemas.microsoft.com/office/drawing/2014/main" id="{EA8E1818-B841-AA10-1A99-76F34D0C0BAD}"/>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409714" y="2143151"/>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a:extLst>
              <a:ext uri="{FF2B5EF4-FFF2-40B4-BE49-F238E27FC236}">
                <a16:creationId xmlns:a16="http://schemas.microsoft.com/office/drawing/2014/main" id="{5694FDC1-95E3-72FC-D702-CE8DCB979511}"/>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562114" y="2295551"/>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a:extLst>
              <a:ext uri="{FF2B5EF4-FFF2-40B4-BE49-F238E27FC236}">
                <a16:creationId xmlns:a16="http://schemas.microsoft.com/office/drawing/2014/main" id="{E20F3065-C3F8-B312-6A77-AA5E1C409249}"/>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714514" y="2447951"/>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a:extLst>
              <a:ext uri="{FF2B5EF4-FFF2-40B4-BE49-F238E27FC236}">
                <a16:creationId xmlns:a16="http://schemas.microsoft.com/office/drawing/2014/main" id="{3CD34996-FE3A-5FDF-C171-68A9B663E6FA}"/>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866914" y="2600351"/>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a:extLst>
              <a:ext uri="{FF2B5EF4-FFF2-40B4-BE49-F238E27FC236}">
                <a16:creationId xmlns:a16="http://schemas.microsoft.com/office/drawing/2014/main" id="{E167B135-14B6-446D-E14B-34E5FBB00C93}"/>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019314" y="2752751"/>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a:extLst>
              <a:ext uri="{FF2B5EF4-FFF2-40B4-BE49-F238E27FC236}">
                <a16:creationId xmlns:a16="http://schemas.microsoft.com/office/drawing/2014/main" id="{597D3FB3-7B81-C416-1D70-24B70B8A7E90}"/>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171714" y="2905151"/>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
            <a:extLst>
              <a:ext uri="{FF2B5EF4-FFF2-40B4-BE49-F238E27FC236}">
                <a16:creationId xmlns:a16="http://schemas.microsoft.com/office/drawing/2014/main" id="{C88CAF6B-9811-70B5-F00C-48FB2CB2B954}"/>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324114" y="3057551"/>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
            <a:extLst>
              <a:ext uri="{FF2B5EF4-FFF2-40B4-BE49-F238E27FC236}">
                <a16:creationId xmlns:a16="http://schemas.microsoft.com/office/drawing/2014/main" id="{94468A58-F31A-E733-4643-7B9405621A7F}"/>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476514" y="3209951"/>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4">
            <a:extLst>
              <a:ext uri="{FF2B5EF4-FFF2-40B4-BE49-F238E27FC236}">
                <a16:creationId xmlns:a16="http://schemas.microsoft.com/office/drawing/2014/main" id="{E4859599-41BA-9318-C103-5671D120C795}"/>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628914" y="3362351"/>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a:extLst>
              <a:ext uri="{FF2B5EF4-FFF2-40B4-BE49-F238E27FC236}">
                <a16:creationId xmlns:a16="http://schemas.microsoft.com/office/drawing/2014/main" id="{240D2068-9A27-75EB-702B-9165E096B9EF}"/>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781314" y="3514751"/>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4">
            <a:extLst>
              <a:ext uri="{FF2B5EF4-FFF2-40B4-BE49-F238E27FC236}">
                <a16:creationId xmlns:a16="http://schemas.microsoft.com/office/drawing/2014/main" id="{38958277-74B1-B35C-E98F-6F7282CF47C3}"/>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933714" y="3667151"/>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4">
            <a:extLst>
              <a:ext uri="{FF2B5EF4-FFF2-40B4-BE49-F238E27FC236}">
                <a16:creationId xmlns:a16="http://schemas.microsoft.com/office/drawing/2014/main" id="{CEA99AF7-736F-0FCF-CD98-EE09CFA86E83}"/>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086114" y="3819551"/>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4">
            <a:extLst>
              <a:ext uri="{FF2B5EF4-FFF2-40B4-BE49-F238E27FC236}">
                <a16:creationId xmlns:a16="http://schemas.microsoft.com/office/drawing/2014/main" id="{EB208D6C-B1AA-0EC5-9F8D-18830CCFF000}"/>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238514" y="3971951"/>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4">
            <a:extLst>
              <a:ext uri="{FF2B5EF4-FFF2-40B4-BE49-F238E27FC236}">
                <a16:creationId xmlns:a16="http://schemas.microsoft.com/office/drawing/2014/main" id="{3CE83C7D-F18D-A7E7-BF6E-21BD143C06E1}"/>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390914" y="4124351"/>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4">
            <a:extLst>
              <a:ext uri="{FF2B5EF4-FFF2-40B4-BE49-F238E27FC236}">
                <a16:creationId xmlns:a16="http://schemas.microsoft.com/office/drawing/2014/main" id="{5CA45F2C-2F32-C04F-80DE-6F99355EB216}"/>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543314" y="4276751"/>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4">
            <a:extLst>
              <a:ext uri="{FF2B5EF4-FFF2-40B4-BE49-F238E27FC236}">
                <a16:creationId xmlns:a16="http://schemas.microsoft.com/office/drawing/2014/main" id="{B9FC0E7D-F8E6-762A-7491-DA19AE85852D}"/>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695714" y="4429151"/>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4">
            <a:extLst>
              <a:ext uri="{FF2B5EF4-FFF2-40B4-BE49-F238E27FC236}">
                <a16:creationId xmlns:a16="http://schemas.microsoft.com/office/drawing/2014/main" id="{50C85F89-150D-E579-6AF6-4FB4B18BF951}"/>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848114" y="4581551"/>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4">
            <a:extLst>
              <a:ext uri="{FF2B5EF4-FFF2-40B4-BE49-F238E27FC236}">
                <a16:creationId xmlns:a16="http://schemas.microsoft.com/office/drawing/2014/main" id="{68A40101-560A-4E10-5C78-F5C5E9208BA9}"/>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000514" y="4733951"/>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4">
            <a:extLst>
              <a:ext uri="{FF2B5EF4-FFF2-40B4-BE49-F238E27FC236}">
                <a16:creationId xmlns:a16="http://schemas.microsoft.com/office/drawing/2014/main" id="{662CE4B0-4703-86EE-96B2-35346F64667B}"/>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152914" y="4886351"/>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4">
            <a:extLst>
              <a:ext uri="{FF2B5EF4-FFF2-40B4-BE49-F238E27FC236}">
                <a16:creationId xmlns:a16="http://schemas.microsoft.com/office/drawing/2014/main" id="{AEDE51CF-BFE8-1CF0-F3D0-FE7594F0E2B1}"/>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305314" y="5038751"/>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4">
            <a:extLst>
              <a:ext uri="{FF2B5EF4-FFF2-40B4-BE49-F238E27FC236}">
                <a16:creationId xmlns:a16="http://schemas.microsoft.com/office/drawing/2014/main" id="{CEC63788-EF2F-3225-A4B1-A88CF0CDE08F}"/>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457714" y="5191151"/>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4">
            <a:extLst>
              <a:ext uri="{FF2B5EF4-FFF2-40B4-BE49-F238E27FC236}">
                <a16:creationId xmlns:a16="http://schemas.microsoft.com/office/drawing/2014/main" id="{80719EBA-0E5A-2F25-8BE2-32967636B450}"/>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610114" y="5343551"/>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
            <a:extLst>
              <a:ext uri="{FF2B5EF4-FFF2-40B4-BE49-F238E27FC236}">
                <a16:creationId xmlns:a16="http://schemas.microsoft.com/office/drawing/2014/main" id="{055DF92C-3D8E-1341-6C21-ACF4518F1211}"/>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762514" y="5495951"/>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
            <a:extLst>
              <a:ext uri="{FF2B5EF4-FFF2-40B4-BE49-F238E27FC236}">
                <a16:creationId xmlns:a16="http://schemas.microsoft.com/office/drawing/2014/main" id="{79E9CA0A-9670-F1C2-D073-214D6FAFFE38}"/>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891783" y="5648351"/>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24">
            <a:extLst>
              <a:ext uri="{FF2B5EF4-FFF2-40B4-BE49-F238E27FC236}">
                <a16:creationId xmlns:a16="http://schemas.microsoft.com/office/drawing/2014/main" id="{669B44B6-6C54-C1D0-9597-37ECF9AE28EB}"/>
              </a:ext>
            </a:extLst>
          </p:cNvPr>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10531714" y="4622302"/>
            <a:ext cx="657441" cy="507873"/>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4">
            <a:extLst>
              <a:ext uri="{FF2B5EF4-FFF2-40B4-BE49-F238E27FC236}">
                <a16:creationId xmlns:a16="http://schemas.microsoft.com/office/drawing/2014/main" id="{97A592B2-CC53-D910-AA38-AC736F966B49}"/>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800114" y="597106"/>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4">
            <a:extLst>
              <a:ext uri="{FF2B5EF4-FFF2-40B4-BE49-F238E27FC236}">
                <a16:creationId xmlns:a16="http://schemas.microsoft.com/office/drawing/2014/main" id="{EC1DF3B4-EC43-BACD-0D87-D6C4633692FA}"/>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044183" y="5800751"/>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4">
            <a:extLst>
              <a:ext uri="{FF2B5EF4-FFF2-40B4-BE49-F238E27FC236}">
                <a16:creationId xmlns:a16="http://schemas.microsoft.com/office/drawing/2014/main" id="{3AC698F0-02CE-6A88-C41C-62DEE84EB64B}"/>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952514" y="749506"/>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4">
            <a:extLst>
              <a:ext uri="{FF2B5EF4-FFF2-40B4-BE49-F238E27FC236}">
                <a16:creationId xmlns:a16="http://schemas.microsoft.com/office/drawing/2014/main" id="{989F445B-049C-7FE7-B052-897456128C89}"/>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104914" y="901906"/>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4">
            <a:extLst>
              <a:ext uri="{FF2B5EF4-FFF2-40B4-BE49-F238E27FC236}">
                <a16:creationId xmlns:a16="http://schemas.microsoft.com/office/drawing/2014/main" id="{051243FB-6E4C-ACA9-2D49-EDE6B368A742}"/>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257314" y="1054306"/>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4">
            <a:extLst>
              <a:ext uri="{FF2B5EF4-FFF2-40B4-BE49-F238E27FC236}">
                <a16:creationId xmlns:a16="http://schemas.microsoft.com/office/drawing/2014/main" id="{2B9FE571-03CC-F389-D790-3A312D0CF574}"/>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409714" y="1206706"/>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4">
            <a:extLst>
              <a:ext uri="{FF2B5EF4-FFF2-40B4-BE49-F238E27FC236}">
                <a16:creationId xmlns:a16="http://schemas.microsoft.com/office/drawing/2014/main" id="{614E6C6B-621F-1B6D-5503-09D3EC1F2DA4}"/>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562114" y="1359106"/>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4">
            <a:extLst>
              <a:ext uri="{FF2B5EF4-FFF2-40B4-BE49-F238E27FC236}">
                <a16:creationId xmlns:a16="http://schemas.microsoft.com/office/drawing/2014/main" id="{DBE84B83-89A4-5079-C050-33E5BCA3EF80}"/>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714514" y="1511506"/>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4">
            <a:extLst>
              <a:ext uri="{FF2B5EF4-FFF2-40B4-BE49-F238E27FC236}">
                <a16:creationId xmlns:a16="http://schemas.microsoft.com/office/drawing/2014/main" id="{96C3C00F-76FB-C664-C127-97A8646D09B2}"/>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866914" y="1663906"/>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4">
            <a:extLst>
              <a:ext uri="{FF2B5EF4-FFF2-40B4-BE49-F238E27FC236}">
                <a16:creationId xmlns:a16="http://schemas.microsoft.com/office/drawing/2014/main" id="{E4B854E8-E4F1-D4E2-C892-88FA3EEC5D37}"/>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019314" y="1816306"/>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4">
            <a:extLst>
              <a:ext uri="{FF2B5EF4-FFF2-40B4-BE49-F238E27FC236}">
                <a16:creationId xmlns:a16="http://schemas.microsoft.com/office/drawing/2014/main" id="{0B2FF062-C980-6634-5500-BF262F7EAB64}"/>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171714" y="1968706"/>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4">
            <a:extLst>
              <a:ext uri="{FF2B5EF4-FFF2-40B4-BE49-F238E27FC236}">
                <a16:creationId xmlns:a16="http://schemas.microsoft.com/office/drawing/2014/main" id="{6D544F16-C9BB-7E83-8331-D84FA1B1EF7F}"/>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324114" y="2121106"/>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4">
            <a:extLst>
              <a:ext uri="{FF2B5EF4-FFF2-40B4-BE49-F238E27FC236}">
                <a16:creationId xmlns:a16="http://schemas.microsoft.com/office/drawing/2014/main" id="{CC842571-4A49-E4FB-82E0-A1812658036A}"/>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476514" y="2273506"/>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4">
            <a:extLst>
              <a:ext uri="{FF2B5EF4-FFF2-40B4-BE49-F238E27FC236}">
                <a16:creationId xmlns:a16="http://schemas.microsoft.com/office/drawing/2014/main" id="{8AEC94A3-2DFF-8474-5808-5A96AD204D17}"/>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628914" y="2425906"/>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4">
            <a:extLst>
              <a:ext uri="{FF2B5EF4-FFF2-40B4-BE49-F238E27FC236}">
                <a16:creationId xmlns:a16="http://schemas.microsoft.com/office/drawing/2014/main" id="{AB545CA3-E802-4070-A382-67CDAEE6C42F}"/>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781314" y="2578306"/>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4">
            <a:extLst>
              <a:ext uri="{FF2B5EF4-FFF2-40B4-BE49-F238E27FC236}">
                <a16:creationId xmlns:a16="http://schemas.microsoft.com/office/drawing/2014/main" id="{35E01D7E-024A-DB96-59CF-CCC0FB6874E5}"/>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933714" y="2730706"/>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4">
            <a:extLst>
              <a:ext uri="{FF2B5EF4-FFF2-40B4-BE49-F238E27FC236}">
                <a16:creationId xmlns:a16="http://schemas.microsoft.com/office/drawing/2014/main" id="{B5E19FE6-633E-27DB-8375-364B734F3400}"/>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086114" y="2883106"/>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4">
            <a:extLst>
              <a:ext uri="{FF2B5EF4-FFF2-40B4-BE49-F238E27FC236}">
                <a16:creationId xmlns:a16="http://schemas.microsoft.com/office/drawing/2014/main" id="{2333C66F-C978-CE08-9422-984AF6ABBBC6}"/>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238514" y="3035506"/>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4">
            <a:extLst>
              <a:ext uri="{FF2B5EF4-FFF2-40B4-BE49-F238E27FC236}">
                <a16:creationId xmlns:a16="http://schemas.microsoft.com/office/drawing/2014/main" id="{792A0975-C35A-2526-EB60-540C65BF0E81}"/>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390914" y="3187906"/>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4">
            <a:extLst>
              <a:ext uri="{FF2B5EF4-FFF2-40B4-BE49-F238E27FC236}">
                <a16:creationId xmlns:a16="http://schemas.microsoft.com/office/drawing/2014/main" id="{A52CBD80-570B-CA48-0A05-D6F1E4AB4E46}"/>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543314" y="3340306"/>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4">
            <a:extLst>
              <a:ext uri="{FF2B5EF4-FFF2-40B4-BE49-F238E27FC236}">
                <a16:creationId xmlns:a16="http://schemas.microsoft.com/office/drawing/2014/main" id="{8E5FC76A-0B8C-3CF3-E54D-26764F44F137}"/>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695714" y="3492706"/>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4">
            <a:extLst>
              <a:ext uri="{FF2B5EF4-FFF2-40B4-BE49-F238E27FC236}">
                <a16:creationId xmlns:a16="http://schemas.microsoft.com/office/drawing/2014/main" id="{268964C2-7EF0-AFAA-CA92-452D335366B4}"/>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848114" y="3645106"/>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4">
            <a:extLst>
              <a:ext uri="{FF2B5EF4-FFF2-40B4-BE49-F238E27FC236}">
                <a16:creationId xmlns:a16="http://schemas.microsoft.com/office/drawing/2014/main" id="{E1AC659A-8467-1A74-5114-17E3ABDF144A}"/>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000514" y="3797506"/>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4">
            <a:extLst>
              <a:ext uri="{FF2B5EF4-FFF2-40B4-BE49-F238E27FC236}">
                <a16:creationId xmlns:a16="http://schemas.microsoft.com/office/drawing/2014/main" id="{C6487B7B-330F-F27F-5E0B-C2E1BB6EFA2B}"/>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152914" y="3949906"/>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4">
            <a:extLst>
              <a:ext uri="{FF2B5EF4-FFF2-40B4-BE49-F238E27FC236}">
                <a16:creationId xmlns:a16="http://schemas.microsoft.com/office/drawing/2014/main" id="{5BBA7CF4-8642-D5AB-9E9D-93F0A5E93026}"/>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305314" y="4102306"/>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4">
            <a:extLst>
              <a:ext uri="{FF2B5EF4-FFF2-40B4-BE49-F238E27FC236}">
                <a16:creationId xmlns:a16="http://schemas.microsoft.com/office/drawing/2014/main" id="{59A29CCE-003E-3B65-F792-2BEACB22E89D}"/>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457714" y="4254706"/>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4">
            <a:extLst>
              <a:ext uri="{FF2B5EF4-FFF2-40B4-BE49-F238E27FC236}">
                <a16:creationId xmlns:a16="http://schemas.microsoft.com/office/drawing/2014/main" id="{9F73E05F-FE3D-BD87-62AF-186CA4BD3E7F}"/>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610114" y="4407106"/>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4">
            <a:extLst>
              <a:ext uri="{FF2B5EF4-FFF2-40B4-BE49-F238E27FC236}">
                <a16:creationId xmlns:a16="http://schemas.microsoft.com/office/drawing/2014/main" id="{8A99CD1F-D79C-84E5-4CC7-348219ED7C0C}"/>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762514" y="4559506"/>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4">
            <a:extLst>
              <a:ext uri="{FF2B5EF4-FFF2-40B4-BE49-F238E27FC236}">
                <a16:creationId xmlns:a16="http://schemas.microsoft.com/office/drawing/2014/main" id="{DBA6E233-21EA-6AE3-AD33-1AF07646E797}"/>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914914" y="4711906"/>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4">
            <a:extLst>
              <a:ext uri="{FF2B5EF4-FFF2-40B4-BE49-F238E27FC236}">
                <a16:creationId xmlns:a16="http://schemas.microsoft.com/office/drawing/2014/main" id="{CB416474-E68E-8783-FE48-50E1A8E6EBA3}"/>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067314" y="4864306"/>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74" name="Picture 4">
            <a:extLst>
              <a:ext uri="{FF2B5EF4-FFF2-40B4-BE49-F238E27FC236}">
                <a16:creationId xmlns:a16="http://schemas.microsoft.com/office/drawing/2014/main" id="{F07E26A9-BB95-30BF-456F-D7639A448CFF}"/>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219714" y="5016706"/>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4">
            <a:extLst>
              <a:ext uri="{FF2B5EF4-FFF2-40B4-BE49-F238E27FC236}">
                <a16:creationId xmlns:a16="http://schemas.microsoft.com/office/drawing/2014/main" id="{145CDBE3-AC09-97BA-9D67-F5CAEB2C1E5A}"/>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372114" y="5169106"/>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4">
            <a:extLst>
              <a:ext uri="{FF2B5EF4-FFF2-40B4-BE49-F238E27FC236}">
                <a16:creationId xmlns:a16="http://schemas.microsoft.com/office/drawing/2014/main" id="{11BA1FAA-6D40-57EC-5987-3BFAE0D8628C}"/>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524514" y="5321506"/>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4">
            <a:extLst>
              <a:ext uri="{FF2B5EF4-FFF2-40B4-BE49-F238E27FC236}">
                <a16:creationId xmlns:a16="http://schemas.microsoft.com/office/drawing/2014/main" id="{8FF2551A-04FA-9E08-076A-B5362209F682}"/>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676914" y="5473906"/>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78" name="Picture 4">
            <a:extLst>
              <a:ext uri="{FF2B5EF4-FFF2-40B4-BE49-F238E27FC236}">
                <a16:creationId xmlns:a16="http://schemas.microsoft.com/office/drawing/2014/main" id="{8916C7C2-3FB5-CDB2-1E6E-0E001CB1477E}"/>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829314" y="5626306"/>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4">
            <a:extLst>
              <a:ext uri="{FF2B5EF4-FFF2-40B4-BE49-F238E27FC236}">
                <a16:creationId xmlns:a16="http://schemas.microsoft.com/office/drawing/2014/main" id="{18223468-481B-0FBD-640E-C66B9FE581FB}"/>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981714" y="5778706"/>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4">
            <a:extLst>
              <a:ext uri="{FF2B5EF4-FFF2-40B4-BE49-F238E27FC236}">
                <a16:creationId xmlns:a16="http://schemas.microsoft.com/office/drawing/2014/main" id="{AEE31FA4-831F-F782-3FE1-CA2AE4FA4BB9}"/>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714514" y="540898"/>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81" name="Picture 4">
            <a:extLst>
              <a:ext uri="{FF2B5EF4-FFF2-40B4-BE49-F238E27FC236}">
                <a16:creationId xmlns:a16="http://schemas.microsoft.com/office/drawing/2014/main" id="{28049EFF-BF89-D5B1-417A-D8144385042E}"/>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134114" y="5931106"/>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4">
            <a:extLst>
              <a:ext uri="{FF2B5EF4-FFF2-40B4-BE49-F238E27FC236}">
                <a16:creationId xmlns:a16="http://schemas.microsoft.com/office/drawing/2014/main" id="{427D72AD-F0DF-1A8A-FC0A-BED11BA2247E}"/>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297843" y="6060366"/>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4">
            <a:extLst>
              <a:ext uri="{FF2B5EF4-FFF2-40B4-BE49-F238E27FC236}">
                <a16:creationId xmlns:a16="http://schemas.microsoft.com/office/drawing/2014/main" id="{2EB6367E-BA90-F3B4-75A2-78918119728E}"/>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341099" y="5963553"/>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84" name="Picture 4">
            <a:extLst>
              <a:ext uri="{FF2B5EF4-FFF2-40B4-BE49-F238E27FC236}">
                <a16:creationId xmlns:a16="http://schemas.microsoft.com/office/drawing/2014/main" id="{A9F16011-9D89-1B38-90F1-7DF8F67178AE}"/>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866914" y="693298"/>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85" name="Picture 4">
            <a:extLst>
              <a:ext uri="{FF2B5EF4-FFF2-40B4-BE49-F238E27FC236}">
                <a16:creationId xmlns:a16="http://schemas.microsoft.com/office/drawing/2014/main" id="{DED85F8C-469C-E8E3-DF31-8BCF2492A02A}"/>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019314" y="845698"/>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86" name="Picture 4">
            <a:extLst>
              <a:ext uri="{FF2B5EF4-FFF2-40B4-BE49-F238E27FC236}">
                <a16:creationId xmlns:a16="http://schemas.microsoft.com/office/drawing/2014/main" id="{7ADC1412-D883-5603-4A86-976721D2D00A}"/>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171714" y="998098"/>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87" name="Picture 4">
            <a:extLst>
              <a:ext uri="{FF2B5EF4-FFF2-40B4-BE49-F238E27FC236}">
                <a16:creationId xmlns:a16="http://schemas.microsoft.com/office/drawing/2014/main" id="{9A072F73-94C4-D5EE-029C-9602CD5D1CD6}"/>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324114" y="1150498"/>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88" name="Picture 4">
            <a:extLst>
              <a:ext uri="{FF2B5EF4-FFF2-40B4-BE49-F238E27FC236}">
                <a16:creationId xmlns:a16="http://schemas.microsoft.com/office/drawing/2014/main" id="{3D3557C0-53C4-BFAB-7AF5-D1BCBB8744AA}"/>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476514" y="1302898"/>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89" name="Picture 4">
            <a:extLst>
              <a:ext uri="{FF2B5EF4-FFF2-40B4-BE49-F238E27FC236}">
                <a16:creationId xmlns:a16="http://schemas.microsoft.com/office/drawing/2014/main" id="{5CBB6334-8A86-BE90-1C79-85F323FA9CC0}"/>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628914" y="1455298"/>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90" name="Picture 4">
            <a:extLst>
              <a:ext uri="{FF2B5EF4-FFF2-40B4-BE49-F238E27FC236}">
                <a16:creationId xmlns:a16="http://schemas.microsoft.com/office/drawing/2014/main" id="{99412589-2540-FDAB-93D5-E201A2B1EA1C}"/>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781314" y="1607698"/>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91" name="Picture 4">
            <a:extLst>
              <a:ext uri="{FF2B5EF4-FFF2-40B4-BE49-F238E27FC236}">
                <a16:creationId xmlns:a16="http://schemas.microsoft.com/office/drawing/2014/main" id="{9E32571A-2A03-F33D-5668-18ABB0F4CB11}"/>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933714" y="1760098"/>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92" name="Picture 4">
            <a:extLst>
              <a:ext uri="{FF2B5EF4-FFF2-40B4-BE49-F238E27FC236}">
                <a16:creationId xmlns:a16="http://schemas.microsoft.com/office/drawing/2014/main" id="{7AB6290C-EED8-FE2B-2E88-D488BCE1FED1}"/>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086114" y="1912498"/>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93" name="Picture 4">
            <a:extLst>
              <a:ext uri="{FF2B5EF4-FFF2-40B4-BE49-F238E27FC236}">
                <a16:creationId xmlns:a16="http://schemas.microsoft.com/office/drawing/2014/main" id="{16A3BD83-6133-59EF-548F-184075353B2A}"/>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238514" y="2064898"/>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94" name="Picture 4">
            <a:extLst>
              <a:ext uri="{FF2B5EF4-FFF2-40B4-BE49-F238E27FC236}">
                <a16:creationId xmlns:a16="http://schemas.microsoft.com/office/drawing/2014/main" id="{8159015E-DB4E-2986-51E8-F760A91C0EFC}"/>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390914" y="2217298"/>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95" name="Picture 4">
            <a:extLst>
              <a:ext uri="{FF2B5EF4-FFF2-40B4-BE49-F238E27FC236}">
                <a16:creationId xmlns:a16="http://schemas.microsoft.com/office/drawing/2014/main" id="{9C6CE838-C4BF-C14B-1640-9217472B35FB}"/>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543314" y="2369698"/>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96" name="Picture 4">
            <a:extLst>
              <a:ext uri="{FF2B5EF4-FFF2-40B4-BE49-F238E27FC236}">
                <a16:creationId xmlns:a16="http://schemas.microsoft.com/office/drawing/2014/main" id="{83A54F06-74B1-C9EC-B0FC-122DC465878C}"/>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695714" y="2522098"/>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97" name="Picture 4">
            <a:extLst>
              <a:ext uri="{FF2B5EF4-FFF2-40B4-BE49-F238E27FC236}">
                <a16:creationId xmlns:a16="http://schemas.microsoft.com/office/drawing/2014/main" id="{ECC266EE-5E03-074F-AE48-E786ED3EE6AC}"/>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848114" y="2674498"/>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98" name="Picture 4">
            <a:extLst>
              <a:ext uri="{FF2B5EF4-FFF2-40B4-BE49-F238E27FC236}">
                <a16:creationId xmlns:a16="http://schemas.microsoft.com/office/drawing/2014/main" id="{FA3EBCE2-56E1-0C88-3602-5372A94E067A}"/>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000514" y="2826898"/>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99" name="Picture 4">
            <a:extLst>
              <a:ext uri="{FF2B5EF4-FFF2-40B4-BE49-F238E27FC236}">
                <a16:creationId xmlns:a16="http://schemas.microsoft.com/office/drawing/2014/main" id="{79FA0AD1-B9D7-7E46-7053-548EE0408592}"/>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152914" y="2979298"/>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00" name="Picture 4">
            <a:extLst>
              <a:ext uri="{FF2B5EF4-FFF2-40B4-BE49-F238E27FC236}">
                <a16:creationId xmlns:a16="http://schemas.microsoft.com/office/drawing/2014/main" id="{DEA61BDC-05D0-D660-1F61-9E941FFC6F4E}"/>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305314" y="3131698"/>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01" name="Picture 4">
            <a:extLst>
              <a:ext uri="{FF2B5EF4-FFF2-40B4-BE49-F238E27FC236}">
                <a16:creationId xmlns:a16="http://schemas.microsoft.com/office/drawing/2014/main" id="{ABC4F99D-0D2E-93CE-D60F-4FA4DD392B27}"/>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457714" y="3284098"/>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02" name="Picture 4">
            <a:extLst>
              <a:ext uri="{FF2B5EF4-FFF2-40B4-BE49-F238E27FC236}">
                <a16:creationId xmlns:a16="http://schemas.microsoft.com/office/drawing/2014/main" id="{50B069DE-776F-42D5-7009-20CD69E5282B}"/>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610114" y="3436498"/>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03" name="Picture 4">
            <a:extLst>
              <a:ext uri="{FF2B5EF4-FFF2-40B4-BE49-F238E27FC236}">
                <a16:creationId xmlns:a16="http://schemas.microsoft.com/office/drawing/2014/main" id="{4455BA71-BA98-64A5-C795-F51A3EF1633B}"/>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762514" y="3588898"/>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04" name="Picture 4">
            <a:extLst>
              <a:ext uri="{FF2B5EF4-FFF2-40B4-BE49-F238E27FC236}">
                <a16:creationId xmlns:a16="http://schemas.microsoft.com/office/drawing/2014/main" id="{AD0EB88A-7EB7-554E-5B9E-6E9C79462BC4}"/>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914914" y="3741298"/>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05" name="Picture 4">
            <a:extLst>
              <a:ext uri="{FF2B5EF4-FFF2-40B4-BE49-F238E27FC236}">
                <a16:creationId xmlns:a16="http://schemas.microsoft.com/office/drawing/2014/main" id="{3FCA0CA9-0240-CF20-8A88-216E69482340}"/>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067314" y="3893698"/>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06" name="Picture 4">
            <a:extLst>
              <a:ext uri="{FF2B5EF4-FFF2-40B4-BE49-F238E27FC236}">
                <a16:creationId xmlns:a16="http://schemas.microsoft.com/office/drawing/2014/main" id="{7B69E34C-FC6C-8E3B-6F68-F75E34018D63}"/>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219714" y="4046098"/>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07" name="Picture 4">
            <a:extLst>
              <a:ext uri="{FF2B5EF4-FFF2-40B4-BE49-F238E27FC236}">
                <a16:creationId xmlns:a16="http://schemas.microsoft.com/office/drawing/2014/main" id="{164F9332-011A-5251-3C35-62DA6E610E4E}"/>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372114" y="4198498"/>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08" name="Picture 4">
            <a:extLst>
              <a:ext uri="{FF2B5EF4-FFF2-40B4-BE49-F238E27FC236}">
                <a16:creationId xmlns:a16="http://schemas.microsoft.com/office/drawing/2014/main" id="{8092E10C-0C44-3DBE-05C5-4F4DCD73EA94}"/>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524514" y="4350898"/>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09" name="Picture 4">
            <a:extLst>
              <a:ext uri="{FF2B5EF4-FFF2-40B4-BE49-F238E27FC236}">
                <a16:creationId xmlns:a16="http://schemas.microsoft.com/office/drawing/2014/main" id="{4273292E-8E74-CE37-3439-3F1D410A2F4D}"/>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676914" y="4503298"/>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10" name="Picture 4">
            <a:extLst>
              <a:ext uri="{FF2B5EF4-FFF2-40B4-BE49-F238E27FC236}">
                <a16:creationId xmlns:a16="http://schemas.microsoft.com/office/drawing/2014/main" id="{E9677DEA-9D4F-F66F-06F5-6260BA75F2F3}"/>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829314" y="4655698"/>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11" name="Picture 4">
            <a:extLst>
              <a:ext uri="{FF2B5EF4-FFF2-40B4-BE49-F238E27FC236}">
                <a16:creationId xmlns:a16="http://schemas.microsoft.com/office/drawing/2014/main" id="{F87EC299-1478-0941-7927-B6641994537D}"/>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981714" y="4808098"/>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12" name="Picture 4">
            <a:extLst>
              <a:ext uri="{FF2B5EF4-FFF2-40B4-BE49-F238E27FC236}">
                <a16:creationId xmlns:a16="http://schemas.microsoft.com/office/drawing/2014/main" id="{DB7877AF-2A20-C747-D58F-0C55DD82E8DC}"/>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134114" y="4960498"/>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13" name="Picture 4">
            <a:extLst>
              <a:ext uri="{FF2B5EF4-FFF2-40B4-BE49-F238E27FC236}">
                <a16:creationId xmlns:a16="http://schemas.microsoft.com/office/drawing/2014/main" id="{BAD2BB69-A7BB-575E-AF35-8F633C137758}"/>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286514" y="5112898"/>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14" name="Picture 4">
            <a:extLst>
              <a:ext uri="{FF2B5EF4-FFF2-40B4-BE49-F238E27FC236}">
                <a16:creationId xmlns:a16="http://schemas.microsoft.com/office/drawing/2014/main" id="{DCA0B6F1-30BC-DBF1-B56A-E7364F67D685}"/>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438914" y="5265298"/>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15" name="Picture 4">
            <a:extLst>
              <a:ext uri="{FF2B5EF4-FFF2-40B4-BE49-F238E27FC236}">
                <a16:creationId xmlns:a16="http://schemas.microsoft.com/office/drawing/2014/main" id="{F1DF7035-4215-74AD-31C6-1B177CAE4615}"/>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591314" y="5417698"/>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16" name="Picture 4">
            <a:extLst>
              <a:ext uri="{FF2B5EF4-FFF2-40B4-BE49-F238E27FC236}">
                <a16:creationId xmlns:a16="http://schemas.microsoft.com/office/drawing/2014/main" id="{280EC083-9BCB-FFBA-234E-83F1D58E17E2}"/>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743714" y="5570098"/>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17" name="Picture 4">
            <a:extLst>
              <a:ext uri="{FF2B5EF4-FFF2-40B4-BE49-F238E27FC236}">
                <a16:creationId xmlns:a16="http://schemas.microsoft.com/office/drawing/2014/main" id="{BE29B96B-ADC7-8FED-499C-A208FD912C9A}"/>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896114" y="5722498"/>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18" name="Picture 4">
            <a:extLst>
              <a:ext uri="{FF2B5EF4-FFF2-40B4-BE49-F238E27FC236}">
                <a16:creationId xmlns:a16="http://schemas.microsoft.com/office/drawing/2014/main" id="{32C497EC-ED24-5DA5-807D-51C47C1B2E9A}"/>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9048514" y="5874898"/>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19" name="Picture 4">
            <a:extLst>
              <a:ext uri="{FF2B5EF4-FFF2-40B4-BE49-F238E27FC236}">
                <a16:creationId xmlns:a16="http://schemas.microsoft.com/office/drawing/2014/main" id="{15E24D26-8CC9-37ED-B24F-FEFF6DFD0B49}"/>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874021" y="1725727"/>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20" name="Picture 4">
            <a:extLst>
              <a:ext uri="{FF2B5EF4-FFF2-40B4-BE49-F238E27FC236}">
                <a16:creationId xmlns:a16="http://schemas.microsoft.com/office/drawing/2014/main" id="{E0D4B84D-779D-1104-DC49-F6622F75B21B}"/>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053229" y="1905284"/>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21" name="Picture 4">
            <a:extLst>
              <a:ext uri="{FF2B5EF4-FFF2-40B4-BE49-F238E27FC236}">
                <a16:creationId xmlns:a16="http://schemas.microsoft.com/office/drawing/2014/main" id="{1E5E5808-D1CE-8E58-329C-E33E7CEAC941}"/>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178821" y="2030527"/>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22" name="Picture 4">
            <a:extLst>
              <a:ext uri="{FF2B5EF4-FFF2-40B4-BE49-F238E27FC236}">
                <a16:creationId xmlns:a16="http://schemas.microsoft.com/office/drawing/2014/main" id="{3B0A9D42-2FFE-6783-6AF8-695FB0AE240E}"/>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331221" y="2182927"/>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23" name="Picture 4">
            <a:extLst>
              <a:ext uri="{FF2B5EF4-FFF2-40B4-BE49-F238E27FC236}">
                <a16:creationId xmlns:a16="http://schemas.microsoft.com/office/drawing/2014/main" id="{55E064EE-A974-73F3-5231-5F4650895A6A}"/>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483621" y="2335327"/>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24" name="Picture 4">
            <a:extLst>
              <a:ext uri="{FF2B5EF4-FFF2-40B4-BE49-F238E27FC236}">
                <a16:creationId xmlns:a16="http://schemas.microsoft.com/office/drawing/2014/main" id="{EC5C2344-806B-FA4E-3987-74C38531E484}"/>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636021" y="2487727"/>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25" name="Picture 4">
            <a:extLst>
              <a:ext uri="{FF2B5EF4-FFF2-40B4-BE49-F238E27FC236}">
                <a16:creationId xmlns:a16="http://schemas.microsoft.com/office/drawing/2014/main" id="{EF16AEEC-C4F5-2374-63A7-409B8C69A6D0}"/>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788421" y="2640127"/>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26" name="Picture 4">
            <a:extLst>
              <a:ext uri="{FF2B5EF4-FFF2-40B4-BE49-F238E27FC236}">
                <a16:creationId xmlns:a16="http://schemas.microsoft.com/office/drawing/2014/main" id="{C8F49B27-D7D9-4D25-F2C2-16EF3FA3AC94}"/>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940821" y="2792527"/>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27" name="Picture 4">
            <a:extLst>
              <a:ext uri="{FF2B5EF4-FFF2-40B4-BE49-F238E27FC236}">
                <a16:creationId xmlns:a16="http://schemas.microsoft.com/office/drawing/2014/main" id="{912BA705-1D4B-DAC0-6553-077655012A49}"/>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093221" y="2944927"/>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28" name="Picture 4">
            <a:extLst>
              <a:ext uri="{FF2B5EF4-FFF2-40B4-BE49-F238E27FC236}">
                <a16:creationId xmlns:a16="http://schemas.microsoft.com/office/drawing/2014/main" id="{BEB23B10-D291-A8A1-DF0F-C874518BAC8D}"/>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245621" y="3097327"/>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29" name="Picture 4">
            <a:extLst>
              <a:ext uri="{FF2B5EF4-FFF2-40B4-BE49-F238E27FC236}">
                <a16:creationId xmlns:a16="http://schemas.microsoft.com/office/drawing/2014/main" id="{E39A3083-8542-3009-1387-DB59DACD245B}"/>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398021" y="3249727"/>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30" name="Picture 4">
            <a:extLst>
              <a:ext uri="{FF2B5EF4-FFF2-40B4-BE49-F238E27FC236}">
                <a16:creationId xmlns:a16="http://schemas.microsoft.com/office/drawing/2014/main" id="{401D966B-5001-27D1-A253-4221EB2C2C01}"/>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550421" y="3402127"/>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31" name="Picture 4">
            <a:extLst>
              <a:ext uri="{FF2B5EF4-FFF2-40B4-BE49-F238E27FC236}">
                <a16:creationId xmlns:a16="http://schemas.microsoft.com/office/drawing/2014/main" id="{2F5C953F-E75E-65FA-5221-F70FB27AC104}"/>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702821" y="3554527"/>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32" name="Picture 4">
            <a:extLst>
              <a:ext uri="{FF2B5EF4-FFF2-40B4-BE49-F238E27FC236}">
                <a16:creationId xmlns:a16="http://schemas.microsoft.com/office/drawing/2014/main" id="{2C620A39-1755-8442-6043-AE2FD8599544}"/>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855221" y="3706927"/>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33" name="Picture 4">
            <a:extLst>
              <a:ext uri="{FF2B5EF4-FFF2-40B4-BE49-F238E27FC236}">
                <a16:creationId xmlns:a16="http://schemas.microsoft.com/office/drawing/2014/main" id="{606A1A43-3711-0C54-CEB0-86F84A870733}"/>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007621" y="3859327"/>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34" name="Picture 4">
            <a:extLst>
              <a:ext uri="{FF2B5EF4-FFF2-40B4-BE49-F238E27FC236}">
                <a16:creationId xmlns:a16="http://schemas.microsoft.com/office/drawing/2014/main" id="{712D6E6F-DB88-707F-B7A7-C0CEBF97CD81}"/>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160021" y="4011727"/>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35" name="Picture 4">
            <a:extLst>
              <a:ext uri="{FF2B5EF4-FFF2-40B4-BE49-F238E27FC236}">
                <a16:creationId xmlns:a16="http://schemas.microsoft.com/office/drawing/2014/main" id="{F6F96BE3-1557-D9C1-4394-C821ABC355F2}"/>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312421" y="4164127"/>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36" name="Picture 4">
            <a:extLst>
              <a:ext uri="{FF2B5EF4-FFF2-40B4-BE49-F238E27FC236}">
                <a16:creationId xmlns:a16="http://schemas.microsoft.com/office/drawing/2014/main" id="{3B4D9E70-DDC0-B81B-FAEE-65F0246B491C}"/>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464821" y="4316527"/>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37" name="Picture 4">
            <a:extLst>
              <a:ext uri="{FF2B5EF4-FFF2-40B4-BE49-F238E27FC236}">
                <a16:creationId xmlns:a16="http://schemas.microsoft.com/office/drawing/2014/main" id="{19892781-AB3A-CF5F-5219-0981E59DDAD7}"/>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617221" y="4468927"/>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38" name="Picture 4">
            <a:extLst>
              <a:ext uri="{FF2B5EF4-FFF2-40B4-BE49-F238E27FC236}">
                <a16:creationId xmlns:a16="http://schemas.microsoft.com/office/drawing/2014/main" id="{432B92A8-B918-6A87-25BA-E7D0DC58614E}"/>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769621" y="4621327"/>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39" name="Picture 4">
            <a:extLst>
              <a:ext uri="{FF2B5EF4-FFF2-40B4-BE49-F238E27FC236}">
                <a16:creationId xmlns:a16="http://schemas.microsoft.com/office/drawing/2014/main" id="{ACC556DF-96ED-05A0-1145-658EF39F7E37}"/>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922021" y="4773727"/>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40" name="Picture 4">
            <a:extLst>
              <a:ext uri="{FF2B5EF4-FFF2-40B4-BE49-F238E27FC236}">
                <a16:creationId xmlns:a16="http://schemas.microsoft.com/office/drawing/2014/main" id="{D0632D86-24A0-B1BC-1DA0-5E044F42D4A7}"/>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074421" y="4926127"/>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41" name="Picture 4">
            <a:extLst>
              <a:ext uri="{FF2B5EF4-FFF2-40B4-BE49-F238E27FC236}">
                <a16:creationId xmlns:a16="http://schemas.microsoft.com/office/drawing/2014/main" id="{30123C30-9D29-C69E-2071-11398FAA2AB4}"/>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226821" y="5078527"/>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42" name="Picture 4">
            <a:extLst>
              <a:ext uri="{FF2B5EF4-FFF2-40B4-BE49-F238E27FC236}">
                <a16:creationId xmlns:a16="http://schemas.microsoft.com/office/drawing/2014/main" id="{5A9C90F0-B503-68E0-89F6-76A047A05F58}"/>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379221" y="5230927"/>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43" name="Picture 4">
            <a:extLst>
              <a:ext uri="{FF2B5EF4-FFF2-40B4-BE49-F238E27FC236}">
                <a16:creationId xmlns:a16="http://schemas.microsoft.com/office/drawing/2014/main" id="{E264E775-B0E5-EC36-0D88-D7ABF996F044}"/>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531621" y="5383327"/>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44" name="Picture 4">
            <a:extLst>
              <a:ext uri="{FF2B5EF4-FFF2-40B4-BE49-F238E27FC236}">
                <a16:creationId xmlns:a16="http://schemas.microsoft.com/office/drawing/2014/main" id="{9177C86D-17AA-7692-2826-598E6AC613BB}"/>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684021" y="5535727"/>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45" name="Picture 4">
            <a:extLst>
              <a:ext uri="{FF2B5EF4-FFF2-40B4-BE49-F238E27FC236}">
                <a16:creationId xmlns:a16="http://schemas.microsoft.com/office/drawing/2014/main" id="{7A93340C-5F7E-9E28-E9FA-AA0C5084F766}"/>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836421" y="5688127"/>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46" name="Picture 4">
            <a:extLst>
              <a:ext uri="{FF2B5EF4-FFF2-40B4-BE49-F238E27FC236}">
                <a16:creationId xmlns:a16="http://schemas.microsoft.com/office/drawing/2014/main" id="{B1A98475-BA29-D732-8374-6FECE16B509A}"/>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988821" y="5840527"/>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47" name="Picture 4">
            <a:extLst>
              <a:ext uri="{FF2B5EF4-FFF2-40B4-BE49-F238E27FC236}">
                <a16:creationId xmlns:a16="http://schemas.microsoft.com/office/drawing/2014/main" id="{36FAFC3D-D205-DA03-7D0A-F10AB37848C8}"/>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141221" y="5992927"/>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48" name="Picture 22">
            <a:extLst>
              <a:ext uri="{FF2B5EF4-FFF2-40B4-BE49-F238E27FC236}">
                <a16:creationId xmlns:a16="http://schemas.microsoft.com/office/drawing/2014/main" id="{2D180C0A-E98D-5E67-086C-AC6DF533BFF5}"/>
              </a:ext>
            </a:extLst>
          </p:cNvPr>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a:stretch/>
        </p:blipFill>
        <p:spPr bwMode="auto">
          <a:xfrm>
            <a:off x="10677129" y="2484297"/>
            <a:ext cx="702884" cy="699116"/>
          </a:xfrm>
          <a:prstGeom prst="rect">
            <a:avLst/>
          </a:prstGeom>
          <a:noFill/>
          <a:extLst>
            <a:ext uri="{909E8E84-426E-40DD-AFC4-6F175D3DCCD1}">
              <a14:hiddenFill xmlns:a14="http://schemas.microsoft.com/office/drawing/2010/main">
                <a:solidFill>
                  <a:srgbClr val="FFFFFF"/>
                </a:solidFill>
              </a14:hiddenFill>
            </a:ext>
          </a:extLst>
        </p:spPr>
      </p:pic>
      <p:pic>
        <p:nvPicPr>
          <p:cNvPr id="149" name="Picture 22">
            <a:extLst>
              <a:ext uri="{FF2B5EF4-FFF2-40B4-BE49-F238E27FC236}">
                <a16:creationId xmlns:a16="http://schemas.microsoft.com/office/drawing/2014/main" id="{D9C7C0E3-91C6-8FAD-39D7-5FFC0739DEB7}"/>
              </a:ext>
            </a:extLst>
          </p:cNvPr>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a:stretch/>
        </p:blipFill>
        <p:spPr bwMode="auto">
          <a:xfrm>
            <a:off x="9937094" y="2471767"/>
            <a:ext cx="702884" cy="699116"/>
          </a:xfrm>
          <a:prstGeom prst="rect">
            <a:avLst/>
          </a:prstGeom>
          <a:noFill/>
          <a:extLst>
            <a:ext uri="{909E8E84-426E-40DD-AFC4-6F175D3DCCD1}">
              <a14:hiddenFill xmlns:a14="http://schemas.microsoft.com/office/drawing/2010/main">
                <a:solidFill>
                  <a:srgbClr val="FFFFFF"/>
                </a:solidFill>
              </a14:hiddenFill>
            </a:ext>
          </a:extLst>
        </p:spPr>
      </p:pic>
      <p:pic>
        <p:nvPicPr>
          <p:cNvPr id="150" name="Picture 22">
            <a:extLst>
              <a:ext uri="{FF2B5EF4-FFF2-40B4-BE49-F238E27FC236}">
                <a16:creationId xmlns:a16="http://schemas.microsoft.com/office/drawing/2014/main" id="{CDF0DD1C-5C81-898B-5898-2F77504541B6}"/>
              </a:ext>
            </a:extLst>
          </p:cNvPr>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a:stretch/>
        </p:blipFill>
        <p:spPr bwMode="auto">
          <a:xfrm>
            <a:off x="9299948" y="1890606"/>
            <a:ext cx="702884" cy="699116"/>
          </a:xfrm>
          <a:prstGeom prst="rect">
            <a:avLst/>
          </a:prstGeom>
          <a:noFill/>
          <a:extLst>
            <a:ext uri="{909E8E84-426E-40DD-AFC4-6F175D3DCCD1}">
              <a14:hiddenFill xmlns:a14="http://schemas.microsoft.com/office/drawing/2010/main">
                <a:solidFill>
                  <a:srgbClr val="FFFFFF"/>
                </a:solidFill>
              </a14:hiddenFill>
            </a:ext>
          </a:extLst>
        </p:spPr>
      </p:pic>
      <p:pic>
        <p:nvPicPr>
          <p:cNvPr id="151" name="Picture 22">
            <a:extLst>
              <a:ext uri="{FF2B5EF4-FFF2-40B4-BE49-F238E27FC236}">
                <a16:creationId xmlns:a16="http://schemas.microsoft.com/office/drawing/2014/main" id="{66797535-2808-7AF9-4ECF-65E455E71E70}"/>
              </a:ext>
            </a:extLst>
          </p:cNvPr>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a:stretch/>
        </p:blipFill>
        <p:spPr bwMode="auto">
          <a:xfrm>
            <a:off x="9988330" y="1881866"/>
            <a:ext cx="702884" cy="699116"/>
          </a:xfrm>
          <a:prstGeom prst="rect">
            <a:avLst/>
          </a:prstGeom>
          <a:noFill/>
          <a:extLst>
            <a:ext uri="{909E8E84-426E-40DD-AFC4-6F175D3DCCD1}">
              <a14:hiddenFill xmlns:a14="http://schemas.microsoft.com/office/drawing/2010/main">
                <a:solidFill>
                  <a:srgbClr val="FFFFFF"/>
                </a:solidFill>
              </a14:hiddenFill>
            </a:ext>
          </a:extLst>
        </p:spPr>
      </p:pic>
      <p:pic>
        <p:nvPicPr>
          <p:cNvPr id="152" name="Picture 22">
            <a:extLst>
              <a:ext uri="{FF2B5EF4-FFF2-40B4-BE49-F238E27FC236}">
                <a16:creationId xmlns:a16="http://schemas.microsoft.com/office/drawing/2014/main" id="{DCF0E9D1-DAE5-E97B-281E-E984DC0E7095}"/>
              </a:ext>
            </a:extLst>
          </p:cNvPr>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a:stretch/>
        </p:blipFill>
        <p:spPr bwMode="auto">
          <a:xfrm>
            <a:off x="10687687" y="1868561"/>
            <a:ext cx="702884" cy="699116"/>
          </a:xfrm>
          <a:prstGeom prst="rect">
            <a:avLst/>
          </a:prstGeom>
          <a:noFill/>
          <a:extLst>
            <a:ext uri="{909E8E84-426E-40DD-AFC4-6F175D3DCCD1}">
              <a14:hiddenFill xmlns:a14="http://schemas.microsoft.com/office/drawing/2010/main">
                <a:solidFill>
                  <a:srgbClr val="FFFFFF"/>
                </a:solidFill>
              </a14:hiddenFill>
            </a:ext>
          </a:extLst>
        </p:spPr>
      </p:pic>
      <p:pic>
        <p:nvPicPr>
          <p:cNvPr id="153" name="Picture 22">
            <a:extLst>
              <a:ext uri="{FF2B5EF4-FFF2-40B4-BE49-F238E27FC236}">
                <a16:creationId xmlns:a16="http://schemas.microsoft.com/office/drawing/2014/main" id="{4CFF3077-224C-5950-A605-9ACB33A837CA}"/>
              </a:ext>
            </a:extLst>
          </p:cNvPr>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a:stretch/>
        </p:blipFill>
        <p:spPr bwMode="auto">
          <a:xfrm>
            <a:off x="11424853" y="1840718"/>
            <a:ext cx="702884" cy="699116"/>
          </a:xfrm>
          <a:prstGeom prst="rect">
            <a:avLst/>
          </a:prstGeom>
          <a:noFill/>
          <a:extLst>
            <a:ext uri="{909E8E84-426E-40DD-AFC4-6F175D3DCCD1}">
              <a14:hiddenFill xmlns:a14="http://schemas.microsoft.com/office/drawing/2010/main">
                <a:solidFill>
                  <a:srgbClr val="FFFFFF"/>
                </a:solidFill>
              </a14:hiddenFill>
            </a:ext>
          </a:extLst>
        </p:spPr>
      </p:pic>
      <p:pic>
        <p:nvPicPr>
          <p:cNvPr id="154" name="Picture 6">
            <a:extLst>
              <a:ext uri="{FF2B5EF4-FFF2-40B4-BE49-F238E27FC236}">
                <a16:creationId xmlns:a16="http://schemas.microsoft.com/office/drawing/2014/main" id="{1D1791F7-F16D-6C41-A118-944EA94212F7}"/>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8193753" y="735043"/>
            <a:ext cx="620001" cy="620001"/>
          </a:xfrm>
          <a:prstGeom prst="rect">
            <a:avLst/>
          </a:prstGeom>
          <a:noFill/>
          <a:extLst>
            <a:ext uri="{909E8E84-426E-40DD-AFC4-6F175D3DCCD1}">
              <a14:hiddenFill xmlns:a14="http://schemas.microsoft.com/office/drawing/2010/main">
                <a:solidFill>
                  <a:srgbClr val="FFFFFF"/>
                </a:solidFill>
              </a14:hiddenFill>
            </a:ext>
          </a:extLst>
        </p:spPr>
      </p:pic>
      <p:pic>
        <p:nvPicPr>
          <p:cNvPr id="155" name="Picture 6">
            <a:extLst>
              <a:ext uri="{FF2B5EF4-FFF2-40B4-BE49-F238E27FC236}">
                <a16:creationId xmlns:a16="http://schemas.microsoft.com/office/drawing/2014/main" id="{77D699B2-E7E9-D0DC-B5D7-795D9721A14F}"/>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8724409" y="713770"/>
            <a:ext cx="620001" cy="620001"/>
          </a:xfrm>
          <a:prstGeom prst="rect">
            <a:avLst/>
          </a:prstGeom>
          <a:noFill/>
          <a:extLst>
            <a:ext uri="{909E8E84-426E-40DD-AFC4-6F175D3DCCD1}">
              <a14:hiddenFill xmlns:a14="http://schemas.microsoft.com/office/drawing/2010/main">
                <a:solidFill>
                  <a:srgbClr val="FFFFFF"/>
                </a:solidFill>
              </a14:hiddenFill>
            </a:ext>
          </a:extLst>
        </p:spPr>
      </p:pic>
      <p:pic>
        <p:nvPicPr>
          <p:cNvPr id="156" name="Picture 6">
            <a:extLst>
              <a:ext uri="{FF2B5EF4-FFF2-40B4-BE49-F238E27FC236}">
                <a16:creationId xmlns:a16="http://schemas.microsoft.com/office/drawing/2014/main" id="{8DC07BE2-A9B4-EB22-012C-6B9327F42CDB}"/>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9237995" y="761400"/>
            <a:ext cx="620001" cy="620001"/>
          </a:xfrm>
          <a:prstGeom prst="rect">
            <a:avLst/>
          </a:prstGeom>
          <a:noFill/>
          <a:extLst>
            <a:ext uri="{909E8E84-426E-40DD-AFC4-6F175D3DCCD1}">
              <a14:hiddenFill xmlns:a14="http://schemas.microsoft.com/office/drawing/2010/main">
                <a:solidFill>
                  <a:srgbClr val="FFFFFF"/>
                </a:solidFill>
              </a14:hiddenFill>
            </a:ext>
          </a:extLst>
        </p:spPr>
      </p:pic>
      <p:pic>
        <p:nvPicPr>
          <p:cNvPr id="157" name="Picture 6">
            <a:extLst>
              <a:ext uri="{FF2B5EF4-FFF2-40B4-BE49-F238E27FC236}">
                <a16:creationId xmlns:a16="http://schemas.microsoft.com/office/drawing/2014/main" id="{F0D3B5AC-57E7-B02F-9387-2C520A3B4217}"/>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9810198" y="761400"/>
            <a:ext cx="620001" cy="620001"/>
          </a:xfrm>
          <a:prstGeom prst="rect">
            <a:avLst/>
          </a:prstGeom>
          <a:noFill/>
          <a:extLst>
            <a:ext uri="{909E8E84-426E-40DD-AFC4-6F175D3DCCD1}">
              <a14:hiddenFill xmlns:a14="http://schemas.microsoft.com/office/drawing/2010/main">
                <a:solidFill>
                  <a:srgbClr val="FFFFFF"/>
                </a:solidFill>
              </a14:hiddenFill>
            </a:ext>
          </a:extLst>
        </p:spPr>
      </p:pic>
      <p:pic>
        <p:nvPicPr>
          <p:cNvPr id="158" name="Picture 6">
            <a:extLst>
              <a:ext uri="{FF2B5EF4-FFF2-40B4-BE49-F238E27FC236}">
                <a16:creationId xmlns:a16="http://schemas.microsoft.com/office/drawing/2014/main" id="{8E75A1CA-7990-F245-A43A-AD2FC7E5DF36}"/>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0319886" y="768052"/>
            <a:ext cx="620001" cy="620001"/>
          </a:xfrm>
          <a:prstGeom prst="rect">
            <a:avLst/>
          </a:prstGeom>
          <a:noFill/>
          <a:extLst>
            <a:ext uri="{909E8E84-426E-40DD-AFC4-6F175D3DCCD1}">
              <a14:hiddenFill xmlns:a14="http://schemas.microsoft.com/office/drawing/2010/main">
                <a:solidFill>
                  <a:srgbClr val="FFFFFF"/>
                </a:solidFill>
              </a14:hiddenFill>
            </a:ext>
          </a:extLst>
        </p:spPr>
      </p:pic>
      <p:pic>
        <p:nvPicPr>
          <p:cNvPr id="159" name="Picture 6">
            <a:extLst>
              <a:ext uri="{FF2B5EF4-FFF2-40B4-BE49-F238E27FC236}">
                <a16:creationId xmlns:a16="http://schemas.microsoft.com/office/drawing/2014/main" id="{A6768A9D-A99E-2DC3-96AE-1BA42D6F9339}"/>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0885852" y="774584"/>
            <a:ext cx="620001" cy="620001"/>
          </a:xfrm>
          <a:prstGeom prst="rect">
            <a:avLst/>
          </a:prstGeom>
          <a:noFill/>
          <a:extLst>
            <a:ext uri="{909E8E84-426E-40DD-AFC4-6F175D3DCCD1}">
              <a14:hiddenFill xmlns:a14="http://schemas.microsoft.com/office/drawing/2010/main">
                <a:solidFill>
                  <a:srgbClr val="FFFFFF"/>
                </a:solidFill>
              </a14:hiddenFill>
            </a:ext>
          </a:extLst>
        </p:spPr>
      </p:pic>
      <p:pic>
        <p:nvPicPr>
          <p:cNvPr id="160" name="Picture 6">
            <a:extLst>
              <a:ext uri="{FF2B5EF4-FFF2-40B4-BE49-F238E27FC236}">
                <a16:creationId xmlns:a16="http://schemas.microsoft.com/office/drawing/2014/main" id="{CA2D9EB7-2D80-969A-2692-B8146B4EC0EF}"/>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1375936" y="784477"/>
            <a:ext cx="620001" cy="620001"/>
          </a:xfrm>
          <a:prstGeom prst="rect">
            <a:avLst/>
          </a:prstGeom>
          <a:noFill/>
          <a:extLst>
            <a:ext uri="{909E8E84-426E-40DD-AFC4-6F175D3DCCD1}">
              <a14:hiddenFill xmlns:a14="http://schemas.microsoft.com/office/drawing/2010/main">
                <a:solidFill>
                  <a:srgbClr val="FFFFFF"/>
                </a:solidFill>
              </a14:hiddenFill>
            </a:ext>
          </a:extLst>
        </p:spPr>
      </p:pic>
      <p:pic>
        <p:nvPicPr>
          <p:cNvPr id="161" name="Picture 6">
            <a:extLst>
              <a:ext uri="{FF2B5EF4-FFF2-40B4-BE49-F238E27FC236}">
                <a16:creationId xmlns:a16="http://schemas.microsoft.com/office/drawing/2014/main" id="{3EA3AB68-AEAF-E221-873C-EE627BF5DC2E}"/>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653968" y="1279696"/>
            <a:ext cx="620001" cy="620001"/>
          </a:xfrm>
          <a:prstGeom prst="rect">
            <a:avLst/>
          </a:prstGeom>
          <a:noFill/>
          <a:extLst>
            <a:ext uri="{909E8E84-426E-40DD-AFC4-6F175D3DCCD1}">
              <a14:hiddenFill xmlns:a14="http://schemas.microsoft.com/office/drawing/2010/main">
                <a:solidFill>
                  <a:srgbClr val="FFFFFF"/>
                </a:solidFill>
              </a14:hiddenFill>
            </a:ext>
          </a:extLst>
        </p:spPr>
      </p:pic>
      <p:pic>
        <p:nvPicPr>
          <p:cNvPr id="162" name="Picture 6">
            <a:extLst>
              <a:ext uri="{FF2B5EF4-FFF2-40B4-BE49-F238E27FC236}">
                <a16:creationId xmlns:a16="http://schemas.microsoft.com/office/drawing/2014/main" id="{7BA58446-7C4F-6AC7-A9C7-0F031A4C552F}"/>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8163656" y="1252913"/>
            <a:ext cx="620001" cy="620001"/>
          </a:xfrm>
          <a:prstGeom prst="rect">
            <a:avLst/>
          </a:prstGeom>
          <a:noFill/>
          <a:extLst>
            <a:ext uri="{909E8E84-426E-40DD-AFC4-6F175D3DCCD1}">
              <a14:hiddenFill xmlns:a14="http://schemas.microsoft.com/office/drawing/2010/main">
                <a:solidFill>
                  <a:srgbClr val="FFFFFF"/>
                </a:solidFill>
              </a14:hiddenFill>
            </a:ext>
          </a:extLst>
        </p:spPr>
      </p:pic>
      <p:pic>
        <p:nvPicPr>
          <p:cNvPr id="163" name="Picture 6">
            <a:extLst>
              <a:ext uri="{FF2B5EF4-FFF2-40B4-BE49-F238E27FC236}">
                <a16:creationId xmlns:a16="http://schemas.microsoft.com/office/drawing/2014/main" id="{F373369E-D5E6-09CC-E163-B70FFC82F27F}"/>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8700730" y="1258817"/>
            <a:ext cx="620001" cy="620001"/>
          </a:xfrm>
          <a:prstGeom prst="rect">
            <a:avLst/>
          </a:prstGeom>
          <a:noFill/>
          <a:extLst>
            <a:ext uri="{909E8E84-426E-40DD-AFC4-6F175D3DCCD1}">
              <a14:hiddenFill xmlns:a14="http://schemas.microsoft.com/office/drawing/2010/main">
                <a:solidFill>
                  <a:srgbClr val="FFFFFF"/>
                </a:solidFill>
              </a14:hiddenFill>
            </a:ext>
          </a:extLst>
        </p:spPr>
      </p:pic>
      <p:pic>
        <p:nvPicPr>
          <p:cNvPr id="164" name="Picture 6">
            <a:extLst>
              <a:ext uri="{FF2B5EF4-FFF2-40B4-BE49-F238E27FC236}">
                <a16:creationId xmlns:a16="http://schemas.microsoft.com/office/drawing/2014/main" id="{3CE9F124-0D5B-3770-1ED8-75BD7D8B6A30}"/>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9199744" y="1229836"/>
            <a:ext cx="620001" cy="620001"/>
          </a:xfrm>
          <a:prstGeom prst="rect">
            <a:avLst/>
          </a:prstGeom>
          <a:noFill/>
          <a:extLst>
            <a:ext uri="{909E8E84-426E-40DD-AFC4-6F175D3DCCD1}">
              <a14:hiddenFill xmlns:a14="http://schemas.microsoft.com/office/drawing/2010/main">
                <a:solidFill>
                  <a:srgbClr val="FFFFFF"/>
                </a:solidFill>
              </a14:hiddenFill>
            </a:ext>
          </a:extLst>
        </p:spPr>
      </p:pic>
      <p:pic>
        <p:nvPicPr>
          <p:cNvPr id="165" name="Picture 6">
            <a:extLst>
              <a:ext uri="{FF2B5EF4-FFF2-40B4-BE49-F238E27FC236}">
                <a16:creationId xmlns:a16="http://schemas.microsoft.com/office/drawing/2014/main" id="{CEA5438C-C32D-9EAD-7238-758EB211C458}"/>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9771947" y="1229836"/>
            <a:ext cx="620001" cy="620001"/>
          </a:xfrm>
          <a:prstGeom prst="rect">
            <a:avLst/>
          </a:prstGeom>
          <a:noFill/>
          <a:extLst>
            <a:ext uri="{909E8E84-426E-40DD-AFC4-6F175D3DCCD1}">
              <a14:hiddenFill xmlns:a14="http://schemas.microsoft.com/office/drawing/2010/main">
                <a:solidFill>
                  <a:srgbClr val="FFFFFF"/>
                </a:solidFill>
              </a14:hiddenFill>
            </a:ext>
          </a:extLst>
        </p:spPr>
      </p:pic>
      <p:pic>
        <p:nvPicPr>
          <p:cNvPr id="166" name="Picture 6">
            <a:extLst>
              <a:ext uri="{FF2B5EF4-FFF2-40B4-BE49-F238E27FC236}">
                <a16:creationId xmlns:a16="http://schemas.microsoft.com/office/drawing/2014/main" id="{5D96F3E4-F059-9F25-FC7F-00E83CC03543}"/>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0281635" y="1236488"/>
            <a:ext cx="620001" cy="620001"/>
          </a:xfrm>
          <a:prstGeom prst="rect">
            <a:avLst/>
          </a:prstGeom>
          <a:noFill/>
          <a:extLst>
            <a:ext uri="{909E8E84-426E-40DD-AFC4-6F175D3DCCD1}">
              <a14:hiddenFill xmlns:a14="http://schemas.microsoft.com/office/drawing/2010/main">
                <a:solidFill>
                  <a:srgbClr val="FFFFFF"/>
                </a:solidFill>
              </a14:hiddenFill>
            </a:ext>
          </a:extLst>
        </p:spPr>
      </p:pic>
      <p:pic>
        <p:nvPicPr>
          <p:cNvPr id="167" name="Picture 6">
            <a:extLst>
              <a:ext uri="{FF2B5EF4-FFF2-40B4-BE49-F238E27FC236}">
                <a16:creationId xmlns:a16="http://schemas.microsoft.com/office/drawing/2014/main" id="{6911FA20-BC83-09AD-D7CB-74BD780CF41B}"/>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0847601" y="1243020"/>
            <a:ext cx="620001" cy="620001"/>
          </a:xfrm>
          <a:prstGeom prst="rect">
            <a:avLst/>
          </a:prstGeom>
          <a:noFill/>
          <a:extLst>
            <a:ext uri="{909E8E84-426E-40DD-AFC4-6F175D3DCCD1}">
              <a14:hiddenFill xmlns:a14="http://schemas.microsoft.com/office/drawing/2010/main">
                <a:solidFill>
                  <a:srgbClr val="FFFFFF"/>
                </a:solidFill>
              </a14:hiddenFill>
            </a:ext>
          </a:extLst>
        </p:spPr>
      </p:pic>
      <p:pic>
        <p:nvPicPr>
          <p:cNvPr id="168" name="Picture 6">
            <a:extLst>
              <a:ext uri="{FF2B5EF4-FFF2-40B4-BE49-F238E27FC236}">
                <a16:creationId xmlns:a16="http://schemas.microsoft.com/office/drawing/2014/main" id="{9B2AC8BE-F336-119E-9177-345FA9809266}"/>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1337685" y="1252913"/>
            <a:ext cx="620001" cy="620001"/>
          </a:xfrm>
          <a:prstGeom prst="rect">
            <a:avLst/>
          </a:prstGeom>
          <a:noFill/>
          <a:extLst>
            <a:ext uri="{909E8E84-426E-40DD-AFC4-6F175D3DCCD1}">
              <a14:hiddenFill xmlns:a14="http://schemas.microsoft.com/office/drawing/2010/main">
                <a:solidFill>
                  <a:srgbClr val="FFFFFF"/>
                </a:solidFill>
              </a14:hiddenFill>
            </a:ext>
          </a:extLst>
        </p:spPr>
      </p:pic>
      <p:pic>
        <p:nvPicPr>
          <p:cNvPr id="169" name="Picture 6">
            <a:extLst>
              <a:ext uri="{FF2B5EF4-FFF2-40B4-BE49-F238E27FC236}">
                <a16:creationId xmlns:a16="http://schemas.microsoft.com/office/drawing/2014/main" id="{9EEF85D7-6F1F-A9AE-AE95-1C74F9A9CD87}"/>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689175" y="684551"/>
            <a:ext cx="620001" cy="620001"/>
          </a:xfrm>
          <a:prstGeom prst="rect">
            <a:avLst/>
          </a:prstGeom>
          <a:noFill/>
          <a:extLst>
            <a:ext uri="{909E8E84-426E-40DD-AFC4-6F175D3DCCD1}">
              <a14:hiddenFill xmlns:a14="http://schemas.microsoft.com/office/drawing/2010/main">
                <a:solidFill>
                  <a:srgbClr val="FFFFFF"/>
                </a:solidFill>
              </a14:hiddenFill>
            </a:ext>
          </a:extLst>
        </p:spPr>
      </p:pic>
      <p:pic>
        <p:nvPicPr>
          <p:cNvPr id="170" name="Picture 6">
            <a:extLst>
              <a:ext uri="{FF2B5EF4-FFF2-40B4-BE49-F238E27FC236}">
                <a16:creationId xmlns:a16="http://schemas.microsoft.com/office/drawing/2014/main" id="{F46ED794-8293-9DE6-D3DD-F13DFF655BE6}"/>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226249" y="690455"/>
            <a:ext cx="620001" cy="620001"/>
          </a:xfrm>
          <a:prstGeom prst="rect">
            <a:avLst/>
          </a:prstGeom>
          <a:noFill/>
          <a:extLst>
            <a:ext uri="{909E8E84-426E-40DD-AFC4-6F175D3DCCD1}">
              <a14:hiddenFill xmlns:a14="http://schemas.microsoft.com/office/drawing/2010/main">
                <a:solidFill>
                  <a:srgbClr val="FFFFFF"/>
                </a:solidFill>
              </a14:hiddenFill>
            </a:ext>
          </a:extLst>
        </p:spPr>
      </p:pic>
      <p:pic>
        <p:nvPicPr>
          <p:cNvPr id="171" name="Picture 6">
            <a:extLst>
              <a:ext uri="{FF2B5EF4-FFF2-40B4-BE49-F238E27FC236}">
                <a16:creationId xmlns:a16="http://schemas.microsoft.com/office/drawing/2014/main" id="{A4548327-F3DF-7500-9F66-2FE3CF1B4F0F}"/>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144280" y="1306137"/>
            <a:ext cx="620001" cy="620001"/>
          </a:xfrm>
          <a:prstGeom prst="rect">
            <a:avLst/>
          </a:prstGeom>
          <a:noFill/>
          <a:extLst>
            <a:ext uri="{909E8E84-426E-40DD-AFC4-6F175D3DCCD1}">
              <a14:hiddenFill xmlns:a14="http://schemas.microsoft.com/office/drawing/2010/main">
                <a:solidFill>
                  <a:srgbClr val="FFFFFF"/>
                </a:solidFill>
              </a14:hiddenFill>
            </a:ext>
          </a:extLst>
        </p:spPr>
      </p:pic>
      <p:pic>
        <p:nvPicPr>
          <p:cNvPr id="172" name="Picture 6">
            <a:extLst>
              <a:ext uri="{FF2B5EF4-FFF2-40B4-BE49-F238E27FC236}">
                <a16:creationId xmlns:a16="http://schemas.microsoft.com/office/drawing/2014/main" id="{6A324452-F770-F7F2-03D1-F87C40C821D9}"/>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611901" y="1329120"/>
            <a:ext cx="620001" cy="620001"/>
          </a:xfrm>
          <a:prstGeom prst="rect">
            <a:avLst/>
          </a:prstGeom>
          <a:noFill/>
          <a:extLst>
            <a:ext uri="{909E8E84-426E-40DD-AFC4-6F175D3DCCD1}">
              <a14:hiddenFill xmlns:a14="http://schemas.microsoft.com/office/drawing/2010/main">
                <a:solidFill>
                  <a:srgbClr val="FFFFFF"/>
                </a:solidFill>
              </a14:hiddenFill>
            </a:ext>
          </a:extLst>
        </p:spPr>
      </p:pic>
      <p:pic>
        <p:nvPicPr>
          <p:cNvPr id="173" name="Picture 28">
            <a:extLst>
              <a:ext uri="{FF2B5EF4-FFF2-40B4-BE49-F238E27FC236}">
                <a16:creationId xmlns:a16="http://schemas.microsoft.com/office/drawing/2014/main" id="{DF10AE11-9899-C4FF-D307-A456EFA41A3A}"/>
              </a:ext>
            </a:extLst>
          </p:cNvPr>
          <p:cNvPicPr>
            <a:picLocks noChangeAspect="1" noChangeArrowheads="1"/>
          </p:cNvPicPr>
          <p:nvPr/>
        </p:nvPicPr>
        <p:blipFill rotWithShape="1">
          <a:blip r:embed="rId12" cstate="screen">
            <a:extLst>
              <a:ext uri="{28A0092B-C50C-407E-A947-70E740481C1C}">
                <a14:useLocalDpi xmlns:a14="http://schemas.microsoft.com/office/drawing/2010/main"/>
              </a:ext>
            </a:extLst>
          </a:blip>
          <a:srcRect/>
          <a:stretch/>
        </p:blipFill>
        <p:spPr bwMode="auto">
          <a:xfrm>
            <a:off x="2722265" y="4813539"/>
            <a:ext cx="1037675" cy="1208318"/>
          </a:xfrm>
          <a:prstGeom prst="rect">
            <a:avLst/>
          </a:prstGeom>
          <a:noFill/>
          <a:extLst>
            <a:ext uri="{909E8E84-426E-40DD-AFC4-6F175D3DCCD1}">
              <a14:hiddenFill xmlns:a14="http://schemas.microsoft.com/office/drawing/2010/main">
                <a:solidFill>
                  <a:srgbClr val="FFFFFF"/>
                </a:solidFill>
              </a14:hiddenFill>
            </a:ext>
          </a:extLst>
        </p:spPr>
      </p:pic>
      <p:pic>
        <p:nvPicPr>
          <p:cNvPr id="174" name="Picture 24">
            <a:extLst>
              <a:ext uri="{FF2B5EF4-FFF2-40B4-BE49-F238E27FC236}">
                <a16:creationId xmlns:a16="http://schemas.microsoft.com/office/drawing/2014/main" id="{D9F41D07-DA81-4DA1-ECAA-3D3ADA8B3908}"/>
              </a:ext>
            </a:extLst>
          </p:cNvPr>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11442698" y="4642170"/>
            <a:ext cx="657441" cy="507873"/>
          </a:xfrm>
          <a:prstGeom prst="rect">
            <a:avLst/>
          </a:prstGeom>
          <a:noFill/>
          <a:extLst>
            <a:ext uri="{909E8E84-426E-40DD-AFC4-6F175D3DCCD1}">
              <a14:hiddenFill xmlns:a14="http://schemas.microsoft.com/office/drawing/2010/main">
                <a:solidFill>
                  <a:srgbClr val="FFFFFF"/>
                </a:solidFill>
              </a14:hiddenFill>
            </a:ext>
          </a:extLst>
        </p:spPr>
      </p:pic>
      <p:pic>
        <p:nvPicPr>
          <p:cNvPr id="175" name="Picture 24">
            <a:extLst>
              <a:ext uri="{FF2B5EF4-FFF2-40B4-BE49-F238E27FC236}">
                <a16:creationId xmlns:a16="http://schemas.microsoft.com/office/drawing/2014/main" id="{A402EF29-A5BF-B363-CB0C-0EE37130F4CB}"/>
              </a:ext>
            </a:extLst>
          </p:cNvPr>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9780522" y="4003302"/>
            <a:ext cx="657441" cy="507873"/>
          </a:xfrm>
          <a:prstGeom prst="rect">
            <a:avLst/>
          </a:prstGeom>
          <a:noFill/>
          <a:extLst>
            <a:ext uri="{909E8E84-426E-40DD-AFC4-6F175D3DCCD1}">
              <a14:hiddenFill xmlns:a14="http://schemas.microsoft.com/office/drawing/2010/main">
                <a:solidFill>
                  <a:srgbClr val="FFFFFF"/>
                </a:solidFill>
              </a14:hiddenFill>
            </a:ext>
          </a:extLst>
        </p:spPr>
      </p:pic>
      <p:pic>
        <p:nvPicPr>
          <p:cNvPr id="176" name="Picture 24">
            <a:extLst>
              <a:ext uri="{FF2B5EF4-FFF2-40B4-BE49-F238E27FC236}">
                <a16:creationId xmlns:a16="http://schemas.microsoft.com/office/drawing/2014/main" id="{12A2A42D-C6DC-4495-A43F-7D55F867A80A}"/>
              </a:ext>
            </a:extLst>
          </p:cNvPr>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10574094" y="4014659"/>
            <a:ext cx="657441" cy="507873"/>
          </a:xfrm>
          <a:prstGeom prst="rect">
            <a:avLst/>
          </a:prstGeom>
          <a:noFill/>
          <a:extLst>
            <a:ext uri="{909E8E84-426E-40DD-AFC4-6F175D3DCCD1}">
              <a14:hiddenFill xmlns:a14="http://schemas.microsoft.com/office/drawing/2010/main">
                <a:solidFill>
                  <a:srgbClr val="FFFFFF"/>
                </a:solidFill>
              </a14:hiddenFill>
            </a:ext>
          </a:extLst>
        </p:spPr>
      </p:pic>
      <p:pic>
        <p:nvPicPr>
          <p:cNvPr id="177" name="Picture 24">
            <a:extLst>
              <a:ext uri="{FF2B5EF4-FFF2-40B4-BE49-F238E27FC236}">
                <a16:creationId xmlns:a16="http://schemas.microsoft.com/office/drawing/2014/main" id="{C68EEE07-A657-A549-6AF9-3CA16D21CDC7}"/>
              </a:ext>
            </a:extLst>
          </p:cNvPr>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11435605" y="4003302"/>
            <a:ext cx="657441" cy="507873"/>
          </a:xfrm>
          <a:prstGeom prst="rect">
            <a:avLst/>
          </a:prstGeom>
          <a:noFill/>
          <a:extLst>
            <a:ext uri="{909E8E84-426E-40DD-AFC4-6F175D3DCCD1}">
              <a14:hiddenFill xmlns:a14="http://schemas.microsoft.com/office/drawing/2010/main">
                <a:solidFill>
                  <a:srgbClr val="FFFFFF"/>
                </a:solidFill>
              </a14:hiddenFill>
            </a:ext>
          </a:extLst>
        </p:spPr>
      </p:pic>
      <p:pic>
        <p:nvPicPr>
          <p:cNvPr id="178" name="Picture 24">
            <a:extLst>
              <a:ext uri="{FF2B5EF4-FFF2-40B4-BE49-F238E27FC236}">
                <a16:creationId xmlns:a16="http://schemas.microsoft.com/office/drawing/2014/main" id="{9D61F0B5-CEA9-9E3E-253F-3C765B3D9A99}"/>
              </a:ext>
            </a:extLst>
          </p:cNvPr>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9780522" y="3291239"/>
            <a:ext cx="657441" cy="507873"/>
          </a:xfrm>
          <a:prstGeom prst="rect">
            <a:avLst/>
          </a:prstGeom>
          <a:noFill/>
          <a:extLst>
            <a:ext uri="{909E8E84-426E-40DD-AFC4-6F175D3DCCD1}">
              <a14:hiddenFill xmlns:a14="http://schemas.microsoft.com/office/drawing/2010/main">
                <a:solidFill>
                  <a:srgbClr val="FFFFFF"/>
                </a:solidFill>
              </a14:hiddenFill>
            </a:ext>
          </a:extLst>
        </p:spPr>
      </p:pic>
      <p:pic>
        <p:nvPicPr>
          <p:cNvPr id="179" name="Picture 24">
            <a:extLst>
              <a:ext uri="{FF2B5EF4-FFF2-40B4-BE49-F238E27FC236}">
                <a16:creationId xmlns:a16="http://schemas.microsoft.com/office/drawing/2014/main" id="{8CDAF4F4-D747-5D3C-8829-4A1E3E530078}"/>
              </a:ext>
            </a:extLst>
          </p:cNvPr>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10566390" y="3308162"/>
            <a:ext cx="657441" cy="507873"/>
          </a:xfrm>
          <a:prstGeom prst="rect">
            <a:avLst/>
          </a:prstGeom>
          <a:noFill/>
          <a:extLst>
            <a:ext uri="{909E8E84-426E-40DD-AFC4-6F175D3DCCD1}">
              <a14:hiddenFill xmlns:a14="http://schemas.microsoft.com/office/drawing/2010/main">
                <a:solidFill>
                  <a:srgbClr val="FFFFFF"/>
                </a:solidFill>
              </a14:hiddenFill>
            </a:ext>
          </a:extLst>
        </p:spPr>
      </p:pic>
      <p:pic>
        <p:nvPicPr>
          <p:cNvPr id="180" name="Picture 24">
            <a:extLst>
              <a:ext uri="{FF2B5EF4-FFF2-40B4-BE49-F238E27FC236}">
                <a16:creationId xmlns:a16="http://schemas.microsoft.com/office/drawing/2014/main" id="{A27419A2-4C9C-7FF6-45AB-CE0467804443}"/>
              </a:ext>
            </a:extLst>
          </p:cNvPr>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11435605" y="3305306"/>
            <a:ext cx="657441" cy="507873"/>
          </a:xfrm>
          <a:prstGeom prst="rect">
            <a:avLst/>
          </a:prstGeom>
          <a:noFill/>
          <a:extLst>
            <a:ext uri="{909E8E84-426E-40DD-AFC4-6F175D3DCCD1}">
              <a14:hiddenFill xmlns:a14="http://schemas.microsoft.com/office/drawing/2010/main">
                <a:solidFill>
                  <a:srgbClr val="FFFFFF"/>
                </a:solidFill>
              </a14:hiddenFill>
            </a:ext>
          </a:extLst>
        </p:spPr>
      </p:pic>
      <p:pic>
        <p:nvPicPr>
          <p:cNvPr id="181" name="Picture 8">
            <a:extLst>
              <a:ext uri="{FF2B5EF4-FFF2-40B4-BE49-F238E27FC236}">
                <a16:creationId xmlns:a16="http://schemas.microsoft.com/office/drawing/2014/main" id="{133F79B1-5591-F537-B736-D9BF85216F98}"/>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904346" y="2518541"/>
            <a:ext cx="635458" cy="895653"/>
          </a:xfrm>
          <a:prstGeom prst="rect">
            <a:avLst/>
          </a:prstGeom>
          <a:noFill/>
          <a:extLst>
            <a:ext uri="{909E8E84-426E-40DD-AFC4-6F175D3DCCD1}">
              <a14:hiddenFill xmlns:a14="http://schemas.microsoft.com/office/drawing/2010/main">
                <a:solidFill>
                  <a:srgbClr val="FFFFFF"/>
                </a:solidFill>
              </a14:hiddenFill>
            </a:ext>
          </a:extLst>
        </p:spPr>
      </p:pic>
      <p:pic>
        <p:nvPicPr>
          <p:cNvPr id="182" name="Picture 8">
            <a:extLst>
              <a:ext uri="{FF2B5EF4-FFF2-40B4-BE49-F238E27FC236}">
                <a16:creationId xmlns:a16="http://schemas.microsoft.com/office/drawing/2014/main" id="{7F470CC8-7A3A-50F2-CACB-FB7B924E3755}"/>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1561124" y="2547028"/>
            <a:ext cx="635458" cy="895653"/>
          </a:xfrm>
          <a:prstGeom prst="rect">
            <a:avLst/>
          </a:prstGeom>
          <a:noFill/>
          <a:extLst>
            <a:ext uri="{909E8E84-426E-40DD-AFC4-6F175D3DCCD1}">
              <a14:hiddenFill xmlns:a14="http://schemas.microsoft.com/office/drawing/2010/main">
                <a:solidFill>
                  <a:srgbClr val="FFFFFF"/>
                </a:solidFill>
              </a14:hiddenFill>
            </a:ext>
          </a:extLst>
        </p:spPr>
      </p:pic>
      <p:pic>
        <p:nvPicPr>
          <p:cNvPr id="183" name="Picture 10">
            <a:extLst>
              <a:ext uri="{FF2B5EF4-FFF2-40B4-BE49-F238E27FC236}">
                <a16:creationId xmlns:a16="http://schemas.microsoft.com/office/drawing/2014/main" id="{EE2CE429-39B1-12E4-C2FE-73D7BC1B7FAD}"/>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1306153" y="3748321"/>
            <a:ext cx="895701" cy="650871"/>
          </a:xfrm>
          <a:prstGeom prst="rect">
            <a:avLst/>
          </a:prstGeom>
          <a:noFill/>
          <a:extLst>
            <a:ext uri="{909E8E84-426E-40DD-AFC4-6F175D3DCCD1}">
              <a14:hiddenFill xmlns:a14="http://schemas.microsoft.com/office/drawing/2010/main">
                <a:solidFill>
                  <a:srgbClr val="FFFFFF"/>
                </a:solidFill>
              </a14:hiddenFill>
            </a:ext>
          </a:extLst>
        </p:spPr>
      </p:pic>
      <p:pic>
        <p:nvPicPr>
          <p:cNvPr id="184" name="Picture 10">
            <a:extLst>
              <a:ext uri="{FF2B5EF4-FFF2-40B4-BE49-F238E27FC236}">
                <a16:creationId xmlns:a16="http://schemas.microsoft.com/office/drawing/2014/main" id="{0073CB6E-7FA1-60D5-67FD-A950228C8F92}"/>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2352087" y="3756235"/>
            <a:ext cx="895701" cy="650871"/>
          </a:xfrm>
          <a:prstGeom prst="rect">
            <a:avLst/>
          </a:prstGeom>
          <a:noFill/>
          <a:extLst>
            <a:ext uri="{909E8E84-426E-40DD-AFC4-6F175D3DCCD1}">
              <a14:hiddenFill xmlns:a14="http://schemas.microsoft.com/office/drawing/2010/main">
                <a:solidFill>
                  <a:srgbClr val="FFFFFF"/>
                </a:solidFill>
              </a14:hiddenFill>
            </a:ext>
          </a:extLst>
        </p:spPr>
      </p:pic>
      <p:sp>
        <p:nvSpPr>
          <p:cNvPr id="185" name="Multiplication Sign 184">
            <a:extLst>
              <a:ext uri="{FF2B5EF4-FFF2-40B4-BE49-F238E27FC236}">
                <a16:creationId xmlns:a16="http://schemas.microsoft.com/office/drawing/2014/main" id="{BF30184B-7B21-B0B6-5F5D-00D64D339B93}"/>
              </a:ext>
            </a:extLst>
          </p:cNvPr>
          <p:cNvSpPr/>
          <p:nvPr/>
        </p:nvSpPr>
        <p:spPr>
          <a:xfrm>
            <a:off x="662129" y="631071"/>
            <a:ext cx="762000" cy="671827"/>
          </a:xfrm>
          <a:prstGeom prst="mathMultiply">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Multiplication Sign 185">
            <a:extLst>
              <a:ext uri="{FF2B5EF4-FFF2-40B4-BE49-F238E27FC236}">
                <a16:creationId xmlns:a16="http://schemas.microsoft.com/office/drawing/2014/main" id="{3BF4554D-1991-EF63-A0CD-A40CA0B94154}"/>
              </a:ext>
            </a:extLst>
          </p:cNvPr>
          <p:cNvSpPr/>
          <p:nvPr/>
        </p:nvSpPr>
        <p:spPr>
          <a:xfrm>
            <a:off x="74335" y="2629313"/>
            <a:ext cx="762000" cy="671827"/>
          </a:xfrm>
          <a:prstGeom prst="mathMultiply">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Multiplication Sign 186">
            <a:extLst>
              <a:ext uri="{FF2B5EF4-FFF2-40B4-BE49-F238E27FC236}">
                <a16:creationId xmlns:a16="http://schemas.microsoft.com/office/drawing/2014/main" id="{D9465EE3-A57D-168F-9478-214A504E0DDF}"/>
              </a:ext>
            </a:extLst>
          </p:cNvPr>
          <p:cNvSpPr/>
          <p:nvPr/>
        </p:nvSpPr>
        <p:spPr>
          <a:xfrm>
            <a:off x="841075" y="2652350"/>
            <a:ext cx="762000" cy="671827"/>
          </a:xfrm>
          <a:prstGeom prst="mathMultiply">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Multiplication Sign 187">
            <a:extLst>
              <a:ext uri="{FF2B5EF4-FFF2-40B4-BE49-F238E27FC236}">
                <a16:creationId xmlns:a16="http://schemas.microsoft.com/office/drawing/2014/main" id="{960B4231-697A-F677-72DD-A35242A0D2E7}"/>
              </a:ext>
            </a:extLst>
          </p:cNvPr>
          <p:cNvSpPr/>
          <p:nvPr/>
        </p:nvSpPr>
        <p:spPr>
          <a:xfrm>
            <a:off x="1460105" y="2697358"/>
            <a:ext cx="762000" cy="671827"/>
          </a:xfrm>
          <a:prstGeom prst="mathMultiply">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Multiplication Sign 188">
            <a:extLst>
              <a:ext uri="{FF2B5EF4-FFF2-40B4-BE49-F238E27FC236}">
                <a16:creationId xmlns:a16="http://schemas.microsoft.com/office/drawing/2014/main" id="{1FA3629F-9B44-1806-3B15-6F7A99F511F1}"/>
              </a:ext>
            </a:extLst>
          </p:cNvPr>
          <p:cNvSpPr/>
          <p:nvPr/>
        </p:nvSpPr>
        <p:spPr>
          <a:xfrm>
            <a:off x="6637124" y="644533"/>
            <a:ext cx="762000" cy="671827"/>
          </a:xfrm>
          <a:prstGeom prst="mathMultiply">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Multiplication Sign 189">
            <a:extLst>
              <a:ext uri="{FF2B5EF4-FFF2-40B4-BE49-F238E27FC236}">
                <a16:creationId xmlns:a16="http://schemas.microsoft.com/office/drawing/2014/main" id="{1DE0D327-F78C-271E-6ADD-7708455D38A8}"/>
              </a:ext>
            </a:extLst>
          </p:cNvPr>
          <p:cNvSpPr/>
          <p:nvPr/>
        </p:nvSpPr>
        <p:spPr>
          <a:xfrm>
            <a:off x="7105593" y="1250049"/>
            <a:ext cx="762000" cy="671827"/>
          </a:xfrm>
          <a:prstGeom prst="mathMultiply">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Multiplication Sign 190">
            <a:extLst>
              <a:ext uri="{FF2B5EF4-FFF2-40B4-BE49-F238E27FC236}">
                <a16:creationId xmlns:a16="http://schemas.microsoft.com/office/drawing/2014/main" id="{4A157467-F47C-BF79-72E3-CF2EB628DA05}"/>
              </a:ext>
            </a:extLst>
          </p:cNvPr>
          <p:cNvSpPr/>
          <p:nvPr/>
        </p:nvSpPr>
        <p:spPr>
          <a:xfrm>
            <a:off x="7640361" y="779000"/>
            <a:ext cx="762000" cy="671827"/>
          </a:xfrm>
          <a:prstGeom prst="mathMultiply">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Multiplication Sign 191">
            <a:extLst>
              <a:ext uri="{FF2B5EF4-FFF2-40B4-BE49-F238E27FC236}">
                <a16:creationId xmlns:a16="http://schemas.microsoft.com/office/drawing/2014/main" id="{1150C4FF-8A3E-B371-5EAA-BDAE1B04F30C}"/>
              </a:ext>
            </a:extLst>
          </p:cNvPr>
          <p:cNvSpPr/>
          <p:nvPr/>
        </p:nvSpPr>
        <p:spPr>
          <a:xfrm>
            <a:off x="8147215" y="1184662"/>
            <a:ext cx="762000" cy="671827"/>
          </a:xfrm>
          <a:prstGeom prst="mathMultiply">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Multiplication Sign 192">
            <a:extLst>
              <a:ext uri="{FF2B5EF4-FFF2-40B4-BE49-F238E27FC236}">
                <a16:creationId xmlns:a16="http://schemas.microsoft.com/office/drawing/2014/main" id="{8BBC3416-7CBA-B226-185E-D69F04D8EF90}"/>
              </a:ext>
            </a:extLst>
          </p:cNvPr>
          <p:cNvSpPr/>
          <p:nvPr/>
        </p:nvSpPr>
        <p:spPr>
          <a:xfrm>
            <a:off x="8672364" y="779000"/>
            <a:ext cx="762000" cy="671827"/>
          </a:xfrm>
          <a:prstGeom prst="mathMultiply">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Multiplication Sign 193">
            <a:extLst>
              <a:ext uri="{FF2B5EF4-FFF2-40B4-BE49-F238E27FC236}">
                <a16:creationId xmlns:a16="http://schemas.microsoft.com/office/drawing/2014/main" id="{769F1B0D-28B3-D1ED-3DF4-038F4570ED25}"/>
              </a:ext>
            </a:extLst>
          </p:cNvPr>
          <p:cNvSpPr/>
          <p:nvPr/>
        </p:nvSpPr>
        <p:spPr>
          <a:xfrm>
            <a:off x="9137200" y="1153649"/>
            <a:ext cx="762000" cy="671827"/>
          </a:xfrm>
          <a:prstGeom prst="mathMultiply">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Multiplication Sign 194">
            <a:extLst>
              <a:ext uri="{FF2B5EF4-FFF2-40B4-BE49-F238E27FC236}">
                <a16:creationId xmlns:a16="http://schemas.microsoft.com/office/drawing/2014/main" id="{564BB4D7-83DD-73E9-288F-FA1122E56E55}"/>
              </a:ext>
            </a:extLst>
          </p:cNvPr>
          <p:cNvSpPr/>
          <p:nvPr/>
        </p:nvSpPr>
        <p:spPr>
          <a:xfrm>
            <a:off x="9763098" y="748670"/>
            <a:ext cx="762000" cy="671827"/>
          </a:xfrm>
          <a:prstGeom prst="mathMultiply">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Multiplication Sign 195">
            <a:extLst>
              <a:ext uri="{FF2B5EF4-FFF2-40B4-BE49-F238E27FC236}">
                <a16:creationId xmlns:a16="http://schemas.microsoft.com/office/drawing/2014/main" id="{B49F6D29-96FF-3A40-7900-2A23B6A81C2D}"/>
              </a:ext>
            </a:extLst>
          </p:cNvPr>
          <p:cNvSpPr/>
          <p:nvPr/>
        </p:nvSpPr>
        <p:spPr>
          <a:xfrm>
            <a:off x="10885814" y="722758"/>
            <a:ext cx="762000" cy="671827"/>
          </a:xfrm>
          <a:prstGeom prst="mathMultiply">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Multiplication Sign 196">
            <a:extLst>
              <a:ext uri="{FF2B5EF4-FFF2-40B4-BE49-F238E27FC236}">
                <a16:creationId xmlns:a16="http://schemas.microsoft.com/office/drawing/2014/main" id="{36C0F478-7AAA-3C7C-823B-17BAE1980EF8}"/>
              </a:ext>
            </a:extLst>
          </p:cNvPr>
          <p:cNvSpPr/>
          <p:nvPr/>
        </p:nvSpPr>
        <p:spPr>
          <a:xfrm>
            <a:off x="10253182" y="1170741"/>
            <a:ext cx="762000" cy="671827"/>
          </a:xfrm>
          <a:prstGeom prst="mathMultiply">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Multiplication Sign 197">
            <a:extLst>
              <a:ext uri="{FF2B5EF4-FFF2-40B4-BE49-F238E27FC236}">
                <a16:creationId xmlns:a16="http://schemas.microsoft.com/office/drawing/2014/main" id="{F27B8B09-3C0F-2124-0C33-FEDEB34086BC}"/>
              </a:ext>
            </a:extLst>
          </p:cNvPr>
          <p:cNvSpPr/>
          <p:nvPr/>
        </p:nvSpPr>
        <p:spPr>
          <a:xfrm>
            <a:off x="11313550" y="1201087"/>
            <a:ext cx="762000" cy="671827"/>
          </a:xfrm>
          <a:prstGeom prst="mathMultiply">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Multiplication Sign 198">
            <a:extLst>
              <a:ext uri="{FF2B5EF4-FFF2-40B4-BE49-F238E27FC236}">
                <a16:creationId xmlns:a16="http://schemas.microsoft.com/office/drawing/2014/main" id="{7FCAFA02-351B-7720-6ABF-C29375ACF71D}"/>
              </a:ext>
            </a:extLst>
          </p:cNvPr>
          <p:cNvSpPr/>
          <p:nvPr/>
        </p:nvSpPr>
        <p:spPr>
          <a:xfrm>
            <a:off x="9854202" y="2548279"/>
            <a:ext cx="762000" cy="671827"/>
          </a:xfrm>
          <a:prstGeom prst="mathMultiply">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Multiplication Sign 199">
            <a:extLst>
              <a:ext uri="{FF2B5EF4-FFF2-40B4-BE49-F238E27FC236}">
                <a16:creationId xmlns:a16="http://schemas.microsoft.com/office/drawing/2014/main" id="{FCB95E30-5305-DFD4-D3FA-A74C5EA41940}"/>
              </a:ext>
            </a:extLst>
          </p:cNvPr>
          <p:cNvSpPr/>
          <p:nvPr/>
        </p:nvSpPr>
        <p:spPr>
          <a:xfrm>
            <a:off x="9908546" y="1909724"/>
            <a:ext cx="762000" cy="671827"/>
          </a:xfrm>
          <a:prstGeom prst="mathMultiply">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Multiplication Sign 200">
            <a:extLst>
              <a:ext uri="{FF2B5EF4-FFF2-40B4-BE49-F238E27FC236}">
                <a16:creationId xmlns:a16="http://schemas.microsoft.com/office/drawing/2014/main" id="{F9799B14-0F7B-67F1-829D-FA76E657439D}"/>
              </a:ext>
            </a:extLst>
          </p:cNvPr>
          <p:cNvSpPr/>
          <p:nvPr/>
        </p:nvSpPr>
        <p:spPr>
          <a:xfrm>
            <a:off x="11387814" y="1861279"/>
            <a:ext cx="762000" cy="671827"/>
          </a:xfrm>
          <a:prstGeom prst="mathMultiply">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AutoShape 2">
            <a:extLst>
              <a:ext uri="{FF2B5EF4-FFF2-40B4-BE49-F238E27FC236}">
                <a16:creationId xmlns:a16="http://schemas.microsoft.com/office/drawing/2014/main" id="{5789BE52-C659-1719-2026-C4DAC7BECA67}"/>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3" name="Picture 8">
            <a:extLst>
              <a:ext uri="{FF2B5EF4-FFF2-40B4-BE49-F238E27FC236}">
                <a16:creationId xmlns:a16="http://schemas.microsoft.com/office/drawing/2014/main" id="{6B3A4B85-7583-D9C4-D150-6F522C5F76FB}"/>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4896778" y="507506"/>
            <a:ext cx="552750" cy="616971"/>
          </a:xfrm>
          <a:prstGeom prst="rect">
            <a:avLst/>
          </a:prstGeom>
          <a:noFill/>
          <a:extLst>
            <a:ext uri="{909E8E84-426E-40DD-AFC4-6F175D3DCCD1}">
              <a14:hiddenFill xmlns:a14="http://schemas.microsoft.com/office/drawing/2010/main">
                <a:solidFill>
                  <a:srgbClr val="FFFFFF"/>
                </a:solidFill>
              </a14:hiddenFill>
            </a:ext>
          </a:extLst>
        </p:spPr>
      </p:pic>
      <p:pic>
        <p:nvPicPr>
          <p:cNvPr id="204" name="Picture 8">
            <a:extLst>
              <a:ext uri="{FF2B5EF4-FFF2-40B4-BE49-F238E27FC236}">
                <a16:creationId xmlns:a16="http://schemas.microsoft.com/office/drawing/2014/main" id="{BBC9DDFC-ECDB-E771-77F2-981361854935}"/>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5049178" y="659906"/>
            <a:ext cx="552750" cy="616971"/>
          </a:xfrm>
          <a:prstGeom prst="rect">
            <a:avLst/>
          </a:prstGeom>
          <a:noFill/>
          <a:extLst>
            <a:ext uri="{909E8E84-426E-40DD-AFC4-6F175D3DCCD1}">
              <a14:hiddenFill xmlns:a14="http://schemas.microsoft.com/office/drawing/2010/main">
                <a:solidFill>
                  <a:srgbClr val="FFFFFF"/>
                </a:solidFill>
              </a14:hiddenFill>
            </a:ext>
          </a:extLst>
        </p:spPr>
      </p:pic>
      <p:pic>
        <p:nvPicPr>
          <p:cNvPr id="205" name="Picture 8">
            <a:extLst>
              <a:ext uri="{FF2B5EF4-FFF2-40B4-BE49-F238E27FC236}">
                <a16:creationId xmlns:a16="http://schemas.microsoft.com/office/drawing/2014/main" id="{B6BB3885-CA90-7C8E-07C5-F9F7F1A01D3D}"/>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5201578" y="812306"/>
            <a:ext cx="552750" cy="616971"/>
          </a:xfrm>
          <a:prstGeom prst="rect">
            <a:avLst/>
          </a:prstGeom>
          <a:noFill/>
          <a:extLst>
            <a:ext uri="{909E8E84-426E-40DD-AFC4-6F175D3DCCD1}">
              <a14:hiddenFill xmlns:a14="http://schemas.microsoft.com/office/drawing/2010/main">
                <a:solidFill>
                  <a:srgbClr val="FFFFFF"/>
                </a:solidFill>
              </a14:hiddenFill>
            </a:ext>
          </a:extLst>
        </p:spPr>
      </p:pic>
      <p:pic>
        <p:nvPicPr>
          <p:cNvPr id="206" name="Picture 8">
            <a:extLst>
              <a:ext uri="{FF2B5EF4-FFF2-40B4-BE49-F238E27FC236}">
                <a16:creationId xmlns:a16="http://schemas.microsoft.com/office/drawing/2014/main" id="{1DD0ADBE-AA39-7B08-4925-0A3731EF7A4B}"/>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5353978" y="964706"/>
            <a:ext cx="552750" cy="616971"/>
          </a:xfrm>
          <a:prstGeom prst="rect">
            <a:avLst/>
          </a:prstGeom>
          <a:noFill/>
          <a:extLst>
            <a:ext uri="{909E8E84-426E-40DD-AFC4-6F175D3DCCD1}">
              <a14:hiddenFill xmlns:a14="http://schemas.microsoft.com/office/drawing/2010/main">
                <a:solidFill>
                  <a:srgbClr val="FFFFFF"/>
                </a:solidFill>
              </a14:hiddenFill>
            </a:ext>
          </a:extLst>
        </p:spPr>
      </p:pic>
      <p:pic>
        <p:nvPicPr>
          <p:cNvPr id="207" name="Picture 8">
            <a:extLst>
              <a:ext uri="{FF2B5EF4-FFF2-40B4-BE49-F238E27FC236}">
                <a16:creationId xmlns:a16="http://schemas.microsoft.com/office/drawing/2014/main" id="{9046999B-C0BD-7C3F-C56D-6CCAB8A376B0}"/>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5506378" y="1117106"/>
            <a:ext cx="552750" cy="616971"/>
          </a:xfrm>
          <a:prstGeom prst="rect">
            <a:avLst/>
          </a:prstGeom>
          <a:noFill/>
          <a:extLst>
            <a:ext uri="{909E8E84-426E-40DD-AFC4-6F175D3DCCD1}">
              <a14:hiddenFill xmlns:a14="http://schemas.microsoft.com/office/drawing/2010/main">
                <a:solidFill>
                  <a:srgbClr val="FFFFFF"/>
                </a:solidFill>
              </a14:hiddenFill>
            </a:ext>
          </a:extLst>
        </p:spPr>
      </p:pic>
      <p:pic>
        <p:nvPicPr>
          <p:cNvPr id="208" name="Picture 8">
            <a:extLst>
              <a:ext uri="{FF2B5EF4-FFF2-40B4-BE49-F238E27FC236}">
                <a16:creationId xmlns:a16="http://schemas.microsoft.com/office/drawing/2014/main" id="{287063F3-CE0A-970C-75F6-DC52C716E96C}"/>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5658778" y="1269506"/>
            <a:ext cx="552750" cy="616971"/>
          </a:xfrm>
          <a:prstGeom prst="rect">
            <a:avLst/>
          </a:prstGeom>
          <a:noFill/>
          <a:extLst>
            <a:ext uri="{909E8E84-426E-40DD-AFC4-6F175D3DCCD1}">
              <a14:hiddenFill xmlns:a14="http://schemas.microsoft.com/office/drawing/2010/main">
                <a:solidFill>
                  <a:srgbClr val="FFFFFF"/>
                </a:solidFill>
              </a14:hiddenFill>
            </a:ext>
          </a:extLst>
        </p:spPr>
      </p:pic>
      <p:pic>
        <p:nvPicPr>
          <p:cNvPr id="209" name="Picture 8">
            <a:extLst>
              <a:ext uri="{FF2B5EF4-FFF2-40B4-BE49-F238E27FC236}">
                <a16:creationId xmlns:a16="http://schemas.microsoft.com/office/drawing/2014/main" id="{90D9D263-BF64-619B-162C-3A4956378233}"/>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5811178" y="1421906"/>
            <a:ext cx="552750" cy="616971"/>
          </a:xfrm>
          <a:prstGeom prst="rect">
            <a:avLst/>
          </a:prstGeom>
          <a:noFill/>
          <a:extLst>
            <a:ext uri="{909E8E84-426E-40DD-AFC4-6F175D3DCCD1}">
              <a14:hiddenFill xmlns:a14="http://schemas.microsoft.com/office/drawing/2010/main">
                <a:solidFill>
                  <a:srgbClr val="FFFFFF"/>
                </a:solidFill>
              </a14:hiddenFill>
            </a:ext>
          </a:extLst>
        </p:spPr>
      </p:pic>
      <p:pic>
        <p:nvPicPr>
          <p:cNvPr id="210" name="Picture 8">
            <a:extLst>
              <a:ext uri="{FF2B5EF4-FFF2-40B4-BE49-F238E27FC236}">
                <a16:creationId xmlns:a16="http://schemas.microsoft.com/office/drawing/2014/main" id="{BDE03EF1-E46D-5308-AAE7-8B2517E9F4E7}"/>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5963578" y="1574306"/>
            <a:ext cx="552750" cy="616971"/>
          </a:xfrm>
          <a:prstGeom prst="rect">
            <a:avLst/>
          </a:prstGeom>
          <a:noFill/>
          <a:extLst>
            <a:ext uri="{909E8E84-426E-40DD-AFC4-6F175D3DCCD1}">
              <a14:hiddenFill xmlns:a14="http://schemas.microsoft.com/office/drawing/2010/main">
                <a:solidFill>
                  <a:srgbClr val="FFFFFF"/>
                </a:solidFill>
              </a14:hiddenFill>
            </a:ext>
          </a:extLst>
        </p:spPr>
      </p:pic>
      <p:pic>
        <p:nvPicPr>
          <p:cNvPr id="211" name="Picture 8">
            <a:extLst>
              <a:ext uri="{FF2B5EF4-FFF2-40B4-BE49-F238E27FC236}">
                <a16:creationId xmlns:a16="http://schemas.microsoft.com/office/drawing/2014/main" id="{6DDFCB6F-25A3-EC70-B7AA-CD298288381A}"/>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6133681" y="1695941"/>
            <a:ext cx="552750" cy="616971"/>
          </a:xfrm>
          <a:prstGeom prst="rect">
            <a:avLst/>
          </a:prstGeom>
          <a:noFill/>
          <a:extLst>
            <a:ext uri="{909E8E84-426E-40DD-AFC4-6F175D3DCCD1}">
              <a14:hiddenFill xmlns:a14="http://schemas.microsoft.com/office/drawing/2010/main">
                <a:solidFill>
                  <a:srgbClr val="FFFFFF"/>
                </a:solidFill>
              </a14:hiddenFill>
            </a:ext>
          </a:extLst>
        </p:spPr>
      </p:pic>
      <p:pic>
        <p:nvPicPr>
          <p:cNvPr id="212" name="Picture 8">
            <a:extLst>
              <a:ext uri="{FF2B5EF4-FFF2-40B4-BE49-F238E27FC236}">
                <a16:creationId xmlns:a16="http://schemas.microsoft.com/office/drawing/2014/main" id="{1AE8A794-688B-A83A-84AA-8E27E40B5805}"/>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6268378" y="1879106"/>
            <a:ext cx="552750" cy="616971"/>
          </a:xfrm>
          <a:prstGeom prst="rect">
            <a:avLst/>
          </a:prstGeom>
          <a:noFill/>
          <a:extLst>
            <a:ext uri="{909E8E84-426E-40DD-AFC4-6F175D3DCCD1}">
              <a14:hiddenFill xmlns:a14="http://schemas.microsoft.com/office/drawing/2010/main">
                <a:solidFill>
                  <a:srgbClr val="FFFFFF"/>
                </a:solidFill>
              </a14:hiddenFill>
            </a:ext>
          </a:extLst>
        </p:spPr>
      </p:pic>
      <p:pic>
        <p:nvPicPr>
          <p:cNvPr id="213" name="Picture 8">
            <a:extLst>
              <a:ext uri="{FF2B5EF4-FFF2-40B4-BE49-F238E27FC236}">
                <a16:creationId xmlns:a16="http://schemas.microsoft.com/office/drawing/2014/main" id="{E49CB2C2-5D4F-17D5-E0E3-37C2568BA5D9}"/>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6420778" y="2031506"/>
            <a:ext cx="552750" cy="616971"/>
          </a:xfrm>
          <a:prstGeom prst="rect">
            <a:avLst/>
          </a:prstGeom>
          <a:noFill/>
          <a:extLst>
            <a:ext uri="{909E8E84-426E-40DD-AFC4-6F175D3DCCD1}">
              <a14:hiddenFill xmlns:a14="http://schemas.microsoft.com/office/drawing/2010/main">
                <a:solidFill>
                  <a:srgbClr val="FFFFFF"/>
                </a:solidFill>
              </a14:hiddenFill>
            </a:ext>
          </a:extLst>
        </p:spPr>
      </p:pic>
      <p:pic>
        <p:nvPicPr>
          <p:cNvPr id="214" name="Picture 8">
            <a:extLst>
              <a:ext uri="{FF2B5EF4-FFF2-40B4-BE49-F238E27FC236}">
                <a16:creationId xmlns:a16="http://schemas.microsoft.com/office/drawing/2014/main" id="{FF21790B-164E-7DBE-8AE6-4D1F963220B9}"/>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6573178" y="2183906"/>
            <a:ext cx="552750" cy="616971"/>
          </a:xfrm>
          <a:prstGeom prst="rect">
            <a:avLst/>
          </a:prstGeom>
          <a:noFill/>
          <a:extLst>
            <a:ext uri="{909E8E84-426E-40DD-AFC4-6F175D3DCCD1}">
              <a14:hiddenFill xmlns:a14="http://schemas.microsoft.com/office/drawing/2010/main">
                <a:solidFill>
                  <a:srgbClr val="FFFFFF"/>
                </a:solidFill>
              </a14:hiddenFill>
            </a:ext>
          </a:extLst>
        </p:spPr>
      </p:pic>
      <p:pic>
        <p:nvPicPr>
          <p:cNvPr id="215" name="Picture 8">
            <a:extLst>
              <a:ext uri="{FF2B5EF4-FFF2-40B4-BE49-F238E27FC236}">
                <a16:creationId xmlns:a16="http://schemas.microsoft.com/office/drawing/2014/main" id="{36BC0B48-C526-D2B0-4C7E-F5386E2B6FCE}"/>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6725578" y="2336306"/>
            <a:ext cx="552750" cy="616971"/>
          </a:xfrm>
          <a:prstGeom prst="rect">
            <a:avLst/>
          </a:prstGeom>
          <a:noFill/>
          <a:extLst>
            <a:ext uri="{909E8E84-426E-40DD-AFC4-6F175D3DCCD1}">
              <a14:hiddenFill xmlns:a14="http://schemas.microsoft.com/office/drawing/2010/main">
                <a:solidFill>
                  <a:srgbClr val="FFFFFF"/>
                </a:solidFill>
              </a14:hiddenFill>
            </a:ext>
          </a:extLst>
        </p:spPr>
      </p:pic>
      <p:pic>
        <p:nvPicPr>
          <p:cNvPr id="216" name="Picture 8">
            <a:extLst>
              <a:ext uri="{FF2B5EF4-FFF2-40B4-BE49-F238E27FC236}">
                <a16:creationId xmlns:a16="http://schemas.microsoft.com/office/drawing/2014/main" id="{15645F35-9BD7-E5FD-A571-38E3A9FFEE54}"/>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6877978" y="2488706"/>
            <a:ext cx="552750" cy="616971"/>
          </a:xfrm>
          <a:prstGeom prst="rect">
            <a:avLst/>
          </a:prstGeom>
          <a:noFill/>
          <a:extLst>
            <a:ext uri="{909E8E84-426E-40DD-AFC4-6F175D3DCCD1}">
              <a14:hiddenFill xmlns:a14="http://schemas.microsoft.com/office/drawing/2010/main">
                <a:solidFill>
                  <a:srgbClr val="FFFFFF"/>
                </a:solidFill>
              </a14:hiddenFill>
            </a:ext>
          </a:extLst>
        </p:spPr>
      </p:pic>
      <p:pic>
        <p:nvPicPr>
          <p:cNvPr id="217" name="Picture 8">
            <a:extLst>
              <a:ext uri="{FF2B5EF4-FFF2-40B4-BE49-F238E27FC236}">
                <a16:creationId xmlns:a16="http://schemas.microsoft.com/office/drawing/2014/main" id="{1B1AA9B5-C950-7098-850D-14ECA24FB51A}"/>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7030378" y="2641106"/>
            <a:ext cx="552750" cy="616971"/>
          </a:xfrm>
          <a:prstGeom prst="rect">
            <a:avLst/>
          </a:prstGeom>
          <a:noFill/>
          <a:extLst>
            <a:ext uri="{909E8E84-426E-40DD-AFC4-6F175D3DCCD1}">
              <a14:hiddenFill xmlns:a14="http://schemas.microsoft.com/office/drawing/2010/main">
                <a:solidFill>
                  <a:srgbClr val="FFFFFF"/>
                </a:solidFill>
              </a14:hiddenFill>
            </a:ext>
          </a:extLst>
        </p:spPr>
      </p:pic>
      <p:pic>
        <p:nvPicPr>
          <p:cNvPr id="218" name="Picture 8">
            <a:extLst>
              <a:ext uri="{FF2B5EF4-FFF2-40B4-BE49-F238E27FC236}">
                <a16:creationId xmlns:a16="http://schemas.microsoft.com/office/drawing/2014/main" id="{ABF84B5A-BA0B-F40C-F673-3FADEA2B01D3}"/>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7182778" y="2793506"/>
            <a:ext cx="552750" cy="616971"/>
          </a:xfrm>
          <a:prstGeom prst="rect">
            <a:avLst/>
          </a:prstGeom>
          <a:noFill/>
          <a:extLst>
            <a:ext uri="{909E8E84-426E-40DD-AFC4-6F175D3DCCD1}">
              <a14:hiddenFill xmlns:a14="http://schemas.microsoft.com/office/drawing/2010/main">
                <a:solidFill>
                  <a:srgbClr val="FFFFFF"/>
                </a:solidFill>
              </a14:hiddenFill>
            </a:ext>
          </a:extLst>
        </p:spPr>
      </p:pic>
      <p:pic>
        <p:nvPicPr>
          <p:cNvPr id="219" name="Picture 8">
            <a:extLst>
              <a:ext uri="{FF2B5EF4-FFF2-40B4-BE49-F238E27FC236}">
                <a16:creationId xmlns:a16="http://schemas.microsoft.com/office/drawing/2014/main" id="{6AA5D828-2035-B9B0-D154-E3420FF50040}"/>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7335178" y="2945906"/>
            <a:ext cx="552750" cy="616971"/>
          </a:xfrm>
          <a:prstGeom prst="rect">
            <a:avLst/>
          </a:prstGeom>
          <a:noFill/>
          <a:extLst>
            <a:ext uri="{909E8E84-426E-40DD-AFC4-6F175D3DCCD1}">
              <a14:hiddenFill xmlns:a14="http://schemas.microsoft.com/office/drawing/2010/main">
                <a:solidFill>
                  <a:srgbClr val="FFFFFF"/>
                </a:solidFill>
              </a14:hiddenFill>
            </a:ext>
          </a:extLst>
        </p:spPr>
      </p:pic>
      <p:pic>
        <p:nvPicPr>
          <p:cNvPr id="220" name="Picture 8">
            <a:extLst>
              <a:ext uri="{FF2B5EF4-FFF2-40B4-BE49-F238E27FC236}">
                <a16:creationId xmlns:a16="http://schemas.microsoft.com/office/drawing/2014/main" id="{DFD5077E-7850-A8FD-2E6F-342ADFEA9559}"/>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7487578" y="3098306"/>
            <a:ext cx="552750" cy="616971"/>
          </a:xfrm>
          <a:prstGeom prst="rect">
            <a:avLst/>
          </a:prstGeom>
          <a:noFill/>
          <a:extLst>
            <a:ext uri="{909E8E84-426E-40DD-AFC4-6F175D3DCCD1}">
              <a14:hiddenFill xmlns:a14="http://schemas.microsoft.com/office/drawing/2010/main">
                <a:solidFill>
                  <a:srgbClr val="FFFFFF"/>
                </a:solidFill>
              </a14:hiddenFill>
            </a:ext>
          </a:extLst>
        </p:spPr>
      </p:pic>
      <p:pic>
        <p:nvPicPr>
          <p:cNvPr id="221" name="Picture 8">
            <a:extLst>
              <a:ext uri="{FF2B5EF4-FFF2-40B4-BE49-F238E27FC236}">
                <a16:creationId xmlns:a16="http://schemas.microsoft.com/office/drawing/2014/main" id="{E5169788-1EAD-6ED7-FED2-DB5DF510E49E}"/>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7639978" y="3250706"/>
            <a:ext cx="552750" cy="616971"/>
          </a:xfrm>
          <a:prstGeom prst="rect">
            <a:avLst/>
          </a:prstGeom>
          <a:noFill/>
          <a:extLst>
            <a:ext uri="{909E8E84-426E-40DD-AFC4-6F175D3DCCD1}">
              <a14:hiddenFill xmlns:a14="http://schemas.microsoft.com/office/drawing/2010/main">
                <a:solidFill>
                  <a:srgbClr val="FFFFFF"/>
                </a:solidFill>
              </a14:hiddenFill>
            </a:ext>
          </a:extLst>
        </p:spPr>
      </p:pic>
      <p:pic>
        <p:nvPicPr>
          <p:cNvPr id="222" name="Picture 8">
            <a:extLst>
              <a:ext uri="{FF2B5EF4-FFF2-40B4-BE49-F238E27FC236}">
                <a16:creationId xmlns:a16="http://schemas.microsoft.com/office/drawing/2014/main" id="{7B7E4626-0511-01FB-B2A0-0A74649F20BC}"/>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7792378" y="3403106"/>
            <a:ext cx="552750" cy="616971"/>
          </a:xfrm>
          <a:prstGeom prst="rect">
            <a:avLst/>
          </a:prstGeom>
          <a:noFill/>
          <a:extLst>
            <a:ext uri="{909E8E84-426E-40DD-AFC4-6F175D3DCCD1}">
              <a14:hiddenFill xmlns:a14="http://schemas.microsoft.com/office/drawing/2010/main">
                <a:solidFill>
                  <a:srgbClr val="FFFFFF"/>
                </a:solidFill>
              </a14:hiddenFill>
            </a:ext>
          </a:extLst>
        </p:spPr>
      </p:pic>
      <p:pic>
        <p:nvPicPr>
          <p:cNvPr id="223" name="Picture 8">
            <a:extLst>
              <a:ext uri="{FF2B5EF4-FFF2-40B4-BE49-F238E27FC236}">
                <a16:creationId xmlns:a16="http://schemas.microsoft.com/office/drawing/2014/main" id="{89296C7B-F3EA-1FD0-1F57-8DCFF0D84EE7}"/>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7944778" y="3555506"/>
            <a:ext cx="552750" cy="616971"/>
          </a:xfrm>
          <a:prstGeom prst="rect">
            <a:avLst/>
          </a:prstGeom>
          <a:noFill/>
          <a:extLst>
            <a:ext uri="{909E8E84-426E-40DD-AFC4-6F175D3DCCD1}">
              <a14:hiddenFill xmlns:a14="http://schemas.microsoft.com/office/drawing/2010/main">
                <a:solidFill>
                  <a:srgbClr val="FFFFFF"/>
                </a:solidFill>
              </a14:hiddenFill>
            </a:ext>
          </a:extLst>
        </p:spPr>
      </p:pic>
      <p:pic>
        <p:nvPicPr>
          <p:cNvPr id="224" name="Picture 8">
            <a:extLst>
              <a:ext uri="{FF2B5EF4-FFF2-40B4-BE49-F238E27FC236}">
                <a16:creationId xmlns:a16="http://schemas.microsoft.com/office/drawing/2014/main" id="{8E33E9E3-981E-9CDF-BD7E-3E749E6F26DC}"/>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8097178" y="3707906"/>
            <a:ext cx="552750" cy="616971"/>
          </a:xfrm>
          <a:prstGeom prst="rect">
            <a:avLst/>
          </a:prstGeom>
          <a:noFill/>
          <a:extLst>
            <a:ext uri="{909E8E84-426E-40DD-AFC4-6F175D3DCCD1}">
              <a14:hiddenFill xmlns:a14="http://schemas.microsoft.com/office/drawing/2010/main">
                <a:solidFill>
                  <a:srgbClr val="FFFFFF"/>
                </a:solidFill>
              </a14:hiddenFill>
            </a:ext>
          </a:extLst>
        </p:spPr>
      </p:pic>
      <p:pic>
        <p:nvPicPr>
          <p:cNvPr id="225" name="Picture 8">
            <a:extLst>
              <a:ext uri="{FF2B5EF4-FFF2-40B4-BE49-F238E27FC236}">
                <a16:creationId xmlns:a16="http://schemas.microsoft.com/office/drawing/2014/main" id="{B07F2AD4-32B7-D0DB-C0E0-622B3901486E}"/>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8249578" y="3860306"/>
            <a:ext cx="552750" cy="616971"/>
          </a:xfrm>
          <a:prstGeom prst="rect">
            <a:avLst/>
          </a:prstGeom>
          <a:noFill/>
          <a:extLst>
            <a:ext uri="{909E8E84-426E-40DD-AFC4-6F175D3DCCD1}">
              <a14:hiddenFill xmlns:a14="http://schemas.microsoft.com/office/drawing/2010/main">
                <a:solidFill>
                  <a:srgbClr val="FFFFFF"/>
                </a:solidFill>
              </a14:hiddenFill>
            </a:ext>
          </a:extLst>
        </p:spPr>
      </p:pic>
      <p:pic>
        <p:nvPicPr>
          <p:cNvPr id="226" name="Picture 8">
            <a:extLst>
              <a:ext uri="{FF2B5EF4-FFF2-40B4-BE49-F238E27FC236}">
                <a16:creationId xmlns:a16="http://schemas.microsoft.com/office/drawing/2014/main" id="{3074EDE0-DF16-4075-089C-6D784E3E2481}"/>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8401978" y="4012706"/>
            <a:ext cx="552750" cy="616971"/>
          </a:xfrm>
          <a:prstGeom prst="rect">
            <a:avLst/>
          </a:prstGeom>
          <a:noFill/>
          <a:extLst>
            <a:ext uri="{909E8E84-426E-40DD-AFC4-6F175D3DCCD1}">
              <a14:hiddenFill xmlns:a14="http://schemas.microsoft.com/office/drawing/2010/main">
                <a:solidFill>
                  <a:srgbClr val="FFFFFF"/>
                </a:solidFill>
              </a14:hiddenFill>
            </a:ext>
          </a:extLst>
        </p:spPr>
      </p:pic>
      <p:pic>
        <p:nvPicPr>
          <p:cNvPr id="227" name="Picture 8">
            <a:extLst>
              <a:ext uri="{FF2B5EF4-FFF2-40B4-BE49-F238E27FC236}">
                <a16:creationId xmlns:a16="http://schemas.microsoft.com/office/drawing/2014/main" id="{6FCCB8D3-61AB-9E87-861B-79E48C20A5C7}"/>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8554378" y="4165106"/>
            <a:ext cx="552750" cy="616971"/>
          </a:xfrm>
          <a:prstGeom prst="rect">
            <a:avLst/>
          </a:prstGeom>
          <a:noFill/>
          <a:extLst>
            <a:ext uri="{909E8E84-426E-40DD-AFC4-6F175D3DCCD1}">
              <a14:hiddenFill xmlns:a14="http://schemas.microsoft.com/office/drawing/2010/main">
                <a:solidFill>
                  <a:srgbClr val="FFFFFF"/>
                </a:solidFill>
              </a14:hiddenFill>
            </a:ext>
          </a:extLst>
        </p:spPr>
      </p:pic>
      <p:pic>
        <p:nvPicPr>
          <p:cNvPr id="228" name="Picture 8">
            <a:extLst>
              <a:ext uri="{FF2B5EF4-FFF2-40B4-BE49-F238E27FC236}">
                <a16:creationId xmlns:a16="http://schemas.microsoft.com/office/drawing/2014/main" id="{D6AE1A1B-1FBF-2EBC-6BA2-50FC782027E3}"/>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8706778" y="4317506"/>
            <a:ext cx="552750" cy="616971"/>
          </a:xfrm>
          <a:prstGeom prst="rect">
            <a:avLst/>
          </a:prstGeom>
          <a:noFill/>
          <a:extLst>
            <a:ext uri="{909E8E84-426E-40DD-AFC4-6F175D3DCCD1}">
              <a14:hiddenFill xmlns:a14="http://schemas.microsoft.com/office/drawing/2010/main">
                <a:solidFill>
                  <a:srgbClr val="FFFFFF"/>
                </a:solidFill>
              </a14:hiddenFill>
            </a:ext>
          </a:extLst>
        </p:spPr>
      </p:pic>
      <p:pic>
        <p:nvPicPr>
          <p:cNvPr id="229" name="Picture 8">
            <a:extLst>
              <a:ext uri="{FF2B5EF4-FFF2-40B4-BE49-F238E27FC236}">
                <a16:creationId xmlns:a16="http://schemas.microsoft.com/office/drawing/2014/main" id="{94C1750C-DCB3-C0CC-BE33-D5102674ACCA}"/>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8859178" y="4469906"/>
            <a:ext cx="552750" cy="616971"/>
          </a:xfrm>
          <a:prstGeom prst="rect">
            <a:avLst/>
          </a:prstGeom>
          <a:noFill/>
          <a:extLst>
            <a:ext uri="{909E8E84-426E-40DD-AFC4-6F175D3DCCD1}">
              <a14:hiddenFill xmlns:a14="http://schemas.microsoft.com/office/drawing/2010/main">
                <a:solidFill>
                  <a:srgbClr val="FFFFFF"/>
                </a:solidFill>
              </a14:hiddenFill>
            </a:ext>
          </a:extLst>
        </p:spPr>
      </p:pic>
      <p:pic>
        <p:nvPicPr>
          <p:cNvPr id="230" name="Picture 8">
            <a:extLst>
              <a:ext uri="{FF2B5EF4-FFF2-40B4-BE49-F238E27FC236}">
                <a16:creationId xmlns:a16="http://schemas.microsoft.com/office/drawing/2014/main" id="{E482F487-44C9-C906-FF47-5E82965921AE}"/>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9011578" y="4622306"/>
            <a:ext cx="552750" cy="616971"/>
          </a:xfrm>
          <a:prstGeom prst="rect">
            <a:avLst/>
          </a:prstGeom>
          <a:noFill/>
          <a:extLst>
            <a:ext uri="{909E8E84-426E-40DD-AFC4-6F175D3DCCD1}">
              <a14:hiddenFill xmlns:a14="http://schemas.microsoft.com/office/drawing/2010/main">
                <a:solidFill>
                  <a:srgbClr val="FFFFFF"/>
                </a:solidFill>
              </a14:hiddenFill>
            </a:ext>
          </a:extLst>
        </p:spPr>
      </p:pic>
      <p:pic>
        <p:nvPicPr>
          <p:cNvPr id="231" name="Picture 8">
            <a:extLst>
              <a:ext uri="{FF2B5EF4-FFF2-40B4-BE49-F238E27FC236}">
                <a16:creationId xmlns:a16="http://schemas.microsoft.com/office/drawing/2014/main" id="{35898D50-4E6C-1FFC-DEAB-3D5159804D56}"/>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9163978" y="4774706"/>
            <a:ext cx="552750" cy="616971"/>
          </a:xfrm>
          <a:prstGeom prst="rect">
            <a:avLst/>
          </a:prstGeom>
          <a:noFill/>
          <a:extLst>
            <a:ext uri="{909E8E84-426E-40DD-AFC4-6F175D3DCCD1}">
              <a14:hiddenFill xmlns:a14="http://schemas.microsoft.com/office/drawing/2010/main">
                <a:solidFill>
                  <a:srgbClr val="FFFFFF"/>
                </a:solidFill>
              </a14:hiddenFill>
            </a:ext>
          </a:extLst>
        </p:spPr>
      </p:pic>
      <p:pic>
        <p:nvPicPr>
          <p:cNvPr id="232" name="Picture 8">
            <a:extLst>
              <a:ext uri="{FF2B5EF4-FFF2-40B4-BE49-F238E27FC236}">
                <a16:creationId xmlns:a16="http://schemas.microsoft.com/office/drawing/2014/main" id="{0364270B-2AA8-BD80-DEE5-2238084221B3}"/>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9316378" y="4927106"/>
            <a:ext cx="552750" cy="616971"/>
          </a:xfrm>
          <a:prstGeom prst="rect">
            <a:avLst/>
          </a:prstGeom>
          <a:noFill/>
          <a:extLst>
            <a:ext uri="{909E8E84-426E-40DD-AFC4-6F175D3DCCD1}">
              <a14:hiddenFill xmlns:a14="http://schemas.microsoft.com/office/drawing/2010/main">
                <a:solidFill>
                  <a:srgbClr val="FFFFFF"/>
                </a:solidFill>
              </a14:hiddenFill>
            </a:ext>
          </a:extLst>
        </p:spPr>
      </p:pic>
      <p:pic>
        <p:nvPicPr>
          <p:cNvPr id="233" name="Picture 8">
            <a:extLst>
              <a:ext uri="{FF2B5EF4-FFF2-40B4-BE49-F238E27FC236}">
                <a16:creationId xmlns:a16="http://schemas.microsoft.com/office/drawing/2014/main" id="{0BC6696F-FF03-8318-6929-CC8139E06CE7}"/>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9468778" y="5079506"/>
            <a:ext cx="552750" cy="616971"/>
          </a:xfrm>
          <a:prstGeom prst="rect">
            <a:avLst/>
          </a:prstGeom>
          <a:noFill/>
          <a:extLst>
            <a:ext uri="{909E8E84-426E-40DD-AFC4-6F175D3DCCD1}">
              <a14:hiddenFill xmlns:a14="http://schemas.microsoft.com/office/drawing/2010/main">
                <a:solidFill>
                  <a:srgbClr val="FFFFFF"/>
                </a:solidFill>
              </a14:hiddenFill>
            </a:ext>
          </a:extLst>
        </p:spPr>
      </p:pic>
      <p:pic>
        <p:nvPicPr>
          <p:cNvPr id="234" name="Picture 8">
            <a:extLst>
              <a:ext uri="{FF2B5EF4-FFF2-40B4-BE49-F238E27FC236}">
                <a16:creationId xmlns:a16="http://schemas.microsoft.com/office/drawing/2014/main" id="{FEF1F7DD-C09E-AAA9-B5F7-9FBF4918D464}"/>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9621178" y="5231906"/>
            <a:ext cx="552750" cy="616971"/>
          </a:xfrm>
          <a:prstGeom prst="rect">
            <a:avLst/>
          </a:prstGeom>
          <a:noFill/>
          <a:extLst>
            <a:ext uri="{909E8E84-426E-40DD-AFC4-6F175D3DCCD1}">
              <a14:hiddenFill xmlns:a14="http://schemas.microsoft.com/office/drawing/2010/main">
                <a:solidFill>
                  <a:srgbClr val="FFFFFF"/>
                </a:solidFill>
              </a14:hiddenFill>
            </a:ext>
          </a:extLst>
        </p:spPr>
      </p:pic>
      <p:pic>
        <p:nvPicPr>
          <p:cNvPr id="235" name="Picture 8">
            <a:extLst>
              <a:ext uri="{FF2B5EF4-FFF2-40B4-BE49-F238E27FC236}">
                <a16:creationId xmlns:a16="http://schemas.microsoft.com/office/drawing/2014/main" id="{9E05ABE2-1B3D-EB54-42EE-C286B7054DE4}"/>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9773578" y="5384306"/>
            <a:ext cx="552750" cy="616971"/>
          </a:xfrm>
          <a:prstGeom prst="rect">
            <a:avLst/>
          </a:prstGeom>
          <a:noFill/>
          <a:extLst>
            <a:ext uri="{909E8E84-426E-40DD-AFC4-6F175D3DCCD1}">
              <a14:hiddenFill xmlns:a14="http://schemas.microsoft.com/office/drawing/2010/main">
                <a:solidFill>
                  <a:srgbClr val="FFFFFF"/>
                </a:solidFill>
              </a14:hiddenFill>
            </a:ext>
          </a:extLst>
        </p:spPr>
      </p:pic>
      <p:pic>
        <p:nvPicPr>
          <p:cNvPr id="236" name="Picture 8">
            <a:extLst>
              <a:ext uri="{FF2B5EF4-FFF2-40B4-BE49-F238E27FC236}">
                <a16:creationId xmlns:a16="http://schemas.microsoft.com/office/drawing/2014/main" id="{B2B53BBB-2B2A-023C-5EF7-0CD77B7DB6F1}"/>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9925978" y="5536706"/>
            <a:ext cx="552750" cy="616971"/>
          </a:xfrm>
          <a:prstGeom prst="rect">
            <a:avLst/>
          </a:prstGeom>
          <a:noFill/>
          <a:extLst>
            <a:ext uri="{909E8E84-426E-40DD-AFC4-6F175D3DCCD1}">
              <a14:hiddenFill xmlns:a14="http://schemas.microsoft.com/office/drawing/2010/main">
                <a:solidFill>
                  <a:srgbClr val="FFFFFF"/>
                </a:solidFill>
              </a14:hiddenFill>
            </a:ext>
          </a:extLst>
        </p:spPr>
      </p:pic>
      <p:pic>
        <p:nvPicPr>
          <p:cNvPr id="237" name="Picture 8">
            <a:extLst>
              <a:ext uri="{FF2B5EF4-FFF2-40B4-BE49-F238E27FC236}">
                <a16:creationId xmlns:a16="http://schemas.microsoft.com/office/drawing/2014/main" id="{AC48EAC8-3BB8-0D03-9ECA-C420382CB0CA}"/>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10078378" y="5689106"/>
            <a:ext cx="552750" cy="616971"/>
          </a:xfrm>
          <a:prstGeom prst="rect">
            <a:avLst/>
          </a:prstGeom>
          <a:noFill/>
          <a:extLst>
            <a:ext uri="{909E8E84-426E-40DD-AFC4-6F175D3DCCD1}">
              <a14:hiddenFill xmlns:a14="http://schemas.microsoft.com/office/drawing/2010/main">
                <a:solidFill>
                  <a:srgbClr val="FFFFFF"/>
                </a:solidFill>
              </a14:hiddenFill>
            </a:ext>
          </a:extLst>
        </p:spPr>
      </p:pic>
      <p:pic>
        <p:nvPicPr>
          <p:cNvPr id="238" name="Picture 8">
            <a:extLst>
              <a:ext uri="{FF2B5EF4-FFF2-40B4-BE49-F238E27FC236}">
                <a16:creationId xmlns:a16="http://schemas.microsoft.com/office/drawing/2014/main" id="{21A5D61E-E084-92F9-8192-1D3A91A673AD}"/>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10230778" y="5841506"/>
            <a:ext cx="552750" cy="616971"/>
          </a:xfrm>
          <a:prstGeom prst="rect">
            <a:avLst/>
          </a:prstGeom>
          <a:noFill/>
          <a:extLst>
            <a:ext uri="{909E8E84-426E-40DD-AFC4-6F175D3DCCD1}">
              <a14:hiddenFill xmlns:a14="http://schemas.microsoft.com/office/drawing/2010/main">
                <a:solidFill>
                  <a:srgbClr val="FFFFFF"/>
                </a:solidFill>
              </a14:hiddenFill>
            </a:ext>
          </a:extLst>
        </p:spPr>
      </p:pic>
      <p:sp>
        <p:nvSpPr>
          <p:cNvPr id="239" name="TextBox 238">
            <a:extLst>
              <a:ext uri="{FF2B5EF4-FFF2-40B4-BE49-F238E27FC236}">
                <a16:creationId xmlns:a16="http://schemas.microsoft.com/office/drawing/2014/main" id="{6FBB74A4-58C2-6C0C-E52D-932CB6E30B60}"/>
              </a:ext>
            </a:extLst>
          </p:cNvPr>
          <p:cNvSpPr txBox="1"/>
          <p:nvPr/>
        </p:nvSpPr>
        <p:spPr>
          <a:xfrm>
            <a:off x="8693130" y="2367289"/>
            <a:ext cx="1179354" cy="646331"/>
          </a:xfrm>
          <a:prstGeom prst="rect">
            <a:avLst/>
          </a:prstGeom>
          <a:noFill/>
        </p:spPr>
        <p:txBody>
          <a:bodyPr wrap="square" rtlCol="0">
            <a:spAutoFit/>
          </a:bodyPr>
          <a:lstStyle/>
          <a:p>
            <a:r>
              <a:rPr lang="en-US" dirty="0"/>
              <a:t>ABR Programs</a:t>
            </a:r>
          </a:p>
        </p:txBody>
      </p:sp>
      <p:sp>
        <p:nvSpPr>
          <p:cNvPr id="240" name="TextBox 239">
            <a:extLst>
              <a:ext uri="{FF2B5EF4-FFF2-40B4-BE49-F238E27FC236}">
                <a16:creationId xmlns:a16="http://schemas.microsoft.com/office/drawing/2014/main" id="{DEB32B03-6651-4283-01F3-91CF90138C2B}"/>
              </a:ext>
            </a:extLst>
          </p:cNvPr>
          <p:cNvSpPr txBox="1"/>
          <p:nvPr/>
        </p:nvSpPr>
        <p:spPr>
          <a:xfrm>
            <a:off x="2606574" y="-26621"/>
            <a:ext cx="8181158" cy="523220"/>
          </a:xfrm>
          <a:prstGeom prst="rect">
            <a:avLst/>
          </a:prstGeom>
          <a:noFill/>
        </p:spPr>
        <p:txBody>
          <a:bodyPr wrap="square" rtlCol="0">
            <a:spAutoFit/>
          </a:bodyPr>
          <a:lstStyle/>
          <a:p>
            <a:r>
              <a:rPr lang="en-US" sz="2800" dirty="0"/>
              <a:t>A COMMUNITY’S BUILDING INVENTORY</a:t>
            </a:r>
          </a:p>
        </p:txBody>
      </p:sp>
      <p:pic>
        <p:nvPicPr>
          <p:cNvPr id="241" name="Picture 2">
            <a:extLst>
              <a:ext uri="{FF2B5EF4-FFF2-40B4-BE49-F238E27FC236}">
                <a16:creationId xmlns:a16="http://schemas.microsoft.com/office/drawing/2014/main" id="{1F715D5E-A0DD-2A50-C466-FF13C96167C2}"/>
              </a:ext>
            </a:extLst>
          </p:cNvPr>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1314081" y="4762913"/>
            <a:ext cx="1117012" cy="11170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5737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Imagine – if a 7.8M Earthquake occurs…</a:t>
            </a:r>
          </a:p>
        </p:txBody>
      </p:sp>
      <p:sp>
        <p:nvSpPr>
          <p:cNvPr id="3" name="Content Placeholder 2"/>
          <p:cNvSpPr>
            <a:spLocks noGrp="1"/>
          </p:cNvSpPr>
          <p:nvPr>
            <p:ph idx="1"/>
          </p:nvPr>
        </p:nvSpPr>
        <p:spPr>
          <a:xfrm>
            <a:off x="804333" y="1752600"/>
            <a:ext cx="10515600" cy="3518635"/>
          </a:xfrm>
        </p:spPr>
        <p:txBody>
          <a:bodyPr>
            <a:normAutofit/>
          </a:bodyPr>
          <a:lstStyle/>
          <a:p>
            <a:r>
              <a:rPr lang="en-US" dirty="0"/>
              <a:t>First Responders/Research Rescue teams deploys</a:t>
            </a:r>
          </a:p>
          <a:p>
            <a:r>
              <a:rPr lang="en-US" dirty="0"/>
              <a:t>Local building official, plan checkers, and inspectors are overwhelmed with inspection for City owned facilities as well as resident’s request for assistances.</a:t>
            </a:r>
          </a:p>
          <a:p>
            <a:r>
              <a:rPr lang="en-US" dirty="0"/>
              <a:t>Request assistances from the technical staff of other departments, Mutual Aid, </a:t>
            </a:r>
            <a:r>
              <a:rPr lang="en-US" dirty="0" err="1"/>
              <a:t>CalOES</a:t>
            </a:r>
            <a:r>
              <a:rPr lang="en-US" dirty="0"/>
              <a:t> SAP, and maybe EMAC.</a:t>
            </a:r>
          </a:p>
          <a:p>
            <a:r>
              <a:rPr lang="en-US" dirty="0"/>
              <a:t>It could take weeks before all the requests are addressed.  </a:t>
            </a:r>
          </a:p>
        </p:txBody>
      </p:sp>
      <p:pic>
        <p:nvPicPr>
          <p:cNvPr id="9" name="Picture 8" descr="A close up of a logo&#10;&#10;Description automatically generated">
            <a:extLst>
              <a:ext uri="{FF2B5EF4-FFF2-40B4-BE49-F238E27FC236}">
                <a16:creationId xmlns:a16="http://schemas.microsoft.com/office/drawing/2014/main" id="{01512E43-7282-89B2-38BC-7A4A04B63EC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5681780"/>
            <a:ext cx="2087217" cy="649998"/>
          </a:xfrm>
          <a:prstGeom prst="rect">
            <a:avLst/>
          </a:prstGeom>
        </p:spPr>
      </p:pic>
    </p:spTree>
    <p:extLst>
      <p:ext uri="{BB962C8B-B14F-4D97-AF65-F5344CB8AC3E}">
        <p14:creationId xmlns:p14="http://schemas.microsoft.com/office/powerpoint/2010/main" val="1237398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3EC78C91-01BD-0D02-457F-B7FFB0FF7BF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5681780"/>
            <a:ext cx="2087217" cy="649998"/>
          </a:xfrm>
          <a:prstGeom prst="rect">
            <a:avLst/>
          </a:prstGeom>
        </p:spPr>
      </p:pic>
      <p:pic>
        <p:nvPicPr>
          <p:cNvPr id="5" name="Picture 2">
            <a:extLst>
              <a:ext uri="{FF2B5EF4-FFF2-40B4-BE49-F238E27FC236}">
                <a16:creationId xmlns:a16="http://schemas.microsoft.com/office/drawing/2014/main" id="{7475818B-BAC1-9D90-B22B-A7D1D00EDD86}"/>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flipH="1">
            <a:off x="458627" y="444065"/>
            <a:ext cx="1150973" cy="116363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a:extLst>
              <a:ext uri="{FF2B5EF4-FFF2-40B4-BE49-F238E27FC236}">
                <a16:creationId xmlns:a16="http://schemas.microsoft.com/office/drawing/2014/main" id="{3E7DB012-6531-5390-AECC-1382BC66B384}"/>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885714" y="619151"/>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80FC60E6-7615-2100-9B65-40F4168EA529}"/>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701417" y="708260"/>
            <a:ext cx="620001" cy="62000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a:extLst>
              <a:ext uri="{FF2B5EF4-FFF2-40B4-BE49-F238E27FC236}">
                <a16:creationId xmlns:a16="http://schemas.microsoft.com/office/drawing/2014/main" id="{C072472F-E284-D092-E516-BF69C7840E7F}"/>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165847" y="2540438"/>
            <a:ext cx="635458" cy="89565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0">
            <a:extLst>
              <a:ext uri="{FF2B5EF4-FFF2-40B4-BE49-F238E27FC236}">
                <a16:creationId xmlns:a16="http://schemas.microsoft.com/office/drawing/2014/main" id="{E469E116-CB9C-3934-80C0-27691DB1B003}"/>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274548" y="3750138"/>
            <a:ext cx="895701" cy="65087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2">
            <a:extLst>
              <a:ext uri="{FF2B5EF4-FFF2-40B4-BE49-F238E27FC236}">
                <a16:creationId xmlns:a16="http://schemas.microsoft.com/office/drawing/2014/main" id="{3C2A52A8-FEBC-AD8E-D95E-BEAC5160EA2E}"/>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184644" y="4885617"/>
            <a:ext cx="1150973" cy="86454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2">
            <a:extLst>
              <a:ext uri="{FF2B5EF4-FFF2-40B4-BE49-F238E27FC236}">
                <a16:creationId xmlns:a16="http://schemas.microsoft.com/office/drawing/2014/main" id="{3BBEFEE5-878D-D994-B5D7-6FF7F0BB3BF1}"/>
              </a:ext>
            </a:extLst>
          </p:cNvPr>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a:stretch/>
        </p:blipFill>
        <p:spPr bwMode="auto">
          <a:xfrm>
            <a:off x="11427564" y="2507857"/>
            <a:ext cx="702884" cy="69911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a:extLst>
              <a:ext uri="{FF2B5EF4-FFF2-40B4-BE49-F238E27FC236}">
                <a16:creationId xmlns:a16="http://schemas.microsoft.com/office/drawing/2014/main" id="{BE6820C0-526C-6832-1CF5-4A4D5683FD06}"/>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038114" y="771551"/>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a:extLst>
              <a:ext uri="{FF2B5EF4-FFF2-40B4-BE49-F238E27FC236}">
                <a16:creationId xmlns:a16="http://schemas.microsoft.com/office/drawing/2014/main" id="{C5C93823-28E8-55AA-34CD-2534E3B17F53}"/>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190514" y="923951"/>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a:extLst>
              <a:ext uri="{FF2B5EF4-FFF2-40B4-BE49-F238E27FC236}">
                <a16:creationId xmlns:a16="http://schemas.microsoft.com/office/drawing/2014/main" id="{E9D0C661-93A0-B595-5EE8-EDDFA84E258E}"/>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342914" y="1076351"/>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a:extLst>
              <a:ext uri="{FF2B5EF4-FFF2-40B4-BE49-F238E27FC236}">
                <a16:creationId xmlns:a16="http://schemas.microsoft.com/office/drawing/2014/main" id="{83C636D9-C79A-D6F6-2D9C-AC27A8BA6E59}"/>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495314" y="1228751"/>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a:extLst>
              <a:ext uri="{FF2B5EF4-FFF2-40B4-BE49-F238E27FC236}">
                <a16:creationId xmlns:a16="http://schemas.microsoft.com/office/drawing/2014/main" id="{53219E99-6B0E-71A8-98CF-4DEEF86C36CB}"/>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647714" y="1381151"/>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a:extLst>
              <a:ext uri="{FF2B5EF4-FFF2-40B4-BE49-F238E27FC236}">
                <a16:creationId xmlns:a16="http://schemas.microsoft.com/office/drawing/2014/main" id="{FC81DCBC-75B3-47D2-EE98-2BAE629D3C4E}"/>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800114" y="1533551"/>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a:extLst>
              <a:ext uri="{FF2B5EF4-FFF2-40B4-BE49-F238E27FC236}">
                <a16:creationId xmlns:a16="http://schemas.microsoft.com/office/drawing/2014/main" id="{058E5DEA-7B48-33BA-D644-7498652911CA}"/>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952514" y="1685951"/>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a:extLst>
              <a:ext uri="{FF2B5EF4-FFF2-40B4-BE49-F238E27FC236}">
                <a16:creationId xmlns:a16="http://schemas.microsoft.com/office/drawing/2014/main" id="{DD66ACEB-85F3-02C6-AAEF-256DA6EB9A1A}"/>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104914" y="1838351"/>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a:extLst>
              <a:ext uri="{FF2B5EF4-FFF2-40B4-BE49-F238E27FC236}">
                <a16:creationId xmlns:a16="http://schemas.microsoft.com/office/drawing/2014/main" id="{06966F48-6B8A-87D5-C8B6-76CD646722B5}"/>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257314" y="1990751"/>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a:extLst>
              <a:ext uri="{FF2B5EF4-FFF2-40B4-BE49-F238E27FC236}">
                <a16:creationId xmlns:a16="http://schemas.microsoft.com/office/drawing/2014/main" id="{AED311D4-45D2-A68D-AF48-E2DE3FA50E00}"/>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409714" y="2143151"/>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a:extLst>
              <a:ext uri="{FF2B5EF4-FFF2-40B4-BE49-F238E27FC236}">
                <a16:creationId xmlns:a16="http://schemas.microsoft.com/office/drawing/2014/main" id="{A815D5F6-000C-757F-D08E-AAEF503BD562}"/>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562114" y="2295551"/>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a:extLst>
              <a:ext uri="{FF2B5EF4-FFF2-40B4-BE49-F238E27FC236}">
                <a16:creationId xmlns:a16="http://schemas.microsoft.com/office/drawing/2014/main" id="{2BB115C7-32A6-A57C-CFC1-74F0624C8E17}"/>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714514" y="2447951"/>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a:extLst>
              <a:ext uri="{FF2B5EF4-FFF2-40B4-BE49-F238E27FC236}">
                <a16:creationId xmlns:a16="http://schemas.microsoft.com/office/drawing/2014/main" id="{0710F135-0E66-7B5D-C535-288E97AE6B47}"/>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866914" y="2600351"/>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
            <a:extLst>
              <a:ext uri="{FF2B5EF4-FFF2-40B4-BE49-F238E27FC236}">
                <a16:creationId xmlns:a16="http://schemas.microsoft.com/office/drawing/2014/main" id="{1EDCBD82-1C4B-4AB2-9FFF-D021C9625123}"/>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019314" y="2752751"/>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
            <a:extLst>
              <a:ext uri="{FF2B5EF4-FFF2-40B4-BE49-F238E27FC236}">
                <a16:creationId xmlns:a16="http://schemas.microsoft.com/office/drawing/2014/main" id="{B1530C0D-B16F-EBE0-DBEA-6EA3589A4509}"/>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171714" y="2905151"/>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4">
            <a:extLst>
              <a:ext uri="{FF2B5EF4-FFF2-40B4-BE49-F238E27FC236}">
                <a16:creationId xmlns:a16="http://schemas.microsoft.com/office/drawing/2014/main" id="{E6356048-75A4-94E2-3CF0-03576A7223C1}"/>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324114" y="3057551"/>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a:extLst>
              <a:ext uri="{FF2B5EF4-FFF2-40B4-BE49-F238E27FC236}">
                <a16:creationId xmlns:a16="http://schemas.microsoft.com/office/drawing/2014/main" id="{BA5C025E-3147-1CC2-56CA-66F19DF6DADD}"/>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476514" y="3209951"/>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4">
            <a:extLst>
              <a:ext uri="{FF2B5EF4-FFF2-40B4-BE49-F238E27FC236}">
                <a16:creationId xmlns:a16="http://schemas.microsoft.com/office/drawing/2014/main" id="{F96BE1AF-F7A4-F6AC-0565-7FEBED87B423}"/>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628914" y="3362351"/>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4">
            <a:extLst>
              <a:ext uri="{FF2B5EF4-FFF2-40B4-BE49-F238E27FC236}">
                <a16:creationId xmlns:a16="http://schemas.microsoft.com/office/drawing/2014/main" id="{CC8BD76B-AF7D-CC1A-2B6A-37721FE73FA6}"/>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781314" y="3514751"/>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4">
            <a:extLst>
              <a:ext uri="{FF2B5EF4-FFF2-40B4-BE49-F238E27FC236}">
                <a16:creationId xmlns:a16="http://schemas.microsoft.com/office/drawing/2014/main" id="{40B3A06C-2BA3-A505-271A-B494244795A2}"/>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933714" y="3667151"/>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4">
            <a:extLst>
              <a:ext uri="{FF2B5EF4-FFF2-40B4-BE49-F238E27FC236}">
                <a16:creationId xmlns:a16="http://schemas.microsoft.com/office/drawing/2014/main" id="{DDB3DBEF-1AE2-1FA2-CD37-B8FFAA239489}"/>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086114" y="3819551"/>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4">
            <a:extLst>
              <a:ext uri="{FF2B5EF4-FFF2-40B4-BE49-F238E27FC236}">
                <a16:creationId xmlns:a16="http://schemas.microsoft.com/office/drawing/2014/main" id="{C9992AD3-2044-2157-CFF5-2EB09C26D2AC}"/>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238514" y="3971951"/>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4">
            <a:extLst>
              <a:ext uri="{FF2B5EF4-FFF2-40B4-BE49-F238E27FC236}">
                <a16:creationId xmlns:a16="http://schemas.microsoft.com/office/drawing/2014/main" id="{326FEE49-23FE-B373-7CA7-CA30246ABEAB}"/>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390914" y="4124351"/>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4">
            <a:extLst>
              <a:ext uri="{FF2B5EF4-FFF2-40B4-BE49-F238E27FC236}">
                <a16:creationId xmlns:a16="http://schemas.microsoft.com/office/drawing/2014/main" id="{CC9F5B23-9567-FFD0-19F0-8F47D387D4BE}"/>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543314" y="4276751"/>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4">
            <a:extLst>
              <a:ext uri="{FF2B5EF4-FFF2-40B4-BE49-F238E27FC236}">
                <a16:creationId xmlns:a16="http://schemas.microsoft.com/office/drawing/2014/main" id="{E4EAB132-68C1-8A28-B0A8-71DD7AA65172}"/>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695714" y="4429151"/>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4">
            <a:extLst>
              <a:ext uri="{FF2B5EF4-FFF2-40B4-BE49-F238E27FC236}">
                <a16:creationId xmlns:a16="http://schemas.microsoft.com/office/drawing/2014/main" id="{CBF2F9CA-3752-0D7E-EC29-A605E3B7EF05}"/>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848114" y="4581551"/>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4">
            <a:extLst>
              <a:ext uri="{FF2B5EF4-FFF2-40B4-BE49-F238E27FC236}">
                <a16:creationId xmlns:a16="http://schemas.microsoft.com/office/drawing/2014/main" id="{C2DB7ECB-64E8-A23B-D83A-2D39C4E7E3B4}"/>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000514" y="4733951"/>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4">
            <a:extLst>
              <a:ext uri="{FF2B5EF4-FFF2-40B4-BE49-F238E27FC236}">
                <a16:creationId xmlns:a16="http://schemas.microsoft.com/office/drawing/2014/main" id="{FD0175D9-D23E-2518-DBE8-EF711BB701E6}"/>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152914" y="4886351"/>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4">
            <a:extLst>
              <a:ext uri="{FF2B5EF4-FFF2-40B4-BE49-F238E27FC236}">
                <a16:creationId xmlns:a16="http://schemas.microsoft.com/office/drawing/2014/main" id="{E8156758-F731-F10A-F809-EBD22F3EDDA0}"/>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305314" y="5038751"/>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
            <a:extLst>
              <a:ext uri="{FF2B5EF4-FFF2-40B4-BE49-F238E27FC236}">
                <a16:creationId xmlns:a16="http://schemas.microsoft.com/office/drawing/2014/main" id="{26E0DE66-F957-A62C-5114-689135BDA28C}"/>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457714" y="5191151"/>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
            <a:extLst>
              <a:ext uri="{FF2B5EF4-FFF2-40B4-BE49-F238E27FC236}">
                <a16:creationId xmlns:a16="http://schemas.microsoft.com/office/drawing/2014/main" id="{FAF55837-05BE-2354-7CB0-100B0BB5E8D4}"/>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610114" y="5343551"/>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4">
            <a:extLst>
              <a:ext uri="{FF2B5EF4-FFF2-40B4-BE49-F238E27FC236}">
                <a16:creationId xmlns:a16="http://schemas.microsoft.com/office/drawing/2014/main" id="{87E3EC17-AE13-6AE2-4C8B-482414075B7B}"/>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762514" y="5495951"/>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4">
            <a:extLst>
              <a:ext uri="{FF2B5EF4-FFF2-40B4-BE49-F238E27FC236}">
                <a16:creationId xmlns:a16="http://schemas.microsoft.com/office/drawing/2014/main" id="{3D0C74C0-E5DE-5DF4-1367-1B86A0749827}"/>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891783" y="5648351"/>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24">
            <a:extLst>
              <a:ext uri="{FF2B5EF4-FFF2-40B4-BE49-F238E27FC236}">
                <a16:creationId xmlns:a16="http://schemas.microsoft.com/office/drawing/2014/main" id="{C8A1D07C-D620-F977-5E7C-CD503489F333}"/>
              </a:ext>
            </a:extLst>
          </p:cNvPr>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10632857" y="4648657"/>
            <a:ext cx="657441" cy="507873"/>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4">
            <a:extLst>
              <a:ext uri="{FF2B5EF4-FFF2-40B4-BE49-F238E27FC236}">
                <a16:creationId xmlns:a16="http://schemas.microsoft.com/office/drawing/2014/main" id="{92CF07CE-36C5-D0FE-426F-2F7927B295B9}"/>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800114" y="597106"/>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4">
            <a:extLst>
              <a:ext uri="{FF2B5EF4-FFF2-40B4-BE49-F238E27FC236}">
                <a16:creationId xmlns:a16="http://schemas.microsoft.com/office/drawing/2014/main" id="{4C85A5BB-B6B5-1F3F-994E-C2CA7CE7B77A}"/>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044183" y="5800751"/>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4">
            <a:extLst>
              <a:ext uri="{FF2B5EF4-FFF2-40B4-BE49-F238E27FC236}">
                <a16:creationId xmlns:a16="http://schemas.microsoft.com/office/drawing/2014/main" id="{6C5E935B-F018-C05F-F36B-2635466D326E}"/>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952514" y="749506"/>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4">
            <a:extLst>
              <a:ext uri="{FF2B5EF4-FFF2-40B4-BE49-F238E27FC236}">
                <a16:creationId xmlns:a16="http://schemas.microsoft.com/office/drawing/2014/main" id="{0ADE115E-9D33-D8AC-E4E3-10F68312D116}"/>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104914" y="901906"/>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4">
            <a:extLst>
              <a:ext uri="{FF2B5EF4-FFF2-40B4-BE49-F238E27FC236}">
                <a16:creationId xmlns:a16="http://schemas.microsoft.com/office/drawing/2014/main" id="{14951D5F-EFA7-2D2E-A94A-21AB7E8E8F7A}"/>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257314" y="1054306"/>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4">
            <a:extLst>
              <a:ext uri="{FF2B5EF4-FFF2-40B4-BE49-F238E27FC236}">
                <a16:creationId xmlns:a16="http://schemas.microsoft.com/office/drawing/2014/main" id="{87235885-E616-DF01-A6B0-CAD19DF27622}"/>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409714" y="1206706"/>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4">
            <a:extLst>
              <a:ext uri="{FF2B5EF4-FFF2-40B4-BE49-F238E27FC236}">
                <a16:creationId xmlns:a16="http://schemas.microsoft.com/office/drawing/2014/main" id="{B97B8E4C-3C9F-364C-9D17-5AED962A6996}"/>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562114" y="1359106"/>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4">
            <a:extLst>
              <a:ext uri="{FF2B5EF4-FFF2-40B4-BE49-F238E27FC236}">
                <a16:creationId xmlns:a16="http://schemas.microsoft.com/office/drawing/2014/main" id="{5D216BA5-0F73-476B-80CF-E49451DB2FA0}"/>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714514" y="1511506"/>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4">
            <a:extLst>
              <a:ext uri="{FF2B5EF4-FFF2-40B4-BE49-F238E27FC236}">
                <a16:creationId xmlns:a16="http://schemas.microsoft.com/office/drawing/2014/main" id="{F4EA018F-CE6A-7778-CC04-D82DB33C3829}"/>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866914" y="1663906"/>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4">
            <a:extLst>
              <a:ext uri="{FF2B5EF4-FFF2-40B4-BE49-F238E27FC236}">
                <a16:creationId xmlns:a16="http://schemas.microsoft.com/office/drawing/2014/main" id="{A991E530-67FB-05ED-4811-3DFE95610895}"/>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019314" y="1816306"/>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4">
            <a:extLst>
              <a:ext uri="{FF2B5EF4-FFF2-40B4-BE49-F238E27FC236}">
                <a16:creationId xmlns:a16="http://schemas.microsoft.com/office/drawing/2014/main" id="{5D43F2FE-3A46-5E32-66EB-5DE6F934ABED}"/>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171714" y="1968706"/>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4">
            <a:extLst>
              <a:ext uri="{FF2B5EF4-FFF2-40B4-BE49-F238E27FC236}">
                <a16:creationId xmlns:a16="http://schemas.microsoft.com/office/drawing/2014/main" id="{3CA9D787-54C8-E043-1409-B8EADAFB8DFE}"/>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324114" y="2121106"/>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4">
            <a:extLst>
              <a:ext uri="{FF2B5EF4-FFF2-40B4-BE49-F238E27FC236}">
                <a16:creationId xmlns:a16="http://schemas.microsoft.com/office/drawing/2014/main" id="{6B7AE06D-A75C-3A0B-B84A-FE5702D489F1}"/>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476514" y="2273506"/>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4">
            <a:extLst>
              <a:ext uri="{FF2B5EF4-FFF2-40B4-BE49-F238E27FC236}">
                <a16:creationId xmlns:a16="http://schemas.microsoft.com/office/drawing/2014/main" id="{649DD53A-1EFC-1FA8-2BEB-A365D324D7FB}"/>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628914" y="2425906"/>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4">
            <a:extLst>
              <a:ext uri="{FF2B5EF4-FFF2-40B4-BE49-F238E27FC236}">
                <a16:creationId xmlns:a16="http://schemas.microsoft.com/office/drawing/2014/main" id="{C57FE530-A3AF-96F1-5ED6-DC25C477EA3D}"/>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781314" y="2578306"/>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4">
            <a:extLst>
              <a:ext uri="{FF2B5EF4-FFF2-40B4-BE49-F238E27FC236}">
                <a16:creationId xmlns:a16="http://schemas.microsoft.com/office/drawing/2014/main" id="{366C3517-2CB0-76C9-7023-984F0B530ADA}"/>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933714" y="2730706"/>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4">
            <a:extLst>
              <a:ext uri="{FF2B5EF4-FFF2-40B4-BE49-F238E27FC236}">
                <a16:creationId xmlns:a16="http://schemas.microsoft.com/office/drawing/2014/main" id="{09772204-C371-0E9F-099F-78147134CA25}"/>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086114" y="2883106"/>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4">
            <a:extLst>
              <a:ext uri="{FF2B5EF4-FFF2-40B4-BE49-F238E27FC236}">
                <a16:creationId xmlns:a16="http://schemas.microsoft.com/office/drawing/2014/main" id="{B2B8DADE-C81D-1220-734C-A3388612FE5B}"/>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238514" y="3035506"/>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4">
            <a:extLst>
              <a:ext uri="{FF2B5EF4-FFF2-40B4-BE49-F238E27FC236}">
                <a16:creationId xmlns:a16="http://schemas.microsoft.com/office/drawing/2014/main" id="{6DDAD80F-6780-CDEC-0570-3F285BA337E0}"/>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390914" y="3187906"/>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4">
            <a:extLst>
              <a:ext uri="{FF2B5EF4-FFF2-40B4-BE49-F238E27FC236}">
                <a16:creationId xmlns:a16="http://schemas.microsoft.com/office/drawing/2014/main" id="{0ABF0346-0920-4C3B-0003-40C7649730C5}"/>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543314" y="3340306"/>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4">
            <a:extLst>
              <a:ext uri="{FF2B5EF4-FFF2-40B4-BE49-F238E27FC236}">
                <a16:creationId xmlns:a16="http://schemas.microsoft.com/office/drawing/2014/main" id="{B9AD416E-83C0-4A6E-6CBA-AED73143628F}"/>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695714" y="3492706"/>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4">
            <a:extLst>
              <a:ext uri="{FF2B5EF4-FFF2-40B4-BE49-F238E27FC236}">
                <a16:creationId xmlns:a16="http://schemas.microsoft.com/office/drawing/2014/main" id="{D1C58BA3-F05F-FA06-4A2D-216792777632}"/>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848114" y="3645106"/>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4">
            <a:extLst>
              <a:ext uri="{FF2B5EF4-FFF2-40B4-BE49-F238E27FC236}">
                <a16:creationId xmlns:a16="http://schemas.microsoft.com/office/drawing/2014/main" id="{E9F79289-B80F-6F7E-F26E-250B1F5236BC}"/>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000514" y="3797506"/>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4">
            <a:extLst>
              <a:ext uri="{FF2B5EF4-FFF2-40B4-BE49-F238E27FC236}">
                <a16:creationId xmlns:a16="http://schemas.microsoft.com/office/drawing/2014/main" id="{84CF15D3-91C4-89C5-B75D-FF00E0419798}"/>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152914" y="3949906"/>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4">
            <a:extLst>
              <a:ext uri="{FF2B5EF4-FFF2-40B4-BE49-F238E27FC236}">
                <a16:creationId xmlns:a16="http://schemas.microsoft.com/office/drawing/2014/main" id="{2011B146-D55F-FFDB-0DDA-2ECFF438B7D3}"/>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305314" y="4102306"/>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4">
            <a:extLst>
              <a:ext uri="{FF2B5EF4-FFF2-40B4-BE49-F238E27FC236}">
                <a16:creationId xmlns:a16="http://schemas.microsoft.com/office/drawing/2014/main" id="{120E981A-894E-16FE-FF42-338142532E2F}"/>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457714" y="4254706"/>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4">
            <a:extLst>
              <a:ext uri="{FF2B5EF4-FFF2-40B4-BE49-F238E27FC236}">
                <a16:creationId xmlns:a16="http://schemas.microsoft.com/office/drawing/2014/main" id="{8259673F-C922-BD04-1BA7-F22B72EBA792}"/>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610114" y="4407106"/>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4">
            <a:extLst>
              <a:ext uri="{FF2B5EF4-FFF2-40B4-BE49-F238E27FC236}">
                <a16:creationId xmlns:a16="http://schemas.microsoft.com/office/drawing/2014/main" id="{D7264E82-408D-AE71-C7EF-925828E2A993}"/>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762514" y="4559506"/>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74" name="Picture 4">
            <a:extLst>
              <a:ext uri="{FF2B5EF4-FFF2-40B4-BE49-F238E27FC236}">
                <a16:creationId xmlns:a16="http://schemas.microsoft.com/office/drawing/2014/main" id="{6526559F-FD5F-4C44-DDDE-AF596891E32D}"/>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914914" y="4711906"/>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4">
            <a:extLst>
              <a:ext uri="{FF2B5EF4-FFF2-40B4-BE49-F238E27FC236}">
                <a16:creationId xmlns:a16="http://schemas.microsoft.com/office/drawing/2014/main" id="{342AE06E-8389-44F0-E8D4-68051EC2609B}"/>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067314" y="4864306"/>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4">
            <a:extLst>
              <a:ext uri="{FF2B5EF4-FFF2-40B4-BE49-F238E27FC236}">
                <a16:creationId xmlns:a16="http://schemas.microsoft.com/office/drawing/2014/main" id="{CC9949C2-C253-36F7-7AF4-8AA8B2335FD9}"/>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219714" y="5016706"/>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4">
            <a:extLst>
              <a:ext uri="{FF2B5EF4-FFF2-40B4-BE49-F238E27FC236}">
                <a16:creationId xmlns:a16="http://schemas.microsoft.com/office/drawing/2014/main" id="{3FD3C31E-D807-C132-4D36-E2F2356B0C70}"/>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372114" y="5169106"/>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78" name="Picture 4">
            <a:extLst>
              <a:ext uri="{FF2B5EF4-FFF2-40B4-BE49-F238E27FC236}">
                <a16:creationId xmlns:a16="http://schemas.microsoft.com/office/drawing/2014/main" id="{F28953BC-C829-F77D-83D1-FC6B03428D04}"/>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524514" y="5321506"/>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4">
            <a:extLst>
              <a:ext uri="{FF2B5EF4-FFF2-40B4-BE49-F238E27FC236}">
                <a16:creationId xmlns:a16="http://schemas.microsoft.com/office/drawing/2014/main" id="{581E9804-F1C8-BA6B-513F-7A545C1C43CB}"/>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676914" y="5473906"/>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4">
            <a:extLst>
              <a:ext uri="{FF2B5EF4-FFF2-40B4-BE49-F238E27FC236}">
                <a16:creationId xmlns:a16="http://schemas.microsoft.com/office/drawing/2014/main" id="{18DF8D8B-DAFF-FD5F-8FE5-6F7A83686441}"/>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829314" y="5626306"/>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81" name="Picture 4">
            <a:extLst>
              <a:ext uri="{FF2B5EF4-FFF2-40B4-BE49-F238E27FC236}">
                <a16:creationId xmlns:a16="http://schemas.microsoft.com/office/drawing/2014/main" id="{EA7B177F-B31C-5E01-B473-A23A19C85986}"/>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981714" y="5778706"/>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4">
            <a:extLst>
              <a:ext uri="{FF2B5EF4-FFF2-40B4-BE49-F238E27FC236}">
                <a16:creationId xmlns:a16="http://schemas.microsoft.com/office/drawing/2014/main" id="{6BF7B96A-2914-0AAD-6B0F-E4107F74F2A3}"/>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714514" y="540898"/>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4">
            <a:extLst>
              <a:ext uri="{FF2B5EF4-FFF2-40B4-BE49-F238E27FC236}">
                <a16:creationId xmlns:a16="http://schemas.microsoft.com/office/drawing/2014/main" id="{762F94A2-7F32-7301-73A9-30CF34F9C4E0}"/>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134114" y="5931106"/>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84" name="Picture 4">
            <a:extLst>
              <a:ext uri="{FF2B5EF4-FFF2-40B4-BE49-F238E27FC236}">
                <a16:creationId xmlns:a16="http://schemas.microsoft.com/office/drawing/2014/main" id="{2954E59C-166B-87BD-CA15-93E4277C88DB}"/>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297843" y="6060366"/>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85" name="Picture 4">
            <a:extLst>
              <a:ext uri="{FF2B5EF4-FFF2-40B4-BE49-F238E27FC236}">
                <a16:creationId xmlns:a16="http://schemas.microsoft.com/office/drawing/2014/main" id="{64F8BAF3-3546-5536-42FF-358710C830C5}"/>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341099" y="5963553"/>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86" name="Picture 4">
            <a:extLst>
              <a:ext uri="{FF2B5EF4-FFF2-40B4-BE49-F238E27FC236}">
                <a16:creationId xmlns:a16="http://schemas.microsoft.com/office/drawing/2014/main" id="{F2FBD348-33CA-1C86-F991-48A437F3D2E4}"/>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866914" y="693298"/>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87" name="Picture 4">
            <a:extLst>
              <a:ext uri="{FF2B5EF4-FFF2-40B4-BE49-F238E27FC236}">
                <a16:creationId xmlns:a16="http://schemas.microsoft.com/office/drawing/2014/main" id="{8DF300C7-5649-3C9D-E87B-B93037207B3A}"/>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019314" y="845698"/>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88" name="Picture 4">
            <a:extLst>
              <a:ext uri="{FF2B5EF4-FFF2-40B4-BE49-F238E27FC236}">
                <a16:creationId xmlns:a16="http://schemas.microsoft.com/office/drawing/2014/main" id="{5F0CECC3-95DF-C7B2-9EDD-8343F98E2699}"/>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171714" y="998098"/>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89" name="Picture 4">
            <a:extLst>
              <a:ext uri="{FF2B5EF4-FFF2-40B4-BE49-F238E27FC236}">
                <a16:creationId xmlns:a16="http://schemas.microsoft.com/office/drawing/2014/main" id="{2D69A1F7-FA93-D5A6-B065-A987D9EEDDD8}"/>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324114" y="1150498"/>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90" name="Picture 4">
            <a:extLst>
              <a:ext uri="{FF2B5EF4-FFF2-40B4-BE49-F238E27FC236}">
                <a16:creationId xmlns:a16="http://schemas.microsoft.com/office/drawing/2014/main" id="{5EDEB96B-9A5F-E354-AFDA-52E79ED2B86A}"/>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476514" y="1302898"/>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91" name="Picture 4">
            <a:extLst>
              <a:ext uri="{FF2B5EF4-FFF2-40B4-BE49-F238E27FC236}">
                <a16:creationId xmlns:a16="http://schemas.microsoft.com/office/drawing/2014/main" id="{AF76DE92-DF54-9B83-E409-A229982FC3DB}"/>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628914" y="1455298"/>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92" name="Picture 4">
            <a:extLst>
              <a:ext uri="{FF2B5EF4-FFF2-40B4-BE49-F238E27FC236}">
                <a16:creationId xmlns:a16="http://schemas.microsoft.com/office/drawing/2014/main" id="{4F0499F6-FE96-B0F0-B7A8-EB9EB4E84FC8}"/>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781314" y="1607698"/>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93" name="Picture 4">
            <a:extLst>
              <a:ext uri="{FF2B5EF4-FFF2-40B4-BE49-F238E27FC236}">
                <a16:creationId xmlns:a16="http://schemas.microsoft.com/office/drawing/2014/main" id="{61984239-E54F-86DF-1E72-796CD781B2A2}"/>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933714" y="1760098"/>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94" name="Picture 4">
            <a:extLst>
              <a:ext uri="{FF2B5EF4-FFF2-40B4-BE49-F238E27FC236}">
                <a16:creationId xmlns:a16="http://schemas.microsoft.com/office/drawing/2014/main" id="{EDA28D14-C62C-4DF0-895D-BF65135F17CF}"/>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086114" y="1912498"/>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95" name="Picture 4">
            <a:extLst>
              <a:ext uri="{FF2B5EF4-FFF2-40B4-BE49-F238E27FC236}">
                <a16:creationId xmlns:a16="http://schemas.microsoft.com/office/drawing/2014/main" id="{779CACD7-C37F-6976-6179-FC435063A90D}"/>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238514" y="2064898"/>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96" name="Picture 4">
            <a:extLst>
              <a:ext uri="{FF2B5EF4-FFF2-40B4-BE49-F238E27FC236}">
                <a16:creationId xmlns:a16="http://schemas.microsoft.com/office/drawing/2014/main" id="{989FBCE0-7D5F-7D60-BF59-3D7300378A62}"/>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390914" y="2217298"/>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97" name="Picture 4">
            <a:extLst>
              <a:ext uri="{FF2B5EF4-FFF2-40B4-BE49-F238E27FC236}">
                <a16:creationId xmlns:a16="http://schemas.microsoft.com/office/drawing/2014/main" id="{28E3F84A-03D6-1F35-718C-3E96720476CE}"/>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543314" y="2369698"/>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98" name="Picture 4">
            <a:extLst>
              <a:ext uri="{FF2B5EF4-FFF2-40B4-BE49-F238E27FC236}">
                <a16:creationId xmlns:a16="http://schemas.microsoft.com/office/drawing/2014/main" id="{7308FC88-0D5A-87AD-D1D6-4735E1087D37}"/>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695714" y="2522098"/>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99" name="Picture 4">
            <a:extLst>
              <a:ext uri="{FF2B5EF4-FFF2-40B4-BE49-F238E27FC236}">
                <a16:creationId xmlns:a16="http://schemas.microsoft.com/office/drawing/2014/main" id="{EE4D2A12-0119-756D-D5CB-6AB46B995FD7}"/>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848114" y="2674498"/>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00" name="Picture 4">
            <a:extLst>
              <a:ext uri="{FF2B5EF4-FFF2-40B4-BE49-F238E27FC236}">
                <a16:creationId xmlns:a16="http://schemas.microsoft.com/office/drawing/2014/main" id="{7840079F-A796-B4ED-BDA9-513CB638E431}"/>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000514" y="2826898"/>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01" name="Picture 4">
            <a:extLst>
              <a:ext uri="{FF2B5EF4-FFF2-40B4-BE49-F238E27FC236}">
                <a16:creationId xmlns:a16="http://schemas.microsoft.com/office/drawing/2014/main" id="{64814F1A-15F3-27B3-539D-966E0162F951}"/>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152914" y="2979298"/>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02" name="Picture 4">
            <a:extLst>
              <a:ext uri="{FF2B5EF4-FFF2-40B4-BE49-F238E27FC236}">
                <a16:creationId xmlns:a16="http://schemas.microsoft.com/office/drawing/2014/main" id="{A271C4BD-6A94-21CF-DC7A-740AADBB5961}"/>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305314" y="3131698"/>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03" name="Picture 4">
            <a:extLst>
              <a:ext uri="{FF2B5EF4-FFF2-40B4-BE49-F238E27FC236}">
                <a16:creationId xmlns:a16="http://schemas.microsoft.com/office/drawing/2014/main" id="{6F659787-9B81-0038-503F-54039B138FF1}"/>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457714" y="3284098"/>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04" name="Picture 4">
            <a:extLst>
              <a:ext uri="{FF2B5EF4-FFF2-40B4-BE49-F238E27FC236}">
                <a16:creationId xmlns:a16="http://schemas.microsoft.com/office/drawing/2014/main" id="{21A4F1CD-7D9E-861A-4BCB-F6802E3E15C7}"/>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610114" y="3436498"/>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05" name="Picture 4">
            <a:extLst>
              <a:ext uri="{FF2B5EF4-FFF2-40B4-BE49-F238E27FC236}">
                <a16:creationId xmlns:a16="http://schemas.microsoft.com/office/drawing/2014/main" id="{7F0189CA-6AB6-3CA0-8D7B-B3BD87F411C1}"/>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762514" y="3588898"/>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06" name="Picture 4">
            <a:extLst>
              <a:ext uri="{FF2B5EF4-FFF2-40B4-BE49-F238E27FC236}">
                <a16:creationId xmlns:a16="http://schemas.microsoft.com/office/drawing/2014/main" id="{08D08400-7CA9-86B9-87A2-9CA3CC8B24F9}"/>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914914" y="3741298"/>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07" name="Picture 4">
            <a:extLst>
              <a:ext uri="{FF2B5EF4-FFF2-40B4-BE49-F238E27FC236}">
                <a16:creationId xmlns:a16="http://schemas.microsoft.com/office/drawing/2014/main" id="{5EF14AB3-1328-08D6-DBF5-AD0569D708CE}"/>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067314" y="3893698"/>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08" name="Picture 4">
            <a:extLst>
              <a:ext uri="{FF2B5EF4-FFF2-40B4-BE49-F238E27FC236}">
                <a16:creationId xmlns:a16="http://schemas.microsoft.com/office/drawing/2014/main" id="{C1461994-4575-20FE-41EB-DD5BE658756B}"/>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219714" y="4046098"/>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09" name="Picture 4">
            <a:extLst>
              <a:ext uri="{FF2B5EF4-FFF2-40B4-BE49-F238E27FC236}">
                <a16:creationId xmlns:a16="http://schemas.microsoft.com/office/drawing/2014/main" id="{FCEF9A8F-E7AD-0DDD-7368-123E9378C0EB}"/>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372114" y="4198498"/>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10" name="Picture 4">
            <a:extLst>
              <a:ext uri="{FF2B5EF4-FFF2-40B4-BE49-F238E27FC236}">
                <a16:creationId xmlns:a16="http://schemas.microsoft.com/office/drawing/2014/main" id="{FC2E42BE-531C-1ABF-2C77-8FEFBCEA9A3A}"/>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524514" y="4350898"/>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11" name="Picture 4">
            <a:extLst>
              <a:ext uri="{FF2B5EF4-FFF2-40B4-BE49-F238E27FC236}">
                <a16:creationId xmlns:a16="http://schemas.microsoft.com/office/drawing/2014/main" id="{19DB62A4-7A7F-DDE7-7B7A-EB65A2D97535}"/>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676914" y="4503298"/>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12" name="Picture 4">
            <a:extLst>
              <a:ext uri="{FF2B5EF4-FFF2-40B4-BE49-F238E27FC236}">
                <a16:creationId xmlns:a16="http://schemas.microsoft.com/office/drawing/2014/main" id="{BF0CC7E1-C934-17C1-D4E0-DBB2D4E1C158}"/>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829314" y="4655698"/>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13" name="Picture 4">
            <a:extLst>
              <a:ext uri="{FF2B5EF4-FFF2-40B4-BE49-F238E27FC236}">
                <a16:creationId xmlns:a16="http://schemas.microsoft.com/office/drawing/2014/main" id="{0F5C0515-7BFF-9C82-5585-30B32D17DF15}"/>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981714" y="4808098"/>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14" name="Picture 4">
            <a:extLst>
              <a:ext uri="{FF2B5EF4-FFF2-40B4-BE49-F238E27FC236}">
                <a16:creationId xmlns:a16="http://schemas.microsoft.com/office/drawing/2014/main" id="{C6372330-A7E5-D152-696B-FC098976A5BE}"/>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134114" y="4960498"/>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15" name="Picture 4">
            <a:extLst>
              <a:ext uri="{FF2B5EF4-FFF2-40B4-BE49-F238E27FC236}">
                <a16:creationId xmlns:a16="http://schemas.microsoft.com/office/drawing/2014/main" id="{D868BA7F-58B0-498A-B129-3A2460C661B0}"/>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286514" y="5112898"/>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16" name="Picture 4">
            <a:extLst>
              <a:ext uri="{FF2B5EF4-FFF2-40B4-BE49-F238E27FC236}">
                <a16:creationId xmlns:a16="http://schemas.microsoft.com/office/drawing/2014/main" id="{640CF05B-41DF-667E-2F60-CF61FCB2DE7A}"/>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438914" y="5265298"/>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17" name="Picture 4">
            <a:extLst>
              <a:ext uri="{FF2B5EF4-FFF2-40B4-BE49-F238E27FC236}">
                <a16:creationId xmlns:a16="http://schemas.microsoft.com/office/drawing/2014/main" id="{E4CF5956-8ECE-21DF-CE70-CC7AB15A54DF}"/>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591314" y="5417698"/>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18" name="Picture 4">
            <a:extLst>
              <a:ext uri="{FF2B5EF4-FFF2-40B4-BE49-F238E27FC236}">
                <a16:creationId xmlns:a16="http://schemas.microsoft.com/office/drawing/2014/main" id="{05A29026-F95E-1B9C-9DEA-42CA2EDDBA6B}"/>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743714" y="5570098"/>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19" name="Picture 4">
            <a:extLst>
              <a:ext uri="{FF2B5EF4-FFF2-40B4-BE49-F238E27FC236}">
                <a16:creationId xmlns:a16="http://schemas.microsoft.com/office/drawing/2014/main" id="{765FFAB9-FEC6-3BA9-1E44-7F32D3B17DE5}"/>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896114" y="5722498"/>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20" name="Picture 4">
            <a:extLst>
              <a:ext uri="{FF2B5EF4-FFF2-40B4-BE49-F238E27FC236}">
                <a16:creationId xmlns:a16="http://schemas.microsoft.com/office/drawing/2014/main" id="{D56A1610-9FB1-73A4-1ADC-085D724BE084}"/>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9048514" y="5874898"/>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21" name="Picture 4">
            <a:extLst>
              <a:ext uri="{FF2B5EF4-FFF2-40B4-BE49-F238E27FC236}">
                <a16:creationId xmlns:a16="http://schemas.microsoft.com/office/drawing/2014/main" id="{0141EB12-F9BF-2163-C824-663B4C42371B}"/>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874021" y="1725727"/>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22" name="Picture 4">
            <a:extLst>
              <a:ext uri="{FF2B5EF4-FFF2-40B4-BE49-F238E27FC236}">
                <a16:creationId xmlns:a16="http://schemas.microsoft.com/office/drawing/2014/main" id="{7FB351A0-C1C1-15D5-E58D-2A624D9A69D2}"/>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053229" y="1905284"/>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23" name="Picture 4">
            <a:extLst>
              <a:ext uri="{FF2B5EF4-FFF2-40B4-BE49-F238E27FC236}">
                <a16:creationId xmlns:a16="http://schemas.microsoft.com/office/drawing/2014/main" id="{268E6428-84B8-45E7-9AB0-503179C08893}"/>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178821" y="2030527"/>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24" name="Picture 4">
            <a:extLst>
              <a:ext uri="{FF2B5EF4-FFF2-40B4-BE49-F238E27FC236}">
                <a16:creationId xmlns:a16="http://schemas.microsoft.com/office/drawing/2014/main" id="{89825128-3F29-D481-5B97-41F9CFF4DA6C}"/>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331221" y="2182927"/>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25" name="Picture 4">
            <a:extLst>
              <a:ext uri="{FF2B5EF4-FFF2-40B4-BE49-F238E27FC236}">
                <a16:creationId xmlns:a16="http://schemas.microsoft.com/office/drawing/2014/main" id="{36AE99AC-45A4-2CCE-C258-04BF7BC709F1}"/>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483621" y="2335327"/>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26" name="Picture 4">
            <a:extLst>
              <a:ext uri="{FF2B5EF4-FFF2-40B4-BE49-F238E27FC236}">
                <a16:creationId xmlns:a16="http://schemas.microsoft.com/office/drawing/2014/main" id="{3DA6BABC-5E34-F944-EB8C-AB82C1DF059F}"/>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636021" y="2487727"/>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27" name="Picture 4">
            <a:extLst>
              <a:ext uri="{FF2B5EF4-FFF2-40B4-BE49-F238E27FC236}">
                <a16:creationId xmlns:a16="http://schemas.microsoft.com/office/drawing/2014/main" id="{07EFDFDA-0A76-F3C3-472A-76E05E78DAB1}"/>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788421" y="2640127"/>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28" name="Picture 4">
            <a:extLst>
              <a:ext uri="{FF2B5EF4-FFF2-40B4-BE49-F238E27FC236}">
                <a16:creationId xmlns:a16="http://schemas.microsoft.com/office/drawing/2014/main" id="{AF18F5F6-87A7-3B89-70AD-82A81B71FEB7}"/>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940821" y="2792527"/>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29" name="Picture 4">
            <a:extLst>
              <a:ext uri="{FF2B5EF4-FFF2-40B4-BE49-F238E27FC236}">
                <a16:creationId xmlns:a16="http://schemas.microsoft.com/office/drawing/2014/main" id="{744D1819-2695-E5AE-AAF0-42C21FEADED2}"/>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093221" y="2944927"/>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30" name="Picture 4">
            <a:extLst>
              <a:ext uri="{FF2B5EF4-FFF2-40B4-BE49-F238E27FC236}">
                <a16:creationId xmlns:a16="http://schemas.microsoft.com/office/drawing/2014/main" id="{26632954-9C93-F227-025D-20EED1F5DA97}"/>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245621" y="3097327"/>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31" name="Picture 4">
            <a:extLst>
              <a:ext uri="{FF2B5EF4-FFF2-40B4-BE49-F238E27FC236}">
                <a16:creationId xmlns:a16="http://schemas.microsoft.com/office/drawing/2014/main" id="{62D69A4E-0E4B-214E-D20F-48A00EE32C98}"/>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398021" y="3249727"/>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32" name="Picture 4">
            <a:extLst>
              <a:ext uri="{FF2B5EF4-FFF2-40B4-BE49-F238E27FC236}">
                <a16:creationId xmlns:a16="http://schemas.microsoft.com/office/drawing/2014/main" id="{21138849-B86B-A0B7-0FB3-40845F4AB1D9}"/>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550421" y="3402127"/>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33" name="Picture 4">
            <a:extLst>
              <a:ext uri="{FF2B5EF4-FFF2-40B4-BE49-F238E27FC236}">
                <a16:creationId xmlns:a16="http://schemas.microsoft.com/office/drawing/2014/main" id="{CFA98E6F-4EF7-660B-5489-427B54369C69}"/>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702821" y="3554527"/>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34" name="Picture 4">
            <a:extLst>
              <a:ext uri="{FF2B5EF4-FFF2-40B4-BE49-F238E27FC236}">
                <a16:creationId xmlns:a16="http://schemas.microsoft.com/office/drawing/2014/main" id="{8A45FF43-548E-C9AF-E5DF-E7B581E2403D}"/>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855221" y="3706927"/>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35" name="Picture 4">
            <a:extLst>
              <a:ext uri="{FF2B5EF4-FFF2-40B4-BE49-F238E27FC236}">
                <a16:creationId xmlns:a16="http://schemas.microsoft.com/office/drawing/2014/main" id="{488DF946-0FD4-C664-396F-9776421B98C2}"/>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007621" y="3859327"/>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36" name="Picture 4">
            <a:extLst>
              <a:ext uri="{FF2B5EF4-FFF2-40B4-BE49-F238E27FC236}">
                <a16:creationId xmlns:a16="http://schemas.microsoft.com/office/drawing/2014/main" id="{B0B4E0C6-490D-895A-2DE2-C48C5CA2D27B}"/>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160021" y="4011727"/>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37" name="Picture 4">
            <a:extLst>
              <a:ext uri="{FF2B5EF4-FFF2-40B4-BE49-F238E27FC236}">
                <a16:creationId xmlns:a16="http://schemas.microsoft.com/office/drawing/2014/main" id="{956F72EB-80E2-0CF2-7BE1-6B3B8A6B680F}"/>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312421" y="4164127"/>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38" name="Picture 4">
            <a:extLst>
              <a:ext uri="{FF2B5EF4-FFF2-40B4-BE49-F238E27FC236}">
                <a16:creationId xmlns:a16="http://schemas.microsoft.com/office/drawing/2014/main" id="{E244BBD6-3755-C6BE-E03B-12F121D82F97}"/>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464821" y="4316527"/>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39" name="Picture 4">
            <a:extLst>
              <a:ext uri="{FF2B5EF4-FFF2-40B4-BE49-F238E27FC236}">
                <a16:creationId xmlns:a16="http://schemas.microsoft.com/office/drawing/2014/main" id="{5F0F1579-5EAC-A7F3-AFE5-4741413E5C70}"/>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617221" y="4468927"/>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40" name="Picture 4">
            <a:extLst>
              <a:ext uri="{FF2B5EF4-FFF2-40B4-BE49-F238E27FC236}">
                <a16:creationId xmlns:a16="http://schemas.microsoft.com/office/drawing/2014/main" id="{662F5F0A-3D6E-69A2-EDE5-8CFACEFDF68F}"/>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769621" y="4621327"/>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41" name="Picture 4">
            <a:extLst>
              <a:ext uri="{FF2B5EF4-FFF2-40B4-BE49-F238E27FC236}">
                <a16:creationId xmlns:a16="http://schemas.microsoft.com/office/drawing/2014/main" id="{20AFAC1E-13EC-D5C2-3240-9C00E4964B52}"/>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922021" y="4773727"/>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42" name="Picture 4">
            <a:extLst>
              <a:ext uri="{FF2B5EF4-FFF2-40B4-BE49-F238E27FC236}">
                <a16:creationId xmlns:a16="http://schemas.microsoft.com/office/drawing/2014/main" id="{0412D426-BC2D-883E-C0EE-3A5032966D5D}"/>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074421" y="4926127"/>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43" name="Picture 4">
            <a:extLst>
              <a:ext uri="{FF2B5EF4-FFF2-40B4-BE49-F238E27FC236}">
                <a16:creationId xmlns:a16="http://schemas.microsoft.com/office/drawing/2014/main" id="{EC173241-7CC9-2594-E68F-B387A3FFDF0B}"/>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226821" y="5078527"/>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44" name="Picture 4">
            <a:extLst>
              <a:ext uri="{FF2B5EF4-FFF2-40B4-BE49-F238E27FC236}">
                <a16:creationId xmlns:a16="http://schemas.microsoft.com/office/drawing/2014/main" id="{6D7F7B8F-539F-A250-E6B4-11980AC0BCCF}"/>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379221" y="5230927"/>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45" name="Picture 4">
            <a:extLst>
              <a:ext uri="{FF2B5EF4-FFF2-40B4-BE49-F238E27FC236}">
                <a16:creationId xmlns:a16="http://schemas.microsoft.com/office/drawing/2014/main" id="{55966E55-1746-7DB4-B9C3-1DCE5A2D7080}"/>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531621" y="5383327"/>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46" name="Picture 4">
            <a:extLst>
              <a:ext uri="{FF2B5EF4-FFF2-40B4-BE49-F238E27FC236}">
                <a16:creationId xmlns:a16="http://schemas.microsoft.com/office/drawing/2014/main" id="{5F4E938E-6EE1-DD76-4E9A-D40388B57CEA}"/>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684021" y="5535727"/>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47" name="Picture 4">
            <a:extLst>
              <a:ext uri="{FF2B5EF4-FFF2-40B4-BE49-F238E27FC236}">
                <a16:creationId xmlns:a16="http://schemas.microsoft.com/office/drawing/2014/main" id="{ADA92E5E-7C10-4E7F-C774-3651E1F31547}"/>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836421" y="5688127"/>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48" name="Picture 4">
            <a:extLst>
              <a:ext uri="{FF2B5EF4-FFF2-40B4-BE49-F238E27FC236}">
                <a16:creationId xmlns:a16="http://schemas.microsoft.com/office/drawing/2014/main" id="{6CA8EA39-00EF-4BD8-F24B-BC4B4EEABB60}"/>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988821" y="5840527"/>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49" name="Picture 4">
            <a:extLst>
              <a:ext uri="{FF2B5EF4-FFF2-40B4-BE49-F238E27FC236}">
                <a16:creationId xmlns:a16="http://schemas.microsoft.com/office/drawing/2014/main" id="{2B74EA0D-AD50-5B10-FBE1-CC373356BF13}"/>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141221" y="5992927"/>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50" name="Picture 22">
            <a:extLst>
              <a:ext uri="{FF2B5EF4-FFF2-40B4-BE49-F238E27FC236}">
                <a16:creationId xmlns:a16="http://schemas.microsoft.com/office/drawing/2014/main" id="{0FF9E86A-0589-73C4-CF4E-E7AC41A70C4C}"/>
              </a:ext>
            </a:extLst>
          </p:cNvPr>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a:stretch/>
        </p:blipFill>
        <p:spPr bwMode="auto">
          <a:xfrm>
            <a:off x="10677129" y="2484297"/>
            <a:ext cx="702884" cy="699116"/>
          </a:xfrm>
          <a:prstGeom prst="rect">
            <a:avLst/>
          </a:prstGeom>
          <a:noFill/>
          <a:extLst>
            <a:ext uri="{909E8E84-426E-40DD-AFC4-6F175D3DCCD1}">
              <a14:hiddenFill xmlns:a14="http://schemas.microsoft.com/office/drawing/2010/main">
                <a:solidFill>
                  <a:srgbClr val="FFFFFF"/>
                </a:solidFill>
              </a14:hiddenFill>
            </a:ext>
          </a:extLst>
        </p:spPr>
      </p:pic>
      <p:pic>
        <p:nvPicPr>
          <p:cNvPr id="151" name="Picture 22">
            <a:extLst>
              <a:ext uri="{FF2B5EF4-FFF2-40B4-BE49-F238E27FC236}">
                <a16:creationId xmlns:a16="http://schemas.microsoft.com/office/drawing/2014/main" id="{E78DD1EA-5585-D73A-D421-036E1ABEF3B7}"/>
              </a:ext>
            </a:extLst>
          </p:cNvPr>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a:stretch/>
        </p:blipFill>
        <p:spPr bwMode="auto">
          <a:xfrm>
            <a:off x="9937094" y="2471767"/>
            <a:ext cx="702884" cy="699116"/>
          </a:xfrm>
          <a:prstGeom prst="rect">
            <a:avLst/>
          </a:prstGeom>
          <a:noFill/>
          <a:extLst>
            <a:ext uri="{909E8E84-426E-40DD-AFC4-6F175D3DCCD1}">
              <a14:hiddenFill xmlns:a14="http://schemas.microsoft.com/office/drawing/2010/main">
                <a:solidFill>
                  <a:srgbClr val="FFFFFF"/>
                </a:solidFill>
              </a14:hiddenFill>
            </a:ext>
          </a:extLst>
        </p:spPr>
      </p:pic>
      <p:pic>
        <p:nvPicPr>
          <p:cNvPr id="152" name="Picture 22">
            <a:extLst>
              <a:ext uri="{FF2B5EF4-FFF2-40B4-BE49-F238E27FC236}">
                <a16:creationId xmlns:a16="http://schemas.microsoft.com/office/drawing/2014/main" id="{EA6B7819-414B-0D2C-42DF-38553F02E6B7}"/>
              </a:ext>
            </a:extLst>
          </p:cNvPr>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a:stretch/>
        </p:blipFill>
        <p:spPr bwMode="auto">
          <a:xfrm>
            <a:off x="9299948" y="1890606"/>
            <a:ext cx="702884" cy="699116"/>
          </a:xfrm>
          <a:prstGeom prst="rect">
            <a:avLst/>
          </a:prstGeom>
          <a:noFill/>
          <a:extLst>
            <a:ext uri="{909E8E84-426E-40DD-AFC4-6F175D3DCCD1}">
              <a14:hiddenFill xmlns:a14="http://schemas.microsoft.com/office/drawing/2010/main">
                <a:solidFill>
                  <a:srgbClr val="FFFFFF"/>
                </a:solidFill>
              </a14:hiddenFill>
            </a:ext>
          </a:extLst>
        </p:spPr>
      </p:pic>
      <p:pic>
        <p:nvPicPr>
          <p:cNvPr id="153" name="Picture 22">
            <a:extLst>
              <a:ext uri="{FF2B5EF4-FFF2-40B4-BE49-F238E27FC236}">
                <a16:creationId xmlns:a16="http://schemas.microsoft.com/office/drawing/2014/main" id="{2A3CA282-F248-8C7C-6696-6BBDC17FC1D6}"/>
              </a:ext>
            </a:extLst>
          </p:cNvPr>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a:stretch/>
        </p:blipFill>
        <p:spPr bwMode="auto">
          <a:xfrm>
            <a:off x="9988330" y="1881866"/>
            <a:ext cx="702884" cy="699116"/>
          </a:xfrm>
          <a:prstGeom prst="rect">
            <a:avLst/>
          </a:prstGeom>
          <a:noFill/>
          <a:extLst>
            <a:ext uri="{909E8E84-426E-40DD-AFC4-6F175D3DCCD1}">
              <a14:hiddenFill xmlns:a14="http://schemas.microsoft.com/office/drawing/2010/main">
                <a:solidFill>
                  <a:srgbClr val="FFFFFF"/>
                </a:solidFill>
              </a14:hiddenFill>
            </a:ext>
          </a:extLst>
        </p:spPr>
      </p:pic>
      <p:pic>
        <p:nvPicPr>
          <p:cNvPr id="154" name="Picture 22">
            <a:extLst>
              <a:ext uri="{FF2B5EF4-FFF2-40B4-BE49-F238E27FC236}">
                <a16:creationId xmlns:a16="http://schemas.microsoft.com/office/drawing/2014/main" id="{5E3139EA-0C14-9DAA-2BAF-42FC7E1B3CD1}"/>
              </a:ext>
            </a:extLst>
          </p:cNvPr>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a:stretch/>
        </p:blipFill>
        <p:spPr bwMode="auto">
          <a:xfrm>
            <a:off x="10687687" y="1868561"/>
            <a:ext cx="702884" cy="699116"/>
          </a:xfrm>
          <a:prstGeom prst="rect">
            <a:avLst/>
          </a:prstGeom>
          <a:noFill/>
          <a:extLst>
            <a:ext uri="{909E8E84-426E-40DD-AFC4-6F175D3DCCD1}">
              <a14:hiddenFill xmlns:a14="http://schemas.microsoft.com/office/drawing/2010/main">
                <a:solidFill>
                  <a:srgbClr val="FFFFFF"/>
                </a:solidFill>
              </a14:hiddenFill>
            </a:ext>
          </a:extLst>
        </p:spPr>
      </p:pic>
      <p:pic>
        <p:nvPicPr>
          <p:cNvPr id="155" name="Picture 22">
            <a:extLst>
              <a:ext uri="{FF2B5EF4-FFF2-40B4-BE49-F238E27FC236}">
                <a16:creationId xmlns:a16="http://schemas.microsoft.com/office/drawing/2014/main" id="{581599C5-3029-8666-78BD-A1DF491C3EE8}"/>
              </a:ext>
            </a:extLst>
          </p:cNvPr>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a:stretch/>
        </p:blipFill>
        <p:spPr bwMode="auto">
          <a:xfrm>
            <a:off x="11424853" y="1840718"/>
            <a:ext cx="702884" cy="699116"/>
          </a:xfrm>
          <a:prstGeom prst="rect">
            <a:avLst/>
          </a:prstGeom>
          <a:noFill/>
          <a:extLst>
            <a:ext uri="{909E8E84-426E-40DD-AFC4-6F175D3DCCD1}">
              <a14:hiddenFill xmlns:a14="http://schemas.microsoft.com/office/drawing/2010/main">
                <a:solidFill>
                  <a:srgbClr val="FFFFFF"/>
                </a:solidFill>
              </a14:hiddenFill>
            </a:ext>
          </a:extLst>
        </p:spPr>
      </p:pic>
      <p:pic>
        <p:nvPicPr>
          <p:cNvPr id="156" name="Picture 6">
            <a:extLst>
              <a:ext uri="{FF2B5EF4-FFF2-40B4-BE49-F238E27FC236}">
                <a16:creationId xmlns:a16="http://schemas.microsoft.com/office/drawing/2014/main" id="{A7B972C1-2628-E77C-DE47-A29372251920}"/>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8193753" y="735043"/>
            <a:ext cx="620001" cy="620001"/>
          </a:xfrm>
          <a:prstGeom prst="rect">
            <a:avLst/>
          </a:prstGeom>
          <a:noFill/>
          <a:extLst>
            <a:ext uri="{909E8E84-426E-40DD-AFC4-6F175D3DCCD1}">
              <a14:hiddenFill xmlns:a14="http://schemas.microsoft.com/office/drawing/2010/main">
                <a:solidFill>
                  <a:srgbClr val="FFFFFF"/>
                </a:solidFill>
              </a14:hiddenFill>
            </a:ext>
          </a:extLst>
        </p:spPr>
      </p:pic>
      <p:pic>
        <p:nvPicPr>
          <p:cNvPr id="157" name="Picture 6">
            <a:extLst>
              <a:ext uri="{FF2B5EF4-FFF2-40B4-BE49-F238E27FC236}">
                <a16:creationId xmlns:a16="http://schemas.microsoft.com/office/drawing/2014/main" id="{5D1DB1E4-9A90-6DC9-C00D-E9C1395FC4CF}"/>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8724409" y="713770"/>
            <a:ext cx="620001" cy="620001"/>
          </a:xfrm>
          <a:prstGeom prst="rect">
            <a:avLst/>
          </a:prstGeom>
          <a:noFill/>
          <a:extLst>
            <a:ext uri="{909E8E84-426E-40DD-AFC4-6F175D3DCCD1}">
              <a14:hiddenFill xmlns:a14="http://schemas.microsoft.com/office/drawing/2010/main">
                <a:solidFill>
                  <a:srgbClr val="FFFFFF"/>
                </a:solidFill>
              </a14:hiddenFill>
            </a:ext>
          </a:extLst>
        </p:spPr>
      </p:pic>
      <p:pic>
        <p:nvPicPr>
          <p:cNvPr id="158" name="Picture 6">
            <a:extLst>
              <a:ext uri="{FF2B5EF4-FFF2-40B4-BE49-F238E27FC236}">
                <a16:creationId xmlns:a16="http://schemas.microsoft.com/office/drawing/2014/main" id="{6838BB3B-FD40-A785-B308-DB24B220E75B}"/>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9237995" y="761400"/>
            <a:ext cx="620001" cy="620001"/>
          </a:xfrm>
          <a:prstGeom prst="rect">
            <a:avLst/>
          </a:prstGeom>
          <a:noFill/>
          <a:extLst>
            <a:ext uri="{909E8E84-426E-40DD-AFC4-6F175D3DCCD1}">
              <a14:hiddenFill xmlns:a14="http://schemas.microsoft.com/office/drawing/2010/main">
                <a:solidFill>
                  <a:srgbClr val="FFFFFF"/>
                </a:solidFill>
              </a14:hiddenFill>
            </a:ext>
          </a:extLst>
        </p:spPr>
      </p:pic>
      <p:pic>
        <p:nvPicPr>
          <p:cNvPr id="159" name="Picture 6">
            <a:extLst>
              <a:ext uri="{FF2B5EF4-FFF2-40B4-BE49-F238E27FC236}">
                <a16:creationId xmlns:a16="http://schemas.microsoft.com/office/drawing/2014/main" id="{FACA3F0E-58D8-9D19-305E-EF0D23A2F630}"/>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9810198" y="761400"/>
            <a:ext cx="620001" cy="620001"/>
          </a:xfrm>
          <a:prstGeom prst="rect">
            <a:avLst/>
          </a:prstGeom>
          <a:noFill/>
          <a:extLst>
            <a:ext uri="{909E8E84-426E-40DD-AFC4-6F175D3DCCD1}">
              <a14:hiddenFill xmlns:a14="http://schemas.microsoft.com/office/drawing/2010/main">
                <a:solidFill>
                  <a:srgbClr val="FFFFFF"/>
                </a:solidFill>
              </a14:hiddenFill>
            </a:ext>
          </a:extLst>
        </p:spPr>
      </p:pic>
      <p:pic>
        <p:nvPicPr>
          <p:cNvPr id="160" name="Picture 6">
            <a:extLst>
              <a:ext uri="{FF2B5EF4-FFF2-40B4-BE49-F238E27FC236}">
                <a16:creationId xmlns:a16="http://schemas.microsoft.com/office/drawing/2014/main" id="{FA3A42A3-9AEF-63EE-E34B-3C99185E94AF}"/>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0319886" y="768052"/>
            <a:ext cx="620001" cy="620001"/>
          </a:xfrm>
          <a:prstGeom prst="rect">
            <a:avLst/>
          </a:prstGeom>
          <a:noFill/>
          <a:extLst>
            <a:ext uri="{909E8E84-426E-40DD-AFC4-6F175D3DCCD1}">
              <a14:hiddenFill xmlns:a14="http://schemas.microsoft.com/office/drawing/2010/main">
                <a:solidFill>
                  <a:srgbClr val="FFFFFF"/>
                </a:solidFill>
              </a14:hiddenFill>
            </a:ext>
          </a:extLst>
        </p:spPr>
      </p:pic>
      <p:pic>
        <p:nvPicPr>
          <p:cNvPr id="161" name="Picture 6">
            <a:extLst>
              <a:ext uri="{FF2B5EF4-FFF2-40B4-BE49-F238E27FC236}">
                <a16:creationId xmlns:a16="http://schemas.microsoft.com/office/drawing/2014/main" id="{466CCB06-3E93-F3C0-58F8-69C3080C0CD5}"/>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0885852" y="774584"/>
            <a:ext cx="620001" cy="620001"/>
          </a:xfrm>
          <a:prstGeom prst="rect">
            <a:avLst/>
          </a:prstGeom>
          <a:noFill/>
          <a:extLst>
            <a:ext uri="{909E8E84-426E-40DD-AFC4-6F175D3DCCD1}">
              <a14:hiddenFill xmlns:a14="http://schemas.microsoft.com/office/drawing/2010/main">
                <a:solidFill>
                  <a:srgbClr val="FFFFFF"/>
                </a:solidFill>
              </a14:hiddenFill>
            </a:ext>
          </a:extLst>
        </p:spPr>
      </p:pic>
      <p:pic>
        <p:nvPicPr>
          <p:cNvPr id="162" name="Picture 6">
            <a:extLst>
              <a:ext uri="{FF2B5EF4-FFF2-40B4-BE49-F238E27FC236}">
                <a16:creationId xmlns:a16="http://schemas.microsoft.com/office/drawing/2014/main" id="{D42A0129-5D63-835E-4E7C-1AFEEEFBFEFF}"/>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1375936" y="784477"/>
            <a:ext cx="620001" cy="620001"/>
          </a:xfrm>
          <a:prstGeom prst="rect">
            <a:avLst/>
          </a:prstGeom>
          <a:noFill/>
          <a:extLst>
            <a:ext uri="{909E8E84-426E-40DD-AFC4-6F175D3DCCD1}">
              <a14:hiddenFill xmlns:a14="http://schemas.microsoft.com/office/drawing/2010/main">
                <a:solidFill>
                  <a:srgbClr val="FFFFFF"/>
                </a:solidFill>
              </a14:hiddenFill>
            </a:ext>
          </a:extLst>
        </p:spPr>
      </p:pic>
      <p:pic>
        <p:nvPicPr>
          <p:cNvPr id="163" name="Picture 6">
            <a:extLst>
              <a:ext uri="{FF2B5EF4-FFF2-40B4-BE49-F238E27FC236}">
                <a16:creationId xmlns:a16="http://schemas.microsoft.com/office/drawing/2014/main" id="{0BBC7917-B37B-18FB-8E8B-F52FC9B3DA3D}"/>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653968" y="1279696"/>
            <a:ext cx="620001" cy="620001"/>
          </a:xfrm>
          <a:prstGeom prst="rect">
            <a:avLst/>
          </a:prstGeom>
          <a:noFill/>
          <a:extLst>
            <a:ext uri="{909E8E84-426E-40DD-AFC4-6F175D3DCCD1}">
              <a14:hiddenFill xmlns:a14="http://schemas.microsoft.com/office/drawing/2010/main">
                <a:solidFill>
                  <a:srgbClr val="FFFFFF"/>
                </a:solidFill>
              </a14:hiddenFill>
            </a:ext>
          </a:extLst>
        </p:spPr>
      </p:pic>
      <p:pic>
        <p:nvPicPr>
          <p:cNvPr id="164" name="Picture 6">
            <a:extLst>
              <a:ext uri="{FF2B5EF4-FFF2-40B4-BE49-F238E27FC236}">
                <a16:creationId xmlns:a16="http://schemas.microsoft.com/office/drawing/2014/main" id="{23E87FE2-E683-6E48-0843-6916E8DCEFE7}"/>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8163656" y="1252913"/>
            <a:ext cx="620001" cy="620001"/>
          </a:xfrm>
          <a:prstGeom prst="rect">
            <a:avLst/>
          </a:prstGeom>
          <a:noFill/>
          <a:extLst>
            <a:ext uri="{909E8E84-426E-40DD-AFC4-6F175D3DCCD1}">
              <a14:hiddenFill xmlns:a14="http://schemas.microsoft.com/office/drawing/2010/main">
                <a:solidFill>
                  <a:srgbClr val="FFFFFF"/>
                </a:solidFill>
              </a14:hiddenFill>
            </a:ext>
          </a:extLst>
        </p:spPr>
      </p:pic>
      <p:pic>
        <p:nvPicPr>
          <p:cNvPr id="165" name="Picture 6">
            <a:extLst>
              <a:ext uri="{FF2B5EF4-FFF2-40B4-BE49-F238E27FC236}">
                <a16:creationId xmlns:a16="http://schemas.microsoft.com/office/drawing/2014/main" id="{9431A146-54F5-4719-731D-FA8EE4B25238}"/>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8700730" y="1258817"/>
            <a:ext cx="620001" cy="620001"/>
          </a:xfrm>
          <a:prstGeom prst="rect">
            <a:avLst/>
          </a:prstGeom>
          <a:noFill/>
          <a:extLst>
            <a:ext uri="{909E8E84-426E-40DD-AFC4-6F175D3DCCD1}">
              <a14:hiddenFill xmlns:a14="http://schemas.microsoft.com/office/drawing/2010/main">
                <a:solidFill>
                  <a:srgbClr val="FFFFFF"/>
                </a:solidFill>
              </a14:hiddenFill>
            </a:ext>
          </a:extLst>
        </p:spPr>
      </p:pic>
      <p:pic>
        <p:nvPicPr>
          <p:cNvPr id="166" name="Picture 6">
            <a:extLst>
              <a:ext uri="{FF2B5EF4-FFF2-40B4-BE49-F238E27FC236}">
                <a16:creationId xmlns:a16="http://schemas.microsoft.com/office/drawing/2014/main" id="{3FE5D649-A584-F40E-03E4-A387E951C293}"/>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9199744" y="1229836"/>
            <a:ext cx="620001" cy="620001"/>
          </a:xfrm>
          <a:prstGeom prst="rect">
            <a:avLst/>
          </a:prstGeom>
          <a:noFill/>
          <a:extLst>
            <a:ext uri="{909E8E84-426E-40DD-AFC4-6F175D3DCCD1}">
              <a14:hiddenFill xmlns:a14="http://schemas.microsoft.com/office/drawing/2010/main">
                <a:solidFill>
                  <a:srgbClr val="FFFFFF"/>
                </a:solidFill>
              </a14:hiddenFill>
            </a:ext>
          </a:extLst>
        </p:spPr>
      </p:pic>
      <p:pic>
        <p:nvPicPr>
          <p:cNvPr id="167" name="Picture 6">
            <a:extLst>
              <a:ext uri="{FF2B5EF4-FFF2-40B4-BE49-F238E27FC236}">
                <a16:creationId xmlns:a16="http://schemas.microsoft.com/office/drawing/2014/main" id="{03C738FF-C2E1-9AE0-5877-F40108455820}"/>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9771947" y="1229836"/>
            <a:ext cx="620001" cy="620001"/>
          </a:xfrm>
          <a:prstGeom prst="rect">
            <a:avLst/>
          </a:prstGeom>
          <a:noFill/>
          <a:extLst>
            <a:ext uri="{909E8E84-426E-40DD-AFC4-6F175D3DCCD1}">
              <a14:hiddenFill xmlns:a14="http://schemas.microsoft.com/office/drawing/2010/main">
                <a:solidFill>
                  <a:srgbClr val="FFFFFF"/>
                </a:solidFill>
              </a14:hiddenFill>
            </a:ext>
          </a:extLst>
        </p:spPr>
      </p:pic>
      <p:pic>
        <p:nvPicPr>
          <p:cNvPr id="168" name="Picture 6">
            <a:extLst>
              <a:ext uri="{FF2B5EF4-FFF2-40B4-BE49-F238E27FC236}">
                <a16:creationId xmlns:a16="http://schemas.microsoft.com/office/drawing/2014/main" id="{6133216B-02EE-63A9-7742-5855064B5444}"/>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0281635" y="1236488"/>
            <a:ext cx="620001" cy="620001"/>
          </a:xfrm>
          <a:prstGeom prst="rect">
            <a:avLst/>
          </a:prstGeom>
          <a:noFill/>
          <a:extLst>
            <a:ext uri="{909E8E84-426E-40DD-AFC4-6F175D3DCCD1}">
              <a14:hiddenFill xmlns:a14="http://schemas.microsoft.com/office/drawing/2010/main">
                <a:solidFill>
                  <a:srgbClr val="FFFFFF"/>
                </a:solidFill>
              </a14:hiddenFill>
            </a:ext>
          </a:extLst>
        </p:spPr>
      </p:pic>
      <p:pic>
        <p:nvPicPr>
          <p:cNvPr id="169" name="Picture 6">
            <a:extLst>
              <a:ext uri="{FF2B5EF4-FFF2-40B4-BE49-F238E27FC236}">
                <a16:creationId xmlns:a16="http://schemas.microsoft.com/office/drawing/2014/main" id="{C41C5DC4-E326-603C-11A9-53A19DC79259}"/>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0847601" y="1243020"/>
            <a:ext cx="620001" cy="620001"/>
          </a:xfrm>
          <a:prstGeom prst="rect">
            <a:avLst/>
          </a:prstGeom>
          <a:noFill/>
          <a:extLst>
            <a:ext uri="{909E8E84-426E-40DD-AFC4-6F175D3DCCD1}">
              <a14:hiddenFill xmlns:a14="http://schemas.microsoft.com/office/drawing/2010/main">
                <a:solidFill>
                  <a:srgbClr val="FFFFFF"/>
                </a:solidFill>
              </a14:hiddenFill>
            </a:ext>
          </a:extLst>
        </p:spPr>
      </p:pic>
      <p:pic>
        <p:nvPicPr>
          <p:cNvPr id="170" name="Picture 6">
            <a:extLst>
              <a:ext uri="{FF2B5EF4-FFF2-40B4-BE49-F238E27FC236}">
                <a16:creationId xmlns:a16="http://schemas.microsoft.com/office/drawing/2014/main" id="{FDBB564D-D265-2AED-0766-6299F2DCC806}"/>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1337685" y="1252913"/>
            <a:ext cx="620001" cy="620001"/>
          </a:xfrm>
          <a:prstGeom prst="rect">
            <a:avLst/>
          </a:prstGeom>
          <a:noFill/>
          <a:extLst>
            <a:ext uri="{909E8E84-426E-40DD-AFC4-6F175D3DCCD1}">
              <a14:hiddenFill xmlns:a14="http://schemas.microsoft.com/office/drawing/2010/main">
                <a:solidFill>
                  <a:srgbClr val="FFFFFF"/>
                </a:solidFill>
              </a14:hiddenFill>
            </a:ext>
          </a:extLst>
        </p:spPr>
      </p:pic>
      <p:pic>
        <p:nvPicPr>
          <p:cNvPr id="171" name="Picture 6">
            <a:extLst>
              <a:ext uri="{FF2B5EF4-FFF2-40B4-BE49-F238E27FC236}">
                <a16:creationId xmlns:a16="http://schemas.microsoft.com/office/drawing/2014/main" id="{EBD705C0-2153-1EEA-5AF4-E4C082D847AC}"/>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689175" y="684551"/>
            <a:ext cx="620001" cy="620001"/>
          </a:xfrm>
          <a:prstGeom prst="rect">
            <a:avLst/>
          </a:prstGeom>
          <a:noFill/>
          <a:extLst>
            <a:ext uri="{909E8E84-426E-40DD-AFC4-6F175D3DCCD1}">
              <a14:hiddenFill xmlns:a14="http://schemas.microsoft.com/office/drawing/2010/main">
                <a:solidFill>
                  <a:srgbClr val="FFFFFF"/>
                </a:solidFill>
              </a14:hiddenFill>
            </a:ext>
          </a:extLst>
        </p:spPr>
      </p:pic>
      <p:pic>
        <p:nvPicPr>
          <p:cNvPr id="172" name="Picture 6">
            <a:extLst>
              <a:ext uri="{FF2B5EF4-FFF2-40B4-BE49-F238E27FC236}">
                <a16:creationId xmlns:a16="http://schemas.microsoft.com/office/drawing/2014/main" id="{794B228A-FA4F-F672-4D92-C60C3C3E831B}"/>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226249" y="690455"/>
            <a:ext cx="620001" cy="620001"/>
          </a:xfrm>
          <a:prstGeom prst="rect">
            <a:avLst/>
          </a:prstGeom>
          <a:noFill/>
          <a:extLst>
            <a:ext uri="{909E8E84-426E-40DD-AFC4-6F175D3DCCD1}">
              <a14:hiddenFill xmlns:a14="http://schemas.microsoft.com/office/drawing/2010/main">
                <a:solidFill>
                  <a:srgbClr val="FFFFFF"/>
                </a:solidFill>
              </a14:hiddenFill>
            </a:ext>
          </a:extLst>
        </p:spPr>
      </p:pic>
      <p:pic>
        <p:nvPicPr>
          <p:cNvPr id="173" name="Picture 6">
            <a:extLst>
              <a:ext uri="{FF2B5EF4-FFF2-40B4-BE49-F238E27FC236}">
                <a16:creationId xmlns:a16="http://schemas.microsoft.com/office/drawing/2014/main" id="{3CED3CB1-DBD7-8247-9EEC-0431BCD8C6FD}"/>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144280" y="1306137"/>
            <a:ext cx="620001" cy="620001"/>
          </a:xfrm>
          <a:prstGeom prst="rect">
            <a:avLst/>
          </a:prstGeom>
          <a:noFill/>
          <a:extLst>
            <a:ext uri="{909E8E84-426E-40DD-AFC4-6F175D3DCCD1}">
              <a14:hiddenFill xmlns:a14="http://schemas.microsoft.com/office/drawing/2010/main">
                <a:solidFill>
                  <a:srgbClr val="FFFFFF"/>
                </a:solidFill>
              </a14:hiddenFill>
            </a:ext>
          </a:extLst>
        </p:spPr>
      </p:pic>
      <p:pic>
        <p:nvPicPr>
          <p:cNvPr id="174" name="Picture 6">
            <a:extLst>
              <a:ext uri="{FF2B5EF4-FFF2-40B4-BE49-F238E27FC236}">
                <a16:creationId xmlns:a16="http://schemas.microsoft.com/office/drawing/2014/main" id="{34119A04-F859-58CC-96F7-1475462AFC92}"/>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611901" y="1329120"/>
            <a:ext cx="620001" cy="620001"/>
          </a:xfrm>
          <a:prstGeom prst="rect">
            <a:avLst/>
          </a:prstGeom>
          <a:noFill/>
          <a:extLst>
            <a:ext uri="{909E8E84-426E-40DD-AFC4-6F175D3DCCD1}">
              <a14:hiddenFill xmlns:a14="http://schemas.microsoft.com/office/drawing/2010/main">
                <a:solidFill>
                  <a:srgbClr val="FFFFFF"/>
                </a:solidFill>
              </a14:hiddenFill>
            </a:ext>
          </a:extLst>
        </p:spPr>
      </p:pic>
      <p:pic>
        <p:nvPicPr>
          <p:cNvPr id="175" name="Picture 28">
            <a:extLst>
              <a:ext uri="{FF2B5EF4-FFF2-40B4-BE49-F238E27FC236}">
                <a16:creationId xmlns:a16="http://schemas.microsoft.com/office/drawing/2014/main" id="{AF7F89DD-691F-14E4-0474-C7FD915408E9}"/>
              </a:ext>
            </a:extLst>
          </p:cNvPr>
          <p:cNvPicPr>
            <a:picLocks noChangeAspect="1" noChangeArrowheads="1"/>
          </p:cNvPicPr>
          <p:nvPr/>
        </p:nvPicPr>
        <p:blipFill rotWithShape="1">
          <a:blip r:embed="rId12" cstate="screen">
            <a:extLst>
              <a:ext uri="{28A0092B-C50C-407E-A947-70E740481C1C}">
                <a14:useLocalDpi xmlns:a14="http://schemas.microsoft.com/office/drawing/2010/main"/>
              </a:ext>
            </a:extLst>
          </a:blip>
          <a:srcRect/>
          <a:stretch/>
        </p:blipFill>
        <p:spPr bwMode="auto">
          <a:xfrm>
            <a:off x="2578589" y="4822013"/>
            <a:ext cx="1186262" cy="1208318"/>
          </a:xfrm>
          <a:prstGeom prst="rect">
            <a:avLst/>
          </a:prstGeom>
          <a:noFill/>
          <a:extLst>
            <a:ext uri="{909E8E84-426E-40DD-AFC4-6F175D3DCCD1}">
              <a14:hiddenFill xmlns:a14="http://schemas.microsoft.com/office/drawing/2010/main">
                <a:solidFill>
                  <a:srgbClr val="FFFFFF"/>
                </a:solidFill>
              </a14:hiddenFill>
            </a:ext>
          </a:extLst>
        </p:spPr>
      </p:pic>
      <p:pic>
        <p:nvPicPr>
          <p:cNvPr id="176" name="Picture 24">
            <a:extLst>
              <a:ext uri="{FF2B5EF4-FFF2-40B4-BE49-F238E27FC236}">
                <a16:creationId xmlns:a16="http://schemas.microsoft.com/office/drawing/2014/main" id="{56D64110-577F-67DD-D18A-248E5DC6338D}"/>
              </a:ext>
            </a:extLst>
          </p:cNvPr>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11442698" y="4642170"/>
            <a:ext cx="657441" cy="507873"/>
          </a:xfrm>
          <a:prstGeom prst="rect">
            <a:avLst/>
          </a:prstGeom>
          <a:noFill/>
          <a:extLst>
            <a:ext uri="{909E8E84-426E-40DD-AFC4-6F175D3DCCD1}">
              <a14:hiddenFill xmlns:a14="http://schemas.microsoft.com/office/drawing/2010/main">
                <a:solidFill>
                  <a:srgbClr val="FFFFFF"/>
                </a:solidFill>
              </a14:hiddenFill>
            </a:ext>
          </a:extLst>
        </p:spPr>
      </p:pic>
      <p:pic>
        <p:nvPicPr>
          <p:cNvPr id="177" name="Picture 24">
            <a:extLst>
              <a:ext uri="{FF2B5EF4-FFF2-40B4-BE49-F238E27FC236}">
                <a16:creationId xmlns:a16="http://schemas.microsoft.com/office/drawing/2014/main" id="{905B73F6-50C2-E357-41F3-32D7304BFE27}"/>
              </a:ext>
            </a:extLst>
          </p:cNvPr>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9780522" y="4003302"/>
            <a:ext cx="657441" cy="507873"/>
          </a:xfrm>
          <a:prstGeom prst="rect">
            <a:avLst/>
          </a:prstGeom>
          <a:noFill/>
          <a:extLst>
            <a:ext uri="{909E8E84-426E-40DD-AFC4-6F175D3DCCD1}">
              <a14:hiddenFill xmlns:a14="http://schemas.microsoft.com/office/drawing/2010/main">
                <a:solidFill>
                  <a:srgbClr val="FFFFFF"/>
                </a:solidFill>
              </a14:hiddenFill>
            </a:ext>
          </a:extLst>
        </p:spPr>
      </p:pic>
      <p:pic>
        <p:nvPicPr>
          <p:cNvPr id="178" name="Picture 24">
            <a:extLst>
              <a:ext uri="{FF2B5EF4-FFF2-40B4-BE49-F238E27FC236}">
                <a16:creationId xmlns:a16="http://schemas.microsoft.com/office/drawing/2014/main" id="{E686A396-7768-903A-01B0-BD75BBB6FD79}"/>
              </a:ext>
            </a:extLst>
          </p:cNvPr>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10574094" y="4014659"/>
            <a:ext cx="657441" cy="507873"/>
          </a:xfrm>
          <a:prstGeom prst="rect">
            <a:avLst/>
          </a:prstGeom>
          <a:noFill/>
          <a:extLst>
            <a:ext uri="{909E8E84-426E-40DD-AFC4-6F175D3DCCD1}">
              <a14:hiddenFill xmlns:a14="http://schemas.microsoft.com/office/drawing/2010/main">
                <a:solidFill>
                  <a:srgbClr val="FFFFFF"/>
                </a:solidFill>
              </a14:hiddenFill>
            </a:ext>
          </a:extLst>
        </p:spPr>
      </p:pic>
      <p:pic>
        <p:nvPicPr>
          <p:cNvPr id="179" name="Picture 24">
            <a:extLst>
              <a:ext uri="{FF2B5EF4-FFF2-40B4-BE49-F238E27FC236}">
                <a16:creationId xmlns:a16="http://schemas.microsoft.com/office/drawing/2014/main" id="{B288E04B-3B30-89C9-6BE9-231495E7CC16}"/>
              </a:ext>
            </a:extLst>
          </p:cNvPr>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11435605" y="4003302"/>
            <a:ext cx="657441" cy="507873"/>
          </a:xfrm>
          <a:prstGeom prst="rect">
            <a:avLst/>
          </a:prstGeom>
          <a:noFill/>
          <a:extLst>
            <a:ext uri="{909E8E84-426E-40DD-AFC4-6F175D3DCCD1}">
              <a14:hiddenFill xmlns:a14="http://schemas.microsoft.com/office/drawing/2010/main">
                <a:solidFill>
                  <a:srgbClr val="FFFFFF"/>
                </a:solidFill>
              </a14:hiddenFill>
            </a:ext>
          </a:extLst>
        </p:spPr>
      </p:pic>
      <p:pic>
        <p:nvPicPr>
          <p:cNvPr id="180" name="Picture 24">
            <a:extLst>
              <a:ext uri="{FF2B5EF4-FFF2-40B4-BE49-F238E27FC236}">
                <a16:creationId xmlns:a16="http://schemas.microsoft.com/office/drawing/2014/main" id="{FC585E90-E4BE-893B-51A3-F2CE67953D68}"/>
              </a:ext>
            </a:extLst>
          </p:cNvPr>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9780522" y="3291239"/>
            <a:ext cx="657441" cy="507873"/>
          </a:xfrm>
          <a:prstGeom prst="rect">
            <a:avLst/>
          </a:prstGeom>
          <a:noFill/>
          <a:extLst>
            <a:ext uri="{909E8E84-426E-40DD-AFC4-6F175D3DCCD1}">
              <a14:hiddenFill xmlns:a14="http://schemas.microsoft.com/office/drawing/2010/main">
                <a:solidFill>
                  <a:srgbClr val="FFFFFF"/>
                </a:solidFill>
              </a14:hiddenFill>
            </a:ext>
          </a:extLst>
        </p:spPr>
      </p:pic>
      <p:pic>
        <p:nvPicPr>
          <p:cNvPr id="181" name="Picture 24">
            <a:extLst>
              <a:ext uri="{FF2B5EF4-FFF2-40B4-BE49-F238E27FC236}">
                <a16:creationId xmlns:a16="http://schemas.microsoft.com/office/drawing/2014/main" id="{896086BE-F716-AE10-B684-EFDFB8ACD725}"/>
              </a:ext>
            </a:extLst>
          </p:cNvPr>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10566390" y="3308162"/>
            <a:ext cx="657441" cy="507873"/>
          </a:xfrm>
          <a:prstGeom prst="rect">
            <a:avLst/>
          </a:prstGeom>
          <a:noFill/>
          <a:extLst>
            <a:ext uri="{909E8E84-426E-40DD-AFC4-6F175D3DCCD1}">
              <a14:hiddenFill xmlns:a14="http://schemas.microsoft.com/office/drawing/2010/main">
                <a:solidFill>
                  <a:srgbClr val="FFFFFF"/>
                </a:solidFill>
              </a14:hiddenFill>
            </a:ext>
          </a:extLst>
        </p:spPr>
      </p:pic>
      <p:pic>
        <p:nvPicPr>
          <p:cNvPr id="182" name="Picture 24">
            <a:extLst>
              <a:ext uri="{FF2B5EF4-FFF2-40B4-BE49-F238E27FC236}">
                <a16:creationId xmlns:a16="http://schemas.microsoft.com/office/drawing/2014/main" id="{752F8352-67C2-7361-571B-B5777F4AFA5A}"/>
              </a:ext>
            </a:extLst>
          </p:cNvPr>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11435605" y="3305306"/>
            <a:ext cx="657441" cy="507873"/>
          </a:xfrm>
          <a:prstGeom prst="rect">
            <a:avLst/>
          </a:prstGeom>
          <a:noFill/>
          <a:extLst>
            <a:ext uri="{909E8E84-426E-40DD-AFC4-6F175D3DCCD1}">
              <a14:hiddenFill xmlns:a14="http://schemas.microsoft.com/office/drawing/2010/main">
                <a:solidFill>
                  <a:srgbClr val="FFFFFF"/>
                </a:solidFill>
              </a14:hiddenFill>
            </a:ext>
          </a:extLst>
        </p:spPr>
      </p:pic>
      <p:pic>
        <p:nvPicPr>
          <p:cNvPr id="183" name="Picture 8">
            <a:extLst>
              <a:ext uri="{FF2B5EF4-FFF2-40B4-BE49-F238E27FC236}">
                <a16:creationId xmlns:a16="http://schemas.microsoft.com/office/drawing/2014/main" id="{F919A93F-6CC3-A848-19F9-F34011F160A0}"/>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904346" y="2518541"/>
            <a:ext cx="635458" cy="895653"/>
          </a:xfrm>
          <a:prstGeom prst="rect">
            <a:avLst/>
          </a:prstGeom>
          <a:noFill/>
          <a:extLst>
            <a:ext uri="{909E8E84-426E-40DD-AFC4-6F175D3DCCD1}">
              <a14:hiddenFill xmlns:a14="http://schemas.microsoft.com/office/drawing/2010/main">
                <a:solidFill>
                  <a:srgbClr val="FFFFFF"/>
                </a:solidFill>
              </a14:hiddenFill>
            </a:ext>
          </a:extLst>
        </p:spPr>
      </p:pic>
      <p:pic>
        <p:nvPicPr>
          <p:cNvPr id="184" name="Picture 8">
            <a:extLst>
              <a:ext uri="{FF2B5EF4-FFF2-40B4-BE49-F238E27FC236}">
                <a16:creationId xmlns:a16="http://schemas.microsoft.com/office/drawing/2014/main" id="{E9EAC0FB-FEDA-7DC3-71AA-402E47BE53E0}"/>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1561124" y="2547028"/>
            <a:ext cx="635458" cy="895653"/>
          </a:xfrm>
          <a:prstGeom prst="rect">
            <a:avLst/>
          </a:prstGeom>
          <a:noFill/>
          <a:extLst>
            <a:ext uri="{909E8E84-426E-40DD-AFC4-6F175D3DCCD1}">
              <a14:hiddenFill xmlns:a14="http://schemas.microsoft.com/office/drawing/2010/main">
                <a:solidFill>
                  <a:srgbClr val="FFFFFF"/>
                </a:solidFill>
              </a14:hiddenFill>
            </a:ext>
          </a:extLst>
        </p:spPr>
      </p:pic>
      <p:pic>
        <p:nvPicPr>
          <p:cNvPr id="185" name="Picture 10">
            <a:extLst>
              <a:ext uri="{FF2B5EF4-FFF2-40B4-BE49-F238E27FC236}">
                <a16:creationId xmlns:a16="http://schemas.microsoft.com/office/drawing/2014/main" id="{F4BA116A-6452-6999-3197-D6E7D099D259}"/>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1306153" y="3748321"/>
            <a:ext cx="895701" cy="650871"/>
          </a:xfrm>
          <a:prstGeom prst="rect">
            <a:avLst/>
          </a:prstGeom>
          <a:noFill/>
          <a:extLst>
            <a:ext uri="{909E8E84-426E-40DD-AFC4-6F175D3DCCD1}">
              <a14:hiddenFill xmlns:a14="http://schemas.microsoft.com/office/drawing/2010/main">
                <a:solidFill>
                  <a:srgbClr val="FFFFFF"/>
                </a:solidFill>
              </a14:hiddenFill>
            </a:ext>
          </a:extLst>
        </p:spPr>
      </p:pic>
      <p:pic>
        <p:nvPicPr>
          <p:cNvPr id="186" name="Picture 10">
            <a:extLst>
              <a:ext uri="{FF2B5EF4-FFF2-40B4-BE49-F238E27FC236}">
                <a16:creationId xmlns:a16="http://schemas.microsoft.com/office/drawing/2014/main" id="{8DD29288-DB82-9773-C337-A8D85F8E398E}"/>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2352087" y="3756235"/>
            <a:ext cx="895701" cy="650871"/>
          </a:xfrm>
          <a:prstGeom prst="rect">
            <a:avLst/>
          </a:prstGeom>
          <a:noFill/>
          <a:extLst>
            <a:ext uri="{909E8E84-426E-40DD-AFC4-6F175D3DCCD1}">
              <a14:hiddenFill xmlns:a14="http://schemas.microsoft.com/office/drawing/2010/main">
                <a:solidFill>
                  <a:srgbClr val="FFFFFF"/>
                </a:solidFill>
              </a14:hiddenFill>
            </a:ext>
          </a:extLst>
        </p:spPr>
      </p:pic>
      <p:sp>
        <p:nvSpPr>
          <p:cNvPr id="187" name="Multiplication Sign 186">
            <a:extLst>
              <a:ext uri="{FF2B5EF4-FFF2-40B4-BE49-F238E27FC236}">
                <a16:creationId xmlns:a16="http://schemas.microsoft.com/office/drawing/2014/main" id="{BC30247C-0E2D-9711-6C30-9BEB67A94151}"/>
              </a:ext>
            </a:extLst>
          </p:cNvPr>
          <p:cNvSpPr/>
          <p:nvPr/>
        </p:nvSpPr>
        <p:spPr>
          <a:xfrm>
            <a:off x="662129" y="631071"/>
            <a:ext cx="762000" cy="671827"/>
          </a:xfrm>
          <a:prstGeom prst="mathMultiply">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Multiplication Sign 187">
            <a:extLst>
              <a:ext uri="{FF2B5EF4-FFF2-40B4-BE49-F238E27FC236}">
                <a16:creationId xmlns:a16="http://schemas.microsoft.com/office/drawing/2014/main" id="{C1A81DF2-A095-AA62-16C1-224E4D3983DB}"/>
              </a:ext>
            </a:extLst>
          </p:cNvPr>
          <p:cNvSpPr/>
          <p:nvPr/>
        </p:nvSpPr>
        <p:spPr>
          <a:xfrm>
            <a:off x="74335" y="2629313"/>
            <a:ext cx="762000" cy="671827"/>
          </a:xfrm>
          <a:prstGeom prst="mathMultiply">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Multiplication Sign 188">
            <a:extLst>
              <a:ext uri="{FF2B5EF4-FFF2-40B4-BE49-F238E27FC236}">
                <a16:creationId xmlns:a16="http://schemas.microsoft.com/office/drawing/2014/main" id="{C792D9C7-6AE1-8EF5-204C-17C43C8194DE}"/>
              </a:ext>
            </a:extLst>
          </p:cNvPr>
          <p:cNvSpPr/>
          <p:nvPr/>
        </p:nvSpPr>
        <p:spPr>
          <a:xfrm>
            <a:off x="841075" y="2652350"/>
            <a:ext cx="762000" cy="671827"/>
          </a:xfrm>
          <a:prstGeom prst="mathMultiply">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Multiplication Sign 189">
            <a:extLst>
              <a:ext uri="{FF2B5EF4-FFF2-40B4-BE49-F238E27FC236}">
                <a16:creationId xmlns:a16="http://schemas.microsoft.com/office/drawing/2014/main" id="{55A1C515-320A-3C43-42F3-15554908D561}"/>
              </a:ext>
            </a:extLst>
          </p:cNvPr>
          <p:cNvSpPr/>
          <p:nvPr/>
        </p:nvSpPr>
        <p:spPr>
          <a:xfrm>
            <a:off x="1460105" y="2697358"/>
            <a:ext cx="762000" cy="671827"/>
          </a:xfrm>
          <a:prstGeom prst="mathMultiply">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Multiplication Sign 190">
            <a:extLst>
              <a:ext uri="{FF2B5EF4-FFF2-40B4-BE49-F238E27FC236}">
                <a16:creationId xmlns:a16="http://schemas.microsoft.com/office/drawing/2014/main" id="{013D51A9-A5CD-945C-42F6-13D06231BB5A}"/>
              </a:ext>
            </a:extLst>
          </p:cNvPr>
          <p:cNvSpPr/>
          <p:nvPr/>
        </p:nvSpPr>
        <p:spPr>
          <a:xfrm>
            <a:off x="6637124" y="644533"/>
            <a:ext cx="762000" cy="671827"/>
          </a:xfrm>
          <a:prstGeom prst="mathMultiply">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Multiplication Sign 191">
            <a:extLst>
              <a:ext uri="{FF2B5EF4-FFF2-40B4-BE49-F238E27FC236}">
                <a16:creationId xmlns:a16="http://schemas.microsoft.com/office/drawing/2014/main" id="{31FC1DBD-7BD4-145F-ABC7-649DA3CEBBB0}"/>
              </a:ext>
            </a:extLst>
          </p:cNvPr>
          <p:cNvSpPr/>
          <p:nvPr/>
        </p:nvSpPr>
        <p:spPr>
          <a:xfrm>
            <a:off x="7105593" y="1250049"/>
            <a:ext cx="762000" cy="671827"/>
          </a:xfrm>
          <a:prstGeom prst="mathMultiply">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Multiplication Sign 192">
            <a:extLst>
              <a:ext uri="{FF2B5EF4-FFF2-40B4-BE49-F238E27FC236}">
                <a16:creationId xmlns:a16="http://schemas.microsoft.com/office/drawing/2014/main" id="{081A694B-6AEF-D507-8D85-BD2CA6229623}"/>
              </a:ext>
            </a:extLst>
          </p:cNvPr>
          <p:cNvSpPr/>
          <p:nvPr/>
        </p:nvSpPr>
        <p:spPr>
          <a:xfrm>
            <a:off x="7640361" y="779000"/>
            <a:ext cx="762000" cy="671827"/>
          </a:xfrm>
          <a:prstGeom prst="mathMultiply">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Multiplication Sign 193">
            <a:extLst>
              <a:ext uri="{FF2B5EF4-FFF2-40B4-BE49-F238E27FC236}">
                <a16:creationId xmlns:a16="http://schemas.microsoft.com/office/drawing/2014/main" id="{92D703A3-E819-EB9B-176C-2AAD5B966F8F}"/>
              </a:ext>
            </a:extLst>
          </p:cNvPr>
          <p:cNvSpPr/>
          <p:nvPr/>
        </p:nvSpPr>
        <p:spPr>
          <a:xfrm>
            <a:off x="8147215" y="1184662"/>
            <a:ext cx="762000" cy="671827"/>
          </a:xfrm>
          <a:prstGeom prst="mathMultiply">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Multiplication Sign 194">
            <a:extLst>
              <a:ext uri="{FF2B5EF4-FFF2-40B4-BE49-F238E27FC236}">
                <a16:creationId xmlns:a16="http://schemas.microsoft.com/office/drawing/2014/main" id="{D8B8C223-9021-1D76-B6A0-04537D42C630}"/>
              </a:ext>
            </a:extLst>
          </p:cNvPr>
          <p:cNvSpPr/>
          <p:nvPr/>
        </p:nvSpPr>
        <p:spPr>
          <a:xfrm>
            <a:off x="8672364" y="779000"/>
            <a:ext cx="762000" cy="671827"/>
          </a:xfrm>
          <a:prstGeom prst="mathMultiply">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Multiplication Sign 195">
            <a:extLst>
              <a:ext uri="{FF2B5EF4-FFF2-40B4-BE49-F238E27FC236}">
                <a16:creationId xmlns:a16="http://schemas.microsoft.com/office/drawing/2014/main" id="{DF8F713D-F606-0027-7307-D33718DC5CD8}"/>
              </a:ext>
            </a:extLst>
          </p:cNvPr>
          <p:cNvSpPr/>
          <p:nvPr/>
        </p:nvSpPr>
        <p:spPr>
          <a:xfrm>
            <a:off x="9137200" y="1153649"/>
            <a:ext cx="762000" cy="671827"/>
          </a:xfrm>
          <a:prstGeom prst="mathMultiply">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Multiplication Sign 196">
            <a:extLst>
              <a:ext uri="{FF2B5EF4-FFF2-40B4-BE49-F238E27FC236}">
                <a16:creationId xmlns:a16="http://schemas.microsoft.com/office/drawing/2014/main" id="{89C2F830-BA88-802C-4A08-294FAEDFA804}"/>
              </a:ext>
            </a:extLst>
          </p:cNvPr>
          <p:cNvSpPr/>
          <p:nvPr/>
        </p:nvSpPr>
        <p:spPr>
          <a:xfrm>
            <a:off x="9763098" y="748670"/>
            <a:ext cx="762000" cy="671827"/>
          </a:xfrm>
          <a:prstGeom prst="mathMultiply">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Multiplication Sign 197">
            <a:extLst>
              <a:ext uri="{FF2B5EF4-FFF2-40B4-BE49-F238E27FC236}">
                <a16:creationId xmlns:a16="http://schemas.microsoft.com/office/drawing/2014/main" id="{63C698B1-967D-5913-333A-2E4F9C34BF8B}"/>
              </a:ext>
            </a:extLst>
          </p:cNvPr>
          <p:cNvSpPr/>
          <p:nvPr/>
        </p:nvSpPr>
        <p:spPr>
          <a:xfrm>
            <a:off x="10885814" y="722758"/>
            <a:ext cx="762000" cy="671827"/>
          </a:xfrm>
          <a:prstGeom prst="mathMultiply">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Multiplication Sign 198">
            <a:extLst>
              <a:ext uri="{FF2B5EF4-FFF2-40B4-BE49-F238E27FC236}">
                <a16:creationId xmlns:a16="http://schemas.microsoft.com/office/drawing/2014/main" id="{4EB4B617-989D-9A12-2B7A-E4CC8DBBC167}"/>
              </a:ext>
            </a:extLst>
          </p:cNvPr>
          <p:cNvSpPr/>
          <p:nvPr/>
        </p:nvSpPr>
        <p:spPr>
          <a:xfrm>
            <a:off x="10253182" y="1170741"/>
            <a:ext cx="762000" cy="671827"/>
          </a:xfrm>
          <a:prstGeom prst="mathMultiply">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Multiplication Sign 199">
            <a:extLst>
              <a:ext uri="{FF2B5EF4-FFF2-40B4-BE49-F238E27FC236}">
                <a16:creationId xmlns:a16="http://schemas.microsoft.com/office/drawing/2014/main" id="{C7B922B7-D2FA-037B-503A-910EF2CB8221}"/>
              </a:ext>
            </a:extLst>
          </p:cNvPr>
          <p:cNvSpPr/>
          <p:nvPr/>
        </p:nvSpPr>
        <p:spPr>
          <a:xfrm>
            <a:off x="11313550" y="1201087"/>
            <a:ext cx="762000" cy="671827"/>
          </a:xfrm>
          <a:prstGeom prst="mathMultiply">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Multiplication Sign 200">
            <a:extLst>
              <a:ext uri="{FF2B5EF4-FFF2-40B4-BE49-F238E27FC236}">
                <a16:creationId xmlns:a16="http://schemas.microsoft.com/office/drawing/2014/main" id="{AE5B67B5-FCD6-D5D3-4303-B584FA9A1F47}"/>
              </a:ext>
            </a:extLst>
          </p:cNvPr>
          <p:cNvSpPr/>
          <p:nvPr/>
        </p:nvSpPr>
        <p:spPr>
          <a:xfrm>
            <a:off x="11443167" y="2606820"/>
            <a:ext cx="762000" cy="671827"/>
          </a:xfrm>
          <a:prstGeom prst="mathMultiply">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Multiplication Sign 201">
            <a:extLst>
              <a:ext uri="{FF2B5EF4-FFF2-40B4-BE49-F238E27FC236}">
                <a16:creationId xmlns:a16="http://schemas.microsoft.com/office/drawing/2014/main" id="{5174CE37-72CB-6020-E267-FE2E05BC556C}"/>
              </a:ext>
            </a:extLst>
          </p:cNvPr>
          <p:cNvSpPr/>
          <p:nvPr/>
        </p:nvSpPr>
        <p:spPr>
          <a:xfrm>
            <a:off x="9854202" y="2548279"/>
            <a:ext cx="762000" cy="671827"/>
          </a:xfrm>
          <a:prstGeom prst="mathMultiply">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Multiplication Sign 202">
            <a:extLst>
              <a:ext uri="{FF2B5EF4-FFF2-40B4-BE49-F238E27FC236}">
                <a16:creationId xmlns:a16="http://schemas.microsoft.com/office/drawing/2014/main" id="{9F8B1EA8-C493-AC9B-FD05-0A20E86DF578}"/>
              </a:ext>
            </a:extLst>
          </p:cNvPr>
          <p:cNvSpPr/>
          <p:nvPr/>
        </p:nvSpPr>
        <p:spPr>
          <a:xfrm>
            <a:off x="9908546" y="1909724"/>
            <a:ext cx="762000" cy="671827"/>
          </a:xfrm>
          <a:prstGeom prst="mathMultiply">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Multiplication Sign 203">
            <a:extLst>
              <a:ext uri="{FF2B5EF4-FFF2-40B4-BE49-F238E27FC236}">
                <a16:creationId xmlns:a16="http://schemas.microsoft.com/office/drawing/2014/main" id="{5587F816-3DB7-932D-91D3-E6F8E5F6E540}"/>
              </a:ext>
            </a:extLst>
          </p:cNvPr>
          <p:cNvSpPr/>
          <p:nvPr/>
        </p:nvSpPr>
        <p:spPr>
          <a:xfrm>
            <a:off x="11387814" y="1861279"/>
            <a:ext cx="762000" cy="671827"/>
          </a:xfrm>
          <a:prstGeom prst="mathMultiply">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AutoShape 2">
            <a:extLst>
              <a:ext uri="{FF2B5EF4-FFF2-40B4-BE49-F238E27FC236}">
                <a16:creationId xmlns:a16="http://schemas.microsoft.com/office/drawing/2014/main" id="{5540FF88-F8F3-1829-EF03-DA6B3A7425EA}"/>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6" name="Picture 8">
            <a:extLst>
              <a:ext uri="{FF2B5EF4-FFF2-40B4-BE49-F238E27FC236}">
                <a16:creationId xmlns:a16="http://schemas.microsoft.com/office/drawing/2014/main" id="{5B936936-DE82-BFDB-949D-647A0DDD6101}"/>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4896778" y="507506"/>
            <a:ext cx="552750" cy="616971"/>
          </a:xfrm>
          <a:prstGeom prst="rect">
            <a:avLst/>
          </a:prstGeom>
          <a:noFill/>
          <a:extLst>
            <a:ext uri="{909E8E84-426E-40DD-AFC4-6F175D3DCCD1}">
              <a14:hiddenFill xmlns:a14="http://schemas.microsoft.com/office/drawing/2010/main">
                <a:solidFill>
                  <a:srgbClr val="FFFFFF"/>
                </a:solidFill>
              </a14:hiddenFill>
            </a:ext>
          </a:extLst>
        </p:spPr>
      </p:pic>
      <p:pic>
        <p:nvPicPr>
          <p:cNvPr id="207" name="Picture 8">
            <a:extLst>
              <a:ext uri="{FF2B5EF4-FFF2-40B4-BE49-F238E27FC236}">
                <a16:creationId xmlns:a16="http://schemas.microsoft.com/office/drawing/2014/main" id="{C4A6A2F6-D1A2-EC14-FC3E-97F912E7FDFF}"/>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5049178" y="659906"/>
            <a:ext cx="552750" cy="616971"/>
          </a:xfrm>
          <a:prstGeom prst="rect">
            <a:avLst/>
          </a:prstGeom>
          <a:noFill/>
          <a:extLst>
            <a:ext uri="{909E8E84-426E-40DD-AFC4-6F175D3DCCD1}">
              <a14:hiddenFill xmlns:a14="http://schemas.microsoft.com/office/drawing/2010/main">
                <a:solidFill>
                  <a:srgbClr val="FFFFFF"/>
                </a:solidFill>
              </a14:hiddenFill>
            </a:ext>
          </a:extLst>
        </p:spPr>
      </p:pic>
      <p:pic>
        <p:nvPicPr>
          <p:cNvPr id="208" name="Picture 8">
            <a:extLst>
              <a:ext uri="{FF2B5EF4-FFF2-40B4-BE49-F238E27FC236}">
                <a16:creationId xmlns:a16="http://schemas.microsoft.com/office/drawing/2014/main" id="{B115CCA1-3FBF-B908-44D3-3B0D52E88D81}"/>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5201578" y="812306"/>
            <a:ext cx="552750" cy="616971"/>
          </a:xfrm>
          <a:prstGeom prst="rect">
            <a:avLst/>
          </a:prstGeom>
          <a:noFill/>
          <a:extLst>
            <a:ext uri="{909E8E84-426E-40DD-AFC4-6F175D3DCCD1}">
              <a14:hiddenFill xmlns:a14="http://schemas.microsoft.com/office/drawing/2010/main">
                <a:solidFill>
                  <a:srgbClr val="FFFFFF"/>
                </a:solidFill>
              </a14:hiddenFill>
            </a:ext>
          </a:extLst>
        </p:spPr>
      </p:pic>
      <p:pic>
        <p:nvPicPr>
          <p:cNvPr id="209" name="Picture 8">
            <a:extLst>
              <a:ext uri="{FF2B5EF4-FFF2-40B4-BE49-F238E27FC236}">
                <a16:creationId xmlns:a16="http://schemas.microsoft.com/office/drawing/2014/main" id="{B89F4D45-05BC-7CFD-37C8-1579965B8338}"/>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5353978" y="964706"/>
            <a:ext cx="552750" cy="616971"/>
          </a:xfrm>
          <a:prstGeom prst="rect">
            <a:avLst/>
          </a:prstGeom>
          <a:noFill/>
          <a:extLst>
            <a:ext uri="{909E8E84-426E-40DD-AFC4-6F175D3DCCD1}">
              <a14:hiddenFill xmlns:a14="http://schemas.microsoft.com/office/drawing/2010/main">
                <a:solidFill>
                  <a:srgbClr val="FFFFFF"/>
                </a:solidFill>
              </a14:hiddenFill>
            </a:ext>
          </a:extLst>
        </p:spPr>
      </p:pic>
      <p:pic>
        <p:nvPicPr>
          <p:cNvPr id="210" name="Picture 8">
            <a:extLst>
              <a:ext uri="{FF2B5EF4-FFF2-40B4-BE49-F238E27FC236}">
                <a16:creationId xmlns:a16="http://schemas.microsoft.com/office/drawing/2014/main" id="{658D969A-6727-6D3F-E976-5D5575EC1D3D}"/>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5506378" y="1117106"/>
            <a:ext cx="552750" cy="616971"/>
          </a:xfrm>
          <a:prstGeom prst="rect">
            <a:avLst/>
          </a:prstGeom>
          <a:noFill/>
          <a:extLst>
            <a:ext uri="{909E8E84-426E-40DD-AFC4-6F175D3DCCD1}">
              <a14:hiddenFill xmlns:a14="http://schemas.microsoft.com/office/drawing/2010/main">
                <a:solidFill>
                  <a:srgbClr val="FFFFFF"/>
                </a:solidFill>
              </a14:hiddenFill>
            </a:ext>
          </a:extLst>
        </p:spPr>
      </p:pic>
      <p:pic>
        <p:nvPicPr>
          <p:cNvPr id="211" name="Picture 8">
            <a:extLst>
              <a:ext uri="{FF2B5EF4-FFF2-40B4-BE49-F238E27FC236}">
                <a16:creationId xmlns:a16="http://schemas.microsoft.com/office/drawing/2014/main" id="{367AD79F-7BBA-A8AF-22DD-FF227B6C7A6D}"/>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5658778" y="1269506"/>
            <a:ext cx="552750" cy="616971"/>
          </a:xfrm>
          <a:prstGeom prst="rect">
            <a:avLst/>
          </a:prstGeom>
          <a:noFill/>
          <a:extLst>
            <a:ext uri="{909E8E84-426E-40DD-AFC4-6F175D3DCCD1}">
              <a14:hiddenFill xmlns:a14="http://schemas.microsoft.com/office/drawing/2010/main">
                <a:solidFill>
                  <a:srgbClr val="FFFFFF"/>
                </a:solidFill>
              </a14:hiddenFill>
            </a:ext>
          </a:extLst>
        </p:spPr>
      </p:pic>
      <p:pic>
        <p:nvPicPr>
          <p:cNvPr id="212" name="Picture 8">
            <a:extLst>
              <a:ext uri="{FF2B5EF4-FFF2-40B4-BE49-F238E27FC236}">
                <a16:creationId xmlns:a16="http://schemas.microsoft.com/office/drawing/2014/main" id="{686CE1C0-194B-5AE9-4D06-568310AD2362}"/>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5811178" y="1421906"/>
            <a:ext cx="552750" cy="616971"/>
          </a:xfrm>
          <a:prstGeom prst="rect">
            <a:avLst/>
          </a:prstGeom>
          <a:noFill/>
          <a:extLst>
            <a:ext uri="{909E8E84-426E-40DD-AFC4-6F175D3DCCD1}">
              <a14:hiddenFill xmlns:a14="http://schemas.microsoft.com/office/drawing/2010/main">
                <a:solidFill>
                  <a:srgbClr val="FFFFFF"/>
                </a:solidFill>
              </a14:hiddenFill>
            </a:ext>
          </a:extLst>
        </p:spPr>
      </p:pic>
      <p:pic>
        <p:nvPicPr>
          <p:cNvPr id="213" name="Picture 8">
            <a:extLst>
              <a:ext uri="{FF2B5EF4-FFF2-40B4-BE49-F238E27FC236}">
                <a16:creationId xmlns:a16="http://schemas.microsoft.com/office/drawing/2014/main" id="{82F4E2B0-BC7F-77DD-977E-C3E5F51074D2}"/>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5963578" y="1574306"/>
            <a:ext cx="552750" cy="616971"/>
          </a:xfrm>
          <a:prstGeom prst="rect">
            <a:avLst/>
          </a:prstGeom>
          <a:noFill/>
          <a:extLst>
            <a:ext uri="{909E8E84-426E-40DD-AFC4-6F175D3DCCD1}">
              <a14:hiddenFill xmlns:a14="http://schemas.microsoft.com/office/drawing/2010/main">
                <a:solidFill>
                  <a:srgbClr val="FFFFFF"/>
                </a:solidFill>
              </a14:hiddenFill>
            </a:ext>
          </a:extLst>
        </p:spPr>
      </p:pic>
      <p:pic>
        <p:nvPicPr>
          <p:cNvPr id="214" name="Picture 8">
            <a:extLst>
              <a:ext uri="{FF2B5EF4-FFF2-40B4-BE49-F238E27FC236}">
                <a16:creationId xmlns:a16="http://schemas.microsoft.com/office/drawing/2014/main" id="{6264F573-EE7F-4C84-52FB-66B473424831}"/>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6133681" y="1726706"/>
            <a:ext cx="552750" cy="616971"/>
          </a:xfrm>
          <a:prstGeom prst="rect">
            <a:avLst/>
          </a:prstGeom>
          <a:noFill/>
          <a:extLst>
            <a:ext uri="{909E8E84-426E-40DD-AFC4-6F175D3DCCD1}">
              <a14:hiddenFill xmlns:a14="http://schemas.microsoft.com/office/drawing/2010/main">
                <a:solidFill>
                  <a:srgbClr val="FFFFFF"/>
                </a:solidFill>
              </a14:hiddenFill>
            </a:ext>
          </a:extLst>
        </p:spPr>
      </p:pic>
      <p:pic>
        <p:nvPicPr>
          <p:cNvPr id="215" name="Picture 8">
            <a:extLst>
              <a:ext uri="{FF2B5EF4-FFF2-40B4-BE49-F238E27FC236}">
                <a16:creationId xmlns:a16="http://schemas.microsoft.com/office/drawing/2014/main" id="{226B0C9B-729A-E287-1233-87C850556F18}"/>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6268378" y="1879106"/>
            <a:ext cx="552750" cy="616971"/>
          </a:xfrm>
          <a:prstGeom prst="rect">
            <a:avLst/>
          </a:prstGeom>
          <a:noFill/>
          <a:extLst>
            <a:ext uri="{909E8E84-426E-40DD-AFC4-6F175D3DCCD1}">
              <a14:hiddenFill xmlns:a14="http://schemas.microsoft.com/office/drawing/2010/main">
                <a:solidFill>
                  <a:srgbClr val="FFFFFF"/>
                </a:solidFill>
              </a14:hiddenFill>
            </a:ext>
          </a:extLst>
        </p:spPr>
      </p:pic>
      <p:pic>
        <p:nvPicPr>
          <p:cNvPr id="216" name="Picture 8">
            <a:extLst>
              <a:ext uri="{FF2B5EF4-FFF2-40B4-BE49-F238E27FC236}">
                <a16:creationId xmlns:a16="http://schemas.microsoft.com/office/drawing/2014/main" id="{17ADDC1D-2D05-B13A-50A8-12DA36CEC5DF}"/>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6420778" y="2031506"/>
            <a:ext cx="552750" cy="616971"/>
          </a:xfrm>
          <a:prstGeom prst="rect">
            <a:avLst/>
          </a:prstGeom>
          <a:noFill/>
          <a:extLst>
            <a:ext uri="{909E8E84-426E-40DD-AFC4-6F175D3DCCD1}">
              <a14:hiddenFill xmlns:a14="http://schemas.microsoft.com/office/drawing/2010/main">
                <a:solidFill>
                  <a:srgbClr val="FFFFFF"/>
                </a:solidFill>
              </a14:hiddenFill>
            </a:ext>
          </a:extLst>
        </p:spPr>
      </p:pic>
      <p:pic>
        <p:nvPicPr>
          <p:cNvPr id="217" name="Picture 8">
            <a:extLst>
              <a:ext uri="{FF2B5EF4-FFF2-40B4-BE49-F238E27FC236}">
                <a16:creationId xmlns:a16="http://schemas.microsoft.com/office/drawing/2014/main" id="{23998BFF-28D7-C9BE-AAB7-22E08AD6DD33}"/>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6573178" y="2183906"/>
            <a:ext cx="552750" cy="616971"/>
          </a:xfrm>
          <a:prstGeom prst="rect">
            <a:avLst/>
          </a:prstGeom>
          <a:noFill/>
          <a:extLst>
            <a:ext uri="{909E8E84-426E-40DD-AFC4-6F175D3DCCD1}">
              <a14:hiddenFill xmlns:a14="http://schemas.microsoft.com/office/drawing/2010/main">
                <a:solidFill>
                  <a:srgbClr val="FFFFFF"/>
                </a:solidFill>
              </a14:hiddenFill>
            </a:ext>
          </a:extLst>
        </p:spPr>
      </p:pic>
      <p:pic>
        <p:nvPicPr>
          <p:cNvPr id="218" name="Picture 8">
            <a:extLst>
              <a:ext uri="{FF2B5EF4-FFF2-40B4-BE49-F238E27FC236}">
                <a16:creationId xmlns:a16="http://schemas.microsoft.com/office/drawing/2014/main" id="{74332A74-C91C-339E-7310-6D8F75A65686}"/>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6725578" y="2336306"/>
            <a:ext cx="552750" cy="616971"/>
          </a:xfrm>
          <a:prstGeom prst="rect">
            <a:avLst/>
          </a:prstGeom>
          <a:noFill/>
          <a:extLst>
            <a:ext uri="{909E8E84-426E-40DD-AFC4-6F175D3DCCD1}">
              <a14:hiddenFill xmlns:a14="http://schemas.microsoft.com/office/drawing/2010/main">
                <a:solidFill>
                  <a:srgbClr val="FFFFFF"/>
                </a:solidFill>
              </a14:hiddenFill>
            </a:ext>
          </a:extLst>
        </p:spPr>
      </p:pic>
      <p:pic>
        <p:nvPicPr>
          <p:cNvPr id="219" name="Picture 8">
            <a:extLst>
              <a:ext uri="{FF2B5EF4-FFF2-40B4-BE49-F238E27FC236}">
                <a16:creationId xmlns:a16="http://schemas.microsoft.com/office/drawing/2014/main" id="{41FCC342-1080-7B01-F18E-4E2BD9AC6CD4}"/>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6877978" y="2488706"/>
            <a:ext cx="552750" cy="616971"/>
          </a:xfrm>
          <a:prstGeom prst="rect">
            <a:avLst/>
          </a:prstGeom>
          <a:noFill/>
          <a:extLst>
            <a:ext uri="{909E8E84-426E-40DD-AFC4-6F175D3DCCD1}">
              <a14:hiddenFill xmlns:a14="http://schemas.microsoft.com/office/drawing/2010/main">
                <a:solidFill>
                  <a:srgbClr val="FFFFFF"/>
                </a:solidFill>
              </a14:hiddenFill>
            </a:ext>
          </a:extLst>
        </p:spPr>
      </p:pic>
      <p:pic>
        <p:nvPicPr>
          <p:cNvPr id="220" name="Picture 8">
            <a:extLst>
              <a:ext uri="{FF2B5EF4-FFF2-40B4-BE49-F238E27FC236}">
                <a16:creationId xmlns:a16="http://schemas.microsoft.com/office/drawing/2014/main" id="{C7B727FA-FFED-70D3-24BE-2FD185002114}"/>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7030378" y="2641106"/>
            <a:ext cx="552750" cy="616971"/>
          </a:xfrm>
          <a:prstGeom prst="rect">
            <a:avLst/>
          </a:prstGeom>
          <a:noFill/>
          <a:extLst>
            <a:ext uri="{909E8E84-426E-40DD-AFC4-6F175D3DCCD1}">
              <a14:hiddenFill xmlns:a14="http://schemas.microsoft.com/office/drawing/2010/main">
                <a:solidFill>
                  <a:srgbClr val="FFFFFF"/>
                </a:solidFill>
              </a14:hiddenFill>
            </a:ext>
          </a:extLst>
        </p:spPr>
      </p:pic>
      <p:pic>
        <p:nvPicPr>
          <p:cNvPr id="221" name="Picture 8">
            <a:extLst>
              <a:ext uri="{FF2B5EF4-FFF2-40B4-BE49-F238E27FC236}">
                <a16:creationId xmlns:a16="http://schemas.microsoft.com/office/drawing/2014/main" id="{904F31AA-DA5B-36FC-78D9-924F8B66741A}"/>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7182778" y="2793506"/>
            <a:ext cx="552750" cy="616971"/>
          </a:xfrm>
          <a:prstGeom prst="rect">
            <a:avLst/>
          </a:prstGeom>
          <a:noFill/>
          <a:extLst>
            <a:ext uri="{909E8E84-426E-40DD-AFC4-6F175D3DCCD1}">
              <a14:hiddenFill xmlns:a14="http://schemas.microsoft.com/office/drawing/2010/main">
                <a:solidFill>
                  <a:srgbClr val="FFFFFF"/>
                </a:solidFill>
              </a14:hiddenFill>
            </a:ext>
          </a:extLst>
        </p:spPr>
      </p:pic>
      <p:pic>
        <p:nvPicPr>
          <p:cNvPr id="222" name="Picture 8">
            <a:extLst>
              <a:ext uri="{FF2B5EF4-FFF2-40B4-BE49-F238E27FC236}">
                <a16:creationId xmlns:a16="http://schemas.microsoft.com/office/drawing/2014/main" id="{51211DB6-3FA2-4AA1-AD97-D2457F9EA982}"/>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7335178" y="2945906"/>
            <a:ext cx="552750" cy="616971"/>
          </a:xfrm>
          <a:prstGeom prst="rect">
            <a:avLst/>
          </a:prstGeom>
          <a:noFill/>
          <a:extLst>
            <a:ext uri="{909E8E84-426E-40DD-AFC4-6F175D3DCCD1}">
              <a14:hiddenFill xmlns:a14="http://schemas.microsoft.com/office/drawing/2010/main">
                <a:solidFill>
                  <a:srgbClr val="FFFFFF"/>
                </a:solidFill>
              </a14:hiddenFill>
            </a:ext>
          </a:extLst>
        </p:spPr>
      </p:pic>
      <p:pic>
        <p:nvPicPr>
          <p:cNvPr id="223" name="Picture 8">
            <a:extLst>
              <a:ext uri="{FF2B5EF4-FFF2-40B4-BE49-F238E27FC236}">
                <a16:creationId xmlns:a16="http://schemas.microsoft.com/office/drawing/2014/main" id="{56394CC3-E122-C294-777E-1E845E4D7495}"/>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7487578" y="3098306"/>
            <a:ext cx="552750" cy="616971"/>
          </a:xfrm>
          <a:prstGeom prst="rect">
            <a:avLst/>
          </a:prstGeom>
          <a:noFill/>
          <a:extLst>
            <a:ext uri="{909E8E84-426E-40DD-AFC4-6F175D3DCCD1}">
              <a14:hiddenFill xmlns:a14="http://schemas.microsoft.com/office/drawing/2010/main">
                <a:solidFill>
                  <a:srgbClr val="FFFFFF"/>
                </a:solidFill>
              </a14:hiddenFill>
            </a:ext>
          </a:extLst>
        </p:spPr>
      </p:pic>
      <p:pic>
        <p:nvPicPr>
          <p:cNvPr id="224" name="Picture 8">
            <a:extLst>
              <a:ext uri="{FF2B5EF4-FFF2-40B4-BE49-F238E27FC236}">
                <a16:creationId xmlns:a16="http://schemas.microsoft.com/office/drawing/2014/main" id="{28912566-E551-1A06-81E2-50CB3E08A5FD}"/>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7639978" y="3250706"/>
            <a:ext cx="552750" cy="616971"/>
          </a:xfrm>
          <a:prstGeom prst="rect">
            <a:avLst/>
          </a:prstGeom>
          <a:noFill/>
          <a:extLst>
            <a:ext uri="{909E8E84-426E-40DD-AFC4-6F175D3DCCD1}">
              <a14:hiddenFill xmlns:a14="http://schemas.microsoft.com/office/drawing/2010/main">
                <a:solidFill>
                  <a:srgbClr val="FFFFFF"/>
                </a:solidFill>
              </a14:hiddenFill>
            </a:ext>
          </a:extLst>
        </p:spPr>
      </p:pic>
      <p:pic>
        <p:nvPicPr>
          <p:cNvPr id="225" name="Picture 8">
            <a:extLst>
              <a:ext uri="{FF2B5EF4-FFF2-40B4-BE49-F238E27FC236}">
                <a16:creationId xmlns:a16="http://schemas.microsoft.com/office/drawing/2014/main" id="{9261FB77-10A3-EEAD-0C69-97A84D26B9FC}"/>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7792378" y="3403106"/>
            <a:ext cx="552750" cy="616971"/>
          </a:xfrm>
          <a:prstGeom prst="rect">
            <a:avLst/>
          </a:prstGeom>
          <a:noFill/>
          <a:extLst>
            <a:ext uri="{909E8E84-426E-40DD-AFC4-6F175D3DCCD1}">
              <a14:hiddenFill xmlns:a14="http://schemas.microsoft.com/office/drawing/2010/main">
                <a:solidFill>
                  <a:srgbClr val="FFFFFF"/>
                </a:solidFill>
              </a14:hiddenFill>
            </a:ext>
          </a:extLst>
        </p:spPr>
      </p:pic>
      <p:pic>
        <p:nvPicPr>
          <p:cNvPr id="226" name="Picture 8">
            <a:extLst>
              <a:ext uri="{FF2B5EF4-FFF2-40B4-BE49-F238E27FC236}">
                <a16:creationId xmlns:a16="http://schemas.microsoft.com/office/drawing/2014/main" id="{06C73413-7573-286B-E4BC-B90A34785336}"/>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7944778" y="3555506"/>
            <a:ext cx="552750" cy="616971"/>
          </a:xfrm>
          <a:prstGeom prst="rect">
            <a:avLst/>
          </a:prstGeom>
          <a:noFill/>
          <a:extLst>
            <a:ext uri="{909E8E84-426E-40DD-AFC4-6F175D3DCCD1}">
              <a14:hiddenFill xmlns:a14="http://schemas.microsoft.com/office/drawing/2010/main">
                <a:solidFill>
                  <a:srgbClr val="FFFFFF"/>
                </a:solidFill>
              </a14:hiddenFill>
            </a:ext>
          </a:extLst>
        </p:spPr>
      </p:pic>
      <p:pic>
        <p:nvPicPr>
          <p:cNvPr id="227" name="Picture 8">
            <a:extLst>
              <a:ext uri="{FF2B5EF4-FFF2-40B4-BE49-F238E27FC236}">
                <a16:creationId xmlns:a16="http://schemas.microsoft.com/office/drawing/2014/main" id="{8F1E6812-F23E-DB03-1988-F5A672C24E21}"/>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8097178" y="3707906"/>
            <a:ext cx="552750" cy="616971"/>
          </a:xfrm>
          <a:prstGeom prst="rect">
            <a:avLst/>
          </a:prstGeom>
          <a:noFill/>
          <a:extLst>
            <a:ext uri="{909E8E84-426E-40DD-AFC4-6F175D3DCCD1}">
              <a14:hiddenFill xmlns:a14="http://schemas.microsoft.com/office/drawing/2010/main">
                <a:solidFill>
                  <a:srgbClr val="FFFFFF"/>
                </a:solidFill>
              </a14:hiddenFill>
            </a:ext>
          </a:extLst>
        </p:spPr>
      </p:pic>
      <p:pic>
        <p:nvPicPr>
          <p:cNvPr id="228" name="Picture 8">
            <a:extLst>
              <a:ext uri="{FF2B5EF4-FFF2-40B4-BE49-F238E27FC236}">
                <a16:creationId xmlns:a16="http://schemas.microsoft.com/office/drawing/2014/main" id="{0F7650EC-FDD5-5D94-DDC8-78FE66127264}"/>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8249578" y="3860306"/>
            <a:ext cx="552750" cy="616971"/>
          </a:xfrm>
          <a:prstGeom prst="rect">
            <a:avLst/>
          </a:prstGeom>
          <a:noFill/>
          <a:extLst>
            <a:ext uri="{909E8E84-426E-40DD-AFC4-6F175D3DCCD1}">
              <a14:hiddenFill xmlns:a14="http://schemas.microsoft.com/office/drawing/2010/main">
                <a:solidFill>
                  <a:srgbClr val="FFFFFF"/>
                </a:solidFill>
              </a14:hiddenFill>
            </a:ext>
          </a:extLst>
        </p:spPr>
      </p:pic>
      <p:pic>
        <p:nvPicPr>
          <p:cNvPr id="229" name="Picture 8">
            <a:extLst>
              <a:ext uri="{FF2B5EF4-FFF2-40B4-BE49-F238E27FC236}">
                <a16:creationId xmlns:a16="http://schemas.microsoft.com/office/drawing/2014/main" id="{E2B0DBBD-169E-78A2-D0F8-E0032A19912E}"/>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8401978" y="4012706"/>
            <a:ext cx="552750" cy="616971"/>
          </a:xfrm>
          <a:prstGeom prst="rect">
            <a:avLst/>
          </a:prstGeom>
          <a:noFill/>
          <a:extLst>
            <a:ext uri="{909E8E84-426E-40DD-AFC4-6F175D3DCCD1}">
              <a14:hiddenFill xmlns:a14="http://schemas.microsoft.com/office/drawing/2010/main">
                <a:solidFill>
                  <a:srgbClr val="FFFFFF"/>
                </a:solidFill>
              </a14:hiddenFill>
            </a:ext>
          </a:extLst>
        </p:spPr>
      </p:pic>
      <p:pic>
        <p:nvPicPr>
          <p:cNvPr id="230" name="Picture 8">
            <a:extLst>
              <a:ext uri="{FF2B5EF4-FFF2-40B4-BE49-F238E27FC236}">
                <a16:creationId xmlns:a16="http://schemas.microsoft.com/office/drawing/2014/main" id="{649BA7A4-B2B8-17A4-0E27-DEE4C4F07A61}"/>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8554378" y="4165106"/>
            <a:ext cx="552750" cy="616971"/>
          </a:xfrm>
          <a:prstGeom prst="rect">
            <a:avLst/>
          </a:prstGeom>
          <a:noFill/>
          <a:extLst>
            <a:ext uri="{909E8E84-426E-40DD-AFC4-6F175D3DCCD1}">
              <a14:hiddenFill xmlns:a14="http://schemas.microsoft.com/office/drawing/2010/main">
                <a:solidFill>
                  <a:srgbClr val="FFFFFF"/>
                </a:solidFill>
              </a14:hiddenFill>
            </a:ext>
          </a:extLst>
        </p:spPr>
      </p:pic>
      <p:pic>
        <p:nvPicPr>
          <p:cNvPr id="231" name="Picture 8">
            <a:extLst>
              <a:ext uri="{FF2B5EF4-FFF2-40B4-BE49-F238E27FC236}">
                <a16:creationId xmlns:a16="http://schemas.microsoft.com/office/drawing/2014/main" id="{ECCD89E9-22D8-5F86-9801-787D929EDFD4}"/>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8706778" y="4317506"/>
            <a:ext cx="552750" cy="616971"/>
          </a:xfrm>
          <a:prstGeom prst="rect">
            <a:avLst/>
          </a:prstGeom>
          <a:noFill/>
          <a:extLst>
            <a:ext uri="{909E8E84-426E-40DD-AFC4-6F175D3DCCD1}">
              <a14:hiddenFill xmlns:a14="http://schemas.microsoft.com/office/drawing/2010/main">
                <a:solidFill>
                  <a:srgbClr val="FFFFFF"/>
                </a:solidFill>
              </a14:hiddenFill>
            </a:ext>
          </a:extLst>
        </p:spPr>
      </p:pic>
      <p:pic>
        <p:nvPicPr>
          <p:cNvPr id="232" name="Picture 8">
            <a:extLst>
              <a:ext uri="{FF2B5EF4-FFF2-40B4-BE49-F238E27FC236}">
                <a16:creationId xmlns:a16="http://schemas.microsoft.com/office/drawing/2014/main" id="{A86EAFE5-D340-CFE7-1DB5-553B4363C538}"/>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8859178" y="4469906"/>
            <a:ext cx="552750" cy="616971"/>
          </a:xfrm>
          <a:prstGeom prst="rect">
            <a:avLst/>
          </a:prstGeom>
          <a:noFill/>
          <a:extLst>
            <a:ext uri="{909E8E84-426E-40DD-AFC4-6F175D3DCCD1}">
              <a14:hiddenFill xmlns:a14="http://schemas.microsoft.com/office/drawing/2010/main">
                <a:solidFill>
                  <a:srgbClr val="FFFFFF"/>
                </a:solidFill>
              </a14:hiddenFill>
            </a:ext>
          </a:extLst>
        </p:spPr>
      </p:pic>
      <p:pic>
        <p:nvPicPr>
          <p:cNvPr id="233" name="Picture 8">
            <a:extLst>
              <a:ext uri="{FF2B5EF4-FFF2-40B4-BE49-F238E27FC236}">
                <a16:creationId xmlns:a16="http://schemas.microsoft.com/office/drawing/2014/main" id="{7F89D62C-7771-EBB5-AEEF-6F3102529735}"/>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9011578" y="4622306"/>
            <a:ext cx="552750" cy="616971"/>
          </a:xfrm>
          <a:prstGeom prst="rect">
            <a:avLst/>
          </a:prstGeom>
          <a:noFill/>
          <a:extLst>
            <a:ext uri="{909E8E84-426E-40DD-AFC4-6F175D3DCCD1}">
              <a14:hiddenFill xmlns:a14="http://schemas.microsoft.com/office/drawing/2010/main">
                <a:solidFill>
                  <a:srgbClr val="FFFFFF"/>
                </a:solidFill>
              </a14:hiddenFill>
            </a:ext>
          </a:extLst>
        </p:spPr>
      </p:pic>
      <p:pic>
        <p:nvPicPr>
          <p:cNvPr id="234" name="Picture 8">
            <a:extLst>
              <a:ext uri="{FF2B5EF4-FFF2-40B4-BE49-F238E27FC236}">
                <a16:creationId xmlns:a16="http://schemas.microsoft.com/office/drawing/2014/main" id="{1A350100-4933-7059-4F06-916AB6CD28B9}"/>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9163978" y="4774706"/>
            <a:ext cx="552750" cy="616971"/>
          </a:xfrm>
          <a:prstGeom prst="rect">
            <a:avLst/>
          </a:prstGeom>
          <a:noFill/>
          <a:extLst>
            <a:ext uri="{909E8E84-426E-40DD-AFC4-6F175D3DCCD1}">
              <a14:hiddenFill xmlns:a14="http://schemas.microsoft.com/office/drawing/2010/main">
                <a:solidFill>
                  <a:srgbClr val="FFFFFF"/>
                </a:solidFill>
              </a14:hiddenFill>
            </a:ext>
          </a:extLst>
        </p:spPr>
      </p:pic>
      <p:pic>
        <p:nvPicPr>
          <p:cNvPr id="235" name="Picture 8">
            <a:extLst>
              <a:ext uri="{FF2B5EF4-FFF2-40B4-BE49-F238E27FC236}">
                <a16:creationId xmlns:a16="http://schemas.microsoft.com/office/drawing/2014/main" id="{38199E24-C124-17FA-6F95-899EB89CD31C}"/>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9316378" y="4927106"/>
            <a:ext cx="552750" cy="616971"/>
          </a:xfrm>
          <a:prstGeom prst="rect">
            <a:avLst/>
          </a:prstGeom>
          <a:noFill/>
          <a:extLst>
            <a:ext uri="{909E8E84-426E-40DD-AFC4-6F175D3DCCD1}">
              <a14:hiddenFill xmlns:a14="http://schemas.microsoft.com/office/drawing/2010/main">
                <a:solidFill>
                  <a:srgbClr val="FFFFFF"/>
                </a:solidFill>
              </a14:hiddenFill>
            </a:ext>
          </a:extLst>
        </p:spPr>
      </p:pic>
      <p:pic>
        <p:nvPicPr>
          <p:cNvPr id="236" name="Picture 8">
            <a:extLst>
              <a:ext uri="{FF2B5EF4-FFF2-40B4-BE49-F238E27FC236}">
                <a16:creationId xmlns:a16="http://schemas.microsoft.com/office/drawing/2014/main" id="{BF2FAEEE-5024-2E0B-F8DF-88126222E87E}"/>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9468778" y="5079506"/>
            <a:ext cx="552750" cy="616971"/>
          </a:xfrm>
          <a:prstGeom prst="rect">
            <a:avLst/>
          </a:prstGeom>
          <a:noFill/>
          <a:extLst>
            <a:ext uri="{909E8E84-426E-40DD-AFC4-6F175D3DCCD1}">
              <a14:hiddenFill xmlns:a14="http://schemas.microsoft.com/office/drawing/2010/main">
                <a:solidFill>
                  <a:srgbClr val="FFFFFF"/>
                </a:solidFill>
              </a14:hiddenFill>
            </a:ext>
          </a:extLst>
        </p:spPr>
      </p:pic>
      <p:pic>
        <p:nvPicPr>
          <p:cNvPr id="237" name="Picture 8">
            <a:extLst>
              <a:ext uri="{FF2B5EF4-FFF2-40B4-BE49-F238E27FC236}">
                <a16:creationId xmlns:a16="http://schemas.microsoft.com/office/drawing/2014/main" id="{251FD1B2-7F7E-0124-C3D8-00E337C51465}"/>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9621178" y="5231906"/>
            <a:ext cx="552750" cy="616971"/>
          </a:xfrm>
          <a:prstGeom prst="rect">
            <a:avLst/>
          </a:prstGeom>
          <a:noFill/>
          <a:extLst>
            <a:ext uri="{909E8E84-426E-40DD-AFC4-6F175D3DCCD1}">
              <a14:hiddenFill xmlns:a14="http://schemas.microsoft.com/office/drawing/2010/main">
                <a:solidFill>
                  <a:srgbClr val="FFFFFF"/>
                </a:solidFill>
              </a14:hiddenFill>
            </a:ext>
          </a:extLst>
        </p:spPr>
      </p:pic>
      <p:pic>
        <p:nvPicPr>
          <p:cNvPr id="238" name="Picture 8">
            <a:extLst>
              <a:ext uri="{FF2B5EF4-FFF2-40B4-BE49-F238E27FC236}">
                <a16:creationId xmlns:a16="http://schemas.microsoft.com/office/drawing/2014/main" id="{809D67FF-C500-CE64-F122-7A934E8B9EDB}"/>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9773578" y="5384306"/>
            <a:ext cx="552750" cy="616971"/>
          </a:xfrm>
          <a:prstGeom prst="rect">
            <a:avLst/>
          </a:prstGeom>
          <a:noFill/>
          <a:extLst>
            <a:ext uri="{909E8E84-426E-40DD-AFC4-6F175D3DCCD1}">
              <a14:hiddenFill xmlns:a14="http://schemas.microsoft.com/office/drawing/2010/main">
                <a:solidFill>
                  <a:srgbClr val="FFFFFF"/>
                </a:solidFill>
              </a14:hiddenFill>
            </a:ext>
          </a:extLst>
        </p:spPr>
      </p:pic>
      <p:pic>
        <p:nvPicPr>
          <p:cNvPr id="239" name="Picture 8">
            <a:extLst>
              <a:ext uri="{FF2B5EF4-FFF2-40B4-BE49-F238E27FC236}">
                <a16:creationId xmlns:a16="http://schemas.microsoft.com/office/drawing/2014/main" id="{20BDB20A-01EE-6356-2A88-266004CB0EC1}"/>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9925978" y="5536706"/>
            <a:ext cx="552750" cy="616971"/>
          </a:xfrm>
          <a:prstGeom prst="rect">
            <a:avLst/>
          </a:prstGeom>
          <a:noFill/>
          <a:extLst>
            <a:ext uri="{909E8E84-426E-40DD-AFC4-6F175D3DCCD1}">
              <a14:hiddenFill xmlns:a14="http://schemas.microsoft.com/office/drawing/2010/main">
                <a:solidFill>
                  <a:srgbClr val="FFFFFF"/>
                </a:solidFill>
              </a14:hiddenFill>
            </a:ext>
          </a:extLst>
        </p:spPr>
      </p:pic>
      <p:pic>
        <p:nvPicPr>
          <p:cNvPr id="240" name="Picture 8">
            <a:extLst>
              <a:ext uri="{FF2B5EF4-FFF2-40B4-BE49-F238E27FC236}">
                <a16:creationId xmlns:a16="http://schemas.microsoft.com/office/drawing/2014/main" id="{E54360FF-779F-19A9-D439-A6C3EA5728D4}"/>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10078378" y="5689106"/>
            <a:ext cx="552750" cy="616971"/>
          </a:xfrm>
          <a:prstGeom prst="rect">
            <a:avLst/>
          </a:prstGeom>
          <a:noFill/>
          <a:extLst>
            <a:ext uri="{909E8E84-426E-40DD-AFC4-6F175D3DCCD1}">
              <a14:hiddenFill xmlns:a14="http://schemas.microsoft.com/office/drawing/2010/main">
                <a:solidFill>
                  <a:srgbClr val="FFFFFF"/>
                </a:solidFill>
              </a14:hiddenFill>
            </a:ext>
          </a:extLst>
        </p:spPr>
      </p:pic>
      <p:pic>
        <p:nvPicPr>
          <p:cNvPr id="241" name="Picture 8">
            <a:extLst>
              <a:ext uri="{FF2B5EF4-FFF2-40B4-BE49-F238E27FC236}">
                <a16:creationId xmlns:a16="http://schemas.microsoft.com/office/drawing/2014/main" id="{6039D43F-8D5C-D957-2BCC-22BEF17F0C84}"/>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10230778" y="5841506"/>
            <a:ext cx="552750" cy="616971"/>
          </a:xfrm>
          <a:prstGeom prst="rect">
            <a:avLst/>
          </a:prstGeom>
          <a:noFill/>
          <a:extLst>
            <a:ext uri="{909E8E84-426E-40DD-AFC4-6F175D3DCCD1}">
              <a14:hiddenFill xmlns:a14="http://schemas.microsoft.com/office/drawing/2010/main">
                <a:solidFill>
                  <a:srgbClr val="FFFFFF"/>
                </a:solidFill>
              </a14:hiddenFill>
            </a:ext>
          </a:extLst>
        </p:spPr>
      </p:pic>
      <p:sp>
        <p:nvSpPr>
          <p:cNvPr id="242" name="Multiplication Sign 241">
            <a:extLst>
              <a:ext uri="{FF2B5EF4-FFF2-40B4-BE49-F238E27FC236}">
                <a16:creationId xmlns:a16="http://schemas.microsoft.com/office/drawing/2014/main" id="{1B856844-3630-894B-8403-3D7291A9952C}"/>
              </a:ext>
            </a:extLst>
          </p:cNvPr>
          <p:cNvSpPr/>
          <p:nvPr/>
        </p:nvSpPr>
        <p:spPr>
          <a:xfrm>
            <a:off x="9247944" y="4957043"/>
            <a:ext cx="762000" cy="671827"/>
          </a:xfrm>
          <a:prstGeom prst="mathMultiply">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Multiplication Sign 242">
            <a:extLst>
              <a:ext uri="{FF2B5EF4-FFF2-40B4-BE49-F238E27FC236}">
                <a16:creationId xmlns:a16="http://schemas.microsoft.com/office/drawing/2014/main" id="{D9A08E65-4B10-C4DB-5348-B8ED7215B61D}"/>
              </a:ext>
            </a:extLst>
          </p:cNvPr>
          <p:cNvSpPr/>
          <p:nvPr/>
        </p:nvSpPr>
        <p:spPr>
          <a:xfrm>
            <a:off x="8556064" y="4238188"/>
            <a:ext cx="762000" cy="671827"/>
          </a:xfrm>
          <a:prstGeom prst="mathMultiply">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Multiplication Sign 243">
            <a:extLst>
              <a:ext uri="{FF2B5EF4-FFF2-40B4-BE49-F238E27FC236}">
                <a16:creationId xmlns:a16="http://schemas.microsoft.com/office/drawing/2014/main" id="{995E7F61-5AFC-8230-960B-C2AEB2860E0D}"/>
              </a:ext>
            </a:extLst>
          </p:cNvPr>
          <p:cNvSpPr/>
          <p:nvPr/>
        </p:nvSpPr>
        <p:spPr>
          <a:xfrm>
            <a:off x="7967544" y="3695088"/>
            <a:ext cx="762000" cy="671827"/>
          </a:xfrm>
          <a:prstGeom prst="mathMultiply">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Multiplication Sign 244">
            <a:extLst>
              <a:ext uri="{FF2B5EF4-FFF2-40B4-BE49-F238E27FC236}">
                <a16:creationId xmlns:a16="http://schemas.microsoft.com/office/drawing/2014/main" id="{574D5965-4A64-7327-27AD-74EB00DEE8A5}"/>
              </a:ext>
            </a:extLst>
          </p:cNvPr>
          <p:cNvSpPr/>
          <p:nvPr/>
        </p:nvSpPr>
        <p:spPr>
          <a:xfrm>
            <a:off x="7487044" y="3176725"/>
            <a:ext cx="762000" cy="671827"/>
          </a:xfrm>
          <a:prstGeom prst="mathMultiply">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Multiplication Sign 245">
            <a:extLst>
              <a:ext uri="{FF2B5EF4-FFF2-40B4-BE49-F238E27FC236}">
                <a16:creationId xmlns:a16="http://schemas.microsoft.com/office/drawing/2014/main" id="{FB3F94F7-88A9-15FB-C986-975330FA3459}"/>
              </a:ext>
            </a:extLst>
          </p:cNvPr>
          <p:cNvSpPr/>
          <p:nvPr/>
        </p:nvSpPr>
        <p:spPr>
          <a:xfrm>
            <a:off x="6762514" y="2474504"/>
            <a:ext cx="762000" cy="671827"/>
          </a:xfrm>
          <a:prstGeom prst="mathMultiply">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Multiplication Sign 246">
            <a:extLst>
              <a:ext uri="{FF2B5EF4-FFF2-40B4-BE49-F238E27FC236}">
                <a16:creationId xmlns:a16="http://schemas.microsoft.com/office/drawing/2014/main" id="{B5A583D6-FAC6-52DF-DB2B-FDA8B4AB5D21}"/>
              </a:ext>
            </a:extLst>
          </p:cNvPr>
          <p:cNvSpPr/>
          <p:nvPr/>
        </p:nvSpPr>
        <p:spPr>
          <a:xfrm>
            <a:off x="6076831" y="1767146"/>
            <a:ext cx="762000" cy="671827"/>
          </a:xfrm>
          <a:prstGeom prst="mathMultiply">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Multiplication Sign 247">
            <a:extLst>
              <a:ext uri="{FF2B5EF4-FFF2-40B4-BE49-F238E27FC236}">
                <a16:creationId xmlns:a16="http://schemas.microsoft.com/office/drawing/2014/main" id="{9CA2E313-F0BC-5075-0FDC-584C6FC0CE31}"/>
              </a:ext>
            </a:extLst>
          </p:cNvPr>
          <p:cNvSpPr/>
          <p:nvPr/>
        </p:nvSpPr>
        <p:spPr>
          <a:xfrm>
            <a:off x="5455284" y="1122928"/>
            <a:ext cx="762000" cy="671827"/>
          </a:xfrm>
          <a:prstGeom prst="mathMultiply">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TextBox 248">
            <a:extLst>
              <a:ext uri="{FF2B5EF4-FFF2-40B4-BE49-F238E27FC236}">
                <a16:creationId xmlns:a16="http://schemas.microsoft.com/office/drawing/2014/main" id="{97F9944F-F15D-5846-6F8A-4746D3D43599}"/>
              </a:ext>
            </a:extLst>
          </p:cNvPr>
          <p:cNvSpPr txBox="1"/>
          <p:nvPr/>
        </p:nvSpPr>
        <p:spPr>
          <a:xfrm>
            <a:off x="8190963" y="2824784"/>
            <a:ext cx="1515651" cy="646331"/>
          </a:xfrm>
          <a:prstGeom prst="rect">
            <a:avLst/>
          </a:prstGeom>
          <a:noFill/>
        </p:spPr>
        <p:txBody>
          <a:bodyPr wrap="square" rtlCol="0">
            <a:spAutoFit/>
          </a:bodyPr>
          <a:lstStyle/>
          <a:p>
            <a:r>
              <a:rPr lang="en-US" dirty="0"/>
              <a:t>ABR Programs</a:t>
            </a:r>
          </a:p>
        </p:txBody>
      </p:sp>
      <p:sp>
        <p:nvSpPr>
          <p:cNvPr id="250" name="TextBox 249">
            <a:extLst>
              <a:ext uri="{FF2B5EF4-FFF2-40B4-BE49-F238E27FC236}">
                <a16:creationId xmlns:a16="http://schemas.microsoft.com/office/drawing/2014/main" id="{A78DC236-61E4-33A4-B55E-2E1EE72A1C0D}"/>
              </a:ext>
            </a:extLst>
          </p:cNvPr>
          <p:cNvSpPr txBox="1"/>
          <p:nvPr/>
        </p:nvSpPr>
        <p:spPr>
          <a:xfrm>
            <a:off x="2606574" y="-26621"/>
            <a:ext cx="8181158" cy="523220"/>
          </a:xfrm>
          <a:prstGeom prst="rect">
            <a:avLst/>
          </a:prstGeom>
          <a:noFill/>
        </p:spPr>
        <p:txBody>
          <a:bodyPr wrap="square" rtlCol="0">
            <a:spAutoFit/>
          </a:bodyPr>
          <a:lstStyle/>
          <a:p>
            <a:r>
              <a:rPr lang="en-US" sz="2800" dirty="0"/>
              <a:t>A COMMUNITY’S BUILDING INVENTORY</a:t>
            </a:r>
          </a:p>
        </p:txBody>
      </p:sp>
      <p:pic>
        <p:nvPicPr>
          <p:cNvPr id="251" name="Picture 2">
            <a:extLst>
              <a:ext uri="{FF2B5EF4-FFF2-40B4-BE49-F238E27FC236}">
                <a16:creationId xmlns:a16="http://schemas.microsoft.com/office/drawing/2014/main" id="{97AEAF74-07A6-27A2-67C7-6237BF48309E}"/>
              </a:ext>
            </a:extLst>
          </p:cNvPr>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1308973" y="4762913"/>
            <a:ext cx="1117012" cy="11170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3260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3EC78C91-01BD-0D02-457F-B7FFB0FF7BF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5681780"/>
            <a:ext cx="2087217" cy="649998"/>
          </a:xfrm>
          <a:prstGeom prst="rect">
            <a:avLst/>
          </a:prstGeom>
        </p:spPr>
      </p:pic>
      <p:pic>
        <p:nvPicPr>
          <p:cNvPr id="5" name="Picture 2">
            <a:extLst>
              <a:ext uri="{FF2B5EF4-FFF2-40B4-BE49-F238E27FC236}">
                <a16:creationId xmlns:a16="http://schemas.microsoft.com/office/drawing/2014/main" id="{6D6BACD3-4ABF-6120-EF79-D7FC55C7C6EE}"/>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flipH="1">
            <a:off x="458627" y="444065"/>
            <a:ext cx="1150973" cy="116363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a:extLst>
              <a:ext uri="{FF2B5EF4-FFF2-40B4-BE49-F238E27FC236}">
                <a16:creationId xmlns:a16="http://schemas.microsoft.com/office/drawing/2014/main" id="{C5B1EF0E-49FA-D435-9AFB-59AB2917F75B}"/>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885714" y="619151"/>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E69171E4-DAB7-3564-88ED-5EA1082265BB}"/>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701417" y="708260"/>
            <a:ext cx="620001" cy="62000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a:extLst>
              <a:ext uri="{FF2B5EF4-FFF2-40B4-BE49-F238E27FC236}">
                <a16:creationId xmlns:a16="http://schemas.microsoft.com/office/drawing/2014/main" id="{192C9155-090E-3EB9-1D9E-3CCA540915B1}"/>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165847" y="2540438"/>
            <a:ext cx="635458" cy="89565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0">
            <a:extLst>
              <a:ext uri="{FF2B5EF4-FFF2-40B4-BE49-F238E27FC236}">
                <a16:creationId xmlns:a16="http://schemas.microsoft.com/office/drawing/2014/main" id="{68C3E835-5E0E-DA25-A1C4-FDB8E7046393}"/>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274548" y="3750138"/>
            <a:ext cx="895701" cy="65087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2">
            <a:extLst>
              <a:ext uri="{FF2B5EF4-FFF2-40B4-BE49-F238E27FC236}">
                <a16:creationId xmlns:a16="http://schemas.microsoft.com/office/drawing/2014/main" id="{FB8F41DB-FD89-920B-D290-0469B810A092}"/>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184644" y="4885617"/>
            <a:ext cx="1150973" cy="86454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2">
            <a:extLst>
              <a:ext uri="{FF2B5EF4-FFF2-40B4-BE49-F238E27FC236}">
                <a16:creationId xmlns:a16="http://schemas.microsoft.com/office/drawing/2014/main" id="{75447854-147D-E722-F4AC-81928F475071}"/>
              </a:ext>
            </a:extLst>
          </p:cNvPr>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a:stretch/>
        </p:blipFill>
        <p:spPr bwMode="auto">
          <a:xfrm>
            <a:off x="11427564" y="2507857"/>
            <a:ext cx="702884" cy="69911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a:extLst>
              <a:ext uri="{FF2B5EF4-FFF2-40B4-BE49-F238E27FC236}">
                <a16:creationId xmlns:a16="http://schemas.microsoft.com/office/drawing/2014/main" id="{FBBF28A9-812E-1CA4-C7C5-11ECC8406527}"/>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038114" y="771551"/>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a:extLst>
              <a:ext uri="{FF2B5EF4-FFF2-40B4-BE49-F238E27FC236}">
                <a16:creationId xmlns:a16="http://schemas.microsoft.com/office/drawing/2014/main" id="{17112F68-9C09-62BB-11B3-6D57BB18B348}"/>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190514" y="923951"/>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a:extLst>
              <a:ext uri="{FF2B5EF4-FFF2-40B4-BE49-F238E27FC236}">
                <a16:creationId xmlns:a16="http://schemas.microsoft.com/office/drawing/2014/main" id="{51021E1E-2FCE-1175-F0A4-ED008D4AF907}"/>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342914" y="1076351"/>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a:extLst>
              <a:ext uri="{FF2B5EF4-FFF2-40B4-BE49-F238E27FC236}">
                <a16:creationId xmlns:a16="http://schemas.microsoft.com/office/drawing/2014/main" id="{A6FC0C11-C876-848E-3E1C-894728B30269}"/>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495314" y="1228751"/>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a:extLst>
              <a:ext uri="{FF2B5EF4-FFF2-40B4-BE49-F238E27FC236}">
                <a16:creationId xmlns:a16="http://schemas.microsoft.com/office/drawing/2014/main" id="{9D1214BD-966D-E052-5FAD-44FE996D0AAD}"/>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647714" y="1381151"/>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a:extLst>
              <a:ext uri="{FF2B5EF4-FFF2-40B4-BE49-F238E27FC236}">
                <a16:creationId xmlns:a16="http://schemas.microsoft.com/office/drawing/2014/main" id="{06412AFE-CAF7-48AC-35D3-F39B164B8359}"/>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800114" y="1533551"/>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a:extLst>
              <a:ext uri="{FF2B5EF4-FFF2-40B4-BE49-F238E27FC236}">
                <a16:creationId xmlns:a16="http://schemas.microsoft.com/office/drawing/2014/main" id="{E22255E5-6044-0F45-3481-84016F0784DB}"/>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952514" y="1685951"/>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a:extLst>
              <a:ext uri="{FF2B5EF4-FFF2-40B4-BE49-F238E27FC236}">
                <a16:creationId xmlns:a16="http://schemas.microsoft.com/office/drawing/2014/main" id="{AC8DAD64-1510-FC98-AF19-C125B89E9D43}"/>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104914" y="1838351"/>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a:extLst>
              <a:ext uri="{FF2B5EF4-FFF2-40B4-BE49-F238E27FC236}">
                <a16:creationId xmlns:a16="http://schemas.microsoft.com/office/drawing/2014/main" id="{A902E931-DAED-3741-341D-A503CD3205C6}"/>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257314" y="1990751"/>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a:extLst>
              <a:ext uri="{FF2B5EF4-FFF2-40B4-BE49-F238E27FC236}">
                <a16:creationId xmlns:a16="http://schemas.microsoft.com/office/drawing/2014/main" id="{61956582-68E2-8B80-D59F-331710B4573B}"/>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409714" y="2143151"/>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a:extLst>
              <a:ext uri="{FF2B5EF4-FFF2-40B4-BE49-F238E27FC236}">
                <a16:creationId xmlns:a16="http://schemas.microsoft.com/office/drawing/2014/main" id="{0D2A5C27-C191-7BC2-C98D-952DD9468E2A}"/>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562114" y="2295551"/>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a:extLst>
              <a:ext uri="{FF2B5EF4-FFF2-40B4-BE49-F238E27FC236}">
                <a16:creationId xmlns:a16="http://schemas.microsoft.com/office/drawing/2014/main" id="{3AE351B9-CA5A-CE24-45B4-0440BDEAD227}"/>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714514" y="2447951"/>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a:extLst>
              <a:ext uri="{FF2B5EF4-FFF2-40B4-BE49-F238E27FC236}">
                <a16:creationId xmlns:a16="http://schemas.microsoft.com/office/drawing/2014/main" id="{8E9AFC79-BBCA-302C-72F1-91EBFA12EF63}"/>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866914" y="2600351"/>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
            <a:extLst>
              <a:ext uri="{FF2B5EF4-FFF2-40B4-BE49-F238E27FC236}">
                <a16:creationId xmlns:a16="http://schemas.microsoft.com/office/drawing/2014/main" id="{F5A0EEC6-DDF2-AA32-D879-2E0946B24B99}"/>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019314" y="2752751"/>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
            <a:extLst>
              <a:ext uri="{FF2B5EF4-FFF2-40B4-BE49-F238E27FC236}">
                <a16:creationId xmlns:a16="http://schemas.microsoft.com/office/drawing/2014/main" id="{77BB26C5-2706-E04A-B3EF-853146AA9DFD}"/>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171714" y="2905151"/>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4">
            <a:extLst>
              <a:ext uri="{FF2B5EF4-FFF2-40B4-BE49-F238E27FC236}">
                <a16:creationId xmlns:a16="http://schemas.microsoft.com/office/drawing/2014/main" id="{10F34C2B-F7DF-F1B0-4E40-BF654B149EE9}"/>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324114" y="3057551"/>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a:extLst>
              <a:ext uri="{FF2B5EF4-FFF2-40B4-BE49-F238E27FC236}">
                <a16:creationId xmlns:a16="http://schemas.microsoft.com/office/drawing/2014/main" id="{41B7BDDB-BDC4-91B9-7AE5-0E9C495A6A0A}"/>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476514" y="3209951"/>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4">
            <a:extLst>
              <a:ext uri="{FF2B5EF4-FFF2-40B4-BE49-F238E27FC236}">
                <a16:creationId xmlns:a16="http://schemas.microsoft.com/office/drawing/2014/main" id="{944CDC86-2ED7-7DB1-FD90-819557A1CE7F}"/>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628914" y="3362351"/>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4">
            <a:extLst>
              <a:ext uri="{FF2B5EF4-FFF2-40B4-BE49-F238E27FC236}">
                <a16:creationId xmlns:a16="http://schemas.microsoft.com/office/drawing/2014/main" id="{C89738E8-6A3F-4622-C77F-3BC6B8ABF7B8}"/>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781314" y="3514751"/>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4">
            <a:extLst>
              <a:ext uri="{FF2B5EF4-FFF2-40B4-BE49-F238E27FC236}">
                <a16:creationId xmlns:a16="http://schemas.microsoft.com/office/drawing/2014/main" id="{1A56F148-0B34-CFF1-F821-61D2A14DD5A2}"/>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933714" y="3667151"/>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4">
            <a:extLst>
              <a:ext uri="{FF2B5EF4-FFF2-40B4-BE49-F238E27FC236}">
                <a16:creationId xmlns:a16="http://schemas.microsoft.com/office/drawing/2014/main" id="{BA25C124-7555-54B3-AA42-A801B08140E0}"/>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086114" y="3819551"/>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4">
            <a:extLst>
              <a:ext uri="{FF2B5EF4-FFF2-40B4-BE49-F238E27FC236}">
                <a16:creationId xmlns:a16="http://schemas.microsoft.com/office/drawing/2014/main" id="{761786AA-1387-C59B-C8EC-3494C8437252}"/>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238514" y="3971951"/>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4">
            <a:extLst>
              <a:ext uri="{FF2B5EF4-FFF2-40B4-BE49-F238E27FC236}">
                <a16:creationId xmlns:a16="http://schemas.microsoft.com/office/drawing/2014/main" id="{66634007-9FF4-DF94-5A58-90FDAB62EC64}"/>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390914" y="4124351"/>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4">
            <a:extLst>
              <a:ext uri="{FF2B5EF4-FFF2-40B4-BE49-F238E27FC236}">
                <a16:creationId xmlns:a16="http://schemas.microsoft.com/office/drawing/2014/main" id="{1748D771-D5B1-A406-709A-74CC0DC4FA74}"/>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543314" y="4276751"/>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4">
            <a:extLst>
              <a:ext uri="{FF2B5EF4-FFF2-40B4-BE49-F238E27FC236}">
                <a16:creationId xmlns:a16="http://schemas.microsoft.com/office/drawing/2014/main" id="{6701CC2E-E83E-EDA2-0419-6DB0E1CE9AC1}"/>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695714" y="4429151"/>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4">
            <a:extLst>
              <a:ext uri="{FF2B5EF4-FFF2-40B4-BE49-F238E27FC236}">
                <a16:creationId xmlns:a16="http://schemas.microsoft.com/office/drawing/2014/main" id="{E1C1112A-F29D-F72C-CF2A-F85BA80B267F}"/>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848114" y="4581551"/>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4">
            <a:extLst>
              <a:ext uri="{FF2B5EF4-FFF2-40B4-BE49-F238E27FC236}">
                <a16:creationId xmlns:a16="http://schemas.microsoft.com/office/drawing/2014/main" id="{2D571B06-F9BE-D935-6370-F6A2F770DB1D}"/>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000514" y="4733951"/>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4">
            <a:extLst>
              <a:ext uri="{FF2B5EF4-FFF2-40B4-BE49-F238E27FC236}">
                <a16:creationId xmlns:a16="http://schemas.microsoft.com/office/drawing/2014/main" id="{B4FEEF6D-1946-1B0A-B9CC-B400E25F523C}"/>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152914" y="4886351"/>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4">
            <a:extLst>
              <a:ext uri="{FF2B5EF4-FFF2-40B4-BE49-F238E27FC236}">
                <a16:creationId xmlns:a16="http://schemas.microsoft.com/office/drawing/2014/main" id="{D2ADAB89-46EF-6466-2DBC-729468E6615D}"/>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305314" y="5038751"/>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
            <a:extLst>
              <a:ext uri="{FF2B5EF4-FFF2-40B4-BE49-F238E27FC236}">
                <a16:creationId xmlns:a16="http://schemas.microsoft.com/office/drawing/2014/main" id="{A093F031-7B1C-CBBD-C462-DB890B2A14DC}"/>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457714" y="5191151"/>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
            <a:extLst>
              <a:ext uri="{FF2B5EF4-FFF2-40B4-BE49-F238E27FC236}">
                <a16:creationId xmlns:a16="http://schemas.microsoft.com/office/drawing/2014/main" id="{29B1FED2-B992-7209-B0E3-92ADC2CF9798}"/>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610114" y="5343551"/>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4">
            <a:extLst>
              <a:ext uri="{FF2B5EF4-FFF2-40B4-BE49-F238E27FC236}">
                <a16:creationId xmlns:a16="http://schemas.microsoft.com/office/drawing/2014/main" id="{BA56FD99-499A-99EF-A355-268C093F81B0}"/>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762514" y="5495951"/>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4">
            <a:extLst>
              <a:ext uri="{FF2B5EF4-FFF2-40B4-BE49-F238E27FC236}">
                <a16:creationId xmlns:a16="http://schemas.microsoft.com/office/drawing/2014/main" id="{9FA6B911-13F5-DA0B-F1D7-391BC62CF336}"/>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891783" y="5648351"/>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24">
            <a:extLst>
              <a:ext uri="{FF2B5EF4-FFF2-40B4-BE49-F238E27FC236}">
                <a16:creationId xmlns:a16="http://schemas.microsoft.com/office/drawing/2014/main" id="{E7658809-E401-D8A3-6B6C-43B6C6E9F97F}"/>
              </a:ext>
            </a:extLst>
          </p:cNvPr>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10632857" y="4648657"/>
            <a:ext cx="657441" cy="507873"/>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4">
            <a:extLst>
              <a:ext uri="{FF2B5EF4-FFF2-40B4-BE49-F238E27FC236}">
                <a16:creationId xmlns:a16="http://schemas.microsoft.com/office/drawing/2014/main" id="{C60382F0-B727-A097-2A9C-7F92C2FBF54C}"/>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800114" y="597106"/>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4">
            <a:extLst>
              <a:ext uri="{FF2B5EF4-FFF2-40B4-BE49-F238E27FC236}">
                <a16:creationId xmlns:a16="http://schemas.microsoft.com/office/drawing/2014/main" id="{F472209F-20FD-7AD7-83D4-0DCA5B8BA7C3}"/>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044183" y="5800751"/>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4">
            <a:extLst>
              <a:ext uri="{FF2B5EF4-FFF2-40B4-BE49-F238E27FC236}">
                <a16:creationId xmlns:a16="http://schemas.microsoft.com/office/drawing/2014/main" id="{85A349CD-7133-6DC5-2FAB-B0ABD264275E}"/>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952514" y="749506"/>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4">
            <a:extLst>
              <a:ext uri="{FF2B5EF4-FFF2-40B4-BE49-F238E27FC236}">
                <a16:creationId xmlns:a16="http://schemas.microsoft.com/office/drawing/2014/main" id="{95609916-4ABE-6668-0096-778B0A074E3E}"/>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104914" y="901906"/>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4">
            <a:extLst>
              <a:ext uri="{FF2B5EF4-FFF2-40B4-BE49-F238E27FC236}">
                <a16:creationId xmlns:a16="http://schemas.microsoft.com/office/drawing/2014/main" id="{8A839536-2312-033D-73CF-506052DC0DC0}"/>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257314" y="1054306"/>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4">
            <a:extLst>
              <a:ext uri="{FF2B5EF4-FFF2-40B4-BE49-F238E27FC236}">
                <a16:creationId xmlns:a16="http://schemas.microsoft.com/office/drawing/2014/main" id="{5AA28F16-96D5-D1DD-F671-DF3C196DF9B7}"/>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409714" y="1206706"/>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4">
            <a:extLst>
              <a:ext uri="{FF2B5EF4-FFF2-40B4-BE49-F238E27FC236}">
                <a16:creationId xmlns:a16="http://schemas.microsoft.com/office/drawing/2014/main" id="{24519409-A6DE-0157-9A11-4C3F04D08760}"/>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562114" y="1359106"/>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4">
            <a:extLst>
              <a:ext uri="{FF2B5EF4-FFF2-40B4-BE49-F238E27FC236}">
                <a16:creationId xmlns:a16="http://schemas.microsoft.com/office/drawing/2014/main" id="{9EC04C20-F6C0-65B1-3B49-117372EA91B9}"/>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714514" y="1511506"/>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4">
            <a:extLst>
              <a:ext uri="{FF2B5EF4-FFF2-40B4-BE49-F238E27FC236}">
                <a16:creationId xmlns:a16="http://schemas.microsoft.com/office/drawing/2014/main" id="{18C1409E-9980-13CE-9B60-BFF027B43EB4}"/>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866914" y="1663906"/>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4">
            <a:extLst>
              <a:ext uri="{FF2B5EF4-FFF2-40B4-BE49-F238E27FC236}">
                <a16:creationId xmlns:a16="http://schemas.microsoft.com/office/drawing/2014/main" id="{C2099B8F-E30D-5D8C-079E-94965FB508BC}"/>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019314" y="1816306"/>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4">
            <a:extLst>
              <a:ext uri="{FF2B5EF4-FFF2-40B4-BE49-F238E27FC236}">
                <a16:creationId xmlns:a16="http://schemas.microsoft.com/office/drawing/2014/main" id="{75338E23-D0BE-11A4-0821-79FECCE438CA}"/>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171714" y="1968706"/>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4">
            <a:extLst>
              <a:ext uri="{FF2B5EF4-FFF2-40B4-BE49-F238E27FC236}">
                <a16:creationId xmlns:a16="http://schemas.microsoft.com/office/drawing/2014/main" id="{603D29CA-C779-78D6-3852-F16D95B9D11A}"/>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324114" y="2121106"/>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4">
            <a:extLst>
              <a:ext uri="{FF2B5EF4-FFF2-40B4-BE49-F238E27FC236}">
                <a16:creationId xmlns:a16="http://schemas.microsoft.com/office/drawing/2014/main" id="{4CD41A6A-D3D5-FF15-BA17-EBFFC380625D}"/>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476514" y="2273506"/>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4">
            <a:extLst>
              <a:ext uri="{FF2B5EF4-FFF2-40B4-BE49-F238E27FC236}">
                <a16:creationId xmlns:a16="http://schemas.microsoft.com/office/drawing/2014/main" id="{1A1EFF44-EC3F-DEF8-0395-A40E64568344}"/>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628914" y="2425906"/>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4">
            <a:extLst>
              <a:ext uri="{FF2B5EF4-FFF2-40B4-BE49-F238E27FC236}">
                <a16:creationId xmlns:a16="http://schemas.microsoft.com/office/drawing/2014/main" id="{3DF8E331-B33A-A37E-CA28-940C5C20EF2E}"/>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781314" y="2578306"/>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4">
            <a:extLst>
              <a:ext uri="{FF2B5EF4-FFF2-40B4-BE49-F238E27FC236}">
                <a16:creationId xmlns:a16="http://schemas.microsoft.com/office/drawing/2014/main" id="{837AEF85-CE89-1AB8-9ED9-49E50FDE655B}"/>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933714" y="2730706"/>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4">
            <a:extLst>
              <a:ext uri="{FF2B5EF4-FFF2-40B4-BE49-F238E27FC236}">
                <a16:creationId xmlns:a16="http://schemas.microsoft.com/office/drawing/2014/main" id="{1852823E-5DEF-787D-C9F1-ECB2A122ED13}"/>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086114" y="2883106"/>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4">
            <a:extLst>
              <a:ext uri="{FF2B5EF4-FFF2-40B4-BE49-F238E27FC236}">
                <a16:creationId xmlns:a16="http://schemas.microsoft.com/office/drawing/2014/main" id="{6E586E17-1394-079C-4FC5-BC1CD63E7B68}"/>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238514" y="3035506"/>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4">
            <a:extLst>
              <a:ext uri="{FF2B5EF4-FFF2-40B4-BE49-F238E27FC236}">
                <a16:creationId xmlns:a16="http://schemas.microsoft.com/office/drawing/2014/main" id="{F4FDE2EC-E28E-41A8-0A66-9306C7CC25E6}"/>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390914" y="3187906"/>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4">
            <a:extLst>
              <a:ext uri="{FF2B5EF4-FFF2-40B4-BE49-F238E27FC236}">
                <a16:creationId xmlns:a16="http://schemas.microsoft.com/office/drawing/2014/main" id="{CF529E84-0D53-F22B-B97A-2855A2867B51}"/>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543314" y="3340306"/>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4">
            <a:extLst>
              <a:ext uri="{FF2B5EF4-FFF2-40B4-BE49-F238E27FC236}">
                <a16:creationId xmlns:a16="http://schemas.microsoft.com/office/drawing/2014/main" id="{84D3B800-933A-7C62-7570-098A17993FA4}"/>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695714" y="3492706"/>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4">
            <a:extLst>
              <a:ext uri="{FF2B5EF4-FFF2-40B4-BE49-F238E27FC236}">
                <a16:creationId xmlns:a16="http://schemas.microsoft.com/office/drawing/2014/main" id="{605510B6-1B59-B75F-E78A-5450FFF25218}"/>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848114" y="3645106"/>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4">
            <a:extLst>
              <a:ext uri="{FF2B5EF4-FFF2-40B4-BE49-F238E27FC236}">
                <a16:creationId xmlns:a16="http://schemas.microsoft.com/office/drawing/2014/main" id="{EB598193-15DB-4A59-7757-EC1F78448412}"/>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000514" y="3797506"/>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4">
            <a:extLst>
              <a:ext uri="{FF2B5EF4-FFF2-40B4-BE49-F238E27FC236}">
                <a16:creationId xmlns:a16="http://schemas.microsoft.com/office/drawing/2014/main" id="{993CA008-0CAC-8E56-6971-3A757410BDE3}"/>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152914" y="3949906"/>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4">
            <a:extLst>
              <a:ext uri="{FF2B5EF4-FFF2-40B4-BE49-F238E27FC236}">
                <a16:creationId xmlns:a16="http://schemas.microsoft.com/office/drawing/2014/main" id="{2F844B7E-5A71-6EE4-9C76-A2195E81C97F}"/>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305314" y="4102306"/>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4">
            <a:extLst>
              <a:ext uri="{FF2B5EF4-FFF2-40B4-BE49-F238E27FC236}">
                <a16:creationId xmlns:a16="http://schemas.microsoft.com/office/drawing/2014/main" id="{3B029DD4-4FF2-D0EF-2248-CBA70F89D6E4}"/>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457714" y="4254706"/>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4">
            <a:extLst>
              <a:ext uri="{FF2B5EF4-FFF2-40B4-BE49-F238E27FC236}">
                <a16:creationId xmlns:a16="http://schemas.microsoft.com/office/drawing/2014/main" id="{95F15884-ABBE-18D9-592C-80871927C9C7}"/>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610114" y="4407106"/>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4">
            <a:extLst>
              <a:ext uri="{FF2B5EF4-FFF2-40B4-BE49-F238E27FC236}">
                <a16:creationId xmlns:a16="http://schemas.microsoft.com/office/drawing/2014/main" id="{6D39BCB2-C2D5-1B40-49A6-1B94635058BE}"/>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762514" y="4559506"/>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74" name="Picture 4">
            <a:extLst>
              <a:ext uri="{FF2B5EF4-FFF2-40B4-BE49-F238E27FC236}">
                <a16:creationId xmlns:a16="http://schemas.microsoft.com/office/drawing/2014/main" id="{EE9761B5-1CD0-B5ED-29E1-62EA92802514}"/>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914914" y="4711906"/>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4">
            <a:extLst>
              <a:ext uri="{FF2B5EF4-FFF2-40B4-BE49-F238E27FC236}">
                <a16:creationId xmlns:a16="http://schemas.microsoft.com/office/drawing/2014/main" id="{804B89A6-1869-E9DA-51F7-2BE81B33A372}"/>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067314" y="4864306"/>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4">
            <a:extLst>
              <a:ext uri="{FF2B5EF4-FFF2-40B4-BE49-F238E27FC236}">
                <a16:creationId xmlns:a16="http://schemas.microsoft.com/office/drawing/2014/main" id="{16E71644-8A33-FA48-24D3-8BAA2B2E9138}"/>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219714" y="5016706"/>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4">
            <a:extLst>
              <a:ext uri="{FF2B5EF4-FFF2-40B4-BE49-F238E27FC236}">
                <a16:creationId xmlns:a16="http://schemas.microsoft.com/office/drawing/2014/main" id="{76D1B676-6FAD-28D8-BF5C-AC484425CA1A}"/>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372114" y="5169106"/>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78" name="Picture 4">
            <a:extLst>
              <a:ext uri="{FF2B5EF4-FFF2-40B4-BE49-F238E27FC236}">
                <a16:creationId xmlns:a16="http://schemas.microsoft.com/office/drawing/2014/main" id="{E56A9BCD-E394-3C2B-CEF0-8F9A270AAFC7}"/>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524514" y="5321506"/>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4">
            <a:extLst>
              <a:ext uri="{FF2B5EF4-FFF2-40B4-BE49-F238E27FC236}">
                <a16:creationId xmlns:a16="http://schemas.microsoft.com/office/drawing/2014/main" id="{1B148F4C-2861-3C0A-8FAF-081053E30CCC}"/>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676914" y="5473906"/>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4">
            <a:extLst>
              <a:ext uri="{FF2B5EF4-FFF2-40B4-BE49-F238E27FC236}">
                <a16:creationId xmlns:a16="http://schemas.microsoft.com/office/drawing/2014/main" id="{99F3EEDA-8012-2766-4404-D889B5764C99}"/>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829314" y="5626306"/>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81" name="Picture 4">
            <a:extLst>
              <a:ext uri="{FF2B5EF4-FFF2-40B4-BE49-F238E27FC236}">
                <a16:creationId xmlns:a16="http://schemas.microsoft.com/office/drawing/2014/main" id="{9F029EA6-DEE2-8796-A20F-EDDE0CC9E05E}"/>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981714" y="5778706"/>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4">
            <a:extLst>
              <a:ext uri="{FF2B5EF4-FFF2-40B4-BE49-F238E27FC236}">
                <a16:creationId xmlns:a16="http://schemas.microsoft.com/office/drawing/2014/main" id="{3AA36E36-97F8-AB95-D7AA-546A5B8B3166}"/>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714514" y="540898"/>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4">
            <a:extLst>
              <a:ext uri="{FF2B5EF4-FFF2-40B4-BE49-F238E27FC236}">
                <a16:creationId xmlns:a16="http://schemas.microsoft.com/office/drawing/2014/main" id="{E490B5E2-85BF-F5DF-C76A-D85AFC0A0D2B}"/>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134114" y="5931106"/>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84" name="Picture 4">
            <a:extLst>
              <a:ext uri="{FF2B5EF4-FFF2-40B4-BE49-F238E27FC236}">
                <a16:creationId xmlns:a16="http://schemas.microsoft.com/office/drawing/2014/main" id="{AC73DCBF-A309-929C-AC93-77763289BBE4}"/>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297843" y="6060366"/>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85" name="Picture 4">
            <a:extLst>
              <a:ext uri="{FF2B5EF4-FFF2-40B4-BE49-F238E27FC236}">
                <a16:creationId xmlns:a16="http://schemas.microsoft.com/office/drawing/2014/main" id="{32B29AE0-44EC-8955-4DE4-2067A88CABE8}"/>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341099" y="5963553"/>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86" name="Picture 4">
            <a:extLst>
              <a:ext uri="{FF2B5EF4-FFF2-40B4-BE49-F238E27FC236}">
                <a16:creationId xmlns:a16="http://schemas.microsoft.com/office/drawing/2014/main" id="{3D07ED7A-6243-2CD6-BA97-E7D0EBD351E3}"/>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866914" y="693298"/>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87" name="Picture 4">
            <a:extLst>
              <a:ext uri="{FF2B5EF4-FFF2-40B4-BE49-F238E27FC236}">
                <a16:creationId xmlns:a16="http://schemas.microsoft.com/office/drawing/2014/main" id="{B478F709-BE9A-1414-0226-48E2B402369B}"/>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019314" y="845698"/>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88" name="Picture 4">
            <a:extLst>
              <a:ext uri="{FF2B5EF4-FFF2-40B4-BE49-F238E27FC236}">
                <a16:creationId xmlns:a16="http://schemas.microsoft.com/office/drawing/2014/main" id="{BB56590F-209B-64CC-3765-4551BAEFA45E}"/>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171714" y="998098"/>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89" name="Picture 4">
            <a:extLst>
              <a:ext uri="{FF2B5EF4-FFF2-40B4-BE49-F238E27FC236}">
                <a16:creationId xmlns:a16="http://schemas.microsoft.com/office/drawing/2014/main" id="{88D25E09-A648-A639-2B48-97FF6E9C8CF3}"/>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324114" y="1150498"/>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90" name="Picture 4">
            <a:extLst>
              <a:ext uri="{FF2B5EF4-FFF2-40B4-BE49-F238E27FC236}">
                <a16:creationId xmlns:a16="http://schemas.microsoft.com/office/drawing/2014/main" id="{4E340B76-4A11-F07B-0BD3-E73EFCBC1DEB}"/>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476514" y="1302898"/>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91" name="Picture 4">
            <a:extLst>
              <a:ext uri="{FF2B5EF4-FFF2-40B4-BE49-F238E27FC236}">
                <a16:creationId xmlns:a16="http://schemas.microsoft.com/office/drawing/2014/main" id="{C8A11924-0D9F-0A2D-43D1-D0776F3B0EEA}"/>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628914" y="1455298"/>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92" name="Picture 4">
            <a:extLst>
              <a:ext uri="{FF2B5EF4-FFF2-40B4-BE49-F238E27FC236}">
                <a16:creationId xmlns:a16="http://schemas.microsoft.com/office/drawing/2014/main" id="{378AD906-BCFF-6440-3AAB-1C0BD529E506}"/>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781314" y="1607698"/>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93" name="Picture 4">
            <a:extLst>
              <a:ext uri="{FF2B5EF4-FFF2-40B4-BE49-F238E27FC236}">
                <a16:creationId xmlns:a16="http://schemas.microsoft.com/office/drawing/2014/main" id="{DDA538BA-7D5E-A59B-EC54-5CC35D979F0E}"/>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933714" y="1760098"/>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94" name="Picture 4">
            <a:extLst>
              <a:ext uri="{FF2B5EF4-FFF2-40B4-BE49-F238E27FC236}">
                <a16:creationId xmlns:a16="http://schemas.microsoft.com/office/drawing/2014/main" id="{DF9D91A7-F1A0-4C4E-2339-BF777903484A}"/>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086114" y="1912498"/>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95" name="Picture 4">
            <a:extLst>
              <a:ext uri="{FF2B5EF4-FFF2-40B4-BE49-F238E27FC236}">
                <a16:creationId xmlns:a16="http://schemas.microsoft.com/office/drawing/2014/main" id="{39079F28-8CA8-A364-5D7B-4965DE4782E9}"/>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238514" y="2064898"/>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96" name="Picture 4">
            <a:extLst>
              <a:ext uri="{FF2B5EF4-FFF2-40B4-BE49-F238E27FC236}">
                <a16:creationId xmlns:a16="http://schemas.microsoft.com/office/drawing/2014/main" id="{E9858BAD-25CD-B478-EF4B-5F6A0A91C51F}"/>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390914" y="2217298"/>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97" name="Picture 4">
            <a:extLst>
              <a:ext uri="{FF2B5EF4-FFF2-40B4-BE49-F238E27FC236}">
                <a16:creationId xmlns:a16="http://schemas.microsoft.com/office/drawing/2014/main" id="{7E769607-988E-E6E4-94C9-237A939A562C}"/>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543314" y="2369698"/>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98" name="Picture 4">
            <a:extLst>
              <a:ext uri="{FF2B5EF4-FFF2-40B4-BE49-F238E27FC236}">
                <a16:creationId xmlns:a16="http://schemas.microsoft.com/office/drawing/2014/main" id="{F6D54049-BB2D-D76C-F6FB-CC643891D19E}"/>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695714" y="2522098"/>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99" name="Picture 4">
            <a:extLst>
              <a:ext uri="{FF2B5EF4-FFF2-40B4-BE49-F238E27FC236}">
                <a16:creationId xmlns:a16="http://schemas.microsoft.com/office/drawing/2014/main" id="{1CEE682A-B0E4-D6CD-58E2-A156A8C39773}"/>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848114" y="2674498"/>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00" name="Picture 4">
            <a:extLst>
              <a:ext uri="{FF2B5EF4-FFF2-40B4-BE49-F238E27FC236}">
                <a16:creationId xmlns:a16="http://schemas.microsoft.com/office/drawing/2014/main" id="{92D9D7B0-1191-E55C-A7B0-35549D2D6207}"/>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000514" y="2826898"/>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01" name="Picture 4">
            <a:extLst>
              <a:ext uri="{FF2B5EF4-FFF2-40B4-BE49-F238E27FC236}">
                <a16:creationId xmlns:a16="http://schemas.microsoft.com/office/drawing/2014/main" id="{2C3AAD90-E16C-E2B6-DB65-82A81F0AA786}"/>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152914" y="2979298"/>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02" name="Picture 4">
            <a:extLst>
              <a:ext uri="{FF2B5EF4-FFF2-40B4-BE49-F238E27FC236}">
                <a16:creationId xmlns:a16="http://schemas.microsoft.com/office/drawing/2014/main" id="{15CBBD19-F2F1-A160-0228-AFD11026F451}"/>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305314" y="3131698"/>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03" name="Picture 4">
            <a:extLst>
              <a:ext uri="{FF2B5EF4-FFF2-40B4-BE49-F238E27FC236}">
                <a16:creationId xmlns:a16="http://schemas.microsoft.com/office/drawing/2014/main" id="{A90028CA-54F8-2C1E-A1D2-96D81A837049}"/>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457714" y="3284098"/>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04" name="Picture 4">
            <a:extLst>
              <a:ext uri="{FF2B5EF4-FFF2-40B4-BE49-F238E27FC236}">
                <a16:creationId xmlns:a16="http://schemas.microsoft.com/office/drawing/2014/main" id="{7B7DB54C-0577-2A9A-50E1-76A8A0E962BE}"/>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610114" y="3436498"/>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05" name="Picture 4">
            <a:extLst>
              <a:ext uri="{FF2B5EF4-FFF2-40B4-BE49-F238E27FC236}">
                <a16:creationId xmlns:a16="http://schemas.microsoft.com/office/drawing/2014/main" id="{7D1CA898-5704-F9F3-D7C2-160227FB3183}"/>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762514" y="3588898"/>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06" name="Picture 4">
            <a:extLst>
              <a:ext uri="{FF2B5EF4-FFF2-40B4-BE49-F238E27FC236}">
                <a16:creationId xmlns:a16="http://schemas.microsoft.com/office/drawing/2014/main" id="{283296C9-7B28-05EA-36B1-64DDA7FE7B71}"/>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914914" y="3741298"/>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07" name="Picture 4">
            <a:extLst>
              <a:ext uri="{FF2B5EF4-FFF2-40B4-BE49-F238E27FC236}">
                <a16:creationId xmlns:a16="http://schemas.microsoft.com/office/drawing/2014/main" id="{231234B5-FE36-FD96-DD18-8E3F0EC1941E}"/>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067314" y="3893698"/>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08" name="Picture 4">
            <a:extLst>
              <a:ext uri="{FF2B5EF4-FFF2-40B4-BE49-F238E27FC236}">
                <a16:creationId xmlns:a16="http://schemas.microsoft.com/office/drawing/2014/main" id="{1EF5A744-E5DB-C0FE-AAF9-35C3B8156286}"/>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219714" y="4046098"/>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09" name="Picture 4">
            <a:extLst>
              <a:ext uri="{FF2B5EF4-FFF2-40B4-BE49-F238E27FC236}">
                <a16:creationId xmlns:a16="http://schemas.microsoft.com/office/drawing/2014/main" id="{206BED5F-EC7E-C730-8D35-FC405BCA0E53}"/>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372114" y="4198498"/>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10" name="Picture 4">
            <a:extLst>
              <a:ext uri="{FF2B5EF4-FFF2-40B4-BE49-F238E27FC236}">
                <a16:creationId xmlns:a16="http://schemas.microsoft.com/office/drawing/2014/main" id="{4F21C5B8-BD3E-AAC3-BA24-549A90A556E3}"/>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524514" y="4350898"/>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11" name="Picture 4">
            <a:extLst>
              <a:ext uri="{FF2B5EF4-FFF2-40B4-BE49-F238E27FC236}">
                <a16:creationId xmlns:a16="http://schemas.microsoft.com/office/drawing/2014/main" id="{144E6997-539B-EDC9-080F-CA0DF2906DCF}"/>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676914" y="4503298"/>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12" name="Picture 4">
            <a:extLst>
              <a:ext uri="{FF2B5EF4-FFF2-40B4-BE49-F238E27FC236}">
                <a16:creationId xmlns:a16="http://schemas.microsoft.com/office/drawing/2014/main" id="{039A6B99-624E-0CC2-BB87-B8742387FF22}"/>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829314" y="4655698"/>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13" name="Picture 4">
            <a:extLst>
              <a:ext uri="{FF2B5EF4-FFF2-40B4-BE49-F238E27FC236}">
                <a16:creationId xmlns:a16="http://schemas.microsoft.com/office/drawing/2014/main" id="{2967CF9B-D1F0-E609-4280-19E471C24769}"/>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981714" y="4808098"/>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14" name="Picture 4">
            <a:extLst>
              <a:ext uri="{FF2B5EF4-FFF2-40B4-BE49-F238E27FC236}">
                <a16:creationId xmlns:a16="http://schemas.microsoft.com/office/drawing/2014/main" id="{B292F57D-01EF-519B-C17E-8D188926A779}"/>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134114" y="4960498"/>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15" name="Picture 4">
            <a:extLst>
              <a:ext uri="{FF2B5EF4-FFF2-40B4-BE49-F238E27FC236}">
                <a16:creationId xmlns:a16="http://schemas.microsoft.com/office/drawing/2014/main" id="{305F37A7-4DD9-3E80-70A9-B30C5A48C739}"/>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286514" y="5112898"/>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16" name="Picture 4">
            <a:extLst>
              <a:ext uri="{FF2B5EF4-FFF2-40B4-BE49-F238E27FC236}">
                <a16:creationId xmlns:a16="http://schemas.microsoft.com/office/drawing/2014/main" id="{5C7DC7FD-1C7D-8E98-5748-7994C930BD12}"/>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438914" y="5265298"/>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17" name="Picture 4">
            <a:extLst>
              <a:ext uri="{FF2B5EF4-FFF2-40B4-BE49-F238E27FC236}">
                <a16:creationId xmlns:a16="http://schemas.microsoft.com/office/drawing/2014/main" id="{539B0CE8-E789-5D15-0E39-535F2AB860E1}"/>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591314" y="5417698"/>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18" name="Picture 4">
            <a:extLst>
              <a:ext uri="{FF2B5EF4-FFF2-40B4-BE49-F238E27FC236}">
                <a16:creationId xmlns:a16="http://schemas.microsoft.com/office/drawing/2014/main" id="{7E72D384-C0D1-44CE-599F-CE6577C90C3B}"/>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743714" y="5570098"/>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19" name="Picture 4">
            <a:extLst>
              <a:ext uri="{FF2B5EF4-FFF2-40B4-BE49-F238E27FC236}">
                <a16:creationId xmlns:a16="http://schemas.microsoft.com/office/drawing/2014/main" id="{0C4AE6B3-0AF8-53D6-48AF-2D258F775146}"/>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896114" y="5722498"/>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20" name="Picture 4">
            <a:extLst>
              <a:ext uri="{FF2B5EF4-FFF2-40B4-BE49-F238E27FC236}">
                <a16:creationId xmlns:a16="http://schemas.microsoft.com/office/drawing/2014/main" id="{3BE1CB98-9983-F18E-19DA-F3C5C6EF295E}"/>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9048514" y="5874898"/>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21" name="Picture 4">
            <a:extLst>
              <a:ext uri="{FF2B5EF4-FFF2-40B4-BE49-F238E27FC236}">
                <a16:creationId xmlns:a16="http://schemas.microsoft.com/office/drawing/2014/main" id="{BAD2ABAA-1F57-277B-FE01-83AE1BF02679}"/>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874021" y="1725727"/>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22" name="Picture 4">
            <a:extLst>
              <a:ext uri="{FF2B5EF4-FFF2-40B4-BE49-F238E27FC236}">
                <a16:creationId xmlns:a16="http://schemas.microsoft.com/office/drawing/2014/main" id="{50A908C6-027F-8910-950B-6A7E9D3F6988}"/>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053229" y="1905284"/>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23" name="Picture 4">
            <a:extLst>
              <a:ext uri="{FF2B5EF4-FFF2-40B4-BE49-F238E27FC236}">
                <a16:creationId xmlns:a16="http://schemas.microsoft.com/office/drawing/2014/main" id="{485C6FE7-5791-2921-974A-0D06C338FBCD}"/>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178821" y="2030527"/>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24" name="Picture 4">
            <a:extLst>
              <a:ext uri="{FF2B5EF4-FFF2-40B4-BE49-F238E27FC236}">
                <a16:creationId xmlns:a16="http://schemas.microsoft.com/office/drawing/2014/main" id="{25235F8C-0952-82B9-9164-29B74F1E13F2}"/>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331221" y="2182927"/>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25" name="Picture 4">
            <a:extLst>
              <a:ext uri="{FF2B5EF4-FFF2-40B4-BE49-F238E27FC236}">
                <a16:creationId xmlns:a16="http://schemas.microsoft.com/office/drawing/2014/main" id="{55731958-8808-195E-BC9E-18FE71BB9A4B}"/>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483621" y="2335327"/>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26" name="Picture 4">
            <a:extLst>
              <a:ext uri="{FF2B5EF4-FFF2-40B4-BE49-F238E27FC236}">
                <a16:creationId xmlns:a16="http://schemas.microsoft.com/office/drawing/2014/main" id="{397B7D29-FCAA-70F1-98FE-BBD009B026A3}"/>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636021" y="2487727"/>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27" name="Picture 4">
            <a:extLst>
              <a:ext uri="{FF2B5EF4-FFF2-40B4-BE49-F238E27FC236}">
                <a16:creationId xmlns:a16="http://schemas.microsoft.com/office/drawing/2014/main" id="{68458678-88C1-ABA2-A213-4B8A0509D113}"/>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788421" y="2640127"/>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28" name="Picture 4">
            <a:extLst>
              <a:ext uri="{FF2B5EF4-FFF2-40B4-BE49-F238E27FC236}">
                <a16:creationId xmlns:a16="http://schemas.microsoft.com/office/drawing/2014/main" id="{7DD4BEDB-E88C-1548-7951-2E3C7C4D9911}"/>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940821" y="2792527"/>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29" name="Picture 4">
            <a:extLst>
              <a:ext uri="{FF2B5EF4-FFF2-40B4-BE49-F238E27FC236}">
                <a16:creationId xmlns:a16="http://schemas.microsoft.com/office/drawing/2014/main" id="{06DCB839-FC4E-84D0-FD3F-7BEA260ED594}"/>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093221" y="2944927"/>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30" name="Picture 4">
            <a:extLst>
              <a:ext uri="{FF2B5EF4-FFF2-40B4-BE49-F238E27FC236}">
                <a16:creationId xmlns:a16="http://schemas.microsoft.com/office/drawing/2014/main" id="{96722F83-1027-DA4C-F6DF-24FD2C6D59DE}"/>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245621" y="3097327"/>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31" name="Picture 4">
            <a:extLst>
              <a:ext uri="{FF2B5EF4-FFF2-40B4-BE49-F238E27FC236}">
                <a16:creationId xmlns:a16="http://schemas.microsoft.com/office/drawing/2014/main" id="{76734067-AE5E-60C6-4C92-1A16F42C51D2}"/>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398021" y="3249727"/>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32" name="Picture 4">
            <a:extLst>
              <a:ext uri="{FF2B5EF4-FFF2-40B4-BE49-F238E27FC236}">
                <a16:creationId xmlns:a16="http://schemas.microsoft.com/office/drawing/2014/main" id="{841C78D0-0000-F10B-EE28-D19F441FB29F}"/>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550421" y="3402127"/>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33" name="Picture 4">
            <a:extLst>
              <a:ext uri="{FF2B5EF4-FFF2-40B4-BE49-F238E27FC236}">
                <a16:creationId xmlns:a16="http://schemas.microsoft.com/office/drawing/2014/main" id="{C1F510D2-63FD-9049-EF02-174354392BF3}"/>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702821" y="3554527"/>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34" name="Picture 4">
            <a:extLst>
              <a:ext uri="{FF2B5EF4-FFF2-40B4-BE49-F238E27FC236}">
                <a16:creationId xmlns:a16="http://schemas.microsoft.com/office/drawing/2014/main" id="{34DF4F07-0D18-611E-0B0B-3CE23C32FEF8}"/>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855221" y="3706927"/>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35" name="Picture 4">
            <a:extLst>
              <a:ext uri="{FF2B5EF4-FFF2-40B4-BE49-F238E27FC236}">
                <a16:creationId xmlns:a16="http://schemas.microsoft.com/office/drawing/2014/main" id="{84F09204-EA04-6043-C2C1-544B98BF3E01}"/>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007621" y="3859327"/>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36" name="Picture 4">
            <a:extLst>
              <a:ext uri="{FF2B5EF4-FFF2-40B4-BE49-F238E27FC236}">
                <a16:creationId xmlns:a16="http://schemas.microsoft.com/office/drawing/2014/main" id="{FFAD4B73-B2C5-9309-D184-C37A9E538330}"/>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160021" y="4011727"/>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37" name="Picture 4">
            <a:extLst>
              <a:ext uri="{FF2B5EF4-FFF2-40B4-BE49-F238E27FC236}">
                <a16:creationId xmlns:a16="http://schemas.microsoft.com/office/drawing/2014/main" id="{DA6F9AEF-5145-B865-3566-631F62434185}"/>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312421" y="4164127"/>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38" name="Picture 4">
            <a:extLst>
              <a:ext uri="{FF2B5EF4-FFF2-40B4-BE49-F238E27FC236}">
                <a16:creationId xmlns:a16="http://schemas.microsoft.com/office/drawing/2014/main" id="{D0711420-CEAF-22AC-A2F2-4A7D9892EFD2}"/>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464821" y="4316527"/>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39" name="Picture 4">
            <a:extLst>
              <a:ext uri="{FF2B5EF4-FFF2-40B4-BE49-F238E27FC236}">
                <a16:creationId xmlns:a16="http://schemas.microsoft.com/office/drawing/2014/main" id="{0551FC98-296A-1BBD-77F6-348C26272084}"/>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617221" y="4468927"/>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40" name="Picture 4">
            <a:extLst>
              <a:ext uri="{FF2B5EF4-FFF2-40B4-BE49-F238E27FC236}">
                <a16:creationId xmlns:a16="http://schemas.microsoft.com/office/drawing/2014/main" id="{BD30005C-2D83-A192-D812-5ED54F03DFF5}"/>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769621" y="4621327"/>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41" name="Picture 4">
            <a:extLst>
              <a:ext uri="{FF2B5EF4-FFF2-40B4-BE49-F238E27FC236}">
                <a16:creationId xmlns:a16="http://schemas.microsoft.com/office/drawing/2014/main" id="{546AC182-AF43-8555-DB81-35F1E94C3DA0}"/>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922021" y="4773727"/>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42" name="Picture 4">
            <a:extLst>
              <a:ext uri="{FF2B5EF4-FFF2-40B4-BE49-F238E27FC236}">
                <a16:creationId xmlns:a16="http://schemas.microsoft.com/office/drawing/2014/main" id="{380015EA-1893-73C7-C211-4A2D8BD83A48}"/>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074421" y="4926127"/>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43" name="Picture 4">
            <a:extLst>
              <a:ext uri="{FF2B5EF4-FFF2-40B4-BE49-F238E27FC236}">
                <a16:creationId xmlns:a16="http://schemas.microsoft.com/office/drawing/2014/main" id="{63109A28-1FB1-92A5-B204-38838B6078EE}"/>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226821" y="5078527"/>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44" name="Picture 4">
            <a:extLst>
              <a:ext uri="{FF2B5EF4-FFF2-40B4-BE49-F238E27FC236}">
                <a16:creationId xmlns:a16="http://schemas.microsoft.com/office/drawing/2014/main" id="{902268E6-5A32-718D-3397-2512B2C723DC}"/>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379221" y="5230927"/>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45" name="Picture 4">
            <a:extLst>
              <a:ext uri="{FF2B5EF4-FFF2-40B4-BE49-F238E27FC236}">
                <a16:creationId xmlns:a16="http://schemas.microsoft.com/office/drawing/2014/main" id="{9B819A99-51AA-8DE0-0160-943CD28202F5}"/>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531621" y="5383327"/>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46" name="Picture 4">
            <a:extLst>
              <a:ext uri="{FF2B5EF4-FFF2-40B4-BE49-F238E27FC236}">
                <a16:creationId xmlns:a16="http://schemas.microsoft.com/office/drawing/2014/main" id="{B115624D-ED64-663C-2B6E-0C3DACB6A3BB}"/>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684021" y="5535727"/>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47" name="Picture 4">
            <a:extLst>
              <a:ext uri="{FF2B5EF4-FFF2-40B4-BE49-F238E27FC236}">
                <a16:creationId xmlns:a16="http://schemas.microsoft.com/office/drawing/2014/main" id="{411ACFA6-CBF4-9DAA-F3EF-B12AD66FD247}"/>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836421" y="5688127"/>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48" name="Picture 4">
            <a:extLst>
              <a:ext uri="{FF2B5EF4-FFF2-40B4-BE49-F238E27FC236}">
                <a16:creationId xmlns:a16="http://schemas.microsoft.com/office/drawing/2014/main" id="{2835121A-BE3D-C8C0-254F-8BBF7313B26B}"/>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988821" y="5840527"/>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49" name="Picture 4">
            <a:extLst>
              <a:ext uri="{FF2B5EF4-FFF2-40B4-BE49-F238E27FC236}">
                <a16:creationId xmlns:a16="http://schemas.microsoft.com/office/drawing/2014/main" id="{E79459B0-86DB-6FC8-EB07-BEE43290D7A1}"/>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141221" y="5992927"/>
            <a:ext cx="519230" cy="519230"/>
          </a:xfrm>
          <a:prstGeom prst="rect">
            <a:avLst/>
          </a:prstGeom>
          <a:noFill/>
          <a:extLst>
            <a:ext uri="{909E8E84-426E-40DD-AFC4-6F175D3DCCD1}">
              <a14:hiddenFill xmlns:a14="http://schemas.microsoft.com/office/drawing/2010/main">
                <a:solidFill>
                  <a:srgbClr val="FFFFFF"/>
                </a:solidFill>
              </a14:hiddenFill>
            </a:ext>
          </a:extLst>
        </p:spPr>
      </p:pic>
      <p:pic>
        <p:nvPicPr>
          <p:cNvPr id="150" name="Picture 22">
            <a:extLst>
              <a:ext uri="{FF2B5EF4-FFF2-40B4-BE49-F238E27FC236}">
                <a16:creationId xmlns:a16="http://schemas.microsoft.com/office/drawing/2014/main" id="{4DE210D3-9A79-4D5E-FCA5-86D1877F191E}"/>
              </a:ext>
            </a:extLst>
          </p:cNvPr>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a:stretch/>
        </p:blipFill>
        <p:spPr bwMode="auto">
          <a:xfrm>
            <a:off x="10677129" y="2484297"/>
            <a:ext cx="702884" cy="699116"/>
          </a:xfrm>
          <a:prstGeom prst="rect">
            <a:avLst/>
          </a:prstGeom>
          <a:noFill/>
          <a:extLst>
            <a:ext uri="{909E8E84-426E-40DD-AFC4-6F175D3DCCD1}">
              <a14:hiddenFill xmlns:a14="http://schemas.microsoft.com/office/drawing/2010/main">
                <a:solidFill>
                  <a:srgbClr val="FFFFFF"/>
                </a:solidFill>
              </a14:hiddenFill>
            </a:ext>
          </a:extLst>
        </p:spPr>
      </p:pic>
      <p:pic>
        <p:nvPicPr>
          <p:cNvPr id="151" name="Picture 22">
            <a:extLst>
              <a:ext uri="{FF2B5EF4-FFF2-40B4-BE49-F238E27FC236}">
                <a16:creationId xmlns:a16="http://schemas.microsoft.com/office/drawing/2014/main" id="{0EFFA26F-B30B-9A36-D630-2D055472AFC6}"/>
              </a:ext>
            </a:extLst>
          </p:cNvPr>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a:stretch/>
        </p:blipFill>
        <p:spPr bwMode="auto">
          <a:xfrm>
            <a:off x="9937094" y="2471767"/>
            <a:ext cx="702884" cy="699116"/>
          </a:xfrm>
          <a:prstGeom prst="rect">
            <a:avLst/>
          </a:prstGeom>
          <a:noFill/>
          <a:extLst>
            <a:ext uri="{909E8E84-426E-40DD-AFC4-6F175D3DCCD1}">
              <a14:hiddenFill xmlns:a14="http://schemas.microsoft.com/office/drawing/2010/main">
                <a:solidFill>
                  <a:srgbClr val="FFFFFF"/>
                </a:solidFill>
              </a14:hiddenFill>
            </a:ext>
          </a:extLst>
        </p:spPr>
      </p:pic>
      <p:pic>
        <p:nvPicPr>
          <p:cNvPr id="152" name="Picture 22">
            <a:extLst>
              <a:ext uri="{FF2B5EF4-FFF2-40B4-BE49-F238E27FC236}">
                <a16:creationId xmlns:a16="http://schemas.microsoft.com/office/drawing/2014/main" id="{CDF9C45A-94A7-A6CD-B4D1-9C0F5C4240A2}"/>
              </a:ext>
            </a:extLst>
          </p:cNvPr>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a:stretch/>
        </p:blipFill>
        <p:spPr bwMode="auto">
          <a:xfrm>
            <a:off x="9299948" y="1890606"/>
            <a:ext cx="702884" cy="699116"/>
          </a:xfrm>
          <a:prstGeom prst="rect">
            <a:avLst/>
          </a:prstGeom>
          <a:noFill/>
          <a:extLst>
            <a:ext uri="{909E8E84-426E-40DD-AFC4-6F175D3DCCD1}">
              <a14:hiddenFill xmlns:a14="http://schemas.microsoft.com/office/drawing/2010/main">
                <a:solidFill>
                  <a:srgbClr val="FFFFFF"/>
                </a:solidFill>
              </a14:hiddenFill>
            </a:ext>
          </a:extLst>
        </p:spPr>
      </p:pic>
      <p:pic>
        <p:nvPicPr>
          <p:cNvPr id="153" name="Picture 22">
            <a:extLst>
              <a:ext uri="{FF2B5EF4-FFF2-40B4-BE49-F238E27FC236}">
                <a16:creationId xmlns:a16="http://schemas.microsoft.com/office/drawing/2014/main" id="{7BB05A54-E3F7-83C6-821B-AC4730DF860A}"/>
              </a:ext>
            </a:extLst>
          </p:cNvPr>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a:stretch/>
        </p:blipFill>
        <p:spPr bwMode="auto">
          <a:xfrm>
            <a:off x="9988330" y="1881866"/>
            <a:ext cx="702884" cy="699116"/>
          </a:xfrm>
          <a:prstGeom prst="rect">
            <a:avLst/>
          </a:prstGeom>
          <a:noFill/>
          <a:extLst>
            <a:ext uri="{909E8E84-426E-40DD-AFC4-6F175D3DCCD1}">
              <a14:hiddenFill xmlns:a14="http://schemas.microsoft.com/office/drawing/2010/main">
                <a:solidFill>
                  <a:srgbClr val="FFFFFF"/>
                </a:solidFill>
              </a14:hiddenFill>
            </a:ext>
          </a:extLst>
        </p:spPr>
      </p:pic>
      <p:pic>
        <p:nvPicPr>
          <p:cNvPr id="154" name="Picture 22">
            <a:extLst>
              <a:ext uri="{FF2B5EF4-FFF2-40B4-BE49-F238E27FC236}">
                <a16:creationId xmlns:a16="http://schemas.microsoft.com/office/drawing/2014/main" id="{29EA01D3-7486-F8A6-05E7-CA3241A6C572}"/>
              </a:ext>
            </a:extLst>
          </p:cNvPr>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a:stretch/>
        </p:blipFill>
        <p:spPr bwMode="auto">
          <a:xfrm>
            <a:off x="10687687" y="1868561"/>
            <a:ext cx="702884" cy="699116"/>
          </a:xfrm>
          <a:prstGeom prst="rect">
            <a:avLst/>
          </a:prstGeom>
          <a:noFill/>
          <a:extLst>
            <a:ext uri="{909E8E84-426E-40DD-AFC4-6F175D3DCCD1}">
              <a14:hiddenFill xmlns:a14="http://schemas.microsoft.com/office/drawing/2010/main">
                <a:solidFill>
                  <a:srgbClr val="FFFFFF"/>
                </a:solidFill>
              </a14:hiddenFill>
            </a:ext>
          </a:extLst>
        </p:spPr>
      </p:pic>
      <p:pic>
        <p:nvPicPr>
          <p:cNvPr id="155" name="Picture 22">
            <a:extLst>
              <a:ext uri="{FF2B5EF4-FFF2-40B4-BE49-F238E27FC236}">
                <a16:creationId xmlns:a16="http://schemas.microsoft.com/office/drawing/2014/main" id="{02DBE877-7494-EA0D-86A9-69BCD6FDED9E}"/>
              </a:ext>
            </a:extLst>
          </p:cNvPr>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a:stretch/>
        </p:blipFill>
        <p:spPr bwMode="auto">
          <a:xfrm>
            <a:off x="11424853" y="1840718"/>
            <a:ext cx="702884" cy="699116"/>
          </a:xfrm>
          <a:prstGeom prst="rect">
            <a:avLst/>
          </a:prstGeom>
          <a:noFill/>
          <a:extLst>
            <a:ext uri="{909E8E84-426E-40DD-AFC4-6F175D3DCCD1}">
              <a14:hiddenFill xmlns:a14="http://schemas.microsoft.com/office/drawing/2010/main">
                <a:solidFill>
                  <a:srgbClr val="FFFFFF"/>
                </a:solidFill>
              </a14:hiddenFill>
            </a:ext>
          </a:extLst>
        </p:spPr>
      </p:pic>
      <p:pic>
        <p:nvPicPr>
          <p:cNvPr id="156" name="Picture 6">
            <a:extLst>
              <a:ext uri="{FF2B5EF4-FFF2-40B4-BE49-F238E27FC236}">
                <a16:creationId xmlns:a16="http://schemas.microsoft.com/office/drawing/2014/main" id="{D7868195-FF0E-9FC0-F606-A5CD1C4BDF4F}"/>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8193753" y="735043"/>
            <a:ext cx="620001" cy="620001"/>
          </a:xfrm>
          <a:prstGeom prst="rect">
            <a:avLst/>
          </a:prstGeom>
          <a:noFill/>
          <a:extLst>
            <a:ext uri="{909E8E84-426E-40DD-AFC4-6F175D3DCCD1}">
              <a14:hiddenFill xmlns:a14="http://schemas.microsoft.com/office/drawing/2010/main">
                <a:solidFill>
                  <a:srgbClr val="FFFFFF"/>
                </a:solidFill>
              </a14:hiddenFill>
            </a:ext>
          </a:extLst>
        </p:spPr>
      </p:pic>
      <p:pic>
        <p:nvPicPr>
          <p:cNvPr id="157" name="Picture 6">
            <a:extLst>
              <a:ext uri="{FF2B5EF4-FFF2-40B4-BE49-F238E27FC236}">
                <a16:creationId xmlns:a16="http://schemas.microsoft.com/office/drawing/2014/main" id="{715CE659-2FE8-8C95-A54D-8BA73B5482B1}"/>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8724409" y="713770"/>
            <a:ext cx="620001" cy="620001"/>
          </a:xfrm>
          <a:prstGeom prst="rect">
            <a:avLst/>
          </a:prstGeom>
          <a:noFill/>
          <a:extLst>
            <a:ext uri="{909E8E84-426E-40DD-AFC4-6F175D3DCCD1}">
              <a14:hiddenFill xmlns:a14="http://schemas.microsoft.com/office/drawing/2010/main">
                <a:solidFill>
                  <a:srgbClr val="FFFFFF"/>
                </a:solidFill>
              </a14:hiddenFill>
            </a:ext>
          </a:extLst>
        </p:spPr>
      </p:pic>
      <p:pic>
        <p:nvPicPr>
          <p:cNvPr id="158" name="Picture 6">
            <a:extLst>
              <a:ext uri="{FF2B5EF4-FFF2-40B4-BE49-F238E27FC236}">
                <a16:creationId xmlns:a16="http://schemas.microsoft.com/office/drawing/2014/main" id="{9BF4EE39-3097-6EF4-3180-AA821AF28992}"/>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9237995" y="761400"/>
            <a:ext cx="620001" cy="620001"/>
          </a:xfrm>
          <a:prstGeom prst="rect">
            <a:avLst/>
          </a:prstGeom>
          <a:noFill/>
          <a:extLst>
            <a:ext uri="{909E8E84-426E-40DD-AFC4-6F175D3DCCD1}">
              <a14:hiddenFill xmlns:a14="http://schemas.microsoft.com/office/drawing/2010/main">
                <a:solidFill>
                  <a:srgbClr val="FFFFFF"/>
                </a:solidFill>
              </a14:hiddenFill>
            </a:ext>
          </a:extLst>
        </p:spPr>
      </p:pic>
      <p:pic>
        <p:nvPicPr>
          <p:cNvPr id="159" name="Picture 6">
            <a:extLst>
              <a:ext uri="{FF2B5EF4-FFF2-40B4-BE49-F238E27FC236}">
                <a16:creationId xmlns:a16="http://schemas.microsoft.com/office/drawing/2014/main" id="{1CBC64C4-6DEC-7240-BD76-51B76DC68B29}"/>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9810198" y="761400"/>
            <a:ext cx="620001" cy="620001"/>
          </a:xfrm>
          <a:prstGeom prst="rect">
            <a:avLst/>
          </a:prstGeom>
          <a:noFill/>
          <a:extLst>
            <a:ext uri="{909E8E84-426E-40DD-AFC4-6F175D3DCCD1}">
              <a14:hiddenFill xmlns:a14="http://schemas.microsoft.com/office/drawing/2010/main">
                <a:solidFill>
                  <a:srgbClr val="FFFFFF"/>
                </a:solidFill>
              </a14:hiddenFill>
            </a:ext>
          </a:extLst>
        </p:spPr>
      </p:pic>
      <p:pic>
        <p:nvPicPr>
          <p:cNvPr id="160" name="Picture 6">
            <a:extLst>
              <a:ext uri="{FF2B5EF4-FFF2-40B4-BE49-F238E27FC236}">
                <a16:creationId xmlns:a16="http://schemas.microsoft.com/office/drawing/2014/main" id="{2528E098-3A95-713E-FAEC-12A55CB1B5A5}"/>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0319886" y="768052"/>
            <a:ext cx="620001" cy="620001"/>
          </a:xfrm>
          <a:prstGeom prst="rect">
            <a:avLst/>
          </a:prstGeom>
          <a:noFill/>
          <a:extLst>
            <a:ext uri="{909E8E84-426E-40DD-AFC4-6F175D3DCCD1}">
              <a14:hiddenFill xmlns:a14="http://schemas.microsoft.com/office/drawing/2010/main">
                <a:solidFill>
                  <a:srgbClr val="FFFFFF"/>
                </a:solidFill>
              </a14:hiddenFill>
            </a:ext>
          </a:extLst>
        </p:spPr>
      </p:pic>
      <p:pic>
        <p:nvPicPr>
          <p:cNvPr id="161" name="Picture 6">
            <a:extLst>
              <a:ext uri="{FF2B5EF4-FFF2-40B4-BE49-F238E27FC236}">
                <a16:creationId xmlns:a16="http://schemas.microsoft.com/office/drawing/2014/main" id="{BC7557CD-5022-4DC7-A741-1363F26E5B6E}"/>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0885852" y="774584"/>
            <a:ext cx="620001" cy="620001"/>
          </a:xfrm>
          <a:prstGeom prst="rect">
            <a:avLst/>
          </a:prstGeom>
          <a:noFill/>
          <a:extLst>
            <a:ext uri="{909E8E84-426E-40DD-AFC4-6F175D3DCCD1}">
              <a14:hiddenFill xmlns:a14="http://schemas.microsoft.com/office/drawing/2010/main">
                <a:solidFill>
                  <a:srgbClr val="FFFFFF"/>
                </a:solidFill>
              </a14:hiddenFill>
            </a:ext>
          </a:extLst>
        </p:spPr>
      </p:pic>
      <p:pic>
        <p:nvPicPr>
          <p:cNvPr id="162" name="Picture 6">
            <a:extLst>
              <a:ext uri="{FF2B5EF4-FFF2-40B4-BE49-F238E27FC236}">
                <a16:creationId xmlns:a16="http://schemas.microsoft.com/office/drawing/2014/main" id="{FB1F5997-168A-2231-FA06-A448FBFD74FF}"/>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1375936" y="784477"/>
            <a:ext cx="620001" cy="620001"/>
          </a:xfrm>
          <a:prstGeom prst="rect">
            <a:avLst/>
          </a:prstGeom>
          <a:noFill/>
          <a:extLst>
            <a:ext uri="{909E8E84-426E-40DD-AFC4-6F175D3DCCD1}">
              <a14:hiddenFill xmlns:a14="http://schemas.microsoft.com/office/drawing/2010/main">
                <a:solidFill>
                  <a:srgbClr val="FFFFFF"/>
                </a:solidFill>
              </a14:hiddenFill>
            </a:ext>
          </a:extLst>
        </p:spPr>
      </p:pic>
      <p:pic>
        <p:nvPicPr>
          <p:cNvPr id="163" name="Picture 6">
            <a:extLst>
              <a:ext uri="{FF2B5EF4-FFF2-40B4-BE49-F238E27FC236}">
                <a16:creationId xmlns:a16="http://schemas.microsoft.com/office/drawing/2014/main" id="{288AA59A-4653-C2E9-F7EA-20266F59660E}"/>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653968" y="1279696"/>
            <a:ext cx="620001" cy="620001"/>
          </a:xfrm>
          <a:prstGeom prst="rect">
            <a:avLst/>
          </a:prstGeom>
          <a:noFill/>
          <a:extLst>
            <a:ext uri="{909E8E84-426E-40DD-AFC4-6F175D3DCCD1}">
              <a14:hiddenFill xmlns:a14="http://schemas.microsoft.com/office/drawing/2010/main">
                <a:solidFill>
                  <a:srgbClr val="FFFFFF"/>
                </a:solidFill>
              </a14:hiddenFill>
            </a:ext>
          </a:extLst>
        </p:spPr>
      </p:pic>
      <p:pic>
        <p:nvPicPr>
          <p:cNvPr id="164" name="Picture 6">
            <a:extLst>
              <a:ext uri="{FF2B5EF4-FFF2-40B4-BE49-F238E27FC236}">
                <a16:creationId xmlns:a16="http://schemas.microsoft.com/office/drawing/2014/main" id="{1F86C276-EC0F-B526-AB4E-D0426B856AC3}"/>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8163656" y="1252913"/>
            <a:ext cx="620001" cy="620001"/>
          </a:xfrm>
          <a:prstGeom prst="rect">
            <a:avLst/>
          </a:prstGeom>
          <a:noFill/>
          <a:extLst>
            <a:ext uri="{909E8E84-426E-40DD-AFC4-6F175D3DCCD1}">
              <a14:hiddenFill xmlns:a14="http://schemas.microsoft.com/office/drawing/2010/main">
                <a:solidFill>
                  <a:srgbClr val="FFFFFF"/>
                </a:solidFill>
              </a14:hiddenFill>
            </a:ext>
          </a:extLst>
        </p:spPr>
      </p:pic>
      <p:pic>
        <p:nvPicPr>
          <p:cNvPr id="165" name="Picture 6">
            <a:extLst>
              <a:ext uri="{FF2B5EF4-FFF2-40B4-BE49-F238E27FC236}">
                <a16:creationId xmlns:a16="http://schemas.microsoft.com/office/drawing/2014/main" id="{73A5383A-40BF-50B9-99D6-B3144C4F027B}"/>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8700730" y="1258817"/>
            <a:ext cx="620001" cy="620001"/>
          </a:xfrm>
          <a:prstGeom prst="rect">
            <a:avLst/>
          </a:prstGeom>
          <a:noFill/>
          <a:extLst>
            <a:ext uri="{909E8E84-426E-40DD-AFC4-6F175D3DCCD1}">
              <a14:hiddenFill xmlns:a14="http://schemas.microsoft.com/office/drawing/2010/main">
                <a:solidFill>
                  <a:srgbClr val="FFFFFF"/>
                </a:solidFill>
              </a14:hiddenFill>
            </a:ext>
          </a:extLst>
        </p:spPr>
      </p:pic>
      <p:pic>
        <p:nvPicPr>
          <p:cNvPr id="166" name="Picture 6">
            <a:extLst>
              <a:ext uri="{FF2B5EF4-FFF2-40B4-BE49-F238E27FC236}">
                <a16:creationId xmlns:a16="http://schemas.microsoft.com/office/drawing/2014/main" id="{06687D54-AC44-997A-14A8-FF408E7132D6}"/>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9199744" y="1229836"/>
            <a:ext cx="620001" cy="620001"/>
          </a:xfrm>
          <a:prstGeom prst="rect">
            <a:avLst/>
          </a:prstGeom>
          <a:noFill/>
          <a:extLst>
            <a:ext uri="{909E8E84-426E-40DD-AFC4-6F175D3DCCD1}">
              <a14:hiddenFill xmlns:a14="http://schemas.microsoft.com/office/drawing/2010/main">
                <a:solidFill>
                  <a:srgbClr val="FFFFFF"/>
                </a:solidFill>
              </a14:hiddenFill>
            </a:ext>
          </a:extLst>
        </p:spPr>
      </p:pic>
      <p:pic>
        <p:nvPicPr>
          <p:cNvPr id="167" name="Picture 6">
            <a:extLst>
              <a:ext uri="{FF2B5EF4-FFF2-40B4-BE49-F238E27FC236}">
                <a16:creationId xmlns:a16="http://schemas.microsoft.com/office/drawing/2014/main" id="{EE5C012A-142F-147E-547D-5BD22B3FD51E}"/>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9771947" y="1229836"/>
            <a:ext cx="620001" cy="620001"/>
          </a:xfrm>
          <a:prstGeom prst="rect">
            <a:avLst/>
          </a:prstGeom>
          <a:noFill/>
          <a:extLst>
            <a:ext uri="{909E8E84-426E-40DD-AFC4-6F175D3DCCD1}">
              <a14:hiddenFill xmlns:a14="http://schemas.microsoft.com/office/drawing/2010/main">
                <a:solidFill>
                  <a:srgbClr val="FFFFFF"/>
                </a:solidFill>
              </a14:hiddenFill>
            </a:ext>
          </a:extLst>
        </p:spPr>
      </p:pic>
      <p:pic>
        <p:nvPicPr>
          <p:cNvPr id="168" name="Picture 6">
            <a:extLst>
              <a:ext uri="{FF2B5EF4-FFF2-40B4-BE49-F238E27FC236}">
                <a16:creationId xmlns:a16="http://schemas.microsoft.com/office/drawing/2014/main" id="{D8A789D6-8D4C-BFCD-3AFB-7CC4571D13DD}"/>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0281635" y="1236488"/>
            <a:ext cx="620001" cy="620001"/>
          </a:xfrm>
          <a:prstGeom prst="rect">
            <a:avLst/>
          </a:prstGeom>
          <a:noFill/>
          <a:extLst>
            <a:ext uri="{909E8E84-426E-40DD-AFC4-6F175D3DCCD1}">
              <a14:hiddenFill xmlns:a14="http://schemas.microsoft.com/office/drawing/2010/main">
                <a:solidFill>
                  <a:srgbClr val="FFFFFF"/>
                </a:solidFill>
              </a14:hiddenFill>
            </a:ext>
          </a:extLst>
        </p:spPr>
      </p:pic>
      <p:pic>
        <p:nvPicPr>
          <p:cNvPr id="169" name="Picture 6">
            <a:extLst>
              <a:ext uri="{FF2B5EF4-FFF2-40B4-BE49-F238E27FC236}">
                <a16:creationId xmlns:a16="http://schemas.microsoft.com/office/drawing/2014/main" id="{8ADDC10B-0844-D36D-0AD6-F0017FE3C095}"/>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0847601" y="1243020"/>
            <a:ext cx="620001" cy="620001"/>
          </a:xfrm>
          <a:prstGeom prst="rect">
            <a:avLst/>
          </a:prstGeom>
          <a:noFill/>
          <a:extLst>
            <a:ext uri="{909E8E84-426E-40DD-AFC4-6F175D3DCCD1}">
              <a14:hiddenFill xmlns:a14="http://schemas.microsoft.com/office/drawing/2010/main">
                <a:solidFill>
                  <a:srgbClr val="FFFFFF"/>
                </a:solidFill>
              </a14:hiddenFill>
            </a:ext>
          </a:extLst>
        </p:spPr>
      </p:pic>
      <p:pic>
        <p:nvPicPr>
          <p:cNvPr id="170" name="Picture 6">
            <a:extLst>
              <a:ext uri="{FF2B5EF4-FFF2-40B4-BE49-F238E27FC236}">
                <a16:creationId xmlns:a16="http://schemas.microsoft.com/office/drawing/2014/main" id="{62938AFF-6F42-53B0-1E27-7322F8BD159A}"/>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1337685" y="1252913"/>
            <a:ext cx="620001" cy="620001"/>
          </a:xfrm>
          <a:prstGeom prst="rect">
            <a:avLst/>
          </a:prstGeom>
          <a:noFill/>
          <a:extLst>
            <a:ext uri="{909E8E84-426E-40DD-AFC4-6F175D3DCCD1}">
              <a14:hiddenFill xmlns:a14="http://schemas.microsoft.com/office/drawing/2010/main">
                <a:solidFill>
                  <a:srgbClr val="FFFFFF"/>
                </a:solidFill>
              </a14:hiddenFill>
            </a:ext>
          </a:extLst>
        </p:spPr>
      </p:pic>
      <p:pic>
        <p:nvPicPr>
          <p:cNvPr id="171" name="Picture 6">
            <a:extLst>
              <a:ext uri="{FF2B5EF4-FFF2-40B4-BE49-F238E27FC236}">
                <a16:creationId xmlns:a16="http://schemas.microsoft.com/office/drawing/2014/main" id="{BA302050-657F-EA36-FEC1-762815957482}"/>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689175" y="684551"/>
            <a:ext cx="620001" cy="620001"/>
          </a:xfrm>
          <a:prstGeom prst="rect">
            <a:avLst/>
          </a:prstGeom>
          <a:noFill/>
          <a:extLst>
            <a:ext uri="{909E8E84-426E-40DD-AFC4-6F175D3DCCD1}">
              <a14:hiddenFill xmlns:a14="http://schemas.microsoft.com/office/drawing/2010/main">
                <a:solidFill>
                  <a:srgbClr val="FFFFFF"/>
                </a:solidFill>
              </a14:hiddenFill>
            </a:ext>
          </a:extLst>
        </p:spPr>
      </p:pic>
      <p:pic>
        <p:nvPicPr>
          <p:cNvPr id="172" name="Picture 6">
            <a:extLst>
              <a:ext uri="{FF2B5EF4-FFF2-40B4-BE49-F238E27FC236}">
                <a16:creationId xmlns:a16="http://schemas.microsoft.com/office/drawing/2014/main" id="{3CA7070F-7981-32D4-43C5-7784F836D9CD}"/>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226249" y="690455"/>
            <a:ext cx="620001" cy="620001"/>
          </a:xfrm>
          <a:prstGeom prst="rect">
            <a:avLst/>
          </a:prstGeom>
          <a:noFill/>
          <a:extLst>
            <a:ext uri="{909E8E84-426E-40DD-AFC4-6F175D3DCCD1}">
              <a14:hiddenFill xmlns:a14="http://schemas.microsoft.com/office/drawing/2010/main">
                <a:solidFill>
                  <a:srgbClr val="FFFFFF"/>
                </a:solidFill>
              </a14:hiddenFill>
            </a:ext>
          </a:extLst>
        </p:spPr>
      </p:pic>
      <p:pic>
        <p:nvPicPr>
          <p:cNvPr id="173" name="Picture 6">
            <a:extLst>
              <a:ext uri="{FF2B5EF4-FFF2-40B4-BE49-F238E27FC236}">
                <a16:creationId xmlns:a16="http://schemas.microsoft.com/office/drawing/2014/main" id="{46E21219-B4B3-3BEC-7196-20B327A374FF}"/>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144280" y="1306137"/>
            <a:ext cx="620001" cy="620001"/>
          </a:xfrm>
          <a:prstGeom prst="rect">
            <a:avLst/>
          </a:prstGeom>
          <a:noFill/>
          <a:extLst>
            <a:ext uri="{909E8E84-426E-40DD-AFC4-6F175D3DCCD1}">
              <a14:hiddenFill xmlns:a14="http://schemas.microsoft.com/office/drawing/2010/main">
                <a:solidFill>
                  <a:srgbClr val="FFFFFF"/>
                </a:solidFill>
              </a14:hiddenFill>
            </a:ext>
          </a:extLst>
        </p:spPr>
      </p:pic>
      <p:pic>
        <p:nvPicPr>
          <p:cNvPr id="174" name="Picture 6">
            <a:extLst>
              <a:ext uri="{FF2B5EF4-FFF2-40B4-BE49-F238E27FC236}">
                <a16:creationId xmlns:a16="http://schemas.microsoft.com/office/drawing/2014/main" id="{C9A46D80-33AB-48C9-104D-F006784B9376}"/>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611901" y="1329120"/>
            <a:ext cx="620001" cy="620001"/>
          </a:xfrm>
          <a:prstGeom prst="rect">
            <a:avLst/>
          </a:prstGeom>
          <a:noFill/>
          <a:extLst>
            <a:ext uri="{909E8E84-426E-40DD-AFC4-6F175D3DCCD1}">
              <a14:hiddenFill xmlns:a14="http://schemas.microsoft.com/office/drawing/2010/main">
                <a:solidFill>
                  <a:srgbClr val="FFFFFF"/>
                </a:solidFill>
              </a14:hiddenFill>
            </a:ext>
          </a:extLst>
        </p:spPr>
      </p:pic>
      <p:pic>
        <p:nvPicPr>
          <p:cNvPr id="175" name="Picture 28">
            <a:extLst>
              <a:ext uri="{FF2B5EF4-FFF2-40B4-BE49-F238E27FC236}">
                <a16:creationId xmlns:a16="http://schemas.microsoft.com/office/drawing/2014/main" id="{A51BFE2B-3C70-A46B-6FD4-F99F028C73B3}"/>
              </a:ext>
            </a:extLst>
          </p:cNvPr>
          <p:cNvPicPr>
            <a:picLocks noChangeAspect="1" noChangeArrowheads="1"/>
          </p:cNvPicPr>
          <p:nvPr/>
        </p:nvPicPr>
        <p:blipFill rotWithShape="1">
          <a:blip r:embed="rId12" cstate="screen">
            <a:extLst>
              <a:ext uri="{28A0092B-C50C-407E-A947-70E740481C1C}">
                <a14:useLocalDpi xmlns:a14="http://schemas.microsoft.com/office/drawing/2010/main"/>
              </a:ext>
            </a:extLst>
          </a:blip>
          <a:srcRect/>
          <a:stretch/>
        </p:blipFill>
        <p:spPr bwMode="auto">
          <a:xfrm>
            <a:off x="2578589" y="4822013"/>
            <a:ext cx="1186262" cy="1208318"/>
          </a:xfrm>
          <a:prstGeom prst="rect">
            <a:avLst/>
          </a:prstGeom>
          <a:noFill/>
          <a:extLst>
            <a:ext uri="{909E8E84-426E-40DD-AFC4-6F175D3DCCD1}">
              <a14:hiddenFill xmlns:a14="http://schemas.microsoft.com/office/drawing/2010/main">
                <a:solidFill>
                  <a:srgbClr val="FFFFFF"/>
                </a:solidFill>
              </a14:hiddenFill>
            </a:ext>
          </a:extLst>
        </p:spPr>
      </p:pic>
      <p:pic>
        <p:nvPicPr>
          <p:cNvPr id="176" name="Picture 24">
            <a:extLst>
              <a:ext uri="{FF2B5EF4-FFF2-40B4-BE49-F238E27FC236}">
                <a16:creationId xmlns:a16="http://schemas.microsoft.com/office/drawing/2014/main" id="{B8D13D83-7449-99A8-105F-CB5F5B9FB323}"/>
              </a:ext>
            </a:extLst>
          </p:cNvPr>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11442698" y="4642170"/>
            <a:ext cx="657441" cy="507873"/>
          </a:xfrm>
          <a:prstGeom prst="rect">
            <a:avLst/>
          </a:prstGeom>
          <a:noFill/>
          <a:extLst>
            <a:ext uri="{909E8E84-426E-40DD-AFC4-6F175D3DCCD1}">
              <a14:hiddenFill xmlns:a14="http://schemas.microsoft.com/office/drawing/2010/main">
                <a:solidFill>
                  <a:srgbClr val="FFFFFF"/>
                </a:solidFill>
              </a14:hiddenFill>
            </a:ext>
          </a:extLst>
        </p:spPr>
      </p:pic>
      <p:pic>
        <p:nvPicPr>
          <p:cNvPr id="177" name="Picture 24">
            <a:extLst>
              <a:ext uri="{FF2B5EF4-FFF2-40B4-BE49-F238E27FC236}">
                <a16:creationId xmlns:a16="http://schemas.microsoft.com/office/drawing/2014/main" id="{C46FCEED-3DEB-891B-35D6-3A47D8B331CB}"/>
              </a:ext>
            </a:extLst>
          </p:cNvPr>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9780522" y="4003302"/>
            <a:ext cx="657441" cy="507873"/>
          </a:xfrm>
          <a:prstGeom prst="rect">
            <a:avLst/>
          </a:prstGeom>
          <a:noFill/>
          <a:extLst>
            <a:ext uri="{909E8E84-426E-40DD-AFC4-6F175D3DCCD1}">
              <a14:hiddenFill xmlns:a14="http://schemas.microsoft.com/office/drawing/2010/main">
                <a:solidFill>
                  <a:srgbClr val="FFFFFF"/>
                </a:solidFill>
              </a14:hiddenFill>
            </a:ext>
          </a:extLst>
        </p:spPr>
      </p:pic>
      <p:pic>
        <p:nvPicPr>
          <p:cNvPr id="178" name="Picture 24">
            <a:extLst>
              <a:ext uri="{FF2B5EF4-FFF2-40B4-BE49-F238E27FC236}">
                <a16:creationId xmlns:a16="http://schemas.microsoft.com/office/drawing/2014/main" id="{FFD71063-6048-A031-3CA6-A0AABE2D27EB}"/>
              </a:ext>
            </a:extLst>
          </p:cNvPr>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10574094" y="4014659"/>
            <a:ext cx="657441" cy="507873"/>
          </a:xfrm>
          <a:prstGeom prst="rect">
            <a:avLst/>
          </a:prstGeom>
          <a:noFill/>
          <a:extLst>
            <a:ext uri="{909E8E84-426E-40DD-AFC4-6F175D3DCCD1}">
              <a14:hiddenFill xmlns:a14="http://schemas.microsoft.com/office/drawing/2010/main">
                <a:solidFill>
                  <a:srgbClr val="FFFFFF"/>
                </a:solidFill>
              </a14:hiddenFill>
            </a:ext>
          </a:extLst>
        </p:spPr>
      </p:pic>
      <p:pic>
        <p:nvPicPr>
          <p:cNvPr id="179" name="Picture 24">
            <a:extLst>
              <a:ext uri="{FF2B5EF4-FFF2-40B4-BE49-F238E27FC236}">
                <a16:creationId xmlns:a16="http://schemas.microsoft.com/office/drawing/2014/main" id="{EEFC8265-BF00-075B-CF81-5F3483C873EE}"/>
              </a:ext>
            </a:extLst>
          </p:cNvPr>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11435605" y="4003302"/>
            <a:ext cx="657441" cy="507873"/>
          </a:xfrm>
          <a:prstGeom prst="rect">
            <a:avLst/>
          </a:prstGeom>
          <a:noFill/>
          <a:extLst>
            <a:ext uri="{909E8E84-426E-40DD-AFC4-6F175D3DCCD1}">
              <a14:hiddenFill xmlns:a14="http://schemas.microsoft.com/office/drawing/2010/main">
                <a:solidFill>
                  <a:srgbClr val="FFFFFF"/>
                </a:solidFill>
              </a14:hiddenFill>
            </a:ext>
          </a:extLst>
        </p:spPr>
      </p:pic>
      <p:pic>
        <p:nvPicPr>
          <p:cNvPr id="180" name="Picture 24">
            <a:extLst>
              <a:ext uri="{FF2B5EF4-FFF2-40B4-BE49-F238E27FC236}">
                <a16:creationId xmlns:a16="http://schemas.microsoft.com/office/drawing/2014/main" id="{1FAAAC31-61F6-D2D0-276A-E2F541D797BF}"/>
              </a:ext>
            </a:extLst>
          </p:cNvPr>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9780522" y="3291239"/>
            <a:ext cx="657441" cy="507873"/>
          </a:xfrm>
          <a:prstGeom prst="rect">
            <a:avLst/>
          </a:prstGeom>
          <a:noFill/>
          <a:extLst>
            <a:ext uri="{909E8E84-426E-40DD-AFC4-6F175D3DCCD1}">
              <a14:hiddenFill xmlns:a14="http://schemas.microsoft.com/office/drawing/2010/main">
                <a:solidFill>
                  <a:srgbClr val="FFFFFF"/>
                </a:solidFill>
              </a14:hiddenFill>
            </a:ext>
          </a:extLst>
        </p:spPr>
      </p:pic>
      <p:pic>
        <p:nvPicPr>
          <p:cNvPr id="181" name="Picture 24">
            <a:extLst>
              <a:ext uri="{FF2B5EF4-FFF2-40B4-BE49-F238E27FC236}">
                <a16:creationId xmlns:a16="http://schemas.microsoft.com/office/drawing/2014/main" id="{9E0BE2F4-9BE8-4DF2-D4CA-B15F67DEF09F}"/>
              </a:ext>
            </a:extLst>
          </p:cNvPr>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10566390" y="3308162"/>
            <a:ext cx="657441" cy="507873"/>
          </a:xfrm>
          <a:prstGeom prst="rect">
            <a:avLst/>
          </a:prstGeom>
          <a:noFill/>
          <a:extLst>
            <a:ext uri="{909E8E84-426E-40DD-AFC4-6F175D3DCCD1}">
              <a14:hiddenFill xmlns:a14="http://schemas.microsoft.com/office/drawing/2010/main">
                <a:solidFill>
                  <a:srgbClr val="FFFFFF"/>
                </a:solidFill>
              </a14:hiddenFill>
            </a:ext>
          </a:extLst>
        </p:spPr>
      </p:pic>
      <p:pic>
        <p:nvPicPr>
          <p:cNvPr id="182" name="Picture 24">
            <a:extLst>
              <a:ext uri="{FF2B5EF4-FFF2-40B4-BE49-F238E27FC236}">
                <a16:creationId xmlns:a16="http://schemas.microsoft.com/office/drawing/2014/main" id="{6AB1E851-FFE1-FFAD-0DD4-AF6964BBCBB6}"/>
              </a:ext>
            </a:extLst>
          </p:cNvPr>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11435605" y="3305306"/>
            <a:ext cx="657441" cy="507873"/>
          </a:xfrm>
          <a:prstGeom prst="rect">
            <a:avLst/>
          </a:prstGeom>
          <a:noFill/>
          <a:extLst>
            <a:ext uri="{909E8E84-426E-40DD-AFC4-6F175D3DCCD1}">
              <a14:hiddenFill xmlns:a14="http://schemas.microsoft.com/office/drawing/2010/main">
                <a:solidFill>
                  <a:srgbClr val="FFFFFF"/>
                </a:solidFill>
              </a14:hiddenFill>
            </a:ext>
          </a:extLst>
        </p:spPr>
      </p:pic>
      <p:pic>
        <p:nvPicPr>
          <p:cNvPr id="183" name="Picture 8">
            <a:extLst>
              <a:ext uri="{FF2B5EF4-FFF2-40B4-BE49-F238E27FC236}">
                <a16:creationId xmlns:a16="http://schemas.microsoft.com/office/drawing/2014/main" id="{4020F0BB-B654-B20D-4408-22D0B9D1021E}"/>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904346" y="2518541"/>
            <a:ext cx="635458" cy="895653"/>
          </a:xfrm>
          <a:prstGeom prst="rect">
            <a:avLst/>
          </a:prstGeom>
          <a:noFill/>
          <a:extLst>
            <a:ext uri="{909E8E84-426E-40DD-AFC4-6F175D3DCCD1}">
              <a14:hiddenFill xmlns:a14="http://schemas.microsoft.com/office/drawing/2010/main">
                <a:solidFill>
                  <a:srgbClr val="FFFFFF"/>
                </a:solidFill>
              </a14:hiddenFill>
            </a:ext>
          </a:extLst>
        </p:spPr>
      </p:pic>
      <p:pic>
        <p:nvPicPr>
          <p:cNvPr id="184" name="Picture 8">
            <a:extLst>
              <a:ext uri="{FF2B5EF4-FFF2-40B4-BE49-F238E27FC236}">
                <a16:creationId xmlns:a16="http://schemas.microsoft.com/office/drawing/2014/main" id="{CF0C631F-09F0-87BC-2992-E0F224873F57}"/>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1561124" y="2547028"/>
            <a:ext cx="635458" cy="895653"/>
          </a:xfrm>
          <a:prstGeom prst="rect">
            <a:avLst/>
          </a:prstGeom>
          <a:noFill/>
          <a:extLst>
            <a:ext uri="{909E8E84-426E-40DD-AFC4-6F175D3DCCD1}">
              <a14:hiddenFill xmlns:a14="http://schemas.microsoft.com/office/drawing/2010/main">
                <a:solidFill>
                  <a:srgbClr val="FFFFFF"/>
                </a:solidFill>
              </a14:hiddenFill>
            </a:ext>
          </a:extLst>
        </p:spPr>
      </p:pic>
      <p:pic>
        <p:nvPicPr>
          <p:cNvPr id="185" name="Picture 10">
            <a:extLst>
              <a:ext uri="{FF2B5EF4-FFF2-40B4-BE49-F238E27FC236}">
                <a16:creationId xmlns:a16="http://schemas.microsoft.com/office/drawing/2014/main" id="{FF964292-B7B7-EEF2-3747-277C8CA64EDF}"/>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1306153" y="3748321"/>
            <a:ext cx="895701" cy="650871"/>
          </a:xfrm>
          <a:prstGeom prst="rect">
            <a:avLst/>
          </a:prstGeom>
          <a:noFill/>
          <a:extLst>
            <a:ext uri="{909E8E84-426E-40DD-AFC4-6F175D3DCCD1}">
              <a14:hiddenFill xmlns:a14="http://schemas.microsoft.com/office/drawing/2010/main">
                <a:solidFill>
                  <a:srgbClr val="FFFFFF"/>
                </a:solidFill>
              </a14:hiddenFill>
            </a:ext>
          </a:extLst>
        </p:spPr>
      </p:pic>
      <p:pic>
        <p:nvPicPr>
          <p:cNvPr id="186" name="Picture 10">
            <a:extLst>
              <a:ext uri="{FF2B5EF4-FFF2-40B4-BE49-F238E27FC236}">
                <a16:creationId xmlns:a16="http://schemas.microsoft.com/office/drawing/2014/main" id="{68049135-4037-4CDC-CAA9-9B1D82124961}"/>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2352087" y="3756235"/>
            <a:ext cx="895701" cy="650871"/>
          </a:xfrm>
          <a:prstGeom prst="rect">
            <a:avLst/>
          </a:prstGeom>
          <a:noFill/>
          <a:extLst>
            <a:ext uri="{909E8E84-426E-40DD-AFC4-6F175D3DCCD1}">
              <a14:hiddenFill xmlns:a14="http://schemas.microsoft.com/office/drawing/2010/main">
                <a:solidFill>
                  <a:srgbClr val="FFFFFF"/>
                </a:solidFill>
              </a14:hiddenFill>
            </a:ext>
          </a:extLst>
        </p:spPr>
      </p:pic>
      <p:sp>
        <p:nvSpPr>
          <p:cNvPr id="187" name="Multiplication Sign 186">
            <a:extLst>
              <a:ext uri="{FF2B5EF4-FFF2-40B4-BE49-F238E27FC236}">
                <a16:creationId xmlns:a16="http://schemas.microsoft.com/office/drawing/2014/main" id="{D1169727-F0D9-2EFB-1089-916844872957}"/>
              </a:ext>
            </a:extLst>
          </p:cNvPr>
          <p:cNvSpPr/>
          <p:nvPr/>
        </p:nvSpPr>
        <p:spPr>
          <a:xfrm>
            <a:off x="662129" y="631071"/>
            <a:ext cx="762000" cy="671827"/>
          </a:xfrm>
          <a:prstGeom prst="mathMultiply">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Multiplication Sign 187">
            <a:extLst>
              <a:ext uri="{FF2B5EF4-FFF2-40B4-BE49-F238E27FC236}">
                <a16:creationId xmlns:a16="http://schemas.microsoft.com/office/drawing/2014/main" id="{1180B279-EAE1-1DE5-3BA6-4041892AF4EF}"/>
              </a:ext>
            </a:extLst>
          </p:cNvPr>
          <p:cNvSpPr/>
          <p:nvPr/>
        </p:nvSpPr>
        <p:spPr>
          <a:xfrm>
            <a:off x="74915" y="2630884"/>
            <a:ext cx="762000" cy="671827"/>
          </a:xfrm>
          <a:prstGeom prst="mathMultiply">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Multiplication Sign 188">
            <a:extLst>
              <a:ext uri="{FF2B5EF4-FFF2-40B4-BE49-F238E27FC236}">
                <a16:creationId xmlns:a16="http://schemas.microsoft.com/office/drawing/2014/main" id="{CCC8F668-C6A9-7A2C-8257-CA2CD0E9ED8C}"/>
              </a:ext>
            </a:extLst>
          </p:cNvPr>
          <p:cNvSpPr/>
          <p:nvPr/>
        </p:nvSpPr>
        <p:spPr>
          <a:xfrm>
            <a:off x="841075" y="2652350"/>
            <a:ext cx="762000" cy="671827"/>
          </a:xfrm>
          <a:prstGeom prst="mathMultiply">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Multiplication Sign 189">
            <a:extLst>
              <a:ext uri="{FF2B5EF4-FFF2-40B4-BE49-F238E27FC236}">
                <a16:creationId xmlns:a16="http://schemas.microsoft.com/office/drawing/2014/main" id="{DD96B6B6-03D2-2AA4-8B6F-B07C5FADE82F}"/>
              </a:ext>
            </a:extLst>
          </p:cNvPr>
          <p:cNvSpPr/>
          <p:nvPr/>
        </p:nvSpPr>
        <p:spPr>
          <a:xfrm>
            <a:off x="1460105" y="2697358"/>
            <a:ext cx="762000" cy="671827"/>
          </a:xfrm>
          <a:prstGeom prst="mathMultiply">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Multiplication Sign 190">
            <a:extLst>
              <a:ext uri="{FF2B5EF4-FFF2-40B4-BE49-F238E27FC236}">
                <a16:creationId xmlns:a16="http://schemas.microsoft.com/office/drawing/2014/main" id="{192EEBD5-8BD1-9353-9F4F-30FC80BA30FA}"/>
              </a:ext>
            </a:extLst>
          </p:cNvPr>
          <p:cNvSpPr/>
          <p:nvPr/>
        </p:nvSpPr>
        <p:spPr>
          <a:xfrm>
            <a:off x="6637124" y="644533"/>
            <a:ext cx="762000" cy="671827"/>
          </a:xfrm>
          <a:prstGeom prst="mathMultiply">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Multiplication Sign 191">
            <a:extLst>
              <a:ext uri="{FF2B5EF4-FFF2-40B4-BE49-F238E27FC236}">
                <a16:creationId xmlns:a16="http://schemas.microsoft.com/office/drawing/2014/main" id="{B388527F-2E4C-6F53-6267-044C51AC575B}"/>
              </a:ext>
            </a:extLst>
          </p:cNvPr>
          <p:cNvSpPr/>
          <p:nvPr/>
        </p:nvSpPr>
        <p:spPr>
          <a:xfrm>
            <a:off x="7105593" y="1250049"/>
            <a:ext cx="762000" cy="671827"/>
          </a:xfrm>
          <a:prstGeom prst="mathMultiply">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Multiplication Sign 192">
            <a:extLst>
              <a:ext uri="{FF2B5EF4-FFF2-40B4-BE49-F238E27FC236}">
                <a16:creationId xmlns:a16="http://schemas.microsoft.com/office/drawing/2014/main" id="{0648CF72-9DB9-0AAC-62FC-EC89D59D24F2}"/>
              </a:ext>
            </a:extLst>
          </p:cNvPr>
          <p:cNvSpPr/>
          <p:nvPr/>
        </p:nvSpPr>
        <p:spPr>
          <a:xfrm>
            <a:off x="7640361" y="779000"/>
            <a:ext cx="762000" cy="671827"/>
          </a:xfrm>
          <a:prstGeom prst="mathMultiply">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Multiplication Sign 193">
            <a:extLst>
              <a:ext uri="{FF2B5EF4-FFF2-40B4-BE49-F238E27FC236}">
                <a16:creationId xmlns:a16="http://schemas.microsoft.com/office/drawing/2014/main" id="{F261CF6F-D485-0BEC-C43B-DA77F6C631B1}"/>
              </a:ext>
            </a:extLst>
          </p:cNvPr>
          <p:cNvSpPr/>
          <p:nvPr/>
        </p:nvSpPr>
        <p:spPr>
          <a:xfrm>
            <a:off x="8147215" y="1184662"/>
            <a:ext cx="762000" cy="671827"/>
          </a:xfrm>
          <a:prstGeom prst="mathMultiply">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Multiplication Sign 194">
            <a:extLst>
              <a:ext uri="{FF2B5EF4-FFF2-40B4-BE49-F238E27FC236}">
                <a16:creationId xmlns:a16="http://schemas.microsoft.com/office/drawing/2014/main" id="{8025EC2F-7DE8-03DC-1129-AA4A7C77EFB3}"/>
              </a:ext>
            </a:extLst>
          </p:cNvPr>
          <p:cNvSpPr/>
          <p:nvPr/>
        </p:nvSpPr>
        <p:spPr>
          <a:xfrm>
            <a:off x="8672364" y="779000"/>
            <a:ext cx="762000" cy="671827"/>
          </a:xfrm>
          <a:prstGeom prst="mathMultiply">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Multiplication Sign 195">
            <a:extLst>
              <a:ext uri="{FF2B5EF4-FFF2-40B4-BE49-F238E27FC236}">
                <a16:creationId xmlns:a16="http://schemas.microsoft.com/office/drawing/2014/main" id="{99A9C072-B1B0-5035-A72B-5B01CA293798}"/>
              </a:ext>
            </a:extLst>
          </p:cNvPr>
          <p:cNvSpPr/>
          <p:nvPr/>
        </p:nvSpPr>
        <p:spPr>
          <a:xfrm>
            <a:off x="9137200" y="1153649"/>
            <a:ext cx="762000" cy="671827"/>
          </a:xfrm>
          <a:prstGeom prst="mathMultiply">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Multiplication Sign 196">
            <a:extLst>
              <a:ext uri="{FF2B5EF4-FFF2-40B4-BE49-F238E27FC236}">
                <a16:creationId xmlns:a16="http://schemas.microsoft.com/office/drawing/2014/main" id="{BEC6CEBE-41DF-E846-2CD4-F295B542CBD7}"/>
              </a:ext>
            </a:extLst>
          </p:cNvPr>
          <p:cNvSpPr/>
          <p:nvPr/>
        </p:nvSpPr>
        <p:spPr>
          <a:xfrm>
            <a:off x="9763098" y="748670"/>
            <a:ext cx="762000" cy="671827"/>
          </a:xfrm>
          <a:prstGeom prst="mathMultiply">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Multiplication Sign 197">
            <a:extLst>
              <a:ext uri="{FF2B5EF4-FFF2-40B4-BE49-F238E27FC236}">
                <a16:creationId xmlns:a16="http://schemas.microsoft.com/office/drawing/2014/main" id="{65821C48-418F-44A2-2FBF-96B443231713}"/>
              </a:ext>
            </a:extLst>
          </p:cNvPr>
          <p:cNvSpPr/>
          <p:nvPr/>
        </p:nvSpPr>
        <p:spPr>
          <a:xfrm>
            <a:off x="10885814" y="722758"/>
            <a:ext cx="762000" cy="671827"/>
          </a:xfrm>
          <a:prstGeom prst="mathMultiply">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Multiplication Sign 198">
            <a:extLst>
              <a:ext uri="{FF2B5EF4-FFF2-40B4-BE49-F238E27FC236}">
                <a16:creationId xmlns:a16="http://schemas.microsoft.com/office/drawing/2014/main" id="{48A49421-027A-EFE3-EFC4-E46FF4DE76C7}"/>
              </a:ext>
            </a:extLst>
          </p:cNvPr>
          <p:cNvSpPr/>
          <p:nvPr/>
        </p:nvSpPr>
        <p:spPr>
          <a:xfrm>
            <a:off x="10253182" y="1170741"/>
            <a:ext cx="762000" cy="671827"/>
          </a:xfrm>
          <a:prstGeom prst="mathMultiply">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Multiplication Sign 199">
            <a:extLst>
              <a:ext uri="{FF2B5EF4-FFF2-40B4-BE49-F238E27FC236}">
                <a16:creationId xmlns:a16="http://schemas.microsoft.com/office/drawing/2014/main" id="{B5BCF3B2-786E-1AA2-9B1F-F360CB6671C9}"/>
              </a:ext>
            </a:extLst>
          </p:cNvPr>
          <p:cNvSpPr/>
          <p:nvPr/>
        </p:nvSpPr>
        <p:spPr>
          <a:xfrm>
            <a:off x="11313550" y="1201087"/>
            <a:ext cx="762000" cy="671827"/>
          </a:xfrm>
          <a:prstGeom prst="mathMultiply">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Multiplication Sign 200">
            <a:extLst>
              <a:ext uri="{FF2B5EF4-FFF2-40B4-BE49-F238E27FC236}">
                <a16:creationId xmlns:a16="http://schemas.microsoft.com/office/drawing/2014/main" id="{F0E636D4-2C03-8D3B-D981-A35FEBACB699}"/>
              </a:ext>
            </a:extLst>
          </p:cNvPr>
          <p:cNvSpPr/>
          <p:nvPr/>
        </p:nvSpPr>
        <p:spPr>
          <a:xfrm>
            <a:off x="11443167" y="2606820"/>
            <a:ext cx="762000" cy="671827"/>
          </a:xfrm>
          <a:prstGeom prst="mathMultiply">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Multiplication Sign 201">
            <a:extLst>
              <a:ext uri="{FF2B5EF4-FFF2-40B4-BE49-F238E27FC236}">
                <a16:creationId xmlns:a16="http://schemas.microsoft.com/office/drawing/2014/main" id="{790228F1-0C54-C669-D054-B281A86C4FA5}"/>
              </a:ext>
            </a:extLst>
          </p:cNvPr>
          <p:cNvSpPr/>
          <p:nvPr/>
        </p:nvSpPr>
        <p:spPr>
          <a:xfrm>
            <a:off x="9854202" y="2548279"/>
            <a:ext cx="762000" cy="671827"/>
          </a:xfrm>
          <a:prstGeom prst="mathMultiply">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Multiplication Sign 202">
            <a:extLst>
              <a:ext uri="{FF2B5EF4-FFF2-40B4-BE49-F238E27FC236}">
                <a16:creationId xmlns:a16="http://schemas.microsoft.com/office/drawing/2014/main" id="{B61CB508-67CB-5616-E41C-6FB31415745F}"/>
              </a:ext>
            </a:extLst>
          </p:cNvPr>
          <p:cNvSpPr/>
          <p:nvPr/>
        </p:nvSpPr>
        <p:spPr>
          <a:xfrm>
            <a:off x="9908546" y="1909724"/>
            <a:ext cx="762000" cy="671827"/>
          </a:xfrm>
          <a:prstGeom prst="mathMultiply">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Multiplication Sign 203">
            <a:extLst>
              <a:ext uri="{FF2B5EF4-FFF2-40B4-BE49-F238E27FC236}">
                <a16:creationId xmlns:a16="http://schemas.microsoft.com/office/drawing/2014/main" id="{775CA4DC-FD71-F4EE-B640-DA254580223C}"/>
              </a:ext>
            </a:extLst>
          </p:cNvPr>
          <p:cNvSpPr/>
          <p:nvPr/>
        </p:nvSpPr>
        <p:spPr>
          <a:xfrm>
            <a:off x="11387814" y="1861279"/>
            <a:ext cx="762000" cy="671827"/>
          </a:xfrm>
          <a:prstGeom prst="mathMultiply">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Multiplication Sign 204">
            <a:extLst>
              <a:ext uri="{FF2B5EF4-FFF2-40B4-BE49-F238E27FC236}">
                <a16:creationId xmlns:a16="http://schemas.microsoft.com/office/drawing/2014/main" id="{499230ED-A420-E153-EF84-0660BEF342BF}"/>
              </a:ext>
            </a:extLst>
          </p:cNvPr>
          <p:cNvSpPr/>
          <p:nvPr/>
        </p:nvSpPr>
        <p:spPr>
          <a:xfrm>
            <a:off x="10599489" y="4586699"/>
            <a:ext cx="762000" cy="671827"/>
          </a:xfrm>
          <a:prstGeom prst="mathMultiply">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Multiplication Sign 205">
            <a:extLst>
              <a:ext uri="{FF2B5EF4-FFF2-40B4-BE49-F238E27FC236}">
                <a16:creationId xmlns:a16="http://schemas.microsoft.com/office/drawing/2014/main" id="{3F13D9AD-85CF-885E-4825-CAC79655785B}"/>
              </a:ext>
            </a:extLst>
          </p:cNvPr>
          <p:cNvSpPr/>
          <p:nvPr/>
        </p:nvSpPr>
        <p:spPr>
          <a:xfrm>
            <a:off x="10504847" y="3278079"/>
            <a:ext cx="762000" cy="671827"/>
          </a:xfrm>
          <a:prstGeom prst="mathMultiply">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Multiplication Sign 206">
            <a:extLst>
              <a:ext uri="{FF2B5EF4-FFF2-40B4-BE49-F238E27FC236}">
                <a16:creationId xmlns:a16="http://schemas.microsoft.com/office/drawing/2014/main" id="{79F0D46E-FFEF-EC6D-9D47-604427857A6E}"/>
              </a:ext>
            </a:extLst>
          </p:cNvPr>
          <p:cNvSpPr/>
          <p:nvPr/>
        </p:nvSpPr>
        <p:spPr>
          <a:xfrm>
            <a:off x="9685089" y="3953429"/>
            <a:ext cx="762000" cy="671827"/>
          </a:xfrm>
          <a:prstGeom prst="mathMultiply">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Multiplication Sign 207">
            <a:extLst>
              <a:ext uri="{FF2B5EF4-FFF2-40B4-BE49-F238E27FC236}">
                <a16:creationId xmlns:a16="http://schemas.microsoft.com/office/drawing/2014/main" id="{44B090F2-541B-AACE-8E85-5F8D2A7BFC2F}"/>
              </a:ext>
            </a:extLst>
          </p:cNvPr>
          <p:cNvSpPr/>
          <p:nvPr/>
        </p:nvSpPr>
        <p:spPr>
          <a:xfrm>
            <a:off x="11385275" y="3934649"/>
            <a:ext cx="762000" cy="671827"/>
          </a:xfrm>
          <a:prstGeom prst="mathMultiply">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AutoShape 2">
            <a:extLst>
              <a:ext uri="{FF2B5EF4-FFF2-40B4-BE49-F238E27FC236}">
                <a16:creationId xmlns:a16="http://schemas.microsoft.com/office/drawing/2014/main" id="{20B794D6-97BB-AB28-8590-1D32D403D32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10" name="Picture 8">
            <a:extLst>
              <a:ext uri="{FF2B5EF4-FFF2-40B4-BE49-F238E27FC236}">
                <a16:creationId xmlns:a16="http://schemas.microsoft.com/office/drawing/2014/main" id="{32A1D680-643C-98CA-528C-B12D921B4FED}"/>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4896778" y="507506"/>
            <a:ext cx="552750" cy="616971"/>
          </a:xfrm>
          <a:prstGeom prst="rect">
            <a:avLst/>
          </a:prstGeom>
          <a:noFill/>
          <a:extLst>
            <a:ext uri="{909E8E84-426E-40DD-AFC4-6F175D3DCCD1}">
              <a14:hiddenFill xmlns:a14="http://schemas.microsoft.com/office/drawing/2010/main">
                <a:solidFill>
                  <a:srgbClr val="FFFFFF"/>
                </a:solidFill>
              </a14:hiddenFill>
            </a:ext>
          </a:extLst>
        </p:spPr>
      </p:pic>
      <p:pic>
        <p:nvPicPr>
          <p:cNvPr id="211" name="Picture 8">
            <a:extLst>
              <a:ext uri="{FF2B5EF4-FFF2-40B4-BE49-F238E27FC236}">
                <a16:creationId xmlns:a16="http://schemas.microsoft.com/office/drawing/2014/main" id="{094DA1B9-8583-A4FF-C204-331308DB68C7}"/>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5049178" y="659906"/>
            <a:ext cx="552750" cy="616971"/>
          </a:xfrm>
          <a:prstGeom prst="rect">
            <a:avLst/>
          </a:prstGeom>
          <a:noFill/>
          <a:extLst>
            <a:ext uri="{909E8E84-426E-40DD-AFC4-6F175D3DCCD1}">
              <a14:hiddenFill xmlns:a14="http://schemas.microsoft.com/office/drawing/2010/main">
                <a:solidFill>
                  <a:srgbClr val="FFFFFF"/>
                </a:solidFill>
              </a14:hiddenFill>
            </a:ext>
          </a:extLst>
        </p:spPr>
      </p:pic>
      <p:pic>
        <p:nvPicPr>
          <p:cNvPr id="212" name="Picture 8">
            <a:extLst>
              <a:ext uri="{FF2B5EF4-FFF2-40B4-BE49-F238E27FC236}">
                <a16:creationId xmlns:a16="http://schemas.microsoft.com/office/drawing/2014/main" id="{B79808AC-3977-7D93-4AD1-4B8D97CD2676}"/>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5201578" y="812306"/>
            <a:ext cx="552750" cy="616971"/>
          </a:xfrm>
          <a:prstGeom prst="rect">
            <a:avLst/>
          </a:prstGeom>
          <a:noFill/>
          <a:extLst>
            <a:ext uri="{909E8E84-426E-40DD-AFC4-6F175D3DCCD1}">
              <a14:hiddenFill xmlns:a14="http://schemas.microsoft.com/office/drawing/2010/main">
                <a:solidFill>
                  <a:srgbClr val="FFFFFF"/>
                </a:solidFill>
              </a14:hiddenFill>
            </a:ext>
          </a:extLst>
        </p:spPr>
      </p:pic>
      <p:pic>
        <p:nvPicPr>
          <p:cNvPr id="213" name="Picture 8">
            <a:extLst>
              <a:ext uri="{FF2B5EF4-FFF2-40B4-BE49-F238E27FC236}">
                <a16:creationId xmlns:a16="http://schemas.microsoft.com/office/drawing/2014/main" id="{6F90AD6D-8005-B57A-AC62-B3BCF8FBF55B}"/>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5353978" y="964706"/>
            <a:ext cx="552750" cy="616971"/>
          </a:xfrm>
          <a:prstGeom prst="rect">
            <a:avLst/>
          </a:prstGeom>
          <a:noFill/>
          <a:extLst>
            <a:ext uri="{909E8E84-426E-40DD-AFC4-6F175D3DCCD1}">
              <a14:hiddenFill xmlns:a14="http://schemas.microsoft.com/office/drawing/2010/main">
                <a:solidFill>
                  <a:srgbClr val="FFFFFF"/>
                </a:solidFill>
              </a14:hiddenFill>
            </a:ext>
          </a:extLst>
        </p:spPr>
      </p:pic>
      <p:pic>
        <p:nvPicPr>
          <p:cNvPr id="214" name="Picture 8">
            <a:extLst>
              <a:ext uri="{FF2B5EF4-FFF2-40B4-BE49-F238E27FC236}">
                <a16:creationId xmlns:a16="http://schemas.microsoft.com/office/drawing/2014/main" id="{E1B199E3-1CE6-CDF6-9111-4DF19EC7F992}"/>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5506378" y="1117106"/>
            <a:ext cx="552750" cy="616971"/>
          </a:xfrm>
          <a:prstGeom prst="rect">
            <a:avLst/>
          </a:prstGeom>
          <a:noFill/>
          <a:extLst>
            <a:ext uri="{909E8E84-426E-40DD-AFC4-6F175D3DCCD1}">
              <a14:hiddenFill xmlns:a14="http://schemas.microsoft.com/office/drawing/2010/main">
                <a:solidFill>
                  <a:srgbClr val="FFFFFF"/>
                </a:solidFill>
              </a14:hiddenFill>
            </a:ext>
          </a:extLst>
        </p:spPr>
      </p:pic>
      <p:pic>
        <p:nvPicPr>
          <p:cNvPr id="215" name="Picture 8">
            <a:extLst>
              <a:ext uri="{FF2B5EF4-FFF2-40B4-BE49-F238E27FC236}">
                <a16:creationId xmlns:a16="http://schemas.microsoft.com/office/drawing/2014/main" id="{92F6F216-0D6E-2BDD-3D67-0CADDFDFED4C}"/>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5658778" y="1269506"/>
            <a:ext cx="552750" cy="616971"/>
          </a:xfrm>
          <a:prstGeom prst="rect">
            <a:avLst/>
          </a:prstGeom>
          <a:noFill/>
          <a:extLst>
            <a:ext uri="{909E8E84-426E-40DD-AFC4-6F175D3DCCD1}">
              <a14:hiddenFill xmlns:a14="http://schemas.microsoft.com/office/drawing/2010/main">
                <a:solidFill>
                  <a:srgbClr val="FFFFFF"/>
                </a:solidFill>
              </a14:hiddenFill>
            </a:ext>
          </a:extLst>
        </p:spPr>
      </p:pic>
      <p:pic>
        <p:nvPicPr>
          <p:cNvPr id="216" name="Picture 8">
            <a:extLst>
              <a:ext uri="{FF2B5EF4-FFF2-40B4-BE49-F238E27FC236}">
                <a16:creationId xmlns:a16="http://schemas.microsoft.com/office/drawing/2014/main" id="{77E67CE5-D18C-6235-C2E7-151FD3FE0789}"/>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5811178" y="1421906"/>
            <a:ext cx="552750" cy="616971"/>
          </a:xfrm>
          <a:prstGeom prst="rect">
            <a:avLst/>
          </a:prstGeom>
          <a:noFill/>
          <a:extLst>
            <a:ext uri="{909E8E84-426E-40DD-AFC4-6F175D3DCCD1}">
              <a14:hiddenFill xmlns:a14="http://schemas.microsoft.com/office/drawing/2010/main">
                <a:solidFill>
                  <a:srgbClr val="FFFFFF"/>
                </a:solidFill>
              </a14:hiddenFill>
            </a:ext>
          </a:extLst>
        </p:spPr>
      </p:pic>
      <p:pic>
        <p:nvPicPr>
          <p:cNvPr id="217" name="Picture 8">
            <a:extLst>
              <a:ext uri="{FF2B5EF4-FFF2-40B4-BE49-F238E27FC236}">
                <a16:creationId xmlns:a16="http://schemas.microsoft.com/office/drawing/2014/main" id="{A7D5C38C-0064-9183-B9C6-35A54D382F33}"/>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5963578" y="1574306"/>
            <a:ext cx="552750" cy="616971"/>
          </a:xfrm>
          <a:prstGeom prst="rect">
            <a:avLst/>
          </a:prstGeom>
          <a:noFill/>
          <a:extLst>
            <a:ext uri="{909E8E84-426E-40DD-AFC4-6F175D3DCCD1}">
              <a14:hiddenFill xmlns:a14="http://schemas.microsoft.com/office/drawing/2010/main">
                <a:solidFill>
                  <a:srgbClr val="FFFFFF"/>
                </a:solidFill>
              </a14:hiddenFill>
            </a:ext>
          </a:extLst>
        </p:spPr>
      </p:pic>
      <p:pic>
        <p:nvPicPr>
          <p:cNvPr id="218" name="Picture 8">
            <a:extLst>
              <a:ext uri="{FF2B5EF4-FFF2-40B4-BE49-F238E27FC236}">
                <a16:creationId xmlns:a16="http://schemas.microsoft.com/office/drawing/2014/main" id="{99F3F31A-B933-9450-5F61-574B9869872B}"/>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6119812" y="1721897"/>
            <a:ext cx="552750" cy="616971"/>
          </a:xfrm>
          <a:prstGeom prst="rect">
            <a:avLst/>
          </a:prstGeom>
          <a:noFill/>
          <a:extLst>
            <a:ext uri="{909E8E84-426E-40DD-AFC4-6F175D3DCCD1}">
              <a14:hiddenFill xmlns:a14="http://schemas.microsoft.com/office/drawing/2010/main">
                <a:solidFill>
                  <a:srgbClr val="FFFFFF"/>
                </a:solidFill>
              </a14:hiddenFill>
            </a:ext>
          </a:extLst>
        </p:spPr>
      </p:pic>
      <p:pic>
        <p:nvPicPr>
          <p:cNvPr id="219" name="Picture 8">
            <a:extLst>
              <a:ext uri="{FF2B5EF4-FFF2-40B4-BE49-F238E27FC236}">
                <a16:creationId xmlns:a16="http://schemas.microsoft.com/office/drawing/2014/main" id="{C60EBA80-BF2B-1EE7-3C15-62EA01671928}"/>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6268378" y="1879106"/>
            <a:ext cx="552750" cy="616971"/>
          </a:xfrm>
          <a:prstGeom prst="rect">
            <a:avLst/>
          </a:prstGeom>
          <a:noFill/>
          <a:extLst>
            <a:ext uri="{909E8E84-426E-40DD-AFC4-6F175D3DCCD1}">
              <a14:hiddenFill xmlns:a14="http://schemas.microsoft.com/office/drawing/2010/main">
                <a:solidFill>
                  <a:srgbClr val="FFFFFF"/>
                </a:solidFill>
              </a14:hiddenFill>
            </a:ext>
          </a:extLst>
        </p:spPr>
      </p:pic>
      <p:pic>
        <p:nvPicPr>
          <p:cNvPr id="220" name="Picture 8">
            <a:extLst>
              <a:ext uri="{FF2B5EF4-FFF2-40B4-BE49-F238E27FC236}">
                <a16:creationId xmlns:a16="http://schemas.microsoft.com/office/drawing/2014/main" id="{7A080E7F-0A16-C596-2C48-23B97263CE3C}"/>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6420778" y="2031506"/>
            <a:ext cx="552750" cy="616971"/>
          </a:xfrm>
          <a:prstGeom prst="rect">
            <a:avLst/>
          </a:prstGeom>
          <a:noFill/>
          <a:extLst>
            <a:ext uri="{909E8E84-426E-40DD-AFC4-6F175D3DCCD1}">
              <a14:hiddenFill xmlns:a14="http://schemas.microsoft.com/office/drawing/2010/main">
                <a:solidFill>
                  <a:srgbClr val="FFFFFF"/>
                </a:solidFill>
              </a14:hiddenFill>
            </a:ext>
          </a:extLst>
        </p:spPr>
      </p:pic>
      <p:pic>
        <p:nvPicPr>
          <p:cNvPr id="221" name="Picture 8">
            <a:extLst>
              <a:ext uri="{FF2B5EF4-FFF2-40B4-BE49-F238E27FC236}">
                <a16:creationId xmlns:a16="http://schemas.microsoft.com/office/drawing/2014/main" id="{85EAED17-9A12-213B-135F-00E08A6BF589}"/>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6573178" y="2183906"/>
            <a:ext cx="552750" cy="616971"/>
          </a:xfrm>
          <a:prstGeom prst="rect">
            <a:avLst/>
          </a:prstGeom>
          <a:noFill/>
          <a:extLst>
            <a:ext uri="{909E8E84-426E-40DD-AFC4-6F175D3DCCD1}">
              <a14:hiddenFill xmlns:a14="http://schemas.microsoft.com/office/drawing/2010/main">
                <a:solidFill>
                  <a:srgbClr val="FFFFFF"/>
                </a:solidFill>
              </a14:hiddenFill>
            </a:ext>
          </a:extLst>
        </p:spPr>
      </p:pic>
      <p:pic>
        <p:nvPicPr>
          <p:cNvPr id="222" name="Picture 8">
            <a:extLst>
              <a:ext uri="{FF2B5EF4-FFF2-40B4-BE49-F238E27FC236}">
                <a16:creationId xmlns:a16="http://schemas.microsoft.com/office/drawing/2014/main" id="{E1C56D70-F606-47E9-0FF3-6700250C173B}"/>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6725578" y="2336306"/>
            <a:ext cx="552750" cy="616971"/>
          </a:xfrm>
          <a:prstGeom prst="rect">
            <a:avLst/>
          </a:prstGeom>
          <a:noFill/>
          <a:extLst>
            <a:ext uri="{909E8E84-426E-40DD-AFC4-6F175D3DCCD1}">
              <a14:hiddenFill xmlns:a14="http://schemas.microsoft.com/office/drawing/2010/main">
                <a:solidFill>
                  <a:srgbClr val="FFFFFF"/>
                </a:solidFill>
              </a14:hiddenFill>
            </a:ext>
          </a:extLst>
        </p:spPr>
      </p:pic>
      <p:pic>
        <p:nvPicPr>
          <p:cNvPr id="223" name="Picture 8">
            <a:extLst>
              <a:ext uri="{FF2B5EF4-FFF2-40B4-BE49-F238E27FC236}">
                <a16:creationId xmlns:a16="http://schemas.microsoft.com/office/drawing/2014/main" id="{63EB29A5-E24E-466B-24BF-467DC9096B78}"/>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6877978" y="2488706"/>
            <a:ext cx="552750" cy="616971"/>
          </a:xfrm>
          <a:prstGeom prst="rect">
            <a:avLst/>
          </a:prstGeom>
          <a:noFill/>
          <a:extLst>
            <a:ext uri="{909E8E84-426E-40DD-AFC4-6F175D3DCCD1}">
              <a14:hiddenFill xmlns:a14="http://schemas.microsoft.com/office/drawing/2010/main">
                <a:solidFill>
                  <a:srgbClr val="FFFFFF"/>
                </a:solidFill>
              </a14:hiddenFill>
            </a:ext>
          </a:extLst>
        </p:spPr>
      </p:pic>
      <p:pic>
        <p:nvPicPr>
          <p:cNvPr id="224" name="Picture 8">
            <a:extLst>
              <a:ext uri="{FF2B5EF4-FFF2-40B4-BE49-F238E27FC236}">
                <a16:creationId xmlns:a16="http://schemas.microsoft.com/office/drawing/2014/main" id="{B37B95B9-69E0-183F-29ED-64B29772C394}"/>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7030378" y="2641106"/>
            <a:ext cx="552750" cy="616971"/>
          </a:xfrm>
          <a:prstGeom prst="rect">
            <a:avLst/>
          </a:prstGeom>
          <a:noFill/>
          <a:extLst>
            <a:ext uri="{909E8E84-426E-40DD-AFC4-6F175D3DCCD1}">
              <a14:hiddenFill xmlns:a14="http://schemas.microsoft.com/office/drawing/2010/main">
                <a:solidFill>
                  <a:srgbClr val="FFFFFF"/>
                </a:solidFill>
              </a14:hiddenFill>
            </a:ext>
          </a:extLst>
        </p:spPr>
      </p:pic>
      <p:pic>
        <p:nvPicPr>
          <p:cNvPr id="225" name="Picture 8">
            <a:extLst>
              <a:ext uri="{FF2B5EF4-FFF2-40B4-BE49-F238E27FC236}">
                <a16:creationId xmlns:a16="http://schemas.microsoft.com/office/drawing/2014/main" id="{0EB0A869-1941-873B-D07E-B6B64E2FE46A}"/>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7182778" y="2793506"/>
            <a:ext cx="552750" cy="616971"/>
          </a:xfrm>
          <a:prstGeom prst="rect">
            <a:avLst/>
          </a:prstGeom>
          <a:noFill/>
          <a:extLst>
            <a:ext uri="{909E8E84-426E-40DD-AFC4-6F175D3DCCD1}">
              <a14:hiddenFill xmlns:a14="http://schemas.microsoft.com/office/drawing/2010/main">
                <a:solidFill>
                  <a:srgbClr val="FFFFFF"/>
                </a:solidFill>
              </a14:hiddenFill>
            </a:ext>
          </a:extLst>
        </p:spPr>
      </p:pic>
      <p:pic>
        <p:nvPicPr>
          <p:cNvPr id="226" name="Picture 8">
            <a:extLst>
              <a:ext uri="{FF2B5EF4-FFF2-40B4-BE49-F238E27FC236}">
                <a16:creationId xmlns:a16="http://schemas.microsoft.com/office/drawing/2014/main" id="{B68F7FBA-1769-0FB3-EF45-3763D7E71D86}"/>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7335178" y="2945906"/>
            <a:ext cx="552750" cy="616971"/>
          </a:xfrm>
          <a:prstGeom prst="rect">
            <a:avLst/>
          </a:prstGeom>
          <a:noFill/>
          <a:extLst>
            <a:ext uri="{909E8E84-426E-40DD-AFC4-6F175D3DCCD1}">
              <a14:hiddenFill xmlns:a14="http://schemas.microsoft.com/office/drawing/2010/main">
                <a:solidFill>
                  <a:srgbClr val="FFFFFF"/>
                </a:solidFill>
              </a14:hiddenFill>
            </a:ext>
          </a:extLst>
        </p:spPr>
      </p:pic>
      <p:pic>
        <p:nvPicPr>
          <p:cNvPr id="227" name="Picture 8">
            <a:extLst>
              <a:ext uri="{FF2B5EF4-FFF2-40B4-BE49-F238E27FC236}">
                <a16:creationId xmlns:a16="http://schemas.microsoft.com/office/drawing/2014/main" id="{979F9ACB-4EBB-774A-74FC-E58FF1970E20}"/>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7487578" y="3098306"/>
            <a:ext cx="552750" cy="616971"/>
          </a:xfrm>
          <a:prstGeom prst="rect">
            <a:avLst/>
          </a:prstGeom>
          <a:noFill/>
          <a:extLst>
            <a:ext uri="{909E8E84-426E-40DD-AFC4-6F175D3DCCD1}">
              <a14:hiddenFill xmlns:a14="http://schemas.microsoft.com/office/drawing/2010/main">
                <a:solidFill>
                  <a:srgbClr val="FFFFFF"/>
                </a:solidFill>
              </a14:hiddenFill>
            </a:ext>
          </a:extLst>
        </p:spPr>
      </p:pic>
      <p:pic>
        <p:nvPicPr>
          <p:cNvPr id="228" name="Picture 8">
            <a:extLst>
              <a:ext uri="{FF2B5EF4-FFF2-40B4-BE49-F238E27FC236}">
                <a16:creationId xmlns:a16="http://schemas.microsoft.com/office/drawing/2014/main" id="{16EE6543-6AAD-7D53-E5E4-FFAA76DA5BFB}"/>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7639978" y="3250706"/>
            <a:ext cx="552750" cy="616971"/>
          </a:xfrm>
          <a:prstGeom prst="rect">
            <a:avLst/>
          </a:prstGeom>
          <a:noFill/>
          <a:extLst>
            <a:ext uri="{909E8E84-426E-40DD-AFC4-6F175D3DCCD1}">
              <a14:hiddenFill xmlns:a14="http://schemas.microsoft.com/office/drawing/2010/main">
                <a:solidFill>
                  <a:srgbClr val="FFFFFF"/>
                </a:solidFill>
              </a14:hiddenFill>
            </a:ext>
          </a:extLst>
        </p:spPr>
      </p:pic>
      <p:pic>
        <p:nvPicPr>
          <p:cNvPr id="229" name="Picture 8">
            <a:extLst>
              <a:ext uri="{FF2B5EF4-FFF2-40B4-BE49-F238E27FC236}">
                <a16:creationId xmlns:a16="http://schemas.microsoft.com/office/drawing/2014/main" id="{1308ACF8-67AF-B848-2AE5-232F3C0126D4}"/>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7792378" y="3403106"/>
            <a:ext cx="552750" cy="616971"/>
          </a:xfrm>
          <a:prstGeom prst="rect">
            <a:avLst/>
          </a:prstGeom>
          <a:noFill/>
          <a:extLst>
            <a:ext uri="{909E8E84-426E-40DD-AFC4-6F175D3DCCD1}">
              <a14:hiddenFill xmlns:a14="http://schemas.microsoft.com/office/drawing/2010/main">
                <a:solidFill>
                  <a:srgbClr val="FFFFFF"/>
                </a:solidFill>
              </a14:hiddenFill>
            </a:ext>
          </a:extLst>
        </p:spPr>
      </p:pic>
      <p:pic>
        <p:nvPicPr>
          <p:cNvPr id="230" name="Picture 8">
            <a:extLst>
              <a:ext uri="{FF2B5EF4-FFF2-40B4-BE49-F238E27FC236}">
                <a16:creationId xmlns:a16="http://schemas.microsoft.com/office/drawing/2014/main" id="{298ECB3E-22D9-EE95-904E-F381C9C71459}"/>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7944778" y="3555506"/>
            <a:ext cx="552750" cy="616971"/>
          </a:xfrm>
          <a:prstGeom prst="rect">
            <a:avLst/>
          </a:prstGeom>
          <a:noFill/>
          <a:extLst>
            <a:ext uri="{909E8E84-426E-40DD-AFC4-6F175D3DCCD1}">
              <a14:hiddenFill xmlns:a14="http://schemas.microsoft.com/office/drawing/2010/main">
                <a:solidFill>
                  <a:srgbClr val="FFFFFF"/>
                </a:solidFill>
              </a14:hiddenFill>
            </a:ext>
          </a:extLst>
        </p:spPr>
      </p:pic>
      <p:pic>
        <p:nvPicPr>
          <p:cNvPr id="231" name="Picture 8">
            <a:extLst>
              <a:ext uri="{FF2B5EF4-FFF2-40B4-BE49-F238E27FC236}">
                <a16:creationId xmlns:a16="http://schemas.microsoft.com/office/drawing/2014/main" id="{CD2BC047-9DD4-A35D-F216-2658AA2C38E5}"/>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8097178" y="3707906"/>
            <a:ext cx="552750" cy="616971"/>
          </a:xfrm>
          <a:prstGeom prst="rect">
            <a:avLst/>
          </a:prstGeom>
          <a:noFill/>
          <a:extLst>
            <a:ext uri="{909E8E84-426E-40DD-AFC4-6F175D3DCCD1}">
              <a14:hiddenFill xmlns:a14="http://schemas.microsoft.com/office/drawing/2010/main">
                <a:solidFill>
                  <a:srgbClr val="FFFFFF"/>
                </a:solidFill>
              </a14:hiddenFill>
            </a:ext>
          </a:extLst>
        </p:spPr>
      </p:pic>
      <p:pic>
        <p:nvPicPr>
          <p:cNvPr id="232" name="Picture 8">
            <a:extLst>
              <a:ext uri="{FF2B5EF4-FFF2-40B4-BE49-F238E27FC236}">
                <a16:creationId xmlns:a16="http://schemas.microsoft.com/office/drawing/2014/main" id="{C5F0DD33-C0C0-6E26-5633-CD6AC2FFFEC4}"/>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8249578" y="3860306"/>
            <a:ext cx="552750" cy="616971"/>
          </a:xfrm>
          <a:prstGeom prst="rect">
            <a:avLst/>
          </a:prstGeom>
          <a:noFill/>
          <a:extLst>
            <a:ext uri="{909E8E84-426E-40DD-AFC4-6F175D3DCCD1}">
              <a14:hiddenFill xmlns:a14="http://schemas.microsoft.com/office/drawing/2010/main">
                <a:solidFill>
                  <a:srgbClr val="FFFFFF"/>
                </a:solidFill>
              </a14:hiddenFill>
            </a:ext>
          </a:extLst>
        </p:spPr>
      </p:pic>
      <p:pic>
        <p:nvPicPr>
          <p:cNvPr id="233" name="Picture 8">
            <a:extLst>
              <a:ext uri="{FF2B5EF4-FFF2-40B4-BE49-F238E27FC236}">
                <a16:creationId xmlns:a16="http://schemas.microsoft.com/office/drawing/2014/main" id="{AD22425D-D30E-8C13-330E-29DE3A95FE5D}"/>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8401978" y="4012706"/>
            <a:ext cx="552750" cy="616971"/>
          </a:xfrm>
          <a:prstGeom prst="rect">
            <a:avLst/>
          </a:prstGeom>
          <a:noFill/>
          <a:extLst>
            <a:ext uri="{909E8E84-426E-40DD-AFC4-6F175D3DCCD1}">
              <a14:hiddenFill xmlns:a14="http://schemas.microsoft.com/office/drawing/2010/main">
                <a:solidFill>
                  <a:srgbClr val="FFFFFF"/>
                </a:solidFill>
              </a14:hiddenFill>
            </a:ext>
          </a:extLst>
        </p:spPr>
      </p:pic>
      <p:pic>
        <p:nvPicPr>
          <p:cNvPr id="234" name="Picture 8">
            <a:extLst>
              <a:ext uri="{FF2B5EF4-FFF2-40B4-BE49-F238E27FC236}">
                <a16:creationId xmlns:a16="http://schemas.microsoft.com/office/drawing/2014/main" id="{D1F75390-8412-0191-8FF0-EF2509DB1A76}"/>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8554378" y="4165106"/>
            <a:ext cx="552750" cy="616971"/>
          </a:xfrm>
          <a:prstGeom prst="rect">
            <a:avLst/>
          </a:prstGeom>
          <a:noFill/>
          <a:extLst>
            <a:ext uri="{909E8E84-426E-40DD-AFC4-6F175D3DCCD1}">
              <a14:hiddenFill xmlns:a14="http://schemas.microsoft.com/office/drawing/2010/main">
                <a:solidFill>
                  <a:srgbClr val="FFFFFF"/>
                </a:solidFill>
              </a14:hiddenFill>
            </a:ext>
          </a:extLst>
        </p:spPr>
      </p:pic>
      <p:pic>
        <p:nvPicPr>
          <p:cNvPr id="235" name="Picture 8">
            <a:extLst>
              <a:ext uri="{FF2B5EF4-FFF2-40B4-BE49-F238E27FC236}">
                <a16:creationId xmlns:a16="http://schemas.microsoft.com/office/drawing/2014/main" id="{9C5B47F7-66F7-8F29-0748-3418EB27303C}"/>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8706778" y="4317506"/>
            <a:ext cx="552750" cy="616971"/>
          </a:xfrm>
          <a:prstGeom prst="rect">
            <a:avLst/>
          </a:prstGeom>
          <a:noFill/>
          <a:extLst>
            <a:ext uri="{909E8E84-426E-40DD-AFC4-6F175D3DCCD1}">
              <a14:hiddenFill xmlns:a14="http://schemas.microsoft.com/office/drawing/2010/main">
                <a:solidFill>
                  <a:srgbClr val="FFFFFF"/>
                </a:solidFill>
              </a14:hiddenFill>
            </a:ext>
          </a:extLst>
        </p:spPr>
      </p:pic>
      <p:pic>
        <p:nvPicPr>
          <p:cNvPr id="236" name="Picture 8">
            <a:extLst>
              <a:ext uri="{FF2B5EF4-FFF2-40B4-BE49-F238E27FC236}">
                <a16:creationId xmlns:a16="http://schemas.microsoft.com/office/drawing/2014/main" id="{BFC9D39D-651F-D48F-99BF-EB9CF4B69C98}"/>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8859178" y="4469906"/>
            <a:ext cx="552750" cy="616971"/>
          </a:xfrm>
          <a:prstGeom prst="rect">
            <a:avLst/>
          </a:prstGeom>
          <a:noFill/>
          <a:extLst>
            <a:ext uri="{909E8E84-426E-40DD-AFC4-6F175D3DCCD1}">
              <a14:hiddenFill xmlns:a14="http://schemas.microsoft.com/office/drawing/2010/main">
                <a:solidFill>
                  <a:srgbClr val="FFFFFF"/>
                </a:solidFill>
              </a14:hiddenFill>
            </a:ext>
          </a:extLst>
        </p:spPr>
      </p:pic>
      <p:pic>
        <p:nvPicPr>
          <p:cNvPr id="237" name="Picture 8">
            <a:extLst>
              <a:ext uri="{FF2B5EF4-FFF2-40B4-BE49-F238E27FC236}">
                <a16:creationId xmlns:a16="http://schemas.microsoft.com/office/drawing/2014/main" id="{83F5961D-020F-DF6D-BB96-D3DF255B4FDD}"/>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9011578" y="4622306"/>
            <a:ext cx="552750" cy="616971"/>
          </a:xfrm>
          <a:prstGeom prst="rect">
            <a:avLst/>
          </a:prstGeom>
          <a:noFill/>
          <a:extLst>
            <a:ext uri="{909E8E84-426E-40DD-AFC4-6F175D3DCCD1}">
              <a14:hiddenFill xmlns:a14="http://schemas.microsoft.com/office/drawing/2010/main">
                <a:solidFill>
                  <a:srgbClr val="FFFFFF"/>
                </a:solidFill>
              </a14:hiddenFill>
            </a:ext>
          </a:extLst>
        </p:spPr>
      </p:pic>
      <p:pic>
        <p:nvPicPr>
          <p:cNvPr id="238" name="Picture 8">
            <a:extLst>
              <a:ext uri="{FF2B5EF4-FFF2-40B4-BE49-F238E27FC236}">
                <a16:creationId xmlns:a16="http://schemas.microsoft.com/office/drawing/2014/main" id="{2BF32416-7EA3-BA5F-E906-17DB2A3934AF}"/>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9163978" y="4774706"/>
            <a:ext cx="552750" cy="616971"/>
          </a:xfrm>
          <a:prstGeom prst="rect">
            <a:avLst/>
          </a:prstGeom>
          <a:noFill/>
          <a:extLst>
            <a:ext uri="{909E8E84-426E-40DD-AFC4-6F175D3DCCD1}">
              <a14:hiddenFill xmlns:a14="http://schemas.microsoft.com/office/drawing/2010/main">
                <a:solidFill>
                  <a:srgbClr val="FFFFFF"/>
                </a:solidFill>
              </a14:hiddenFill>
            </a:ext>
          </a:extLst>
        </p:spPr>
      </p:pic>
      <p:pic>
        <p:nvPicPr>
          <p:cNvPr id="239" name="Picture 8">
            <a:extLst>
              <a:ext uri="{FF2B5EF4-FFF2-40B4-BE49-F238E27FC236}">
                <a16:creationId xmlns:a16="http://schemas.microsoft.com/office/drawing/2014/main" id="{549373A3-9622-EDBB-FD4C-37741F874352}"/>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9316378" y="4927106"/>
            <a:ext cx="552750" cy="616971"/>
          </a:xfrm>
          <a:prstGeom prst="rect">
            <a:avLst/>
          </a:prstGeom>
          <a:noFill/>
          <a:extLst>
            <a:ext uri="{909E8E84-426E-40DD-AFC4-6F175D3DCCD1}">
              <a14:hiddenFill xmlns:a14="http://schemas.microsoft.com/office/drawing/2010/main">
                <a:solidFill>
                  <a:srgbClr val="FFFFFF"/>
                </a:solidFill>
              </a14:hiddenFill>
            </a:ext>
          </a:extLst>
        </p:spPr>
      </p:pic>
      <p:pic>
        <p:nvPicPr>
          <p:cNvPr id="240" name="Picture 8">
            <a:extLst>
              <a:ext uri="{FF2B5EF4-FFF2-40B4-BE49-F238E27FC236}">
                <a16:creationId xmlns:a16="http://schemas.microsoft.com/office/drawing/2014/main" id="{5D10A66B-1D01-544C-0F1B-57DD45FB5391}"/>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9468778" y="5079506"/>
            <a:ext cx="552750" cy="616971"/>
          </a:xfrm>
          <a:prstGeom prst="rect">
            <a:avLst/>
          </a:prstGeom>
          <a:noFill/>
          <a:extLst>
            <a:ext uri="{909E8E84-426E-40DD-AFC4-6F175D3DCCD1}">
              <a14:hiddenFill xmlns:a14="http://schemas.microsoft.com/office/drawing/2010/main">
                <a:solidFill>
                  <a:srgbClr val="FFFFFF"/>
                </a:solidFill>
              </a14:hiddenFill>
            </a:ext>
          </a:extLst>
        </p:spPr>
      </p:pic>
      <p:pic>
        <p:nvPicPr>
          <p:cNvPr id="241" name="Picture 8">
            <a:extLst>
              <a:ext uri="{FF2B5EF4-FFF2-40B4-BE49-F238E27FC236}">
                <a16:creationId xmlns:a16="http://schemas.microsoft.com/office/drawing/2014/main" id="{CBA384E5-8783-2685-3878-E72B93195605}"/>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9621178" y="5231906"/>
            <a:ext cx="552750" cy="616971"/>
          </a:xfrm>
          <a:prstGeom prst="rect">
            <a:avLst/>
          </a:prstGeom>
          <a:noFill/>
          <a:extLst>
            <a:ext uri="{909E8E84-426E-40DD-AFC4-6F175D3DCCD1}">
              <a14:hiddenFill xmlns:a14="http://schemas.microsoft.com/office/drawing/2010/main">
                <a:solidFill>
                  <a:srgbClr val="FFFFFF"/>
                </a:solidFill>
              </a14:hiddenFill>
            </a:ext>
          </a:extLst>
        </p:spPr>
      </p:pic>
      <p:pic>
        <p:nvPicPr>
          <p:cNvPr id="242" name="Picture 8">
            <a:extLst>
              <a:ext uri="{FF2B5EF4-FFF2-40B4-BE49-F238E27FC236}">
                <a16:creationId xmlns:a16="http://schemas.microsoft.com/office/drawing/2014/main" id="{86878618-1159-7B9E-82E2-3DB2741B6D47}"/>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9773578" y="5384306"/>
            <a:ext cx="552750" cy="616971"/>
          </a:xfrm>
          <a:prstGeom prst="rect">
            <a:avLst/>
          </a:prstGeom>
          <a:noFill/>
          <a:extLst>
            <a:ext uri="{909E8E84-426E-40DD-AFC4-6F175D3DCCD1}">
              <a14:hiddenFill xmlns:a14="http://schemas.microsoft.com/office/drawing/2010/main">
                <a:solidFill>
                  <a:srgbClr val="FFFFFF"/>
                </a:solidFill>
              </a14:hiddenFill>
            </a:ext>
          </a:extLst>
        </p:spPr>
      </p:pic>
      <p:pic>
        <p:nvPicPr>
          <p:cNvPr id="243" name="Picture 8">
            <a:extLst>
              <a:ext uri="{FF2B5EF4-FFF2-40B4-BE49-F238E27FC236}">
                <a16:creationId xmlns:a16="http://schemas.microsoft.com/office/drawing/2014/main" id="{6BFDC152-B685-7EF5-E984-C27550AE3B50}"/>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9925978" y="5536706"/>
            <a:ext cx="552750" cy="616971"/>
          </a:xfrm>
          <a:prstGeom prst="rect">
            <a:avLst/>
          </a:prstGeom>
          <a:noFill/>
          <a:extLst>
            <a:ext uri="{909E8E84-426E-40DD-AFC4-6F175D3DCCD1}">
              <a14:hiddenFill xmlns:a14="http://schemas.microsoft.com/office/drawing/2010/main">
                <a:solidFill>
                  <a:srgbClr val="FFFFFF"/>
                </a:solidFill>
              </a14:hiddenFill>
            </a:ext>
          </a:extLst>
        </p:spPr>
      </p:pic>
      <p:pic>
        <p:nvPicPr>
          <p:cNvPr id="244" name="Picture 8">
            <a:extLst>
              <a:ext uri="{FF2B5EF4-FFF2-40B4-BE49-F238E27FC236}">
                <a16:creationId xmlns:a16="http://schemas.microsoft.com/office/drawing/2014/main" id="{ED083EA6-09F6-0CE8-B9DA-334E7B6DEF69}"/>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10078378" y="5689106"/>
            <a:ext cx="552750" cy="616971"/>
          </a:xfrm>
          <a:prstGeom prst="rect">
            <a:avLst/>
          </a:prstGeom>
          <a:noFill/>
          <a:extLst>
            <a:ext uri="{909E8E84-426E-40DD-AFC4-6F175D3DCCD1}">
              <a14:hiddenFill xmlns:a14="http://schemas.microsoft.com/office/drawing/2010/main">
                <a:solidFill>
                  <a:srgbClr val="FFFFFF"/>
                </a:solidFill>
              </a14:hiddenFill>
            </a:ext>
          </a:extLst>
        </p:spPr>
      </p:pic>
      <p:pic>
        <p:nvPicPr>
          <p:cNvPr id="245" name="Picture 8">
            <a:extLst>
              <a:ext uri="{FF2B5EF4-FFF2-40B4-BE49-F238E27FC236}">
                <a16:creationId xmlns:a16="http://schemas.microsoft.com/office/drawing/2014/main" id="{DAA43322-DAA5-9DA7-AB4C-60B131E1418D}"/>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10230778" y="5841506"/>
            <a:ext cx="552750" cy="616971"/>
          </a:xfrm>
          <a:prstGeom prst="rect">
            <a:avLst/>
          </a:prstGeom>
          <a:noFill/>
          <a:extLst>
            <a:ext uri="{909E8E84-426E-40DD-AFC4-6F175D3DCCD1}">
              <a14:hiddenFill xmlns:a14="http://schemas.microsoft.com/office/drawing/2010/main">
                <a:solidFill>
                  <a:srgbClr val="FFFFFF"/>
                </a:solidFill>
              </a14:hiddenFill>
            </a:ext>
          </a:extLst>
        </p:spPr>
      </p:pic>
      <p:sp>
        <p:nvSpPr>
          <p:cNvPr id="246" name="Multiplication Sign 245">
            <a:extLst>
              <a:ext uri="{FF2B5EF4-FFF2-40B4-BE49-F238E27FC236}">
                <a16:creationId xmlns:a16="http://schemas.microsoft.com/office/drawing/2014/main" id="{FA1622AF-679F-5E63-09EB-B41FF597818E}"/>
              </a:ext>
            </a:extLst>
          </p:cNvPr>
          <p:cNvSpPr/>
          <p:nvPr/>
        </p:nvSpPr>
        <p:spPr>
          <a:xfrm>
            <a:off x="9247944" y="4957043"/>
            <a:ext cx="762000" cy="671827"/>
          </a:xfrm>
          <a:prstGeom prst="mathMultiply">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Multiplication Sign 246">
            <a:extLst>
              <a:ext uri="{FF2B5EF4-FFF2-40B4-BE49-F238E27FC236}">
                <a16:creationId xmlns:a16="http://schemas.microsoft.com/office/drawing/2014/main" id="{47396401-3E04-7C6B-406A-8973FF02058F}"/>
              </a:ext>
            </a:extLst>
          </p:cNvPr>
          <p:cNvSpPr/>
          <p:nvPr/>
        </p:nvSpPr>
        <p:spPr>
          <a:xfrm>
            <a:off x="8556064" y="4238188"/>
            <a:ext cx="762000" cy="671827"/>
          </a:xfrm>
          <a:prstGeom prst="mathMultiply">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Multiplication Sign 247">
            <a:extLst>
              <a:ext uri="{FF2B5EF4-FFF2-40B4-BE49-F238E27FC236}">
                <a16:creationId xmlns:a16="http://schemas.microsoft.com/office/drawing/2014/main" id="{6D6DE4D1-BBE3-AC4F-5D5C-58CE9E20C2FF}"/>
              </a:ext>
            </a:extLst>
          </p:cNvPr>
          <p:cNvSpPr/>
          <p:nvPr/>
        </p:nvSpPr>
        <p:spPr>
          <a:xfrm>
            <a:off x="7967544" y="3695088"/>
            <a:ext cx="762000" cy="671827"/>
          </a:xfrm>
          <a:prstGeom prst="mathMultiply">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Multiplication Sign 248">
            <a:extLst>
              <a:ext uri="{FF2B5EF4-FFF2-40B4-BE49-F238E27FC236}">
                <a16:creationId xmlns:a16="http://schemas.microsoft.com/office/drawing/2014/main" id="{A3B95750-3A75-BFC0-17D2-079979E39104}"/>
              </a:ext>
            </a:extLst>
          </p:cNvPr>
          <p:cNvSpPr/>
          <p:nvPr/>
        </p:nvSpPr>
        <p:spPr>
          <a:xfrm>
            <a:off x="7487044" y="3176725"/>
            <a:ext cx="762000" cy="671827"/>
          </a:xfrm>
          <a:prstGeom prst="mathMultiply">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Multiplication Sign 249">
            <a:extLst>
              <a:ext uri="{FF2B5EF4-FFF2-40B4-BE49-F238E27FC236}">
                <a16:creationId xmlns:a16="http://schemas.microsoft.com/office/drawing/2014/main" id="{FD3C3E28-3846-01ED-3E35-F4C9F592546F}"/>
              </a:ext>
            </a:extLst>
          </p:cNvPr>
          <p:cNvSpPr/>
          <p:nvPr/>
        </p:nvSpPr>
        <p:spPr>
          <a:xfrm>
            <a:off x="6762514" y="2474504"/>
            <a:ext cx="762000" cy="671827"/>
          </a:xfrm>
          <a:prstGeom prst="mathMultiply">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Multiplication Sign 250">
            <a:extLst>
              <a:ext uri="{FF2B5EF4-FFF2-40B4-BE49-F238E27FC236}">
                <a16:creationId xmlns:a16="http://schemas.microsoft.com/office/drawing/2014/main" id="{439FEF0B-C086-2758-FC93-7D3B5343470A}"/>
              </a:ext>
            </a:extLst>
          </p:cNvPr>
          <p:cNvSpPr/>
          <p:nvPr/>
        </p:nvSpPr>
        <p:spPr>
          <a:xfrm>
            <a:off x="6076831" y="1767146"/>
            <a:ext cx="762000" cy="671827"/>
          </a:xfrm>
          <a:prstGeom prst="mathMultiply">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Multiplication Sign 251">
            <a:extLst>
              <a:ext uri="{FF2B5EF4-FFF2-40B4-BE49-F238E27FC236}">
                <a16:creationId xmlns:a16="http://schemas.microsoft.com/office/drawing/2014/main" id="{C3ABD375-3DD9-C135-9BE9-D1B56D585A52}"/>
              </a:ext>
            </a:extLst>
          </p:cNvPr>
          <p:cNvSpPr/>
          <p:nvPr/>
        </p:nvSpPr>
        <p:spPr>
          <a:xfrm>
            <a:off x="5455284" y="1122928"/>
            <a:ext cx="762000" cy="671827"/>
          </a:xfrm>
          <a:prstGeom prst="mathMultiply">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3" name="Picture 2">
            <a:extLst>
              <a:ext uri="{FF2B5EF4-FFF2-40B4-BE49-F238E27FC236}">
                <a16:creationId xmlns:a16="http://schemas.microsoft.com/office/drawing/2014/main" id="{FC6E1A5D-CD2F-E36D-E0D8-C3318C7C8867}"/>
              </a:ext>
            </a:extLst>
          </p:cNvPr>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1314081" y="4762913"/>
            <a:ext cx="1117012" cy="1117012"/>
          </a:xfrm>
          <a:prstGeom prst="rect">
            <a:avLst/>
          </a:prstGeom>
          <a:noFill/>
          <a:extLst>
            <a:ext uri="{909E8E84-426E-40DD-AFC4-6F175D3DCCD1}">
              <a14:hiddenFill xmlns:a14="http://schemas.microsoft.com/office/drawing/2010/main">
                <a:solidFill>
                  <a:srgbClr val="FFFFFF"/>
                </a:solidFill>
              </a14:hiddenFill>
            </a:ext>
          </a:extLst>
        </p:spPr>
      </p:pic>
      <p:sp>
        <p:nvSpPr>
          <p:cNvPr id="254" name="TextBox 253">
            <a:extLst>
              <a:ext uri="{FF2B5EF4-FFF2-40B4-BE49-F238E27FC236}">
                <a16:creationId xmlns:a16="http://schemas.microsoft.com/office/drawing/2014/main" id="{6696054D-56FD-94C1-A939-7EE5177D05EF}"/>
              </a:ext>
            </a:extLst>
          </p:cNvPr>
          <p:cNvSpPr txBox="1"/>
          <p:nvPr/>
        </p:nvSpPr>
        <p:spPr>
          <a:xfrm>
            <a:off x="2606574" y="-26621"/>
            <a:ext cx="8181158" cy="523220"/>
          </a:xfrm>
          <a:prstGeom prst="rect">
            <a:avLst/>
          </a:prstGeom>
          <a:noFill/>
        </p:spPr>
        <p:txBody>
          <a:bodyPr wrap="square" rtlCol="0">
            <a:spAutoFit/>
          </a:bodyPr>
          <a:lstStyle/>
          <a:p>
            <a:r>
              <a:rPr lang="en-US" sz="2800" dirty="0"/>
              <a:t>A COMMUNITY’S BUILDING INVENTORY</a:t>
            </a:r>
          </a:p>
        </p:txBody>
      </p:sp>
      <p:sp>
        <p:nvSpPr>
          <p:cNvPr id="255" name="TextBox 254">
            <a:extLst>
              <a:ext uri="{FF2B5EF4-FFF2-40B4-BE49-F238E27FC236}">
                <a16:creationId xmlns:a16="http://schemas.microsoft.com/office/drawing/2014/main" id="{349E6177-BCD4-8183-D875-73EFB06AAE85}"/>
              </a:ext>
            </a:extLst>
          </p:cNvPr>
          <p:cNvSpPr txBox="1"/>
          <p:nvPr/>
        </p:nvSpPr>
        <p:spPr>
          <a:xfrm>
            <a:off x="10987775" y="5252940"/>
            <a:ext cx="1515651" cy="646331"/>
          </a:xfrm>
          <a:prstGeom prst="rect">
            <a:avLst/>
          </a:prstGeom>
          <a:noFill/>
        </p:spPr>
        <p:txBody>
          <a:bodyPr wrap="square" rtlCol="0">
            <a:spAutoFit/>
          </a:bodyPr>
          <a:lstStyle/>
          <a:p>
            <a:r>
              <a:rPr lang="en-US" dirty="0"/>
              <a:t>ABR Programs</a:t>
            </a:r>
          </a:p>
        </p:txBody>
      </p:sp>
    </p:spTree>
    <p:extLst>
      <p:ext uri="{BB962C8B-B14F-4D97-AF65-F5344CB8AC3E}">
        <p14:creationId xmlns:p14="http://schemas.microsoft.com/office/powerpoint/2010/main" val="3991737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5981E47-53C5-83C5-89B6-3D74545D074C}"/>
              </a:ext>
            </a:extLst>
          </p:cNvPr>
          <p:cNvSpPr>
            <a:spLocks noGrp="1"/>
          </p:cNvSpPr>
          <p:nvPr>
            <p:ph type="title"/>
          </p:nvPr>
        </p:nvSpPr>
        <p:spPr>
          <a:xfrm>
            <a:off x="483704" y="365125"/>
            <a:ext cx="10515600" cy="854075"/>
          </a:xfrm>
        </p:spPr>
        <p:txBody>
          <a:bodyPr/>
          <a:lstStyle/>
          <a:p>
            <a:pPr algn="ctr"/>
            <a:r>
              <a:rPr lang="en-US" sz="4400" dirty="0">
                <a:latin typeface="+mj-lt"/>
              </a:rPr>
              <a:t>Authorized    	  vs  	     Advisory</a:t>
            </a:r>
            <a:endParaRPr lang="en-US" dirty="0"/>
          </a:p>
        </p:txBody>
      </p:sp>
      <p:sp>
        <p:nvSpPr>
          <p:cNvPr id="6" name="Content Placeholder 5">
            <a:extLst>
              <a:ext uri="{FF2B5EF4-FFF2-40B4-BE49-F238E27FC236}">
                <a16:creationId xmlns:a16="http://schemas.microsoft.com/office/drawing/2014/main" id="{0FF89ECA-472A-B3AF-099E-7FC37D5BF3E3}"/>
              </a:ext>
            </a:extLst>
          </p:cNvPr>
          <p:cNvSpPr>
            <a:spLocks noGrp="1"/>
          </p:cNvSpPr>
          <p:nvPr>
            <p:ph sz="half" idx="1"/>
          </p:nvPr>
        </p:nvSpPr>
        <p:spPr>
          <a:xfrm>
            <a:off x="990600" y="1219200"/>
            <a:ext cx="4572000" cy="3508375"/>
          </a:xfrm>
        </p:spPr>
        <p:txBody>
          <a:bodyPr>
            <a:normAutofit lnSpcReduction="10000"/>
          </a:bodyPr>
          <a:lstStyle/>
          <a:p>
            <a:pPr marL="342900" indent="-342900">
              <a:buFont typeface="Arial" panose="020B0604020202020204" pitchFamily="34" charset="0"/>
              <a:buChar char="•"/>
            </a:pPr>
            <a:r>
              <a:rPr lang="en-US" sz="2800" kern="0" dirty="0"/>
              <a:t>Agreement between AHJ, Owner, and BSE</a:t>
            </a:r>
          </a:p>
          <a:p>
            <a:pPr marL="342900" indent="-342900">
              <a:buFont typeface="Arial" panose="020B0604020202020204" pitchFamily="34" charset="0"/>
              <a:buChar char="•"/>
            </a:pPr>
            <a:r>
              <a:rPr lang="en-US" sz="2800" kern="0" dirty="0"/>
              <a:t>AHJ grants full authority to BSE to post building</a:t>
            </a:r>
          </a:p>
          <a:p>
            <a:pPr marL="342900" indent="-342900">
              <a:buFont typeface="Arial" panose="020B0604020202020204" pitchFamily="34" charset="0"/>
              <a:buChar char="•"/>
            </a:pPr>
            <a:r>
              <a:rPr lang="en-US" sz="2800" kern="0" dirty="0"/>
              <a:t>Contract between Owner and BSE</a:t>
            </a:r>
          </a:p>
          <a:p>
            <a:pPr marL="342900" indent="-342900">
              <a:buFont typeface="Arial" panose="020B0604020202020204" pitchFamily="34" charset="0"/>
              <a:buChar char="•"/>
            </a:pPr>
            <a:r>
              <a:rPr lang="en-US" sz="2800" kern="0" dirty="0"/>
              <a:t>Rigorous documentation between BSE and AHJ</a:t>
            </a:r>
          </a:p>
          <a:p>
            <a:endParaRPr lang="en-US" dirty="0"/>
          </a:p>
        </p:txBody>
      </p:sp>
      <p:sp>
        <p:nvSpPr>
          <p:cNvPr id="7" name="Content Placeholder 6">
            <a:extLst>
              <a:ext uri="{FF2B5EF4-FFF2-40B4-BE49-F238E27FC236}">
                <a16:creationId xmlns:a16="http://schemas.microsoft.com/office/drawing/2014/main" id="{1875832F-AAA7-6E9D-9644-C6784C271D4E}"/>
              </a:ext>
            </a:extLst>
          </p:cNvPr>
          <p:cNvSpPr>
            <a:spLocks noGrp="1"/>
          </p:cNvSpPr>
          <p:nvPr>
            <p:ph sz="half" idx="2"/>
          </p:nvPr>
        </p:nvSpPr>
        <p:spPr>
          <a:xfrm>
            <a:off x="6344478" y="1219200"/>
            <a:ext cx="5181600" cy="3584575"/>
          </a:xfrm>
        </p:spPr>
        <p:txBody>
          <a:bodyPr>
            <a:normAutofit lnSpcReduction="10000"/>
          </a:bodyPr>
          <a:lstStyle/>
          <a:p>
            <a:pPr marL="342900" indent="-342900">
              <a:buFont typeface="Arial" panose="020B0604020202020204" pitchFamily="34" charset="0"/>
              <a:buChar char="•"/>
            </a:pPr>
            <a:r>
              <a:rPr lang="en-US" sz="2800" kern="0" dirty="0"/>
              <a:t>Less formal, less rigorous documentation</a:t>
            </a:r>
          </a:p>
          <a:p>
            <a:pPr marL="342900" indent="-342900">
              <a:buFont typeface="Arial" panose="020B0604020202020204" pitchFamily="34" charset="0"/>
              <a:buChar char="•"/>
            </a:pPr>
            <a:r>
              <a:rPr lang="en-US" sz="2800" kern="0" dirty="0"/>
              <a:t>BSE posts building with Advisory placard</a:t>
            </a:r>
          </a:p>
          <a:p>
            <a:pPr marL="342900" indent="-342900">
              <a:buFont typeface="Arial" panose="020B0604020202020204" pitchFamily="34" charset="0"/>
              <a:buChar char="•"/>
            </a:pPr>
            <a:r>
              <a:rPr lang="en-US" sz="2800" kern="0" dirty="0"/>
              <a:t>Only contract is between Owner and BSE</a:t>
            </a:r>
          </a:p>
          <a:p>
            <a:pPr marL="342900" indent="-342900">
              <a:buFont typeface="Arial" panose="020B0604020202020204" pitchFamily="34" charset="0"/>
              <a:buChar char="•"/>
            </a:pPr>
            <a:r>
              <a:rPr lang="en-US" sz="2800" kern="0" dirty="0"/>
              <a:t>May require more follow-up by AHJ</a:t>
            </a:r>
          </a:p>
          <a:p>
            <a:endParaRPr lang="en-US" dirty="0"/>
          </a:p>
        </p:txBody>
      </p:sp>
      <p:pic>
        <p:nvPicPr>
          <p:cNvPr id="4" name="Picture 3" descr="A close up of a logo&#10;&#10;Description automatically generated">
            <a:extLst>
              <a:ext uri="{FF2B5EF4-FFF2-40B4-BE49-F238E27FC236}">
                <a16:creationId xmlns:a16="http://schemas.microsoft.com/office/drawing/2014/main" id="{3EC78C91-01BD-0D02-457F-B7FFB0FF7BF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5681780"/>
            <a:ext cx="2087217" cy="649998"/>
          </a:xfrm>
          <a:prstGeom prst="rect">
            <a:avLst/>
          </a:prstGeom>
        </p:spPr>
      </p:pic>
      <p:sp>
        <p:nvSpPr>
          <p:cNvPr id="8" name="TextBox 7">
            <a:extLst>
              <a:ext uri="{FF2B5EF4-FFF2-40B4-BE49-F238E27FC236}">
                <a16:creationId xmlns:a16="http://schemas.microsoft.com/office/drawing/2014/main" id="{AA116D39-9EA7-3A75-667D-343E70AF1BE1}"/>
              </a:ext>
            </a:extLst>
          </p:cNvPr>
          <p:cNvSpPr txBox="1"/>
          <p:nvPr/>
        </p:nvSpPr>
        <p:spPr>
          <a:xfrm>
            <a:off x="1066800" y="4684693"/>
            <a:ext cx="10134600" cy="954107"/>
          </a:xfrm>
          <a:prstGeom prst="rect">
            <a:avLst/>
          </a:prstGeom>
          <a:noFill/>
        </p:spPr>
        <p:txBody>
          <a:bodyPr wrap="square" rtlCol="0">
            <a:spAutoFit/>
          </a:bodyPr>
          <a:lstStyle/>
          <a:p>
            <a:r>
              <a:rPr lang="en-US" sz="2800" dirty="0"/>
              <a:t>I am focusing on Authorized programs today because we believe that there are significant advantages over Advisory programs…</a:t>
            </a:r>
          </a:p>
        </p:txBody>
      </p:sp>
    </p:spTree>
    <p:extLst>
      <p:ext uri="{BB962C8B-B14F-4D97-AF65-F5344CB8AC3E}">
        <p14:creationId xmlns:p14="http://schemas.microsoft.com/office/powerpoint/2010/main" val="962985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BF2B0-71BA-46EC-5C40-68F11170B6D3}"/>
              </a:ext>
            </a:extLst>
          </p:cNvPr>
          <p:cNvSpPr>
            <a:spLocks noGrp="1"/>
          </p:cNvSpPr>
          <p:nvPr>
            <p:ph type="title"/>
          </p:nvPr>
        </p:nvSpPr>
        <p:spPr/>
        <p:txBody>
          <a:bodyPr/>
          <a:lstStyle/>
          <a:p>
            <a:r>
              <a:rPr lang="en-US" b="1" dirty="0"/>
              <a:t>ABR program implementation</a:t>
            </a:r>
            <a:endParaRPr lang="en-US" dirty="0"/>
          </a:p>
        </p:txBody>
      </p:sp>
      <p:pic>
        <p:nvPicPr>
          <p:cNvPr id="4" name="Picture 3" descr="A close up of a logo&#10;&#10;Description automatically generated">
            <a:extLst>
              <a:ext uri="{FF2B5EF4-FFF2-40B4-BE49-F238E27FC236}">
                <a16:creationId xmlns:a16="http://schemas.microsoft.com/office/drawing/2014/main" id="{3EC78C91-01BD-0D02-457F-B7FFB0FF7BF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5750802"/>
            <a:ext cx="2087217" cy="649998"/>
          </a:xfrm>
          <a:prstGeom prst="rect">
            <a:avLst/>
          </a:prstGeom>
        </p:spPr>
      </p:pic>
      <p:graphicFrame>
        <p:nvGraphicFramePr>
          <p:cNvPr id="6" name="Content Placeholder 2">
            <a:extLst>
              <a:ext uri="{FF2B5EF4-FFF2-40B4-BE49-F238E27FC236}">
                <a16:creationId xmlns:a16="http://schemas.microsoft.com/office/drawing/2014/main" id="{876F8850-E1E9-D3FA-1410-26527306DE83}"/>
              </a:ext>
            </a:extLst>
          </p:cNvPr>
          <p:cNvGraphicFramePr>
            <a:graphicFrameLocks/>
          </p:cNvGraphicFramePr>
          <p:nvPr>
            <p:extLst>
              <p:ext uri="{D42A27DB-BD31-4B8C-83A1-F6EECF244321}">
                <p14:modId xmlns:p14="http://schemas.microsoft.com/office/powerpoint/2010/main" val="3795938059"/>
              </p:ext>
            </p:extLst>
          </p:nvPr>
        </p:nvGraphicFramePr>
        <p:xfrm>
          <a:off x="1219200" y="1066800"/>
          <a:ext cx="10028222" cy="498846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653355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BF2B0-71BA-46EC-5C40-68F11170B6D3}"/>
              </a:ext>
            </a:extLst>
          </p:cNvPr>
          <p:cNvSpPr>
            <a:spLocks noGrp="1"/>
          </p:cNvSpPr>
          <p:nvPr>
            <p:ph type="title"/>
          </p:nvPr>
        </p:nvSpPr>
        <p:spPr/>
        <p:txBody>
          <a:bodyPr/>
          <a:lstStyle/>
          <a:p>
            <a:r>
              <a:rPr lang="en-US" sz="4400" dirty="0">
                <a:latin typeface="+mj-lt"/>
              </a:rPr>
              <a:t>1. Candidate Buildings</a:t>
            </a:r>
            <a:endParaRPr lang="en-US" dirty="0"/>
          </a:p>
        </p:txBody>
      </p:sp>
      <p:sp>
        <p:nvSpPr>
          <p:cNvPr id="3" name="Content Placeholder 2">
            <a:extLst>
              <a:ext uri="{FF2B5EF4-FFF2-40B4-BE49-F238E27FC236}">
                <a16:creationId xmlns:a16="http://schemas.microsoft.com/office/drawing/2014/main" id="{800C6E09-2A11-E0B0-D839-6064070D5E14}"/>
              </a:ext>
            </a:extLst>
          </p:cNvPr>
          <p:cNvSpPr>
            <a:spLocks noGrp="1"/>
          </p:cNvSpPr>
          <p:nvPr>
            <p:ph idx="1"/>
          </p:nvPr>
        </p:nvSpPr>
        <p:spPr>
          <a:xfrm>
            <a:off x="838200" y="1825625"/>
            <a:ext cx="10515600" cy="3127375"/>
          </a:xfrm>
        </p:spPr>
        <p:txBody>
          <a:bodyPr/>
          <a:lstStyle/>
          <a:p>
            <a:pPr marL="0" indent="0">
              <a:spcBef>
                <a:spcPts val="600"/>
              </a:spcBef>
              <a:buNone/>
            </a:pPr>
            <a:r>
              <a:rPr lang="en-US" sz="2400" dirty="0">
                <a:latin typeface="+mj-lt"/>
              </a:rPr>
              <a:t>Owner and BSE identify buildings based on several considerations:</a:t>
            </a:r>
          </a:p>
          <a:p>
            <a:pPr marL="914400" lvl="1" indent="-457200">
              <a:spcBef>
                <a:spcPts val="600"/>
              </a:spcBef>
              <a:buFont typeface="Arial" panose="020B0604020202020204" pitchFamily="34" charset="0"/>
              <a:buChar char="•"/>
            </a:pPr>
            <a:r>
              <a:rPr lang="en-US" sz="2400" dirty="0">
                <a:latin typeface="+mj-lt"/>
              </a:rPr>
              <a:t>Potentially </a:t>
            </a:r>
            <a:r>
              <a:rPr lang="en-US" sz="2400" u="sng" dirty="0">
                <a:latin typeface="+mj-lt"/>
              </a:rPr>
              <a:t>high</a:t>
            </a:r>
            <a:r>
              <a:rPr lang="en-US" sz="2400" dirty="0">
                <a:latin typeface="+mj-lt"/>
              </a:rPr>
              <a:t> business interruption costs</a:t>
            </a:r>
          </a:p>
          <a:p>
            <a:pPr marL="914400" lvl="1" indent="-457200">
              <a:spcBef>
                <a:spcPts val="600"/>
              </a:spcBef>
              <a:buFont typeface="Arial" panose="020B0604020202020204" pitchFamily="34" charset="0"/>
              <a:buChar char="•"/>
            </a:pPr>
            <a:r>
              <a:rPr lang="en-US" sz="2400" dirty="0">
                <a:latin typeface="+mj-lt"/>
              </a:rPr>
              <a:t>Post-earthquake use</a:t>
            </a:r>
          </a:p>
          <a:p>
            <a:pPr marL="914400" lvl="1" indent="-457200">
              <a:spcBef>
                <a:spcPts val="600"/>
              </a:spcBef>
              <a:buFont typeface="Arial" panose="020B0604020202020204" pitchFamily="34" charset="0"/>
              <a:buChar char="•"/>
            </a:pPr>
            <a:r>
              <a:rPr lang="en-US" sz="2400" dirty="0">
                <a:latin typeface="+mj-lt"/>
              </a:rPr>
              <a:t>Occupancy (importance, revenue, etc.)</a:t>
            </a:r>
          </a:p>
          <a:p>
            <a:pPr marL="914400" lvl="1" indent="-457200">
              <a:spcBef>
                <a:spcPts val="600"/>
              </a:spcBef>
              <a:buFont typeface="Arial" panose="020B0604020202020204" pitchFamily="34" charset="0"/>
              <a:buChar char="•"/>
            </a:pPr>
            <a:r>
              <a:rPr lang="en-US" sz="2400" dirty="0">
                <a:latin typeface="+mj-lt"/>
              </a:rPr>
              <a:t>Potential for damage</a:t>
            </a:r>
          </a:p>
          <a:p>
            <a:pPr marL="914400" lvl="1" indent="-457200">
              <a:spcBef>
                <a:spcPts val="600"/>
              </a:spcBef>
              <a:buFont typeface="Arial" panose="020B0604020202020204" pitchFamily="34" charset="0"/>
              <a:buChar char="•"/>
            </a:pPr>
            <a:r>
              <a:rPr lang="en-US" sz="2400" dirty="0">
                <a:latin typeface="+mj-lt"/>
              </a:rPr>
              <a:t>Functional recovery needs (community)</a:t>
            </a:r>
          </a:p>
          <a:p>
            <a:pPr marL="914400" lvl="1" indent="-457200">
              <a:spcBef>
                <a:spcPts val="600"/>
              </a:spcBef>
              <a:buFont typeface="Arial" panose="020B0604020202020204" pitchFamily="34" charset="0"/>
              <a:buChar char="•"/>
            </a:pPr>
            <a:r>
              <a:rPr lang="en-US" sz="2400" dirty="0">
                <a:latin typeface="+mj-lt"/>
              </a:rPr>
              <a:t>Importance for site evacuation (i.e., parking structure)</a:t>
            </a:r>
          </a:p>
          <a:p>
            <a:pPr marL="0" indent="0">
              <a:buNone/>
            </a:pPr>
            <a:endParaRPr lang="en-US" dirty="0"/>
          </a:p>
        </p:txBody>
      </p:sp>
      <p:pic>
        <p:nvPicPr>
          <p:cNvPr id="4" name="Picture 3" descr="A close up of a logo&#10;&#10;Description automatically generated">
            <a:extLst>
              <a:ext uri="{FF2B5EF4-FFF2-40B4-BE49-F238E27FC236}">
                <a16:creationId xmlns:a16="http://schemas.microsoft.com/office/drawing/2014/main" id="{3EC78C91-01BD-0D02-457F-B7FFB0FF7BF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5681780"/>
            <a:ext cx="2087217" cy="649998"/>
          </a:xfrm>
          <a:prstGeom prst="rect">
            <a:avLst/>
          </a:prstGeom>
        </p:spPr>
      </p:pic>
    </p:spTree>
    <p:extLst>
      <p:ext uri="{BB962C8B-B14F-4D97-AF65-F5344CB8AC3E}">
        <p14:creationId xmlns:p14="http://schemas.microsoft.com/office/powerpoint/2010/main" val="2899178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BF2B0-71BA-46EC-5C40-68F11170B6D3}"/>
              </a:ext>
            </a:extLst>
          </p:cNvPr>
          <p:cNvSpPr>
            <a:spLocks noGrp="1"/>
          </p:cNvSpPr>
          <p:nvPr>
            <p:ph type="title"/>
          </p:nvPr>
        </p:nvSpPr>
        <p:spPr/>
        <p:txBody>
          <a:bodyPr/>
          <a:lstStyle/>
          <a:p>
            <a:r>
              <a:rPr lang="en-US" sz="4400">
                <a:latin typeface="+mj-lt"/>
              </a:rPr>
              <a:t>2. Assign Building Safety Evaluator (BSE)</a:t>
            </a:r>
            <a:endParaRPr lang="en-US" dirty="0"/>
          </a:p>
        </p:txBody>
      </p:sp>
      <p:sp>
        <p:nvSpPr>
          <p:cNvPr id="3" name="Content Placeholder 2">
            <a:extLst>
              <a:ext uri="{FF2B5EF4-FFF2-40B4-BE49-F238E27FC236}">
                <a16:creationId xmlns:a16="http://schemas.microsoft.com/office/drawing/2014/main" id="{800C6E09-2A11-E0B0-D839-6064070D5E14}"/>
              </a:ext>
            </a:extLst>
          </p:cNvPr>
          <p:cNvSpPr>
            <a:spLocks noGrp="1"/>
          </p:cNvSpPr>
          <p:nvPr>
            <p:ph idx="1"/>
          </p:nvPr>
        </p:nvSpPr>
        <p:spPr>
          <a:xfrm>
            <a:off x="838200" y="1513878"/>
            <a:ext cx="6934200" cy="4167902"/>
          </a:xfrm>
        </p:spPr>
        <p:txBody>
          <a:bodyPr>
            <a:normAutofit fontScale="92500" lnSpcReduction="20000"/>
          </a:bodyPr>
          <a:lstStyle/>
          <a:p>
            <a:pPr marL="0" indent="0">
              <a:spcAft>
                <a:spcPts val="600"/>
              </a:spcAft>
              <a:buNone/>
            </a:pPr>
            <a:r>
              <a:rPr lang="en-US" sz="2800" dirty="0">
                <a:latin typeface="+mj-lt"/>
              </a:rPr>
              <a:t>For each building, identifies:</a:t>
            </a:r>
          </a:p>
          <a:p>
            <a:pPr marL="457200" indent="-457200">
              <a:buFont typeface="Arial" panose="020B0604020202020204" pitchFamily="34" charset="0"/>
              <a:buChar char="•"/>
            </a:pPr>
            <a:r>
              <a:rPr lang="en-US" sz="2800" dirty="0">
                <a:latin typeface="+mj-lt"/>
              </a:rPr>
              <a:t>Specific (named), pre-trained, pre-qualified BSE – Primary &amp; Secondary (back-up)</a:t>
            </a:r>
          </a:p>
          <a:p>
            <a:pPr marL="0" indent="0">
              <a:spcAft>
                <a:spcPts val="600"/>
              </a:spcAft>
              <a:buNone/>
            </a:pPr>
            <a:r>
              <a:rPr lang="en-US" sz="2800" dirty="0">
                <a:latin typeface="+mj-lt"/>
              </a:rPr>
              <a:t>BSE requirements:</a:t>
            </a:r>
          </a:p>
          <a:p>
            <a:pPr marL="457200" indent="-457200">
              <a:buFont typeface="Arial" panose="020B0604020202020204" pitchFamily="34" charset="0"/>
              <a:buChar char="•"/>
            </a:pPr>
            <a:r>
              <a:rPr lang="en-US" sz="2800" dirty="0">
                <a:latin typeface="+mj-lt"/>
              </a:rPr>
              <a:t>ATC-20 Trained (via </a:t>
            </a:r>
            <a:r>
              <a:rPr lang="en-US" sz="2800" dirty="0" err="1">
                <a:latin typeface="+mj-lt"/>
              </a:rPr>
              <a:t>CalOES</a:t>
            </a:r>
            <a:r>
              <a:rPr lang="en-US" sz="2800" dirty="0">
                <a:latin typeface="+mj-lt"/>
              </a:rPr>
              <a:t> SAP, Missouri SAVE, or </a:t>
            </a:r>
            <a:r>
              <a:rPr lang="en-US" sz="2800" dirty="0" err="1">
                <a:latin typeface="+mj-lt"/>
              </a:rPr>
              <a:t>WAsafe</a:t>
            </a:r>
            <a:r>
              <a:rPr lang="en-US" sz="2800" dirty="0">
                <a:latin typeface="+mj-lt"/>
              </a:rPr>
              <a:t>, or similar)</a:t>
            </a:r>
          </a:p>
          <a:p>
            <a:pPr marL="457200" indent="-457200">
              <a:buFont typeface="Arial" panose="020B0604020202020204" pitchFamily="34" charset="0"/>
              <a:buChar char="•"/>
            </a:pPr>
            <a:r>
              <a:rPr lang="en-US" sz="2800" dirty="0">
                <a:latin typeface="+mj-lt"/>
              </a:rPr>
              <a:t>Professional Engineer or Licensed Architect</a:t>
            </a:r>
          </a:p>
          <a:p>
            <a:pPr marL="457200" indent="-457200">
              <a:buFont typeface="Arial" panose="020B0604020202020204" pitchFamily="34" charset="0"/>
              <a:buChar char="•"/>
            </a:pPr>
            <a:r>
              <a:rPr lang="en-US" sz="2800" dirty="0">
                <a:latin typeface="+mj-lt"/>
              </a:rPr>
              <a:t>Primary BSE should have experience with buildings similar to subject building  </a:t>
            </a:r>
          </a:p>
          <a:p>
            <a:pPr marL="457200" indent="-457200">
              <a:buFont typeface="Arial" panose="020B0604020202020204" pitchFamily="34" charset="0"/>
              <a:buChar char="•"/>
            </a:pPr>
            <a:r>
              <a:rPr lang="en-US" sz="2800" dirty="0">
                <a:latin typeface="+mj-lt"/>
              </a:rPr>
              <a:t>Trained for specific site and buildings</a:t>
            </a:r>
            <a:endParaRPr lang="en-US" dirty="0"/>
          </a:p>
        </p:txBody>
      </p:sp>
      <p:pic>
        <p:nvPicPr>
          <p:cNvPr id="4" name="Picture 3" descr="A close up of a logo&#10;&#10;Description automatically generated">
            <a:extLst>
              <a:ext uri="{FF2B5EF4-FFF2-40B4-BE49-F238E27FC236}">
                <a16:creationId xmlns:a16="http://schemas.microsoft.com/office/drawing/2014/main" id="{3EC78C91-01BD-0D02-457F-B7FFB0FF7BF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5681780"/>
            <a:ext cx="2087217" cy="649998"/>
          </a:xfrm>
          <a:prstGeom prst="rect">
            <a:avLst/>
          </a:prstGeom>
        </p:spPr>
      </p:pic>
      <p:pic>
        <p:nvPicPr>
          <p:cNvPr id="11" name="Picture 10">
            <a:extLst>
              <a:ext uri="{FF2B5EF4-FFF2-40B4-BE49-F238E27FC236}">
                <a16:creationId xmlns:a16="http://schemas.microsoft.com/office/drawing/2014/main" id="{CDFE88A9-B46F-2E7F-800F-EAAAA460CE19}"/>
              </a:ext>
            </a:extLst>
          </p:cNvPr>
          <p:cNvPicPr>
            <a:picLocks noChangeAspect="1"/>
          </p:cNvPicPr>
          <p:nvPr/>
        </p:nvPicPr>
        <p:blipFill>
          <a:blip r:embed="rId4"/>
          <a:stretch>
            <a:fillRect/>
          </a:stretch>
        </p:blipFill>
        <p:spPr>
          <a:xfrm>
            <a:off x="8915400" y="1885950"/>
            <a:ext cx="1943100" cy="3086100"/>
          </a:xfrm>
          <a:prstGeom prst="rect">
            <a:avLst/>
          </a:prstGeom>
          <a:ln>
            <a:noFill/>
          </a:ln>
          <a:effectLst>
            <a:outerShdw blurRad="190500" algn="tl" rotWithShape="0">
              <a:srgbClr val="000000">
                <a:alpha val="70000"/>
              </a:srgbClr>
            </a:outerShdw>
          </a:effectLst>
        </p:spPr>
      </p:pic>
      <p:sp>
        <p:nvSpPr>
          <p:cNvPr id="13" name="Rectangle 12">
            <a:extLst>
              <a:ext uri="{FF2B5EF4-FFF2-40B4-BE49-F238E27FC236}">
                <a16:creationId xmlns:a16="http://schemas.microsoft.com/office/drawing/2014/main" id="{87F61038-8249-8E91-5B9A-5AC9ECAD597D}"/>
              </a:ext>
            </a:extLst>
          </p:cNvPr>
          <p:cNvSpPr/>
          <p:nvPr/>
        </p:nvSpPr>
        <p:spPr>
          <a:xfrm>
            <a:off x="10439400" y="3660176"/>
            <a:ext cx="228600" cy="59771"/>
          </a:xfrm>
          <a:prstGeom prst="rect">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70052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E9EEC7-F080-CCCE-498E-8F6B102C91F7}"/>
              </a:ext>
            </a:extLst>
          </p:cNvPr>
          <p:cNvSpPr>
            <a:spLocks noGrp="1"/>
          </p:cNvSpPr>
          <p:nvPr>
            <p:ph type="title"/>
          </p:nvPr>
        </p:nvSpPr>
        <p:spPr/>
        <p:txBody>
          <a:bodyPr/>
          <a:lstStyle/>
          <a:p>
            <a:r>
              <a:rPr lang="en-US" sz="4400" dirty="0">
                <a:latin typeface="+mj-lt"/>
              </a:rPr>
              <a:t>3. Collect and review building information</a:t>
            </a:r>
            <a:endParaRPr lang="en-US" dirty="0"/>
          </a:p>
        </p:txBody>
      </p:sp>
      <p:sp>
        <p:nvSpPr>
          <p:cNvPr id="3" name="Content Placeholder 2">
            <a:extLst>
              <a:ext uri="{FF2B5EF4-FFF2-40B4-BE49-F238E27FC236}">
                <a16:creationId xmlns:a16="http://schemas.microsoft.com/office/drawing/2014/main" id="{F12F1CD3-1D0A-7EAF-A580-551B7224AC52}"/>
              </a:ext>
            </a:extLst>
          </p:cNvPr>
          <p:cNvSpPr>
            <a:spLocks noGrp="1"/>
          </p:cNvSpPr>
          <p:nvPr>
            <p:ph idx="1"/>
          </p:nvPr>
        </p:nvSpPr>
        <p:spPr>
          <a:xfrm>
            <a:off x="838200" y="1825625"/>
            <a:ext cx="5410200" cy="4351338"/>
          </a:xfrm>
        </p:spPr>
        <p:txBody>
          <a:bodyPr/>
          <a:lstStyle/>
          <a:p>
            <a:pPr marL="0" indent="0">
              <a:spcAft>
                <a:spcPts val="600"/>
              </a:spcAft>
              <a:buNone/>
            </a:pPr>
            <a:r>
              <a:rPr lang="en-US" sz="2800" dirty="0">
                <a:latin typeface="+mj-lt"/>
              </a:rPr>
              <a:t>BSE:</a:t>
            </a:r>
          </a:p>
          <a:p>
            <a:pPr marL="342900" indent="-342900">
              <a:buFont typeface="Arial" panose="020B0604020202020204" pitchFamily="34" charset="0"/>
              <a:buChar char="•"/>
            </a:pPr>
            <a:r>
              <a:rPr lang="en-US" sz="2800" dirty="0">
                <a:latin typeface="+mj-lt"/>
              </a:rPr>
              <a:t>Collects and studies available  building information</a:t>
            </a:r>
          </a:p>
          <a:p>
            <a:pPr marL="342900" indent="-342900">
              <a:buFont typeface="Arial" panose="020B0604020202020204" pitchFamily="34" charset="0"/>
              <a:buChar char="•"/>
            </a:pPr>
            <a:r>
              <a:rPr lang="en-US" sz="2800" dirty="0">
                <a:latin typeface="+mj-lt"/>
              </a:rPr>
              <a:t>Performs evaluation to identify specific deficiencies and likely damage</a:t>
            </a:r>
          </a:p>
          <a:p>
            <a:endParaRPr lang="en-US" dirty="0"/>
          </a:p>
        </p:txBody>
      </p:sp>
      <p:pic>
        <p:nvPicPr>
          <p:cNvPr id="4" name="Picture 3" descr="A close up of a logo&#10;&#10;Description automatically generated">
            <a:extLst>
              <a:ext uri="{FF2B5EF4-FFF2-40B4-BE49-F238E27FC236}">
                <a16:creationId xmlns:a16="http://schemas.microsoft.com/office/drawing/2014/main" id="{063BA031-4595-E13C-72D2-AA7F126B9D8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5681780"/>
            <a:ext cx="2087217" cy="649998"/>
          </a:xfrm>
          <a:prstGeom prst="rect">
            <a:avLst/>
          </a:prstGeom>
        </p:spPr>
      </p:pic>
      <p:pic>
        <p:nvPicPr>
          <p:cNvPr id="5" name="Picture 4" descr="Blueprints Construction Projects Plans In Row Isolated Stock Illustration -  Download Image Now - iStock">
            <a:extLst>
              <a:ext uri="{FF2B5EF4-FFF2-40B4-BE49-F238E27FC236}">
                <a16:creationId xmlns:a16="http://schemas.microsoft.com/office/drawing/2014/main" id="{35A755F9-6C62-B203-0199-B71C4468E5E5}"/>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083461" y="2216176"/>
            <a:ext cx="5617962" cy="38021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7599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ED2FD-68D2-8488-0D49-0F19E47610EF}"/>
              </a:ext>
            </a:extLst>
          </p:cNvPr>
          <p:cNvSpPr>
            <a:spLocks noGrp="1"/>
          </p:cNvSpPr>
          <p:nvPr>
            <p:ph type="title"/>
          </p:nvPr>
        </p:nvSpPr>
        <p:spPr/>
        <p:txBody>
          <a:bodyPr/>
          <a:lstStyle/>
          <a:p>
            <a:r>
              <a:rPr lang="en-US" sz="4400" dirty="0">
                <a:latin typeface="+mj-lt"/>
              </a:rPr>
              <a:t>4. Conduct Site Survey</a:t>
            </a:r>
            <a:endParaRPr lang="en-US" dirty="0"/>
          </a:p>
        </p:txBody>
      </p:sp>
      <p:sp>
        <p:nvSpPr>
          <p:cNvPr id="3" name="Content Placeholder 2">
            <a:extLst>
              <a:ext uri="{FF2B5EF4-FFF2-40B4-BE49-F238E27FC236}">
                <a16:creationId xmlns:a16="http://schemas.microsoft.com/office/drawing/2014/main" id="{EAEF96F1-D482-B9BB-7B8B-03CF07A26186}"/>
              </a:ext>
            </a:extLst>
          </p:cNvPr>
          <p:cNvSpPr>
            <a:spLocks noGrp="1"/>
          </p:cNvSpPr>
          <p:nvPr>
            <p:ph idx="1"/>
          </p:nvPr>
        </p:nvSpPr>
        <p:spPr/>
        <p:txBody>
          <a:bodyPr/>
          <a:lstStyle/>
          <a:p>
            <a:pPr>
              <a:spcAft>
                <a:spcPts val="600"/>
              </a:spcAft>
            </a:pPr>
            <a:r>
              <a:rPr lang="en-US" sz="2800" dirty="0">
                <a:latin typeface="+mj-lt"/>
              </a:rPr>
              <a:t>BSE:</a:t>
            </a:r>
          </a:p>
          <a:p>
            <a:pPr marL="342900" indent="-342900">
              <a:buFont typeface="Arial" panose="020B0604020202020204" pitchFamily="34" charset="0"/>
              <a:buChar char="•"/>
            </a:pPr>
            <a:r>
              <a:rPr lang="en-US" sz="2800" dirty="0">
                <a:latin typeface="+mj-lt"/>
              </a:rPr>
              <a:t>Visits site to confirm building information</a:t>
            </a:r>
          </a:p>
          <a:p>
            <a:pPr marL="342900" indent="-342900">
              <a:buFont typeface="Arial" panose="020B0604020202020204" pitchFamily="34" charset="0"/>
              <a:buChar char="•"/>
            </a:pPr>
            <a:r>
              <a:rPr lang="en-US" sz="2800" dirty="0">
                <a:latin typeface="+mj-lt"/>
              </a:rPr>
              <a:t>Meets on-site staff </a:t>
            </a:r>
          </a:p>
          <a:p>
            <a:pPr marL="342900" indent="-342900">
              <a:buFont typeface="Arial" panose="020B0604020202020204" pitchFamily="34" charset="0"/>
              <a:buChar char="•"/>
            </a:pPr>
            <a:r>
              <a:rPr lang="en-US" sz="2800" dirty="0">
                <a:latin typeface="+mj-lt"/>
              </a:rPr>
              <a:t>Sets protocols for post-earthquake</a:t>
            </a:r>
            <a:br>
              <a:rPr lang="en-US" sz="2800" dirty="0">
                <a:latin typeface="+mj-lt"/>
              </a:rPr>
            </a:br>
            <a:r>
              <a:rPr lang="en-US" sz="2800" dirty="0">
                <a:latin typeface="+mj-lt"/>
              </a:rPr>
              <a:t>access and communications</a:t>
            </a:r>
          </a:p>
          <a:p>
            <a:pPr marL="0" indent="0">
              <a:buNone/>
            </a:pPr>
            <a:endParaRPr lang="en-US" dirty="0"/>
          </a:p>
        </p:txBody>
      </p:sp>
      <p:pic>
        <p:nvPicPr>
          <p:cNvPr id="4" name="Picture 3" descr="A close up of a logo&#10;&#10;Description automatically generated">
            <a:extLst>
              <a:ext uri="{FF2B5EF4-FFF2-40B4-BE49-F238E27FC236}">
                <a16:creationId xmlns:a16="http://schemas.microsoft.com/office/drawing/2014/main" id="{57F517DC-C2D7-DCED-B4D1-9E9248AF3E9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5681780"/>
            <a:ext cx="2087217" cy="649998"/>
          </a:xfrm>
          <a:prstGeom prst="rect">
            <a:avLst/>
          </a:prstGeom>
        </p:spPr>
      </p:pic>
      <p:pic>
        <p:nvPicPr>
          <p:cNvPr id="5" name="Picture 4">
            <a:extLst>
              <a:ext uri="{FF2B5EF4-FFF2-40B4-BE49-F238E27FC236}">
                <a16:creationId xmlns:a16="http://schemas.microsoft.com/office/drawing/2014/main" id="{E34DB2A6-89AF-46B9-A75F-A46569C9185A}"/>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p:blipFill>
        <p:spPr bwMode="auto">
          <a:xfrm>
            <a:off x="7293905" y="1670810"/>
            <a:ext cx="4430285" cy="3203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2155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2A3E3-F687-F292-4BD4-B1A59E20EABC}"/>
              </a:ext>
            </a:extLst>
          </p:cNvPr>
          <p:cNvSpPr>
            <a:spLocks noGrp="1"/>
          </p:cNvSpPr>
          <p:nvPr>
            <p:ph type="title"/>
          </p:nvPr>
        </p:nvSpPr>
        <p:spPr/>
        <p:txBody>
          <a:bodyPr/>
          <a:lstStyle/>
          <a:p>
            <a:r>
              <a:rPr lang="en-US" sz="4400" dirty="0">
                <a:highlight>
                  <a:srgbClr val="D8D0C3"/>
                </a:highlight>
                <a:latin typeface="+mj-lt"/>
              </a:rPr>
              <a:t>5. Prepare Building Information File (BIF)</a:t>
            </a:r>
            <a:endParaRPr lang="en-US" dirty="0"/>
          </a:p>
        </p:txBody>
      </p:sp>
      <p:sp>
        <p:nvSpPr>
          <p:cNvPr id="3" name="Content Placeholder 2">
            <a:extLst>
              <a:ext uri="{FF2B5EF4-FFF2-40B4-BE49-F238E27FC236}">
                <a16:creationId xmlns:a16="http://schemas.microsoft.com/office/drawing/2014/main" id="{1F9B4F06-E649-F3F7-695F-C848350AA4EF}"/>
              </a:ext>
            </a:extLst>
          </p:cNvPr>
          <p:cNvSpPr>
            <a:spLocks noGrp="1"/>
          </p:cNvSpPr>
          <p:nvPr>
            <p:ph idx="1"/>
          </p:nvPr>
        </p:nvSpPr>
        <p:spPr>
          <a:xfrm>
            <a:off x="831448" y="1510565"/>
            <a:ext cx="4800600" cy="4351338"/>
          </a:xfrm>
        </p:spPr>
        <p:txBody>
          <a:bodyPr>
            <a:normAutofit fontScale="92500" lnSpcReduction="10000"/>
          </a:bodyPr>
          <a:lstStyle/>
          <a:p>
            <a:pPr marL="0" indent="0">
              <a:spcAft>
                <a:spcPts val="600"/>
              </a:spcAft>
              <a:buNone/>
            </a:pPr>
            <a:r>
              <a:rPr lang="en-US" sz="2800" dirty="0">
                <a:latin typeface="+mj-lt"/>
              </a:rPr>
              <a:t>BSE prepares:</a:t>
            </a:r>
          </a:p>
          <a:p>
            <a:pPr marL="342900" indent="-342900">
              <a:buFont typeface="Arial" panose="020B0604020202020204" pitchFamily="34" charset="0"/>
              <a:buChar char="•"/>
            </a:pPr>
            <a:r>
              <a:rPr lang="en-US" sz="2800" dirty="0">
                <a:latin typeface="+mj-lt"/>
              </a:rPr>
              <a:t>Part A:  List of building’s                 emergency contacts.</a:t>
            </a:r>
          </a:p>
          <a:p>
            <a:pPr marL="342900" indent="-342900">
              <a:buFont typeface="Arial" panose="020B0604020202020204" pitchFamily="34" charset="0"/>
              <a:buChar char="•"/>
            </a:pPr>
            <a:r>
              <a:rPr lang="en-US" sz="2800" dirty="0">
                <a:latin typeface="+mj-lt"/>
              </a:rPr>
              <a:t>Part B:  Building description, key plan and other information</a:t>
            </a:r>
          </a:p>
          <a:p>
            <a:pPr marL="342900" indent="-342900">
              <a:buFont typeface="Arial" panose="020B0604020202020204" pitchFamily="34" charset="0"/>
              <a:buChar char="•"/>
            </a:pPr>
            <a:r>
              <a:rPr lang="en-US" sz="2800" dirty="0">
                <a:latin typeface="+mj-lt"/>
              </a:rPr>
              <a:t>Part C:  Emergency response                     protocols including trigger and access</a:t>
            </a:r>
          </a:p>
          <a:p>
            <a:pPr marL="342900" indent="-342900">
              <a:buFont typeface="Arial" panose="020B0604020202020204" pitchFamily="34" charset="0"/>
              <a:buChar char="•"/>
            </a:pPr>
            <a:r>
              <a:rPr lang="en-US" sz="2800" dirty="0">
                <a:latin typeface="+mj-lt"/>
              </a:rPr>
              <a:t>Part D:  Procedures for safety evaluation, reporting instructions and checklists</a:t>
            </a:r>
          </a:p>
          <a:p>
            <a:endParaRPr lang="en-US" dirty="0"/>
          </a:p>
        </p:txBody>
      </p:sp>
      <p:pic>
        <p:nvPicPr>
          <p:cNvPr id="4" name="Picture 3" descr="A close up of a logo&#10;&#10;Description automatically generated">
            <a:extLst>
              <a:ext uri="{FF2B5EF4-FFF2-40B4-BE49-F238E27FC236}">
                <a16:creationId xmlns:a16="http://schemas.microsoft.com/office/drawing/2014/main" id="{B65D2783-79AD-ADE1-109E-9F39F38C21E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5681780"/>
            <a:ext cx="2087217" cy="649998"/>
          </a:xfrm>
          <a:prstGeom prst="rect">
            <a:avLst/>
          </a:prstGeom>
        </p:spPr>
      </p:pic>
      <p:pic>
        <p:nvPicPr>
          <p:cNvPr id="5" name="Picture 2" descr="S:\2012 Projects\12041\Presentation\Campanile_Page_2.jpg">
            <a:extLst>
              <a:ext uri="{FF2B5EF4-FFF2-40B4-BE49-F238E27FC236}">
                <a16:creationId xmlns:a16="http://schemas.microsoft.com/office/drawing/2014/main" id="{69D185A8-7F7D-DB3A-7D2F-F065390748C6}"/>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659056" y="1581077"/>
            <a:ext cx="4779652" cy="3092716"/>
          </a:xfrm>
          <a:prstGeom prst="rect">
            <a:avLst/>
          </a:prstGeom>
          <a:noFill/>
          <a:ln>
            <a:solidFill>
              <a:schemeClr val="tx1"/>
            </a:solidFill>
          </a:ln>
        </p:spPr>
      </p:pic>
      <p:sp>
        <p:nvSpPr>
          <p:cNvPr id="6" name="Oval 5">
            <a:extLst>
              <a:ext uri="{FF2B5EF4-FFF2-40B4-BE49-F238E27FC236}">
                <a16:creationId xmlns:a16="http://schemas.microsoft.com/office/drawing/2014/main" id="{272C8C3B-CDCF-0FD6-C6F1-6914FB4EE5AF}"/>
              </a:ext>
            </a:extLst>
          </p:cNvPr>
          <p:cNvSpPr/>
          <p:nvPr/>
        </p:nvSpPr>
        <p:spPr>
          <a:xfrm>
            <a:off x="9225124" y="2999391"/>
            <a:ext cx="833276" cy="88680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3" descr="S:\2012 Projects\12041\Presentation\Campanile_1st floor blow up.jpg">
            <a:extLst>
              <a:ext uri="{FF2B5EF4-FFF2-40B4-BE49-F238E27FC236}">
                <a16:creationId xmlns:a16="http://schemas.microsoft.com/office/drawing/2014/main" id="{3075FB74-3A60-E6F2-4CB1-C748DBAD9A0A}"/>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9829800" y="3870668"/>
            <a:ext cx="2087217" cy="2461110"/>
          </a:xfrm>
          <a:prstGeom prst="rect">
            <a:avLst/>
          </a:prstGeom>
          <a:noFill/>
          <a:ln>
            <a:solidFill>
              <a:schemeClr val="tx1"/>
            </a:solidFill>
          </a:ln>
        </p:spPr>
      </p:pic>
    </p:spTree>
    <p:extLst>
      <p:ext uri="{BB962C8B-B14F-4D97-AF65-F5344CB8AC3E}">
        <p14:creationId xmlns:p14="http://schemas.microsoft.com/office/powerpoint/2010/main" val="401018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2A3E3-F687-F292-4BD4-B1A59E20EABC}"/>
              </a:ext>
            </a:extLst>
          </p:cNvPr>
          <p:cNvSpPr>
            <a:spLocks noGrp="1"/>
          </p:cNvSpPr>
          <p:nvPr>
            <p:ph type="title"/>
          </p:nvPr>
        </p:nvSpPr>
        <p:spPr/>
        <p:txBody>
          <a:bodyPr/>
          <a:lstStyle/>
          <a:p>
            <a:r>
              <a:rPr lang="en-US" sz="4400" dirty="0">
                <a:latin typeface="+mj-lt"/>
              </a:rPr>
              <a:t>6. Complete and submit City docs to AHJ</a:t>
            </a:r>
            <a:endParaRPr lang="en-US" dirty="0"/>
          </a:p>
        </p:txBody>
      </p:sp>
      <p:sp>
        <p:nvSpPr>
          <p:cNvPr id="3" name="Content Placeholder 2">
            <a:extLst>
              <a:ext uri="{FF2B5EF4-FFF2-40B4-BE49-F238E27FC236}">
                <a16:creationId xmlns:a16="http://schemas.microsoft.com/office/drawing/2014/main" id="{1F9B4F06-E649-F3F7-695F-C848350AA4EF}"/>
              </a:ext>
            </a:extLst>
          </p:cNvPr>
          <p:cNvSpPr>
            <a:spLocks noGrp="1"/>
          </p:cNvSpPr>
          <p:nvPr>
            <p:ph idx="1"/>
          </p:nvPr>
        </p:nvSpPr>
        <p:spPr/>
        <p:txBody>
          <a:bodyPr/>
          <a:lstStyle/>
          <a:p>
            <a:pPr marL="0" indent="0">
              <a:spcAft>
                <a:spcPts val="600"/>
              </a:spcAft>
              <a:buNone/>
            </a:pPr>
            <a:r>
              <a:rPr lang="en-US" sz="2800" dirty="0">
                <a:latin typeface="+mj-lt"/>
              </a:rPr>
              <a:t>Owner and BSE provide to AHJ:</a:t>
            </a:r>
          </a:p>
          <a:p>
            <a:pPr marL="342900" indent="-342900">
              <a:buFont typeface="Arial" panose="020B0604020202020204" pitchFamily="34" charset="0"/>
              <a:buChar char="•"/>
            </a:pPr>
            <a:r>
              <a:rPr lang="en-US" sz="2800" dirty="0">
                <a:latin typeface="+mj-lt"/>
              </a:rPr>
              <a:t>Building Information File</a:t>
            </a:r>
          </a:p>
          <a:p>
            <a:pPr marL="342900" indent="-342900">
              <a:buFont typeface="Arial" panose="020B0604020202020204" pitchFamily="34" charset="0"/>
              <a:buChar char="•"/>
            </a:pPr>
            <a:r>
              <a:rPr lang="en-US" sz="2800" dirty="0">
                <a:latin typeface="+mj-lt"/>
              </a:rPr>
              <a:t>Building Safety Evaluator (BSE) qualifications for BSE authorization </a:t>
            </a:r>
          </a:p>
          <a:p>
            <a:pPr marL="342900" indent="-342900">
              <a:buFont typeface="Arial" panose="020B0604020202020204" pitchFamily="34" charset="0"/>
              <a:buChar char="•"/>
            </a:pPr>
            <a:r>
              <a:rPr lang="en-US" sz="2800" dirty="0">
                <a:latin typeface="+mj-lt"/>
              </a:rPr>
              <a:t>Agreement for Owner/BSE/AHJ to sign</a:t>
            </a:r>
          </a:p>
          <a:p>
            <a:pPr marL="342900" indent="-342900">
              <a:buFont typeface="Arial" panose="020B0604020202020204" pitchFamily="34" charset="0"/>
              <a:buChar char="•"/>
            </a:pPr>
            <a:r>
              <a:rPr lang="en-US" sz="2800" dirty="0">
                <a:latin typeface="+mj-lt"/>
              </a:rPr>
              <a:t>Emergency contacts info</a:t>
            </a:r>
          </a:p>
          <a:p>
            <a:pPr marL="342900" indent="-342900">
              <a:buFont typeface="Arial" panose="020B0604020202020204" pitchFamily="34" charset="0"/>
              <a:buChar char="•"/>
            </a:pPr>
            <a:r>
              <a:rPr lang="en-US" sz="2800" dirty="0">
                <a:latin typeface="+mj-lt"/>
              </a:rPr>
              <a:t>Annual ABR Program Renewal</a:t>
            </a:r>
          </a:p>
          <a:p>
            <a:endParaRPr lang="en-US" dirty="0"/>
          </a:p>
        </p:txBody>
      </p:sp>
      <p:pic>
        <p:nvPicPr>
          <p:cNvPr id="4" name="Picture 3" descr="A close up of a logo&#10;&#10;Description automatically generated">
            <a:extLst>
              <a:ext uri="{FF2B5EF4-FFF2-40B4-BE49-F238E27FC236}">
                <a16:creationId xmlns:a16="http://schemas.microsoft.com/office/drawing/2014/main" id="{B65D2783-79AD-ADE1-109E-9F39F38C21E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5681780"/>
            <a:ext cx="2087217" cy="649998"/>
          </a:xfrm>
          <a:prstGeom prst="rect">
            <a:avLst/>
          </a:prstGeom>
        </p:spPr>
      </p:pic>
    </p:spTree>
    <p:extLst>
      <p:ext uri="{BB962C8B-B14F-4D97-AF65-F5344CB8AC3E}">
        <p14:creationId xmlns:p14="http://schemas.microsoft.com/office/powerpoint/2010/main" val="1474975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ABR Program Objective</a:t>
            </a:r>
          </a:p>
        </p:txBody>
      </p:sp>
      <p:sp>
        <p:nvSpPr>
          <p:cNvPr id="3" name="Content Placeholder 2"/>
          <p:cNvSpPr>
            <a:spLocks noGrp="1"/>
          </p:cNvSpPr>
          <p:nvPr>
            <p:ph idx="1"/>
          </p:nvPr>
        </p:nvSpPr>
        <p:spPr>
          <a:xfrm>
            <a:off x="838200" y="1364309"/>
            <a:ext cx="10515600" cy="3817291"/>
          </a:xfrm>
        </p:spPr>
        <p:txBody>
          <a:bodyPr/>
          <a:lstStyle/>
          <a:p>
            <a:pPr marL="0" indent="0">
              <a:buNone/>
            </a:pPr>
            <a:r>
              <a:rPr lang="en-US" dirty="0"/>
              <a:t>Accelerated Building </a:t>
            </a:r>
            <a:r>
              <a:rPr lang="en-US" dirty="0" err="1"/>
              <a:t>Reoccupancy</a:t>
            </a:r>
            <a:r>
              <a:rPr lang="en-US" dirty="0"/>
              <a:t> (ABR) after a damaging earthquake will help the community to a speedy recovery.</a:t>
            </a:r>
          </a:p>
          <a:p>
            <a:r>
              <a:rPr lang="en-US" dirty="0"/>
              <a:t>How?  </a:t>
            </a:r>
          </a:p>
          <a:p>
            <a:pPr marL="457200" lvl="1" indent="0">
              <a:buNone/>
            </a:pPr>
            <a:r>
              <a:rPr lang="en-US" dirty="0"/>
              <a:t>Reduce demand on local building departments after a damaging earthquake for faster building evaluations using a pre-trained and well-prepared technical resources.</a:t>
            </a:r>
          </a:p>
          <a:p>
            <a:r>
              <a:rPr lang="en-US" dirty="0"/>
              <a:t>What?</a:t>
            </a:r>
          </a:p>
          <a:p>
            <a:pPr marL="457200" lvl="1" indent="0">
              <a:buNone/>
            </a:pPr>
            <a:r>
              <a:rPr lang="en-US" dirty="0"/>
              <a:t>Formed by a 3-way agreement between building owners, engineers, and building department on post earthquake responses.</a:t>
            </a:r>
          </a:p>
        </p:txBody>
      </p:sp>
      <p:pic>
        <p:nvPicPr>
          <p:cNvPr id="9" name="Picture 8" descr="A close up of a logo&#10;&#10;Description automatically generated">
            <a:extLst>
              <a:ext uri="{FF2B5EF4-FFF2-40B4-BE49-F238E27FC236}">
                <a16:creationId xmlns:a16="http://schemas.microsoft.com/office/drawing/2014/main" id="{01512E43-7282-89B2-38BC-7A4A04B63EC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5681780"/>
            <a:ext cx="2087217" cy="649998"/>
          </a:xfrm>
          <a:prstGeom prst="rect">
            <a:avLst/>
          </a:prstGeom>
        </p:spPr>
      </p:pic>
    </p:spTree>
    <p:extLst>
      <p:ext uri="{BB962C8B-B14F-4D97-AF65-F5344CB8AC3E}">
        <p14:creationId xmlns:p14="http://schemas.microsoft.com/office/powerpoint/2010/main" val="682195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2A3E3-F687-F292-4BD4-B1A59E20EABC}"/>
              </a:ext>
            </a:extLst>
          </p:cNvPr>
          <p:cNvSpPr>
            <a:spLocks noGrp="1"/>
          </p:cNvSpPr>
          <p:nvPr>
            <p:ph type="title"/>
          </p:nvPr>
        </p:nvSpPr>
        <p:spPr/>
        <p:txBody>
          <a:bodyPr/>
          <a:lstStyle/>
          <a:p>
            <a:r>
              <a:rPr lang="en-US" sz="4400" dirty="0">
                <a:latin typeface="+mj-lt"/>
              </a:rPr>
              <a:t>Legal Considerations</a:t>
            </a:r>
            <a:endParaRPr lang="en-US" dirty="0"/>
          </a:p>
        </p:txBody>
      </p:sp>
      <p:sp>
        <p:nvSpPr>
          <p:cNvPr id="3" name="Content Placeholder 2">
            <a:extLst>
              <a:ext uri="{FF2B5EF4-FFF2-40B4-BE49-F238E27FC236}">
                <a16:creationId xmlns:a16="http://schemas.microsoft.com/office/drawing/2014/main" id="{1F9B4F06-E649-F3F7-695F-C848350AA4EF}"/>
              </a:ext>
            </a:extLst>
          </p:cNvPr>
          <p:cNvSpPr>
            <a:spLocks noGrp="1"/>
          </p:cNvSpPr>
          <p:nvPr>
            <p:ph idx="1"/>
          </p:nvPr>
        </p:nvSpPr>
        <p:spPr/>
        <p:txBody>
          <a:bodyPr/>
          <a:lstStyle/>
          <a:p>
            <a:pPr marL="0" indent="0" algn="ctr">
              <a:buNone/>
            </a:pPr>
            <a:r>
              <a:rPr lang="en-US" sz="3200" i="1" dirty="0"/>
              <a:t>Does an ABR Program increase </a:t>
            </a:r>
          </a:p>
          <a:p>
            <a:pPr marL="0" indent="0" algn="ctr">
              <a:buNone/>
            </a:pPr>
            <a:r>
              <a:rPr lang="en-US" sz="3200" i="1" dirty="0"/>
              <a:t>the liability for any of the 3 parties?</a:t>
            </a:r>
          </a:p>
          <a:p>
            <a:pPr marL="0" indent="0" algn="ctr">
              <a:buNone/>
            </a:pPr>
            <a:endParaRPr lang="en-US" sz="2800" i="1" dirty="0"/>
          </a:p>
          <a:p>
            <a:pPr marL="0" indent="0">
              <a:buNone/>
            </a:pPr>
            <a:r>
              <a:rPr lang="en-US" sz="2800" b="1" dirty="0"/>
              <a:t>Owner</a:t>
            </a:r>
          </a:p>
          <a:p>
            <a:pPr marL="0" indent="0">
              <a:buNone/>
            </a:pPr>
            <a:r>
              <a:rPr lang="en-US" sz="2800" dirty="0">
                <a:latin typeface="+mj-lt"/>
              </a:rPr>
              <a:t>No change in liability – will have to hire a licensed professional with or without an ABR program in place</a:t>
            </a:r>
          </a:p>
          <a:p>
            <a:pPr marL="0" indent="0">
              <a:buNone/>
            </a:pPr>
            <a:endParaRPr lang="en-US" dirty="0"/>
          </a:p>
        </p:txBody>
      </p:sp>
      <p:pic>
        <p:nvPicPr>
          <p:cNvPr id="4" name="Picture 3" descr="A close up of a logo&#10;&#10;Description automatically generated">
            <a:extLst>
              <a:ext uri="{FF2B5EF4-FFF2-40B4-BE49-F238E27FC236}">
                <a16:creationId xmlns:a16="http://schemas.microsoft.com/office/drawing/2014/main" id="{B65D2783-79AD-ADE1-109E-9F39F38C21E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5681780"/>
            <a:ext cx="2087217" cy="649998"/>
          </a:xfrm>
          <a:prstGeom prst="rect">
            <a:avLst/>
          </a:prstGeom>
        </p:spPr>
      </p:pic>
    </p:spTree>
    <p:extLst>
      <p:ext uri="{BB962C8B-B14F-4D97-AF65-F5344CB8AC3E}">
        <p14:creationId xmlns:p14="http://schemas.microsoft.com/office/powerpoint/2010/main" val="212112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2A3E3-F687-F292-4BD4-B1A59E20EABC}"/>
              </a:ext>
            </a:extLst>
          </p:cNvPr>
          <p:cNvSpPr>
            <a:spLocks noGrp="1"/>
          </p:cNvSpPr>
          <p:nvPr>
            <p:ph type="title"/>
          </p:nvPr>
        </p:nvSpPr>
        <p:spPr/>
        <p:txBody>
          <a:bodyPr/>
          <a:lstStyle/>
          <a:p>
            <a:r>
              <a:rPr lang="en-US" sz="4400" dirty="0">
                <a:latin typeface="+mj-lt"/>
              </a:rPr>
              <a:t>Legal Considerations</a:t>
            </a:r>
            <a:endParaRPr lang="en-US" dirty="0"/>
          </a:p>
        </p:txBody>
      </p:sp>
      <p:sp>
        <p:nvSpPr>
          <p:cNvPr id="3" name="Content Placeholder 2">
            <a:extLst>
              <a:ext uri="{FF2B5EF4-FFF2-40B4-BE49-F238E27FC236}">
                <a16:creationId xmlns:a16="http://schemas.microsoft.com/office/drawing/2014/main" id="{1F9B4F06-E649-F3F7-695F-C848350AA4EF}"/>
              </a:ext>
            </a:extLst>
          </p:cNvPr>
          <p:cNvSpPr>
            <a:spLocks noGrp="1"/>
          </p:cNvSpPr>
          <p:nvPr>
            <p:ph idx="1"/>
          </p:nvPr>
        </p:nvSpPr>
        <p:spPr>
          <a:xfrm>
            <a:off x="805543" y="1447800"/>
            <a:ext cx="10515600" cy="4351338"/>
          </a:xfrm>
        </p:spPr>
        <p:txBody>
          <a:bodyPr>
            <a:normAutofit fontScale="85000" lnSpcReduction="10000"/>
          </a:bodyPr>
          <a:lstStyle/>
          <a:p>
            <a:pPr marL="0" indent="0" algn="ctr">
              <a:buNone/>
            </a:pPr>
            <a:r>
              <a:rPr lang="en-US" sz="3200" i="1" dirty="0"/>
              <a:t>Does an ABR Program increase </a:t>
            </a:r>
          </a:p>
          <a:p>
            <a:pPr marL="0" indent="0" algn="ctr">
              <a:buNone/>
            </a:pPr>
            <a:r>
              <a:rPr lang="en-US" sz="3200" i="1" dirty="0"/>
              <a:t>the liability for any of the 3 parties?</a:t>
            </a:r>
          </a:p>
          <a:p>
            <a:pPr marL="0" indent="0" algn="ctr">
              <a:buNone/>
            </a:pPr>
            <a:endParaRPr lang="en-US" sz="2800" i="1" dirty="0"/>
          </a:p>
          <a:p>
            <a:pPr marL="0" indent="0">
              <a:spcAft>
                <a:spcPts val="600"/>
              </a:spcAft>
              <a:buNone/>
            </a:pPr>
            <a:r>
              <a:rPr lang="en-US" sz="3200" b="1" dirty="0"/>
              <a:t>Building Safety Evaluators</a:t>
            </a:r>
          </a:p>
          <a:p>
            <a:pPr marL="342900" indent="-342900">
              <a:lnSpc>
                <a:spcPct val="110000"/>
              </a:lnSpc>
              <a:spcAft>
                <a:spcPts val="600"/>
              </a:spcAft>
              <a:buFont typeface="Arial" panose="020B0604020202020204" pitchFamily="34" charset="0"/>
              <a:buChar char="•"/>
            </a:pPr>
            <a:r>
              <a:rPr lang="en-US" sz="3200" dirty="0">
                <a:latin typeface="+mj-lt"/>
              </a:rPr>
              <a:t>BSE is a licensed professional and is subject to state licensing laws</a:t>
            </a:r>
          </a:p>
          <a:p>
            <a:pPr marL="342900" indent="-342900">
              <a:lnSpc>
                <a:spcPct val="110000"/>
              </a:lnSpc>
              <a:spcAft>
                <a:spcPts val="600"/>
              </a:spcAft>
              <a:buFont typeface="Arial" panose="020B0604020202020204" pitchFamily="34" charset="0"/>
              <a:buChar char="•"/>
            </a:pPr>
            <a:r>
              <a:rPr lang="en-US" sz="3200" dirty="0">
                <a:latin typeface="+mj-lt"/>
              </a:rPr>
              <a:t>BSE is not a volunteer – has a contract with the building owner</a:t>
            </a:r>
          </a:p>
          <a:p>
            <a:pPr marL="800100" lvl="1" indent="-342900">
              <a:lnSpc>
                <a:spcPct val="110000"/>
              </a:lnSpc>
              <a:spcAft>
                <a:spcPts val="600"/>
              </a:spcAft>
              <a:buFont typeface="Arial" panose="020B0604020202020204" pitchFamily="34" charset="0"/>
              <a:buChar char="•"/>
            </a:pPr>
            <a:r>
              <a:rPr lang="en-US" sz="3200" dirty="0">
                <a:latin typeface="+mj-lt"/>
              </a:rPr>
              <a:t>Because BSE is not a volunteer, they are likely to be professionally liable for their work even in states with Good Samaritan laws</a:t>
            </a:r>
          </a:p>
          <a:p>
            <a:pPr marL="0" indent="0">
              <a:buNone/>
            </a:pPr>
            <a:endParaRPr lang="en-US" dirty="0"/>
          </a:p>
        </p:txBody>
      </p:sp>
      <p:pic>
        <p:nvPicPr>
          <p:cNvPr id="4" name="Picture 3" descr="A close up of a logo&#10;&#10;Description automatically generated">
            <a:extLst>
              <a:ext uri="{FF2B5EF4-FFF2-40B4-BE49-F238E27FC236}">
                <a16:creationId xmlns:a16="http://schemas.microsoft.com/office/drawing/2014/main" id="{B65D2783-79AD-ADE1-109E-9F39F38C21E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5681780"/>
            <a:ext cx="2087217" cy="649998"/>
          </a:xfrm>
          <a:prstGeom prst="rect">
            <a:avLst/>
          </a:prstGeom>
        </p:spPr>
      </p:pic>
    </p:spTree>
    <p:extLst>
      <p:ext uri="{BB962C8B-B14F-4D97-AF65-F5344CB8AC3E}">
        <p14:creationId xmlns:p14="http://schemas.microsoft.com/office/powerpoint/2010/main" val="4161096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2A3E3-F687-F292-4BD4-B1A59E20EABC}"/>
              </a:ext>
            </a:extLst>
          </p:cNvPr>
          <p:cNvSpPr>
            <a:spLocks noGrp="1"/>
          </p:cNvSpPr>
          <p:nvPr>
            <p:ph type="title"/>
          </p:nvPr>
        </p:nvSpPr>
        <p:spPr/>
        <p:txBody>
          <a:bodyPr/>
          <a:lstStyle/>
          <a:p>
            <a:r>
              <a:rPr lang="en-US" sz="4400" dirty="0">
                <a:latin typeface="+mj-lt"/>
              </a:rPr>
              <a:t>Legal Considerations</a:t>
            </a:r>
            <a:endParaRPr lang="en-US" dirty="0"/>
          </a:p>
        </p:txBody>
      </p:sp>
      <p:sp>
        <p:nvSpPr>
          <p:cNvPr id="3" name="Content Placeholder 2">
            <a:extLst>
              <a:ext uri="{FF2B5EF4-FFF2-40B4-BE49-F238E27FC236}">
                <a16:creationId xmlns:a16="http://schemas.microsoft.com/office/drawing/2014/main" id="{1F9B4F06-E649-F3F7-695F-C848350AA4EF}"/>
              </a:ext>
            </a:extLst>
          </p:cNvPr>
          <p:cNvSpPr>
            <a:spLocks noGrp="1"/>
          </p:cNvSpPr>
          <p:nvPr>
            <p:ph idx="1"/>
          </p:nvPr>
        </p:nvSpPr>
        <p:spPr>
          <a:xfrm>
            <a:off x="838200" y="1371600"/>
            <a:ext cx="10972800" cy="4351338"/>
          </a:xfrm>
        </p:spPr>
        <p:txBody>
          <a:bodyPr>
            <a:normAutofit fontScale="85000" lnSpcReduction="20000"/>
          </a:bodyPr>
          <a:lstStyle/>
          <a:p>
            <a:pPr marL="0" indent="0" algn="ctr">
              <a:buNone/>
            </a:pPr>
            <a:r>
              <a:rPr lang="en-US" sz="3200" i="1" dirty="0"/>
              <a:t>Does an ABR Program increase </a:t>
            </a:r>
          </a:p>
          <a:p>
            <a:pPr marL="0" indent="0" algn="ctr">
              <a:buNone/>
            </a:pPr>
            <a:r>
              <a:rPr lang="en-US" sz="3200" i="1" dirty="0"/>
              <a:t>the liability for any of the 3 parties?</a:t>
            </a:r>
          </a:p>
          <a:p>
            <a:pPr marL="0" indent="0" algn="ctr">
              <a:buNone/>
            </a:pPr>
            <a:endParaRPr lang="en-US" sz="1500" i="1" dirty="0"/>
          </a:p>
          <a:p>
            <a:pPr marL="0" indent="0">
              <a:buNone/>
            </a:pPr>
            <a:r>
              <a:rPr lang="en-US" sz="3200" b="1" dirty="0"/>
              <a:t>Authority Having Jurisdiction</a:t>
            </a:r>
          </a:p>
          <a:p>
            <a:pPr marL="342900" indent="-342900">
              <a:lnSpc>
                <a:spcPct val="110000"/>
              </a:lnSpc>
              <a:spcAft>
                <a:spcPts val="600"/>
              </a:spcAft>
              <a:buFont typeface="Arial" panose="020B0604020202020204" pitchFamily="34" charset="0"/>
              <a:buChar char="•"/>
            </a:pPr>
            <a:r>
              <a:rPr lang="en-US" sz="3200" dirty="0">
                <a:latin typeface="+mj-lt"/>
              </a:rPr>
              <a:t>AHJ is generally immune from liability in accordance with “sovereign immunity” or other state laws</a:t>
            </a:r>
          </a:p>
          <a:p>
            <a:pPr marL="342900" indent="-342900">
              <a:lnSpc>
                <a:spcPct val="110000"/>
              </a:lnSpc>
              <a:spcAft>
                <a:spcPts val="600"/>
              </a:spcAft>
              <a:buFont typeface="Arial" panose="020B0604020202020204" pitchFamily="34" charset="0"/>
              <a:buChar char="•"/>
            </a:pPr>
            <a:r>
              <a:rPr lang="en-US" sz="3200" dirty="0">
                <a:latin typeface="+mj-lt"/>
              </a:rPr>
              <a:t>Can delegate their authority to BSE under state laws</a:t>
            </a:r>
          </a:p>
          <a:p>
            <a:pPr marL="342900" indent="-342900">
              <a:lnSpc>
                <a:spcPct val="110000"/>
              </a:lnSpc>
              <a:spcAft>
                <a:spcPts val="600"/>
              </a:spcAft>
              <a:buFont typeface="Arial" panose="020B0604020202020204" pitchFamily="34" charset="0"/>
              <a:buChar char="•"/>
            </a:pPr>
            <a:r>
              <a:rPr lang="en-US" sz="3200" dirty="0">
                <a:latin typeface="+mj-lt"/>
              </a:rPr>
              <a:t>2021 IBC allows delegation of authority to BSE: </a:t>
            </a:r>
            <a:r>
              <a:rPr lang="en-US" sz="3200" i="1" dirty="0">
                <a:latin typeface="+mj-lt"/>
              </a:rPr>
              <a:t>“..the officer or other designated authority charged with the administration and enforcement of this code, or </a:t>
            </a:r>
            <a:r>
              <a:rPr lang="en-US" sz="3200" b="1" i="1" u="sng" dirty="0">
                <a:latin typeface="+mj-lt"/>
              </a:rPr>
              <a:t>a duly authorized representative</a:t>
            </a:r>
            <a:r>
              <a:rPr lang="en-US" sz="3200" i="1" dirty="0">
                <a:latin typeface="+mj-lt"/>
              </a:rPr>
              <a:t>." </a:t>
            </a:r>
          </a:p>
          <a:p>
            <a:pPr marL="0" indent="0">
              <a:buNone/>
            </a:pPr>
            <a:endParaRPr lang="en-US" dirty="0"/>
          </a:p>
        </p:txBody>
      </p:sp>
      <p:pic>
        <p:nvPicPr>
          <p:cNvPr id="4" name="Picture 3" descr="A close up of a logo&#10;&#10;Description automatically generated">
            <a:extLst>
              <a:ext uri="{FF2B5EF4-FFF2-40B4-BE49-F238E27FC236}">
                <a16:creationId xmlns:a16="http://schemas.microsoft.com/office/drawing/2014/main" id="{B65D2783-79AD-ADE1-109E-9F39F38C21E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5681780"/>
            <a:ext cx="2087217" cy="649998"/>
          </a:xfrm>
          <a:prstGeom prst="rect">
            <a:avLst/>
          </a:prstGeom>
        </p:spPr>
      </p:pic>
    </p:spTree>
    <p:extLst>
      <p:ext uri="{BB962C8B-B14F-4D97-AF65-F5344CB8AC3E}">
        <p14:creationId xmlns:p14="http://schemas.microsoft.com/office/powerpoint/2010/main" val="1624001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2A3E3-F687-F292-4BD4-B1A59E20EABC}"/>
              </a:ext>
            </a:extLst>
          </p:cNvPr>
          <p:cNvSpPr>
            <a:spLocks noGrp="1"/>
          </p:cNvSpPr>
          <p:nvPr>
            <p:ph type="title"/>
          </p:nvPr>
        </p:nvSpPr>
        <p:spPr/>
        <p:txBody>
          <a:bodyPr/>
          <a:lstStyle/>
          <a:p>
            <a:r>
              <a:rPr lang="en-US" sz="4400" dirty="0">
                <a:latin typeface="+mj-lt"/>
              </a:rPr>
              <a:t>Legal Considerations</a:t>
            </a:r>
            <a:endParaRPr lang="en-US" dirty="0"/>
          </a:p>
        </p:txBody>
      </p:sp>
      <p:sp>
        <p:nvSpPr>
          <p:cNvPr id="3" name="Content Placeholder 2">
            <a:extLst>
              <a:ext uri="{FF2B5EF4-FFF2-40B4-BE49-F238E27FC236}">
                <a16:creationId xmlns:a16="http://schemas.microsoft.com/office/drawing/2014/main" id="{1F9B4F06-E649-F3F7-695F-C848350AA4EF}"/>
              </a:ext>
            </a:extLst>
          </p:cNvPr>
          <p:cNvSpPr>
            <a:spLocks noGrp="1"/>
          </p:cNvSpPr>
          <p:nvPr>
            <p:ph idx="1"/>
          </p:nvPr>
        </p:nvSpPr>
        <p:spPr>
          <a:xfrm>
            <a:off x="821803" y="1510565"/>
            <a:ext cx="10515600" cy="4351338"/>
          </a:xfrm>
        </p:spPr>
        <p:txBody>
          <a:bodyPr>
            <a:normAutofit fontScale="92500"/>
          </a:bodyPr>
          <a:lstStyle/>
          <a:p>
            <a:pPr marL="0" indent="0">
              <a:buNone/>
            </a:pPr>
            <a:r>
              <a:rPr lang="en-US" sz="3600" dirty="0"/>
              <a:t>A Sample Statement of Liability based on Salt Lake City Program:</a:t>
            </a:r>
          </a:p>
          <a:p>
            <a:pPr marL="0" indent="0">
              <a:buNone/>
            </a:pPr>
            <a:r>
              <a:rPr lang="en-US" sz="3000" i="1" dirty="0">
                <a:latin typeface="+mj-lt"/>
              </a:rPr>
              <a:t>As a governmental entity the AHJ is immune from suit for any injuries or damages arising under or in connection with policies, practices, or actions relating to the [Accelerated Building </a:t>
            </a:r>
            <a:r>
              <a:rPr lang="en-US" sz="3000" i="1" dirty="0" err="1">
                <a:latin typeface="+mj-lt"/>
              </a:rPr>
              <a:t>Reoccupancy</a:t>
            </a:r>
            <a:r>
              <a:rPr lang="en-US" sz="3000" i="1" dirty="0">
                <a:latin typeface="+mj-lt"/>
              </a:rPr>
              <a:t>] Program. The AHJ expressly refuses to waive any immunity it possesses pursuant to state law, and any responsibility or liability associated with ABR Program shall be attributed solely to the owner and their contracted inspectors. The extent of any responsibility and liability is governed by the agreement between the owner and their respective inspectors.</a:t>
            </a:r>
          </a:p>
          <a:p>
            <a:pPr marL="0" indent="0">
              <a:buNone/>
            </a:pPr>
            <a:endParaRPr lang="en-US" dirty="0"/>
          </a:p>
        </p:txBody>
      </p:sp>
      <p:pic>
        <p:nvPicPr>
          <p:cNvPr id="4" name="Picture 3" descr="A close up of a logo&#10;&#10;Description automatically generated">
            <a:extLst>
              <a:ext uri="{FF2B5EF4-FFF2-40B4-BE49-F238E27FC236}">
                <a16:creationId xmlns:a16="http://schemas.microsoft.com/office/drawing/2014/main" id="{B65D2783-79AD-ADE1-109E-9F39F38C21E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5681780"/>
            <a:ext cx="2087217" cy="649998"/>
          </a:xfrm>
          <a:prstGeom prst="rect">
            <a:avLst/>
          </a:prstGeom>
        </p:spPr>
      </p:pic>
    </p:spTree>
    <p:extLst>
      <p:ext uri="{BB962C8B-B14F-4D97-AF65-F5344CB8AC3E}">
        <p14:creationId xmlns:p14="http://schemas.microsoft.com/office/powerpoint/2010/main" val="1929009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AB576-076F-174D-1DB6-6334087A9492}"/>
              </a:ext>
            </a:extLst>
          </p:cNvPr>
          <p:cNvSpPr>
            <a:spLocks noGrp="1"/>
          </p:cNvSpPr>
          <p:nvPr>
            <p:ph type="title"/>
          </p:nvPr>
        </p:nvSpPr>
        <p:spPr/>
        <p:txBody>
          <a:bodyPr/>
          <a:lstStyle/>
          <a:p>
            <a:r>
              <a:rPr lang="en-US" dirty="0"/>
              <a:t>Other Key Issues Discuss in Guide</a:t>
            </a:r>
          </a:p>
        </p:txBody>
      </p:sp>
      <p:sp>
        <p:nvSpPr>
          <p:cNvPr id="3" name="Content Placeholder 2">
            <a:extLst>
              <a:ext uri="{FF2B5EF4-FFF2-40B4-BE49-F238E27FC236}">
                <a16:creationId xmlns:a16="http://schemas.microsoft.com/office/drawing/2014/main" id="{5C7952F5-E077-A840-68B2-2A4271D1003E}"/>
              </a:ext>
            </a:extLst>
          </p:cNvPr>
          <p:cNvSpPr>
            <a:spLocks noGrp="1"/>
          </p:cNvSpPr>
          <p:nvPr>
            <p:ph idx="1"/>
          </p:nvPr>
        </p:nvSpPr>
        <p:spPr>
          <a:xfrm>
            <a:off x="838200" y="1788440"/>
            <a:ext cx="3429000" cy="2631160"/>
          </a:xfrm>
        </p:spPr>
        <p:txBody>
          <a:bodyPr>
            <a:normAutofit fontScale="77500" lnSpcReduction="20000"/>
          </a:bodyPr>
          <a:lstStyle/>
          <a:p>
            <a:pPr marL="0" indent="0">
              <a:spcAft>
                <a:spcPts val="600"/>
              </a:spcAft>
              <a:buNone/>
            </a:pPr>
            <a:r>
              <a:rPr lang="en-US" sz="3600" dirty="0">
                <a:latin typeface="+mj-lt"/>
              </a:rPr>
              <a:t>Program Design and Management</a:t>
            </a:r>
          </a:p>
          <a:p>
            <a:pPr lvl="1"/>
            <a:r>
              <a:rPr lang="en-US" sz="3100" dirty="0">
                <a:latin typeface="+mj-lt"/>
              </a:rPr>
              <a:t>Structural Safety</a:t>
            </a:r>
          </a:p>
          <a:p>
            <a:pPr lvl="1"/>
            <a:r>
              <a:rPr lang="en-US" sz="3100" dirty="0">
                <a:latin typeface="+mj-lt"/>
              </a:rPr>
              <a:t>Habitability Evaluations</a:t>
            </a:r>
          </a:p>
          <a:p>
            <a:pPr lvl="1"/>
            <a:r>
              <a:rPr lang="en-US" sz="3100" dirty="0">
                <a:latin typeface="+mj-lt"/>
              </a:rPr>
              <a:t>BSE/AHJ Staffing and Fees</a:t>
            </a:r>
          </a:p>
          <a:p>
            <a:pPr lvl="1"/>
            <a:r>
              <a:rPr lang="en-US" sz="3100" dirty="0">
                <a:latin typeface="+mj-lt"/>
              </a:rPr>
              <a:t>Training</a:t>
            </a:r>
          </a:p>
        </p:txBody>
      </p:sp>
      <p:pic>
        <p:nvPicPr>
          <p:cNvPr id="4" name="Picture 3" descr="A close up of a logo&#10;&#10;Description automatically generated">
            <a:extLst>
              <a:ext uri="{FF2B5EF4-FFF2-40B4-BE49-F238E27FC236}">
                <a16:creationId xmlns:a16="http://schemas.microsoft.com/office/drawing/2014/main" id="{FEB2A1DF-CA7F-C2D1-36DB-9465A72E57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5681780"/>
            <a:ext cx="2087217" cy="649998"/>
          </a:xfrm>
          <a:prstGeom prst="rect">
            <a:avLst/>
          </a:prstGeom>
        </p:spPr>
      </p:pic>
      <p:sp>
        <p:nvSpPr>
          <p:cNvPr id="6" name="TextBox 5">
            <a:extLst>
              <a:ext uri="{FF2B5EF4-FFF2-40B4-BE49-F238E27FC236}">
                <a16:creationId xmlns:a16="http://schemas.microsoft.com/office/drawing/2014/main" id="{EEEAF5EE-FF5C-747D-695C-C6027DD71642}"/>
              </a:ext>
            </a:extLst>
          </p:cNvPr>
          <p:cNvSpPr txBox="1"/>
          <p:nvPr/>
        </p:nvSpPr>
        <p:spPr>
          <a:xfrm>
            <a:off x="4495800" y="1697757"/>
            <a:ext cx="4343400" cy="4201150"/>
          </a:xfrm>
          <a:prstGeom prst="rect">
            <a:avLst/>
          </a:prstGeom>
          <a:noFill/>
        </p:spPr>
        <p:txBody>
          <a:bodyPr wrap="square" rtlCol="0">
            <a:spAutoFit/>
          </a:bodyPr>
          <a:lstStyle/>
          <a:p>
            <a:pPr>
              <a:spcAft>
                <a:spcPts val="600"/>
              </a:spcAft>
            </a:pPr>
            <a:r>
              <a:rPr lang="en-US" sz="2800" dirty="0">
                <a:latin typeface="+mj-lt"/>
              </a:rPr>
              <a:t>Program Implementation</a:t>
            </a:r>
          </a:p>
          <a:p>
            <a:pPr marL="742950" lvl="1" indent="-285750">
              <a:buFont typeface="Arial" panose="020B0604020202020204" pitchFamily="34" charset="0"/>
              <a:buChar char="•"/>
            </a:pPr>
            <a:r>
              <a:rPr lang="en-US" sz="2400" dirty="0">
                <a:latin typeface="+mj-lt"/>
              </a:rPr>
              <a:t>Triggering Event</a:t>
            </a:r>
          </a:p>
          <a:p>
            <a:pPr marL="742950" lvl="1" indent="-285750">
              <a:buFont typeface="Arial" panose="020B0604020202020204" pitchFamily="34" charset="0"/>
              <a:buChar char="•"/>
            </a:pPr>
            <a:r>
              <a:rPr lang="en-US" sz="2400" dirty="0">
                <a:latin typeface="+mj-lt"/>
              </a:rPr>
              <a:t>Required Time to Respond</a:t>
            </a:r>
          </a:p>
          <a:p>
            <a:pPr marL="742950" lvl="1" indent="-285750">
              <a:buFont typeface="Arial" panose="020B0604020202020204" pitchFamily="34" charset="0"/>
              <a:buChar char="•"/>
            </a:pPr>
            <a:r>
              <a:rPr lang="en-US" sz="2400" dirty="0">
                <a:latin typeface="+mj-lt"/>
              </a:rPr>
              <a:t>Prioritization for Multiple Buildings</a:t>
            </a:r>
          </a:p>
          <a:p>
            <a:pPr marL="742950" lvl="1" indent="-285750">
              <a:buFont typeface="Arial" panose="020B0604020202020204" pitchFamily="34" charset="0"/>
              <a:buChar char="•"/>
            </a:pPr>
            <a:r>
              <a:rPr lang="en-US" sz="2400" dirty="0">
                <a:latin typeface="+mj-lt"/>
              </a:rPr>
              <a:t>Placards</a:t>
            </a:r>
          </a:p>
          <a:p>
            <a:pPr marL="742950" lvl="1" indent="-285750">
              <a:buFont typeface="Arial" panose="020B0604020202020204" pitchFamily="34" charset="0"/>
              <a:buChar char="•"/>
            </a:pPr>
            <a:r>
              <a:rPr lang="en-US" sz="2400" dirty="0">
                <a:latin typeface="+mj-lt"/>
              </a:rPr>
              <a:t>Emergency Shoring and Repairs </a:t>
            </a:r>
          </a:p>
          <a:p>
            <a:pPr marL="742950" lvl="1" indent="-285750">
              <a:buFont typeface="Arial" panose="020B0604020202020204" pitchFamily="34" charset="0"/>
              <a:buChar char="•"/>
            </a:pPr>
            <a:r>
              <a:rPr lang="en-US" sz="2400" dirty="0">
                <a:latin typeface="+mj-lt"/>
              </a:rPr>
              <a:t>Access to Site</a:t>
            </a:r>
          </a:p>
          <a:p>
            <a:pPr marL="742950" lvl="1" indent="-285750">
              <a:buFont typeface="Arial" panose="020B0604020202020204" pitchFamily="34" charset="0"/>
              <a:buChar char="•"/>
            </a:pPr>
            <a:r>
              <a:rPr lang="en-US" sz="2400" dirty="0">
                <a:latin typeface="+mj-lt"/>
              </a:rPr>
              <a:t>Communicating with AHJ</a:t>
            </a:r>
          </a:p>
          <a:p>
            <a:endParaRPr lang="en-US" dirty="0"/>
          </a:p>
        </p:txBody>
      </p:sp>
      <p:pic>
        <p:nvPicPr>
          <p:cNvPr id="9" name="Picture 8">
            <a:extLst>
              <a:ext uri="{FF2B5EF4-FFF2-40B4-BE49-F238E27FC236}">
                <a16:creationId xmlns:a16="http://schemas.microsoft.com/office/drawing/2014/main" id="{2D90D7C6-3C4A-FFCF-FB6E-DD4D3FD07FC7}"/>
              </a:ext>
            </a:extLst>
          </p:cNvPr>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9067800" y="1845403"/>
            <a:ext cx="2690273" cy="207981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50842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5B12C-DD64-AB53-C9A7-0B8E506A2CE5}"/>
              </a:ext>
            </a:extLst>
          </p:cNvPr>
          <p:cNvSpPr>
            <a:spLocks noGrp="1"/>
          </p:cNvSpPr>
          <p:nvPr>
            <p:ph type="title"/>
          </p:nvPr>
        </p:nvSpPr>
        <p:spPr/>
        <p:txBody>
          <a:bodyPr/>
          <a:lstStyle/>
          <a:p>
            <a:r>
              <a:rPr lang="en-US" sz="4400" dirty="0"/>
              <a:t>Program Costs</a:t>
            </a:r>
            <a:endParaRPr lang="en-US" dirty="0"/>
          </a:p>
        </p:txBody>
      </p:sp>
      <p:pic>
        <p:nvPicPr>
          <p:cNvPr id="4" name="Picture 3" descr="A close up of a logo&#10;&#10;Description automatically generated">
            <a:extLst>
              <a:ext uri="{FF2B5EF4-FFF2-40B4-BE49-F238E27FC236}">
                <a16:creationId xmlns:a16="http://schemas.microsoft.com/office/drawing/2014/main" id="{3B8DC0BB-DD60-D12C-4136-D3D8149BA9A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5681780"/>
            <a:ext cx="2087217" cy="649998"/>
          </a:xfrm>
          <a:prstGeom prst="rect">
            <a:avLst/>
          </a:prstGeom>
        </p:spPr>
      </p:pic>
      <p:sp>
        <p:nvSpPr>
          <p:cNvPr id="7" name="Content Placeholder 6">
            <a:extLst>
              <a:ext uri="{FF2B5EF4-FFF2-40B4-BE49-F238E27FC236}">
                <a16:creationId xmlns:a16="http://schemas.microsoft.com/office/drawing/2014/main" id="{43882D76-33D8-5823-74BC-905F06111FF3}"/>
              </a:ext>
            </a:extLst>
          </p:cNvPr>
          <p:cNvSpPr>
            <a:spLocks noGrp="1"/>
          </p:cNvSpPr>
          <p:nvPr>
            <p:ph idx="1"/>
          </p:nvPr>
        </p:nvSpPr>
        <p:spPr>
          <a:xfrm>
            <a:off x="838200" y="1541182"/>
            <a:ext cx="10515600" cy="4351338"/>
          </a:xfrm>
        </p:spPr>
        <p:txBody>
          <a:bodyPr/>
          <a:lstStyle/>
          <a:p>
            <a:pPr>
              <a:spcAft>
                <a:spcPts val="600"/>
              </a:spcAft>
            </a:pPr>
            <a:r>
              <a:rPr lang="en-US" dirty="0">
                <a:latin typeface="+mj-lt"/>
              </a:rPr>
              <a:t>In general, the building owner pays for implementation and maintenance of the program</a:t>
            </a:r>
          </a:p>
          <a:p>
            <a:pPr lvl="1">
              <a:spcAft>
                <a:spcPts val="600"/>
              </a:spcAft>
            </a:pPr>
            <a:r>
              <a:rPr lang="en-US" dirty="0">
                <a:latin typeface="+mj-lt"/>
              </a:rPr>
              <a:t>Consultant fees paid to the BSE (usually a retainer)</a:t>
            </a:r>
          </a:p>
          <a:p>
            <a:pPr lvl="1">
              <a:spcAft>
                <a:spcPts val="600"/>
              </a:spcAft>
            </a:pPr>
            <a:r>
              <a:rPr lang="en-US" dirty="0">
                <a:latin typeface="+mj-lt"/>
              </a:rPr>
              <a:t>AHJ’s application fees for staff to review. (Fees should be reasonable to help promote the program)</a:t>
            </a:r>
          </a:p>
          <a:p>
            <a:pPr lvl="1">
              <a:spcAft>
                <a:spcPts val="600"/>
              </a:spcAft>
            </a:pPr>
            <a:r>
              <a:rPr lang="en-US" dirty="0">
                <a:latin typeface="+mj-lt"/>
              </a:rPr>
              <a:t>Consultant fees for post EQ assessments</a:t>
            </a:r>
          </a:p>
          <a:p>
            <a:pPr>
              <a:spcAft>
                <a:spcPts val="600"/>
              </a:spcAft>
            </a:pPr>
            <a:r>
              <a:rPr lang="en-US" dirty="0">
                <a:latin typeface="+mj-lt"/>
              </a:rPr>
              <a:t>Other potential funding:</a:t>
            </a:r>
          </a:p>
          <a:p>
            <a:pPr lvl="1">
              <a:spcAft>
                <a:spcPts val="600"/>
              </a:spcAft>
            </a:pPr>
            <a:r>
              <a:rPr lang="en-US" dirty="0">
                <a:latin typeface="+mj-lt"/>
              </a:rPr>
              <a:t>A grant from FEMA’s Building Resilient Infrastructure and Communities Program (BRIC) might be available for </a:t>
            </a:r>
            <a:r>
              <a:rPr lang="en-US" u="sng" dirty="0">
                <a:latin typeface="+mj-lt"/>
              </a:rPr>
              <a:t>establishment</a:t>
            </a:r>
            <a:r>
              <a:rPr lang="en-US" dirty="0">
                <a:latin typeface="+mj-lt"/>
              </a:rPr>
              <a:t> of an ABR program</a:t>
            </a:r>
          </a:p>
          <a:p>
            <a:endParaRPr lang="en-US" dirty="0"/>
          </a:p>
        </p:txBody>
      </p:sp>
    </p:spTree>
    <p:extLst>
      <p:ext uri="{BB962C8B-B14F-4D97-AF65-F5344CB8AC3E}">
        <p14:creationId xmlns:p14="http://schemas.microsoft.com/office/powerpoint/2010/main" val="745216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Recap</a:t>
            </a:r>
          </a:p>
        </p:txBody>
      </p:sp>
      <p:sp>
        <p:nvSpPr>
          <p:cNvPr id="3" name="Content Placeholder 2"/>
          <p:cNvSpPr>
            <a:spLocks noGrp="1"/>
          </p:cNvSpPr>
          <p:nvPr>
            <p:ph idx="1"/>
          </p:nvPr>
        </p:nvSpPr>
        <p:spPr>
          <a:xfrm>
            <a:off x="854529" y="1903412"/>
            <a:ext cx="10515600" cy="3051175"/>
          </a:xfrm>
        </p:spPr>
        <p:txBody>
          <a:bodyPr/>
          <a:lstStyle/>
          <a:p>
            <a:pPr marL="0" indent="0">
              <a:buNone/>
            </a:pPr>
            <a:r>
              <a:rPr lang="en-US" dirty="0"/>
              <a:t>An Accelerated Building </a:t>
            </a:r>
            <a:r>
              <a:rPr lang="en-US" dirty="0" err="1"/>
              <a:t>Reoccupancy</a:t>
            </a:r>
            <a:r>
              <a:rPr lang="en-US" dirty="0"/>
              <a:t> (ABR) program provides:</a:t>
            </a:r>
          </a:p>
          <a:p>
            <a:pPr>
              <a:spcBef>
                <a:spcPts val="2400"/>
              </a:spcBef>
            </a:pPr>
            <a:r>
              <a:rPr lang="en-US" dirty="0"/>
              <a:t>Faster recovery of the communities/building owners.</a:t>
            </a:r>
          </a:p>
          <a:p>
            <a:pPr>
              <a:spcBef>
                <a:spcPts val="2400"/>
              </a:spcBef>
            </a:pPr>
            <a:r>
              <a:rPr lang="en-US" dirty="0"/>
              <a:t>Reduced burden on the local building department.</a:t>
            </a:r>
          </a:p>
          <a:p>
            <a:pPr>
              <a:spcBef>
                <a:spcPts val="2400"/>
              </a:spcBef>
            </a:pPr>
            <a:r>
              <a:rPr lang="en-US" dirty="0"/>
              <a:t>More accurate safety evaluation results.</a:t>
            </a:r>
          </a:p>
        </p:txBody>
      </p:sp>
      <p:pic>
        <p:nvPicPr>
          <p:cNvPr id="9" name="Picture 8" descr="A close up of a logo&#10;&#10;Description automatically generated">
            <a:extLst>
              <a:ext uri="{FF2B5EF4-FFF2-40B4-BE49-F238E27FC236}">
                <a16:creationId xmlns:a16="http://schemas.microsoft.com/office/drawing/2014/main" id="{01512E43-7282-89B2-38BC-7A4A04B63EC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5681780"/>
            <a:ext cx="2087217" cy="649998"/>
          </a:xfrm>
          <a:prstGeom prst="rect">
            <a:avLst/>
          </a:prstGeom>
        </p:spPr>
      </p:pic>
    </p:spTree>
    <p:extLst>
      <p:ext uri="{BB962C8B-B14F-4D97-AF65-F5344CB8AC3E}">
        <p14:creationId xmlns:p14="http://schemas.microsoft.com/office/powerpoint/2010/main" val="1286880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close up of a logo&#10;&#10;Description automatically generated">
            <a:extLst>
              <a:ext uri="{FF2B5EF4-FFF2-40B4-BE49-F238E27FC236}">
                <a16:creationId xmlns:a16="http://schemas.microsoft.com/office/drawing/2014/main" id="{01512E43-7282-89B2-38BC-7A4A04B63EC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8996" y="5385388"/>
            <a:ext cx="2087217" cy="649998"/>
          </a:xfrm>
          <a:prstGeom prst="rect">
            <a:avLst/>
          </a:prstGeom>
        </p:spPr>
      </p:pic>
      <p:sp>
        <p:nvSpPr>
          <p:cNvPr id="8" name="Text Placeholder 2">
            <a:extLst>
              <a:ext uri="{FF2B5EF4-FFF2-40B4-BE49-F238E27FC236}">
                <a16:creationId xmlns:a16="http://schemas.microsoft.com/office/drawing/2014/main" id="{FA0839C5-1C2B-B228-F1D7-80A2BE2DC2EC}"/>
              </a:ext>
            </a:extLst>
          </p:cNvPr>
          <p:cNvSpPr txBox="1">
            <a:spLocks/>
          </p:cNvSpPr>
          <p:nvPr/>
        </p:nvSpPr>
        <p:spPr>
          <a:xfrm>
            <a:off x="682745" y="3762082"/>
            <a:ext cx="3480619" cy="15001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latin typeface="+mj-lt"/>
              </a:rPr>
              <a:t>CONTACT INFO:</a:t>
            </a:r>
          </a:p>
          <a:p>
            <a:r>
              <a:rPr lang="en-US" sz="1600" dirty="0">
                <a:latin typeface="+mj-lt"/>
              </a:rPr>
              <a:t>Christina Aronson - </a:t>
            </a:r>
            <a:r>
              <a:rPr lang="en-US" sz="1600" dirty="0">
                <a:solidFill>
                  <a:schemeClr val="tx1">
                    <a:lumMod val="60000"/>
                    <a:lumOff val="40000"/>
                  </a:schemeClr>
                </a:solidFill>
                <a:latin typeface="+mj-lt"/>
              </a:rPr>
              <a:t>c</a:t>
            </a:r>
            <a:r>
              <a:rPr lang="en-US" sz="1600" dirty="0">
                <a:solidFill>
                  <a:schemeClr val="tx1">
                    <a:lumMod val="60000"/>
                    <a:lumOff val="40000"/>
                  </a:schemeClr>
                </a:solidFill>
                <a:latin typeface="+mj-lt"/>
                <a:hlinkClick r:id="rId3">
                  <a:extLst>
                    <a:ext uri="{A12FA001-AC4F-418D-AE19-62706E023703}">
                      <ahyp:hlinkClr xmlns:ahyp="http://schemas.microsoft.com/office/drawing/2018/hyperlinkcolor" val="tx"/>
                    </a:ext>
                  </a:extLst>
                </a:hlinkClick>
              </a:rPr>
              <a:t>hristina.aronson@fema.dhs.gov</a:t>
            </a:r>
            <a:r>
              <a:rPr lang="en-US" sz="1600" dirty="0">
                <a:latin typeface="+mj-lt"/>
              </a:rPr>
              <a:t>        </a:t>
            </a:r>
          </a:p>
          <a:p>
            <a:r>
              <a:rPr lang="en-US" sz="1600" dirty="0">
                <a:latin typeface="+mj-lt"/>
              </a:rPr>
              <a:t>David </a:t>
            </a:r>
            <a:r>
              <a:rPr lang="en-US" sz="1600" dirty="0" err="1">
                <a:latin typeface="+mj-lt"/>
              </a:rPr>
              <a:t>Cocke</a:t>
            </a:r>
            <a:r>
              <a:rPr lang="en-US" sz="1600" dirty="0">
                <a:latin typeface="+mj-lt"/>
              </a:rPr>
              <a:t> - </a:t>
            </a:r>
            <a:r>
              <a:rPr lang="en-US" sz="1600" u="sng" dirty="0">
                <a:solidFill>
                  <a:schemeClr val="tx1">
                    <a:lumMod val="60000"/>
                    <a:lumOff val="40000"/>
                  </a:schemeClr>
                </a:solidFill>
                <a:latin typeface="+mj-lt"/>
              </a:rPr>
              <a:t>dcocke@structuralfocus.com </a:t>
            </a:r>
          </a:p>
        </p:txBody>
      </p:sp>
      <p:pic>
        <p:nvPicPr>
          <p:cNvPr id="10" name="Picture 9" descr="A picture containing graphical user interface&#10;&#10;Description automatically generated">
            <a:extLst>
              <a:ext uri="{FF2B5EF4-FFF2-40B4-BE49-F238E27FC236}">
                <a16:creationId xmlns:a16="http://schemas.microsoft.com/office/drawing/2014/main" id="{670BDFDA-B2FA-AE81-F79D-2D6678A3F1D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730902" y="1266297"/>
            <a:ext cx="1840306" cy="2382196"/>
          </a:xfrm>
          <a:prstGeom prst="rect">
            <a:avLst/>
          </a:prstGeom>
          <a:ln>
            <a:noFill/>
          </a:ln>
          <a:effectLst>
            <a:outerShdw blurRad="292100" dist="139700" dir="2700000" algn="tl" rotWithShape="0">
              <a:srgbClr val="333333">
                <a:alpha val="65000"/>
              </a:srgbClr>
            </a:outerShdw>
          </a:effectLst>
        </p:spPr>
      </p:pic>
      <p:sp>
        <p:nvSpPr>
          <p:cNvPr id="11" name="TextBox 10">
            <a:extLst>
              <a:ext uri="{FF2B5EF4-FFF2-40B4-BE49-F238E27FC236}">
                <a16:creationId xmlns:a16="http://schemas.microsoft.com/office/drawing/2014/main" id="{2D9E90C9-BB48-4E3D-C010-9B93AF4F7D88}"/>
              </a:ext>
            </a:extLst>
          </p:cNvPr>
          <p:cNvSpPr txBox="1"/>
          <p:nvPr/>
        </p:nvSpPr>
        <p:spPr>
          <a:xfrm>
            <a:off x="682745" y="432509"/>
            <a:ext cx="7388785" cy="2431435"/>
          </a:xfrm>
          <a:prstGeom prst="rect">
            <a:avLst/>
          </a:prstGeom>
          <a:noFill/>
        </p:spPr>
        <p:txBody>
          <a:bodyPr wrap="square">
            <a:spAutoFit/>
          </a:bodyPr>
          <a:lstStyle/>
          <a:p>
            <a:r>
              <a:rPr lang="en-US" sz="2800" dirty="0">
                <a:solidFill>
                  <a:schemeClr val="accent1">
                    <a:lumMod val="75000"/>
                  </a:schemeClr>
                </a:solidFill>
                <a:latin typeface="+mj-lt"/>
                <a:cs typeface="Arial" panose="020B0604020202020204" pitchFamily="34" charset="0"/>
              </a:rPr>
              <a:t>FEMA P-2055-1 is available for FREE download on FEMA website</a:t>
            </a:r>
          </a:p>
          <a:p>
            <a:r>
              <a:rPr lang="en-US" sz="1200" dirty="0">
                <a:solidFill>
                  <a:schemeClr val="accent1">
                    <a:lumMod val="75000"/>
                  </a:schemeClr>
                </a:solidFill>
                <a:latin typeface="+mj-lt"/>
                <a:cs typeface="Arial" panose="020B0604020202020204" pitchFamily="34" charset="0"/>
              </a:rPr>
              <a:t>   </a:t>
            </a:r>
            <a:br>
              <a:rPr lang="en-US" sz="2800" dirty="0">
                <a:solidFill>
                  <a:schemeClr val="accent1">
                    <a:lumMod val="75000"/>
                  </a:schemeClr>
                </a:solidFill>
                <a:latin typeface="+mj-lt"/>
                <a:cs typeface="Arial" panose="020B0604020202020204" pitchFamily="34" charset="0"/>
              </a:rPr>
            </a:br>
            <a:r>
              <a:rPr lang="en-US" sz="2800" dirty="0">
                <a:solidFill>
                  <a:schemeClr val="tx1">
                    <a:lumMod val="60000"/>
                    <a:lumOff val="40000"/>
                  </a:schemeClr>
                </a:solidFill>
                <a:latin typeface="+mj-lt"/>
                <a:cs typeface="Arial" panose="020B0604020202020204" pitchFamily="34" charset="0"/>
                <a:hlinkClick r:id="rId5">
                  <a:extLst>
                    <a:ext uri="{A12FA001-AC4F-418D-AE19-62706E023703}">
                      <ahyp:hlinkClr xmlns:ahyp="http://schemas.microsoft.com/office/drawing/2018/hyperlinkcolor" val="tx"/>
                    </a:ext>
                  </a:extLst>
                </a:hlinkClick>
              </a:rPr>
              <a:t>https://femap2055.atcouncil.org/</a:t>
            </a:r>
            <a:r>
              <a:rPr lang="en-US" sz="2800" dirty="0">
                <a:solidFill>
                  <a:schemeClr val="tx1">
                    <a:lumMod val="60000"/>
                    <a:lumOff val="40000"/>
                  </a:schemeClr>
                </a:solidFill>
                <a:latin typeface="+mj-lt"/>
                <a:cs typeface="Arial" panose="020B0604020202020204" pitchFamily="34" charset="0"/>
              </a:rPr>
              <a:t> </a:t>
            </a:r>
          </a:p>
          <a:p>
            <a:r>
              <a:rPr lang="en-US" sz="2800" dirty="0">
                <a:solidFill>
                  <a:schemeClr val="accent1">
                    <a:lumMod val="75000"/>
                  </a:schemeClr>
                </a:solidFill>
                <a:latin typeface="+mj-lt"/>
                <a:cs typeface="Arial" panose="020B0604020202020204" pitchFamily="34" charset="0"/>
              </a:rPr>
              <a:t>provides additional documentation </a:t>
            </a:r>
          </a:p>
          <a:p>
            <a:r>
              <a:rPr lang="en-US" sz="2800" dirty="0">
                <a:solidFill>
                  <a:schemeClr val="accent1">
                    <a:lumMod val="75000"/>
                  </a:schemeClr>
                </a:solidFill>
                <a:latin typeface="+mj-lt"/>
                <a:cs typeface="Arial" panose="020B0604020202020204" pitchFamily="34" charset="0"/>
              </a:rPr>
              <a:t>including editable Word files</a:t>
            </a:r>
          </a:p>
        </p:txBody>
      </p:sp>
      <p:pic>
        <p:nvPicPr>
          <p:cNvPr id="12" name="Picture 11">
            <a:extLst>
              <a:ext uri="{FF2B5EF4-FFF2-40B4-BE49-F238E27FC236}">
                <a16:creationId xmlns:a16="http://schemas.microsoft.com/office/drawing/2014/main" id="{B3D2755C-170A-535A-8ACA-48535B267BCA}"/>
              </a:ext>
            </a:extLst>
          </p:cNvPr>
          <p:cNvPicPr>
            <a:picLocks noChangeAspect="1"/>
          </p:cNvPicPr>
          <p:nvPr/>
        </p:nvPicPr>
        <p:blipFill>
          <a:blip r:embed="rId6"/>
          <a:stretch>
            <a:fillRect/>
          </a:stretch>
        </p:blipFill>
        <p:spPr>
          <a:xfrm>
            <a:off x="4537373" y="2893887"/>
            <a:ext cx="2935121" cy="2746627"/>
          </a:xfrm>
          <a:prstGeom prst="rect">
            <a:avLst/>
          </a:prstGeom>
        </p:spPr>
      </p:pic>
      <p:pic>
        <p:nvPicPr>
          <p:cNvPr id="13" name="Picture 12">
            <a:extLst>
              <a:ext uri="{FF2B5EF4-FFF2-40B4-BE49-F238E27FC236}">
                <a16:creationId xmlns:a16="http://schemas.microsoft.com/office/drawing/2014/main" id="{3DB7A19B-7C7A-F898-3CC1-2F786320510D}"/>
              </a:ext>
            </a:extLst>
          </p:cNvPr>
          <p:cNvPicPr>
            <a:picLocks noChangeAspect="1"/>
          </p:cNvPicPr>
          <p:nvPr/>
        </p:nvPicPr>
        <p:blipFill>
          <a:blip r:embed="rId7"/>
          <a:stretch>
            <a:fillRect/>
          </a:stretch>
        </p:blipFill>
        <p:spPr>
          <a:xfrm>
            <a:off x="7620000" y="4267200"/>
            <a:ext cx="3790540" cy="1376327"/>
          </a:xfrm>
          <a:prstGeom prst="rect">
            <a:avLst/>
          </a:prstGeom>
        </p:spPr>
      </p:pic>
      <p:pic>
        <p:nvPicPr>
          <p:cNvPr id="14" name="Picture 5">
            <a:extLst>
              <a:ext uri="{FF2B5EF4-FFF2-40B4-BE49-F238E27FC236}">
                <a16:creationId xmlns:a16="http://schemas.microsoft.com/office/drawing/2014/main" id="{061A79D5-6A77-D599-274B-81ED9B812FDE}"/>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242384" y="3039118"/>
            <a:ext cx="1175536" cy="661380"/>
          </a:xfrm>
          <a:prstGeom prst="rect">
            <a:avLst/>
          </a:prstGeom>
        </p:spPr>
      </p:pic>
      <p:pic>
        <p:nvPicPr>
          <p:cNvPr id="15" name="Picture 14">
            <a:extLst>
              <a:ext uri="{FF2B5EF4-FFF2-40B4-BE49-F238E27FC236}">
                <a16:creationId xmlns:a16="http://schemas.microsoft.com/office/drawing/2014/main" id="{85EE85AC-983C-88CD-0A46-802D021C4733}"/>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961278" y="2925528"/>
            <a:ext cx="1855998" cy="661380"/>
          </a:xfrm>
          <a:prstGeom prst="rect">
            <a:avLst/>
          </a:prstGeom>
        </p:spPr>
      </p:pic>
      <p:pic>
        <p:nvPicPr>
          <p:cNvPr id="16" name="Picture 15" descr="A picture containing text, road, sign&#10;&#10;Description automatically generated">
            <a:extLst>
              <a:ext uri="{FF2B5EF4-FFF2-40B4-BE49-F238E27FC236}">
                <a16:creationId xmlns:a16="http://schemas.microsoft.com/office/drawing/2014/main" id="{B4BCFEB2-7C27-2606-B213-5508F0F55F34}"/>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9753600" y="1266297"/>
            <a:ext cx="1848997" cy="2382196"/>
          </a:xfrm>
          <a:prstGeom prst="rect">
            <a:avLst/>
          </a:prstGeom>
          <a:effectLst>
            <a:outerShdw blurRad="292100" dist="139700" dir="2700000" algn="ctr" rotWithShape="0">
              <a:schemeClr val="tx1">
                <a:alpha val="65000"/>
              </a:schemeClr>
            </a:outerShdw>
          </a:effectLst>
        </p:spPr>
      </p:pic>
      <p:sp>
        <p:nvSpPr>
          <p:cNvPr id="17" name="TextBox 16">
            <a:extLst>
              <a:ext uri="{FF2B5EF4-FFF2-40B4-BE49-F238E27FC236}">
                <a16:creationId xmlns:a16="http://schemas.microsoft.com/office/drawing/2014/main" id="{058C1845-B2BE-1276-19AB-C70C802F9458}"/>
              </a:ext>
            </a:extLst>
          </p:cNvPr>
          <p:cNvSpPr txBox="1"/>
          <p:nvPr/>
        </p:nvSpPr>
        <p:spPr>
          <a:xfrm rot="20503857">
            <a:off x="10032737" y="2623320"/>
            <a:ext cx="1609268" cy="76944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400" b="1" noProof="0" dirty="0">
                <a:ln>
                  <a:solidFill>
                    <a:schemeClr val="bg1"/>
                  </a:solidFill>
                </a:ln>
                <a:solidFill>
                  <a:srgbClr val="295085"/>
                </a:solidFill>
                <a:latin typeface="Franklin Gothic Medium" panose="020B0603020102020204" pitchFamily="34" charset="0"/>
              </a:rPr>
              <a:t>New!</a:t>
            </a:r>
            <a:r>
              <a:rPr lang="en-US" sz="4400" b="1" noProof="0" dirty="0">
                <a:ln>
                  <a:solidFill>
                    <a:schemeClr val="bg1"/>
                  </a:solidFill>
                </a:ln>
                <a:solidFill>
                  <a:srgbClr val="0070C0"/>
                </a:solidFill>
                <a:latin typeface="Franklin Gothic Medium" panose="020B0603020102020204" pitchFamily="34" charset="0"/>
              </a:rPr>
              <a:t> </a:t>
            </a:r>
            <a:endParaRPr kumimoji="0" lang="en-US" sz="4400" b="1" i="0" u="none" strike="noStrike" kern="1200" cap="none" spc="0" normalizeH="0" baseline="0" noProof="0" dirty="0">
              <a:ln>
                <a:solidFill>
                  <a:schemeClr val="bg1"/>
                </a:solidFill>
              </a:ln>
              <a:solidFill>
                <a:srgbClr val="0070C0"/>
              </a:solidFill>
              <a:effectLst/>
              <a:uLnTx/>
              <a:uFillTx/>
              <a:latin typeface="Franklin Gothic Medium" panose="020B0603020102020204" pitchFamily="34" charset="0"/>
            </a:endParaRPr>
          </a:p>
        </p:txBody>
      </p:sp>
    </p:spTree>
    <p:extLst>
      <p:ext uri="{BB962C8B-B14F-4D97-AF65-F5344CB8AC3E}">
        <p14:creationId xmlns:p14="http://schemas.microsoft.com/office/powerpoint/2010/main" val="2277923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bit of background…</a:t>
            </a:r>
          </a:p>
        </p:txBody>
      </p:sp>
      <p:sp>
        <p:nvSpPr>
          <p:cNvPr id="3" name="Content Placeholder 2"/>
          <p:cNvSpPr>
            <a:spLocks noGrp="1"/>
          </p:cNvSpPr>
          <p:nvPr>
            <p:ph idx="1"/>
          </p:nvPr>
        </p:nvSpPr>
        <p:spPr>
          <a:xfrm>
            <a:off x="851453" y="4897421"/>
            <a:ext cx="5398329" cy="649998"/>
          </a:xfrm>
        </p:spPr>
        <p:txBody>
          <a:bodyPr>
            <a:normAutofit fontScale="85000" lnSpcReduction="20000"/>
          </a:bodyPr>
          <a:lstStyle/>
          <a:p>
            <a:pPr marL="0" indent="0">
              <a:buNone/>
            </a:pPr>
            <a:r>
              <a:rPr lang="en-US" sz="2000" dirty="0"/>
              <a:t>BORP program started in San Francisco in early 1990’s after the City is overwhelmed after the Loma </a:t>
            </a:r>
            <a:r>
              <a:rPr lang="en-US" sz="2000" dirty="0" err="1"/>
              <a:t>Prieta</a:t>
            </a:r>
            <a:r>
              <a:rPr lang="en-US" sz="2000" dirty="0"/>
              <a:t> Earthquake</a:t>
            </a:r>
          </a:p>
        </p:txBody>
      </p:sp>
      <p:pic>
        <p:nvPicPr>
          <p:cNvPr id="9" name="Picture 8" descr="A close up of a logo&#10;&#10;Description automatically generated">
            <a:extLst>
              <a:ext uri="{FF2B5EF4-FFF2-40B4-BE49-F238E27FC236}">
                <a16:creationId xmlns:a16="http://schemas.microsoft.com/office/drawing/2014/main" id="{01512E43-7282-89B2-38BC-7A4A04B63EC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5681780"/>
            <a:ext cx="2087217" cy="649998"/>
          </a:xfrm>
          <a:prstGeom prst="rect">
            <a:avLst/>
          </a:prstGeom>
        </p:spPr>
      </p:pic>
      <p:pic>
        <p:nvPicPr>
          <p:cNvPr id="4" name="Content Placeholder 4" descr="BORP turner presentation_Page_19.jpg">
            <a:extLst>
              <a:ext uri="{FF2B5EF4-FFF2-40B4-BE49-F238E27FC236}">
                <a16:creationId xmlns:a16="http://schemas.microsoft.com/office/drawing/2014/main" id="{49C7A88E-3ACC-0249-D927-2893397A7AA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84419" y="1368553"/>
            <a:ext cx="5398329" cy="3528868"/>
          </a:xfrm>
          <a:prstGeom prst="rect">
            <a:avLst/>
          </a:prstGeom>
        </p:spPr>
      </p:pic>
      <p:pic>
        <p:nvPicPr>
          <p:cNvPr id="7" name="Picture 6">
            <a:extLst>
              <a:ext uri="{FF2B5EF4-FFF2-40B4-BE49-F238E27FC236}">
                <a16:creationId xmlns:a16="http://schemas.microsoft.com/office/drawing/2014/main" id="{8F51F9CE-3F5E-55B6-C041-B1E9825699D9}"/>
              </a:ext>
            </a:extLst>
          </p:cNvPr>
          <p:cNvPicPr>
            <a:picLocks noChangeAspect="1"/>
          </p:cNvPicPr>
          <p:nvPr/>
        </p:nvPicPr>
        <p:blipFill>
          <a:blip r:embed="rId5"/>
          <a:stretch>
            <a:fillRect/>
          </a:stretch>
        </p:blipFill>
        <p:spPr>
          <a:xfrm>
            <a:off x="7391400" y="762000"/>
            <a:ext cx="3018053" cy="3962400"/>
          </a:xfrm>
          <a:prstGeom prst="rect">
            <a:avLst/>
          </a:prstGeom>
        </p:spPr>
      </p:pic>
      <p:sp>
        <p:nvSpPr>
          <p:cNvPr id="13" name="TextBox 12">
            <a:extLst>
              <a:ext uri="{FF2B5EF4-FFF2-40B4-BE49-F238E27FC236}">
                <a16:creationId xmlns:a16="http://schemas.microsoft.com/office/drawing/2014/main" id="{84527EC1-B02A-4E61-A5A4-7FC202D1E6ED}"/>
              </a:ext>
            </a:extLst>
          </p:cNvPr>
          <p:cNvSpPr txBox="1"/>
          <p:nvPr/>
        </p:nvSpPr>
        <p:spPr>
          <a:xfrm>
            <a:off x="6934200" y="4854450"/>
            <a:ext cx="4267200" cy="1477328"/>
          </a:xfrm>
          <a:prstGeom prst="rect">
            <a:avLst/>
          </a:prstGeom>
          <a:noFill/>
        </p:spPr>
        <p:txBody>
          <a:bodyPr wrap="square" rtlCol="0">
            <a:spAutoFit/>
          </a:bodyPr>
          <a:lstStyle/>
          <a:p>
            <a:r>
              <a:rPr lang="en-US" i="1" dirty="0"/>
              <a:t>LA Resilience by Design</a:t>
            </a:r>
            <a:r>
              <a:rPr lang="en-US" dirty="0"/>
              <a:t> recommends a creation of a Back to Business Program (a.k.a. ABR) to rapidly supplement the city’s building inspection forces in the event of a major earthquake</a:t>
            </a:r>
          </a:p>
        </p:txBody>
      </p:sp>
    </p:spTree>
    <p:extLst>
      <p:ext uri="{BB962C8B-B14F-4D97-AF65-F5344CB8AC3E}">
        <p14:creationId xmlns:p14="http://schemas.microsoft.com/office/powerpoint/2010/main" val="372640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close up of a logo&#10;&#10;Description automatically generated">
            <a:extLst>
              <a:ext uri="{FF2B5EF4-FFF2-40B4-BE49-F238E27FC236}">
                <a16:creationId xmlns:a16="http://schemas.microsoft.com/office/drawing/2014/main" id="{01512E43-7282-89B2-38BC-7A4A04B63EC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5681780"/>
            <a:ext cx="2087217" cy="649998"/>
          </a:xfrm>
          <a:prstGeom prst="rect">
            <a:avLst/>
          </a:prstGeom>
        </p:spPr>
      </p:pic>
      <p:pic>
        <p:nvPicPr>
          <p:cNvPr id="2" name="Picture 1" descr="A picture containing graphical user interface&#10;&#10;Description automatically generated">
            <a:extLst>
              <a:ext uri="{FF2B5EF4-FFF2-40B4-BE49-F238E27FC236}">
                <a16:creationId xmlns:a16="http://schemas.microsoft.com/office/drawing/2014/main" id="{7BBE40AD-653B-0DA4-D462-D3F76B0A09F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43000" y="685800"/>
            <a:ext cx="3594122" cy="4635599"/>
          </a:xfrm>
          <a:prstGeom prst="rect">
            <a:avLst/>
          </a:prstGeom>
          <a:ln>
            <a:noFill/>
          </a:ln>
          <a:effectLst>
            <a:outerShdw blurRad="292100" dist="139700" dir="2700000" algn="tl" rotWithShape="0">
              <a:srgbClr val="333333">
                <a:alpha val="65000"/>
              </a:srgbClr>
            </a:outerShdw>
          </a:effectLst>
        </p:spPr>
      </p:pic>
      <p:sp>
        <p:nvSpPr>
          <p:cNvPr id="4" name="TextBox 3">
            <a:extLst>
              <a:ext uri="{FF2B5EF4-FFF2-40B4-BE49-F238E27FC236}">
                <a16:creationId xmlns:a16="http://schemas.microsoft.com/office/drawing/2014/main" id="{B0ACC8C1-1980-AEE2-90FF-CE3A3604B764}"/>
              </a:ext>
            </a:extLst>
          </p:cNvPr>
          <p:cNvSpPr txBox="1"/>
          <p:nvPr/>
        </p:nvSpPr>
        <p:spPr>
          <a:xfrm>
            <a:off x="5486400" y="914400"/>
            <a:ext cx="6096000" cy="4247317"/>
          </a:xfrm>
          <a:prstGeom prst="rect">
            <a:avLst/>
          </a:prstGeom>
          <a:noFill/>
        </p:spPr>
        <p:txBody>
          <a:bodyPr wrap="square" rtlCol="0">
            <a:spAutoFit/>
          </a:bodyPr>
          <a:lstStyle/>
          <a:p>
            <a:r>
              <a:rPr lang="en-US" dirty="0"/>
              <a:t>In the report to Congress as related to the Improving the Built Environment for Post-Earthquake </a:t>
            </a:r>
            <a:r>
              <a:rPr lang="en-US" dirty="0" err="1"/>
              <a:t>Reoccupancy</a:t>
            </a:r>
            <a:r>
              <a:rPr lang="en-US" dirty="0"/>
              <a:t> and Functional Recovery Time (FEMA P-2090), one of the FEMA/ATC/NIST recommendation is:</a:t>
            </a:r>
          </a:p>
          <a:p>
            <a:endParaRPr lang="en-US" dirty="0"/>
          </a:p>
          <a:p>
            <a:r>
              <a:rPr lang="en-US" b="1" i="1" dirty="0"/>
              <a:t>Recommendation 5, Task 5.5: Develop and Implement Building Occupancy Resumption Programs. </a:t>
            </a:r>
            <a:r>
              <a:rPr lang="en-US" b="1" dirty="0"/>
              <a:t> (a.k.a. ABR)</a:t>
            </a:r>
            <a:endParaRPr lang="en-US" b="1" i="1" dirty="0"/>
          </a:p>
          <a:p>
            <a:endParaRPr lang="en-US" dirty="0"/>
          </a:p>
          <a:p>
            <a:r>
              <a:rPr lang="en-US" dirty="0"/>
              <a:t>“In the immediate aftermath of an earthquake, people want to know if it is safe to reenter their buildings. One approach to making this information available and expediting post-earthquake recovery is to encourage the development and implementation of building occupancy resumption programs….”</a:t>
            </a:r>
            <a:endParaRPr lang="en-US" dirty="0">
              <a:solidFill>
                <a:srgbClr val="FF0000"/>
              </a:solidFill>
            </a:endParaRPr>
          </a:p>
          <a:p>
            <a:r>
              <a:rPr lang="en-US" dirty="0"/>
              <a:t> </a:t>
            </a:r>
          </a:p>
        </p:txBody>
      </p:sp>
    </p:spTree>
    <p:extLst>
      <p:ext uri="{BB962C8B-B14F-4D97-AF65-F5344CB8AC3E}">
        <p14:creationId xmlns:p14="http://schemas.microsoft.com/office/powerpoint/2010/main" val="833191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close up of a logo&#10;&#10;Description automatically generated">
            <a:extLst>
              <a:ext uri="{FF2B5EF4-FFF2-40B4-BE49-F238E27FC236}">
                <a16:creationId xmlns:a16="http://schemas.microsoft.com/office/drawing/2014/main" id="{01512E43-7282-89B2-38BC-7A4A04B63EC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5681780"/>
            <a:ext cx="2087217" cy="649998"/>
          </a:xfrm>
          <a:prstGeom prst="rect">
            <a:avLst/>
          </a:prstGeom>
        </p:spPr>
      </p:pic>
      <p:pic>
        <p:nvPicPr>
          <p:cNvPr id="4" name="Google Shape;163;p8">
            <a:extLst>
              <a:ext uri="{FF2B5EF4-FFF2-40B4-BE49-F238E27FC236}">
                <a16:creationId xmlns:a16="http://schemas.microsoft.com/office/drawing/2014/main" id="{E16770CC-C4D8-52D2-416F-2A964C6EBA5E}"/>
              </a:ext>
            </a:extLst>
          </p:cNvPr>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506731" y="1450980"/>
            <a:ext cx="338394" cy="338394"/>
          </a:xfrm>
          <a:prstGeom prst="rect">
            <a:avLst/>
          </a:prstGeom>
          <a:noFill/>
          <a:ln>
            <a:noFill/>
          </a:ln>
        </p:spPr>
      </p:pic>
      <p:sp>
        <p:nvSpPr>
          <p:cNvPr id="5" name="Google Shape;165;p8">
            <a:extLst>
              <a:ext uri="{FF2B5EF4-FFF2-40B4-BE49-F238E27FC236}">
                <a16:creationId xmlns:a16="http://schemas.microsoft.com/office/drawing/2014/main" id="{22D40C35-9E54-3B23-EDA9-CB34407B29BD}"/>
              </a:ext>
            </a:extLst>
          </p:cNvPr>
          <p:cNvSpPr txBox="1"/>
          <p:nvPr/>
        </p:nvSpPr>
        <p:spPr>
          <a:xfrm>
            <a:off x="827087" y="1475099"/>
            <a:ext cx="2999585" cy="297477"/>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30000" noProof="0" dirty="0">
                <a:ln>
                  <a:noFill/>
                </a:ln>
                <a:solidFill>
                  <a:srgbClr val="7C9BC6"/>
                </a:solidFill>
                <a:effectLst/>
                <a:uLnTx/>
                <a:uFillTx/>
                <a:latin typeface="Lato Black"/>
                <a:ea typeface="Lato Black"/>
                <a:cs typeface="Lato Black"/>
                <a:sym typeface="Lato Black"/>
              </a:rPr>
              <a:t>PROJECT TECHNICAL COMMITTEE </a:t>
            </a:r>
          </a:p>
        </p:txBody>
      </p:sp>
      <p:sp>
        <p:nvSpPr>
          <p:cNvPr id="6" name="Google Shape;166;p8">
            <a:extLst>
              <a:ext uri="{FF2B5EF4-FFF2-40B4-BE49-F238E27FC236}">
                <a16:creationId xmlns:a16="http://schemas.microsoft.com/office/drawing/2014/main" id="{C7EBE08B-E5E2-1F11-48B2-9BF88756788F}"/>
              </a:ext>
            </a:extLst>
          </p:cNvPr>
          <p:cNvSpPr txBox="1"/>
          <p:nvPr/>
        </p:nvSpPr>
        <p:spPr>
          <a:xfrm>
            <a:off x="490766" y="1792691"/>
            <a:ext cx="3540913" cy="1169511"/>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222D65"/>
                </a:solidFill>
                <a:effectLst/>
                <a:uLnTx/>
                <a:uFillTx/>
                <a:latin typeface="Lato" panose="020F0502020204030203" pitchFamily="34" charset="0"/>
                <a:ea typeface="Lato" panose="020F0502020204030203" pitchFamily="34" charset="0"/>
                <a:cs typeface="Lato" panose="020F0502020204030203" pitchFamily="34" charset="0"/>
                <a:sym typeface="Lato"/>
              </a:rPr>
              <a:t>David Cocke (Project Technical Director)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222D65"/>
                </a:solidFill>
                <a:effectLst/>
                <a:uLnTx/>
                <a:uFillTx/>
                <a:latin typeface="Lato" panose="020F0502020204030203" pitchFamily="34" charset="0"/>
                <a:ea typeface="Lato" panose="020F0502020204030203" pitchFamily="34" charset="0"/>
                <a:cs typeface="Lato" panose="020F0502020204030203" pitchFamily="34" charset="0"/>
                <a:sym typeface="Lato"/>
              </a:rPr>
              <a:t>Laurence Kornfield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222D65"/>
                </a:solidFill>
                <a:effectLst/>
                <a:uLnTx/>
                <a:uFillTx/>
                <a:latin typeface="Lato" panose="020F0502020204030203" pitchFamily="34" charset="0"/>
                <a:ea typeface="Lato" panose="020F0502020204030203" pitchFamily="34" charset="0"/>
                <a:cs typeface="Lato" panose="020F0502020204030203" pitchFamily="34" charset="0"/>
                <a:sym typeface="Lato"/>
              </a:rPr>
              <a:t>Kevin Moore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222D65"/>
                </a:solidFill>
                <a:effectLst/>
                <a:uLnTx/>
                <a:uFillTx/>
                <a:latin typeface="Lato" panose="020F0502020204030203" pitchFamily="34" charset="0"/>
                <a:ea typeface="Lato" panose="020F0502020204030203" pitchFamily="34" charset="0"/>
                <a:cs typeface="Lato" panose="020F0502020204030203" pitchFamily="34" charset="0"/>
                <a:sym typeface="Lato"/>
              </a:rPr>
              <a:t>Ines Pearce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222D65"/>
                </a:solidFill>
                <a:effectLst/>
                <a:uLnTx/>
                <a:uFillTx/>
                <a:latin typeface="Lato" panose="020F0502020204030203" pitchFamily="34" charset="0"/>
                <a:ea typeface="Lato" panose="020F0502020204030203" pitchFamily="34" charset="0"/>
                <a:cs typeface="Lato" panose="020F0502020204030203" pitchFamily="34" charset="0"/>
                <a:sym typeface="Lato"/>
              </a:rPr>
              <a:t>Jonathan C. Siu </a:t>
            </a:r>
          </a:p>
        </p:txBody>
      </p:sp>
      <p:pic>
        <p:nvPicPr>
          <p:cNvPr id="7" name="Google Shape;167;p8">
            <a:extLst>
              <a:ext uri="{FF2B5EF4-FFF2-40B4-BE49-F238E27FC236}">
                <a16:creationId xmlns:a16="http://schemas.microsoft.com/office/drawing/2014/main" id="{A71D817B-8576-4F7F-83AA-D8E3A019D8CE}"/>
              </a:ext>
            </a:extLst>
          </p:cNvPr>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4005028" y="1479202"/>
            <a:ext cx="338394" cy="338394"/>
          </a:xfrm>
          <a:prstGeom prst="rect">
            <a:avLst/>
          </a:prstGeom>
          <a:noFill/>
          <a:ln>
            <a:noFill/>
          </a:ln>
        </p:spPr>
      </p:pic>
      <p:sp>
        <p:nvSpPr>
          <p:cNvPr id="8" name="Google Shape;168;p8">
            <a:extLst>
              <a:ext uri="{FF2B5EF4-FFF2-40B4-BE49-F238E27FC236}">
                <a16:creationId xmlns:a16="http://schemas.microsoft.com/office/drawing/2014/main" id="{1A133D18-24DD-56D7-087C-72C4E1A337F3}"/>
              </a:ext>
            </a:extLst>
          </p:cNvPr>
          <p:cNvSpPr txBox="1"/>
          <p:nvPr/>
        </p:nvSpPr>
        <p:spPr>
          <a:xfrm>
            <a:off x="4330391" y="1499661"/>
            <a:ext cx="2497540" cy="297477"/>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30000" noProof="0" dirty="0">
                <a:ln>
                  <a:noFill/>
                </a:ln>
                <a:solidFill>
                  <a:srgbClr val="7C9BC6"/>
                </a:solidFill>
                <a:effectLst/>
                <a:uLnTx/>
                <a:uFillTx/>
                <a:latin typeface="Lato Black"/>
                <a:ea typeface="Lato Black"/>
                <a:cs typeface="Lato Black"/>
                <a:sym typeface="Lato Black"/>
              </a:rPr>
              <a:t>PROJECT REVIEW PANEL</a:t>
            </a:r>
          </a:p>
        </p:txBody>
      </p:sp>
      <p:pic>
        <p:nvPicPr>
          <p:cNvPr id="10" name="Google Shape;170;p8">
            <a:extLst>
              <a:ext uri="{FF2B5EF4-FFF2-40B4-BE49-F238E27FC236}">
                <a16:creationId xmlns:a16="http://schemas.microsoft.com/office/drawing/2014/main" id="{008EAB95-4927-57A4-9E68-0360A8DAA498}"/>
              </a:ext>
            </a:extLst>
          </p:cNvPr>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557784" y="3193837"/>
            <a:ext cx="338394" cy="338394"/>
          </a:xfrm>
          <a:prstGeom prst="rect">
            <a:avLst/>
          </a:prstGeom>
          <a:noFill/>
          <a:ln>
            <a:noFill/>
          </a:ln>
        </p:spPr>
      </p:pic>
      <p:sp>
        <p:nvSpPr>
          <p:cNvPr id="11" name="Google Shape;171;p8">
            <a:extLst>
              <a:ext uri="{FF2B5EF4-FFF2-40B4-BE49-F238E27FC236}">
                <a16:creationId xmlns:a16="http://schemas.microsoft.com/office/drawing/2014/main" id="{0B0638A7-68AA-9AB0-CC4A-CA9EB4C7484A}"/>
              </a:ext>
            </a:extLst>
          </p:cNvPr>
          <p:cNvSpPr txBox="1"/>
          <p:nvPr/>
        </p:nvSpPr>
        <p:spPr>
          <a:xfrm>
            <a:off x="874044" y="3215482"/>
            <a:ext cx="3116360" cy="400069"/>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30000" noProof="0" dirty="0">
                <a:ln>
                  <a:noFill/>
                </a:ln>
                <a:solidFill>
                  <a:srgbClr val="7C9BC6"/>
                </a:solidFill>
                <a:effectLst/>
                <a:uLnTx/>
                <a:uFillTx/>
                <a:latin typeface="Lato Black"/>
                <a:ea typeface="Lato Black"/>
                <a:cs typeface="Lato Black"/>
                <a:sym typeface="Lato Black"/>
              </a:rPr>
              <a:t>WORKING GROUP MEMBERS</a:t>
            </a:r>
            <a:endParaRPr kumimoji="0" lang="en-US" sz="3200" b="0" i="0" u="none" strike="noStrike" kern="0" cap="none" spc="0" normalizeH="0" baseline="0" noProof="0" dirty="0">
              <a:ln>
                <a:noFill/>
              </a:ln>
              <a:solidFill>
                <a:srgbClr val="7C9BC6"/>
              </a:solidFill>
              <a:effectLst/>
              <a:uLnTx/>
              <a:uFillTx/>
              <a:latin typeface="Lato"/>
              <a:ea typeface="Lato"/>
              <a:cs typeface="Lato"/>
              <a:sym typeface="Lato"/>
            </a:endParaRPr>
          </a:p>
        </p:txBody>
      </p:sp>
      <p:pic>
        <p:nvPicPr>
          <p:cNvPr id="12" name="Google Shape;173;p8">
            <a:extLst>
              <a:ext uri="{FF2B5EF4-FFF2-40B4-BE49-F238E27FC236}">
                <a16:creationId xmlns:a16="http://schemas.microsoft.com/office/drawing/2014/main" id="{5BB00549-A1F9-DC07-E9D1-96061344D010}"/>
              </a:ext>
            </a:extLst>
          </p:cNvPr>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4087797" y="4001861"/>
            <a:ext cx="338394" cy="338394"/>
          </a:xfrm>
          <a:prstGeom prst="rect">
            <a:avLst/>
          </a:prstGeom>
          <a:noFill/>
          <a:ln>
            <a:noFill/>
          </a:ln>
        </p:spPr>
      </p:pic>
      <p:sp>
        <p:nvSpPr>
          <p:cNvPr id="13" name="Google Shape;174;p8">
            <a:extLst>
              <a:ext uri="{FF2B5EF4-FFF2-40B4-BE49-F238E27FC236}">
                <a16:creationId xmlns:a16="http://schemas.microsoft.com/office/drawing/2014/main" id="{CE2F0AE2-6A79-2743-B97A-EF9CFAA0A12D}"/>
              </a:ext>
            </a:extLst>
          </p:cNvPr>
          <p:cNvSpPr txBox="1"/>
          <p:nvPr/>
        </p:nvSpPr>
        <p:spPr>
          <a:xfrm>
            <a:off x="4396712" y="4099341"/>
            <a:ext cx="3134688" cy="60525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000" kern="0" baseline="30000" dirty="0">
                <a:solidFill>
                  <a:srgbClr val="7C9BC6"/>
                </a:solidFill>
                <a:latin typeface="Lato Black"/>
                <a:ea typeface="Lato Black"/>
                <a:cs typeface="Lato Black"/>
                <a:sym typeface="Lato Black"/>
              </a:rPr>
              <a:t>FEDERAL EMERGENCY MANAGEMENT AGENCY</a:t>
            </a:r>
            <a:endParaRPr kumimoji="0" sz="3200" b="0" i="0" u="none" strike="noStrike" kern="0" cap="none" spc="0" normalizeH="0" baseline="0" noProof="0" dirty="0">
              <a:ln>
                <a:noFill/>
              </a:ln>
              <a:solidFill>
                <a:srgbClr val="7C9BC6"/>
              </a:solidFill>
              <a:effectLst/>
              <a:uLnTx/>
              <a:uFillTx/>
              <a:latin typeface="Lato"/>
              <a:ea typeface="Lato"/>
              <a:cs typeface="Lato"/>
              <a:sym typeface="Lato"/>
            </a:endParaRPr>
          </a:p>
        </p:txBody>
      </p:sp>
      <p:sp>
        <p:nvSpPr>
          <p:cNvPr id="14" name="Google Shape;177;p8">
            <a:extLst>
              <a:ext uri="{FF2B5EF4-FFF2-40B4-BE49-F238E27FC236}">
                <a16:creationId xmlns:a16="http://schemas.microsoft.com/office/drawing/2014/main" id="{189D2488-3FC8-C786-FC4E-62C1F358E0D6}"/>
              </a:ext>
            </a:extLst>
          </p:cNvPr>
          <p:cNvSpPr txBox="1">
            <a:spLocks/>
          </p:cNvSpPr>
          <p:nvPr/>
        </p:nvSpPr>
        <p:spPr>
          <a:xfrm>
            <a:off x="1785222" y="398386"/>
            <a:ext cx="3866580" cy="701690"/>
          </a:xfrm>
          <a:prstGeom prst="rect">
            <a:avLst/>
          </a:prstGeom>
          <a:noFill/>
          <a:ln>
            <a:noFill/>
          </a:ln>
        </p:spPr>
        <p:txBody>
          <a:bodyPr spcFirstLastPara="1" vert="horz" wrap="square" lIns="91425" tIns="45700" rIns="91425" bIns="45700" rtlCol="0" anchor="t"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buClr>
                <a:schemeClr val="dk1"/>
              </a:buClr>
              <a:buSzPts val="3200"/>
              <a:buFont typeface="Lato Light"/>
              <a:buNone/>
            </a:pPr>
            <a:r>
              <a:rPr lang="en-US" b="1" dirty="0"/>
              <a:t>PROJECT TEAM</a:t>
            </a:r>
          </a:p>
        </p:txBody>
      </p:sp>
      <p:pic>
        <p:nvPicPr>
          <p:cNvPr id="15" name="Google Shape;170;p8">
            <a:extLst>
              <a:ext uri="{FF2B5EF4-FFF2-40B4-BE49-F238E27FC236}">
                <a16:creationId xmlns:a16="http://schemas.microsoft.com/office/drawing/2014/main" id="{EDEA3544-0E31-2583-1B68-5FC6021AF2F1}"/>
              </a:ext>
            </a:extLst>
          </p:cNvPr>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506447" y="4331643"/>
            <a:ext cx="338394" cy="338394"/>
          </a:xfrm>
          <a:prstGeom prst="rect">
            <a:avLst/>
          </a:prstGeom>
          <a:noFill/>
          <a:ln>
            <a:noFill/>
          </a:ln>
        </p:spPr>
      </p:pic>
      <p:sp>
        <p:nvSpPr>
          <p:cNvPr id="16" name="Google Shape;171;p8">
            <a:extLst>
              <a:ext uri="{FF2B5EF4-FFF2-40B4-BE49-F238E27FC236}">
                <a16:creationId xmlns:a16="http://schemas.microsoft.com/office/drawing/2014/main" id="{54CABB4E-58BE-D731-CC78-155085D2B24D}"/>
              </a:ext>
            </a:extLst>
          </p:cNvPr>
          <p:cNvSpPr txBox="1"/>
          <p:nvPr/>
        </p:nvSpPr>
        <p:spPr>
          <a:xfrm>
            <a:off x="824528" y="4335606"/>
            <a:ext cx="2931852" cy="400069"/>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30000" noProof="0" dirty="0">
                <a:ln>
                  <a:noFill/>
                </a:ln>
                <a:solidFill>
                  <a:srgbClr val="7C9BC6"/>
                </a:solidFill>
                <a:effectLst/>
                <a:uLnTx/>
                <a:uFillTx/>
                <a:latin typeface="Lato Black"/>
                <a:ea typeface="Lato Black"/>
                <a:cs typeface="Lato Black"/>
                <a:sym typeface="Lato Black"/>
              </a:rPr>
              <a:t>APPLIED TECHNOLOGY COUNCIL</a:t>
            </a:r>
            <a:endParaRPr kumimoji="0" lang="en-US" sz="3200" b="0" i="0" u="none" strike="noStrike" kern="0" cap="none" spc="0" normalizeH="0" baseline="0" noProof="0" dirty="0">
              <a:ln>
                <a:noFill/>
              </a:ln>
              <a:solidFill>
                <a:srgbClr val="7C9BC6"/>
              </a:solidFill>
              <a:effectLst/>
              <a:uLnTx/>
              <a:uFillTx/>
              <a:latin typeface="Lato"/>
              <a:ea typeface="Lato"/>
              <a:cs typeface="Lato"/>
              <a:sym typeface="Lato"/>
            </a:endParaRPr>
          </a:p>
        </p:txBody>
      </p:sp>
      <p:sp>
        <p:nvSpPr>
          <p:cNvPr id="17" name="Google Shape;166;p8">
            <a:extLst>
              <a:ext uri="{FF2B5EF4-FFF2-40B4-BE49-F238E27FC236}">
                <a16:creationId xmlns:a16="http://schemas.microsoft.com/office/drawing/2014/main" id="{307CF711-7984-27CC-2901-9222D796F925}"/>
              </a:ext>
            </a:extLst>
          </p:cNvPr>
          <p:cNvSpPr txBox="1"/>
          <p:nvPr/>
        </p:nvSpPr>
        <p:spPr>
          <a:xfrm>
            <a:off x="470452" y="3533074"/>
            <a:ext cx="3436717" cy="52318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222D65"/>
                </a:solidFill>
                <a:effectLst/>
                <a:uLnTx/>
                <a:uFillTx/>
                <a:latin typeface="Lato" panose="020F0502020204030203" pitchFamily="34" charset="0"/>
                <a:ea typeface="Lato" panose="020F0502020204030203" pitchFamily="34" charset="0"/>
                <a:cs typeface="Lato" panose="020F0502020204030203" pitchFamily="34" charset="0"/>
                <a:sym typeface="Lato"/>
              </a:rPr>
              <a:t>Logan McDevitt</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400" kern="0" dirty="0">
                <a:solidFill>
                  <a:srgbClr val="222D65"/>
                </a:solidFill>
                <a:latin typeface="Lato" panose="020F0502020204030203" pitchFamily="34" charset="0"/>
                <a:ea typeface="Lato" panose="020F0502020204030203" pitchFamily="34" charset="0"/>
                <a:cs typeface="Lato" panose="020F0502020204030203" pitchFamily="34" charset="0"/>
                <a:sym typeface="Lato"/>
              </a:rPr>
              <a:t>Maria Mohammed</a:t>
            </a:r>
            <a:endParaRPr kumimoji="0" lang="en-US" sz="1400" b="0" i="0" u="none" strike="noStrike" kern="0" cap="none" spc="0" normalizeH="0" baseline="0" noProof="0" dirty="0">
              <a:ln>
                <a:noFill/>
              </a:ln>
              <a:solidFill>
                <a:srgbClr val="222D65"/>
              </a:solidFill>
              <a:effectLst/>
              <a:uLnTx/>
              <a:uFillTx/>
              <a:latin typeface="Lato" panose="020F0502020204030203" pitchFamily="34" charset="0"/>
              <a:ea typeface="Lato" panose="020F0502020204030203" pitchFamily="34" charset="0"/>
              <a:cs typeface="Lato" panose="020F0502020204030203" pitchFamily="34" charset="0"/>
              <a:sym typeface="Lato"/>
            </a:endParaRPr>
          </a:p>
        </p:txBody>
      </p:sp>
      <p:sp>
        <p:nvSpPr>
          <p:cNvPr id="18" name="Google Shape;166;p8">
            <a:extLst>
              <a:ext uri="{FF2B5EF4-FFF2-40B4-BE49-F238E27FC236}">
                <a16:creationId xmlns:a16="http://schemas.microsoft.com/office/drawing/2014/main" id="{3905AB6C-0C4D-93C4-896C-6A5BB86CE1B3}"/>
              </a:ext>
            </a:extLst>
          </p:cNvPr>
          <p:cNvSpPr txBox="1"/>
          <p:nvPr/>
        </p:nvSpPr>
        <p:spPr>
          <a:xfrm>
            <a:off x="470453" y="4681134"/>
            <a:ext cx="3319941" cy="52318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222D65"/>
                </a:solidFill>
                <a:effectLst/>
                <a:uLnTx/>
                <a:uFillTx/>
                <a:latin typeface="Lato" panose="020F0502020204030203" pitchFamily="34" charset="0"/>
                <a:ea typeface="Lato" panose="020F0502020204030203" pitchFamily="34" charset="0"/>
                <a:cs typeface="Lato" panose="020F0502020204030203" pitchFamily="34" charset="0"/>
                <a:sym typeface="Lato"/>
              </a:rPr>
              <a:t>Jon A. Heintz, Project Executive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222D65"/>
                </a:solidFill>
                <a:effectLst/>
                <a:uLnTx/>
                <a:uFillTx/>
                <a:latin typeface="Lato" panose="020F0502020204030203" pitchFamily="34" charset="0"/>
                <a:ea typeface="Lato" panose="020F0502020204030203" pitchFamily="34" charset="0"/>
                <a:cs typeface="Lato" panose="020F0502020204030203" pitchFamily="34" charset="0"/>
                <a:sym typeface="Lato"/>
              </a:rPr>
              <a:t>Ayse Hortacsu, Project Manager</a:t>
            </a:r>
          </a:p>
        </p:txBody>
      </p:sp>
      <p:sp>
        <p:nvSpPr>
          <p:cNvPr id="19" name="Google Shape;166;p8">
            <a:extLst>
              <a:ext uri="{FF2B5EF4-FFF2-40B4-BE49-F238E27FC236}">
                <a16:creationId xmlns:a16="http://schemas.microsoft.com/office/drawing/2014/main" id="{9A86121A-7309-A074-8430-BCF82092C609}"/>
              </a:ext>
            </a:extLst>
          </p:cNvPr>
          <p:cNvSpPr txBox="1"/>
          <p:nvPr/>
        </p:nvSpPr>
        <p:spPr>
          <a:xfrm>
            <a:off x="3718512" y="1772576"/>
            <a:ext cx="3540913" cy="2031285"/>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222D65"/>
                </a:solidFill>
                <a:effectLst/>
                <a:uLnTx/>
                <a:uFillTx/>
                <a:latin typeface="Lato" panose="020F0502020204030203" pitchFamily="34" charset="0"/>
                <a:ea typeface="Lato" panose="020F0502020204030203" pitchFamily="34" charset="0"/>
                <a:cs typeface="Lato" panose="020F0502020204030203" pitchFamily="34" charset="0"/>
                <a:sym typeface="Lato"/>
              </a:rPr>
              <a:t>Anne Castleton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222D65"/>
                </a:solidFill>
                <a:effectLst/>
                <a:uLnTx/>
                <a:uFillTx/>
                <a:latin typeface="Lato" panose="020F0502020204030203" pitchFamily="34" charset="0"/>
                <a:ea typeface="Lato" panose="020F0502020204030203" pitchFamily="34" charset="0"/>
                <a:cs typeface="Lato" panose="020F0502020204030203" pitchFamily="34" charset="0"/>
                <a:sym typeface="Lato"/>
              </a:rPr>
              <a:t>Amit Kumar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222D65"/>
                </a:solidFill>
                <a:effectLst/>
                <a:uLnTx/>
                <a:uFillTx/>
                <a:latin typeface="Lato" panose="020F0502020204030203" pitchFamily="34" charset="0"/>
                <a:ea typeface="Lato" panose="020F0502020204030203" pitchFamily="34" charset="0"/>
                <a:cs typeface="Lato" panose="020F0502020204030203" pitchFamily="34" charset="0"/>
                <a:sym typeface="Lato"/>
              </a:rPr>
              <a:t>Bret </a:t>
            </a:r>
            <a:r>
              <a:rPr kumimoji="0" lang="en-US" sz="1400" b="0" i="0" u="none" strike="noStrike" kern="0" cap="none" spc="0" normalizeH="0" baseline="0" noProof="0" dirty="0" err="1">
                <a:ln>
                  <a:noFill/>
                </a:ln>
                <a:solidFill>
                  <a:srgbClr val="222D65"/>
                </a:solidFill>
                <a:effectLst/>
                <a:uLnTx/>
                <a:uFillTx/>
                <a:latin typeface="Lato" panose="020F0502020204030203" pitchFamily="34" charset="0"/>
                <a:ea typeface="Lato" panose="020F0502020204030203" pitchFamily="34" charset="0"/>
                <a:cs typeface="Lato" panose="020F0502020204030203" pitchFamily="34" charset="0"/>
                <a:sym typeface="Lato"/>
              </a:rPr>
              <a:t>Lizundia</a:t>
            </a:r>
            <a:r>
              <a:rPr kumimoji="0" lang="en-US" sz="1400" b="0" i="0" u="none" strike="noStrike" kern="0" cap="none" spc="0" normalizeH="0" baseline="0" noProof="0" dirty="0">
                <a:ln>
                  <a:noFill/>
                </a:ln>
                <a:solidFill>
                  <a:srgbClr val="222D65"/>
                </a:solidFill>
                <a:effectLst/>
                <a:uLnTx/>
                <a:uFillTx/>
                <a:latin typeface="Lato" panose="020F0502020204030203" pitchFamily="34" charset="0"/>
                <a:ea typeface="Lato" panose="020F0502020204030203" pitchFamily="34" charset="0"/>
                <a:cs typeface="Lato" panose="020F0502020204030203" pitchFamily="34" charset="0"/>
                <a:sym typeface="Lato"/>
              </a:rPr>
              <a:t>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222D65"/>
                </a:solidFill>
                <a:effectLst/>
                <a:uLnTx/>
                <a:uFillTx/>
                <a:latin typeface="Lato" panose="020F0502020204030203" pitchFamily="34" charset="0"/>
                <a:ea typeface="Lato" panose="020F0502020204030203" pitchFamily="34" charset="0"/>
                <a:cs typeface="Lato" panose="020F0502020204030203" pitchFamily="34" charset="0"/>
                <a:sym typeface="Lato"/>
              </a:rPr>
              <a:t>Brent Maxfield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222D65"/>
                </a:solidFill>
                <a:effectLst/>
                <a:uLnTx/>
                <a:uFillTx/>
                <a:latin typeface="Lato" panose="020F0502020204030203" pitchFamily="34" charset="0"/>
                <a:ea typeface="Lato" panose="020F0502020204030203" pitchFamily="34" charset="0"/>
                <a:cs typeface="Lato" panose="020F0502020204030203" pitchFamily="34" charset="0"/>
                <a:sym typeface="Lato"/>
              </a:rPr>
              <a:t>Rachel Minnery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222D65"/>
                </a:solidFill>
                <a:effectLst/>
                <a:uLnTx/>
                <a:uFillTx/>
                <a:latin typeface="Lato" panose="020F0502020204030203" pitchFamily="34" charset="0"/>
                <a:ea typeface="Lato" panose="020F0502020204030203" pitchFamily="34" charset="0"/>
                <a:cs typeface="Lato" panose="020F0502020204030203" pitchFamily="34" charset="0"/>
                <a:sym typeface="Lato"/>
              </a:rPr>
              <a:t>David </a:t>
            </a:r>
            <a:r>
              <a:rPr kumimoji="0" lang="en-US" sz="1400" b="0" i="0" u="none" strike="noStrike" kern="0" cap="none" spc="0" normalizeH="0" baseline="0" noProof="0" dirty="0" err="1">
                <a:ln>
                  <a:noFill/>
                </a:ln>
                <a:solidFill>
                  <a:srgbClr val="222D65"/>
                </a:solidFill>
                <a:effectLst/>
                <a:uLnTx/>
                <a:uFillTx/>
                <a:latin typeface="Lato" panose="020F0502020204030203" pitchFamily="34" charset="0"/>
                <a:ea typeface="Lato" panose="020F0502020204030203" pitchFamily="34" charset="0"/>
                <a:cs typeface="Lato" panose="020F0502020204030203" pitchFamily="34" charset="0"/>
                <a:sym typeface="Lato"/>
              </a:rPr>
              <a:t>Ojala</a:t>
            </a:r>
            <a:r>
              <a:rPr kumimoji="0" lang="en-US" sz="1400" b="0" i="0" u="none" strike="noStrike" kern="0" cap="none" spc="0" normalizeH="0" baseline="0" noProof="0" dirty="0">
                <a:ln>
                  <a:noFill/>
                </a:ln>
                <a:solidFill>
                  <a:srgbClr val="222D65"/>
                </a:solidFill>
                <a:effectLst/>
                <a:uLnTx/>
                <a:uFillTx/>
                <a:latin typeface="Lato" panose="020F0502020204030203" pitchFamily="34" charset="0"/>
                <a:ea typeface="Lato" panose="020F0502020204030203" pitchFamily="34" charset="0"/>
                <a:cs typeface="Lato" panose="020F0502020204030203" pitchFamily="34" charset="0"/>
                <a:sym typeface="Lato"/>
              </a:rPr>
              <a:t>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222D65"/>
                </a:solidFill>
                <a:effectLst/>
                <a:uLnTx/>
                <a:uFillTx/>
                <a:latin typeface="Lato" panose="020F0502020204030203" pitchFamily="34" charset="0"/>
                <a:ea typeface="Lato" panose="020F0502020204030203" pitchFamily="34" charset="0"/>
                <a:cs typeface="Lato" panose="020F0502020204030203" pitchFamily="34" charset="0"/>
                <a:sym typeface="Lato"/>
              </a:rPr>
              <a:t>Stuart Tom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222D65"/>
                </a:solidFill>
                <a:effectLst/>
                <a:uLnTx/>
                <a:uFillTx/>
                <a:latin typeface="Lato" panose="020F0502020204030203" pitchFamily="34" charset="0"/>
                <a:ea typeface="Lato" panose="020F0502020204030203" pitchFamily="34" charset="0"/>
                <a:cs typeface="Lato" panose="020F0502020204030203" pitchFamily="34" charset="0"/>
                <a:sym typeface="Lato"/>
              </a:rPr>
              <a:t>Greg Wilken</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222D65"/>
                </a:solidFill>
                <a:effectLst/>
                <a:uLnTx/>
                <a:uFillTx/>
                <a:latin typeface="Lato" panose="020F0502020204030203" pitchFamily="34" charset="0"/>
                <a:ea typeface="Lato" panose="020F0502020204030203" pitchFamily="34" charset="0"/>
                <a:cs typeface="Lato" panose="020F0502020204030203" pitchFamily="34" charset="0"/>
                <a:sym typeface="Lato"/>
              </a:rPr>
              <a:t> </a:t>
            </a:r>
          </a:p>
        </p:txBody>
      </p:sp>
      <p:sp>
        <p:nvSpPr>
          <p:cNvPr id="20" name="Google Shape;166;p8">
            <a:extLst>
              <a:ext uri="{FF2B5EF4-FFF2-40B4-BE49-F238E27FC236}">
                <a16:creationId xmlns:a16="http://schemas.microsoft.com/office/drawing/2014/main" id="{0DBD2412-BA55-185F-BDE6-CF5B422A9AE1}"/>
              </a:ext>
            </a:extLst>
          </p:cNvPr>
          <p:cNvSpPr txBox="1"/>
          <p:nvPr/>
        </p:nvSpPr>
        <p:spPr>
          <a:xfrm>
            <a:off x="3872533" y="4620964"/>
            <a:ext cx="3492681" cy="52318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222D65"/>
                </a:solidFill>
                <a:effectLst/>
                <a:uLnTx/>
                <a:uFillTx/>
                <a:latin typeface="Lato" panose="020F0502020204030203" pitchFamily="34" charset="0"/>
                <a:ea typeface="Lato" panose="020F0502020204030203" pitchFamily="34" charset="0"/>
                <a:cs typeface="Lato" panose="020F0502020204030203" pitchFamily="34" charset="0"/>
                <a:sym typeface="Lato"/>
              </a:rPr>
              <a:t>Michael Mahoney, Project Officer (retired)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222D65"/>
                </a:solidFill>
                <a:effectLst/>
                <a:uLnTx/>
                <a:uFillTx/>
                <a:latin typeface="Lato" panose="020F0502020204030203" pitchFamily="34" charset="0"/>
                <a:ea typeface="Lato" panose="020F0502020204030203" pitchFamily="34" charset="0"/>
                <a:cs typeface="Lato" panose="020F0502020204030203" pitchFamily="34" charset="0"/>
                <a:sym typeface="Lato"/>
              </a:rPr>
              <a:t>Christina Aronson, Task Monitor </a:t>
            </a:r>
          </a:p>
        </p:txBody>
      </p:sp>
      <p:pic>
        <p:nvPicPr>
          <p:cNvPr id="21" name="Picture 5">
            <a:extLst>
              <a:ext uri="{FF2B5EF4-FFF2-40B4-BE49-F238E27FC236}">
                <a16:creationId xmlns:a16="http://schemas.microsoft.com/office/drawing/2014/main" id="{DE2AB284-1DE5-C9BC-791B-C1AEBC06C63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516062" y="5561372"/>
            <a:ext cx="1175536" cy="661380"/>
          </a:xfrm>
          <a:prstGeom prst="rect">
            <a:avLst/>
          </a:prstGeom>
        </p:spPr>
      </p:pic>
      <p:pic>
        <p:nvPicPr>
          <p:cNvPr id="22" name="Picture 21">
            <a:extLst>
              <a:ext uri="{FF2B5EF4-FFF2-40B4-BE49-F238E27FC236}">
                <a16:creationId xmlns:a16="http://schemas.microsoft.com/office/drawing/2014/main" id="{1813A7E2-8B4E-C871-232C-A091D07B074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498192" y="5551388"/>
            <a:ext cx="1855998" cy="661380"/>
          </a:xfrm>
          <a:prstGeom prst="rect">
            <a:avLst/>
          </a:prstGeom>
        </p:spPr>
      </p:pic>
      <p:pic>
        <p:nvPicPr>
          <p:cNvPr id="23" name="Picture 22" descr="A picture containing graphical user interface&#10;&#10;Description automatically generated">
            <a:extLst>
              <a:ext uri="{FF2B5EF4-FFF2-40B4-BE49-F238E27FC236}">
                <a16:creationId xmlns:a16="http://schemas.microsoft.com/office/drawing/2014/main" id="{7138B90A-A2B8-4730-33A0-45F5A04FDFC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437781" y="401649"/>
            <a:ext cx="4312319" cy="5582107"/>
          </a:xfrm>
          <a:prstGeom prst="rect">
            <a:avLst/>
          </a:prstGeom>
          <a:ln w="19050">
            <a:solidFill>
              <a:schemeClr val="tx1"/>
            </a:solidFill>
          </a:ln>
        </p:spPr>
      </p:pic>
    </p:spTree>
    <p:extLst>
      <p:ext uri="{BB962C8B-B14F-4D97-AF65-F5344CB8AC3E}">
        <p14:creationId xmlns:p14="http://schemas.microsoft.com/office/powerpoint/2010/main" val="2842130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close up of a logo&#10;&#10;Description automatically generated">
            <a:extLst>
              <a:ext uri="{FF2B5EF4-FFF2-40B4-BE49-F238E27FC236}">
                <a16:creationId xmlns:a16="http://schemas.microsoft.com/office/drawing/2014/main" id="{01512E43-7282-89B2-38BC-7A4A04B63EC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8996" y="5385388"/>
            <a:ext cx="2087217" cy="649998"/>
          </a:xfrm>
          <a:prstGeom prst="rect">
            <a:avLst/>
          </a:prstGeom>
        </p:spPr>
      </p:pic>
      <p:sp>
        <p:nvSpPr>
          <p:cNvPr id="8" name="Text Placeholder 2">
            <a:extLst>
              <a:ext uri="{FF2B5EF4-FFF2-40B4-BE49-F238E27FC236}">
                <a16:creationId xmlns:a16="http://schemas.microsoft.com/office/drawing/2014/main" id="{FA0839C5-1C2B-B228-F1D7-80A2BE2DC2EC}"/>
              </a:ext>
            </a:extLst>
          </p:cNvPr>
          <p:cNvSpPr txBox="1">
            <a:spLocks/>
          </p:cNvSpPr>
          <p:nvPr/>
        </p:nvSpPr>
        <p:spPr>
          <a:xfrm>
            <a:off x="682745" y="3762082"/>
            <a:ext cx="3480619" cy="15001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latin typeface="+mj-lt"/>
              </a:rPr>
              <a:t>CONTACT INFO:</a:t>
            </a:r>
          </a:p>
          <a:p>
            <a:r>
              <a:rPr lang="en-US" sz="1600" dirty="0">
                <a:latin typeface="+mj-lt"/>
              </a:rPr>
              <a:t>Christina Aronson - </a:t>
            </a:r>
            <a:r>
              <a:rPr lang="en-US" sz="1600" dirty="0">
                <a:solidFill>
                  <a:schemeClr val="tx1">
                    <a:lumMod val="60000"/>
                    <a:lumOff val="40000"/>
                  </a:schemeClr>
                </a:solidFill>
                <a:latin typeface="+mj-lt"/>
              </a:rPr>
              <a:t>c</a:t>
            </a:r>
            <a:r>
              <a:rPr lang="en-US" sz="1600" dirty="0">
                <a:solidFill>
                  <a:schemeClr val="tx1">
                    <a:lumMod val="60000"/>
                    <a:lumOff val="40000"/>
                  </a:schemeClr>
                </a:solidFill>
                <a:latin typeface="+mj-lt"/>
                <a:hlinkClick r:id="rId3">
                  <a:extLst>
                    <a:ext uri="{A12FA001-AC4F-418D-AE19-62706E023703}">
                      <ahyp:hlinkClr xmlns:ahyp="http://schemas.microsoft.com/office/drawing/2018/hyperlinkcolor" val="tx"/>
                    </a:ext>
                  </a:extLst>
                </a:hlinkClick>
              </a:rPr>
              <a:t>hristina.aronson@fema.dhs.gov</a:t>
            </a:r>
            <a:r>
              <a:rPr lang="en-US" sz="1600" dirty="0">
                <a:latin typeface="+mj-lt"/>
              </a:rPr>
              <a:t>        </a:t>
            </a:r>
          </a:p>
          <a:p>
            <a:r>
              <a:rPr lang="en-US" sz="1600" dirty="0">
                <a:latin typeface="+mj-lt"/>
              </a:rPr>
              <a:t>David </a:t>
            </a:r>
            <a:r>
              <a:rPr lang="en-US" sz="1600" dirty="0" err="1">
                <a:latin typeface="+mj-lt"/>
              </a:rPr>
              <a:t>Cocke</a:t>
            </a:r>
            <a:r>
              <a:rPr lang="en-US" sz="1600" dirty="0">
                <a:latin typeface="+mj-lt"/>
              </a:rPr>
              <a:t> - </a:t>
            </a:r>
            <a:r>
              <a:rPr lang="en-US" sz="1600" u="sng" dirty="0">
                <a:solidFill>
                  <a:schemeClr val="tx1">
                    <a:lumMod val="60000"/>
                    <a:lumOff val="40000"/>
                  </a:schemeClr>
                </a:solidFill>
                <a:latin typeface="+mj-lt"/>
              </a:rPr>
              <a:t>dcocke@structuralfocus.com </a:t>
            </a:r>
          </a:p>
        </p:txBody>
      </p:sp>
      <p:pic>
        <p:nvPicPr>
          <p:cNvPr id="10" name="Picture 9" descr="A picture containing graphical user interface&#10;&#10;Description automatically generated">
            <a:extLst>
              <a:ext uri="{FF2B5EF4-FFF2-40B4-BE49-F238E27FC236}">
                <a16:creationId xmlns:a16="http://schemas.microsoft.com/office/drawing/2014/main" id="{670BDFDA-B2FA-AE81-F79D-2D6678A3F1D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730902" y="1266297"/>
            <a:ext cx="1840306" cy="2382196"/>
          </a:xfrm>
          <a:prstGeom prst="rect">
            <a:avLst/>
          </a:prstGeom>
          <a:ln>
            <a:noFill/>
          </a:ln>
          <a:effectLst>
            <a:outerShdw blurRad="292100" dist="139700" dir="2700000" algn="tl" rotWithShape="0">
              <a:srgbClr val="333333">
                <a:alpha val="65000"/>
              </a:srgbClr>
            </a:outerShdw>
          </a:effectLst>
        </p:spPr>
      </p:pic>
      <p:sp>
        <p:nvSpPr>
          <p:cNvPr id="11" name="TextBox 10">
            <a:extLst>
              <a:ext uri="{FF2B5EF4-FFF2-40B4-BE49-F238E27FC236}">
                <a16:creationId xmlns:a16="http://schemas.microsoft.com/office/drawing/2014/main" id="{2D9E90C9-BB48-4E3D-C010-9B93AF4F7D88}"/>
              </a:ext>
            </a:extLst>
          </p:cNvPr>
          <p:cNvSpPr txBox="1"/>
          <p:nvPr/>
        </p:nvSpPr>
        <p:spPr>
          <a:xfrm>
            <a:off x="682745" y="432509"/>
            <a:ext cx="7388785" cy="2431435"/>
          </a:xfrm>
          <a:prstGeom prst="rect">
            <a:avLst/>
          </a:prstGeom>
          <a:noFill/>
        </p:spPr>
        <p:txBody>
          <a:bodyPr wrap="square">
            <a:spAutoFit/>
          </a:bodyPr>
          <a:lstStyle/>
          <a:p>
            <a:r>
              <a:rPr lang="en-US" sz="2800" dirty="0">
                <a:solidFill>
                  <a:schemeClr val="accent1">
                    <a:lumMod val="75000"/>
                  </a:schemeClr>
                </a:solidFill>
                <a:latin typeface="+mj-lt"/>
                <a:cs typeface="Arial" panose="020B0604020202020204" pitchFamily="34" charset="0"/>
              </a:rPr>
              <a:t>FEMA P-2055-1 is available for FREE download on FEMA website</a:t>
            </a:r>
          </a:p>
          <a:p>
            <a:r>
              <a:rPr lang="en-US" sz="1200" dirty="0">
                <a:solidFill>
                  <a:schemeClr val="accent1">
                    <a:lumMod val="75000"/>
                  </a:schemeClr>
                </a:solidFill>
                <a:latin typeface="+mj-lt"/>
                <a:cs typeface="Arial" panose="020B0604020202020204" pitchFamily="34" charset="0"/>
              </a:rPr>
              <a:t>   </a:t>
            </a:r>
            <a:br>
              <a:rPr lang="en-US" sz="2800" dirty="0">
                <a:solidFill>
                  <a:schemeClr val="accent1">
                    <a:lumMod val="75000"/>
                  </a:schemeClr>
                </a:solidFill>
                <a:latin typeface="+mj-lt"/>
                <a:cs typeface="Arial" panose="020B0604020202020204" pitchFamily="34" charset="0"/>
              </a:rPr>
            </a:br>
            <a:r>
              <a:rPr lang="en-US" sz="2800" dirty="0">
                <a:solidFill>
                  <a:schemeClr val="tx1">
                    <a:lumMod val="60000"/>
                    <a:lumOff val="40000"/>
                  </a:schemeClr>
                </a:solidFill>
                <a:latin typeface="+mj-lt"/>
                <a:cs typeface="Arial" panose="020B0604020202020204" pitchFamily="34" charset="0"/>
                <a:hlinkClick r:id="rId5">
                  <a:extLst>
                    <a:ext uri="{A12FA001-AC4F-418D-AE19-62706E023703}">
                      <ahyp:hlinkClr xmlns:ahyp="http://schemas.microsoft.com/office/drawing/2018/hyperlinkcolor" val="tx"/>
                    </a:ext>
                  </a:extLst>
                </a:hlinkClick>
              </a:rPr>
              <a:t>https://femap2055.atcouncil.org/</a:t>
            </a:r>
            <a:r>
              <a:rPr lang="en-US" sz="2800" dirty="0">
                <a:solidFill>
                  <a:schemeClr val="tx1">
                    <a:lumMod val="60000"/>
                    <a:lumOff val="40000"/>
                  </a:schemeClr>
                </a:solidFill>
                <a:latin typeface="+mj-lt"/>
                <a:cs typeface="Arial" panose="020B0604020202020204" pitchFamily="34" charset="0"/>
              </a:rPr>
              <a:t> </a:t>
            </a:r>
          </a:p>
          <a:p>
            <a:r>
              <a:rPr lang="en-US" sz="2800" dirty="0">
                <a:solidFill>
                  <a:schemeClr val="accent1">
                    <a:lumMod val="75000"/>
                  </a:schemeClr>
                </a:solidFill>
                <a:latin typeface="+mj-lt"/>
                <a:cs typeface="Arial" panose="020B0604020202020204" pitchFamily="34" charset="0"/>
              </a:rPr>
              <a:t>provides additional documentation </a:t>
            </a:r>
          </a:p>
          <a:p>
            <a:r>
              <a:rPr lang="en-US" sz="2800" dirty="0">
                <a:solidFill>
                  <a:schemeClr val="accent1">
                    <a:lumMod val="75000"/>
                  </a:schemeClr>
                </a:solidFill>
                <a:latin typeface="+mj-lt"/>
                <a:cs typeface="Arial" panose="020B0604020202020204" pitchFamily="34" charset="0"/>
              </a:rPr>
              <a:t>including editable Word files</a:t>
            </a:r>
          </a:p>
        </p:txBody>
      </p:sp>
      <p:pic>
        <p:nvPicPr>
          <p:cNvPr id="12" name="Picture 11">
            <a:extLst>
              <a:ext uri="{FF2B5EF4-FFF2-40B4-BE49-F238E27FC236}">
                <a16:creationId xmlns:a16="http://schemas.microsoft.com/office/drawing/2014/main" id="{B3D2755C-170A-535A-8ACA-48535B267BCA}"/>
              </a:ext>
            </a:extLst>
          </p:cNvPr>
          <p:cNvPicPr>
            <a:picLocks noChangeAspect="1"/>
          </p:cNvPicPr>
          <p:nvPr/>
        </p:nvPicPr>
        <p:blipFill>
          <a:blip r:embed="rId6"/>
          <a:stretch>
            <a:fillRect/>
          </a:stretch>
        </p:blipFill>
        <p:spPr>
          <a:xfrm>
            <a:off x="4537373" y="2893887"/>
            <a:ext cx="2935121" cy="2746627"/>
          </a:xfrm>
          <a:prstGeom prst="rect">
            <a:avLst/>
          </a:prstGeom>
        </p:spPr>
      </p:pic>
      <p:pic>
        <p:nvPicPr>
          <p:cNvPr id="13" name="Picture 12">
            <a:extLst>
              <a:ext uri="{FF2B5EF4-FFF2-40B4-BE49-F238E27FC236}">
                <a16:creationId xmlns:a16="http://schemas.microsoft.com/office/drawing/2014/main" id="{3DB7A19B-7C7A-F898-3CC1-2F786320510D}"/>
              </a:ext>
            </a:extLst>
          </p:cNvPr>
          <p:cNvPicPr>
            <a:picLocks noChangeAspect="1"/>
          </p:cNvPicPr>
          <p:nvPr/>
        </p:nvPicPr>
        <p:blipFill>
          <a:blip r:embed="rId7"/>
          <a:stretch>
            <a:fillRect/>
          </a:stretch>
        </p:blipFill>
        <p:spPr>
          <a:xfrm>
            <a:off x="7620000" y="4267200"/>
            <a:ext cx="3790540" cy="1376327"/>
          </a:xfrm>
          <a:prstGeom prst="rect">
            <a:avLst/>
          </a:prstGeom>
        </p:spPr>
      </p:pic>
      <p:pic>
        <p:nvPicPr>
          <p:cNvPr id="14" name="Picture 5">
            <a:extLst>
              <a:ext uri="{FF2B5EF4-FFF2-40B4-BE49-F238E27FC236}">
                <a16:creationId xmlns:a16="http://schemas.microsoft.com/office/drawing/2014/main" id="{061A79D5-6A77-D599-274B-81ED9B812FDE}"/>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242384" y="3039118"/>
            <a:ext cx="1175536" cy="661380"/>
          </a:xfrm>
          <a:prstGeom prst="rect">
            <a:avLst/>
          </a:prstGeom>
        </p:spPr>
      </p:pic>
      <p:pic>
        <p:nvPicPr>
          <p:cNvPr id="15" name="Picture 14">
            <a:extLst>
              <a:ext uri="{FF2B5EF4-FFF2-40B4-BE49-F238E27FC236}">
                <a16:creationId xmlns:a16="http://schemas.microsoft.com/office/drawing/2014/main" id="{85EE85AC-983C-88CD-0A46-802D021C4733}"/>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961278" y="2925528"/>
            <a:ext cx="1855998" cy="661380"/>
          </a:xfrm>
          <a:prstGeom prst="rect">
            <a:avLst/>
          </a:prstGeom>
        </p:spPr>
      </p:pic>
      <p:pic>
        <p:nvPicPr>
          <p:cNvPr id="16" name="Picture 15" descr="A picture containing text, road, sign&#10;&#10;Description automatically generated">
            <a:extLst>
              <a:ext uri="{FF2B5EF4-FFF2-40B4-BE49-F238E27FC236}">
                <a16:creationId xmlns:a16="http://schemas.microsoft.com/office/drawing/2014/main" id="{B4BCFEB2-7C27-2606-B213-5508F0F55F34}"/>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9753600" y="1266297"/>
            <a:ext cx="1848997" cy="2382196"/>
          </a:xfrm>
          <a:prstGeom prst="rect">
            <a:avLst/>
          </a:prstGeom>
          <a:effectLst>
            <a:outerShdw blurRad="292100" dist="139700" dir="2700000" algn="ctr" rotWithShape="0">
              <a:schemeClr val="tx1">
                <a:alpha val="65000"/>
              </a:schemeClr>
            </a:outerShdw>
          </a:effectLst>
        </p:spPr>
      </p:pic>
      <p:sp>
        <p:nvSpPr>
          <p:cNvPr id="17" name="TextBox 16">
            <a:extLst>
              <a:ext uri="{FF2B5EF4-FFF2-40B4-BE49-F238E27FC236}">
                <a16:creationId xmlns:a16="http://schemas.microsoft.com/office/drawing/2014/main" id="{058C1845-B2BE-1276-19AB-C70C802F9458}"/>
              </a:ext>
            </a:extLst>
          </p:cNvPr>
          <p:cNvSpPr txBox="1"/>
          <p:nvPr/>
        </p:nvSpPr>
        <p:spPr>
          <a:xfrm rot="20503857">
            <a:off x="10032737" y="2623320"/>
            <a:ext cx="1609268" cy="76944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400" b="1" noProof="0" dirty="0">
                <a:ln>
                  <a:solidFill>
                    <a:schemeClr val="bg1"/>
                  </a:solidFill>
                </a:ln>
                <a:solidFill>
                  <a:srgbClr val="295085"/>
                </a:solidFill>
                <a:latin typeface="Franklin Gothic Medium" panose="020B0603020102020204" pitchFamily="34" charset="0"/>
              </a:rPr>
              <a:t>New!</a:t>
            </a:r>
            <a:r>
              <a:rPr lang="en-US" sz="4400" b="1" noProof="0" dirty="0">
                <a:ln>
                  <a:solidFill>
                    <a:schemeClr val="bg1"/>
                  </a:solidFill>
                </a:ln>
                <a:solidFill>
                  <a:srgbClr val="0070C0"/>
                </a:solidFill>
                <a:latin typeface="Franklin Gothic Medium" panose="020B0603020102020204" pitchFamily="34" charset="0"/>
              </a:rPr>
              <a:t> </a:t>
            </a:r>
            <a:endParaRPr kumimoji="0" lang="en-US" sz="4400" b="1" i="0" u="none" strike="noStrike" kern="1200" cap="none" spc="0" normalizeH="0" baseline="0" noProof="0" dirty="0">
              <a:ln>
                <a:solidFill>
                  <a:schemeClr val="bg1"/>
                </a:solidFill>
              </a:ln>
              <a:solidFill>
                <a:srgbClr val="0070C0"/>
              </a:solidFill>
              <a:effectLst/>
              <a:uLnTx/>
              <a:uFillTx/>
              <a:latin typeface="Franklin Gothic Medium" panose="020B0603020102020204" pitchFamily="34" charset="0"/>
            </a:endParaRPr>
          </a:p>
        </p:txBody>
      </p:sp>
    </p:spTree>
    <p:extLst>
      <p:ext uri="{BB962C8B-B14F-4D97-AF65-F5344CB8AC3E}">
        <p14:creationId xmlns:p14="http://schemas.microsoft.com/office/powerpoint/2010/main" val="966037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46637-152E-B2EB-5EA0-3D491822C74D}"/>
              </a:ext>
            </a:extLst>
          </p:cNvPr>
          <p:cNvSpPr>
            <a:spLocks noGrp="1"/>
          </p:cNvSpPr>
          <p:nvPr>
            <p:ph type="title"/>
          </p:nvPr>
        </p:nvSpPr>
        <p:spPr/>
        <p:txBody>
          <a:bodyPr>
            <a:normAutofit/>
          </a:bodyPr>
          <a:lstStyle/>
          <a:p>
            <a:r>
              <a:rPr lang="en-US" dirty="0">
                <a:latin typeface="+mj-lt"/>
              </a:rPr>
              <a:t>FEMA </a:t>
            </a:r>
            <a:r>
              <a:rPr lang="en-US" dirty="0">
                <a:ln>
                  <a:solidFill>
                    <a:schemeClr val="tx1"/>
                  </a:solidFill>
                </a:ln>
                <a:latin typeface="+mj-lt"/>
              </a:rPr>
              <a:t>P-2055-1</a:t>
            </a:r>
            <a:r>
              <a:rPr lang="en-US" dirty="0">
                <a:latin typeface="+mj-lt"/>
              </a:rPr>
              <a:t> Overview</a:t>
            </a:r>
            <a:endParaRPr lang="en-US" dirty="0"/>
          </a:p>
        </p:txBody>
      </p:sp>
      <p:sp>
        <p:nvSpPr>
          <p:cNvPr id="3" name="Content Placeholder 2">
            <a:extLst>
              <a:ext uri="{FF2B5EF4-FFF2-40B4-BE49-F238E27FC236}">
                <a16:creationId xmlns:a16="http://schemas.microsoft.com/office/drawing/2014/main" id="{20E817A9-84F7-D494-D0C9-17F96EBDEFE8}"/>
              </a:ext>
            </a:extLst>
          </p:cNvPr>
          <p:cNvSpPr>
            <a:spLocks noGrp="1"/>
          </p:cNvSpPr>
          <p:nvPr>
            <p:ph idx="1"/>
          </p:nvPr>
        </p:nvSpPr>
        <p:spPr>
          <a:xfrm>
            <a:off x="838200" y="1524000"/>
            <a:ext cx="7086600" cy="4351338"/>
          </a:xfrm>
        </p:spPr>
        <p:txBody>
          <a:bodyPr/>
          <a:lstStyle/>
          <a:p>
            <a:pPr marL="342900" marR="0" lvl="0" indent="-342900" algn="l" defTabSz="914400" rtl="0" eaLnBrk="1" fontAlgn="auto" latinLnBrk="0" hangingPunct="1">
              <a:lnSpc>
                <a:spcPct val="100000"/>
              </a:lnSpc>
              <a:spcBef>
                <a:spcPts val="600"/>
              </a:spcBef>
              <a:buClr>
                <a:srgbClr val="000000"/>
              </a:buClr>
              <a:buSzTx/>
              <a:buFont typeface="Arial" panose="020B0604020202020204" pitchFamily="34" charset="0"/>
              <a:buChar char="•"/>
              <a:tabLst/>
              <a:defRPr/>
            </a:pPr>
            <a:r>
              <a:rPr kumimoji="0" lang="en-US" sz="3200" b="0" i="0" u="none" strike="noStrike" kern="0" cap="none" spc="0" normalizeH="0" baseline="30000" noProof="0" dirty="0">
                <a:ln>
                  <a:noFill/>
                </a:ln>
                <a:effectLst/>
                <a:uLnTx/>
                <a:uFillTx/>
                <a:latin typeface="+mj-lt"/>
                <a:ea typeface="Lato Black"/>
                <a:cs typeface="Lato Black"/>
                <a:sym typeface="Lato Black"/>
              </a:rPr>
              <a:t>Context of post-earthquake building safety evaluations</a:t>
            </a:r>
          </a:p>
          <a:p>
            <a:pPr marL="342900" marR="0" lvl="0" indent="-342900" algn="l" defTabSz="914400" rtl="0" eaLnBrk="1" fontAlgn="auto" latinLnBrk="0" hangingPunct="1">
              <a:lnSpc>
                <a:spcPct val="100000"/>
              </a:lnSpc>
              <a:spcBef>
                <a:spcPts val="600"/>
              </a:spcBef>
              <a:buClr>
                <a:srgbClr val="000000"/>
              </a:buClr>
              <a:buSzTx/>
              <a:buFont typeface="Arial" panose="020B0604020202020204" pitchFamily="34" charset="0"/>
              <a:buChar char="•"/>
              <a:tabLst/>
              <a:defRPr/>
            </a:pPr>
            <a:r>
              <a:rPr kumimoji="0" lang="en-US" sz="3200" b="0" i="0" u="none" strike="noStrike" kern="0" cap="none" spc="0" normalizeH="0" baseline="30000" noProof="0" dirty="0">
                <a:ln>
                  <a:noFill/>
                </a:ln>
                <a:effectLst/>
                <a:uLnTx/>
                <a:uFillTx/>
                <a:latin typeface="+mj-lt"/>
                <a:ea typeface="Lato Black"/>
                <a:cs typeface="Lato Black"/>
                <a:sym typeface="Lato Black"/>
              </a:rPr>
              <a:t>Benefits of ABR program</a:t>
            </a:r>
          </a:p>
          <a:p>
            <a:pPr marL="342900" marR="0" lvl="0" indent="-342900" algn="l" defTabSz="914400" rtl="0" eaLnBrk="1" fontAlgn="auto" latinLnBrk="0" hangingPunct="1">
              <a:lnSpc>
                <a:spcPct val="100000"/>
              </a:lnSpc>
              <a:spcBef>
                <a:spcPts val="600"/>
              </a:spcBef>
              <a:buClr>
                <a:srgbClr val="000000"/>
              </a:buClr>
              <a:buSzTx/>
              <a:buFont typeface="Arial" panose="020B0604020202020204" pitchFamily="34" charset="0"/>
              <a:buChar char="•"/>
              <a:tabLst/>
              <a:defRPr/>
            </a:pPr>
            <a:r>
              <a:rPr kumimoji="0" lang="en-US" sz="3200" b="0" i="0" u="none" strike="noStrike" kern="0" cap="none" spc="0" normalizeH="0" baseline="30000" noProof="0" dirty="0">
                <a:ln>
                  <a:noFill/>
                </a:ln>
                <a:effectLst/>
                <a:uLnTx/>
                <a:uFillTx/>
                <a:latin typeface="+mj-lt"/>
                <a:ea typeface="Lato Black"/>
                <a:cs typeface="Lato Black"/>
                <a:sym typeface="Lato Black"/>
              </a:rPr>
              <a:t>Types of programs</a:t>
            </a:r>
          </a:p>
          <a:p>
            <a:pPr marL="342900" marR="0" lvl="0" indent="-342900" algn="l" defTabSz="914400" rtl="0" eaLnBrk="1" fontAlgn="auto" latinLnBrk="0" hangingPunct="1">
              <a:lnSpc>
                <a:spcPct val="100000"/>
              </a:lnSpc>
              <a:spcBef>
                <a:spcPts val="600"/>
              </a:spcBef>
              <a:buClr>
                <a:srgbClr val="000000"/>
              </a:buClr>
              <a:buSzTx/>
              <a:buFont typeface="Arial" panose="020B0604020202020204" pitchFamily="34" charset="0"/>
              <a:buChar char="•"/>
              <a:tabLst/>
              <a:defRPr/>
            </a:pPr>
            <a:r>
              <a:rPr kumimoji="0" lang="en-US" sz="3200" b="0" i="0" u="none" strike="noStrike" kern="0" cap="none" spc="0" normalizeH="0" baseline="30000" noProof="0" dirty="0">
                <a:ln>
                  <a:noFill/>
                </a:ln>
                <a:effectLst/>
                <a:uLnTx/>
                <a:uFillTx/>
                <a:latin typeface="+mj-lt"/>
                <a:ea typeface="Lato Black"/>
                <a:cs typeface="Lato Black"/>
                <a:sym typeface="Lato Black"/>
              </a:rPr>
              <a:t>Recommended outreach activities</a:t>
            </a:r>
          </a:p>
          <a:p>
            <a:pPr marL="342900" marR="0" lvl="0" indent="-342900" algn="l" defTabSz="914400" rtl="0" eaLnBrk="1" fontAlgn="auto" latinLnBrk="0" hangingPunct="1">
              <a:lnSpc>
                <a:spcPct val="100000"/>
              </a:lnSpc>
              <a:spcBef>
                <a:spcPts val="600"/>
              </a:spcBef>
              <a:buClr>
                <a:srgbClr val="000000"/>
              </a:buClr>
              <a:buSzTx/>
              <a:buFont typeface="Arial" panose="020B0604020202020204" pitchFamily="34" charset="0"/>
              <a:buChar char="•"/>
              <a:tabLst/>
              <a:defRPr/>
            </a:pPr>
            <a:r>
              <a:rPr kumimoji="0" lang="en-US" sz="3200" b="0" i="0" u="none" strike="noStrike" kern="0" cap="none" spc="0" normalizeH="0" baseline="30000" noProof="0" dirty="0">
                <a:ln>
                  <a:noFill/>
                </a:ln>
                <a:effectLst/>
                <a:uLnTx/>
                <a:uFillTx/>
                <a:latin typeface="+mj-lt"/>
                <a:ea typeface="Lato Black"/>
                <a:cs typeface="Lato Black"/>
                <a:sym typeface="Lato Black"/>
              </a:rPr>
              <a:t>Key issues for program management, design, and implementation </a:t>
            </a:r>
          </a:p>
          <a:p>
            <a:pPr marL="342900" marR="0" lvl="0" indent="-342900" algn="l" defTabSz="914400" rtl="0" eaLnBrk="1" fontAlgn="auto" latinLnBrk="0" hangingPunct="1">
              <a:lnSpc>
                <a:spcPct val="100000"/>
              </a:lnSpc>
              <a:spcBef>
                <a:spcPts val="600"/>
              </a:spcBef>
              <a:buClr>
                <a:srgbClr val="000000"/>
              </a:buClr>
              <a:buSzTx/>
              <a:buFont typeface="Arial" panose="020B0604020202020204" pitchFamily="34" charset="0"/>
              <a:buChar char="•"/>
              <a:tabLst/>
              <a:defRPr/>
            </a:pPr>
            <a:r>
              <a:rPr kumimoji="0" lang="en-US" sz="3200" b="0" i="0" u="none" strike="noStrike" kern="0" cap="none" spc="0" normalizeH="0" baseline="30000" noProof="0" dirty="0">
                <a:ln>
                  <a:noFill/>
                </a:ln>
                <a:effectLst/>
                <a:uLnTx/>
                <a:uFillTx/>
                <a:latin typeface="+mj-lt"/>
                <a:ea typeface="Lato Black"/>
                <a:cs typeface="Lato Black"/>
                <a:sym typeface="Lato Black"/>
              </a:rPr>
              <a:t>Summary of active programs</a:t>
            </a:r>
          </a:p>
          <a:p>
            <a:pPr marL="342900" marR="0" lvl="0" indent="-342900" algn="l" defTabSz="914400" rtl="0" eaLnBrk="1" fontAlgn="auto" latinLnBrk="0" hangingPunct="1">
              <a:lnSpc>
                <a:spcPct val="100000"/>
              </a:lnSpc>
              <a:spcBef>
                <a:spcPts val="600"/>
              </a:spcBef>
              <a:buClr>
                <a:srgbClr val="000000"/>
              </a:buClr>
              <a:buSzTx/>
              <a:buFont typeface="Arial" panose="020B0604020202020204" pitchFamily="34" charset="0"/>
              <a:buChar char="•"/>
              <a:tabLst/>
              <a:defRPr/>
            </a:pPr>
            <a:r>
              <a:rPr kumimoji="0" lang="en-US" sz="3200" b="0" i="0" u="none" strike="noStrike" kern="0" cap="none" spc="0" normalizeH="0" baseline="30000" noProof="0" dirty="0">
                <a:ln>
                  <a:noFill/>
                </a:ln>
                <a:effectLst/>
                <a:uLnTx/>
                <a:uFillTx/>
                <a:latin typeface="+mj-lt"/>
                <a:ea typeface="Lato Black"/>
                <a:cs typeface="Lato Black"/>
                <a:sym typeface="Lato Black"/>
              </a:rPr>
              <a:t>Templates for administrative documents to facilitate ABR programs </a:t>
            </a:r>
          </a:p>
          <a:p>
            <a:endParaRPr lang="en-US" dirty="0"/>
          </a:p>
        </p:txBody>
      </p:sp>
      <p:pic>
        <p:nvPicPr>
          <p:cNvPr id="4" name="Picture 3" descr="A close up of a logo&#10;&#10;Description automatically generated">
            <a:extLst>
              <a:ext uri="{FF2B5EF4-FFF2-40B4-BE49-F238E27FC236}">
                <a16:creationId xmlns:a16="http://schemas.microsoft.com/office/drawing/2014/main" id="{AC375F04-03D9-5AB2-C293-DE37D556F04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8996" y="5385388"/>
            <a:ext cx="2087217" cy="649998"/>
          </a:xfrm>
          <a:prstGeom prst="rect">
            <a:avLst/>
          </a:prstGeom>
        </p:spPr>
      </p:pic>
      <p:pic>
        <p:nvPicPr>
          <p:cNvPr id="5" name="Picture 4" descr="A picture containing graphical user interface&#10;&#10;Description automatically generated">
            <a:extLst>
              <a:ext uri="{FF2B5EF4-FFF2-40B4-BE49-F238E27FC236}">
                <a16:creationId xmlns:a16="http://schemas.microsoft.com/office/drawing/2014/main" id="{DCD660BA-CDBB-146D-6585-A41F31DCE1F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94740" y="1321789"/>
            <a:ext cx="3255747" cy="4214422"/>
          </a:xfrm>
          <a:prstGeom prst="rect">
            <a:avLst/>
          </a:prstGeom>
          <a:ln w="19050">
            <a:solidFill>
              <a:sysClr val="windowText" lastClr="000000"/>
            </a:solidFill>
          </a:ln>
        </p:spPr>
      </p:pic>
    </p:spTree>
    <p:extLst>
      <p:ext uri="{BB962C8B-B14F-4D97-AF65-F5344CB8AC3E}">
        <p14:creationId xmlns:p14="http://schemas.microsoft.com/office/powerpoint/2010/main" val="140483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B35AE-F7F4-317B-863C-C8F8EEA341BC}"/>
              </a:ext>
            </a:extLst>
          </p:cNvPr>
          <p:cNvSpPr>
            <a:spLocks noGrp="1"/>
          </p:cNvSpPr>
          <p:nvPr>
            <p:ph type="title"/>
          </p:nvPr>
        </p:nvSpPr>
        <p:spPr>
          <a:xfrm>
            <a:off x="838200" y="365125"/>
            <a:ext cx="5638800" cy="1325563"/>
          </a:xfrm>
        </p:spPr>
        <p:txBody>
          <a:bodyPr>
            <a:normAutofit fontScale="90000"/>
          </a:bodyPr>
          <a:lstStyle/>
          <a:p>
            <a:r>
              <a:rPr lang="en-US" dirty="0">
                <a:latin typeface="+mn-lt"/>
              </a:rPr>
              <a:t>Existing Identified ABR Programs In Place</a:t>
            </a:r>
            <a:br>
              <a:rPr lang="en-US" dirty="0">
                <a:latin typeface="+mn-lt"/>
              </a:rPr>
            </a:br>
            <a:endParaRPr lang="en-US" dirty="0"/>
          </a:p>
        </p:txBody>
      </p:sp>
      <p:sp>
        <p:nvSpPr>
          <p:cNvPr id="3" name="Content Placeholder 2">
            <a:extLst>
              <a:ext uri="{FF2B5EF4-FFF2-40B4-BE49-F238E27FC236}">
                <a16:creationId xmlns:a16="http://schemas.microsoft.com/office/drawing/2014/main" id="{A812D8AA-A630-4CC7-5B7D-0679AD11AD39}"/>
              </a:ext>
            </a:extLst>
          </p:cNvPr>
          <p:cNvSpPr>
            <a:spLocks noGrp="1"/>
          </p:cNvSpPr>
          <p:nvPr>
            <p:ph idx="1"/>
          </p:nvPr>
        </p:nvSpPr>
        <p:spPr>
          <a:xfrm>
            <a:off x="838200" y="1825625"/>
            <a:ext cx="5638800" cy="3736975"/>
          </a:xfrm>
        </p:spPr>
        <p:txBody>
          <a:bodyPr>
            <a:normAutofit lnSpcReduction="10000"/>
          </a:bodyPr>
          <a:lstStyle/>
          <a:p>
            <a:pPr marL="457200" marR="0" lvl="0" indent="-457200" algn="l" defTabSz="914400" rtl="0" eaLnBrk="1" fontAlgn="auto" latinLnBrk="0" hangingPunct="1">
              <a:lnSpc>
                <a:spcPct val="100000"/>
              </a:lnSpc>
              <a:spcBef>
                <a:spcPts val="600"/>
              </a:spcBef>
              <a:spcAft>
                <a:spcPts val="0"/>
              </a:spcAft>
              <a:buClr>
                <a:srgbClr val="000000"/>
              </a:buClr>
              <a:buSzTx/>
              <a:buFont typeface="Arial" panose="020B0604020202020204" pitchFamily="34" charset="0"/>
              <a:buChar char="•"/>
              <a:tabLst/>
              <a:defRPr/>
            </a:pPr>
            <a:r>
              <a:rPr kumimoji="0" lang="en-US" sz="2800" i="0" u="none" strike="noStrike" kern="0" cap="none" spc="0" normalizeH="0" baseline="30000" noProof="0" dirty="0">
                <a:ln>
                  <a:noFill/>
                </a:ln>
                <a:effectLst/>
                <a:uLnTx/>
                <a:uFillTx/>
                <a:latin typeface="+mj-lt"/>
                <a:ea typeface="Lato Black"/>
                <a:cs typeface="Lato Black"/>
                <a:sym typeface="Lato Black"/>
              </a:rPr>
              <a:t>Berkeley (Authorized) </a:t>
            </a:r>
          </a:p>
          <a:p>
            <a:pPr marL="457200" marR="0" lvl="0" indent="-457200" algn="l" defTabSz="914400" rtl="0" eaLnBrk="1" fontAlgn="auto" latinLnBrk="0" hangingPunct="1">
              <a:lnSpc>
                <a:spcPct val="100000"/>
              </a:lnSpc>
              <a:spcBef>
                <a:spcPts val="600"/>
              </a:spcBef>
              <a:spcAft>
                <a:spcPts val="0"/>
              </a:spcAft>
              <a:buClr>
                <a:srgbClr val="000000"/>
              </a:buClr>
              <a:buSzTx/>
              <a:buFont typeface="Arial" panose="020B0604020202020204" pitchFamily="34" charset="0"/>
              <a:buChar char="•"/>
              <a:tabLst/>
              <a:defRPr/>
            </a:pPr>
            <a:r>
              <a:rPr kumimoji="0" lang="en-US" sz="2800" i="0" u="none" strike="noStrike" kern="0" cap="none" spc="0" normalizeH="0" baseline="30000" noProof="0" dirty="0">
                <a:ln>
                  <a:noFill/>
                </a:ln>
                <a:effectLst/>
                <a:uLnTx/>
                <a:uFillTx/>
                <a:latin typeface="+mj-lt"/>
                <a:ea typeface="Lato Black"/>
                <a:cs typeface="Lato Black"/>
                <a:sym typeface="Lato Black"/>
              </a:rPr>
              <a:t>*Culver City (Authorized)</a:t>
            </a:r>
          </a:p>
          <a:p>
            <a:pPr marL="457200" marR="0" lvl="0" indent="-457200" algn="l" defTabSz="914400" rtl="0" eaLnBrk="1" fontAlgn="auto" latinLnBrk="0" hangingPunct="1">
              <a:lnSpc>
                <a:spcPct val="100000"/>
              </a:lnSpc>
              <a:spcBef>
                <a:spcPts val="600"/>
              </a:spcBef>
              <a:spcAft>
                <a:spcPts val="0"/>
              </a:spcAft>
              <a:buClr>
                <a:srgbClr val="000000"/>
              </a:buClr>
              <a:buSzTx/>
              <a:buFont typeface="Arial" panose="020B0604020202020204" pitchFamily="34" charset="0"/>
              <a:buChar char="•"/>
              <a:tabLst/>
              <a:defRPr/>
            </a:pPr>
            <a:r>
              <a:rPr kumimoji="0" lang="en-US" sz="2800" i="0" u="none" strike="noStrike" kern="0" cap="none" spc="0" normalizeH="0" baseline="30000" noProof="0" dirty="0">
                <a:ln>
                  <a:noFill/>
                </a:ln>
                <a:effectLst/>
                <a:uLnTx/>
                <a:uFillTx/>
                <a:latin typeface="+mj-lt"/>
                <a:ea typeface="Lato Black"/>
                <a:cs typeface="Lato Black"/>
                <a:sym typeface="Lato Black"/>
              </a:rPr>
              <a:t>*Glendale (Authorized)</a:t>
            </a:r>
          </a:p>
          <a:p>
            <a:pPr marL="457200" marR="0" lvl="0" indent="-457200" algn="l" defTabSz="914400" rtl="0" eaLnBrk="1" fontAlgn="auto" latinLnBrk="0" hangingPunct="1">
              <a:lnSpc>
                <a:spcPct val="100000"/>
              </a:lnSpc>
              <a:spcBef>
                <a:spcPts val="600"/>
              </a:spcBef>
              <a:spcAft>
                <a:spcPts val="0"/>
              </a:spcAft>
              <a:buClr>
                <a:srgbClr val="000000"/>
              </a:buClr>
              <a:buSzTx/>
              <a:buFont typeface="Arial" panose="020B0604020202020204" pitchFamily="34" charset="0"/>
              <a:buChar char="•"/>
              <a:tabLst/>
              <a:defRPr/>
            </a:pPr>
            <a:r>
              <a:rPr kumimoji="0" lang="en-US" sz="2800" i="0" u="none" strike="noStrike" kern="0" cap="none" spc="0" normalizeH="0" baseline="30000" noProof="0" dirty="0">
                <a:ln>
                  <a:noFill/>
                </a:ln>
                <a:effectLst/>
                <a:uLnTx/>
                <a:uFillTx/>
                <a:latin typeface="+mj-lt"/>
                <a:ea typeface="Lato Black"/>
                <a:cs typeface="Lato Black"/>
                <a:sym typeface="Lato Black"/>
              </a:rPr>
              <a:t>Salt Lake City (Authorized)</a:t>
            </a:r>
          </a:p>
          <a:p>
            <a:pPr marL="457200" marR="0" lvl="0" indent="-457200" algn="l" defTabSz="914400" rtl="0" eaLnBrk="1" fontAlgn="auto" latinLnBrk="0" hangingPunct="1">
              <a:lnSpc>
                <a:spcPct val="100000"/>
              </a:lnSpc>
              <a:spcBef>
                <a:spcPts val="600"/>
              </a:spcBef>
              <a:spcAft>
                <a:spcPts val="0"/>
              </a:spcAft>
              <a:buClr>
                <a:srgbClr val="000000"/>
              </a:buClr>
              <a:buSzTx/>
              <a:buFont typeface="Arial" panose="020B0604020202020204" pitchFamily="34" charset="0"/>
              <a:buChar char="•"/>
              <a:tabLst/>
              <a:defRPr/>
            </a:pPr>
            <a:r>
              <a:rPr kumimoji="0" lang="en-US" sz="2800" i="0" u="none" strike="noStrike" kern="0" cap="none" spc="0" normalizeH="0" baseline="30000" noProof="0" dirty="0">
                <a:ln>
                  <a:noFill/>
                </a:ln>
                <a:effectLst/>
                <a:uLnTx/>
                <a:uFillTx/>
                <a:latin typeface="+mj-lt"/>
                <a:ea typeface="Lato Black"/>
                <a:cs typeface="Lato Black"/>
                <a:sym typeface="Lato Black"/>
              </a:rPr>
              <a:t>San Francisco (Authorized)</a:t>
            </a:r>
          </a:p>
          <a:p>
            <a:pPr marL="457200" marR="0" lvl="0" indent="-457200" algn="l" defTabSz="914400" rtl="0" eaLnBrk="1" fontAlgn="auto" latinLnBrk="0" hangingPunct="1">
              <a:lnSpc>
                <a:spcPct val="100000"/>
              </a:lnSpc>
              <a:spcBef>
                <a:spcPts val="600"/>
              </a:spcBef>
              <a:spcAft>
                <a:spcPts val="0"/>
              </a:spcAft>
              <a:buClr>
                <a:srgbClr val="000000"/>
              </a:buClr>
              <a:buSzTx/>
              <a:buFont typeface="Arial" panose="020B0604020202020204" pitchFamily="34" charset="0"/>
              <a:buChar char="•"/>
              <a:tabLst/>
              <a:defRPr/>
            </a:pPr>
            <a:r>
              <a:rPr kumimoji="0" lang="en-US" sz="2800" i="0" u="none" strike="noStrike" kern="0" cap="none" spc="0" normalizeH="0" baseline="30000" noProof="0" dirty="0">
                <a:ln>
                  <a:noFill/>
                </a:ln>
                <a:effectLst/>
                <a:uLnTx/>
                <a:uFillTx/>
                <a:latin typeface="+mj-lt"/>
                <a:ea typeface="Lato Black"/>
                <a:cs typeface="Lato Black"/>
                <a:sym typeface="Lato Black"/>
              </a:rPr>
              <a:t>San Jose (Authorized)</a:t>
            </a:r>
          </a:p>
          <a:p>
            <a:pPr marL="457200" marR="0" lvl="0" indent="-457200" algn="l" defTabSz="914400" rtl="0" eaLnBrk="1" fontAlgn="auto" latinLnBrk="0" hangingPunct="1">
              <a:lnSpc>
                <a:spcPct val="100000"/>
              </a:lnSpc>
              <a:spcBef>
                <a:spcPts val="600"/>
              </a:spcBef>
              <a:spcAft>
                <a:spcPts val="0"/>
              </a:spcAft>
              <a:buClr>
                <a:srgbClr val="000000"/>
              </a:buClr>
              <a:buSzTx/>
              <a:buFont typeface="Arial" panose="020B0604020202020204" pitchFamily="34" charset="0"/>
              <a:buChar char="•"/>
              <a:tabLst/>
              <a:defRPr/>
            </a:pPr>
            <a:r>
              <a:rPr kumimoji="0" lang="en-US" sz="2800" i="0" u="none" strike="noStrike" kern="0" cap="none" spc="0" normalizeH="0" baseline="30000" noProof="0" dirty="0">
                <a:ln>
                  <a:noFill/>
                </a:ln>
                <a:effectLst/>
                <a:uLnTx/>
                <a:uFillTx/>
                <a:latin typeface="+mj-lt"/>
                <a:ea typeface="Lato Black"/>
                <a:cs typeface="Lato Black"/>
                <a:sym typeface="Lato Black"/>
              </a:rPr>
              <a:t>Portland (Authorized) </a:t>
            </a:r>
          </a:p>
          <a:p>
            <a:pPr marL="457200" marR="0" lvl="0" indent="-457200" algn="l" defTabSz="914400" rtl="0" eaLnBrk="1" fontAlgn="auto" latinLnBrk="0" hangingPunct="1">
              <a:lnSpc>
                <a:spcPct val="100000"/>
              </a:lnSpc>
              <a:spcBef>
                <a:spcPts val="600"/>
              </a:spcBef>
              <a:spcAft>
                <a:spcPts val="0"/>
              </a:spcAft>
              <a:buClr>
                <a:srgbClr val="000000"/>
              </a:buClr>
              <a:buSzTx/>
              <a:buFont typeface="Arial" panose="020B0604020202020204" pitchFamily="34" charset="0"/>
              <a:buChar char="•"/>
              <a:tabLst/>
              <a:defRPr/>
            </a:pPr>
            <a:r>
              <a:rPr kumimoji="0" lang="en-US" sz="2800" i="0" u="none" strike="noStrike" kern="0" cap="none" spc="0" normalizeH="0" baseline="30000" noProof="0" dirty="0">
                <a:ln>
                  <a:noFill/>
                </a:ln>
                <a:effectLst/>
                <a:uLnTx/>
                <a:uFillTx/>
                <a:latin typeface="+mj-lt"/>
                <a:ea typeface="Lato Black"/>
                <a:cs typeface="Lato Black"/>
                <a:sym typeface="Lato Black"/>
              </a:rPr>
              <a:t>Murray City, Utah (Authorized)</a:t>
            </a:r>
          </a:p>
          <a:p>
            <a:pPr marL="457200" marR="0" lvl="0" indent="-457200" algn="l" defTabSz="914400" rtl="0" eaLnBrk="1" fontAlgn="auto" latinLnBrk="0" hangingPunct="1">
              <a:lnSpc>
                <a:spcPct val="100000"/>
              </a:lnSpc>
              <a:spcBef>
                <a:spcPts val="600"/>
              </a:spcBef>
              <a:spcAft>
                <a:spcPts val="0"/>
              </a:spcAft>
              <a:buClr>
                <a:srgbClr val="000000"/>
              </a:buClr>
              <a:buSzTx/>
              <a:buFont typeface="Arial" panose="020B0604020202020204" pitchFamily="34" charset="0"/>
              <a:buChar char="•"/>
              <a:tabLst/>
              <a:defRPr/>
            </a:pPr>
            <a:r>
              <a:rPr kumimoji="0" lang="en-US" sz="2800" i="0" u="none" strike="noStrike" kern="0" cap="none" spc="0" normalizeH="0" baseline="30000" noProof="0" dirty="0">
                <a:ln>
                  <a:noFill/>
                </a:ln>
                <a:effectLst/>
                <a:uLnTx/>
                <a:uFillTx/>
                <a:latin typeface="+mj-lt"/>
                <a:ea typeface="Lato Black"/>
                <a:cs typeface="Lato Black"/>
                <a:sym typeface="Lato Black"/>
              </a:rPr>
              <a:t>Seattle (Advisory)</a:t>
            </a:r>
          </a:p>
          <a:p>
            <a:pPr marL="0" indent="0">
              <a:buNone/>
            </a:pPr>
            <a:endParaRPr kumimoji="0" lang="en-US" sz="2800" i="0" u="none" strike="noStrike" kern="0" cap="none" spc="0" normalizeH="0" baseline="30000" noProof="0" dirty="0">
              <a:ln>
                <a:noFill/>
              </a:ln>
              <a:effectLst/>
              <a:uLnTx/>
              <a:uFillTx/>
              <a:latin typeface="+mj-lt"/>
              <a:ea typeface="Lato Black"/>
              <a:cs typeface="Lato Black"/>
              <a:sym typeface="Lato Black"/>
            </a:endParaRPr>
          </a:p>
          <a:p>
            <a:pPr marL="0" indent="0">
              <a:buNone/>
            </a:pPr>
            <a:r>
              <a:rPr kumimoji="0" lang="en-US" sz="2800" i="0" u="none" strike="noStrike" kern="0" cap="none" spc="0" normalizeH="0" baseline="30000" noProof="0" dirty="0">
                <a:ln>
                  <a:noFill/>
                </a:ln>
                <a:effectLst/>
                <a:uLnTx/>
                <a:uFillTx/>
                <a:latin typeface="+mj-lt"/>
                <a:ea typeface="Lato Black"/>
                <a:cs typeface="Lato Black"/>
                <a:sym typeface="Lato Black"/>
              </a:rPr>
              <a:t>* Structural Focus programs with various clients</a:t>
            </a:r>
            <a:r>
              <a:rPr kumimoji="0" lang="en-US" sz="2800" i="0" u="none" strike="noStrike" kern="0" cap="none" spc="0" normalizeH="0" baseline="30000" noProof="0" dirty="0">
                <a:ln>
                  <a:noFill/>
                </a:ln>
                <a:solidFill>
                  <a:srgbClr val="7C9BC6"/>
                </a:solidFill>
                <a:effectLst/>
                <a:uLnTx/>
                <a:uFillTx/>
                <a:latin typeface="+mj-lt"/>
                <a:ea typeface="Lato Black"/>
                <a:cs typeface="Lato Black"/>
                <a:sym typeface="Lato Black"/>
              </a:rPr>
              <a:t> </a:t>
            </a:r>
          </a:p>
          <a:p>
            <a:endParaRPr lang="en-US" dirty="0"/>
          </a:p>
        </p:txBody>
      </p:sp>
      <p:pic>
        <p:nvPicPr>
          <p:cNvPr id="4" name="Picture 3" descr="A close up of a logo&#10;&#10;Description automatically generated">
            <a:extLst>
              <a:ext uri="{FF2B5EF4-FFF2-40B4-BE49-F238E27FC236}">
                <a16:creationId xmlns:a16="http://schemas.microsoft.com/office/drawing/2014/main" id="{487CC1C2-B20B-8DD6-2B1C-9ABE8C1D1C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5681780"/>
            <a:ext cx="2087217" cy="649998"/>
          </a:xfrm>
          <a:prstGeom prst="rect">
            <a:avLst/>
          </a:prstGeom>
        </p:spPr>
      </p:pic>
      <p:pic>
        <p:nvPicPr>
          <p:cNvPr id="5" name="Picture 4">
            <a:extLst>
              <a:ext uri="{FF2B5EF4-FFF2-40B4-BE49-F238E27FC236}">
                <a16:creationId xmlns:a16="http://schemas.microsoft.com/office/drawing/2014/main" id="{8F5C714E-AE4E-93EB-7188-A52D5E14E19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451"/>
          <a:stretch/>
        </p:blipFill>
        <p:spPr>
          <a:xfrm>
            <a:off x="6477000" y="762765"/>
            <a:ext cx="5033041" cy="5332469"/>
          </a:xfrm>
          <a:prstGeom prst="rect">
            <a:avLst/>
          </a:prstGeom>
        </p:spPr>
      </p:pic>
    </p:spTree>
    <p:extLst>
      <p:ext uri="{BB962C8B-B14F-4D97-AF65-F5344CB8AC3E}">
        <p14:creationId xmlns:p14="http://schemas.microsoft.com/office/powerpoint/2010/main" val="3022292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CitySketch">
      <a:dk1>
        <a:srgbClr val="3D372E"/>
      </a:dk1>
      <a:lt1>
        <a:sysClr val="window" lastClr="FFFFFF"/>
      </a:lt1>
      <a:dk2>
        <a:srgbClr val="000000"/>
      </a:dk2>
      <a:lt2>
        <a:srgbClr val="E0ECE1"/>
      </a:lt2>
      <a:accent1>
        <a:srgbClr val="B2D0B4"/>
      </a:accent1>
      <a:accent2>
        <a:srgbClr val="88A5BA"/>
      </a:accent2>
      <a:accent3>
        <a:srgbClr val="909F5F"/>
      </a:accent3>
      <a:accent4>
        <a:srgbClr val="C9A057"/>
      </a:accent4>
      <a:accent5>
        <a:srgbClr val="DA7D60"/>
      </a:accent5>
      <a:accent6>
        <a:srgbClr val="978975"/>
      </a:accent6>
      <a:hlink>
        <a:srgbClr val="C9A057"/>
      </a:hlink>
      <a:folHlink>
        <a:srgbClr val="978975"/>
      </a:folHlink>
    </a:clrScheme>
    <a:fontScheme name="Century Schoolbook">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CitySketch">
      <a:dk1>
        <a:srgbClr val="3D372E"/>
      </a:dk1>
      <a:lt1>
        <a:sysClr val="window" lastClr="FFFFFF"/>
      </a:lt1>
      <a:dk2>
        <a:srgbClr val="000000"/>
      </a:dk2>
      <a:lt2>
        <a:srgbClr val="E0ECE1"/>
      </a:lt2>
      <a:accent1>
        <a:srgbClr val="B2D0B4"/>
      </a:accent1>
      <a:accent2>
        <a:srgbClr val="88A5BA"/>
      </a:accent2>
      <a:accent3>
        <a:srgbClr val="909F5F"/>
      </a:accent3>
      <a:accent4>
        <a:srgbClr val="C9A057"/>
      </a:accent4>
      <a:accent5>
        <a:srgbClr val="DA7D60"/>
      </a:accent5>
      <a:accent6>
        <a:srgbClr val="978975"/>
      </a:accent6>
      <a:hlink>
        <a:srgbClr val="C9A057"/>
      </a:hlink>
      <a:folHlink>
        <a:srgbClr val="978975"/>
      </a:folHlink>
    </a:clrScheme>
    <a:fontScheme name="Century Schoolbook">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308</TotalTime>
  <Words>3286</Words>
  <Application>Microsoft Office PowerPoint</Application>
  <PresentationFormat>Widescreen</PresentationFormat>
  <Paragraphs>330</Paragraphs>
  <Slides>37</Slides>
  <Notes>31</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37</vt:i4>
      </vt:variant>
    </vt:vector>
  </HeadingPairs>
  <TitlesOfParts>
    <vt:vector size="52" baseType="lpstr">
      <vt:lpstr>Aptos</vt:lpstr>
      <vt:lpstr>Aptos Display</vt:lpstr>
      <vt:lpstr>Arial</vt:lpstr>
      <vt:lpstr>Calibri</vt:lpstr>
      <vt:lpstr>Century Gothic</vt:lpstr>
      <vt:lpstr>Century Schoolbook</vt:lpstr>
      <vt:lpstr>Franklin Gothic Book</vt:lpstr>
      <vt:lpstr>Franklin Gothic Medium</vt:lpstr>
      <vt:lpstr>Lato</vt:lpstr>
      <vt:lpstr>Lato Black</vt:lpstr>
      <vt:lpstr>Lato Light</vt:lpstr>
      <vt:lpstr>Segoe UI</vt:lpstr>
      <vt:lpstr>Symbol</vt:lpstr>
      <vt:lpstr>Wingdings</vt:lpstr>
      <vt:lpstr>Office Theme</vt:lpstr>
      <vt:lpstr>Resilience through Accelerated Building Reoccupancy</vt:lpstr>
      <vt:lpstr>Imagine – if a 7.8M Earthquake occurs…</vt:lpstr>
      <vt:lpstr>ABR Program Objective</vt:lpstr>
      <vt:lpstr>A bit of background…</vt:lpstr>
      <vt:lpstr>PowerPoint Presentation</vt:lpstr>
      <vt:lpstr>PowerPoint Presentation</vt:lpstr>
      <vt:lpstr>PowerPoint Presentation</vt:lpstr>
      <vt:lpstr>FEMA P-2055-1 Overview</vt:lpstr>
      <vt:lpstr>Existing Identified ABR Programs In Place </vt:lpstr>
      <vt:lpstr>Key Authorized Program Elements</vt:lpstr>
      <vt:lpstr>PowerPoint Presentation</vt:lpstr>
      <vt:lpstr>BENEFITS</vt:lpstr>
      <vt:lpstr>A hypothetical low-rise older wood framed building after experienced strong shaking… </vt:lpstr>
      <vt:lpstr>BENEFITS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Authorized       vs        Advisory</vt:lpstr>
      <vt:lpstr>ABR program implementation</vt:lpstr>
      <vt:lpstr>1. Candidate Buildings</vt:lpstr>
      <vt:lpstr>2. Assign Building Safety Evaluator (BSE)</vt:lpstr>
      <vt:lpstr>3. Collect and review building information</vt:lpstr>
      <vt:lpstr>4. Conduct Site Survey</vt:lpstr>
      <vt:lpstr>5. Prepare Building Information File (BIF)</vt:lpstr>
      <vt:lpstr>6. Complete and submit City docs to AHJ</vt:lpstr>
      <vt:lpstr>Legal Considerations</vt:lpstr>
      <vt:lpstr>Legal Considerations</vt:lpstr>
      <vt:lpstr>Legal Considerations</vt:lpstr>
      <vt:lpstr>Legal Considerations</vt:lpstr>
      <vt:lpstr>Other Key Issues Discuss in Guide</vt:lpstr>
      <vt:lpstr>Program Costs</vt:lpstr>
      <vt:lpstr>Recap</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Resilience through Accelerated Building Reoccupancy</dc:title>
  <dc:creator>Wayne Chang</dc:creator>
  <cp:lastModifiedBy>Wayne Chang</cp:lastModifiedBy>
  <cp:revision>7</cp:revision>
  <dcterms:created xsi:type="dcterms:W3CDTF">2024-05-07T18:37:16Z</dcterms:created>
  <dcterms:modified xsi:type="dcterms:W3CDTF">2024-05-08T17:27:53Z</dcterms:modified>
</cp:coreProperties>
</file>