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56.xml" ContentType="application/vnd.openxmlformats-officedocument.presentationml.tags+xml"/>
  <Override PartName="/ppt/notesSlides/notesSlide6.xml" ContentType="application/vnd.openxmlformats-officedocument.presentationml.notesSlide+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notesSlides/notesSlide12.xml" ContentType="application/vnd.openxmlformats-officedocument.presentationml.notesSlide+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0.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notesSlides/notesSlide23.xml" ContentType="application/vnd.openxmlformats-officedocument.presentationml.notesSlide+xml"/>
  <Override PartName="/ppt/tags/tag74.xml" ContentType="application/vnd.openxmlformats-officedocument.presentationml.tags+xml"/>
  <Override PartName="/ppt/notesSlides/notesSlide24.xml" ContentType="application/vnd.openxmlformats-officedocument.presentationml.notesSlide+xml"/>
  <Override PartName="/ppt/tags/tag75.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notesSlides/notesSlide26.xml" ContentType="application/vnd.openxmlformats-officedocument.presentationml.notesSlide+xml"/>
  <Override PartName="/ppt/tags/tag77.xml" ContentType="application/vnd.openxmlformats-officedocument.presentationml.tags+xml"/>
  <Override PartName="/ppt/notesSlides/notesSlide27.xml" ContentType="application/vnd.openxmlformats-officedocument.presentationml.notesSlide+xml"/>
  <Override PartName="/ppt/tags/tag78.xml" ContentType="application/vnd.openxmlformats-officedocument.presentationml.tags+xml"/>
  <Override PartName="/ppt/notesSlides/notesSlide28.xml" ContentType="application/vnd.openxmlformats-officedocument.presentationml.notesSlide+xml"/>
  <Override PartName="/ppt/tags/tag79.xml" ContentType="application/vnd.openxmlformats-officedocument.presentationml.tags+xml"/>
  <Override PartName="/ppt/notesSlides/notesSlide29.xml" ContentType="application/vnd.openxmlformats-officedocument.presentationml.notesSlide+xml"/>
  <Override PartName="/ppt/tags/tag80.xml" ContentType="application/vnd.openxmlformats-officedocument.presentationml.tags+xml"/>
  <Override PartName="/ppt/notesSlides/notesSlide30.xml" ContentType="application/vnd.openxmlformats-officedocument.presentationml.notesSlide+xml"/>
  <Override PartName="/ppt/tags/tag81.xml" ContentType="application/vnd.openxmlformats-officedocument.presentationml.tags+xml"/>
  <Override PartName="/ppt/notesSlides/notesSlide31.xml" ContentType="application/vnd.openxmlformats-officedocument.presentationml.notesSlide+xml"/>
  <Override PartName="/ppt/tags/tag82.xml" ContentType="application/vnd.openxmlformats-officedocument.presentationml.tags+xml"/>
  <Override PartName="/ppt/notesSlides/notesSlide32.xml" ContentType="application/vnd.openxmlformats-officedocument.presentationml.notesSlide+xml"/>
  <Override PartName="/ppt/tags/tag83.xml" ContentType="application/vnd.openxmlformats-officedocument.presentationml.tags+xml"/>
  <Override PartName="/ppt/notesSlides/notesSlide33.xml" ContentType="application/vnd.openxmlformats-officedocument.presentationml.notesSlide+xml"/>
  <Override PartName="/ppt/tags/tag84.xml" ContentType="application/vnd.openxmlformats-officedocument.presentationml.tags+xml"/>
  <Override PartName="/ppt/notesSlides/notesSlide34.xml" ContentType="application/vnd.openxmlformats-officedocument.presentationml.notesSlide+xml"/>
  <Override PartName="/ppt/tags/tag85.xml" ContentType="application/vnd.openxmlformats-officedocument.presentationml.tags+xml"/>
  <Override PartName="/ppt/notesSlides/notesSlide35.xml" ContentType="application/vnd.openxmlformats-officedocument.presentationml.notesSlide+xml"/>
  <Override PartName="/ppt/tags/tag86.xml" ContentType="application/vnd.openxmlformats-officedocument.presentationml.tags+xml"/>
  <Override PartName="/ppt/notesSlides/notesSlide36.xml" ContentType="application/vnd.openxmlformats-officedocument.presentationml.notesSlide+xml"/>
  <Override PartName="/ppt/charts/chart1.xml" ContentType="application/vnd.openxmlformats-officedocument.drawingml.chart+xml"/>
  <Override PartName="/ppt/tags/tag87.xml" ContentType="application/vnd.openxmlformats-officedocument.presentationml.tags+xml"/>
  <Override PartName="/ppt/notesSlides/notesSlide37.xml" ContentType="application/vnd.openxmlformats-officedocument.presentationml.notesSlide+xml"/>
  <Override PartName="/ppt/tags/tag88.xml" ContentType="application/vnd.openxmlformats-officedocument.presentationml.tags+xml"/>
  <Override PartName="/ppt/notesSlides/notesSlide38.xml" ContentType="application/vnd.openxmlformats-officedocument.presentationml.notesSlide+xml"/>
  <Override PartName="/ppt/charts/chart2.xml" ContentType="application/vnd.openxmlformats-officedocument.drawingml.chart+xml"/>
  <Override PartName="/ppt/tags/tag89.xml" ContentType="application/vnd.openxmlformats-officedocument.presentationml.tags+xml"/>
  <Override PartName="/ppt/notesSlides/notesSlide39.xml" ContentType="application/vnd.openxmlformats-officedocument.presentationml.notesSlide+xml"/>
  <Override PartName="/ppt/tags/tag90.xml" ContentType="application/vnd.openxmlformats-officedocument.presentationml.tags+xml"/>
  <Override PartName="/ppt/notesSlides/notesSlide40.xml" ContentType="application/vnd.openxmlformats-officedocument.presentationml.notesSlide+xml"/>
  <Override PartName="/ppt/tags/tag91.xml" ContentType="application/vnd.openxmlformats-officedocument.presentationml.tags+xml"/>
  <Override PartName="/ppt/notesSlides/notesSlide4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b876f007ac5e4668"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 id="2147483724" r:id="rId2"/>
  </p:sldMasterIdLst>
  <p:notesMasterIdLst>
    <p:notesMasterId r:id="rId45"/>
  </p:notesMasterIdLst>
  <p:handoutMasterIdLst>
    <p:handoutMasterId r:id="rId46"/>
  </p:handoutMasterIdLst>
  <p:sldIdLst>
    <p:sldId id="626" r:id="rId3"/>
    <p:sldId id="632" r:id="rId4"/>
    <p:sldId id="635" r:id="rId5"/>
    <p:sldId id="622" r:id="rId6"/>
    <p:sldId id="633" r:id="rId7"/>
    <p:sldId id="609" r:id="rId8"/>
    <p:sldId id="610" r:id="rId9"/>
    <p:sldId id="611" r:id="rId10"/>
    <p:sldId id="636" r:id="rId11"/>
    <p:sldId id="618" r:id="rId12"/>
    <p:sldId id="619" r:id="rId13"/>
    <p:sldId id="572" r:id="rId14"/>
    <p:sldId id="614" r:id="rId15"/>
    <p:sldId id="628" r:id="rId16"/>
    <p:sldId id="629" r:id="rId17"/>
    <p:sldId id="630" r:id="rId18"/>
    <p:sldId id="631" r:id="rId19"/>
    <p:sldId id="598" r:id="rId20"/>
    <p:sldId id="638" r:id="rId21"/>
    <p:sldId id="580" r:id="rId22"/>
    <p:sldId id="590" r:id="rId23"/>
    <p:sldId id="591" r:id="rId24"/>
    <p:sldId id="592" r:id="rId25"/>
    <p:sldId id="599" r:id="rId26"/>
    <p:sldId id="600" r:id="rId27"/>
    <p:sldId id="601" r:id="rId28"/>
    <p:sldId id="594" r:id="rId29"/>
    <p:sldId id="595" r:id="rId30"/>
    <p:sldId id="596" r:id="rId31"/>
    <p:sldId id="625" r:id="rId32"/>
    <p:sldId id="603" r:id="rId33"/>
    <p:sldId id="604" r:id="rId34"/>
    <p:sldId id="583" r:id="rId35"/>
    <p:sldId id="639" r:id="rId36"/>
    <p:sldId id="627" r:id="rId37"/>
    <p:sldId id="584" r:id="rId38"/>
    <p:sldId id="585" r:id="rId39"/>
    <p:sldId id="586" r:id="rId40"/>
    <p:sldId id="587" r:id="rId41"/>
    <p:sldId id="588" r:id="rId42"/>
    <p:sldId id="615" r:id="rId43"/>
    <p:sldId id="500" r:id="rId44"/>
  </p:sldIdLst>
  <p:sldSz cx="12192000" cy="6858000"/>
  <p:notesSz cx="6797675" cy="9856788"/>
  <p:custDataLst>
    <p:tags r:id="rId4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orient="horz" pos="3952" userDrawn="1">
          <p15:clr>
            <a:srgbClr val="A4A3A4"/>
          </p15:clr>
        </p15:guide>
        <p15:guide id="3" pos="301" userDrawn="1">
          <p15:clr>
            <a:srgbClr val="A4A3A4"/>
          </p15:clr>
        </p15:guide>
        <p15:guide id="4" pos="7589" userDrawn="1">
          <p15:clr>
            <a:srgbClr val="A4A3A4"/>
          </p15:clr>
        </p15:guide>
      </p15:sldGuideLst>
    </p:ext>
    <p:ext uri="{2D200454-40CA-4A62-9FC3-DE9A4176ACB9}">
      <p15:notesGuideLst xmlns:p15="http://schemas.microsoft.com/office/powerpoint/2012/main">
        <p15:guide id="1" orient="horz" pos="6100">
          <p15:clr>
            <a:srgbClr val="A4A3A4"/>
          </p15:clr>
        </p15:guide>
        <p15:guide id="2" pos="4112">
          <p15:clr>
            <a:srgbClr val="A4A3A4"/>
          </p15:clr>
        </p15:guide>
        <p15:guide id="3" pos="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o Wieland | screenmakers" initials="scr M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3265" autoAdjust="0"/>
  </p:normalViewPr>
  <p:slideViewPr>
    <p:cSldViewPr snapToGrid="0" showGuides="1">
      <p:cViewPr varScale="1">
        <p:scale>
          <a:sx n="63" d="100"/>
          <a:sy n="63" d="100"/>
        </p:scale>
        <p:origin x="72" y="138"/>
      </p:cViewPr>
      <p:guideLst>
        <p:guide orient="horz" pos="890"/>
        <p:guide orient="horz" pos="3952"/>
        <p:guide pos="301"/>
        <p:guide pos="7589"/>
      </p:guideLst>
    </p:cSldViewPr>
  </p:slideViewPr>
  <p:outlineViewPr>
    <p:cViewPr>
      <p:scale>
        <a:sx n="33" d="100"/>
        <a:sy n="33" d="100"/>
      </p:scale>
      <p:origin x="0" y="10656"/>
    </p:cViewPr>
  </p:outlineViewPr>
  <p:notesTextViewPr>
    <p:cViewPr>
      <p:scale>
        <a:sx n="66" d="100"/>
        <a:sy n="66" d="100"/>
      </p:scale>
      <p:origin x="0" y="0"/>
    </p:cViewPr>
  </p:notesTextViewPr>
  <p:sorterViewPr>
    <p:cViewPr>
      <p:scale>
        <a:sx n="65" d="100"/>
        <a:sy n="65" d="100"/>
      </p:scale>
      <p:origin x="0" y="2148"/>
    </p:cViewPr>
  </p:sorterViewPr>
  <p:notesViewPr>
    <p:cSldViewPr snapToGrid="0" showGuides="1">
      <p:cViewPr varScale="1">
        <p:scale>
          <a:sx n="90" d="100"/>
          <a:sy n="90" d="100"/>
        </p:scale>
        <p:origin x="-3762" y="-108"/>
      </p:cViewPr>
      <p:guideLst>
        <p:guide orient="horz" pos="6100"/>
        <p:guide pos="4112"/>
        <p:guide pos="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 of 805 Cancers Evaluated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One Mutation</c:v>
                </c:pt>
                <c:pt idx="1">
                  <c:v>Two Mutations</c:v>
                </c:pt>
                <c:pt idx="2">
                  <c:v>More Than Two Mutations  </c:v>
                </c:pt>
              </c:strCache>
            </c:strRef>
          </c:cat>
          <c:val>
            <c:numRef>
              <c:f>Sheet1!$B$2:$B$4</c:f>
              <c:numCache>
                <c:formatCode>General</c:formatCode>
                <c:ptCount val="3"/>
                <c:pt idx="0">
                  <c:v>82</c:v>
                </c:pt>
                <c:pt idx="1">
                  <c:v>47</c:v>
                </c:pt>
                <c:pt idx="2">
                  <c:v>8</c:v>
                </c:pt>
              </c:numCache>
            </c:numRef>
          </c:val>
          <c:extLst>
            <c:ext xmlns:c16="http://schemas.microsoft.com/office/drawing/2014/chart" uri="{C3380CC4-5D6E-409C-BE32-E72D297353CC}">
              <c16:uniqueId val="{00000000-7773-4596-9007-A23EB1173171}"/>
            </c:ext>
          </c:extLst>
        </c:ser>
        <c:dLbls>
          <c:showLegendKey val="0"/>
          <c:showVal val="0"/>
          <c:showCatName val="0"/>
          <c:showSerName val="0"/>
          <c:showPercent val="0"/>
          <c:showBubbleSize val="0"/>
        </c:dLbls>
        <c:gapWidth val="150"/>
        <c:axId val="404487552"/>
        <c:axId val="404534400"/>
      </c:barChart>
      <c:catAx>
        <c:axId val="404487552"/>
        <c:scaling>
          <c:orientation val="minMax"/>
        </c:scaling>
        <c:delete val="0"/>
        <c:axPos val="b"/>
        <c:numFmt formatCode="General" sourceLinked="0"/>
        <c:majorTickMark val="out"/>
        <c:minorTickMark val="none"/>
        <c:tickLblPos val="nextTo"/>
        <c:crossAx val="404534400"/>
        <c:crosses val="autoZero"/>
        <c:auto val="1"/>
        <c:lblAlgn val="ctr"/>
        <c:lblOffset val="100"/>
        <c:noMultiLvlLbl val="0"/>
      </c:catAx>
      <c:valAx>
        <c:axId val="404534400"/>
        <c:scaling>
          <c:orientation val="minMax"/>
        </c:scaling>
        <c:delete val="0"/>
        <c:axPos val="l"/>
        <c:majorGridlines/>
        <c:numFmt formatCode="General" sourceLinked="1"/>
        <c:majorTickMark val="out"/>
        <c:minorTickMark val="none"/>
        <c:tickLblPos val="nextTo"/>
        <c:crossAx val="4044875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CancerSEEK Sensitivity &amp; Specificity</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1-144A-4A49-BD96-71BEBF360B7E}"/>
              </c:ext>
            </c:extLst>
          </c:dPt>
          <c:dPt>
            <c:idx val="9"/>
            <c:invertIfNegative val="0"/>
            <c:bubble3D val="0"/>
            <c:spPr>
              <a:solidFill>
                <a:schemeClr val="accent6"/>
              </a:solidFill>
            </c:spPr>
            <c:extLst>
              <c:ext xmlns:c16="http://schemas.microsoft.com/office/drawing/2014/chart" uri="{C3380CC4-5D6E-409C-BE32-E72D297353CC}">
                <c16:uniqueId val="{00000003-144A-4A49-BD96-71BEBF360B7E}"/>
              </c:ext>
            </c:extLst>
          </c:dPt>
          <c:cat>
            <c:strRef>
              <c:f>Sheet1!$A$2:$A$11</c:f>
              <c:strCache>
                <c:ptCount val="10"/>
                <c:pt idx="0">
                  <c:v>Overall Sensitivity</c:v>
                </c:pt>
                <c:pt idx="1">
                  <c:v>Ovarian Cancer</c:v>
                </c:pt>
                <c:pt idx="2">
                  <c:v>Liver Cancer</c:v>
                </c:pt>
                <c:pt idx="3">
                  <c:v>Stomach Cancer</c:v>
                </c:pt>
                <c:pt idx="4">
                  <c:v>Pancreas Cancer</c:v>
                </c:pt>
                <c:pt idx="5">
                  <c:v>Esophagus Cancer</c:v>
                </c:pt>
                <c:pt idx="6">
                  <c:v>Colorectal Cancer</c:v>
                </c:pt>
                <c:pt idx="7">
                  <c:v>Lung Cancer</c:v>
                </c:pt>
                <c:pt idx="8">
                  <c:v>Breast Cancer</c:v>
                </c:pt>
                <c:pt idx="9">
                  <c:v>Overall Specificity</c:v>
                </c:pt>
              </c:strCache>
            </c:strRef>
          </c:cat>
          <c:val>
            <c:numRef>
              <c:f>Sheet1!$B$2:$B$11</c:f>
              <c:numCache>
                <c:formatCode>General</c:formatCode>
                <c:ptCount val="10"/>
                <c:pt idx="0">
                  <c:v>70</c:v>
                </c:pt>
                <c:pt idx="1">
                  <c:v>98</c:v>
                </c:pt>
                <c:pt idx="2">
                  <c:v>97</c:v>
                </c:pt>
                <c:pt idx="3">
                  <c:v>72</c:v>
                </c:pt>
                <c:pt idx="4">
                  <c:v>72</c:v>
                </c:pt>
                <c:pt idx="5">
                  <c:v>70</c:v>
                </c:pt>
                <c:pt idx="6">
                  <c:v>65</c:v>
                </c:pt>
                <c:pt idx="7">
                  <c:v>58</c:v>
                </c:pt>
                <c:pt idx="8">
                  <c:v>33</c:v>
                </c:pt>
                <c:pt idx="9">
                  <c:v>99</c:v>
                </c:pt>
              </c:numCache>
            </c:numRef>
          </c:val>
          <c:extLst>
            <c:ext xmlns:c16="http://schemas.microsoft.com/office/drawing/2014/chart" uri="{C3380CC4-5D6E-409C-BE32-E72D297353CC}">
              <c16:uniqueId val="{00000004-144A-4A49-BD96-71BEBF360B7E}"/>
            </c:ext>
          </c:extLst>
        </c:ser>
        <c:dLbls>
          <c:showLegendKey val="0"/>
          <c:showVal val="0"/>
          <c:showCatName val="0"/>
          <c:showSerName val="0"/>
          <c:showPercent val="0"/>
          <c:showBubbleSize val="0"/>
        </c:dLbls>
        <c:gapWidth val="150"/>
        <c:axId val="405151744"/>
        <c:axId val="405153280"/>
      </c:barChart>
      <c:catAx>
        <c:axId val="405151744"/>
        <c:scaling>
          <c:orientation val="minMax"/>
        </c:scaling>
        <c:delete val="0"/>
        <c:axPos val="b"/>
        <c:numFmt formatCode="General" sourceLinked="0"/>
        <c:majorTickMark val="out"/>
        <c:minorTickMark val="none"/>
        <c:tickLblPos val="nextTo"/>
        <c:crossAx val="405153280"/>
        <c:crosses val="autoZero"/>
        <c:auto val="1"/>
        <c:lblAlgn val="ctr"/>
        <c:lblOffset val="100"/>
        <c:noMultiLvlLbl val="0"/>
      </c:catAx>
      <c:valAx>
        <c:axId val="405153280"/>
        <c:scaling>
          <c:orientation val="minMax"/>
        </c:scaling>
        <c:delete val="0"/>
        <c:axPos val="l"/>
        <c:majorGridlines/>
        <c:numFmt formatCode="General" sourceLinked="1"/>
        <c:majorTickMark val="out"/>
        <c:minorTickMark val="none"/>
        <c:tickLblPos val="nextTo"/>
        <c:crossAx val="4051517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7FDE4-A86A-4107-8C98-D7BB1032B20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74D2AEC-AA7D-4416-8A4E-46EE72987D4F}">
      <dgm:prSet phldrT="[Text]"/>
      <dgm:spPr/>
      <dgm:t>
        <a:bodyPr/>
        <a:lstStyle/>
        <a:p>
          <a:r>
            <a:rPr lang="en-US" dirty="0"/>
            <a:t>Analytical Validity</a:t>
          </a:r>
        </a:p>
      </dgm:t>
    </dgm:pt>
    <dgm:pt modelId="{D014DDB3-A130-4701-B5AE-AD0EAE712809}" type="parTrans" cxnId="{EDD8C899-4EFE-453D-803F-910867EC09FC}">
      <dgm:prSet/>
      <dgm:spPr/>
      <dgm:t>
        <a:bodyPr/>
        <a:lstStyle/>
        <a:p>
          <a:endParaRPr lang="en-US"/>
        </a:p>
      </dgm:t>
    </dgm:pt>
    <dgm:pt modelId="{96951434-DFFB-4139-AB19-DE973F489458}" type="sibTrans" cxnId="{EDD8C899-4EFE-453D-803F-910867EC09FC}">
      <dgm:prSet/>
      <dgm:spPr/>
      <dgm:t>
        <a:bodyPr/>
        <a:lstStyle/>
        <a:p>
          <a:endParaRPr lang="en-US"/>
        </a:p>
      </dgm:t>
    </dgm:pt>
    <dgm:pt modelId="{4E08C9B6-10E8-4F8F-8FBA-29217FA29527}">
      <dgm:prSet phldrT="[Text]"/>
      <dgm:spPr/>
      <dgm:t>
        <a:bodyPr/>
        <a:lstStyle/>
        <a:p>
          <a:r>
            <a:rPr lang="en-US" dirty="0"/>
            <a:t>Clinical Validity</a:t>
          </a:r>
        </a:p>
      </dgm:t>
    </dgm:pt>
    <dgm:pt modelId="{FE980D83-B93E-4238-9944-0B8101B16F69}" type="parTrans" cxnId="{B755BD33-E423-47C6-A537-3BD37B48AD6C}">
      <dgm:prSet/>
      <dgm:spPr/>
      <dgm:t>
        <a:bodyPr/>
        <a:lstStyle/>
        <a:p>
          <a:endParaRPr lang="en-US"/>
        </a:p>
      </dgm:t>
    </dgm:pt>
    <dgm:pt modelId="{E79846EF-12EB-4D53-9F1C-C716CBE11C21}" type="sibTrans" cxnId="{B755BD33-E423-47C6-A537-3BD37B48AD6C}">
      <dgm:prSet/>
      <dgm:spPr/>
      <dgm:t>
        <a:bodyPr/>
        <a:lstStyle/>
        <a:p>
          <a:endParaRPr lang="en-US"/>
        </a:p>
      </dgm:t>
    </dgm:pt>
    <dgm:pt modelId="{CABE1E00-ABAC-4EC9-AFC0-FDCF2DDAF9FD}">
      <dgm:prSet phldrT="[Text]"/>
      <dgm:spPr/>
      <dgm:t>
        <a:bodyPr/>
        <a:lstStyle/>
        <a:p>
          <a:r>
            <a:rPr lang="en-US" dirty="0"/>
            <a:t>Clinical Utility</a:t>
          </a:r>
        </a:p>
      </dgm:t>
    </dgm:pt>
    <dgm:pt modelId="{E5C3B80E-8034-4A02-9DFA-E16883F4ED4D}" type="parTrans" cxnId="{3195AF5C-3187-4BBF-AD74-095B2B75904C}">
      <dgm:prSet/>
      <dgm:spPr/>
      <dgm:t>
        <a:bodyPr/>
        <a:lstStyle/>
        <a:p>
          <a:endParaRPr lang="en-US"/>
        </a:p>
      </dgm:t>
    </dgm:pt>
    <dgm:pt modelId="{F4D6D66B-0775-4A92-98FE-40DADD377A1B}" type="sibTrans" cxnId="{3195AF5C-3187-4BBF-AD74-095B2B75904C}">
      <dgm:prSet/>
      <dgm:spPr/>
      <dgm:t>
        <a:bodyPr/>
        <a:lstStyle/>
        <a:p>
          <a:endParaRPr lang="en-US"/>
        </a:p>
      </dgm:t>
    </dgm:pt>
    <dgm:pt modelId="{C43529A9-E1A3-4955-87D5-0EEC6556A108}" type="pres">
      <dgm:prSet presAssocID="{5807FDE4-A86A-4107-8C98-D7BB1032B202}" presName="Name0" presStyleCnt="0">
        <dgm:presLayoutVars>
          <dgm:dir/>
          <dgm:resizeHandles val="exact"/>
        </dgm:presLayoutVars>
      </dgm:prSet>
      <dgm:spPr/>
    </dgm:pt>
    <dgm:pt modelId="{21D08B42-163A-49E1-8FD6-269CD0A077A7}" type="pres">
      <dgm:prSet presAssocID="{274D2AEC-AA7D-4416-8A4E-46EE72987D4F}" presName="node" presStyleLbl="node1" presStyleIdx="0" presStyleCnt="3">
        <dgm:presLayoutVars>
          <dgm:bulletEnabled val="1"/>
        </dgm:presLayoutVars>
      </dgm:prSet>
      <dgm:spPr/>
    </dgm:pt>
    <dgm:pt modelId="{21A37ABE-5004-48C6-B007-C5771C1C1FDE}" type="pres">
      <dgm:prSet presAssocID="{96951434-DFFB-4139-AB19-DE973F489458}" presName="sibTrans" presStyleLbl="sibTrans2D1" presStyleIdx="0" presStyleCnt="2"/>
      <dgm:spPr/>
    </dgm:pt>
    <dgm:pt modelId="{69B6A552-4A63-44CF-8191-94854194B438}" type="pres">
      <dgm:prSet presAssocID="{96951434-DFFB-4139-AB19-DE973F489458}" presName="connectorText" presStyleLbl="sibTrans2D1" presStyleIdx="0" presStyleCnt="2"/>
      <dgm:spPr/>
    </dgm:pt>
    <dgm:pt modelId="{F74E3FBE-D93C-45C1-95E8-FED3AA2137C1}" type="pres">
      <dgm:prSet presAssocID="{4E08C9B6-10E8-4F8F-8FBA-29217FA29527}" presName="node" presStyleLbl="node1" presStyleIdx="1" presStyleCnt="3">
        <dgm:presLayoutVars>
          <dgm:bulletEnabled val="1"/>
        </dgm:presLayoutVars>
      </dgm:prSet>
      <dgm:spPr/>
    </dgm:pt>
    <dgm:pt modelId="{4DB290E9-5FD4-4138-85FD-9B197DE54985}" type="pres">
      <dgm:prSet presAssocID="{E79846EF-12EB-4D53-9F1C-C716CBE11C21}" presName="sibTrans" presStyleLbl="sibTrans2D1" presStyleIdx="1" presStyleCnt="2"/>
      <dgm:spPr/>
    </dgm:pt>
    <dgm:pt modelId="{D94EAB9F-6D25-4477-85A6-5CCE8B268EB7}" type="pres">
      <dgm:prSet presAssocID="{E79846EF-12EB-4D53-9F1C-C716CBE11C21}" presName="connectorText" presStyleLbl="sibTrans2D1" presStyleIdx="1" presStyleCnt="2"/>
      <dgm:spPr/>
    </dgm:pt>
    <dgm:pt modelId="{AD73FD5A-0B09-4CA5-BC5A-5679683E959F}" type="pres">
      <dgm:prSet presAssocID="{CABE1E00-ABAC-4EC9-AFC0-FDCF2DDAF9FD}" presName="node" presStyleLbl="node1" presStyleIdx="2" presStyleCnt="3">
        <dgm:presLayoutVars>
          <dgm:bulletEnabled val="1"/>
        </dgm:presLayoutVars>
      </dgm:prSet>
      <dgm:spPr/>
    </dgm:pt>
  </dgm:ptLst>
  <dgm:cxnLst>
    <dgm:cxn modelId="{FE1EAC13-5789-4CFA-B3EC-4CC560CC736C}" type="presOf" srcId="{4E08C9B6-10E8-4F8F-8FBA-29217FA29527}" destId="{F74E3FBE-D93C-45C1-95E8-FED3AA2137C1}" srcOrd="0" destOrd="0" presId="urn:microsoft.com/office/officeart/2005/8/layout/process1"/>
    <dgm:cxn modelId="{B755BD33-E423-47C6-A537-3BD37B48AD6C}" srcId="{5807FDE4-A86A-4107-8C98-D7BB1032B202}" destId="{4E08C9B6-10E8-4F8F-8FBA-29217FA29527}" srcOrd="1" destOrd="0" parTransId="{FE980D83-B93E-4238-9944-0B8101B16F69}" sibTransId="{E79846EF-12EB-4D53-9F1C-C716CBE11C21}"/>
    <dgm:cxn modelId="{3195AF5C-3187-4BBF-AD74-095B2B75904C}" srcId="{5807FDE4-A86A-4107-8C98-D7BB1032B202}" destId="{CABE1E00-ABAC-4EC9-AFC0-FDCF2DDAF9FD}" srcOrd="2" destOrd="0" parTransId="{E5C3B80E-8034-4A02-9DFA-E16883F4ED4D}" sibTransId="{F4D6D66B-0775-4A92-98FE-40DADD377A1B}"/>
    <dgm:cxn modelId="{10E7164A-B8F4-47CC-8667-16094C29AF82}" type="presOf" srcId="{E79846EF-12EB-4D53-9F1C-C716CBE11C21}" destId="{D94EAB9F-6D25-4477-85A6-5CCE8B268EB7}" srcOrd="1" destOrd="0" presId="urn:microsoft.com/office/officeart/2005/8/layout/process1"/>
    <dgm:cxn modelId="{E9A7A770-C57C-499C-B096-9144FA4ADC59}" type="presOf" srcId="{CABE1E00-ABAC-4EC9-AFC0-FDCF2DDAF9FD}" destId="{AD73FD5A-0B09-4CA5-BC5A-5679683E959F}" srcOrd="0" destOrd="0" presId="urn:microsoft.com/office/officeart/2005/8/layout/process1"/>
    <dgm:cxn modelId="{63C5EE70-DEB3-499D-831E-56379AECFB2A}" type="presOf" srcId="{96951434-DFFB-4139-AB19-DE973F489458}" destId="{21A37ABE-5004-48C6-B007-C5771C1C1FDE}" srcOrd="0" destOrd="0" presId="urn:microsoft.com/office/officeart/2005/8/layout/process1"/>
    <dgm:cxn modelId="{25A2D27E-882B-4622-9200-8B7FDFFC7F5E}" type="presOf" srcId="{96951434-DFFB-4139-AB19-DE973F489458}" destId="{69B6A552-4A63-44CF-8191-94854194B438}" srcOrd="1" destOrd="0" presId="urn:microsoft.com/office/officeart/2005/8/layout/process1"/>
    <dgm:cxn modelId="{EDD8C899-4EFE-453D-803F-910867EC09FC}" srcId="{5807FDE4-A86A-4107-8C98-D7BB1032B202}" destId="{274D2AEC-AA7D-4416-8A4E-46EE72987D4F}" srcOrd="0" destOrd="0" parTransId="{D014DDB3-A130-4701-B5AE-AD0EAE712809}" sibTransId="{96951434-DFFB-4139-AB19-DE973F489458}"/>
    <dgm:cxn modelId="{ED2DFCB8-5F3B-4992-B950-77C8D2588534}" type="presOf" srcId="{E79846EF-12EB-4D53-9F1C-C716CBE11C21}" destId="{4DB290E9-5FD4-4138-85FD-9B197DE54985}" srcOrd="0" destOrd="0" presId="urn:microsoft.com/office/officeart/2005/8/layout/process1"/>
    <dgm:cxn modelId="{64D83CC3-D415-4F5B-A34A-AB8F83869290}" type="presOf" srcId="{5807FDE4-A86A-4107-8C98-D7BB1032B202}" destId="{C43529A9-E1A3-4955-87D5-0EEC6556A108}" srcOrd="0" destOrd="0" presId="urn:microsoft.com/office/officeart/2005/8/layout/process1"/>
    <dgm:cxn modelId="{A41E55FB-944F-47B8-908B-BD9D26C2512B}" type="presOf" srcId="{274D2AEC-AA7D-4416-8A4E-46EE72987D4F}" destId="{21D08B42-163A-49E1-8FD6-269CD0A077A7}" srcOrd="0" destOrd="0" presId="urn:microsoft.com/office/officeart/2005/8/layout/process1"/>
    <dgm:cxn modelId="{56A6B489-41EF-4433-9EB6-C963323C29E9}" type="presParOf" srcId="{C43529A9-E1A3-4955-87D5-0EEC6556A108}" destId="{21D08B42-163A-49E1-8FD6-269CD0A077A7}" srcOrd="0" destOrd="0" presId="urn:microsoft.com/office/officeart/2005/8/layout/process1"/>
    <dgm:cxn modelId="{A7F465EB-7413-4451-B538-99C943014778}" type="presParOf" srcId="{C43529A9-E1A3-4955-87D5-0EEC6556A108}" destId="{21A37ABE-5004-48C6-B007-C5771C1C1FDE}" srcOrd="1" destOrd="0" presId="urn:microsoft.com/office/officeart/2005/8/layout/process1"/>
    <dgm:cxn modelId="{FBA78205-A7FC-47BC-B695-41A7E112E38D}" type="presParOf" srcId="{21A37ABE-5004-48C6-B007-C5771C1C1FDE}" destId="{69B6A552-4A63-44CF-8191-94854194B438}" srcOrd="0" destOrd="0" presId="urn:microsoft.com/office/officeart/2005/8/layout/process1"/>
    <dgm:cxn modelId="{B5A1CF16-73EC-45E3-A717-FAAD3ACE580C}" type="presParOf" srcId="{C43529A9-E1A3-4955-87D5-0EEC6556A108}" destId="{F74E3FBE-D93C-45C1-95E8-FED3AA2137C1}" srcOrd="2" destOrd="0" presId="urn:microsoft.com/office/officeart/2005/8/layout/process1"/>
    <dgm:cxn modelId="{2CF2F286-CED7-4ADE-A4BC-E99EAA3AA071}" type="presParOf" srcId="{C43529A9-E1A3-4955-87D5-0EEC6556A108}" destId="{4DB290E9-5FD4-4138-85FD-9B197DE54985}" srcOrd="3" destOrd="0" presId="urn:microsoft.com/office/officeart/2005/8/layout/process1"/>
    <dgm:cxn modelId="{F5F5776B-6CA8-49C9-AE20-880AEDBA885C}" type="presParOf" srcId="{4DB290E9-5FD4-4138-85FD-9B197DE54985}" destId="{D94EAB9F-6D25-4477-85A6-5CCE8B268EB7}" srcOrd="0" destOrd="0" presId="urn:microsoft.com/office/officeart/2005/8/layout/process1"/>
    <dgm:cxn modelId="{78A55880-5EC5-469A-8C9E-087ED2962F0A}" type="presParOf" srcId="{C43529A9-E1A3-4955-87D5-0EEC6556A108}" destId="{AD73FD5A-0B09-4CA5-BC5A-5679683E959F}"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605980-6571-48E9-93C6-25F21482F9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EA76903-7FA1-4EDE-B2C4-7C323AE1BDB3}">
      <dgm:prSet phldrT="[Text]"/>
      <dgm:spPr/>
      <dgm:t>
        <a:bodyPr/>
        <a:lstStyle/>
        <a:p>
          <a:r>
            <a:rPr lang="en-US" dirty="0"/>
            <a:t>Genomics</a:t>
          </a:r>
        </a:p>
        <a:p>
          <a:r>
            <a:rPr lang="en-US" dirty="0"/>
            <a:t>20 000 genes</a:t>
          </a:r>
        </a:p>
      </dgm:t>
    </dgm:pt>
    <dgm:pt modelId="{157500A8-4BF0-4F3E-B4D5-202428AC4FE3}" type="parTrans" cxnId="{0C61530E-5D27-474D-BBB5-405EF4270905}">
      <dgm:prSet/>
      <dgm:spPr/>
      <dgm:t>
        <a:bodyPr/>
        <a:lstStyle/>
        <a:p>
          <a:endParaRPr lang="en-US"/>
        </a:p>
      </dgm:t>
    </dgm:pt>
    <dgm:pt modelId="{49E4FBAB-7023-4DC6-9D7F-CD9BBA57C361}" type="sibTrans" cxnId="{0C61530E-5D27-474D-BBB5-405EF4270905}">
      <dgm:prSet/>
      <dgm:spPr/>
      <dgm:t>
        <a:bodyPr/>
        <a:lstStyle/>
        <a:p>
          <a:endParaRPr lang="en-US"/>
        </a:p>
      </dgm:t>
    </dgm:pt>
    <dgm:pt modelId="{A0BCF8DB-C950-43F8-9CFD-B5FD322F3AB7}">
      <dgm:prSet phldrT="[Text]"/>
      <dgm:spPr/>
      <dgm:t>
        <a:bodyPr/>
        <a:lstStyle/>
        <a:p>
          <a:r>
            <a:rPr lang="en-US" dirty="0" err="1"/>
            <a:t>Transcriptomics</a:t>
          </a:r>
          <a:endParaRPr lang="en-US" dirty="0"/>
        </a:p>
        <a:p>
          <a:r>
            <a:rPr lang="en-US" dirty="0"/>
            <a:t>150 000 transcripts</a:t>
          </a:r>
        </a:p>
      </dgm:t>
    </dgm:pt>
    <dgm:pt modelId="{33E0806D-CC1E-4595-A9EC-B8AA9CD45F28}" type="parTrans" cxnId="{38C1DC30-0F01-4590-98CB-42F674722367}">
      <dgm:prSet/>
      <dgm:spPr/>
      <dgm:t>
        <a:bodyPr/>
        <a:lstStyle/>
        <a:p>
          <a:endParaRPr lang="en-US"/>
        </a:p>
      </dgm:t>
    </dgm:pt>
    <dgm:pt modelId="{F093C842-5759-4777-B57A-03BA4B055494}" type="sibTrans" cxnId="{38C1DC30-0F01-4590-98CB-42F674722367}">
      <dgm:prSet/>
      <dgm:spPr/>
      <dgm:t>
        <a:bodyPr/>
        <a:lstStyle/>
        <a:p>
          <a:endParaRPr lang="en-US"/>
        </a:p>
      </dgm:t>
    </dgm:pt>
    <dgm:pt modelId="{46303E6B-866F-492D-80FF-EE6BDB5C082D}">
      <dgm:prSet phldrT="[Text]"/>
      <dgm:spPr/>
      <dgm:t>
        <a:bodyPr/>
        <a:lstStyle/>
        <a:p>
          <a:r>
            <a:rPr lang="en-US" dirty="0"/>
            <a:t>Proteomics</a:t>
          </a:r>
        </a:p>
        <a:p>
          <a:r>
            <a:rPr lang="en-US" dirty="0"/>
            <a:t>10 million proteins</a:t>
          </a:r>
        </a:p>
      </dgm:t>
    </dgm:pt>
    <dgm:pt modelId="{3646FD62-BC85-4D03-978D-371D2CB9E57A}" type="parTrans" cxnId="{2AB02CCD-439F-4F38-8E2E-83A80038799D}">
      <dgm:prSet/>
      <dgm:spPr/>
      <dgm:t>
        <a:bodyPr/>
        <a:lstStyle/>
        <a:p>
          <a:endParaRPr lang="en-US"/>
        </a:p>
      </dgm:t>
    </dgm:pt>
    <dgm:pt modelId="{4ECEC5C3-3106-4C9A-9B29-719034CFB65F}" type="sibTrans" cxnId="{2AB02CCD-439F-4F38-8E2E-83A80038799D}">
      <dgm:prSet/>
      <dgm:spPr/>
      <dgm:t>
        <a:bodyPr/>
        <a:lstStyle/>
        <a:p>
          <a:endParaRPr lang="en-US"/>
        </a:p>
      </dgm:t>
    </dgm:pt>
    <dgm:pt modelId="{93128D18-9BCF-4770-83CD-9B1E77248F70}">
      <dgm:prSet phldrT="[Text]"/>
      <dgm:spPr/>
      <dgm:t>
        <a:bodyPr/>
        <a:lstStyle/>
        <a:p>
          <a:r>
            <a:rPr lang="en-US" dirty="0"/>
            <a:t>Metabolomics</a:t>
          </a:r>
        </a:p>
        <a:p>
          <a:r>
            <a:rPr lang="en-US" dirty="0"/>
            <a:t>1000s metabolites</a:t>
          </a:r>
        </a:p>
      </dgm:t>
    </dgm:pt>
    <dgm:pt modelId="{E8816F6A-07C7-460F-9B30-FFDB4F0110EB}" type="parTrans" cxnId="{694F6858-D95E-4D0C-B6E6-D5948185DC86}">
      <dgm:prSet/>
      <dgm:spPr/>
      <dgm:t>
        <a:bodyPr/>
        <a:lstStyle/>
        <a:p>
          <a:endParaRPr lang="en-US"/>
        </a:p>
      </dgm:t>
    </dgm:pt>
    <dgm:pt modelId="{5B3DEBEE-22F5-4688-80A7-BD9280C40761}" type="sibTrans" cxnId="{694F6858-D95E-4D0C-B6E6-D5948185DC86}">
      <dgm:prSet/>
      <dgm:spPr/>
      <dgm:t>
        <a:bodyPr/>
        <a:lstStyle/>
        <a:p>
          <a:endParaRPr lang="en-US"/>
        </a:p>
      </dgm:t>
    </dgm:pt>
    <dgm:pt modelId="{C72C0710-00CD-4ED6-A92A-E1A8A2767D4B}">
      <dgm:prSet phldrT="[Text]"/>
      <dgm:spPr/>
      <dgm:t>
        <a:bodyPr/>
        <a:lstStyle/>
        <a:p>
          <a:r>
            <a:rPr lang="en-US" dirty="0" err="1"/>
            <a:t>Epigenomics</a:t>
          </a:r>
          <a:endParaRPr lang="en-US" dirty="0"/>
        </a:p>
      </dgm:t>
    </dgm:pt>
    <dgm:pt modelId="{376CD59D-06CE-4DC9-A241-6ABA3DF5516B}" type="parTrans" cxnId="{E61A9A9B-0694-4B2C-A32F-7FD8B3251A1B}">
      <dgm:prSet/>
      <dgm:spPr/>
      <dgm:t>
        <a:bodyPr/>
        <a:lstStyle/>
        <a:p>
          <a:endParaRPr lang="en-US"/>
        </a:p>
      </dgm:t>
    </dgm:pt>
    <dgm:pt modelId="{BD94D52A-07E2-47D8-94D9-6D65DFE7E705}" type="sibTrans" cxnId="{E61A9A9B-0694-4B2C-A32F-7FD8B3251A1B}">
      <dgm:prSet/>
      <dgm:spPr/>
      <dgm:t>
        <a:bodyPr/>
        <a:lstStyle/>
        <a:p>
          <a:endParaRPr lang="en-US"/>
        </a:p>
      </dgm:t>
    </dgm:pt>
    <dgm:pt modelId="{2AC3E25B-03F0-44D3-BAEB-6FF1AA9D24EE}">
      <dgm:prSet phldrT="[Text]"/>
      <dgm:spPr/>
      <dgm:t>
        <a:bodyPr/>
        <a:lstStyle/>
        <a:p>
          <a:r>
            <a:rPr lang="en-US" dirty="0" err="1"/>
            <a:t>Microbiomics</a:t>
          </a:r>
          <a:endParaRPr lang="en-US" dirty="0"/>
        </a:p>
      </dgm:t>
    </dgm:pt>
    <dgm:pt modelId="{A07628E0-BF7E-41ED-905B-0BD4F78A4633}" type="parTrans" cxnId="{22CB6952-A786-40B0-BDCF-E1622E47978A}">
      <dgm:prSet/>
      <dgm:spPr/>
      <dgm:t>
        <a:bodyPr/>
        <a:lstStyle/>
        <a:p>
          <a:endParaRPr lang="en-US"/>
        </a:p>
      </dgm:t>
    </dgm:pt>
    <dgm:pt modelId="{BBA70E59-1429-4085-BC5A-4F2D2ADC658B}" type="sibTrans" cxnId="{22CB6952-A786-40B0-BDCF-E1622E47978A}">
      <dgm:prSet/>
      <dgm:spPr/>
      <dgm:t>
        <a:bodyPr/>
        <a:lstStyle/>
        <a:p>
          <a:endParaRPr lang="en-US"/>
        </a:p>
      </dgm:t>
    </dgm:pt>
    <dgm:pt modelId="{323F12EA-1B47-44C1-B056-D8BC0DF9186D}" type="pres">
      <dgm:prSet presAssocID="{C5605980-6571-48E9-93C6-25F21482F95E}" presName="diagram" presStyleCnt="0">
        <dgm:presLayoutVars>
          <dgm:dir/>
          <dgm:resizeHandles val="exact"/>
        </dgm:presLayoutVars>
      </dgm:prSet>
      <dgm:spPr/>
    </dgm:pt>
    <dgm:pt modelId="{16669DB7-59CB-4D1F-AC53-D78503550D6A}" type="pres">
      <dgm:prSet presAssocID="{CEA76903-7FA1-4EDE-B2C4-7C323AE1BDB3}" presName="node" presStyleLbl="node1" presStyleIdx="0" presStyleCnt="6">
        <dgm:presLayoutVars>
          <dgm:bulletEnabled val="1"/>
        </dgm:presLayoutVars>
      </dgm:prSet>
      <dgm:spPr/>
    </dgm:pt>
    <dgm:pt modelId="{92502A12-7AF3-4695-BF88-CDEC2BCAFFB6}" type="pres">
      <dgm:prSet presAssocID="{49E4FBAB-7023-4DC6-9D7F-CD9BBA57C361}" presName="sibTrans" presStyleCnt="0"/>
      <dgm:spPr/>
    </dgm:pt>
    <dgm:pt modelId="{F346A3B8-7787-431E-B2D8-E916E19D7CA5}" type="pres">
      <dgm:prSet presAssocID="{A0BCF8DB-C950-43F8-9CFD-B5FD322F3AB7}" presName="node" presStyleLbl="node1" presStyleIdx="1" presStyleCnt="6">
        <dgm:presLayoutVars>
          <dgm:bulletEnabled val="1"/>
        </dgm:presLayoutVars>
      </dgm:prSet>
      <dgm:spPr/>
    </dgm:pt>
    <dgm:pt modelId="{5C5B4EEA-2E10-4789-A9EA-058050A4C7DA}" type="pres">
      <dgm:prSet presAssocID="{F093C842-5759-4777-B57A-03BA4B055494}" presName="sibTrans" presStyleCnt="0"/>
      <dgm:spPr/>
    </dgm:pt>
    <dgm:pt modelId="{83D62E79-E11A-4F24-91FE-83E5CFB20D83}" type="pres">
      <dgm:prSet presAssocID="{46303E6B-866F-492D-80FF-EE6BDB5C082D}" presName="node" presStyleLbl="node1" presStyleIdx="2" presStyleCnt="6">
        <dgm:presLayoutVars>
          <dgm:bulletEnabled val="1"/>
        </dgm:presLayoutVars>
      </dgm:prSet>
      <dgm:spPr/>
    </dgm:pt>
    <dgm:pt modelId="{05C5A501-67F3-46CE-AFF7-D441620E5739}" type="pres">
      <dgm:prSet presAssocID="{4ECEC5C3-3106-4C9A-9B29-719034CFB65F}" presName="sibTrans" presStyleCnt="0"/>
      <dgm:spPr/>
    </dgm:pt>
    <dgm:pt modelId="{842BD2AD-927E-4451-89BE-7469CAAD7A87}" type="pres">
      <dgm:prSet presAssocID="{93128D18-9BCF-4770-83CD-9B1E77248F70}" presName="node" presStyleLbl="node1" presStyleIdx="3" presStyleCnt="6">
        <dgm:presLayoutVars>
          <dgm:bulletEnabled val="1"/>
        </dgm:presLayoutVars>
      </dgm:prSet>
      <dgm:spPr/>
    </dgm:pt>
    <dgm:pt modelId="{85558716-33E2-4FEF-8D0B-872797F04F6B}" type="pres">
      <dgm:prSet presAssocID="{5B3DEBEE-22F5-4688-80A7-BD9280C40761}" presName="sibTrans" presStyleCnt="0"/>
      <dgm:spPr/>
    </dgm:pt>
    <dgm:pt modelId="{A6221E2F-EEFB-4D6F-918C-E172D5C98D48}" type="pres">
      <dgm:prSet presAssocID="{C72C0710-00CD-4ED6-A92A-E1A8A2767D4B}" presName="node" presStyleLbl="node1" presStyleIdx="4" presStyleCnt="6">
        <dgm:presLayoutVars>
          <dgm:bulletEnabled val="1"/>
        </dgm:presLayoutVars>
      </dgm:prSet>
      <dgm:spPr/>
    </dgm:pt>
    <dgm:pt modelId="{8CD65C05-513E-4138-9E60-982B6607088B}" type="pres">
      <dgm:prSet presAssocID="{BD94D52A-07E2-47D8-94D9-6D65DFE7E705}" presName="sibTrans" presStyleCnt="0"/>
      <dgm:spPr/>
    </dgm:pt>
    <dgm:pt modelId="{2C131515-FF31-4890-8DC9-C5EDE3779180}" type="pres">
      <dgm:prSet presAssocID="{2AC3E25B-03F0-44D3-BAEB-6FF1AA9D24EE}" presName="node" presStyleLbl="node1" presStyleIdx="5" presStyleCnt="6">
        <dgm:presLayoutVars>
          <dgm:bulletEnabled val="1"/>
        </dgm:presLayoutVars>
      </dgm:prSet>
      <dgm:spPr/>
    </dgm:pt>
  </dgm:ptLst>
  <dgm:cxnLst>
    <dgm:cxn modelId="{0C61530E-5D27-474D-BBB5-405EF4270905}" srcId="{C5605980-6571-48E9-93C6-25F21482F95E}" destId="{CEA76903-7FA1-4EDE-B2C4-7C323AE1BDB3}" srcOrd="0" destOrd="0" parTransId="{157500A8-4BF0-4F3E-B4D5-202428AC4FE3}" sibTransId="{49E4FBAB-7023-4DC6-9D7F-CD9BBA57C361}"/>
    <dgm:cxn modelId="{54A6B613-6FE3-4AF9-BDFB-AD3E17192A49}" type="presOf" srcId="{CEA76903-7FA1-4EDE-B2C4-7C323AE1BDB3}" destId="{16669DB7-59CB-4D1F-AC53-D78503550D6A}" srcOrd="0" destOrd="0" presId="urn:microsoft.com/office/officeart/2005/8/layout/default"/>
    <dgm:cxn modelId="{2AEDCC27-8A46-4B44-9BF2-35FEDAF6FB52}" type="presOf" srcId="{C72C0710-00CD-4ED6-A92A-E1A8A2767D4B}" destId="{A6221E2F-EEFB-4D6F-918C-E172D5C98D48}" srcOrd="0" destOrd="0" presId="urn:microsoft.com/office/officeart/2005/8/layout/default"/>
    <dgm:cxn modelId="{38C1DC30-0F01-4590-98CB-42F674722367}" srcId="{C5605980-6571-48E9-93C6-25F21482F95E}" destId="{A0BCF8DB-C950-43F8-9CFD-B5FD322F3AB7}" srcOrd="1" destOrd="0" parTransId="{33E0806D-CC1E-4595-A9EC-B8AA9CD45F28}" sibTransId="{F093C842-5759-4777-B57A-03BA4B055494}"/>
    <dgm:cxn modelId="{22CB6952-A786-40B0-BDCF-E1622E47978A}" srcId="{C5605980-6571-48E9-93C6-25F21482F95E}" destId="{2AC3E25B-03F0-44D3-BAEB-6FF1AA9D24EE}" srcOrd="5" destOrd="0" parTransId="{A07628E0-BF7E-41ED-905B-0BD4F78A4633}" sibTransId="{BBA70E59-1429-4085-BC5A-4F2D2ADC658B}"/>
    <dgm:cxn modelId="{694F6858-D95E-4D0C-B6E6-D5948185DC86}" srcId="{C5605980-6571-48E9-93C6-25F21482F95E}" destId="{93128D18-9BCF-4770-83CD-9B1E77248F70}" srcOrd="3" destOrd="0" parTransId="{E8816F6A-07C7-460F-9B30-FFDB4F0110EB}" sibTransId="{5B3DEBEE-22F5-4688-80A7-BD9280C40761}"/>
    <dgm:cxn modelId="{6E29F97F-DE3C-4D32-B84E-B83CB299C6E7}" type="presOf" srcId="{A0BCF8DB-C950-43F8-9CFD-B5FD322F3AB7}" destId="{F346A3B8-7787-431E-B2D8-E916E19D7CA5}" srcOrd="0" destOrd="0" presId="urn:microsoft.com/office/officeart/2005/8/layout/default"/>
    <dgm:cxn modelId="{E61A9A9B-0694-4B2C-A32F-7FD8B3251A1B}" srcId="{C5605980-6571-48E9-93C6-25F21482F95E}" destId="{C72C0710-00CD-4ED6-A92A-E1A8A2767D4B}" srcOrd="4" destOrd="0" parTransId="{376CD59D-06CE-4DC9-A241-6ABA3DF5516B}" sibTransId="{BD94D52A-07E2-47D8-94D9-6D65DFE7E705}"/>
    <dgm:cxn modelId="{637388B4-AA69-4C44-9B53-8557602F91E7}" type="presOf" srcId="{2AC3E25B-03F0-44D3-BAEB-6FF1AA9D24EE}" destId="{2C131515-FF31-4890-8DC9-C5EDE3779180}" srcOrd="0" destOrd="0" presId="urn:microsoft.com/office/officeart/2005/8/layout/default"/>
    <dgm:cxn modelId="{641EB6B5-8073-4271-978B-3C82D29D58D4}" type="presOf" srcId="{93128D18-9BCF-4770-83CD-9B1E77248F70}" destId="{842BD2AD-927E-4451-89BE-7469CAAD7A87}" srcOrd="0" destOrd="0" presId="urn:microsoft.com/office/officeart/2005/8/layout/default"/>
    <dgm:cxn modelId="{2AB02CCD-439F-4F38-8E2E-83A80038799D}" srcId="{C5605980-6571-48E9-93C6-25F21482F95E}" destId="{46303E6B-866F-492D-80FF-EE6BDB5C082D}" srcOrd="2" destOrd="0" parTransId="{3646FD62-BC85-4D03-978D-371D2CB9E57A}" sibTransId="{4ECEC5C3-3106-4C9A-9B29-719034CFB65F}"/>
    <dgm:cxn modelId="{6C7400D3-7284-4566-8996-708F7BFACF3E}" type="presOf" srcId="{46303E6B-866F-492D-80FF-EE6BDB5C082D}" destId="{83D62E79-E11A-4F24-91FE-83E5CFB20D83}" srcOrd="0" destOrd="0" presId="urn:microsoft.com/office/officeart/2005/8/layout/default"/>
    <dgm:cxn modelId="{3DC44AD9-6385-4F4A-AEF2-05A8C45BF399}" type="presOf" srcId="{C5605980-6571-48E9-93C6-25F21482F95E}" destId="{323F12EA-1B47-44C1-B056-D8BC0DF9186D}" srcOrd="0" destOrd="0" presId="urn:microsoft.com/office/officeart/2005/8/layout/default"/>
    <dgm:cxn modelId="{675EDEFA-CFB5-4B37-ACD0-0381C724AD62}" type="presParOf" srcId="{323F12EA-1B47-44C1-B056-D8BC0DF9186D}" destId="{16669DB7-59CB-4D1F-AC53-D78503550D6A}" srcOrd="0" destOrd="0" presId="urn:microsoft.com/office/officeart/2005/8/layout/default"/>
    <dgm:cxn modelId="{F6396929-5EE4-47E5-BF78-1F3AA661F56C}" type="presParOf" srcId="{323F12EA-1B47-44C1-B056-D8BC0DF9186D}" destId="{92502A12-7AF3-4695-BF88-CDEC2BCAFFB6}" srcOrd="1" destOrd="0" presId="urn:microsoft.com/office/officeart/2005/8/layout/default"/>
    <dgm:cxn modelId="{DF3318E7-314D-4802-96AC-D586280AF020}" type="presParOf" srcId="{323F12EA-1B47-44C1-B056-D8BC0DF9186D}" destId="{F346A3B8-7787-431E-B2D8-E916E19D7CA5}" srcOrd="2" destOrd="0" presId="urn:microsoft.com/office/officeart/2005/8/layout/default"/>
    <dgm:cxn modelId="{FB9C5968-EF1F-40BC-ABF5-F5AAB7A29B13}" type="presParOf" srcId="{323F12EA-1B47-44C1-B056-D8BC0DF9186D}" destId="{5C5B4EEA-2E10-4789-A9EA-058050A4C7DA}" srcOrd="3" destOrd="0" presId="urn:microsoft.com/office/officeart/2005/8/layout/default"/>
    <dgm:cxn modelId="{AC3C7AD2-AE41-4255-958A-2B91AC2D655F}" type="presParOf" srcId="{323F12EA-1B47-44C1-B056-D8BC0DF9186D}" destId="{83D62E79-E11A-4F24-91FE-83E5CFB20D83}" srcOrd="4" destOrd="0" presId="urn:microsoft.com/office/officeart/2005/8/layout/default"/>
    <dgm:cxn modelId="{01979395-5511-48B2-B88C-BC7E19F360F6}" type="presParOf" srcId="{323F12EA-1B47-44C1-B056-D8BC0DF9186D}" destId="{05C5A501-67F3-46CE-AFF7-D441620E5739}" srcOrd="5" destOrd="0" presId="urn:microsoft.com/office/officeart/2005/8/layout/default"/>
    <dgm:cxn modelId="{99A026BA-25AC-4ED0-AFCB-C36F39A72545}" type="presParOf" srcId="{323F12EA-1B47-44C1-B056-D8BC0DF9186D}" destId="{842BD2AD-927E-4451-89BE-7469CAAD7A87}" srcOrd="6" destOrd="0" presId="urn:microsoft.com/office/officeart/2005/8/layout/default"/>
    <dgm:cxn modelId="{C7F606BD-CD6E-44F6-808A-D812C10510EA}" type="presParOf" srcId="{323F12EA-1B47-44C1-B056-D8BC0DF9186D}" destId="{85558716-33E2-4FEF-8D0B-872797F04F6B}" srcOrd="7" destOrd="0" presId="urn:microsoft.com/office/officeart/2005/8/layout/default"/>
    <dgm:cxn modelId="{675E022E-4A2A-4D3F-B363-A8DF3052713F}" type="presParOf" srcId="{323F12EA-1B47-44C1-B056-D8BC0DF9186D}" destId="{A6221E2F-EEFB-4D6F-918C-E172D5C98D48}" srcOrd="8" destOrd="0" presId="urn:microsoft.com/office/officeart/2005/8/layout/default"/>
    <dgm:cxn modelId="{7AC4F516-249B-408C-90D0-CCEBE5B070E4}" type="presParOf" srcId="{323F12EA-1B47-44C1-B056-D8BC0DF9186D}" destId="{8CD65C05-513E-4138-9E60-982B6607088B}" srcOrd="9" destOrd="0" presId="urn:microsoft.com/office/officeart/2005/8/layout/default"/>
    <dgm:cxn modelId="{81EB1D74-E01B-4FAA-9E72-17AB4BAD9F41}" type="presParOf" srcId="{323F12EA-1B47-44C1-B056-D8BC0DF9186D}" destId="{2C131515-FF31-4890-8DC9-C5EDE3779180}"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08B42-163A-49E1-8FD6-269CD0A077A7}">
      <dsp:nvSpPr>
        <dsp:cNvPr id="0" name=""/>
        <dsp:cNvSpPr/>
      </dsp:nvSpPr>
      <dsp:spPr>
        <a:xfrm>
          <a:off x="8173" y="2239012"/>
          <a:ext cx="2443076" cy="14658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Analytical Validity</a:t>
          </a:r>
        </a:p>
      </dsp:txBody>
      <dsp:txXfrm>
        <a:off x="51106" y="2281945"/>
        <a:ext cx="2357210" cy="1379980"/>
      </dsp:txXfrm>
    </dsp:sp>
    <dsp:sp modelId="{21A37ABE-5004-48C6-B007-C5771C1C1FDE}">
      <dsp:nvSpPr>
        <dsp:cNvPr id="0" name=""/>
        <dsp:cNvSpPr/>
      </dsp:nvSpPr>
      <dsp:spPr>
        <a:xfrm>
          <a:off x="2695558" y="2668994"/>
          <a:ext cx="517932" cy="6058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2695558" y="2790171"/>
        <a:ext cx="362552" cy="363529"/>
      </dsp:txXfrm>
    </dsp:sp>
    <dsp:sp modelId="{F74E3FBE-D93C-45C1-95E8-FED3AA2137C1}">
      <dsp:nvSpPr>
        <dsp:cNvPr id="0" name=""/>
        <dsp:cNvSpPr/>
      </dsp:nvSpPr>
      <dsp:spPr>
        <a:xfrm>
          <a:off x="3428481" y="2239012"/>
          <a:ext cx="2443076" cy="14658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Clinical Validity</a:t>
          </a:r>
        </a:p>
      </dsp:txBody>
      <dsp:txXfrm>
        <a:off x="3471414" y="2281945"/>
        <a:ext cx="2357210" cy="1379980"/>
      </dsp:txXfrm>
    </dsp:sp>
    <dsp:sp modelId="{4DB290E9-5FD4-4138-85FD-9B197DE54985}">
      <dsp:nvSpPr>
        <dsp:cNvPr id="0" name=""/>
        <dsp:cNvSpPr/>
      </dsp:nvSpPr>
      <dsp:spPr>
        <a:xfrm>
          <a:off x="6115866" y="2668994"/>
          <a:ext cx="517932" cy="6058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115866" y="2790171"/>
        <a:ext cx="362552" cy="363529"/>
      </dsp:txXfrm>
    </dsp:sp>
    <dsp:sp modelId="{AD73FD5A-0B09-4CA5-BC5A-5679683E959F}">
      <dsp:nvSpPr>
        <dsp:cNvPr id="0" name=""/>
        <dsp:cNvSpPr/>
      </dsp:nvSpPr>
      <dsp:spPr>
        <a:xfrm>
          <a:off x="6848789" y="2239012"/>
          <a:ext cx="2443076" cy="14658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Clinical Utility</a:t>
          </a:r>
        </a:p>
      </dsp:txBody>
      <dsp:txXfrm>
        <a:off x="6891722" y="2281945"/>
        <a:ext cx="2357210" cy="1379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69DB7-59CB-4D1F-AC53-D78503550D6A}">
      <dsp:nvSpPr>
        <dsp:cNvPr id="0" name=""/>
        <dsp:cNvSpPr/>
      </dsp:nvSpPr>
      <dsp:spPr>
        <a:xfrm>
          <a:off x="0" y="804083"/>
          <a:ext cx="2539999" cy="152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Genomics</a:t>
          </a:r>
        </a:p>
        <a:p>
          <a:pPr marL="0" lvl="0" indent="0" algn="ctr" defTabSz="1155700">
            <a:lnSpc>
              <a:spcPct val="90000"/>
            </a:lnSpc>
            <a:spcBef>
              <a:spcPct val="0"/>
            </a:spcBef>
            <a:spcAft>
              <a:spcPct val="35000"/>
            </a:spcAft>
            <a:buNone/>
          </a:pPr>
          <a:r>
            <a:rPr lang="en-US" sz="2600" kern="1200" dirty="0"/>
            <a:t>20 000 genes</a:t>
          </a:r>
        </a:p>
      </dsp:txBody>
      <dsp:txXfrm>
        <a:off x="0" y="804083"/>
        <a:ext cx="2539999" cy="1524000"/>
      </dsp:txXfrm>
    </dsp:sp>
    <dsp:sp modelId="{F346A3B8-7787-431E-B2D8-E916E19D7CA5}">
      <dsp:nvSpPr>
        <dsp:cNvPr id="0" name=""/>
        <dsp:cNvSpPr/>
      </dsp:nvSpPr>
      <dsp:spPr>
        <a:xfrm>
          <a:off x="2794000" y="804083"/>
          <a:ext cx="2539999" cy="152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Transcriptomics</a:t>
          </a:r>
          <a:endParaRPr lang="en-US" sz="2600" kern="1200" dirty="0"/>
        </a:p>
        <a:p>
          <a:pPr marL="0" lvl="0" indent="0" algn="ctr" defTabSz="1155700">
            <a:lnSpc>
              <a:spcPct val="90000"/>
            </a:lnSpc>
            <a:spcBef>
              <a:spcPct val="0"/>
            </a:spcBef>
            <a:spcAft>
              <a:spcPct val="35000"/>
            </a:spcAft>
            <a:buNone/>
          </a:pPr>
          <a:r>
            <a:rPr lang="en-US" sz="2600" kern="1200" dirty="0"/>
            <a:t>150 000 transcripts</a:t>
          </a:r>
        </a:p>
      </dsp:txBody>
      <dsp:txXfrm>
        <a:off x="2794000" y="804083"/>
        <a:ext cx="2539999" cy="1524000"/>
      </dsp:txXfrm>
    </dsp:sp>
    <dsp:sp modelId="{83D62E79-E11A-4F24-91FE-83E5CFB20D83}">
      <dsp:nvSpPr>
        <dsp:cNvPr id="0" name=""/>
        <dsp:cNvSpPr/>
      </dsp:nvSpPr>
      <dsp:spPr>
        <a:xfrm>
          <a:off x="5587999" y="804083"/>
          <a:ext cx="2539999" cy="152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Proteomics</a:t>
          </a:r>
        </a:p>
        <a:p>
          <a:pPr marL="0" lvl="0" indent="0" algn="ctr" defTabSz="1155700">
            <a:lnSpc>
              <a:spcPct val="90000"/>
            </a:lnSpc>
            <a:spcBef>
              <a:spcPct val="0"/>
            </a:spcBef>
            <a:spcAft>
              <a:spcPct val="35000"/>
            </a:spcAft>
            <a:buNone/>
          </a:pPr>
          <a:r>
            <a:rPr lang="en-US" sz="2600" kern="1200" dirty="0"/>
            <a:t>10 million proteins</a:t>
          </a:r>
        </a:p>
      </dsp:txBody>
      <dsp:txXfrm>
        <a:off x="5587999" y="804083"/>
        <a:ext cx="2539999" cy="1524000"/>
      </dsp:txXfrm>
    </dsp:sp>
    <dsp:sp modelId="{842BD2AD-927E-4451-89BE-7469CAAD7A87}">
      <dsp:nvSpPr>
        <dsp:cNvPr id="0" name=""/>
        <dsp:cNvSpPr/>
      </dsp:nvSpPr>
      <dsp:spPr>
        <a:xfrm>
          <a:off x="0" y="2582084"/>
          <a:ext cx="2539999" cy="152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Metabolomics</a:t>
          </a:r>
        </a:p>
        <a:p>
          <a:pPr marL="0" lvl="0" indent="0" algn="ctr" defTabSz="1155700">
            <a:lnSpc>
              <a:spcPct val="90000"/>
            </a:lnSpc>
            <a:spcBef>
              <a:spcPct val="0"/>
            </a:spcBef>
            <a:spcAft>
              <a:spcPct val="35000"/>
            </a:spcAft>
            <a:buNone/>
          </a:pPr>
          <a:r>
            <a:rPr lang="en-US" sz="2600" kern="1200" dirty="0"/>
            <a:t>1000s metabolites</a:t>
          </a:r>
        </a:p>
      </dsp:txBody>
      <dsp:txXfrm>
        <a:off x="0" y="2582084"/>
        <a:ext cx="2539999" cy="1524000"/>
      </dsp:txXfrm>
    </dsp:sp>
    <dsp:sp modelId="{A6221E2F-EEFB-4D6F-918C-E172D5C98D48}">
      <dsp:nvSpPr>
        <dsp:cNvPr id="0" name=""/>
        <dsp:cNvSpPr/>
      </dsp:nvSpPr>
      <dsp:spPr>
        <a:xfrm>
          <a:off x="2794000" y="2582084"/>
          <a:ext cx="2539999" cy="152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Epigenomics</a:t>
          </a:r>
          <a:endParaRPr lang="en-US" sz="2600" kern="1200" dirty="0"/>
        </a:p>
      </dsp:txBody>
      <dsp:txXfrm>
        <a:off x="2794000" y="2582084"/>
        <a:ext cx="2539999" cy="1524000"/>
      </dsp:txXfrm>
    </dsp:sp>
    <dsp:sp modelId="{2C131515-FF31-4890-8DC9-C5EDE3779180}">
      <dsp:nvSpPr>
        <dsp:cNvPr id="0" name=""/>
        <dsp:cNvSpPr/>
      </dsp:nvSpPr>
      <dsp:spPr>
        <a:xfrm>
          <a:off x="5587999" y="2582084"/>
          <a:ext cx="2539999" cy="1524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Microbiomics</a:t>
          </a:r>
          <a:endParaRPr lang="en-US" sz="2600" kern="1200" dirty="0"/>
        </a:p>
      </dsp:txBody>
      <dsp:txXfrm>
        <a:off x="5587999" y="2582084"/>
        <a:ext cx="2539999"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268134" y="9228221"/>
            <a:ext cx="2945659" cy="492840"/>
          </a:xfrm>
          <a:prstGeom prst="rect">
            <a:avLst/>
          </a:prstGeom>
        </p:spPr>
        <p:txBody>
          <a:bodyPr vert="horz" lIns="0" tIns="0" rIns="0" bIns="0" rtlCol="0" anchor="b"/>
          <a:lstStyle>
            <a:lvl1pPr algn="r">
              <a:defRPr sz="1200"/>
            </a:lvl1pPr>
          </a:lstStyle>
          <a:p>
            <a:pPr algn="l"/>
            <a:fld id="{08461442-6A1F-4983-ADA0-F09007DAF05C}" type="slidenum">
              <a:rPr lang="de-DE" smtClean="0"/>
              <a:pPr algn="l"/>
              <a:t>‹#›</a:t>
            </a:fld>
            <a:endParaRPr lang="de-DE" dirty="0"/>
          </a:p>
        </p:txBody>
      </p:sp>
      <p:cxnSp>
        <p:nvCxnSpPr>
          <p:cNvPr id="7" name="Gerade Verbindung 6"/>
          <p:cNvCxnSpPr/>
          <p:nvPr/>
        </p:nvCxnSpPr>
        <p:spPr>
          <a:xfrm flipH="1">
            <a:off x="269440" y="9333968"/>
            <a:ext cx="625879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962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719138" y="203200"/>
            <a:ext cx="8232776" cy="4632325"/>
          </a:xfrm>
          <a:prstGeom prst="rect">
            <a:avLst/>
          </a:prstGeom>
          <a:noFill/>
          <a:ln w="12700">
            <a:solidFill>
              <a:schemeClr val="tx1">
                <a:lumMod val="60000"/>
                <a:lumOff val="40000"/>
              </a:schemeClr>
            </a:solidFill>
          </a:ln>
        </p:spPr>
        <p:txBody>
          <a:bodyPr vert="horz" lIns="92720" tIns="46361" rIns="92720" bIns="46361" rtlCol="0" anchor="ctr"/>
          <a:lstStyle/>
          <a:p>
            <a:endParaRPr lang="de-DE" dirty="0"/>
          </a:p>
        </p:txBody>
      </p:sp>
      <p:sp>
        <p:nvSpPr>
          <p:cNvPr id="5" name="Notizenplatzhalter 4"/>
          <p:cNvSpPr>
            <a:spLocks noGrp="1"/>
          </p:cNvSpPr>
          <p:nvPr>
            <p:ph type="body" sz="quarter" idx="3"/>
          </p:nvPr>
        </p:nvSpPr>
        <p:spPr>
          <a:xfrm>
            <a:off x="269440" y="5238873"/>
            <a:ext cx="6260059" cy="4445017"/>
          </a:xfrm>
          <a:prstGeom prst="rect">
            <a:avLst/>
          </a:prstGeom>
        </p:spPr>
        <p:txBody>
          <a:bodyPr vert="horz" lIns="92720" tIns="46361" rIns="92720" bIns="46361"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extBox 1"/>
          <p:cNvSpPr txBox="1"/>
          <p:nvPr/>
        </p:nvSpPr>
        <p:spPr>
          <a:xfrm>
            <a:off x="166705" y="4884218"/>
            <a:ext cx="598557" cy="279338"/>
          </a:xfrm>
          <a:prstGeom prst="rect">
            <a:avLst/>
          </a:prstGeom>
          <a:noFill/>
        </p:spPr>
        <p:txBody>
          <a:bodyPr wrap="none" lIns="92729" tIns="46365" rIns="92729" bIns="46365" rtlCol="0">
            <a:spAutoFit/>
          </a:bodyPr>
          <a:lstStyle/>
          <a:p>
            <a:r>
              <a:rPr lang="de-DE" sz="1200" dirty="0">
                <a:solidFill>
                  <a:schemeClr val="tx1">
                    <a:lumMod val="60000"/>
                    <a:lumOff val="40000"/>
                  </a:schemeClr>
                </a:solidFill>
              </a:rPr>
              <a:t>Notes</a:t>
            </a:r>
          </a:p>
        </p:txBody>
      </p:sp>
      <p:cxnSp>
        <p:nvCxnSpPr>
          <p:cNvPr id="6" name="Straight Connector 5"/>
          <p:cNvCxnSpPr>
            <a:endCxn id="5" idx="1"/>
          </p:cNvCxnSpPr>
          <p:nvPr/>
        </p:nvCxnSpPr>
        <p:spPr>
          <a:xfrm>
            <a:off x="269440" y="5163556"/>
            <a:ext cx="0" cy="2297826"/>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9440" y="5167943"/>
            <a:ext cx="313003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57592"/>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200"/>
      </a:spcBef>
      <a:buClr>
        <a:schemeClr val="accent2"/>
      </a:buClr>
      <a:buFont typeface="Wingdings 3" pitchFamily="18" charset="2"/>
      <a:buNone/>
      <a:defRPr sz="1200" b="1" kern="1200">
        <a:solidFill>
          <a:schemeClr val="tx1"/>
        </a:solidFill>
        <a:latin typeface="+mn-lt"/>
        <a:ea typeface="+mn-ea"/>
        <a:cs typeface="+mn-cs"/>
      </a:defRPr>
    </a:lvl1pPr>
    <a:lvl2pPr marL="4763" indent="0" algn="l" defTabSz="914400" rtl="0" eaLnBrk="1" latinLnBrk="0" hangingPunct="1">
      <a:spcBef>
        <a:spcPts val="800"/>
      </a:spcBef>
      <a:defRPr sz="1200" kern="1200">
        <a:solidFill>
          <a:schemeClr val="tx1"/>
        </a:solidFill>
        <a:latin typeface="+mn-lt"/>
        <a:ea typeface="+mn-ea"/>
        <a:cs typeface="+mn-cs"/>
      </a:defRPr>
    </a:lvl2pPr>
    <a:lvl3pPr marL="177800" indent="-177800" algn="l" defTabSz="914400" rtl="0" eaLnBrk="1" latinLnBrk="0" hangingPunct="1">
      <a:spcBef>
        <a:spcPts val="600"/>
      </a:spcBef>
      <a:buClr>
        <a:schemeClr val="accent2"/>
      </a:buClr>
      <a:buSzPct val="80000"/>
      <a:buFont typeface="Wingdings 3" pitchFamily="18" charset="2"/>
      <a:buChar char=""/>
      <a:defRPr sz="1200" kern="1200">
        <a:solidFill>
          <a:schemeClr val="tx1"/>
        </a:solidFill>
        <a:latin typeface="+mn-lt"/>
        <a:ea typeface="+mn-ea"/>
        <a:cs typeface="+mn-cs"/>
      </a:defRPr>
    </a:lvl3pPr>
    <a:lvl4pPr marL="320675" indent="-142875" algn="l" defTabSz="914400" rtl="0" eaLnBrk="1" latinLnBrk="0" hangingPunct="1">
      <a:spcBef>
        <a:spcPts val="300"/>
      </a:spcBef>
      <a:buClr>
        <a:schemeClr val="accent2"/>
      </a:buClr>
      <a:buSzPct val="120000"/>
      <a:buFont typeface="Arial" pitchFamily="34" charset="0"/>
      <a:buChar char="•"/>
      <a:defRPr sz="1200" kern="1200">
        <a:solidFill>
          <a:schemeClr val="tx1"/>
        </a:solidFill>
        <a:latin typeface="+mn-lt"/>
        <a:ea typeface="+mn-ea"/>
        <a:cs typeface="+mn-cs"/>
      </a:defRPr>
    </a:lvl4pPr>
    <a:lvl5pPr marL="534988" indent="-179388" algn="l" defTabSz="914400" rtl="0" eaLnBrk="1" latinLnBrk="0" hangingPunct="1">
      <a:spcBef>
        <a:spcPts val="300"/>
      </a:spcBef>
      <a:buClr>
        <a:schemeClr val="accent2"/>
      </a:buClr>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endParaRPr lang="de-DE"/>
          </a:p>
        </p:txBody>
      </p:sp>
    </p:spTree>
    <p:extLst>
      <p:ext uri="{BB962C8B-B14F-4D97-AF65-F5344CB8AC3E}">
        <p14:creationId xmlns:p14="http://schemas.microsoft.com/office/powerpoint/2010/main" val="41622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19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19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14436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595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568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8601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336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399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61116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5842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1513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8040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6777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Metabolomes are closely related</a:t>
            </a:r>
          </a:p>
          <a:p>
            <a:r>
              <a:rPr lang="en-US" sz="1200" b="0" i="0" u="none" strike="noStrike" kern="1200" baseline="0" dirty="0">
                <a:solidFill>
                  <a:schemeClr val="tx1"/>
                </a:solidFill>
                <a:latin typeface="+mn-lt"/>
                <a:ea typeface="+mn-ea"/>
                <a:cs typeface="+mn-cs"/>
              </a:rPr>
              <a:t>to phenotypes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Metabolites come from: Us (the things we make)</a:t>
            </a:r>
          </a:p>
          <a:p>
            <a:r>
              <a:rPr lang="en-US" sz="1200" b="0" i="0" u="none" strike="noStrike" kern="1200" baseline="0" dirty="0">
                <a:solidFill>
                  <a:schemeClr val="tx1"/>
                </a:solidFill>
                <a:latin typeface="+mn-lt"/>
                <a:ea typeface="+mn-ea"/>
                <a:cs typeface="+mn-cs"/>
              </a:rPr>
              <a:t>Metabolites come from: Our microbiome Short chain fatty acids(SCFA)</a:t>
            </a:r>
          </a:p>
          <a:p>
            <a:r>
              <a:rPr lang="en-US" sz="1200" b="0" i="0" u="none" strike="noStrike" kern="1200" baseline="0" dirty="0">
                <a:solidFill>
                  <a:schemeClr val="tx1"/>
                </a:solidFill>
                <a:latin typeface="+mn-lt"/>
                <a:ea typeface="+mn-ea"/>
                <a:cs typeface="+mn-cs"/>
              </a:rPr>
              <a:t>Biotin</a:t>
            </a:r>
          </a:p>
          <a:p>
            <a:r>
              <a:rPr lang="en-US" sz="1200" b="0" i="0" u="none" strike="noStrike" kern="1200" baseline="0" dirty="0">
                <a:solidFill>
                  <a:schemeClr val="tx1"/>
                </a:solidFill>
                <a:latin typeface="+mn-lt"/>
                <a:ea typeface="+mn-ea"/>
                <a:cs typeface="+mn-cs"/>
              </a:rPr>
              <a:t>Folate</a:t>
            </a:r>
          </a:p>
          <a:p>
            <a:r>
              <a:rPr lang="en-US" sz="1200" b="0" i="0" u="none" strike="noStrike" kern="1200" baseline="0" dirty="0">
                <a:solidFill>
                  <a:schemeClr val="tx1"/>
                </a:solidFill>
                <a:latin typeface="+mn-lt"/>
                <a:ea typeface="+mn-ea"/>
                <a:cs typeface="+mn-cs"/>
              </a:rPr>
              <a:t>Metabolites come from: Foods we eat</a:t>
            </a:r>
          </a:p>
          <a:p>
            <a:r>
              <a:rPr lang="en-US" sz="1200" b="0" i="0" u="none" strike="noStrike" kern="1200" baseline="0" dirty="0">
                <a:solidFill>
                  <a:schemeClr val="tx1"/>
                </a:solidFill>
                <a:latin typeface="+mn-lt"/>
                <a:ea typeface="+mn-ea"/>
                <a:cs typeface="+mn-cs"/>
              </a:rPr>
              <a:t>Most vitamins (A, D, E, K, B)</a:t>
            </a:r>
          </a:p>
          <a:p>
            <a:r>
              <a:rPr lang="en-US" sz="1200" b="0" i="0" u="none" strike="noStrike" kern="1200" baseline="0" dirty="0">
                <a:solidFill>
                  <a:schemeClr val="tx1"/>
                </a:solidFill>
                <a:latin typeface="+mn-lt"/>
                <a:ea typeface="+mn-ea"/>
                <a:cs typeface="+mn-cs"/>
              </a:rPr>
              <a:t>Omega 3 fatty acids</a:t>
            </a:r>
          </a:p>
          <a:p>
            <a:r>
              <a:rPr lang="en-US" sz="1200" b="0" i="0" u="none" strike="noStrike" kern="1200" baseline="0" dirty="0">
                <a:solidFill>
                  <a:schemeClr val="tx1"/>
                </a:solidFill>
                <a:latin typeface="+mn-lt"/>
                <a:ea typeface="+mn-ea"/>
                <a:cs typeface="+mn-cs"/>
              </a:rPr>
              <a:t>Caffeine</a:t>
            </a:r>
          </a:p>
          <a:p>
            <a:r>
              <a:rPr lang="en-US" sz="1200" b="0" i="0" u="none" strike="noStrike" kern="1200" baseline="0" dirty="0">
                <a:solidFill>
                  <a:schemeClr val="tx1"/>
                </a:solidFill>
                <a:latin typeface="+mn-lt"/>
                <a:ea typeface="+mn-ea"/>
                <a:cs typeface="+mn-cs"/>
              </a:rPr>
              <a:t>Metals</a:t>
            </a:r>
          </a:p>
          <a:p>
            <a:endParaRPr lang="en-US" dirty="0"/>
          </a:p>
        </p:txBody>
      </p:sp>
    </p:spTree>
    <p:extLst>
      <p:ext uri="{BB962C8B-B14F-4D97-AF65-F5344CB8AC3E}">
        <p14:creationId xmlns:p14="http://schemas.microsoft.com/office/powerpoint/2010/main" val="3624144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metabolome is chemically diverse which makes it more difficult</a:t>
            </a:r>
          </a:p>
          <a:p>
            <a:r>
              <a:rPr lang="en-US" sz="1200" b="0" i="0" u="none" strike="noStrike" kern="1200" baseline="0" dirty="0">
                <a:solidFill>
                  <a:schemeClr val="tx1"/>
                </a:solidFill>
                <a:latin typeface="+mn-lt"/>
                <a:ea typeface="+mn-ea"/>
                <a:cs typeface="+mn-cs"/>
              </a:rPr>
              <a:t>to study</a:t>
            </a:r>
            <a:endParaRPr lang="en-US" dirty="0"/>
          </a:p>
        </p:txBody>
      </p:sp>
    </p:spTree>
    <p:extLst>
      <p:ext uri="{BB962C8B-B14F-4D97-AF65-F5344CB8AC3E}">
        <p14:creationId xmlns:p14="http://schemas.microsoft.com/office/powerpoint/2010/main" val="3624144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53885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76896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39739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pPr marL="171450" indent="-171450">
              <a:buFont typeface="Wingdings"/>
              <a:buChar char="Ø"/>
            </a:pPr>
            <a:r>
              <a:rPr lang="en-US" dirty="0"/>
              <a:t>10 million genes</a:t>
            </a:r>
          </a:p>
          <a:p>
            <a:pPr marL="171450" indent="-171450">
              <a:buFont typeface="Wingdings"/>
              <a:buChar char="Ø"/>
            </a:pPr>
            <a:endParaRPr lang="en-US" dirty="0"/>
          </a:p>
          <a:p>
            <a:r>
              <a:rPr lang="en-US" sz="1200" b="0" i="0" u="none" strike="noStrike" kern="1200" baseline="0" dirty="0">
                <a:solidFill>
                  <a:schemeClr val="tx1"/>
                </a:solidFill>
                <a:latin typeface="+mn-lt"/>
                <a:ea typeface="+mn-ea"/>
                <a:cs typeface="+mn-cs"/>
              </a:rPr>
              <a:t>Adaptive immunity allowed richer microbiome?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birth a baby’s gut microbiome is similar to the</a:t>
            </a:r>
          </a:p>
          <a:p>
            <a:r>
              <a:rPr lang="en-US" sz="1200" b="0" i="0" u="none" strike="noStrike" kern="1200" baseline="0" dirty="0">
                <a:solidFill>
                  <a:schemeClr val="tx1"/>
                </a:solidFill>
                <a:latin typeface="+mn-lt"/>
                <a:ea typeface="+mn-ea"/>
                <a:cs typeface="+mn-cs"/>
              </a:rPr>
              <a:t>mother’s vaginal microbiome</a:t>
            </a:r>
          </a:p>
          <a:p>
            <a:r>
              <a:rPr lang="en-US" sz="1200" b="0" i="0" u="none" strike="noStrike" kern="1200" baseline="0" dirty="0">
                <a:solidFill>
                  <a:schemeClr val="tx1"/>
                </a:solidFill>
                <a:latin typeface="+mn-lt"/>
                <a:ea typeface="+mn-ea"/>
                <a:cs typeface="+mn-cs"/>
              </a:rPr>
              <a:t>It forms at lot during the first year as baby ingest</a:t>
            </a:r>
          </a:p>
          <a:p>
            <a:r>
              <a:rPr lang="en-US" sz="1200" b="0" i="0" u="none" strike="noStrike" kern="1200" baseline="0" dirty="0">
                <a:solidFill>
                  <a:schemeClr val="tx1"/>
                </a:solidFill>
                <a:latin typeface="+mn-lt"/>
                <a:ea typeface="+mn-ea"/>
                <a:cs typeface="+mn-cs"/>
              </a:rPr>
              <a:t>food</a:t>
            </a:r>
          </a:p>
          <a:p>
            <a:r>
              <a:rPr lang="en-US" sz="1200" b="0" i="0" u="none" strike="noStrike" kern="1200" baseline="0" dirty="0">
                <a:solidFill>
                  <a:schemeClr val="tx1"/>
                </a:solidFill>
                <a:latin typeface="+mn-lt"/>
                <a:ea typeface="+mn-ea"/>
                <a:cs typeface="+mn-cs"/>
              </a:rPr>
              <a:t>Microbiome from breast fed microbiome has</a:t>
            </a:r>
          </a:p>
          <a:p>
            <a:r>
              <a:rPr lang="en-US" sz="1200" b="0" i="0" u="none" strike="noStrike" kern="1200" baseline="0" dirty="0">
                <a:solidFill>
                  <a:schemeClr val="tx1"/>
                </a:solidFill>
                <a:latin typeface="+mn-lt"/>
                <a:ea typeface="+mn-ea"/>
                <a:cs typeface="+mn-cs"/>
              </a:rPr>
              <a:t>similarities to its Mother’s breast/milk</a:t>
            </a:r>
          </a:p>
          <a:p>
            <a:r>
              <a:rPr lang="en-US" sz="1200" b="0" i="0" u="none" strike="noStrike" kern="1200" baseline="0" dirty="0">
                <a:solidFill>
                  <a:schemeClr val="tx1"/>
                </a:solidFill>
                <a:latin typeface="+mn-lt"/>
                <a:ea typeface="+mn-ea"/>
                <a:cs typeface="+mn-cs"/>
              </a:rPr>
              <a:t>Non breast fed babies have a different</a:t>
            </a:r>
          </a:p>
          <a:p>
            <a:r>
              <a:rPr lang="en-US" sz="1200" b="0" i="0" u="none" strike="noStrike" kern="1200" baseline="0" dirty="0">
                <a:solidFill>
                  <a:schemeClr val="tx1"/>
                </a:solidFill>
                <a:latin typeface="+mn-lt"/>
                <a:ea typeface="+mn-ea"/>
                <a:cs typeface="+mn-cs"/>
              </a:rPr>
              <a:t>microbiome.</a:t>
            </a:r>
            <a:endParaRPr lang="en-US" dirty="0"/>
          </a:p>
        </p:txBody>
      </p:sp>
    </p:spTree>
    <p:extLst>
      <p:ext uri="{BB962C8B-B14F-4D97-AF65-F5344CB8AC3E}">
        <p14:creationId xmlns:p14="http://schemas.microsoft.com/office/powerpoint/2010/main" val="3212149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pPr marL="0" indent="0">
              <a:buFont typeface="Wingdings"/>
              <a:buNone/>
            </a:pPr>
            <a:endParaRPr lang="en-US" dirty="0"/>
          </a:p>
        </p:txBody>
      </p:sp>
    </p:spTree>
    <p:extLst>
      <p:ext uri="{BB962C8B-B14F-4D97-AF65-F5344CB8AC3E}">
        <p14:creationId xmlns:p14="http://schemas.microsoft.com/office/powerpoint/2010/main" val="3212149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pPr marL="0" indent="0">
              <a:buFont typeface="Wingdings"/>
              <a:buNone/>
            </a:pPr>
            <a:endParaRPr lang="en-US" dirty="0"/>
          </a:p>
        </p:txBody>
      </p:sp>
    </p:spTree>
    <p:extLst>
      <p:ext uri="{BB962C8B-B14F-4D97-AF65-F5344CB8AC3E}">
        <p14:creationId xmlns:p14="http://schemas.microsoft.com/office/powerpoint/2010/main" val="321214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03162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r>
              <a:rPr lang="en-US" dirty="0"/>
              <a:t>Advances in omics technology now allow for an unprecedented level of phenotyping for human diseases</a:t>
            </a:r>
          </a:p>
          <a:p>
            <a:endParaRPr lang="en-US" dirty="0"/>
          </a:p>
          <a:p>
            <a:endParaRPr lang="en-US" dirty="0"/>
          </a:p>
        </p:txBody>
      </p:sp>
    </p:spTree>
    <p:extLst>
      <p:ext uri="{BB962C8B-B14F-4D97-AF65-F5344CB8AC3E}">
        <p14:creationId xmlns:p14="http://schemas.microsoft.com/office/powerpoint/2010/main" val="1903127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r>
              <a:rPr lang="en-US" dirty="0"/>
              <a:t>Advances in omics technology now allow for an unprecedented level of phenotyping for human diseases</a:t>
            </a:r>
          </a:p>
          <a:p>
            <a:endParaRPr lang="en-US" dirty="0"/>
          </a:p>
          <a:p>
            <a:endParaRPr lang="en-US" dirty="0"/>
          </a:p>
        </p:txBody>
      </p:sp>
    </p:spTree>
    <p:extLst>
      <p:ext uri="{BB962C8B-B14F-4D97-AF65-F5344CB8AC3E}">
        <p14:creationId xmlns:p14="http://schemas.microsoft.com/office/powerpoint/2010/main" val="1571645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r>
              <a:rPr lang="en-US" dirty="0"/>
              <a:t>Advances in omics technology now allow for an unprecedented level of phenotyping for human diseases</a:t>
            </a:r>
          </a:p>
          <a:p>
            <a:endParaRPr lang="en-US" dirty="0"/>
          </a:p>
          <a:p>
            <a:endParaRPr lang="en-US" dirty="0"/>
          </a:p>
        </p:txBody>
      </p:sp>
    </p:spTree>
    <p:extLst>
      <p:ext uri="{BB962C8B-B14F-4D97-AF65-F5344CB8AC3E}">
        <p14:creationId xmlns:p14="http://schemas.microsoft.com/office/powerpoint/2010/main" val="1571645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52107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63328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63549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81518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8747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24654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274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52560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15168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57997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873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1373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2590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62359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3365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03200"/>
            <a:ext cx="8232776" cy="4632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37647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jp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wmf"/><Relationship Id="rId17" Type="http://schemas.openxmlformats.org/officeDocument/2006/relationships/oleObject" Target="../embeddings/oleObject3.bin"/><Relationship Id="rId2" Type="http://schemas.openxmlformats.org/officeDocument/2006/relationships/tags" Target="../tags/tag3.xml"/><Relationship Id="rId16"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tags" Target="../tags/tag7.xml"/><Relationship Id="rId11" Type="http://schemas.openxmlformats.org/officeDocument/2006/relationships/slideMaster" Target="../slideMasters/slideMaster1.xml"/><Relationship Id="rId5" Type="http://schemas.openxmlformats.org/officeDocument/2006/relationships/tags" Target="../tags/tag6.xml"/><Relationship Id="rId15" Type="http://schemas.openxmlformats.org/officeDocument/2006/relationships/image" Target="../media/image2.emf"/><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2.emf"/><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oleObject" Target="../embeddings/oleObject10.bin"/><Relationship Id="rId17" Type="http://schemas.openxmlformats.org/officeDocument/2006/relationships/image" Target="../media/image7.jpeg"/><Relationship Id="rId2" Type="http://schemas.openxmlformats.org/officeDocument/2006/relationships/tags" Target="../tags/tag28.xml"/><Relationship Id="rId16" Type="http://schemas.openxmlformats.org/officeDocument/2006/relationships/image" Target="../media/image6.jpg"/><Relationship Id="rId1" Type="http://schemas.openxmlformats.org/officeDocument/2006/relationships/vmlDrawing" Target="../drawings/vmlDrawing4.vml"/><Relationship Id="rId6" Type="http://schemas.openxmlformats.org/officeDocument/2006/relationships/tags" Target="../tags/tag32.xml"/><Relationship Id="rId11" Type="http://schemas.openxmlformats.org/officeDocument/2006/relationships/slideMaster" Target="../slideMasters/slideMaster2.xml"/><Relationship Id="rId5" Type="http://schemas.openxmlformats.org/officeDocument/2006/relationships/tags" Target="../tags/tag31.xml"/><Relationship Id="rId15" Type="http://schemas.openxmlformats.org/officeDocument/2006/relationships/oleObject" Target="../embeddings/oleObject12.bin"/><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oleObject" Target="../embeddings/oleObject11.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8.emf"/><Relationship Id="rId3" Type="http://schemas.openxmlformats.org/officeDocument/2006/relationships/tags" Target="../tags/tag38.xml"/><Relationship Id="rId7" Type="http://schemas.openxmlformats.org/officeDocument/2006/relationships/slideMaster" Target="../slideMasters/slideMaster2.xml"/><Relationship Id="rId12" Type="http://schemas.openxmlformats.org/officeDocument/2006/relationships/oleObject" Target="../embeddings/oleObject15.bin"/><Relationship Id="rId2" Type="http://schemas.openxmlformats.org/officeDocument/2006/relationships/tags" Target="../tags/tag37.xml"/><Relationship Id="rId1" Type="http://schemas.openxmlformats.org/officeDocument/2006/relationships/vmlDrawing" Target="../drawings/vmlDrawing5.vml"/><Relationship Id="rId6" Type="http://schemas.openxmlformats.org/officeDocument/2006/relationships/tags" Target="../tags/tag41.xml"/><Relationship Id="rId11" Type="http://schemas.openxmlformats.org/officeDocument/2006/relationships/oleObject" Target="../embeddings/oleObject14.bin"/><Relationship Id="rId5" Type="http://schemas.openxmlformats.org/officeDocument/2006/relationships/tags" Target="../tags/tag40.xml"/><Relationship Id="rId10" Type="http://schemas.openxmlformats.org/officeDocument/2006/relationships/image" Target="../media/image2.emf"/><Relationship Id="rId4" Type="http://schemas.openxmlformats.org/officeDocument/2006/relationships/tags" Target="../tags/tag39.xml"/><Relationship Id="rId9" Type="http://schemas.openxmlformats.org/officeDocument/2006/relationships/oleObject" Target="../embeddings/oleObject13.bin"/><Relationship Id="rId1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oleObject" Target="../embeddings/oleObject16.bin"/><Relationship Id="rId18" Type="http://schemas.openxmlformats.org/officeDocument/2006/relationships/image" Target="../media/image5.jpe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4.emf"/><Relationship Id="rId17" Type="http://schemas.openxmlformats.org/officeDocument/2006/relationships/image" Target="../media/image8.emf"/><Relationship Id="rId2" Type="http://schemas.openxmlformats.org/officeDocument/2006/relationships/tags" Target="../tags/tag42.xml"/><Relationship Id="rId16" Type="http://schemas.openxmlformats.org/officeDocument/2006/relationships/oleObject" Target="../embeddings/oleObject18.bin"/><Relationship Id="rId1" Type="http://schemas.openxmlformats.org/officeDocument/2006/relationships/vmlDrawing" Target="../drawings/vmlDrawing6.vml"/><Relationship Id="rId6" Type="http://schemas.openxmlformats.org/officeDocument/2006/relationships/tags" Target="../tags/tag46.xml"/><Relationship Id="rId11" Type="http://schemas.openxmlformats.org/officeDocument/2006/relationships/slideMaster" Target="../slideMasters/slideMaster2.xml"/><Relationship Id="rId5" Type="http://schemas.openxmlformats.org/officeDocument/2006/relationships/tags" Target="../tags/tag45.xml"/><Relationship Id="rId15" Type="http://schemas.openxmlformats.org/officeDocument/2006/relationships/oleObject" Target="../embeddings/oleObject17.bin"/><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1.wmf"/><Relationship Id="rId3" Type="http://schemas.openxmlformats.org/officeDocument/2006/relationships/tags" Target="../tags/tag13.xml"/><Relationship Id="rId7" Type="http://schemas.openxmlformats.org/officeDocument/2006/relationships/slideMaster" Target="../slideMasters/slideMaster1.xml"/><Relationship Id="rId12" Type="http://schemas.openxmlformats.org/officeDocument/2006/relationships/oleObject" Target="../embeddings/oleObject6.bin"/><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oleObject" Target="../embeddings/oleObject5.bin"/><Relationship Id="rId5" Type="http://schemas.openxmlformats.org/officeDocument/2006/relationships/tags" Target="../tags/tag15.xml"/><Relationship Id="rId10" Type="http://schemas.openxmlformats.org/officeDocument/2006/relationships/image" Target="../media/image2.emf"/><Relationship Id="rId4" Type="http://schemas.openxmlformats.org/officeDocument/2006/relationships/tags" Target="../tags/tag14.xml"/><Relationship Id="rId9" Type="http://schemas.openxmlformats.org/officeDocument/2006/relationships/oleObject" Target="../embeddings/oleObject4.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4.emf"/><Relationship Id="rId18" Type="http://schemas.openxmlformats.org/officeDocument/2006/relationships/image" Target="../media/image1.wmf"/><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slideMaster" Target="../slideMasters/slideMaster1.xml"/><Relationship Id="rId17" Type="http://schemas.openxmlformats.org/officeDocument/2006/relationships/oleObject" Target="../embeddings/oleObject9.bin"/><Relationship Id="rId2" Type="http://schemas.openxmlformats.org/officeDocument/2006/relationships/tags" Target="../tags/tag17.xml"/><Relationship Id="rId16" Type="http://schemas.openxmlformats.org/officeDocument/2006/relationships/oleObject" Target="../embeddings/oleObject8.bin"/><Relationship Id="rId1" Type="http://schemas.openxmlformats.org/officeDocument/2006/relationships/vmlDrawing" Target="../drawings/vmlDrawing3.v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image" Target="../media/image2.emf"/><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oleObject" Target="../embeddings/oleObject7.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cstate="print">
            <a:extLst>
              <a:ext uri="{28A0092B-C50C-407E-A947-70E740481C1C}">
                <a14:useLocalDpi xmlns:a14="http://schemas.microsoft.com/office/drawing/2010/main" val="0"/>
              </a:ext>
            </a:extLst>
          </a:blip>
          <a:srcRect t="22487" b="13551"/>
          <a:stretch/>
        </p:blipFill>
        <p:spPr>
          <a:xfrm>
            <a:off x="8699500" y="6236493"/>
            <a:ext cx="3343581" cy="567364"/>
          </a:xfrm>
          <a:prstGeom prst="rect">
            <a:avLst/>
          </a:prstGeom>
          <a:noFill/>
          <a:ln>
            <a:noFill/>
          </a:ln>
        </p:spPr>
      </p:pic>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3934" y="106319"/>
            <a:ext cx="11904133" cy="3727450"/>
          </a:xfrm>
          <a:prstGeom prst="rect">
            <a:avLst/>
          </a:prstGeom>
        </p:spPr>
      </p:pic>
      <p:sp>
        <p:nvSpPr>
          <p:cNvPr id="17" name="Freeform 7"/>
          <p:cNvSpPr>
            <a:spLocks/>
          </p:cNvSpPr>
          <p:nvPr userDrawn="1">
            <p:custDataLst>
              <p:tags r:id="rId2"/>
            </p:custDataLst>
          </p:nvPr>
        </p:nvSpPr>
        <p:spPr bwMode="auto">
          <a:xfrm>
            <a:off x="143135" y="3926049"/>
            <a:ext cx="11904000" cy="1633630"/>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29031"/>
              <a:gd name="connsiteX1" fmla="*/ 8801346 w 8801346"/>
              <a:gd name="connsiteY1" fmla="*/ 0 h 1629031"/>
              <a:gd name="connsiteX2" fmla="*/ 8801346 w 8801346"/>
              <a:gd name="connsiteY2" fmla="*/ 1282979 h 1629031"/>
              <a:gd name="connsiteX3" fmla="*/ 6110026 w 8801346"/>
              <a:gd name="connsiteY3" fmla="*/ 1282979 h 1629031"/>
              <a:gd name="connsiteX4" fmla="*/ 5963202 w 8801346"/>
              <a:gd name="connsiteY4" fmla="*/ 1282979 h 1629031"/>
              <a:gd name="connsiteX5" fmla="*/ 1444214 w 8801346"/>
              <a:gd name="connsiteY5" fmla="*/ 1282979 h 1629031"/>
              <a:gd name="connsiteX6" fmla="*/ 1510057 w 8801346"/>
              <a:gd name="connsiteY6" fmla="*/ 1629031 h 1629031"/>
              <a:gd name="connsiteX7" fmla="*/ 724255 w 8801346"/>
              <a:gd name="connsiteY7" fmla="*/ 1282979 h 1629031"/>
              <a:gd name="connsiteX8" fmla="*/ 0 w 8801346"/>
              <a:gd name="connsiteY8" fmla="*/ 1282979 h 1629031"/>
              <a:gd name="connsiteX9" fmla="*/ 0 w 8801346"/>
              <a:gd name="connsiteY9" fmla="*/ 0 h 1629031"/>
              <a:gd name="connsiteX0" fmla="*/ 0 w 8801346"/>
              <a:gd name="connsiteY0" fmla="*/ 0 h 1636185"/>
              <a:gd name="connsiteX1" fmla="*/ 8801346 w 8801346"/>
              <a:gd name="connsiteY1" fmla="*/ 0 h 1636185"/>
              <a:gd name="connsiteX2" fmla="*/ 8801346 w 8801346"/>
              <a:gd name="connsiteY2" fmla="*/ 1282979 h 1636185"/>
              <a:gd name="connsiteX3" fmla="*/ 6110026 w 8801346"/>
              <a:gd name="connsiteY3" fmla="*/ 1282979 h 1636185"/>
              <a:gd name="connsiteX4" fmla="*/ 5963202 w 8801346"/>
              <a:gd name="connsiteY4" fmla="*/ 1282979 h 1636185"/>
              <a:gd name="connsiteX5" fmla="*/ 1444214 w 8801346"/>
              <a:gd name="connsiteY5" fmla="*/ 1282979 h 1636185"/>
              <a:gd name="connsiteX6" fmla="*/ 1507709 w 8801346"/>
              <a:gd name="connsiteY6" fmla="*/ 1636185 h 1636185"/>
              <a:gd name="connsiteX7" fmla="*/ 724255 w 8801346"/>
              <a:gd name="connsiteY7" fmla="*/ 1282979 h 1636185"/>
              <a:gd name="connsiteX8" fmla="*/ 0 w 8801346"/>
              <a:gd name="connsiteY8" fmla="*/ 1282979 h 1636185"/>
              <a:gd name="connsiteX9" fmla="*/ 0 w 8801346"/>
              <a:gd name="connsiteY9" fmla="*/ 0 h 1636185"/>
              <a:gd name="connsiteX0" fmla="*/ 0 w 8801346"/>
              <a:gd name="connsiteY0" fmla="*/ 0 h 1636185"/>
              <a:gd name="connsiteX1" fmla="*/ 8801346 w 8801346"/>
              <a:gd name="connsiteY1" fmla="*/ 0 h 1636185"/>
              <a:gd name="connsiteX2" fmla="*/ 8801346 w 8801346"/>
              <a:gd name="connsiteY2" fmla="*/ 1282979 h 1636185"/>
              <a:gd name="connsiteX3" fmla="*/ 6110026 w 8801346"/>
              <a:gd name="connsiteY3" fmla="*/ 1282979 h 1636185"/>
              <a:gd name="connsiteX4" fmla="*/ 5963202 w 8801346"/>
              <a:gd name="connsiteY4" fmla="*/ 1282979 h 1636185"/>
              <a:gd name="connsiteX5" fmla="*/ 1425435 w 8801346"/>
              <a:gd name="connsiteY5" fmla="*/ 1282979 h 1636185"/>
              <a:gd name="connsiteX6" fmla="*/ 1507709 w 8801346"/>
              <a:gd name="connsiteY6" fmla="*/ 1636185 h 1636185"/>
              <a:gd name="connsiteX7" fmla="*/ 724255 w 8801346"/>
              <a:gd name="connsiteY7" fmla="*/ 1282979 h 1636185"/>
              <a:gd name="connsiteX8" fmla="*/ 0 w 8801346"/>
              <a:gd name="connsiteY8" fmla="*/ 1282979 h 1636185"/>
              <a:gd name="connsiteX9" fmla="*/ 0 w 8801346"/>
              <a:gd name="connsiteY9" fmla="*/ 0 h 163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6185">
                <a:moveTo>
                  <a:pt x="0" y="0"/>
                </a:moveTo>
                <a:lnTo>
                  <a:pt x="8801346" y="0"/>
                </a:lnTo>
                <a:lnTo>
                  <a:pt x="8801346" y="1282979"/>
                </a:lnTo>
                <a:lnTo>
                  <a:pt x="6110026" y="1282979"/>
                </a:lnTo>
                <a:lnTo>
                  <a:pt x="5963202" y="1282979"/>
                </a:lnTo>
                <a:lnTo>
                  <a:pt x="1425435" y="1282979"/>
                </a:lnTo>
                <a:lnTo>
                  <a:pt x="1507709" y="1636185"/>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sz="1800"/>
          </a:p>
        </p:txBody>
      </p:sp>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64048442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6771"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2118" y="1589"/>
                        <a:ext cx="2116" cy="1587"/>
                      </a:xfrm>
                      <a:prstGeom prst="rect">
                        <a:avLst/>
                      </a:prstGeom>
                    </p:spPr>
                  </p:pic>
                </p:oleObj>
              </mc:Fallback>
            </mc:AlternateContent>
          </a:graphicData>
        </a:graphic>
      </p:graphicFrame>
      <p:sp>
        <p:nvSpPr>
          <p:cNvPr id="7174" name="VCT_Marker_ID_6161" hidden="1"/>
          <p:cNvSpPr>
            <a:spLocks noChangeArrowheads="1"/>
          </p:cNvSpPr>
          <p:nvPr>
            <p:custDataLst>
              <p:tags r:id="rId4"/>
            </p:custDataLst>
          </p:nvPr>
        </p:nvSpPr>
        <p:spPr bwMode="gray">
          <a:xfrm>
            <a:off x="1693334" y="127000"/>
            <a:ext cx="169333" cy="127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sz="1800" dirty="0"/>
          </a:p>
        </p:txBody>
      </p:sp>
      <p:sp>
        <p:nvSpPr>
          <p:cNvPr id="7216" name="VCT_Backup_ID_7216" hidden="1"/>
          <p:cNvSpPr txBox="1">
            <a:spLocks noChangeArrowheads="1"/>
          </p:cNvSpPr>
          <p:nvPr>
            <p:custDataLst>
              <p:tags r:id="rId5"/>
            </p:custDataLst>
          </p:nvPr>
        </p:nvSpPr>
        <p:spPr bwMode="gray">
          <a:xfrm>
            <a:off x="628651" y="3830639"/>
            <a:ext cx="11222567" cy="1038225"/>
          </a:xfrm>
          <a:prstGeom prst="rect">
            <a:avLst/>
          </a:prstGeom>
          <a:noFill/>
          <a:ln>
            <a:noFill/>
          </a:ln>
          <a:effectLst/>
          <a:extLst>
            <a:ext uri="{909E8E84-426E-40DD-AFC4-6F175D3DCCD1}">
              <a14:hiddenFill xmlns:a14="http://schemas.microsoft.com/office/drawing/2010/main">
                <a:solidFill>
                  <a:srgbClr val="00A6D6"/>
                </a:solidFill>
              </a14:hiddenFill>
            </a:ext>
            <a:ext uri="{91240B29-F687-4F45-9708-019B960494DF}">
              <a14:hiddenLine xmlns:a14="http://schemas.microsoft.com/office/drawing/2010/main" w="9525">
                <a:solidFill>
                  <a:srgbClr val="3E3E3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3000" dirty="0">
                <a:solidFill>
                  <a:schemeClr val="accent2"/>
                </a:solidFill>
              </a:rPr>
              <a:t>Click to edit Master title style</a:t>
            </a:r>
            <a:endParaRPr lang="de-DE" sz="3000" dirty="0">
              <a:solidFill>
                <a:schemeClr val="accent2"/>
              </a:solidFill>
            </a:endParaRPr>
          </a:p>
        </p:txBody>
      </p:sp>
      <p:sp>
        <p:nvSpPr>
          <p:cNvPr id="7217" name="VCT_Backup_ID_7217" hidden="1"/>
          <p:cNvSpPr txBox="1">
            <a:spLocks noChangeArrowheads="1"/>
          </p:cNvSpPr>
          <p:nvPr>
            <p:custDataLst>
              <p:tags r:id="rId6"/>
            </p:custDataLst>
          </p:nvPr>
        </p:nvSpPr>
        <p:spPr bwMode="gray">
          <a:xfrm>
            <a:off x="624417" y="4940301"/>
            <a:ext cx="11226800" cy="936625"/>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marL="344488" algn="l">
              <a:defRPr>
                <a:solidFill>
                  <a:schemeClr val="tx1"/>
                </a:solidFill>
                <a:latin typeface="Arial" charset="0"/>
              </a:defRPr>
            </a:lvl2pPr>
            <a:lvl3pPr marL="631825"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1800" b="1" dirty="0"/>
              <a:t>Enter Subtitle and Date Here</a:t>
            </a:r>
            <a:endParaRPr lang="de-DE" sz="1800" b="1" dirty="0"/>
          </a:p>
        </p:txBody>
      </p:sp>
      <p:graphicFrame>
        <p:nvGraphicFramePr>
          <p:cNvPr id="15" name="Object 3" hidden="1"/>
          <p:cNvGraphicFramePr>
            <a:graphicFrameLocks noChangeAspect="1"/>
          </p:cNvGraphicFramePr>
          <p:nvPr>
            <p:custDataLst>
              <p:tags r:id="rId7"/>
            </p:custDataLst>
            <p:extLst>
              <p:ext uri="{D42A27DB-BD31-4B8C-83A1-F6EECF244321}">
                <p14:modId xmlns:p14="http://schemas.microsoft.com/office/powerpoint/2010/main" val="264048442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6772"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5"/>
                      <a:stretch>
                        <a:fillRect/>
                      </a:stretch>
                    </p:blipFill>
                    <p:spPr>
                      <a:xfrm>
                        <a:off x="2118" y="1589"/>
                        <a:ext cx="2116" cy="1587"/>
                      </a:xfrm>
                      <a:prstGeom prst="rect">
                        <a:avLst/>
                      </a:prstGeom>
                    </p:spPr>
                  </p:pic>
                </p:oleObj>
              </mc:Fallback>
            </mc:AlternateContent>
          </a:graphicData>
        </a:graphic>
      </p:graphicFrame>
      <p:sp>
        <p:nvSpPr>
          <p:cNvPr id="7172" name="Rectangle 4"/>
          <p:cNvSpPr>
            <a:spLocks noGrp="1" noChangeArrowheads="1"/>
          </p:cNvSpPr>
          <p:nvPr>
            <p:ph type="ctrTitle" sz="quarter"/>
            <p:custDataLst>
              <p:tags r:id="rId8"/>
            </p:custDataLst>
          </p:nvPr>
        </p:nvSpPr>
        <p:spPr bwMode="white">
          <a:xfrm>
            <a:off x="455134" y="4097871"/>
            <a:ext cx="11400385" cy="430887"/>
          </a:xfrm>
        </p:spPr>
        <p:txBody>
          <a:bodyPr wrap="none" tIns="0" rIns="0" bIns="0">
            <a:noAutofit/>
          </a:bodyPr>
          <a:lstStyle>
            <a:lvl1pPr>
              <a:defRPr sz="2800" b="1">
                <a:solidFill>
                  <a:schemeClr val="bg1"/>
                </a:solidFill>
              </a:defRPr>
            </a:lvl1pPr>
          </a:lstStyle>
          <a:p>
            <a:pPr lvl="0"/>
            <a:r>
              <a:rPr lang="en-US" noProof="0"/>
              <a:t>Click to edit Master title style</a:t>
            </a:r>
            <a:endParaRPr lang="de-DE" noProof="0" dirty="0"/>
          </a:p>
        </p:txBody>
      </p:sp>
      <p:sp>
        <p:nvSpPr>
          <p:cNvPr id="7175" name="Rectangle 7"/>
          <p:cNvSpPr>
            <a:spLocks noGrp="1" noChangeArrowheads="1"/>
          </p:cNvSpPr>
          <p:nvPr>
            <p:ph type="subTitle" idx="1"/>
            <p:custDataLst>
              <p:tags r:id="rId9"/>
            </p:custDataLst>
          </p:nvPr>
        </p:nvSpPr>
        <p:spPr bwMode="white">
          <a:xfrm>
            <a:off x="455134" y="4593088"/>
            <a:ext cx="11400385" cy="304699"/>
          </a:xfrm>
          <a:prstGeom prst="rect">
            <a:avLst/>
          </a:prstGeom>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Ins="0">
            <a:noAutofit/>
          </a:bodyPr>
          <a:lstStyle>
            <a:lvl1pPr marL="0" indent="0">
              <a:buFont typeface="Wingdings 3" pitchFamily="18" charset="2"/>
              <a:buNone/>
              <a:defRPr sz="1800" b="0">
                <a:solidFill>
                  <a:schemeClr val="bg1"/>
                </a:solidFill>
              </a:defRPr>
            </a:lvl1pPr>
          </a:lstStyle>
          <a:p>
            <a:pPr lvl="0"/>
            <a:r>
              <a:rPr lang="en-US" noProof="0"/>
              <a:t>Click to edit Master subtitle style</a:t>
            </a:r>
            <a:endParaRPr lang="en-US" noProof="0" dirty="0"/>
          </a:p>
        </p:txBody>
      </p:sp>
      <p:graphicFrame>
        <p:nvGraphicFramePr>
          <p:cNvPr id="22" name="Object 3" hidden="1"/>
          <p:cNvGraphicFramePr>
            <a:graphicFrameLocks noChangeAspect="1"/>
          </p:cNvGraphicFramePr>
          <p:nvPr userDrawn="1">
            <p:custDataLst>
              <p:tags r:id="rId10"/>
            </p:custDataLst>
            <p:extLst>
              <p:ext uri="{D42A27DB-BD31-4B8C-83A1-F6EECF244321}">
                <p14:modId xmlns:p14="http://schemas.microsoft.com/office/powerpoint/2010/main" val="264048442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6773"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5"/>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144237531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left / text right_02">
    <p:spTree>
      <p:nvGrpSpPr>
        <p:cNvPr id="1" name=""/>
        <p:cNvGrpSpPr/>
        <p:nvPr/>
      </p:nvGrpSpPr>
      <p:grpSpPr>
        <a:xfrm>
          <a:off x="0" y="0"/>
          <a:ext cx="0" cy="0"/>
          <a:chOff x="0" y="0"/>
          <a:chExt cx="0" cy="0"/>
        </a:xfrm>
      </p:grpSpPr>
      <p:sp>
        <p:nvSpPr>
          <p:cNvPr id="2" name="Titel 1"/>
          <p:cNvSpPr>
            <a:spLocks noGrp="1"/>
          </p:cNvSpPr>
          <p:nvPr>
            <p:ph type="title"/>
          </p:nvPr>
        </p:nvSpPr>
        <p:spPr>
          <a:xfrm>
            <a:off x="455999" y="403200"/>
            <a:ext cx="11401567" cy="3385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5" name="Foliennummernplatzhalter 4"/>
          <p:cNvSpPr>
            <a:spLocks noGrp="1"/>
          </p:cNvSpPr>
          <p:nvPr>
            <p:ph type="sldNum" sz="quarter" idx="11"/>
          </p:nvPr>
        </p:nvSpPr>
        <p:spPr>
          <a:xfrm>
            <a:off x="456000" y="6631200"/>
            <a:ext cx="508000" cy="226800"/>
          </a:xfrm>
        </p:spPr>
        <p:txBody>
          <a:bodyPr/>
          <a:lstStyle>
            <a:lvl1pPr>
              <a:defRPr>
                <a:solidFill>
                  <a:srgbClr val="796E6B"/>
                </a:solidFill>
              </a:defRPr>
            </a:lvl1pPr>
          </a:lstStyle>
          <a:p>
            <a:fld id="{D2E93386-642E-403F-9299-29B2788FE86B}" type="slidenum">
              <a:rPr lang="de-DE" smtClean="0"/>
              <a:pPr/>
              <a:t>‹#›</a:t>
            </a:fld>
            <a:endParaRPr lang="de-DE" dirty="0"/>
          </a:p>
        </p:txBody>
      </p:sp>
      <p:cxnSp>
        <p:nvCxnSpPr>
          <p:cNvPr id="10" name="Gerade Verbindung 9"/>
          <p:cNvCxnSpPr/>
          <p:nvPr userDrawn="1"/>
        </p:nvCxnSpPr>
        <p:spPr bwMode="auto">
          <a:xfrm>
            <a:off x="477977" y="1682313"/>
            <a:ext cx="552000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455085" y="1882775"/>
            <a:ext cx="5520000" cy="4102100"/>
          </a:xfrm>
        </p:spPr>
        <p:txBody>
          <a:bodyPr>
            <a:noAutofit/>
          </a:bodyPr>
          <a:lstStyle>
            <a:lvl1pPr marL="0" indent="0">
              <a:lnSpc>
                <a:spcPct val="100000"/>
              </a:lnSpc>
              <a:spcBef>
                <a:spcPts val="0"/>
              </a:spcBef>
              <a:buNone/>
              <a:defRPr sz="1600"/>
            </a:lvl1pPr>
          </a:lstStyle>
          <a:p>
            <a:r>
              <a:rPr lang="en-US"/>
              <a:t>Click icon to add chart</a:t>
            </a:r>
            <a:endParaRPr lang="de-DE" dirty="0"/>
          </a:p>
        </p:txBody>
      </p:sp>
      <p:sp>
        <p:nvSpPr>
          <p:cNvPr id="6" name="Textplatzhalter 5"/>
          <p:cNvSpPr>
            <a:spLocks noGrp="1"/>
          </p:cNvSpPr>
          <p:nvPr>
            <p:ph type="body" sz="quarter" idx="19"/>
          </p:nvPr>
        </p:nvSpPr>
        <p:spPr>
          <a:xfrm>
            <a:off x="6337566" y="1882775"/>
            <a:ext cx="5710501" cy="4102100"/>
          </a:xfrm>
        </p:spPr>
        <p:txBody>
          <a:bodyPr>
            <a:noAutofit/>
          </a:bodyPr>
          <a:lstStyle>
            <a:lvl1pPr>
              <a:defRPr sz="1600"/>
            </a:lvl1pPr>
            <a:lvl2pPr>
              <a:defRPr sz="1400"/>
            </a:lvl2pPr>
            <a:lvl3pPr>
              <a:defRPr sz="12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defRPr>
            </a:lvl1pPr>
          </a:lstStyle>
          <a:p>
            <a:endParaRPr lang="de-DE"/>
          </a:p>
        </p:txBody>
      </p:sp>
      <p:sp>
        <p:nvSpPr>
          <p:cNvPr id="12" name="Textplatzhalter 12"/>
          <p:cNvSpPr>
            <a:spLocks noGrp="1"/>
          </p:cNvSpPr>
          <p:nvPr>
            <p:ph type="body" sz="quarter" idx="17" hasCustomPrompt="1"/>
          </p:nvPr>
        </p:nvSpPr>
        <p:spPr>
          <a:xfrm>
            <a:off x="455087" y="1350001"/>
            <a:ext cx="4209191" cy="281103"/>
          </a:xfrm>
          <a:noFill/>
        </p:spPr>
        <p:txBody>
          <a:bodyPr anchor="ctr" anchorCtr="0">
            <a:noAutofit/>
          </a:bodyPr>
          <a:lstStyle>
            <a:lvl1pPr marL="0" indent="0">
              <a:spcBef>
                <a:spcPts val="0"/>
              </a:spcBef>
              <a:buNone/>
              <a:defRPr sz="1400" b="1"/>
            </a:lvl1pPr>
          </a:lstStyle>
          <a:p>
            <a:pPr lvl="0"/>
            <a:r>
              <a:rPr lang="de-DE" dirty="0" err="1"/>
              <a:t>Placeholder</a:t>
            </a:r>
            <a:r>
              <a:rPr lang="de-DE" dirty="0"/>
              <a:t> </a:t>
            </a:r>
            <a:r>
              <a:rPr lang="de-DE" dirty="0" err="1"/>
              <a:t>chart</a:t>
            </a:r>
            <a:r>
              <a:rPr lang="de-DE" dirty="0"/>
              <a:t> title</a:t>
            </a:r>
          </a:p>
        </p:txBody>
      </p:sp>
      <p:sp>
        <p:nvSpPr>
          <p:cNvPr id="15" name="Textplatzhalter 12"/>
          <p:cNvSpPr>
            <a:spLocks noGrp="1"/>
          </p:cNvSpPr>
          <p:nvPr>
            <p:ph type="body" sz="quarter" idx="18" hasCustomPrompt="1"/>
          </p:nvPr>
        </p:nvSpPr>
        <p:spPr>
          <a:xfrm>
            <a:off x="4776132" y="1350001"/>
            <a:ext cx="1198953" cy="281103"/>
          </a:xfrm>
          <a:noFill/>
        </p:spPr>
        <p:txBody>
          <a:bodyPr wrap="none" anchor="ctr" anchorCtr="0">
            <a:noAutofit/>
          </a:bodyPr>
          <a:lstStyle>
            <a:lvl1pPr marL="0" indent="0" algn="r">
              <a:spcBef>
                <a:spcPts val="0"/>
              </a:spcBef>
              <a:buNone/>
              <a:defRPr sz="1400" b="0"/>
            </a:lvl1pPr>
          </a:lstStyle>
          <a:p>
            <a:pPr lvl="0"/>
            <a:r>
              <a:rPr lang="de-DE" dirty="0"/>
              <a:t>in XY</a:t>
            </a:r>
          </a:p>
        </p:txBody>
      </p:sp>
    </p:spTree>
    <p:extLst>
      <p:ext uri="{BB962C8B-B14F-4D97-AF65-F5344CB8AC3E}">
        <p14:creationId xmlns:p14="http://schemas.microsoft.com/office/powerpoint/2010/main" val="391731035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left / 2 text right_01">
    <p:spTree>
      <p:nvGrpSpPr>
        <p:cNvPr id="1" name=""/>
        <p:cNvGrpSpPr/>
        <p:nvPr/>
      </p:nvGrpSpPr>
      <p:grpSpPr>
        <a:xfrm>
          <a:off x="0" y="0"/>
          <a:ext cx="0" cy="0"/>
          <a:chOff x="0" y="0"/>
          <a:chExt cx="0" cy="0"/>
        </a:xfrm>
      </p:grpSpPr>
      <p:sp>
        <p:nvSpPr>
          <p:cNvPr id="2" name="Titel 1"/>
          <p:cNvSpPr>
            <a:spLocks noGrp="1"/>
          </p:cNvSpPr>
          <p:nvPr>
            <p:ph type="title"/>
          </p:nvPr>
        </p:nvSpPr>
        <p:spPr>
          <a:xfrm>
            <a:off x="455999" y="403200"/>
            <a:ext cx="11401567" cy="3385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5" name="Foliennummernplatzhalter 4"/>
          <p:cNvSpPr>
            <a:spLocks noGrp="1"/>
          </p:cNvSpPr>
          <p:nvPr>
            <p:ph type="sldNum" sz="quarter" idx="11"/>
          </p:nvPr>
        </p:nvSpPr>
        <p:spPr>
          <a:xfrm>
            <a:off x="456000" y="6631200"/>
            <a:ext cx="508000" cy="226800"/>
          </a:xfrm>
        </p:spPr>
        <p:txBody>
          <a:bodyPr/>
          <a:lstStyle>
            <a:lvl1pPr>
              <a:defRPr>
                <a:solidFill>
                  <a:srgbClr val="796E6B"/>
                </a:solidFill>
              </a:defRPr>
            </a:lvl1pPr>
          </a:lstStyle>
          <a:p>
            <a:fld id="{D2E93386-642E-403F-9299-29B2788FE86B}" type="slidenum">
              <a:rPr lang="de-DE" smtClean="0"/>
              <a:pPr/>
              <a:t>‹#›</a:t>
            </a:fld>
            <a:endParaRPr lang="de-DE" dirty="0"/>
          </a:p>
        </p:txBody>
      </p:sp>
      <p:cxnSp>
        <p:nvCxnSpPr>
          <p:cNvPr id="10" name="Gerade Verbindung 9"/>
          <p:cNvCxnSpPr/>
          <p:nvPr userDrawn="1"/>
        </p:nvCxnSpPr>
        <p:spPr bwMode="auto">
          <a:xfrm>
            <a:off x="477978" y="1638000"/>
            <a:ext cx="7508341"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455086" y="1808796"/>
            <a:ext cx="7525639" cy="1800225"/>
          </a:xfrm>
        </p:spPr>
        <p:txBody>
          <a:bodyPr>
            <a:noAutofit/>
          </a:bodyPr>
          <a:lstStyle>
            <a:lvl1pPr marL="0" indent="0">
              <a:lnSpc>
                <a:spcPct val="100000"/>
              </a:lnSpc>
              <a:spcBef>
                <a:spcPts val="0"/>
              </a:spcBef>
              <a:buNone/>
              <a:defRPr sz="1600"/>
            </a:lvl1pPr>
          </a:lstStyle>
          <a:p>
            <a:r>
              <a:rPr lang="en-US"/>
              <a:t>Click icon to add chart</a:t>
            </a:r>
            <a:endParaRPr lang="de-DE"/>
          </a:p>
        </p:txBody>
      </p:sp>
      <p:sp>
        <p:nvSpPr>
          <p:cNvPr id="13" name="Textplatzhalter 12"/>
          <p:cNvSpPr>
            <a:spLocks noGrp="1"/>
          </p:cNvSpPr>
          <p:nvPr>
            <p:ph type="body" sz="quarter" idx="17" hasCustomPrompt="1"/>
          </p:nvPr>
        </p:nvSpPr>
        <p:spPr>
          <a:xfrm>
            <a:off x="455088" y="1350001"/>
            <a:ext cx="5519545" cy="281103"/>
          </a:xfrm>
          <a:noFill/>
        </p:spPr>
        <p:txBody>
          <a:bodyPr anchor="ctr" anchorCtr="0">
            <a:noAutofit/>
          </a:bodyPr>
          <a:lstStyle>
            <a:lvl1pPr marL="0" indent="0">
              <a:spcBef>
                <a:spcPts val="0"/>
              </a:spcBef>
              <a:buNone/>
              <a:defRPr sz="1400" b="1"/>
            </a:lvl1pPr>
          </a:lstStyle>
          <a:p>
            <a:pPr lvl="0"/>
            <a:r>
              <a:rPr lang="de-DE" dirty="0" err="1"/>
              <a:t>Placeholder</a:t>
            </a:r>
            <a:r>
              <a:rPr lang="de-DE" dirty="0"/>
              <a:t> </a:t>
            </a:r>
            <a:r>
              <a:rPr lang="de-DE" dirty="0" err="1"/>
              <a:t>chart</a:t>
            </a:r>
            <a:r>
              <a:rPr lang="de-DE" dirty="0"/>
              <a:t> title</a:t>
            </a:r>
          </a:p>
        </p:txBody>
      </p:sp>
      <p:sp>
        <p:nvSpPr>
          <p:cNvPr id="14" name="Textplatzhalter 12"/>
          <p:cNvSpPr>
            <a:spLocks noGrp="1"/>
          </p:cNvSpPr>
          <p:nvPr>
            <p:ph type="body" sz="quarter" idx="18" hasCustomPrompt="1"/>
          </p:nvPr>
        </p:nvSpPr>
        <p:spPr>
          <a:xfrm>
            <a:off x="6163172" y="1350001"/>
            <a:ext cx="1825128" cy="281103"/>
          </a:xfrm>
          <a:noFill/>
        </p:spPr>
        <p:txBody>
          <a:bodyPr wrap="none" anchor="ctr" anchorCtr="0">
            <a:noAutofit/>
          </a:bodyPr>
          <a:lstStyle>
            <a:lvl1pPr marL="0" indent="0" algn="r">
              <a:spcBef>
                <a:spcPts val="0"/>
              </a:spcBef>
              <a:buNone/>
              <a:defRPr sz="1400" b="0"/>
            </a:lvl1pPr>
          </a:lstStyle>
          <a:p>
            <a:pPr lvl="0"/>
            <a:r>
              <a:rPr lang="de-DE" dirty="0"/>
              <a:t>in XY</a:t>
            </a:r>
          </a:p>
        </p:txBody>
      </p:sp>
      <p:sp>
        <p:nvSpPr>
          <p:cNvPr id="6" name="Textplatzhalter 5"/>
          <p:cNvSpPr>
            <a:spLocks noGrp="1"/>
          </p:cNvSpPr>
          <p:nvPr>
            <p:ph type="body" sz="quarter" idx="19"/>
          </p:nvPr>
        </p:nvSpPr>
        <p:spPr>
          <a:xfrm>
            <a:off x="8304246" y="1808796"/>
            <a:ext cx="3743820" cy="1800225"/>
          </a:xfrm>
        </p:spPr>
        <p:txBody>
          <a:bodyPr>
            <a:noAutofit/>
          </a:bodyPr>
          <a:lstStyle>
            <a:lvl1pPr>
              <a:defRPr sz="1600"/>
            </a:lvl1pPr>
            <a:lvl2pPr>
              <a:defRPr sz="1400"/>
            </a:lvl2pPr>
            <a:lvl3pPr>
              <a:defRPr sz="12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defRPr>
            </a:lvl1pPr>
          </a:lstStyle>
          <a:p>
            <a:endParaRPr lang="de-DE"/>
          </a:p>
        </p:txBody>
      </p:sp>
      <p:sp>
        <p:nvSpPr>
          <p:cNvPr id="16" name="Textplatzhalter 12"/>
          <p:cNvSpPr>
            <a:spLocks noGrp="1"/>
          </p:cNvSpPr>
          <p:nvPr>
            <p:ph type="body" sz="quarter" idx="20" hasCustomPrompt="1"/>
          </p:nvPr>
        </p:nvSpPr>
        <p:spPr>
          <a:xfrm>
            <a:off x="455088" y="3748788"/>
            <a:ext cx="5519545" cy="281103"/>
          </a:xfrm>
          <a:noFill/>
        </p:spPr>
        <p:txBody>
          <a:bodyPr anchor="ctr" anchorCtr="0">
            <a:noAutofit/>
          </a:bodyPr>
          <a:lstStyle>
            <a:lvl1pPr marL="0" indent="0">
              <a:spcBef>
                <a:spcPts val="0"/>
              </a:spcBef>
              <a:buNone/>
              <a:defRPr sz="1400" b="1"/>
            </a:lvl1pPr>
          </a:lstStyle>
          <a:p>
            <a:pPr lvl="0"/>
            <a:r>
              <a:rPr lang="de-DE" dirty="0" err="1"/>
              <a:t>Placeholder</a:t>
            </a:r>
            <a:r>
              <a:rPr lang="de-DE" dirty="0"/>
              <a:t> </a:t>
            </a:r>
            <a:r>
              <a:rPr lang="de-DE" dirty="0" err="1"/>
              <a:t>chart</a:t>
            </a:r>
            <a:r>
              <a:rPr lang="de-DE" dirty="0"/>
              <a:t> title</a:t>
            </a:r>
          </a:p>
        </p:txBody>
      </p:sp>
      <p:sp>
        <p:nvSpPr>
          <p:cNvPr id="17" name="Textplatzhalter 12"/>
          <p:cNvSpPr>
            <a:spLocks noGrp="1"/>
          </p:cNvSpPr>
          <p:nvPr>
            <p:ph type="body" sz="quarter" idx="21" hasCustomPrompt="1"/>
          </p:nvPr>
        </p:nvSpPr>
        <p:spPr>
          <a:xfrm>
            <a:off x="6163172" y="3748788"/>
            <a:ext cx="1825128" cy="281103"/>
          </a:xfrm>
          <a:noFill/>
        </p:spPr>
        <p:txBody>
          <a:bodyPr wrap="none" anchor="ctr" anchorCtr="0">
            <a:noAutofit/>
          </a:bodyPr>
          <a:lstStyle>
            <a:lvl1pPr marL="0" indent="0" algn="r">
              <a:spcBef>
                <a:spcPts val="0"/>
              </a:spcBef>
              <a:buNone/>
              <a:defRPr sz="1400" b="0"/>
            </a:lvl1pPr>
          </a:lstStyle>
          <a:p>
            <a:pPr lvl="0"/>
            <a:r>
              <a:rPr lang="de-DE" dirty="0"/>
              <a:t>in XY</a:t>
            </a:r>
          </a:p>
        </p:txBody>
      </p:sp>
      <p:cxnSp>
        <p:nvCxnSpPr>
          <p:cNvPr id="19" name="Gerade Verbindung 18"/>
          <p:cNvCxnSpPr/>
          <p:nvPr userDrawn="1"/>
        </p:nvCxnSpPr>
        <p:spPr bwMode="auto">
          <a:xfrm>
            <a:off x="477978" y="4026738"/>
            <a:ext cx="7508341"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Diagrammplatzhalter 3"/>
          <p:cNvSpPr>
            <a:spLocks noGrp="1"/>
          </p:cNvSpPr>
          <p:nvPr>
            <p:ph type="chart" sz="quarter" idx="22"/>
          </p:nvPr>
        </p:nvSpPr>
        <p:spPr>
          <a:xfrm>
            <a:off x="455086" y="4185060"/>
            <a:ext cx="7525639" cy="1800225"/>
          </a:xfrm>
        </p:spPr>
        <p:txBody>
          <a:bodyPr>
            <a:noAutofit/>
          </a:bodyPr>
          <a:lstStyle>
            <a:lvl1pPr marL="0" indent="0">
              <a:lnSpc>
                <a:spcPct val="100000"/>
              </a:lnSpc>
              <a:spcBef>
                <a:spcPts val="0"/>
              </a:spcBef>
              <a:buNone/>
              <a:defRPr sz="1600"/>
            </a:lvl1pPr>
          </a:lstStyle>
          <a:p>
            <a:r>
              <a:rPr lang="en-US"/>
              <a:t>Click icon to add chart</a:t>
            </a:r>
            <a:endParaRPr lang="de-DE"/>
          </a:p>
        </p:txBody>
      </p:sp>
      <p:sp>
        <p:nvSpPr>
          <p:cNvPr id="21" name="Textplatzhalter 5"/>
          <p:cNvSpPr>
            <a:spLocks noGrp="1"/>
          </p:cNvSpPr>
          <p:nvPr>
            <p:ph type="body" sz="quarter" idx="23"/>
          </p:nvPr>
        </p:nvSpPr>
        <p:spPr>
          <a:xfrm>
            <a:off x="8304246" y="4185060"/>
            <a:ext cx="3743820" cy="1800225"/>
          </a:xfrm>
        </p:spPr>
        <p:txBody>
          <a:bodyPr>
            <a:noAutofit/>
          </a:bodyPr>
          <a:lstStyle>
            <a:lvl1pPr>
              <a:defRPr sz="1600"/>
            </a:lvl1pPr>
            <a:lvl2pPr>
              <a:defRPr sz="1400"/>
            </a:lvl2pPr>
            <a:lvl3pPr>
              <a:defRPr sz="12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32352012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harts left / 2 text right_02">
    <p:spTree>
      <p:nvGrpSpPr>
        <p:cNvPr id="1" name=""/>
        <p:cNvGrpSpPr/>
        <p:nvPr/>
      </p:nvGrpSpPr>
      <p:grpSpPr>
        <a:xfrm>
          <a:off x="0" y="0"/>
          <a:ext cx="0" cy="0"/>
          <a:chOff x="0" y="0"/>
          <a:chExt cx="0" cy="0"/>
        </a:xfrm>
      </p:grpSpPr>
      <p:sp>
        <p:nvSpPr>
          <p:cNvPr id="2" name="Titel 1"/>
          <p:cNvSpPr>
            <a:spLocks noGrp="1"/>
          </p:cNvSpPr>
          <p:nvPr>
            <p:ph type="title"/>
          </p:nvPr>
        </p:nvSpPr>
        <p:spPr>
          <a:xfrm>
            <a:off x="455999" y="403200"/>
            <a:ext cx="11401567" cy="3385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5" name="Foliennummernplatzhalter 4"/>
          <p:cNvSpPr>
            <a:spLocks noGrp="1"/>
          </p:cNvSpPr>
          <p:nvPr>
            <p:ph type="sldNum" sz="quarter" idx="11"/>
          </p:nvPr>
        </p:nvSpPr>
        <p:spPr>
          <a:xfrm>
            <a:off x="456000" y="6631200"/>
            <a:ext cx="508000" cy="226800"/>
          </a:xfrm>
        </p:spPr>
        <p:txBody>
          <a:bodyPr/>
          <a:lstStyle>
            <a:lvl1pPr>
              <a:defRPr>
                <a:solidFill>
                  <a:srgbClr val="796E6B"/>
                </a:solidFill>
              </a:defRPr>
            </a:lvl1pPr>
          </a:lstStyle>
          <a:p>
            <a:fld id="{D2E93386-642E-403F-9299-29B2788FE86B}" type="slidenum">
              <a:rPr lang="de-DE" smtClean="0"/>
              <a:pPr/>
              <a:t>‹#›</a:t>
            </a:fld>
            <a:endParaRPr lang="de-DE" dirty="0"/>
          </a:p>
        </p:txBody>
      </p:sp>
      <p:cxnSp>
        <p:nvCxnSpPr>
          <p:cNvPr id="10" name="Gerade Verbindung 9"/>
          <p:cNvCxnSpPr/>
          <p:nvPr userDrawn="1"/>
        </p:nvCxnSpPr>
        <p:spPr bwMode="auto">
          <a:xfrm>
            <a:off x="477977" y="1638000"/>
            <a:ext cx="552000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455085" y="1808796"/>
            <a:ext cx="5520000" cy="1800225"/>
          </a:xfrm>
        </p:spPr>
        <p:txBody>
          <a:bodyPr>
            <a:noAutofit/>
          </a:bodyPr>
          <a:lstStyle>
            <a:lvl1pPr marL="0" indent="0">
              <a:lnSpc>
                <a:spcPct val="100000"/>
              </a:lnSpc>
              <a:spcBef>
                <a:spcPts val="0"/>
              </a:spcBef>
              <a:buNone/>
              <a:defRPr sz="1600"/>
            </a:lvl1pPr>
          </a:lstStyle>
          <a:p>
            <a:r>
              <a:rPr lang="en-US"/>
              <a:t>Click icon to add chart</a:t>
            </a:r>
            <a:endParaRPr lang="de-DE" dirty="0"/>
          </a:p>
        </p:txBody>
      </p:sp>
      <p:sp>
        <p:nvSpPr>
          <p:cNvPr id="6" name="Textplatzhalter 5"/>
          <p:cNvSpPr>
            <a:spLocks noGrp="1"/>
          </p:cNvSpPr>
          <p:nvPr>
            <p:ph type="body" sz="quarter" idx="19"/>
          </p:nvPr>
        </p:nvSpPr>
        <p:spPr>
          <a:xfrm>
            <a:off x="6337566" y="1808796"/>
            <a:ext cx="5710501" cy="1800225"/>
          </a:xfrm>
        </p:spPr>
        <p:txBody>
          <a:bodyPr>
            <a:noAutofit/>
          </a:bodyPr>
          <a:lstStyle>
            <a:lvl1pPr>
              <a:defRPr sz="1600"/>
            </a:lvl1pPr>
            <a:lvl2pPr>
              <a:defRPr sz="1400"/>
            </a:lvl2pPr>
            <a:lvl3pPr>
              <a:defRPr sz="12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1"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defRPr>
            </a:lvl1pPr>
          </a:lstStyle>
          <a:p>
            <a:endParaRPr lang="de-DE"/>
          </a:p>
        </p:txBody>
      </p:sp>
      <p:sp>
        <p:nvSpPr>
          <p:cNvPr id="16" name="Textplatzhalter 12"/>
          <p:cNvSpPr>
            <a:spLocks noGrp="1"/>
          </p:cNvSpPr>
          <p:nvPr>
            <p:ph type="body" sz="quarter" idx="20" hasCustomPrompt="1"/>
          </p:nvPr>
        </p:nvSpPr>
        <p:spPr>
          <a:xfrm>
            <a:off x="455087" y="3748788"/>
            <a:ext cx="4209600" cy="281103"/>
          </a:xfrm>
          <a:noFill/>
        </p:spPr>
        <p:txBody>
          <a:bodyPr anchor="ctr" anchorCtr="0">
            <a:noAutofit/>
          </a:bodyPr>
          <a:lstStyle>
            <a:lvl1pPr marL="0" indent="0">
              <a:spcBef>
                <a:spcPts val="0"/>
              </a:spcBef>
              <a:buNone/>
              <a:defRPr sz="1400" b="1"/>
            </a:lvl1pPr>
          </a:lstStyle>
          <a:p>
            <a:pPr lvl="0"/>
            <a:r>
              <a:rPr lang="de-DE" dirty="0" err="1"/>
              <a:t>Placeholder</a:t>
            </a:r>
            <a:r>
              <a:rPr lang="de-DE" dirty="0"/>
              <a:t> </a:t>
            </a:r>
            <a:r>
              <a:rPr lang="de-DE" dirty="0" err="1"/>
              <a:t>chart</a:t>
            </a:r>
            <a:r>
              <a:rPr lang="de-DE" dirty="0"/>
              <a:t> title</a:t>
            </a:r>
          </a:p>
        </p:txBody>
      </p:sp>
      <p:sp>
        <p:nvSpPr>
          <p:cNvPr id="17" name="Textplatzhalter 12"/>
          <p:cNvSpPr>
            <a:spLocks noGrp="1"/>
          </p:cNvSpPr>
          <p:nvPr>
            <p:ph type="body" sz="quarter" idx="21" hasCustomPrompt="1"/>
          </p:nvPr>
        </p:nvSpPr>
        <p:spPr>
          <a:xfrm>
            <a:off x="4776131" y="3748788"/>
            <a:ext cx="1200000" cy="281103"/>
          </a:xfrm>
          <a:noFill/>
        </p:spPr>
        <p:txBody>
          <a:bodyPr wrap="none" anchor="ctr" anchorCtr="0">
            <a:noAutofit/>
          </a:bodyPr>
          <a:lstStyle>
            <a:lvl1pPr marL="0" indent="0" algn="r">
              <a:spcBef>
                <a:spcPts val="0"/>
              </a:spcBef>
              <a:buNone/>
              <a:defRPr sz="1400" b="0"/>
            </a:lvl1pPr>
          </a:lstStyle>
          <a:p>
            <a:pPr lvl="0"/>
            <a:r>
              <a:rPr lang="de-DE" dirty="0"/>
              <a:t>in XY</a:t>
            </a:r>
          </a:p>
        </p:txBody>
      </p:sp>
      <p:cxnSp>
        <p:nvCxnSpPr>
          <p:cNvPr id="19" name="Gerade Verbindung 18"/>
          <p:cNvCxnSpPr/>
          <p:nvPr userDrawn="1"/>
        </p:nvCxnSpPr>
        <p:spPr bwMode="auto">
          <a:xfrm>
            <a:off x="477977" y="4026738"/>
            <a:ext cx="552000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Diagrammplatzhalter 3"/>
          <p:cNvSpPr>
            <a:spLocks noGrp="1"/>
          </p:cNvSpPr>
          <p:nvPr>
            <p:ph type="chart" sz="quarter" idx="22"/>
          </p:nvPr>
        </p:nvSpPr>
        <p:spPr>
          <a:xfrm>
            <a:off x="455085" y="4185060"/>
            <a:ext cx="5520000" cy="1800225"/>
          </a:xfrm>
        </p:spPr>
        <p:txBody>
          <a:bodyPr>
            <a:noAutofit/>
          </a:bodyPr>
          <a:lstStyle>
            <a:lvl1pPr marL="0" indent="0">
              <a:lnSpc>
                <a:spcPct val="100000"/>
              </a:lnSpc>
              <a:spcBef>
                <a:spcPts val="0"/>
              </a:spcBef>
              <a:buNone/>
              <a:defRPr sz="1600"/>
            </a:lvl1pPr>
          </a:lstStyle>
          <a:p>
            <a:r>
              <a:rPr lang="en-US"/>
              <a:t>Click icon to add chart</a:t>
            </a:r>
            <a:endParaRPr lang="de-DE"/>
          </a:p>
        </p:txBody>
      </p:sp>
      <p:sp>
        <p:nvSpPr>
          <p:cNvPr id="21" name="Textplatzhalter 5"/>
          <p:cNvSpPr>
            <a:spLocks noGrp="1"/>
          </p:cNvSpPr>
          <p:nvPr>
            <p:ph type="body" sz="quarter" idx="23"/>
          </p:nvPr>
        </p:nvSpPr>
        <p:spPr>
          <a:xfrm>
            <a:off x="6337566" y="4185060"/>
            <a:ext cx="5710501" cy="1800225"/>
          </a:xfrm>
        </p:spPr>
        <p:txBody>
          <a:bodyPr>
            <a:noAutofit/>
          </a:bodyPr>
          <a:lstStyle>
            <a:lvl1pPr>
              <a:defRPr sz="1600"/>
            </a:lvl1pPr>
            <a:lvl2pPr>
              <a:defRPr sz="1400"/>
            </a:lvl2pPr>
            <a:lvl3pPr>
              <a:defRPr sz="12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8" name="Textplatzhalter 12"/>
          <p:cNvSpPr>
            <a:spLocks noGrp="1"/>
          </p:cNvSpPr>
          <p:nvPr>
            <p:ph type="body" sz="quarter" idx="17" hasCustomPrompt="1"/>
          </p:nvPr>
        </p:nvSpPr>
        <p:spPr>
          <a:xfrm>
            <a:off x="455087" y="1350001"/>
            <a:ext cx="4209191" cy="281103"/>
          </a:xfrm>
          <a:noFill/>
        </p:spPr>
        <p:txBody>
          <a:bodyPr anchor="ctr" anchorCtr="0">
            <a:noAutofit/>
          </a:bodyPr>
          <a:lstStyle>
            <a:lvl1pPr marL="0" indent="0">
              <a:spcBef>
                <a:spcPts val="0"/>
              </a:spcBef>
              <a:buNone/>
              <a:defRPr sz="1400" b="1"/>
            </a:lvl1pPr>
          </a:lstStyle>
          <a:p>
            <a:pPr lvl="0"/>
            <a:r>
              <a:rPr lang="de-DE" dirty="0" err="1"/>
              <a:t>Placeholder</a:t>
            </a:r>
            <a:r>
              <a:rPr lang="de-DE" dirty="0"/>
              <a:t> </a:t>
            </a:r>
            <a:r>
              <a:rPr lang="de-DE" dirty="0" err="1"/>
              <a:t>chart</a:t>
            </a:r>
            <a:r>
              <a:rPr lang="de-DE" dirty="0"/>
              <a:t> title</a:t>
            </a:r>
          </a:p>
        </p:txBody>
      </p:sp>
      <p:sp>
        <p:nvSpPr>
          <p:cNvPr id="22" name="Textplatzhalter 12"/>
          <p:cNvSpPr>
            <a:spLocks noGrp="1"/>
          </p:cNvSpPr>
          <p:nvPr>
            <p:ph type="body" sz="quarter" idx="18" hasCustomPrompt="1"/>
          </p:nvPr>
        </p:nvSpPr>
        <p:spPr>
          <a:xfrm>
            <a:off x="4776132" y="1350001"/>
            <a:ext cx="1198953" cy="281103"/>
          </a:xfrm>
          <a:noFill/>
        </p:spPr>
        <p:txBody>
          <a:bodyPr wrap="none" anchor="ctr" anchorCtr="0">
            <a:noAutofit/>
          </a:bodyPr>
          <a:lstStyle>
            <a:lvl1pPr marL="0" indent="0" algn="r">
              <a:spcBef>
                <a:spcPts val="0"/>
              </a:spcBef>
              <a:buNone/>
              <a:defRPr sz="1400" b="0"/>
            </a:lvl1pPr>
          </a:lstStyle>
          <a:p>
            <a:pPr lvl="0"/>
            <a:r>
              <a:rPr lang="de-DE" dirty="0"/>
              <a:t>in XY</a:t>
            </a:r>
          </a:p>
        </p:txBody>
      </p:sp>
    </p:spTree>
    <p:extLst>
      <p:ext uri="{BB962C8B-B14F-4D97-AF65-F5344CB8AC3E}">
        <p14:creationId xmlns:p14="http://schemas.microsoft.com/office/powerpoint/2010/main" val="16693260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top / text bottom_01">
    <p:spTree>
      <p:nvGrpSpPr>
        <p:cNvPr id="1" name=""/>
        <p:cNvGrpSpPr/>
        <p:nvPr/>
      </p:nvGrpSpPr>
      <p:grpSpPr>
        <a:xfrm>
          <a:off x="0" y="0"/>
          <a:ext cx="0" cy="0"/>
          <a:chOff x="0" y="0"/>
          <a:chExt cx="0" cy="0"/>
        </a:xfrm>
      </p:grpSpPr>
      <p:sp>
        <p:nvSpPr>
          <p:cNvPr id="2" name="Titel 1"/>
          <p:cNvSpPr>
            <a:spLocks noGrp="1"/>
          </p:cNvSpPr>
          <p:nvPr>
            <p:ph type="title"/>
          </p:nvPr>
        </p:nvSpPr>
        <p:spPr>
          <a:xfrm>
            <a:off x="455999" y="403200"/>
            <a:ext cx="11401567" cy="3385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5" name="Foliennummernplatzhalter 4"/>
          <p:cNvSpPr>
            <a:spLocks noGrp="1"/>
          </p:cNvSpPr>
          <p:nvPr>
            <p:ph type="sldNum" sz="quarter" idx="11"/>
          </p:nvPr>
        </p:nvSpPr>
        <p:spPr>
          <a:xfrm>
            <a:off x="456000" y="6631200"/>
            <a:ext cx="508000" cy="226800"/>
          </a:xfrm>
        </p:spPr>
        <p:txBody>
          <a:bodyPr/>
          <a:lstStyle>
            <a:lvl1pPr>
              <a:defRPr>
                <a:solidFill>
                  <a:srgbClr val="796E6B"/>
                </a:solidFill>
              </a:defRPr>
            </a:lvl1pPr>
          </a:lstStyle>
          <a:p>
            <a:fld id="{D2E93386-642E-403F-9299-29B2788FE86B}" type="slidenum">
              <a:rPr lang="de-DE" smtClean="0"/>
              <a:pPr/>
              <a:t>‹#›</a:t>
            </a:fld>
            <a:endParaRPr lang="de-DE" dirty="0"/>
          </a:p>
        </p:txBody>
      </p:sp>
      <p:cxnSp>
        <p:nvCxnSpPr>
          <p:cNvPr id="10" name="Gerade Verbindung 9"/>
          <p:cNvCxnSpPr/>
          <p:nvPr userDrawn="1"/>
        </p:nvCxnSpPr>
        <p:spPr bwMode="auto">
          <a:xfrm>
            <a:off x="477978" y="1682313"/>
            <a:ext cx="11570089"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455999" y="1882775"/>
            <a:ext cx="11581872" cy="2411040"/>
          </a:xfrm>
        </p:spPr>
        <p:txBody>
          <a:bodyPr>
            <a:noAutofit/>
          </a:bodyPr>
          <a:lstStyle>
            <a:lvl1pPr marL="0" indent="0">
              <a:lnSpc>
                <a:spcPct val="100000"/>
              </a:lnSpc>
              <a:spcBef>
                <a:spcPts val="0"/>
              </a:spcBef>
              <a:buNone/>
              <a:defRPr sz="1600"/>
            </a:lvl1pPr>
          </a:lstStyle>
          <a:p>
            <a:r>
              <a:rPr lang="en-US"/>
              <a:t>Click icon to add chart</a:t>
            </a:r>
            <a:endParaRPr lang="de-DE" dirty="0"/>
          </a:p>
        </p:txBody>
      </p:sp>
      <p:sp>
        <p:nvSpPr>
          <p:cNvPr id="13" name="Textplatzhalter 12"/>
          <p:cNvSpPr>
            <a:spLocks noGrp="1"/>
          </p:cNvSpPr>
          <p:nvPr>
            <p:ph type="body" sz="quarter" idx="17" hasCustomPrompt="1"/>
          </p:nvPr>
        </p:nvSpPr>
        <p:spPr>
          <a:xfrm>
            <a:off x="455999" y="1350001"/>
            <a:ext cx="9288407" cy="281103"/>
          </a:xfrm>
          <a:noFill/>
        </p:spPr>
        <p:txBody>
          <a:bodyPr anchor="ctr" anchorCtr="0">
            <a:noAutofit/>
          </a:bodyPr>
          <a:lstStyle>
            <a:lvl1pPr marL="0" indent="0">
              <a:spcBef>
                <a:spcPts val="0"/>
              </a:spcBef>
              <a:buNone/>
              <a:defRPr sz="1600" b="1"/>
            </a:lvl1pPr>
          </a:lstStyle>
          <a:p>
            <a:pPr lvl="0"/>
            <a:r>
              <a:rPr lang="de-DE" dirty="0" err="1"/>
              <a:t>Placeholder</a:t>
            </a:r>
            <a:r>
              <a:rPr lang="de-DE" dirty="0"/>
              <a:t> </a:t>
            </a:r>
            <a:r>
              <a:rPr lang="de-DE" dirty="0" err="1"/>
              <a:t>chart</a:t>
            </a:r>
            <a:r>
              <a:rPr lang="de-DE" dirty="0"/>
              <a:t> title</a:t>
            </a:r>
          </a:p>
        </p:txBody>
      </p:sp>
      <p:sp>
        <p:nvSpPr>
          <p:cNvPr id="14" name="Textplatzhalter 12"/>
          <p:cNvSpPr>
            <a:spLocks noGrp="1"/>
          </p:cNvSpPr>
          <p:nvPr>
            <p:ph type="body" sz="quarter" idx="18" hasCustomPrompt="1"/>
          </p:nvPr>
        </p:nvSpPr>
        <p:spPr>
          <a:xfrm>
            <a:off x="10228800" y="1350001"/>
            <a:ext cx="1825128" cy="281103"/>
          </a:xfrm>
          <a:noFill/>
        </p:spPr>
        <p:txBody>
          <a:bodyPr wrap="none" anchor="ctr" anchorCtr="0">
            <a:noAutofit/>
          </a:bodyPr>
          <a:lstStyle>
            <a:lvl1pPr marL="0" indent="0" algn="r">
              <a:spcBef>
                <a:spcPts val="0"/>
              </a:spcBef>
              <a:buNone/>
              <a:defRPr sz="1600" b="0"/>
            </a:lvl1pPr>
          </a:lstStyle>
          <a:p>
            <a:pPr lvl="0"/>
            <a:r>
              <a:rPr lang="de-DE" dirty="0"/>
              <a:t>in XY</a:t>
            </a:r>
          </a:p>
        </p:txBody>
      </p:sp>
      <p:sp>
        <p:nvSpPr>
          <p:cNvPr id="6" name="Textplatzhalter 5"/>
          <p:cNvSpPr>
            <a:spLocks noGrp="1"/>
          </p:cNvSpPr>
          <p:nvPr>
            <p:ph type="body" sz="quarter" idx="19"/>
          </p:nvPr>
        </p:nvSpPr>
        <p:spPr>
          <a:xfrm>
            <a:off x="455999" y="4473116"/>
            <a:ext cx="11570089" cy="1511758"/>
          </a:xfrm>
        </p:spPr>
        <p:txBody>
          <a:bodyPr>
            <a:noAutofit/>
          </a:bodyPr>
          <a:lstStyle>
            <a:lvl1pPr>
              <a:defRPr sz="1600"/>
            </a:lvl1pPr>
            <a:lvl2pPr>
              <a:defRPr sz="1400"/>
            </a:lvl2pPr>
            <a:lvl3pPr>
              <a:defRPr sz="12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defRPr>
            </a:lvl1pPr>
          </a:lstStyle>
          <a:p>
            <a:endParaRPr lang="de-DE"/>
          </a:p>
        </p:txBody>
      </p:sp>
    </p:spTree>
    <p:extLst>
      <p:ext uri="{BB962C8B-B14F-4D97-AF65-F5344CB8AC3E}">
        <p14:creationId xmlns:p14="http://schemas.microsoft.com/office/powerpoint/2010/main" val="313059815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top / text bottom_02">
    <p:spTree>
      <p:nvGrpSpPr>
        <p:cNvPr id="1" name=""/>
        <p:cNvGrpSpPr/>
        <p:nvPr/>
      </p:nvGrpSpPr>
      <p:grpSpPr>
        <a:xfrm>
          <a:off x="0" y="0"/>
          <a:ext cx="0" cy="0"/>
          <a:chOff x="0" y="0"/>
          <a:chExt cx="0" cy="0"/>
        </a:xfrm>
      </p:grpSpPr>
      <p:sp>
        <p:nvSpPr>
          <p:cNvPr id="2" name="Titel 1"/>
          <p:cNvSpPr>
            <a:spLocks noGrp="1"/>
          </p:cNvSpPr>
          <p:nvPr>
            <p:ph type="title"/>
          </p:nvPr>
        </p:nvSpPr>
        <p:spPr>
          <a:xfrm>
            <a:off x="455999" y="403200"/>
            <a:ext cx="11401567" cy="3385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5" name="Foliennummernplatzhalter 4"/>
          <p:cNvSpPr>
            <a:spLocks noGrp="1"/>
          </p:cNvSpPr>
          <p:nvPr>
            <p:ph type="sldNum" sz="quarter" idx="11"/>
          </p:nvPr>
        </p:nvSpPr>
        <p:spPr>
          <a:xfrm>
            <a:off x="456000" y="6631200"/>
            <a:ext cx="508000" cy="226800"/>
          </a:xfrm>
        </p:spPr>
        <p:txBody>
          <a:bodyPr/>
          <a:lstStyle>
            <a:lvl1pPr>
              <a:defRPr>
                <a:solidFill>
                  <a:srgbClr val="796E6B"/>
                </a:solidFill>
              </a:defRPr>
            </a:lvl1pPr>
          </a:lstStyle>
          <a:p>
            <a:fld id="{D2E93386-642E-403F-9299-29B2788FE86B}" type="slidenum">
              <a:rPr lang="de-DE" smtClean="0"/>
              <a:pPr/>
              <a:t>‹#›</a:t>
            </a:fld>
            <a:endParaRPr lang="de-DE" dirty="0"/>
          </a:p>
        </p:txBody>
      </p:sp>
      <p:cxnSp>
        <p:nvCxnSpPr>
          <p:cNvPr id="10" name="Gerade Verbindung 9"/>
          <p:cNvCxnSpPr/>
          <p:nvPr userDrawn="1"/>
        </p:nvCxnSpPr>
        <p:spPr bwMode="auto">
          <a:xfrm>
            <a:off x="477978" y="1682313"/>
            <a:ext cx="11570089"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455999" y="1882774"/>
            <a:ext cx="11581872" cy="1980000"/>
          </a:xfrm>
        </p:spPr>
        <p:txBody>
          <a:bodyPr>
            <a:noAutofit/>
          </a:bodyPr>
          <a:lstStyle>
            <a:lvl1pPr marL="0" indent="0">
              <a:lnSpc>
                <a:spcPct val="100000"/>
              </a:lnSpc>
              <a:spcBef>
                <a:spcPts val="0"/>
              </a:spcBef>
              <a:buNone/>
              <a:defRPr sz="1600"/>
            </a:lvl1pPr>
          </a:lstStyle>
          <a:p>
            <a:r>
              <a:rPr lang="en-US"/>
              <a:t>Click icon to add chart</a:t>
            </a:r>
            <a:endParaRPr lang="de-DE"/>
          </a:p>
        </p:txBody>
      </p:sp>
      <p:sp>
        <p:nvSpPr>
          <p:cNvPr id="13" name="Textplatzhalter 12"/>
          <p:cNvSpPr>
            <a:spLocks noGrp="1"/>
          </p:cNvSpPr>
          <p:nvPr>
            <p:ph type="body" sz="quarter" idx="17" hasCustomPrompt="1"/>
          </p:nvPr>
        </p:nvSpPr>
        <p:spPr>
          <a:xfrm>
            <a:off x="455999" y="1350001"/>
            <a:ext cx="9288407" cy="281103"/>
          </a:xfrm>
          <a:noFill/>
        </p:spPr>
        <p:txBody>
          <a:bodyPr anchor="ctr" anchorCtr="0">
            <a:noAutofit/>
          </a:bodyPr>
          <a:lstStyle>
            <a:lvl1pPr marL="0" indent="0">
              <a:spcBef>
                <a:spcPts val="0"/>
              </a:spcBef>
              <a:buNone/>
              <a:defRPr sz="1600" b="1"/>
            </a:lvl1pPr>
          </a:lstStyle>
          <a:p>
            <a:pPr lvl="0"/>
            <a:r>
              <a:rPr lang="de-DE" dirty="0" err="1"/>
              <a:t>Placeholder</a:t>
            </a:r>
            <a:r>
              <a:rPr lang="de-DE" dirty="0"/>
              <a:t> </a:t>
            </a:r>
            <a:r>
              <a:rPr lang="de-DE" dirty="0" err="1"/>
              <a:t>chart</a:t>
            </a:r>
            <a:r>
              <a:rPr lang="de-DE" dirty="0"/>
              <a:t> title</a:t>
            </a:r>
          </a:p>
        </p:txBody>
      </p:sp>
      <p:sp>
        <p:nvSpPr>
          <p:cNvPr id="14" name="Textplatzhalter 12"/>
          <p:cNvSpPr>
            <a:spLocks noGrp="1"/>
          </p:cNvSpPr>
          <p:nvPr>
            <p:ph type="body" sz="quarter" idx="18" hasCustomPrompt="1"/>
          </p:nvPr>
        </p:nvSpPr>
        <p:spPr>
          <a:xfrm>
            <a:off x="10228800" y="1350001"/>
            <a:ext cx="1825128" cy="281103"/>
          </a:xfrm>
          <a:noFill/>
        </p:spPr>
        <p:txBody>
          <a:bodyPr wrap="none" anchor="ctr" anchorCtr="0">
            <a:noAutofit/>
          </a:bodyPr>
          <a:lstStyle>
            <a:lvl1pPr marL="0" indent="0" algn="r">
              <a:spcBef>
                <a:spcPts val="0"/>
              </a:spcBef>
              <a:buNone/>
              <a:defRPr sz="1600" b="0"/>
            </a:lvl1pPr>
          </a:lstStyle>
          <a:p>
            <a:pPr lvl="0"/>
            <a:r>
              <a:rPr lang="de-DE" dirty="0"/>
              <a:t>in XY</a:t>
            </a:r>
          </a:p>
        </p:txBody>
      </p:sp>
      <p:sp>
        <p:nvSpPr>
          <p:cNvPr id="6" name="Textplatzhalter 5"/>
          <p:cNvSpPr>
            <a:spLocks noGrp="1"/>
          </p:cNvSpPr>
          <p:nvPr>
            <p:ph type="body" sz="quarter" idx="19"/>
          </p:nvPr>
        </p:nvSpPr>
        <p:spPr>
          <a:xfrm>
            <a:off x="455999" y="4054353"/>
            <a:ext cx="11570089" cy="1980000"/>
          </a:xfrm>
        </p:spPr>
        <p:txBody>
          <a:bodyPr>
            <a:noAutofit/>
          </a:bodyPr>
          <a:lstStyle>
            <a:lvl1pPr>
              <a:defRPr sz="1600"/>
            </a:lvl1pPr>
            <a:lvl2pPr>
              <a:defRPr sz="1400"/>
            </a:lvl2pPr>
            <a:lvl3pPr>
              <a:defRPr sz="12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defRPr>
            </a:lvl1pPr>
          </a:lstStyle>
          <a:p>
            <a:endParaRPr lang="de-DE"/>
          </a:p>
        </p:txBody>
      </p:sp>
    </p:spTree>
    <p:extLst>
      <p:ext uri="{BB962C8B-B14F-4D97-AF65-F5344CB8AC3E}">
        <p14:creationId xmlns:p14="http://schemas.microsoft.com/office/powerpoint/2010/main" val="287974931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4068346"/>
            <a:ext cx="10363200" cy="3385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773BD32C-CD91-489E-B112-5E974EBB293B}" type="slidenum">
              <a:rPr lang="de-DE" smtClean="0"/>
              <a:pPr/>
              <a:t>‹#›</a:t>
            </a:fld>
            <a:endParaRPr lang="de-DE" dirty="0"/>
          </a:p>
        </p:txBody>
      </p:sp>
      <p:sp>
        <p:nvSpPr>
          <p:cNvPr id="5" name="Footer Placeholder 4"/>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128807746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7054" y="6410325"/>
            <a:ext cx="2688167" cy="331788"/>
          </a:xfrm>
          <a:prstGeom prst="rect">
            <a:avLst/>
          </a:prstGeom>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301922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Freeform 7"/>
          <p:cNvSpPr>
            <a:spLocks/>
          </p:cNvSpPr>
          <p:nvPr userDrawn="1">
            <p:custDataLst>
              <p:tags r:id="rId2"/>
            </p:custDataLst>
          </p:nvPr>
        </p:nvSpPr>
        <p:spPr bwMode="auto">
          <a:xfrm>
            <a:off x="97366" y="3926050"/>
            <a:ext cx="12001500" cy="1633631"/>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29031"/>
              <a:gd name="connsiteX1" fmla="*/ 8801346 w 8801346"/>
              <a:gd name="connsiteY1" fmla="*/ 0 h 1629031"/>
              <a:gd name="connsiteX2" fmla="*/ 8801346 w 8801346"/>
              <a:gd name="connsiteY2" fmla="*/ 1282979 h 1629031"/>
              <a:gd name="connsiteX3" fmla="*/ 6110026 w 8801346"/>
              <a:gd name="connsiteY3" fmla="*/ 1282979 h 1629031"/>
              <a:gd name="connsiteX4" fmla="*/ 5963202 w 8801346"/>
              <a:gd name="connsiteY4" fmla="*/ 1282979 h 1629031"/>
              <a:gd name="connsiteX5" fmla="*/ 1444214 w 8801346"/>
              <a:gd name="connsiteY5" fmla="*/ 1282979 h 1629031"/>
              <a:gd name="connsiteX6" fmla="*/ 1510057 w 8801346"/>
              <a:gd name="connsiteY6" fmla="*/ 1629031 h 1629031"/>
              <a:gd name="connsiteX7" fmla="*/ 724255 w 8801346"/>
              <a:gd name="connsiteY7" fmla="*/ 1282979 h 1629031"/>
              <a:gd name="connsiteX8" fmla="*/ 0 w 8801346"/>
              <a:gd name="connsiteY8" fmla="*/ 1282979 h 1629031"/>
              <a:gd name="connsiteX9" fmla="*/ 0 w 8801346"/>
              <a:gd name="connsiteY9" fmla="*/ 0 h 1629031"/>
              <a:gd name="connsiteX0" fmla="*/ 0 w 8801346"/>
              <a:gd name="connsiteY0" fmla="*/ 0 h 1636185"/>
              <a:gd name="connsiteX1" fmla="*/ 8801346 w 8801346"/>
              <a:gd name="connsiteY1" fmla="*/ 0 h 1636185"/>
              <a:gd name="connsiteX2" fmla="*/ 8801346 w 8801346"/>
              <a:gd name="connsiteY2" fmla="*/ 1282979 h 1636185"/>
              <a:gd name="connsiteX3" fmla="*/ 6110026 w 8801346"/>
              <a:gd name="connsiteY3" fmla="*/ 1282979 h 1636185"/>
              <a:gd name="connsiteX4" fmla="*/ 5963202 w 8801346"/>
              <a:gd name="connsiteY4" fmla="*/ 1282979 h 1636185"/>
              <a:gd name="connsiteX5" fmla="*/ 1444214 w 8801346"/>
              <a:gd name="connsiteY5" fmla="*/ 1282979 h 1636185"/>
              <a:gd name="connsiteX6" fmla="*/ 1507709 w 8801346"/>
              <a:gd name="connsiteY6" fmla="*/ 1636185 h 1636185"/>
              <a:gd name="connsiteX7" fmla="*/ 724255 w 8801346"/>
              <a:gd name="connsiteY7" fmla="*/ 1282979 h 1636185"/>
              <a:gd name="connsiteX8" fmla="*/ 0 w 8801346"/>
              <a:gd name="connsiteY8" fmla="*/ 1282979 h 1636185"/>
              <a:gd name="connsiteX9" fmla="*/ 0 w 8801346"/>
              <a:gd name="connsiteY9" fmla="*/ 0 h 1636185"/>
              <a:gd name="connsiteX0" fmla="*/ 0 w 8801346"/>
              <a:gd name="connsiteY0" fmla="*/ 0 h 1636185"/>
              <a:gd name="connsiteX1" fmla="*/ 8801346 w 8801346"/>
              <a:gd name="connsiteY1" fmla="*/ 0 h 1636185"/>
              <a:gd name="connsiteX2" fmla="*/ 8801346 w 8801346"/>
              <a:gd name="connsiteY2" fmla="*/ 1282979 h 1636185"/>
              <a:gd name="connsiteX3" fmla="*/ 6110026 w 8801346"/>
              <a:gd name="connsiteY3" fmla="*/ 1282979 h 1636185"/>
              <a:gd name="connsiteX4" fmla="*/ 5963202 w 8801346"/>
              <a:gd name="connsiteY4" fmla="*/ 1282979 h 1636185"/>
              <a:gd name="connsiteX5" fmla="*/ 1425435 w 8801346"/>
              <a:gd name="connsiteY5" fmla="*/ 1282979 h 1636185"/>
              <a:gd name="connsiteX6" fmla="*/ 1507709 w 8801346"/>
              <a:gd name="connsiteY6" fmla="*/ 1636185 h 1636185"/>
              <a:gd name="connsiteX7" fmla="*/ 724255 w 8801346"/>
              <a:gd name="connsiteY7" fmla="*/ 1282979 h 1636185"/>
              <a:gd name="connsiteX8" fmla="*/ 0 w 8801346"/>
              <a:gd name="connsiteY8" fmla="*/ 1282979 h 1636185"/>
              <a:gd name="connsiteX9" fmla="*/ 0 w 8801346"/>
              <a:gd name="connsiteY9" fmla="*/ 0 h 163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6185">
                <a:moveTo>
                  <a:pt x="0" y="0"/>
                </a:moveTo>
                <a:lnTo>
                  <a:pt x="8801346" y="0"/>
                </a:lnTo>
                <a:lnTo>
                  <a:pt x="8801346" y="1282979"/>
                </a:lnTo>
                <a:lnTo>
                  <a:pt x="6110026" y="1282979"/>
                </a:lnTo>
                <a:lnTo>
                  <a:pt x="5963202" y="1282979"/>
                </a:lnTo>
                <a:lnTo>
                  <a:pt x="1425435" y="1282979"/>
                </a:lnTo>
                <a:lnTo>
                  <a:pt x="1507709" y="1636185"/>
                </a:lnTo>
                <a:lnTo>
                  <a:pt x="724255" y="1282979"/>
                </a:lnTo>
                <a:lnTo>
                  <a:pt x="0" y="1282979"/>
                </a:lnTo>
                <a:lnTo>
                  <a:pt x="0" y="0"/>
                </a:lnTo>
                <a:close/>
              </a:path>
            </a:pathLst>
          </a:custGeom>
          <a:solidFill>
            <a:schemeClr val="accent1"/>
          </a:solidFill>
          <a:ln>
            <a:noFill/>
          </a:ln>
          <a:extLst/>
        </p:spPr>
        <p:txBody>
          <a:bodyPr vert="horz" wrap="square" lIns="121920" tIns="60960" rIns="121920" bIns="60960" numCol="1" anchor="t" anchorCtr="0" compatLnSpc="1">
            <a:prstTxWarp prst="textNoShape">
              <a:avLst/>
            </a:prstTxWarp>
          </a:bodyPr>
          <a:lstStyle/>
          <a:p>
            <a:endParaRPr lang="de-DE" sz="2400"/>
          </a:p>
        </p:txBody>
      </p:sp>
      <p:graphicFrame>
        <p:nvGraphicFramePr>
          <p:cNvPr id="4" name="Object 3" hidden="1"/>
          <p:cNvGraphicFramePr>
            <a:graphicFrameLocks noChangeAspect="1"/>
          </p:cNvGraphicFramePr>
          <p:nvPr>
            <p:custDataLst>
              <p:tags r:id="rId3"/>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3911" name="think-cell Slide" r:id="rId12" imgW="270" imgH="270" progId="TCLayout.ActiveDocument.1">
                  <p:embed/>
                </p:oleObj>
              </mc:Choice>
              <mc:Fallback>
                <p:oleObj name="think-cell Slide" r:id="rId12" imgW="270" imgH="270" progId="TCLayout.ActiveDocument.1">
                  <p:embed/>
                  <p:pic>
                    <p:nvPicPr>
                      <p:cNvPr id="4" name="Object 3" hidden="1"/>
                      <p:cNvPicPr/>
                      <p:nvPr/>
                    </p:nvPicPr>
                    <p:blipFill>
                      <a:blip r:embed="rId13"/>
                      <a:stretch>
                        <a:fillRect/>
                      </a:stretch>
                    </p:blipFill>
                    <p:spPr>
                      <a:xfrm>
                        <a:off x="2119" y="1589"/>
                        <a:ext cx="2116" cy="1587"/>
                      </a:xfrm>
                      <a:prstGeom prst="rect">
                        <a:avLst/>
                      </a:prstGeom>
                    </p:spPr>
                  </p:pic>
                </p:oleObj>
              </mc:Fallback>
            </mc:AlternateContent>
          </a:graphicData>
        </a:graphic>
      </p:graphicFrame>
      <p:sp>
        <p:nvSpPr>
          <p:cNvPr id="7174" name="VCT_Marker_ID_6161" hidden="1"/>
          <p:cNvSpPr>
            <a:spLocks noChangeArrowheads="1"/>
          </p:cNvSpPr>
          <p:nvPr>
            <p:custDataLst>
              <p:tags r:id="rId4"/>
            </p:custDataLst>
          </p:nvPr>
        </p:nvSpPr>
        <p:spPr bwMode="gray">
          <a:xfrm>
            <a:off x="1693334" y="127000"/>
            <a:ext cx="169333" cy="127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000" tIns="62400" rIns="120000" bIns="62400" anchor="ctr"/>
          <a:lstStyle/>
          <a:p>
            <a:endParaRPr lang="de-DE" sz="2400" dirty="0"/>
          </a:p>
        </p:txBody>
      </p:sp>
      <p:sp>
        <p:nvSpPr>
          <p:cNvPr id="7216" name="VCT_Backup_ID_7216" hidden="1"/>
          <p:cNvSpPr txBox="1">
            <a:spLocks noChangeArrowheads="1"/>
          </p:cNvSpPr>
          <p:nvPr>
            <p:custDataLst>
              <p:tags r:id="rId5"/>
            </p:custDataLst>
          </p:nvPr>
        </p:nvSpPr>
        <p:spPr bwMode="gray">
          <a:xfrm>
            <a:off x="628653" y="3830640"/>
            <a:ext cx="11222567" cy="1038225"/>
          </a:xfrm>
          <a:prstGeom prst="rect">
            <a:avLst/>
          </a:prstGeom>
          <a:noFill/>
          <a:ln>
            <a:noFill/>
          </a:ln>
          <a:effectLst/>
          <a:extLst>
            <a:ext uri="{909E8E84-426E-40DD-AFC4-6F175D3DCCD1}">
              <a14:hiddenFill xmlns:a14="http://schemas.microsoft.com/office/drawing/2010/main">
                <a:solidFill>
                  <a:srgbClr val="00A6D6"/>
                </a:solidFill>
              </a14:hiddenFill>
            </a:ext>
            <a:ext uri="{91240B29-F687-4F45-9708-019B960494DF}">
              <a14:hiddenLine xmlns:a14="http://schemas.microsoft.com/office/drawing/2010/main" w="9525">
                <a:solidFill>
                  <a:srgbClr val="3E3E3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4000" dirty="0">
                <a:solidFill>
                  <a:schemeClr val="accent2"/>
                </a:solidFill>
              </a:rPr>
              <a:t>Click to edit Master title style</a:t>
            </a:r>
            <a:endParaRPr lang="de-DE" sz="4000" dirty="0">
              <a:solidFill>
                <a:schemeClr val="accent2"/>
              </a:solidFill>
            </a:endParaRPr>
          </a:p>
        </p:txBody>
      </p:sp>
      <p:sp>
        <p:nvSpPr>
          <p:cNvPr id="7217" name="VCT_Backup_ID_7217" hidden="1"/>
          <p:cNvSpPr txBox="1">
            <a:spLocks noChangeArrowheads="1"/>
          </p:cNvSpPr>
          <p:nvPr>
            <p:custDataLst>
              <p:tags r:id="rId6"/>
            </p:custDataLst>
          </p:nvPr>
        </p:nvSpPr>
        <p:spPr bwMode="gray">
          <a:xfrm>
            <a:off x="624417" y="4940301"/>
            <a:ext cx="11226800" cy="936625"/>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marL="344488" algn="l">
              <a:defRPr>
                <a:solidFill>
                  <a:schemeClr val="tx1"/>
                </a:solidFill>
                <a:latin typeface="Arial" charset="0"/>
              </a:defRPr>
            </a:lvl2pPr>
            <a:lvl3pPr marL="631825"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2400" b="1" dirty="0"/>
              <a:t>Enter Subtitle and Date Here</a:t>
            </a:r>
            <a:endParaRPr lang="de-DE" sz="2400" b="1" dirty="0"/>
          </a:p>
        </p:txBody>
      </p:sp>
      <p:graphicFrame>
        <p:nvGraphicFramePr>
          <p:cNvPr id="15" name="Object 3" hidden="1"/>
          <p:cNvGraphicFramePr>
            <a:graphicFrameLocks noChangeAspect="1"/>
          </p:cNvGraphicFramePr>
          <p:nvPr>
            <p:custDataLst>
              <p:tags r:id="rId7"/>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3912" name="think-cell Slide" r:id="rId14" imgW="270" imgH="270" progId="TCLayout.ActiveDocument.1">
                  <p:embed/>
                </p:oleObj>
              </mc:Choice>
              <mc:Fallback>
                <p:oleObj name="think-cell Slide" r:id="rId14" imgW="270" imgH="270" progId="TCLayout.ActiveDocument.1">
                  <p:embed/>
                  <p:pic>
                    <p:nvPicPr>
                      <p:cNvPr id="15" name="Object 3" hidden="1"/>
                      <p:cNvPicPr/>
                      <p:nvPr/>
                    </p:nvPicPr>
                    <p:blipFill>
                      <a:blip r:embed="rId13"/>
                      <a:stretch>
                        <a:fillRect/>
                      </a:stretch>
                    </p:blipFill>
                    <p:spPr>
                      <a:xfrm>
                        <a:off x="2119" y="1589"/>
                        <a:ext cx="2116" cy="1587"/>
                      </a:xfrm>
                      <a:prstGeom prst="rect">
                        <a:avLst/>
                      </a:prstGeom>
                    </p:spPr>
                  </p:pic>
                </p:oleObj>
              </mc:Fallback>
            </mc:AlternateContent>
          </a:graphicData>
        </a:graphic>
      </p:graphicFrame>
      <p:sp>
        <p:nvSpPr>
          <p:cNvPr id="7172" name="Rectangle 4"/>
          <p:cNvSpPr>
            <a:spLocks noGrp="1" noChangeArrowheads="1"/>
          </p:cNvSpPr>
          <p:nvPr>
            <p:ph type="ctrTitle" sz="quarter"/>
            <p:custDataLst>
              <p:tags r:id="rId8"/>
            </p:custDataLst>
          </p:nvPr>
        </p:nvSpPr>
        <p:spPr bwMode="white">
          <a:xfrm>
            <a:off x="331528" y="4097871"/>
            <a:ext cx="11400385" cy="430887"/>
          </a:xfrm>
        </p:spPr>
        <p:txBody>
          <a:bodyPr wrap="none" tIns="0" rIns="0" bIns="0">
            <a:noAutofit/>
          </a:bodyPr>
          <a:lstStyle>
            <a:lvl1pPr>
              <a:defRPr sz="3200" b="1">
                <a:solidFill>
                  <a:schemeClr val="bg1"/>
                </a:solidFill>
              </a:defRPr>
            </a:lvl1pPr>
          </a:lstStyle>
          <a:p>
            <a:pPr lvl="0"/>
            <a:r>
              <a:rPr lang="en-US" noProof="0"/>
              <a:t>Click to edit Master title style</a:t>
            </a:r>
            <a:endParaRPr lang="de-DE" noProof="0" dirty="0"/>
          </a:p>
        </p:txBody>
      </p:sp>
      <p:sp>
        <p:nvSpPr>
          <p:cNvPr id="7175" name="Rectangle 7"/>
          <p:cNvSpPr>
            <a:spLocks noGrp="1" noChangeArrowheads="1"/>
          </p:cNvSpPr>
          <p:nvPr>
            <p:ph type="subTitle" idx="1"/>
            <p:custDataLst>
              <p:tags r:id="rId9"/>
            </p:custDataLst>
          </p:nvPr>
        </p:nvSpPr>
        <p:spPr bwMode="white">
          <a:xfrm>
            <a:off x="334921" y="4593088"/>
            <a:ext cx="11400385" cy="304699"/>
          </a:xfrm>
          <a:prstGeom prst="rect">
            <a:avLst/>
          </a:prstGeom>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Ins="0">
            <a:noAutofit/>
          </a:bodyPr>
          <a:lstStyle>
            <a:lvl1pPr marL="0" indent="0">
              <a:buFont typeface="Wingdings 3" pitchFamily="18" charset="2"/>
              <a:buNone/>
              <a:defRPr sz="2133" b="0">
                <a:solidFill>
                  <a:schemeClr val="bg1"/>
                </a:solidFill>
              </a:defRPr>
            </a:lvl1pPr>
          </a:lstStyle>
          <a:p>
            <a:pPr lvl="0"/>
            <a:r>
              <a:rPr lang="en-US" noProof="0"/>
              <a:t>Click to edit Master subtitle style</a:t>
            </a:r>
            <a:endParaRPr lang="en-US" noProof="0" dirty="0"/>
          </a:p>
        </p:txBody>
      </p:sp>
      <p:graphicFrame>
        <p:nvGraphicFramePr>
          <p:cNvPr id="22" name="Object 3" hidden="1"/>
          <p:cNvGraphicFramePr>
            <a:graphicFrameLocks noChangeAspect="1"/>
          </p:cNvGraphicFramePr>
          <p:nvPr userDrawn="1">
            <p:custDataLst>
              <p:tags r:id="rId10"/>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3913" name="think-cell Slide" r:id="rId15" imgW="270" imgH="270" progId="TCLayout.ActiveDocument.1">
                  <p:embed/>
                </p:oleObj>
              </mc:Choice>
              <mc:Fallback>
                <p:oleObj name="think-cell Slide" r:id="rId15" imgW="270" imgH="270" progId="TCLayout.ActiveDocument.1">
                  <p:embed/>
                  <p:pic>
                    <p:nvPicPr>
                      <p:cNvPr id="22" name="Object 3" hidden="1"/>
                      <p:cNvPicPr/>
                      <p:nvPr/>
                    </p:nvPicPr>
                    <p:blipFill>
                      <a:blip r:embed="rId13"/>
                      <a:stretch>
                        <a:fillRect/>
                      </a:stretch>
                    </p:blipFill>
                    <p:spPr>
                      <a:xfrm>
                        <a:off x="2119" y="1589"/>
                        <a:ext cx="2116" cy="1587"/>
                      </a:xfrm>
                      <a:prstGeom prst="rect">
                        <a:avLst/>
                      </a:prstGeom>
                    </p:spPr>
                  </p:pic>
                </p:oleObj>
              </mc:Fallback>
            </mc:AlternateContent>
          </a:graphicData>
        </a:graphic>
      </p:graphicFrame>
      <p:pic>
        <p:nvPicPr>
          <p:cNvPr id="14" name="Picture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0177" y="99484"/>
            <a:ext cx="12008689" cy="3742267"/>
          </a:xfrm>
          <a:prstGeom prst="rect">
            <a:avLst/>
          </a:prstGeom>
        </p:spPr>
      </p:pic>
      <p:pic>
        <p:nvPicPr>
          <p:cNvPr id="16" name="Bild 4" descr="180126_hrv_ppt_logo_16zu9_titelfolie.jpg"/>
          <p:cNvPicPr>
            <a:picLocks noChangeAspect="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45248" y="6380044"/>
            <a:ext cx="2111331" cy="384053"/>
          </a:xfrm>
          <a:prstGeom prst="rect">
            <a:avLst/>
          </a:prstGeom>
        </p:spPr>
      </p:pic>
    </p:spTree>
    <p:extLst>
      <p:ext uri="{BB962C8B-B14F-4D97-AF65-F5344CB8AC3E}">
        <p14:creationId xmlns:p14="http://schemas.microsoft.com/office/powerpoint/2010/main" val="114550096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22" name="Freeform 7"/>
          <p:cNvSpPr>
            <a:spLocks noChangeAspect="1"/>
          </p:cNvSpPr>
          <p:nvPr>
            <p:custDataLst>
              <p:tags r:id="rId2"/>
            </p:custDataLst>
          </p:nvPr>
        </p:nvSpPr>
        <p:spPr bwMode="auto">
          <a:xfrm>
            <a:off x="143134" y="106430"/>
            <a:ext cx="11904932" cy="1631249"/>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121920" tIns="60960" rIns="121920" bIns="60960" numCol="1" anchor="t" anchorCtr="0" compatLnSpc="1">
            <a:prstTxWarp prst="textNoShape">
              <a:avLst/>
            </a:prstTxWarp>
          </a:bodyPr>
          <a:lstStyle/>
          <a:p>
            <a:endParaRPr lang="de-DE" sz="2400"/>
          </a:p>
        </p:txBody>
      </p:sp>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5123" y="363763"/>
            <a:ext cx="1222328" cy="457879"/>
          </a:xfrm>
          <a:prstGeom prst="rect">
            <a:avLst/>
          </a:prstGeom>
        </p:spPr>
      </p:pic>
      <p:graphicFrame>
        <p:nvGraphicFramePr>
          <p:cNvPr id="3" name="Object 2" hidden="1"/>
          <p:cNvGraphicFramePr>
            <a:graphicFrameLocks noChangeAspect="1"/>
          </p:cNvGraphicFramePr>
          <p:nvPr>
            <p:custDataLst>
              <p:tags r:id="rId3"/>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4935" name="think-cell Slide" r:id="rId9" imgW="270" imgH="270" progId="TCLayout.ActiveDocument.1">
                  <p:embed/>
                </p:oleObj>
              </mc:Choice>
              <mc:Fallback>
                <p:oleObj name="think-cell Slide" r:id="rId9" imgW="270" imgH="270" progId="TCLayout.ActiveDocument.1">
                  <p:embed/>
                  <p:pic>
                    <p:nvPicPr>
                      <p:cNvPr id="3" name="Object 2" hidden="1"/>
                      <p:cNvPicPr/>
                      <p:nvPr/>
                    </p:nvPicPr>
                    <p:blipFill>
                      <a:blip r:embed="rId10"/>
                      <a:stretch>
                        <a:fillRect/>
                      </a:stretch>
                    </p:blipFill>
                    <p:spPr>
                      <a:xfrm>
                        <a:off x="2119" y="1589"/>
                        <a:ext cx="2116" cy="1587"/>
                      </a:xfrm>
                      <a:prstGeom prst="rect">
                        <a:avLst/>
                      </a:prstGeom>
                    </p:spPr>
                  </p:pic>
                </p:oleObj>
              </mc:Fallback>
            </mc:AlternateContent>
          </a:graphicData>
        </a:graphic>
      </p:graphicFrame>
      <p:graphicFrame>
        <p:nvGraphicFramePr>
          <p:cNvPr id="10" name="Object 2" hidden="1"/>
          <p:cNvGraphicFramePr>
            <a:graphicFrameLocks noChangeAspect="1"/>
          </p:cNvGraphicFramePr>
          <p:nvPr>
            <p:custDataLst>
              <p:tags r:id="rId4"/>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4936" name="think-cell Slide" r:id="rId11" imgW="270" imgH="270" progId="TCLayout.ActiveDocument.1">
                  <p:embed/>
                </p:oleObj>
              </mc:Choice>
              <mc:Fallback>
                <p:oleObj name="think-cell Slide" r:id="rId11" imgW="270" imgH="270" progId="TCLayout.ActiveDocument.1">
                  <p:embed/>
                  <p:pic>
                    <p:nvPicPr>
                      <p:cNvPr id="10" name="Object 2" hidden="1"/>
                      <p:cNvPicPr/>
                      <p:nvPr/>
                    </p:nvPicPr>
                    <p:blipFill>
                      <a:blip r:embed="rId10"/>
                      <a:stretch>
                        <a:fillRect/>
                      </a:stretch>
                    </p:blipFill>
                    <p:spPr>
                      <a:xfrm>
                        <a:off x="2119" y="1589"/>
                        <a:ext cx="2116" cy="1587"/>
                      </a:xfrm>
                      <a:prstGeom prst="rect">
                        <a:avLst/>
                      </a:prstGeom>
                    </p:spPr>
                  </p:pic>
                </p:oleObj>
              </mc:Fallback>
            </mc:AlternateContent>
          </a:graphicData>
        </a:graphic>
      </p:graphicFrame>
      <p:sp>
        <p:nvSpPr>
          <p:cNvPr id="8" name="Freeform 7"/>
          <p:cNvSpPr>
            <a:spLocks noChangeAspect="1"/>
          </p:cNvSpPr>
          <p:nvPr userDrawn="1">
            <p:custDataLst>
              <p:tags r:id="rId5"/>
            </p:custDataLst>
          </p:nvPr>
        </p:nvSpPr>
        <p:spPr bwMode="auto">
          <a:xfrm>
            <a:off x="97368" y="106430"/>
            <a:ext cx="12001499" cy="1631249"/>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121920" tIns="60960" rIns="121920" bIns="60960" numCol="1" anchor="t" anchorCtr="0" compatLnSpc="1">
            <a:prstTxWarp prst="textNoShape">
              <a:avLst/>
            </a:prstTxWarp>
          </a:bodyPr>
          <a:lstStyle/>
          <a:p>
            <a:endParaRPr lang="de-DE" sz="2400"/>
          </a:p>
        </p:txBody>
      </p:sp>
      <p:graphicFrame>
        <p:nvGraphicFramePr>
          <p:cNvPr id="12" name="Object 2" hidden="1"/>
          <p:cNvGraphicFramePr>
            <a:graphicFrameLocks noChangeAspect="1"/>
          </p:cNvGraphicFramePr>
          <p:nvPr userDrawn="1">
            <p:custDataLst>
              <p:tags r:id="rId6"/>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4937" name="think-cell Slide" r:id="rId12" imgW="270" imgH="270" progId="TCLayout.ActiveDocument.1">
                  <p:embed/>
                </p:oleObj>
              </mc:Choice>
              <mc:Fallback>
                <p:oleObj name="think-cell Slide" r:id="rId12" imgW="270" imgH="270" progId="TCLayout.ActiveDocument.1">
                  <p:embed/>
                  <p:pic>
                    <p:nvPicPr>
                      <p:cNvPr id="12" name="Object 2" hidden="1"/>
                      <p:cNvPicPr/>
                      <p:nvPr/>
                    </p:nvPicPr>
                    <p:blipFill>
                      <a:blip r:embed="rId10"/>
                      <a:stretch>
                        <a:fillRect/>
                      </a:stretch>
                    </p:blipFill>
                    <p:spPr>
                      <a:xfrm>
                        <a:off x="2119" y="1589"/>
                        <a:ext cx="2116" cy="1587"/>
                      </a:xfrm>
                      <a:prstGeom prst="rect">
                        <a:avLst/>
                      </a:prstGeom>
                    </p:spPr>
                  </p:pic>
                </p:oleObj>
              </mc:Fallback>
            </mc:AlternateContent>
          </a:graphicData>
        </a:graphic>
      </p:graphicFrame>
      <p:sp>
        <p:nvSpPr>
          <p:cNvPr id="15" name="Textplatzhalter 3"/>
          <p:cNvSpPr>
            <a:spLocks noGrp="1"/>
          </p:cNvSpPr>
          <p:nvPr>
            <p:ph type="body" sz="quarter" idx="10"/>
          </p:nvPr>
        </p:nvSpPr>
        <p:spPr>
          <a:xfrm>
            <a:off x="326744" y="253116"/>
            <a:ext cx="9528432" cy="430887"/>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indent="0">
              <a:buNone/>
              <a:defRPr lang="de-DE" sz="3200" b="1" kern="1200">
                <a:solidFill>
                  <a:schemeClr val="bg1"/>
                </a:solidFill>
                <a:latin typeface="Arial" panose="020B0604020202020204" pitchFamily="34" charset="0"/>
                <a:ea typeface="+mj-ea"/>
                <a:cs typeface="Arial" panose="020B0604020202020204" pitchFamily="34" charset="0"/>
              </a:defRPr>
            </a:lvl1pPr>
          </a:lstStyle>
          <a:p>
            <a:pPr marL="0" lvl="0" defTabSz="1219170" latinLnBrk="0">
              <a:lnSpc>
                <a:spcPct val="100000"/>
              </a:lnSpc>
              <a:spcBef>
                <a:spcPts val="0"/>
              </a:spcBef>
              <a:spcAft>
                <a:spcPct val="0"/>
              </a:spcAft>
            </a:pPr>
            <a:r>
              <a:rPr lang="en-US"/>
              <a:t>Edit Master text styles</a:t>
            </a:r>
          </a:p>
        </p:txBody>
      </p:sp>
      <p:pic>
        <p:nvPicPr>
          <p:cNvPr id="17" name="Bild 16"/>
          <p:cNvPicPr>
            <a:picLocks noChangeAspect="1"/>
          </p:cNvPicPr>
          <p:nvPr userDrawn="1"/>
        </p:nvPicPr>
        <p:blipFill>
          <a:blip r:embed="rId13"/>
          <a:stretch>
            <a:fillRect/>
          </a:stretch>
        </p:blipFill>
        <p:spPr>
          <a:xfrm>
            <a:off x="11018983" y="346059"/>
            <a:ext cx="931333" cy="457200"/>
          </a:xfrm>
          <a:prstGeom prst="rect">
            <a:avLst/>
          </a:prstGeom>
        </p:spPr>
      </p:pic>
      <p:pic>
        <p:nvPicPr>
          <p:cNvPr id="13" name="Bild 15" descr="180126_hrv_ppt_logo_16zu9_trennfolie.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87043" y="6486077"/>
            <a:ext cx="1340511" cy="243840"/>
          </a:xfrm>
          <a:prstGeom prst="rect">
            <a:avLst/>
          </a:prstGeom>
        </p:spPr>
      </p:pic>
    </p:spTree>
    <p:extLst>
      <p:ext uri="{BB962C8B-B14F-4D97-AF65-F5344CB8AC3E}">
        <p14:creationId xmlns:p14="http://schemas.microsoft.com/office/powerpoint/2010/main" val="323716320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pic>
        <p:nvPicPr>
          <p:cNvPr id="13" name="Grafik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85123" y="363763"/>
            <a:ext cx="1222328" cy="457879"/>
          </a:xfrm>
          <a:prstGeom prst="rect">
            <a:avLst/>
          </a:prstGeom>
        </p:spPr>
      </p:pic>
      <p:graphicFrame>
        <p:nvGraphicFramePr>
          <p:cNvPr id="4" name="Object 3" hidden="1"/>
          <p:cNvGraphicFramePr>
            <a:graphicFrameLocks noChangeAspect="1"/>
          </p:cNvGraphicFramePr>
          <p:nvPr>
            <p:custDataLst>
              <p:tags r:id="rId2"/>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5959" name="think-cell Slide" r:id="rId13" imgW="270" imgH="270" progId="TCLayout.ActiveDocument.1">
                  <p:embed/>
                </p:oleObj>
              </mc:Choice>
              <mc:Fallback>
                <p:oleObj name="think-cell Slide" r:id="rId13" imgW="270" imgH="270" progId="TCLayout.ActiveDocument.1">
                  <p:embed/>
                  <p:pic>
                    <p:nvPicPr>
                      <p:cNvPr id="4" name="Object 3" hidden="1"/>
                      <p:cNvPicPr/>
                      <p:nvPr/>
                    </p:nvPicPr>
                    <p:blipFill>
                      <a:blip r:embed="rId14"/>
                      <a:stretch>
                        <a:fillRect/>
                      </a:stretch>
                    </p:blipFill>
                    <p:spPr>
                      <a:xfrm>
                        <a:off x="2119" y="1589"/>
                        <a:ext cx="2116" cy="1587"/>
                      </a:xfrm>
                      <a:prstGeom prst="rect">
                        <a:avLst/>
                      </a:prstGeom>
                    </p:spPr>
                  </p:pic>
                </p:oleObj>
              </mc:Fallback>
            </mc:AlternateContent>
          </a:graphicData>
        </a:graphic>
      </p:graphicFrame>
      <p:sp>
        <p:nvSpPr>
          <p:cNvPr id="7174" name="VCT_Marker_ID_6161" hidden="1"/>
          <p:cNvSpPr>
            <a:spLocks noChangeArrowheads="1"/>
          </p:cNvSpPr>
          <p:nvPr>
            <p:custDataLst>
              <p:tags r:id="rId3"/>
            </p:custDataLst>
          </p:nvPr>
        </p:nvSpPr>
        <p:spPr bwMode="gray">
          <a:xfrm>
            <a:off x="1693334" y="127000"/>
            <a:ext cx="169333" cy="127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000" tIns="62400" rIns="120000" bIns="62400" anchor="ctr"/>
          <a:lstStyle/>
          <a:p>
            <a:endParaRPr lang="de-DE" sz="2400" dirty="0"/>
          </a:p>
        </p:txBody>
      </p:sp>
      <p:sp>
        <p:nvSpPr>
          <p:cNvPr id="7216" name="VCT_Backup_ID_7216" hidden="1"/>
          <p:cNvSpPr txBox="1">
            <a:spLocks noChangeArrowheads="1"/>
          </p:cNvSpPr>
          <p:nvPr>
            <p:custDataLst>
              <p:tags r:id="rId4"/>
            </p:custDataLst>
          </p:nvPr>
        </p:nvSpPr>
        <p:spPr bwMode="gray">
          <a:xfrm>
            <a:off x="628653" y="3830640"/>
            <a:ext cx="11222567" cy="1038225"/>
          </a:xfrm>
          <a:prstGeom prst="rect">
            <a:avLst/>
          </a:prstGeom>
          <a:noFill/>
          <a:ln>
            <a:noFill/>
          </a:ln>
          <a:effectLst/>
          <a:extLst>
            <a:ext uri="{909E8E84-426E-40DD-AFC4-6F175D3DCCD1}">
              <a14:hiddenFill xmlns:a14="http://schemas.microsoft.com/office/drawing/2010/main">
                <a:solidFill>
                  <a:srgbClr val="00A6D6"/>
                </a:solidFill>
              </a14:hiddenFill>
            </a:ext>
            <a:ext uri="{91240B29-F687-4F45-9708-019B960494DF}">
              <a14:hiddenLine xmlns:a14="http://schemas.microsoft.com/office/drawing/2010/main" w="9525">
                <a:solidFill>
                  <a:srgbClr val="3E3E3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4000" dirty="0">
                <a:solidFill>
                  <a:schemeClr val="accent2"/>
                </a:solidFill>
              </a:rPr>
              <a:t>Click to edit Master title style</a:t>
            </a:r>
            <a:endParaRPr lang="de-DE" sz="4000" dirty="0">
              <a:solidFill>
                <a:schemeClr val="accent2"/>
              </a:solidFill>
            </a:endParaRPr>
          </a:p>
        </p:txBody>
      </p:sp>
      <p:sp>
        <p:nvSpPr>
          <p:cNvPr id="7217" name="VCT_Backup_ID_7217" hidden="1"/>
          <p:cNvSpPr txBox="1">
            <a:spLocks noChangeArrowheads="1"/>
          </p:cNvSpPr>
          <p:nvPr>
            <p:custDataLst>
              <p:tags r:id="rId5"/>
            </p:custDataLst>
          </p:nvPr>
        </p:nvSpPr>
        <p:spPr bwMode="gray">
          <a:xfrm>
            <a:off x="624417" y="4940301"/>
            <a:ext cx="11226800" cy="936625"/>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marL="344488" algn="l">
              <a:defRPr>
                <a:solidFill>
                  <a:schemeClr val="tx1"/>
                </a:solidFill>
                <a:latin typeface="Arial" charset="0"/>
              </a:defRPr>
            </a:lvl2pPr>
            <a:lvl3pPr marL="631825"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2400" b="1" dirty="0"/>
              <a:t>Enter Subtitle and Date Here</a:t>
            </a:r>
            <a:endParaRPr lang="de-DE" sz="2400" b="1" dirty="0"/>
          </a:p>
        </p:txBody>
      </p:sp>
      <p:graphicFrame>
        <p:nvGraphicFramePr>
          <p:cNvPr id="15" name="Object 3" hidden="1"/>
          <p:cNvGraphicFramePr>
            <a:graphicFrameLocks noChangeAspect="1"/>
          </p:cNvGraphicFramePr>
          <p:nvPr>
            <p:custDataLst>
              <p:tags r:id="rId6"/>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5960" name="think-cell Slide" r:id="rId15" imgW="270" imgH="270" progId="TCLayout.ActiveDocument.1">
                  <p:embed/>
                </p:oleObj>
              </mc:Choice>
              <mc:Fallback>
                <p:oleObj name="think-cell Slide" r:id="rId15" imgW="270" imgH="270" progId="TCLayout.ActiveDocument.1">
                  <p:embed/>
                  <p:pic>
                    <p:nvPicPr>
                      <p:cNvPr id="15" name="Object 3" hidden="1"/>
                      <p:cNvPicPr/>
                      <p:nvPr/>
                    </p:nvPicPr>
                    <p:blipFill>
                      <a:blip r:embed="rId14"/>
                      <a:stretch>
                        <a:fillRect/>
                      </a:stretch>
                    </p:blipFill>
                    <p:spPr>
                      <a:xfrm>
                        <a:off x="2119" y="1589"/>
                        <a:ext cx="2116" cy="1587"/>
                      </a:xfrm>
                      <a:prstGeom prst="rect">
                        <a:avLst/>
                      </a:prstGeom>
                    </p:spPr>
                  </p:pic>
                </p:oleObj>
              </mc:Fallback>
            </mc:AlternateContent>
          </a:graphicData>
        </a:graphic>
      </p:graphicFrame>
      <p:pic>
        <p:nvPicPr>
          <p:cNvPr id="16" name="Grafik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585123" y="363763"/>
            <a:ext cx="1222328" cy="457879"/>
          </a:xfrm>
          <a:prstGeom prst="rect">
            <a:avLst/>
          </a:prstGeom>
        </p:spPr>
      </p:pic>
      <p:graphicFrame>
        <p:nvGraphicFramePr>
          <p:cNvPr id="17" name="Object 3" hidden="1"/>
          <p:cNvGraphicFramePr>
            <a:graphicFrameLocks noChangeAspect="1"/>
          </p:cNvGraphicFramePr>
          <p:nvPr userDrawn="1">
            <p:custDataLst>
              <p:tags r:id="rId7"/>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5961" name="think-cell Slide" r:id="rId16" imgW="270" imgH="270" progId="TCLayout.ActiveDocument.1">
                  <p:embed/>
                </p:oleObj>
              </mc:Choice>
              <mc:Fallback>
                <p:oleObj name="think-cell Slide" r:id="rId16" imgW="270" imgH="270" progId="TCLayout.ActiveDocument.1">
                  <p:embed/>
                  <p:pic>
                    <p:nvPicPr>
                      <p:cNvPr id="17" name="Object 3" hidden="1"/>
                      <p:cNvPicPr/>
                      <p:nvPr/>
                    </p:nvPicPr>
                    <p:blipFill>
                      <a:blip r:embed="rId14"/>
                      <a:stretch>
                        <a:fillRect/>
                      </a:stretch>
                    </p:blipFill>
                    <p:spPr>
                      <a:xfrm>
                        <a:off x="2119" y="1589"/>
                        <a:ext cx="2116" cy="1587"/>
                      </a:xfrm>
                      <a:prstGeom prst="rect">
                        <a:avLst/>
                      </a:prstGeom>
                    </p:spPr>
                  </p:pic>
                </p:oleObj>
              </mc:Fallback>
            </mc:AlternateContent>
          </a:graphicData>
        </a:graphic>
      </p:graphicFrame>
      <p:sp>
        <p:nvSpPr>
          <p:cNvPr id="20" name="Rectangle 4"/>
          <p:cNvSpPr>
            <a:spLocks noGrp="1" noChangeArrowheads="1"/>
          </p:cNvSpPr>
          <p:nvPr>
            <p:ph type="ctrTitle" sz="quarter"/>
            <p:custDataLst>
              <p:tags r:id="rId8"/>
            </p:custDataLst>
          </p:nvPr>
        </p:nvSpPr>
        <p:spPr bwMode="white">
          <a:xfrm>
            <a:off x="336551" y="2133218"/>
            <a:ext cx="11631083" cy="430887"/>
          </a:xfrm>
          <a:ln>
            <a:noFill/>
          </a:ln>
        </p:spPr>
        <p:txBody>
          <a:bodyPr wrap="none" tIns="0" rIns="0" bIns="0" anchor="t" anchorCtr="0">
            <a:noAutofit/>
          </a:bodyPr>
          <a:lstStyle>
            <a:lvl1pPr>
              <a:defRPr sz="3200" b="1">
                <a:solidFill>
                  <a:schemeClr val="accent2"/>
                </a:solidFill>
              </a:defRPr>
            </a:lvl1pPr>
          </a:lstStyle>
          <a:p>
            <a:pPr lvl="0"/>
            <a:r>
              <a:rPr lang="en-US" noProof="0"/>
              <a:t>Click to edit Master title style</a:t>
            </a:r>
            <a:endParaRPr lang="de-DE" noProof="0" dirty="0"/>
          </a:p>
        </p:txBody>
      </p:sp>
      <p:sp>
        <p:nvSpPr>
          <p:cNvPr id="21" name="Rectangle 7"/>
          <p:cNvSpPr>
            <a:spLocks noGrp="1" noChangeArrowheads="1"/>
          </p:cNvSpPr>
          <p:nvPr>
            <p:ph type="subTitle" idx="1"/>
            <p:custDataLst>
              <p:tags r:id="rId9"/>
            </p:custDataLst>
          </p:nvPr>
        </p:nvSpPr>
        <p:spPr bwMode="white">
          <a:xfrm>
            <a:off x="336551" y="2630017"/>
            <a:ext cx="11631083" cy="304699"/>
          </a:xfrm>
          <a:prstGeom prst="rect">
            <a:avLst/>
          </a:prstGeom>
          <a:ln w="9525" algn="ctr">
            <a:noFill/>
            <a:miter lim="800000"/>
            <a:headEnd/>
            <a:tailEnd/>
          </a:ln>
          <a:extLst>
            <a:ext uri="{909E8E84-426E-40DD-AFC4-6F175D3DCCD1}">
              <a14:hiddenFill xmlns:a14="http://schemas.microsoft.com/office/drawing/2010/main">
                <a:solidFill>
                  <a:srgbClr val="7889FB"/>
                </a:solidFill>
              </a14:hiddenFill>
            </a:ext>
          </a:extLst>
        </p:spPr>
        <p:txBody>
          <a:bodyPr wrap="none" rIns="0">
            <a:noAutofit/>
          </a:bodyPr>
          <a:lstStyle>
            <a:lvl1pPr marL="0" indent="0">
              <a:buFont typeface="Wingdings 3" pitchFamily="18" charset="2"/>
              <a:buNone/>
              <a:defRPr sz="2133" b="0">
                <a:solidFill>
                  <a:schemeClr val="tx1"/>
                </a:solidFill>
              </a:defRPr>
            </a:lvl1pPr>
          </a:lstStyle>
          <a:p>
            <a:pPr lvl="0"/>
            <a:r>
              <a:rPr lang="en-US" noProof="0"/>
              <a:t>Click to edit Master subtitle style</a:t>
            </a:r>
            <a:endParaRPr lang="en-US" noProof="0" dirty="0"/>
          </a:p>
        </p:txBody>
      </p:sp>
      <p:sp>
        <p:nvSpPr>
          <p:cNvPr id="22" name="Freeform 7"/>
          <p:cNvSpPr>
            <a:spLocks noChangeAspect="1"/>
          </p:cNvSpPr>
          <p:nvPr userDrawn="1">
            <p:custDataLst>
              <p:tags r:id="rId10"/>
            </p:custDataLst>
          </p:nvPr>
        </p:nvSpPr>
        <p:spPr bwMode="auto">
          <a:xfrm>
            <a:off x="97368" y="106430"/>
            <a:ext cx="12001499" cy="1631249"/>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121920" tIns="60960" rIns="121920" bIns="60960" numCol="1" anchor="t" anchorCtr="0" compatLnSpc="1">
            <a:prstTxWarp prst="textNoShape">
              <a:avLst/>
            </a:prstTxWarp>
          </a:bodyPr>
          <a:lstStyle/>
          <a:p>
            <a:endParaRPr lang="de-DE" sz="2400"/>
          </a:p>
        </p:txBody>
      </p:sp>
      <p:pic>
        <p:nvPicPr>
          <p:cNvPr id="18" name="Bild 21"/>
          <p:cNvPicPr>
            <a:picLocks noChangeAspect="1"/>
          </p:cNvPicPr>
          <p:nvPr userDrawn="1"/>
        </p:nvPicPr>
        <p:blipFill>
          <a:blip r:embed="rId17"/>
          <a:stretch>
            <a:fillRect/>
          </a:stretch>
        </p:blipFill>
        <p:spPr>
          <a:xfrm>
            <a:off x="11018983" y="346059"/>
            <a:ext cx="931333" cy="457200"/>
          </a:xfrm>
          <a:prstGeom prst="rect">
            <a:avLst/>
          </a:prstGeom>
        </p:spPr>
      </p:pic>
      <p:pic>
        <p:nvPicPr>
          <p:cNvPr id="23" name="Bild 15" descr="180126_hrv_ppt_logo_16zu9_trennfolie.jp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87043" y="6486077"/>
            <a:ext cx="1340511" cy="243840"/>
          </a:xfrm>
          <a:prstGeom prst="rect">
            <a:avLst/>
          </a:prstGeom>
        </p:spPr>
      </p:pic>
    </p:spTree>
    <p:extLst>
      <p:ext uri="{BB962C8B-B14F-4D97-AF65-F5344CB8AC3E}">
        <p14:creationId xmlns:p14="http://schemas.microsoft.com/office/powerpoint/2010/main" val="419163666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22" name="Freeform 7"/>
          <p:cNvSpPr>
            <a:spLocks noChangeAspect="1"/>
          </p:cNvSpPr>
          <p:nvPr>
            <p:custDataLst>
              <p:tags r:id="rId2"/>
            </p:custDataLst>
          </p:nvPr>
        </p:nvSpPr>
        <p:spPr bwMode="auto">
          <a:xfrm>
            <a:off x="143134" y="106430"/>
            <a:ext cx="11904932" cy="1631249"/>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sz="1800"/>
          </a:p>
        </p:txBody>
      </p:sp>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5123" y="363763"/>
            <a:ext cx="1222328" cy="457878"/>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318338660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795"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2118" y="1589"/>
                        <a:ext cx="2116" cy="1587"/>
                      </a:xfrm>
                      <a:prstGeom prst="rect">
                        <a:avLst/>
                      </a:prstGeom>
                    </p:spPr>
                  </p:pic>
                </p:oleObj>
              </mc:Fallback>
            </mc:AlternateContent>
          </a:graphicData>
        </a:graphic>
      </p:graphicFrame>
      <p:graphicFrame>
        <p:nvGraphicFramePr>
          <p:cNvPr id="10" name="Object 2" hidden="1"/>
          <p:cNvGraphicFramePr>
            <a:graphicFrameLocks noChangeAspect="1"/>
          </p:cNvGraphicFramePr>
          <p:nvPr>
            <p:custDataLst>
              <p:tags r:id="rId4"/>
            </p:custDataLst>
            <p:extLst>
              <p:ext uri="{D42A27DB-BD31-4B8C-83A1-F6EECF244321}">
                <p14:modId xmlns:p14="http://schemas.microsoft.com/office/powerpoint/2010/main" val="15272889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79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0"/>
                      <a:stretch>
                        <a:fillRect/>
                      </a:stretch>
                    </p:blipFill>
                    <p:spPr>
                      <a:xfrm>
                        <a:off x="2118" y="1589"/>
                        <a:ext cx="2116" cy="1587"/>
                      </a:xfrm>
                      <a:prstGeom prst="rect">
                        <a:avLst/>
                      </a:prstGeom>
                    </p:spPr>
                  </p:pic>
                </p:oleObj>
              </mc:Fallback>
            </mc:AlternateContent>
          </a:graphicData>
        </a:graphic>
      </p:graphicFrame>
      <p:sp>
        <p:nvSpPr>
          <p:cNvPr id="8" name="Freeform 7"/>
          <p:cNvSpPr>
            <a:spLocks noChangeAspect="1"/>
          </p:cNvSpPr>
          <p:nvPr userDrawn="1">
            <p:custDataLst>
              <p:tags r:id="rId5"/>
            </p:custDataLst>
          </p:nvPr>
        </p:nvSpPr>
        <p:spPr bwMode="auto">
          <a:xfrm>
            <a:off x="143134" y="106430"/>
            <a:ext cx="11904932" cy="1631249"/>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sz="1800"/>
          </a:p>
        </p:txBody>
      </p:sp>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5123" y="363763"/>
            <a:ext cx="1222328" cy="457878"/>
          </a:xfrm>
          <a:prstGeom prst="rect">
            <a:avLst/>
          </a:prstGeom>
        </p:spPr>
      </p:pic>
      <p:graphicFrame>
        <p:nvGraphicFramePr>
          <p:cNvPr id="12" name="Object 2" hidden="1"/>
          <p:cNvGraphicFramePr>
            <a:graphicFrameLocks noChangeAspect="1"/>
          </p:cNvGraphicFramePr>
          <p:nvPr userDrawn="1">
            <p:custDataLst>
              <p:tags r:id="rId6"/>
            </p:custDataLst>
            <p:extLst>
              <p:ext uri="{D42A27DB-BD31-4B8C-83A1-F6EECF244321}">
                <p14:modId xmlns:p14="http://schemas.microsoft.com/office/powerpoint/2010/main" val="15272889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797"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0"/>
                      <a:stretch>
                        <a:fillRect/>
                      </a:stretch>
                    </p:blipFill>
                    <p:spPr>
                      <a:xfrm>
                        <a:off x="2118" y="1589"/>
                        <a:ext cx="2116" cy="1587"/>
                      </a:xfrm>
                      <a:prstGeom prst="rect">
                        <a:avLst/>
                      </a:prstGeom>
                    </p:spPr>
                  </p:pic>
                </p:oleObj>
              </mc:Fallback>
            </mc:AlternateContent>
          </a:graphicData>
        </a:graphic>
      </p:graphicFrame>
      <p:sp>
        <p:nvSpPr>
          <p:cNvPr id="4" name="Textplatzhalter 3"/>
          <p:cNvSpPr>
            <a:spLocks noGrp="1"/>
          </p:cNvSpPr>
          <p:nvPr>
            <p:ph type="body" sz="quarter" idx="10"/>
          </p:nvPr>
        </p:nvSpPr>
        <p:spPr>
          <a:xfrm>
            <a:off x="456000" y="268370"/>
            <a:ext cx="9528432" cy="4308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indent="0">
              <a:buNone/>
              <a:defRPr lang="de-DE" sz="2800" b="1" kern="1200">
                <a:solidFill>
                  <a:schemeClr val="bg1"/>
                </a:solidFill>
                <a:latin typeface="Arial" panose="020B0604020202020204" pitchFamily="34" charset="0"/>
                <a:ea typeface="+mj-ea"/>
                <a:cs typeface="Arial" panose="020B0604020202020204" pitchFamily="34" charset="0"/>
              </a:defRPr>
            </a:lvl1pPr>
          </a:lstStyle>
          <a:p>
            <a:pPr marL="0" lvl="0" defTabSz="914400" latinLnBrk="0">
              <a:lnSpc>
                <a:spcPct val="100000"/>
              </a:lnSpc>
              <a:spcBef>
                <a:spcPts val="0"/>
              </a:spcBef>
              <a:spcAft>
                <a:spcPct val="0"/>
              </a:spcAft>
            </a:pPr>
            <a:r>
              <a:rPr lang="en-US"/>
              <a:t>Click to edit Master text styles</a:t>
            </a:r>
          </a:p>
        </p:txBody>
      </p:sp>
      <p:pic>
        <p:nvPicPr>
          <p:cNvPr id="13" name="Picture 12"/>
          <p:cNvPicPr>
            <a:picLocks noChangeAspect="1"/>
          </p:cNvPicPr>
          <p:nvPr userDrawn="1"/>
        </p:nvPicPr>
        <p:blipFill rotWithShape="1">
          <a:blip r:embed="rId13" cstate="print">
            <a:extLst>
              <a:ext uri="{28A0092B-C50C-407E-A947-70E740481C1C}">
                <a14:useLocalDpi xmlns:a14="http://schemas.microsoft.com/office/drawing/2010/main" val="0"/>
              </a:ext>
            </a:extLst>
          </a:blip>
          <a:srcRect t="23815" b="12421"/>
          <a:stretch/>
        </p:blipFill>
        <p:spPr>
          <a:xfrm>
            <a:off x="9848849" y="6434138"/>
            <a:ext cx="2125561" cy="359568"/>
          </a:xfrm>
          <a:prstGeom prst="rect">
            <a:avLst/>
          </a:prstGeom>
        </p:spPr>
      </p:pic>
    </p:spTree>
    <p:extLst>
      <p:ext uri="{BB962C8B-B14F-4D97-AF65-F5344CB8AC3E}">
        <p14:creationId xmlns:p14="http://schemas.microsoft.com/office/powerpoint/2010/main" val="2609033417"/>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extplatzhalter 5"/>
          <p:cNvSpPr>
            <a:spLocks noGrp="1"/>
          </p:cNvSpPr>
          <p:nvPr>
            <p:ph type="body" sz="quarter" idx="13"/>
          </p:nvPr>
        </p:nvSpPr>
        <p:spPr>
          <a:xfrm>
            <a:off x="338667" y="1350001"/>
            <a:ext cx="11760200" cy="2080569"/>
          </a:xfrm>
        </p:spPr>
        <p:txBody>
          <a:bodyPr vert="horz" wrap="square" lIns="0" tIns="0" rIns="0" bIns="0" rtlCol="0">
            <a:spAutoFit/>
          </a:bodyPr>
          <a:lstStyle>
            <a:lvl1pPr marL="357708" indent="-357708">
              <a:buFont typeface="Wingdings 3" pitchFamily="18" charset="2"/>
              <a:buChar char=""/>
              <a:defRPr lang="de-DE" smtClean="0"/>
            </a:lvl1pPr>
            <a:lvl2pPr>
              <a:defRPr lang="de-DE" smtClean="0"/>
            </a:lvl2pPr>
            <a:lvl3pPr marL="878378" indent="-283193">
              <a:buFont typeface="Arial Black" pitchFamily="34" charset="0"/>
              <a:buChar char="−"/>
              <a:defRPr lang="de-DE" smtClean="0"/>
            </a:lvl3pPr>
            <a:lvl4pPr>
              <a:defRPr lang="de-DE" smtClean="0"/>
            </a:lvl4pPr>
            <a:lvl5pPr>
              <a:defRPr lang="de-DE"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Titel 1"/>
          <p:cNvSpPr>
            <a:spLocks noGrp="1"/>
          </p:cNvSpPr>
          <p:nvPr>
            <p:ph type="title"/>
          </p:nvPr>
        </p:nvSpPr>
        <p:spPr>
          <a:xfrm>
            <a:off x="332543" y="355200"/>
            <a:ext cx="11635091" cy="33855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8" name="Foliennummernplatzhalter 4"/>
          <p:cNvSpPr>
            <a:spLocks noGrp="1"/>
          </p:cNvSpPr>
          <p:nvPr>
            <p:ph type="sldNum" sz="quarter" idx="11"/>
          </p:nvPr>
        </p:nvSpPr>
        <p:spPr>
          <a:xfrm>
            <a:off x="324828" y="6608052"/>
            <a:ext cx="508000" cy="226800"/>
          </a:xfrm>
          <a:prstGeom prst="rect">
            <a:avLst/>
          </a:prstGeom>
          <a:ln>
            <a:noFill/>
          </a:ln>
        </p:spPr>
        <p:txBody>
          <a:bodyPr anchor="b"/>
          <a:lstStyle>
            <a:lvl1pPr>
              <a:defRPr sz="1067">
                <a:solidFill>
                  <a:srgbClr val="796E6B"/>
                </a:solidFill>
              </a:defRPr>
            </a:lvl1pPr>
          </a:lstStyle>
          <a:p>
            <a:fld id="{D2E93386-642E-403F-9299-29B2788FE86B}" type="slidenum">
              <a:rPr lang="de-DE" smtClean="0"/>
              <a:pPr/>
              <a:t>‹#›</a:t>
            </a:fld>
            <a:endParaRPr lang="de-DE" dirty="0"/>
          </a:p>
        </p:txBody>
      </p:sp>
      <p:sp>
        <p:nvSpPr>
          <p:cNvPr id="10" name="Fußzeilenplatzhalter 2"/>
          <p:cNvSpPr>
            <a:spLocks noGrp="1"/>
          </p:cNvSpPr>
          <p:nvPr>
            <p:ph type="ftr" sz="quarter" idx="3"/>
          </p:nvPr>
        </p:nvSpPr>
        <p:spPr>
          <a:xfrm>
            <a:off x="814428" y="6608052"/>
            <a:ext cx="8347200" cy="226800"/>
          </a:xfrm>
          <a:prstGeom prst="rect">
            <a:avLst/>
          </a:prstGeom>
          <a:ln>
            <a:noFill/>
          </a:ln>
        </p:spPr>
        <p:txBody>
          <a:bodyPr vert="horz" lIns="0" tIns="0" rIns="0" bIns="0" rtlCol="0" anchor="t" anchorCtr="0"/>
          <a:lstStyle>
            <a:lvl1pPr algn="l">
              <a:defRPr sz="1067">
                <a:solidFill>
                  <a:srgbClr val="796E6B"/>
                </a:solidFill>
              </a:defRPr>
            </a:lvl1pPr>
          </a:lstStyle>
          <a:p>
            <a:endParaRPr lang="de-DE"/>
          </a:p>
        </p:txBody>
      </p:sp>
    </p:spTree>
    <p:extLst>
      <p:ext uri="{BB962C8B-B14F-4D97-AF65-F5344CB8AC3E}">
        <p14:creationId xmlns:p14="http://schemas.microsoft.com/office/powerpoint/2010/main" val="13894456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left and right">
    <p:spTree>
      <p:nvGrpSpPr>
        <p:cNvPr id="1" name=""/>
        <p:cNvGrpSpPr/>
        <p:nvPr/>
      </p:nvGrpSpPr>
      <p:grpSpPr>
        <a:xfrm>
          <a:off x="0" y="0"/>
          <a:ext cx="0" cy="0"/>
          <a:chOff x="0" y="0"/>
          <a:chExt cx="0" cy="0"/>
        </a:xfrm>
      </p:grpSpPr>
      <p:sp>
        <p:nvSpPr>
          <p:cNvPr id="7" name="Titel 1"/>
          <p:cNvSpPr>
            <a:spLocks noGrp="1"/>
          </p:cNvSpPr>
          <p:nvPr>
            <p:ph type="title"/>
          </p:nvPr>
        </p:nvSpPr>
        <p:spPr>
          <a:xfrm>
            <a:off x="332543" y="355200"/>
            <a:ext cx="11635091" cy="33855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8" name="Textplatzhalter 5"/>
          <p:cNvSpPr>
            <a:spLocks noGrp="1"/>
          </p:cNvSpPr>
          <p:nvPr>
            <p:ph type="body" sz="quarter" idx="13"/>
          </p:nvPr>
        </p:nvSpPr>
        <p:spPr>
          <a:xfrm>
            <a:off x="324827" y="1342284"/>
            <a:ext cx="5520000" cy="2080441"/>
          </a:xfrm>
          <a:ln>
            <a:noFill/>
          </a:ln>
        </p:spPr>
        <p:txBody>
          <a:bodyPr vert="horz" wrap="square" lIns="0" tIns="0" rIns="0" bIns="0" rtlCol="0">
            <a:spAutoFit/>
          </a:bodyPr>
          <a:lstStyle>
            <a:lvl1pPr marL="357708" indent="-357708">
              <a:buFont typeface="Wingdings 3" pitchFamily="18" charset="2"/>
              <a:buChar char=""/>
              <a:defRPr lang="de-DE" smtClean="0"/>
            </a:lvl1pPr>
            <a:lvl2pPr>
              <a:defRPr lang="de-DE" smtClean="0"/>
            </a:lvl2pPr>
            <a:lvl3pPr marL="878378" indent="-283193">
              <a:buFont typeface="Arial Black" pitchFamily="34" charset="0"/>
              <a:buChar char="−"/>
              <a:defRPr lang="de-DE" smtClean="0"/>
            </a:lvl3pPr>
            <a:lvl4pPr>
              <a:defRPr lang="de-DE" smtClean="0"/>
            </a:lvl4pPr>
            <a:lvl5pPr>
              <a:defRPr lang="de-DE"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Textplatzhalter 5"/>
          <p:cNvSpPr>
            <a:spLocks noGrp="1"/>
          </p:cNvSpPr>
          <p:nvPr>
            <p:ph type="body" sz="quarter" idx="14"/>
          </p:nvPr>
        </p:nvSpPr>
        <p:spPr>
          <a:xfrm>
            <a:off x="6578867" y="1352205"/>
            <a:ext cx="5520000" cy="2080441"/>
          </a:xfrm>
          <a:ln>
            <a:noFill/>
          </a:ln>
        </p:spPr>
        <p:txBody>
          <a:bodyPr vert="horz" wrap="square" lIns="0" tIns="0" rIns="0" bIns="0" rtlCol="0">
            <a:spAutoFit/>
          </a:bodyPr>
          <a:lstStyle>
            <a:lvl1pPr marL="357708" indent="-357708">
              <a:buFont typeface="Wingdings 3" pitchFamily="18" charset="2"/>
              <a:buChar char=""/>
              <a:defRPr lang="de-DE" smtClean="0"/>
            </a:lvl1pPr>
            <a:lvl2pPr>
              <a:defRPr lang="de-DE" smtClean="0"/>
            </a:lvl2pPr>
            <a:lvl3pPr marL="878378" indent="-283193">
              <a:buFont typeface="Arial Black" pitchFamily="34" charset="0"/>
              <a:buChar char="−"/>
              <a:defRPr lang="de-DE" smtClean="0"/>
            </a:lvl3pPr>
            <a:lvl4pPr>
              <a:defRPr lang="de-DE" smtClean="0"/>
            </a:lvl4pPr>
            <a:lvl5pPr>
              <a:defRPr lang="de-DE"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4" name="Foliennummernplatzhalter 4"/>
          <p:cNvSpPr>
            <a:spLocks noGrp="1"/>
          </p:cNvSpPr>
          <p:nvPr>
            <p:ph type="sldNum" sz="quarter" idx="11"/>
          </p:nvPr>
        </p:nvSpPr>
        <p:spPr>
          <a:xfrm>
            <a:off x="324828" y="6608052"/>
            <a:ext cx="508000" cy="226800"/>
          </a:xfrm>
          <a:prstGeom prst="rect">
            <a:avLst/>
          </a:prstGeom>
          <a:ln>
            <a:solidFill>
              <a:srgbClr val="FF0000"/>
            </a:solidFill>
          </a:ln>
        </p:spPr>
        <p:txBody>
          <a:bodyPr anchor="b"/>
          <a:lstStyle>
            <a:lvl1pPr>
              <a:defRPr sz="1067">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814428" y="6608052"/>
            <a:ext cx="8347200" cy="226800"/>
          </a:xfrm>
          <a:prstGeom prst="rect">
            <a:avLst/>
          </a:prstGeom>
          <a:ln>
            <a:noFill/>
          </a:ln>
        </p:spPr>
        <p:txBody>
          <a:bodyPr vert="horz" lIns="0" tIns="0" rIns="0" bIns="0" rtlCol="0" anchor="t" anchorCtr="0"/>
          <a:lstStyle>
            <a:lvl1pPr algn="l">
              <a:defRPr sz="1067">
                <a:solidFill>
                  <a:srgbClr val="796E6B"/>
                </a:solidFill>
              </a:defRPr>
            </a:lvl1pPr>
          </a:lstStyle>
          <a:p>
            <a:endParaRPr lang="de-DE" dirty="0"/>
          </a:p>
        </p:txBody>
      </p:sp>
    </p:spTree>
    <p:extLst>
      <p:ext uri="{BB962C8B-B14F-4D97-AF65-F5344CB8AC3E}">
        <p14:creationId xmlns:p14="http://schemas.microsoft.com/office/powerpoint/2010/main" val="139794178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Foliennummernplatzhalter 4"/>
          <p:cNvSpPr>
            <a:spLocks noGrp="1"/>
          </p:cNvSpPr>
          <p:nvPr>
            <p:ph type="sldNum" sz="quarter" idx="11"/>
          </p:nvPr>
        </p:nvSpPr>
        <p:spPr>
          <a:xfrm>
            <a:off x="324828" y="6608052"/>
            <a:ext cx="508000" cy="226800"/>
          </a:xfrm>
          <a:prstGeom prst="rect">
            <a:avLst/>
          </a:prstGeom>
          <a:ln>
            <a:noFill/>
          </a:ln>
        </p:spPr>
        <p:txBody>
          <a:bodyPr anchor="b"/>
          <a:lstStyle>
            <a:lvl1pPr>
              <a:defRPr sz="1067">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814428" y="6608052"/>
            <a:ext cx="8347200" cy="226800"/>
          </a:xfrm>
          <a:prstGeom prst="rect">
            <a:avLst/>
          </a:prstGeom>
          <a:ln>
            <a:noFill/>
          </a:ln>
        </p:spPr>
        <p:txBody>
          <a:bodyPr vert="horz" lIns="0" tIns="0" rIns="0" bIns="0" rtlCol="0" anchor="t" anchorCtr="0"/>
          <a:lstStyle>
            <a:lvl1pPr algn="l">
              <a:defRPr sz="1067">
                <a:solidFill>
                  <a:srgbClr val="796E6B"/>
                </a:solidFill>
              </a:defRPr>
            </a:lvl1pPr>
          </a:lstStyle>
          <a:p>
            <a:endParaRPr lang="de-DE"/>
          </a:p>
        </p:txBody>
      </p:sp>
      <p:sp>
        <p:nvSpPr>
          <p:cNvPr id="16" name="Titel 1"/>
          <p:cNvSpPr>
            <a:spLocks noGrp="1"/>
          </p:cNvSpPr>
          <p:nvPr>
            <p:ph type="title"/>
          </p:nvPr>
        </p:nvSpPr>
        <p:spPr>
          <a:xfrm>
            <a:off x="332543" y="355200"/>
            <a:ext cx="11635091" cy="33855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Tree>
    <p:extLst>
      <p:ext uri="{BB962C8B-B14F-4D97-AF65-F5344CB8AC3E}">
        <p14:creationId xmlns:p14="http://schemas.microsoft.com/office/powerpoint/2010/main" val="3057745027"/>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fullsize">
    <p:spTree>
      <p:nvGrpSpPr>
        <p:cNvPr id="1" name=""/>
        <p:cNvGrpSpPr/>
        <p:nvPr/>
      </p:nvGrpSpPr>
      <p:grpSpPr>
        <a:xfrm>
          <a:off x="0" y="0"/>
          <a:ext cx="0" cy="0"/>
          <a:chOff x="0" y="0"/>
          <a:chExt cx="0" cy="0"/>
        </a:xfrm>
      </p:grpSpPr>
      <p:sp>
        <p:nvSpPr>
          <p:cNvPr id="9" name="Foliennummernplatzhalter 4"/>
          <p:cNvSpPr>
            <a:spLocks noGrp="1"/>
          </p:cNvSpPr>
          <p:nvPr>
            <p:ph type="sldNum" sz="quarter" idx="11"/>
          </p:nvPr>
        </p:nvSpPr>
        <p:spPr>
          <a:xfrm>
            <a:off x="324828" y="6608052"/>
            <a:ext cx="508000" cy="226800"/>
          </a:xfrm>
          <a:prstGeom prst="rect">
            <a:avLst/>
          </a:prstGeom>
          <a:ln>
            <a:noFill/>
          </a:ln>
        </p:spPr>
        <p:txBody>
          <a:bodyPr anchor="b"/>
          <a:lstStyle>
            <a:lvl1pPr>
              <a:defRPr sz="1067">
                <a:solidFill>
                  <a:srgbClr val="796E6B"/>
                </a:solidFill>
              </a:defRPr>
            </a:lvl1pPr>
          </a:lstStyle>
          <a:p>
            <a:fld id="{D2E93386-642E-403F-9299-29B2788FE86B}" type="slidenum">
              <a:rPr lang="de-DE" smtClean="0"/>
              <a:pPr/>
              <a:t>‹#›</a:t>
            </a:fld>
            <a:endParaRPr lang="de-DE" dirty="0"/>
          </a:p>
        </p:txBody>
      </p:sp>
      <p:sp>
        <p:nvSpPr>
          <p:cNvPr id="13" name="Fußzeilenplatzhalter 2"/>
          <p:cNvSpPr>
            <a:spLocks noGrp="1"/>
          </p:cNvSpPr>
          <p:nvPr>
            <p:ph type="ftr" sz="quarter" idx="3"/>
          </p:nvPr>
        </p:nvSpPr>
        <p:spPr>
          <a:xfrm>
            <a:off x="814428" y="6608052"/>
            <a:ext cx="8347200" cy="226800"/>
          </a:xfrm>
          <a:prstGeom prst="rect">
            <a:avLst/>
          </a:prstGeom>
          <a:ln>
            <a:noFill/>
          </a:ln>
        </p:spPr>
        <p:txBody>
          <a:bodyPr vert="horz" lIns="0" tIns="0" rIns="0" bIns="0" rtlCol="0" anchor="t" anchorCtr="0"/>
          <a:lstStyle>
            <a:lvl1pPr algn="l">
              <a:defRPr sz="1067">
                <a:solidFill>
                  <a:srgbClr val="796E6B"/>
                </a:solidFill>
              </a:defRPr>
            </a:lvl1pPr>
          </a:lstStyle>
          <a:p>
            <a:endParaRPr lang="de-DE"/>
          </a:p>
        </p:txBody>
      </p:sp>
      <p:sp>
        <p:nvSpPr>
          <p:cNvPr id="14" name="Titel 1"/>
          <p:cNvSpPr>
            <a:spLocks noGrp="1"/>
          </p:cNvSpPr>
          <p:nvPr>
            <p:ph type="title"/>
          </p:nvPr>
        </p:nvSpPr>
        <p:spPr>
          <a:xfrm>
            <a:off x="332543" y="355200"/>
            <a:ext cx="11635091" cy="33855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cxnSp>
        <p:nvCxnSpPr>
          <p:cNvPr id="16" name="Gerade Verbindung 9"/>
          <p:cNvCxnSpPr/>
          <p:nvPr userDrawn="1"/>
        </p:nvCxnSpPr>
        <p:spPr bwMode="auto">
          <a:xfrm>
            <a:off x="336551" y="1682313"/>
            <a:ext cx="11762316"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Diagrammplatzhalter 3"/>
          <p:cNvSpPr>
            <a:spLocks noGrp="1"/>
          </p:cNvSpPr>
          <p:nvPr>
            <p:ph type="chart" sz="quarter" idx="16"/>
          </p:nvPr>
        </p:nvSpPr>
        <p:spPr>
          <a:xfrm>
            <a:off x="336551" y="1882775"/>
            <a:ext cx="11762316" cy="4102101"/>
          </a:xfrm>
          <a:ln>
            <a:noFill/>
          </a:ln>
        </p:spPr>
        <p:txBody>
          <a:bodyPr>
            <a:noAutofit/>
          </a:bodyPr>
          <a:lstStyle>
            <a:lvl1pPr marL="0" indent="0">
              <a:lnSpc>
                <a:spcPct val="100000"/>
              </a:lnSpc>
              <a:spcBef>
                <a:spcPts val="0"/>
              </a:spcBef>
              <a:buNone/>
              <a:defRPr sz="2133"/>
            </a:lvl1pPr>
          </a:lstStyle>
          <a:p>
            <a:r>
              <a:rPr lang="en-US"/>
              <a:t>Click icon to add chart</a:t>
            </a:r>
            <a:endParaRPr lang="de-DE" dirty="0"/>
          </a:p>
        </p:txBody>
      </p:sp>
      <p:sp>
        <p:nvSpPr>
          <p:cNvPr id="18" name="Textplatzhalter 12"/>
          <p:cNvSpPr>
            <a:spLocks noGrp="1"/>
          </p:cNvSpPr>
          <p:nvPr>
            <p:ph type="body" sz="quarter" idx="17" hasCustomPrompt="1"/>
          </p:nvPr>
        </p:nvSpPr>
        <p:spPr>
          <a:xfrm>
            <a:off x="324829" y="1373150"/>
            <a:ext cx="9288407" cy="281103"/>
          </a:xfrm>
          <a:noFill/>
          <a:ln>
            <a:noFill/>
          </a:ln>
        </p:spPr>
        <p:txBody>
          <a:bodyPr wrap="none" anchor="ctr" anchorCtr="0">
            <a:noAutofit/>
          </a:bodyPr>
          <a:lstStyle>
            <a:lvl1pPr marL="0" indent="0">
              <a:spcBef>
                <a:spcPts val="0"/>
              </a:spcBef>
              <a:buNone/>
              <a:defRPr sz="1867" b="1"/>
            </a:lvl1pPr>
          </a:lstStyle>
          <a:p>
            <a:pPr lvl="0"/>
            <a:r>
              <a:rPr lang="de-DE" dirty="0" err="1"/>
              <a:t>Placeholder</a:t>
            </a:r>
            <a:r>
              <a:rPr lang="de-DE" dirty="0"/>
              <a:t> </a:t>
            </a:r>
            <a:r>
              <a:rPr lang="de-DE" dirty="0" err="1"/>
              <a:t>chart</a:t>
            </a:r>
            <a:r>
              <a:rPr lang="de-DE" dirty="0"/>
              <a:t> title</a:t>
            </a:r>
          </a:p>
        </p:txBody>
      </p:sp>
      <p:sp>
        <p:nvSpPr>
          <p:cNvPr id="19" name="Textplatzhalter 12"/>
          <p:cNvSpPr>
            <a:spLocks noGrp="1"/>
          </p:cNvSpPr>
          <p:nvPr>
            <p:ph type="body" sz="quarter" idx="18" hasCustomPrompt="1"/>
          </p:nvPr>
        </p:nvSpPr>
        <p:spPr>
          <a:xfrm>
            <a:off x="10267380" y="1373150"/>
            <a:ext cx="1825128" cy="281103"/>
          </a:xfrm>
          <a:noFill/>
          <a:ln>
            <a:noFill/>
          </a:ln>
        </p:spPr>
        <p:txBody>
          <a:bodyPr wrap="none" anchor="ctr" anchorCtr="0">
            <a:noAutofit/>
          </a:bodyPr>
          <a:lstStyle>
            <a:lvl1pPr marL="0" indent="0" algn="r">
              <a:spcBef>
                <a:spcPts val="0"/>
              </a:spcBef>
              <a:buNone/>
              <a:defRPr sz="1867" b="0"/>
            </a:lvl1pPr>
          </a:lstStyle>
          <a:p>
            <a:pPr lvl="0"/>
            <a:r>
              <a:rPr lang="de-DE" dirty="0"/>
              <a:t>in XY</a:t>
            </a:r>
          </a:p>
        </p:txBody>
      </p:sp>
    </p:spTree>
    <p:extLst>
      <p:ext uri="{BB962C8B-B14F-4D97-AF65-F5344CB8AC3E}">
        <p14:creationId xmlns:p14="http://schemas.microsoft.com/office/powerpoint/2010/main" val="4059631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left and right">
    <p:spTree>
      <p:nvGrpSpPr>
        <p:cNvPr id="1" name=""/>
        <p:cNvGrpSpPr/>
        <p:nvPr/>
      </p:nvGrpSpPr>
      <p:grpSpPr>
        <a:xfrm>
          <a:off x="0" y="0"/>
          <a:ext cx="0" cy="0"/>
          <a:chOff x="0" y="0"/>
          <a:chExt cx="0" cy="0"/>
        </a:xfrm>
      </p:grpSpPr>
      <p:sp>
        <p:nvSpPr>
          <p:cNvPr id="18" name="Foliennummernplatzhalter 4"/>
          <p:cNvSpPr>
            <a:spLocks noGrp="1"/>
          </p:cNvSpPr>
          <p:nvPr>
            <p:ph type="sldNum" sz="quarter" idx="11"/>
          </p:nvPr>
        </p:nvSpPr>
        <p:spPr>
          <a:xfrm>
            <a:off x="324828" y="6608052"/>
            <a:ext cx="508000" cy="226800"/>
          </a:xfrm>
          <a:prstGeom prst="rect">
            <a:avLst/>
          </a:prstGeom>
          <a:ln>
            <a:noFill/>
          </a:ln>
        </p:spPr>
        <p:txBody>
          <a:bodyPr anchor="b"/>
          <a:lstStyle>
            <a:lvl1pPr>
              <a:defRPr sz="1067">
                <a:solidFill>
                  <a:srgbClr val="796E6B"/>
                </a:solidFill>
              </a:defRPr>
            </a:lvl1pPr>
          </a:lstStyle>
          <a:p>
            <a:fld id="{D2E93386-642E-403F-9299-29B2788FE86B}" type="slidenum">
              <a:rPr lang="de-DE" smtClean="0"/>
              <a:pPr/>
              <a:t>‹#›</a:t>
            </a:fld>
            <a:endParaRPr lang="de-DE" dirty="0"/>
          </a:p>
        </p:txBody>
      </p:sp>
      <p:sp>
        <p:nvSpPr>
          <p:cNvPr id="19" name="Fußzeilenplatzhalter 2"/>
          <p:cNvSpPr>
            <a:spLocks noGrp="1"/>
          </p:cNvSpPr>
          <p:nvPr>
            <p:ph type="ftr" sz="quarter" idx="3"/>
          </p:nvPr>
        </p:nvSpPr>
        <p:spPr>
          <a:xfrm>
            <a:off x="814428" y="6608052"/>
            <a:ext cx="8347200" cy="226800"/>
          </a:xfrm>
          <a:prstGeom prst="rect">
            <a:avLst/>
          </a:prstGeom>
          <a:ln>
            <a:noFill/>
          </a:ln>
        </p:spPr>
        <p:txBody>
          <a:bodyPr vert="horz" lIns="0" tIns="0" rIns="0" bIns="0" rtlCol="0" anchor="t" anchorCtr="0"/>
          <a:lstStyle>
            <a:lvl1pPr algn="l">
              <a:defRPr sz="1067">
                <a:solidFill>
                  <a:srgbClr val="796E6B"/>
                </a:solidFill>
              </a:defRPr>
            </a:lvl1pPr>
          </a:lstStyle>
          <a:p>
            <a:endParaRPr lang="de-DE"/>
          </a:p>
        </p:txBody>
      </p:sp>
      <p:cxnSp>
        <p:nvCxnSpPr>
          <p:cNvPr id="21" name="Gerade Verbindung 9"/>
          <p:cNvCxnSpPr/>
          <p:nvPr userDrawn="1"/>
        </p:nvCxnSpPr>
        <p:spPr bwMode="auto">
          <a:xfrm>
            <a:off x="336551" y="1684180"/>
            <a:ext cx="566420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Diagrammplatzhalter 3"/>
          <p:cNvSpPr>
            <a:spLocks noGrp="1"/>
          </p:cNvSpPr>
          <p:nvPr>
            <p:ph type="chart" sz="quarter" idx="16"/>
          </p:nvPr>
        </p:nvSpPr>
        <p:spPr>
          <a:xfrm>
            <a:off x="336552" y="1882775"/>
            <a:ext cx="5664201" cy="4102101"/>
          </a:xfrm>
          <a:ln>
            <a:noFill/>
          </a:ln>
        </p:spPr>
        <p:txBody>
          <a:bodyPr>
            <a:noAutofit/>
          </a:bodyPr>
          <a:lstStyle>
            <a:lvl1pPr marL="0" indent="0">
              <a:lnSpc>
                <a:spcPct val="100000"/>
              </a:lnSpc>
              <a:spcBef>
                <a:spcPts val="0"/>
              </a:spcBef>
              <a:buNone/>
              <a:defRPr sz="2133"/>
            </a:lvl1pPr>
          </a:lstStyle>
          <a:p>
            <a:r>
              <a:rPr lang="en-US"/>
              <a:t>Click icon to add chart</a:t>
            </a:r>
            <a:endParaRPr lang="de-DE"/>
          </a:p>
        </p:txBody>
      </p:sp>
      <p:sp>
        <p:nvSpPr>
          <p:cNvPr id="23" name="Textplatzhalter 12"/>
          <p:cNvSpPr>
            <a:spLocks noGrp="1"/>
          </p:cNvSpPr>
          <p:nvPr>
            <p:ph type="body" sz="quarter" idx="17" hasCustomPrompt="1"/>
          </p:nvPr>
        </p:nvSpPr>
        <p:spPr>
          <a:xfrm>
            <a:off x="324828" y="1374670"/>
            <a:ext cx="4199841" cy="281103"/>
          </a:xfrm>
          <a:noFill/>
          <a:ln>
            <a:noFill/>
          </a:ln>
        </p:spPr>
        <p:txBody>
          <a:bodyPr anchor="ctr" anchorCtr="0">
            <a:noAutofit/>
          </a:bodyPr>
          <a:lstStyle>
            <a:lvl1pPr marL="0" indent="0">
              <a:spcBef>
                <a:spcPts val="0"/>
              </a:spcBef>
              <a:buNone/>
              <a:defRPr sz="1867" b="1"/>
            </a:lvl1pPr>
          </a:lstStyle>
          <a:p>
            <a:pPr lvl="0"/>
            <a:r>
              <a:rPr lang="de-DE" dirty="0" err="1"/>
              <a:t>Placeholder</a:t>
            </a:r>
            <a:r>
              <a:rPr lang="de-DE" dirty="0"/>
              <a:t> </a:t>
            </a:r>
            <a:r>
              <a:rPr lang="de-DE" dirty="0" err="1"/>
              <a:t>chart</a:t>
            </a:r>
            <a:r>
              <a:rPr lang="de-DE" dirty="0"/>
              <a:t> title</a:t>
            </a:r>
          </a:p>
        </p:txBody>
      </p:sp>
      <p:sp>
        <p:nvSpPr>
          <p:cNvPr id="24" name="Textplatzhalter 12"/>
          <p:cNvSpPr>
            <a:spLocks noGrp="1"/>
          </p:cNvSpPr>
          <p:nvPr>
            <p:ph type="body" sz="quarter" idx="18" hasCustomPrompt="1"/>
          </p:nvPr>
        </p:nvSpPr>
        <p:spPr>
          <a:xfrm>
            <a:off x="4847862" y="1374670"/>
            <a:ext cx="1152889" cy="281103"/>
          </a:xfrm>
          <a:noFill/>
          <a:ln>
            <a:noFill/>
          </a:ln>
        </p:spPr>
        <p:txBody>
          <a:bodyPr wrap="none" anchor="ctr" anchorCtr="0">
            <a:noAutofit/>
          </a:bodyPr>
          <a:lstStyle>
            <a:lvl1pPr marL="0" indent="0" algn="r">
              <a:spcBef>
                <a:spcPts val="0"/>
              </a:spcBef>
              <a:buNone/>
              <a:defRPr sz="1867" b="0"/>
            </a:lvl1pPr>
          </a:lstStyle>
          <a:p>
            <a:pPr lvl="0"/>
            <a:r>
              <a:rPr lang="de-DE" dirty="0"/>
              <a:t>in XY</a:t>
            </a:r>
          </a:p>
        </p:txBody>
      </p:sp>
      <p:sp>
        <p:nvSpPr>
          <p:cNvPr id="25" name="Diagrammplatzhalter 3"/>
          <p:cNvSpPr>
            <a:spLocks noGrp="1"/>
          </p:cNvSpPr>
          <p:nvPr>
            <p:ph type="chart" sz="quarter" idx="19"/>
          </p:nvPr>
        </p:nvSpPr>
        <p:spPr>
          <a:xfrm>
            <a:off x="6502400" y="1882775"/>
            <a:ext cx="5596467" cy="4102101"/>
          </a:xfrm>
          <a:ln>
            <a:noFill/>
          </a:ln>
        </p:spPr>
        <p:txBody>
          <a:bodyPr>
            <a:noAutofit/>
          </a:bodyPr>
          <a:lstStyle>
            <a:lvl1pPr marL="0" indent="0">
              <a:lnSpc>
                <a:spcPct val="100000"/>
              </a:lnSpc>
              <a:spcBef>
                <a:spcPts val="0"/>
              </a:spcBef>
              <a:buNone/>
              <a:defRPr sz="2133"/>
            </a:lvl1pPr>
          </a:lstStyle>
          <a:p>
            <a:r>
              <a:rPr lang="en-US"/>
              <a:t>Click icon to add chart</a:t>
            </a:r>
            <a:endParaRPr lang="de-DE"/>
          </a:p>
        </p:txBody>
      </p:sp>
      <p:cxnSp>
        <p:nvCxnSpPr>
          <p:cNvPr id="26" name="Gerade Verbindung 13"/>
          <p:cNvCxnSpPr/>
          <p:nvPr userDrawn="1"/>
        </p:nvCxnSpPr>
        <p:spPr bwMode="auto">
          <a:xfrm>
            <a:off x="6525294" y="1684180"/>
            <a:ext cx="5573573"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platzhalter 12"/>
          <p:cNvSpPr>
            <a:spLocks noGrp="1"/>
          </p:cNvSpPr>
          <p:nvPr>
            <p:ph type="body" sz="quarter" idx="20" hasCustomPrompt="1"/>
          </p:nvPr>
        </p:nvSpPr>
        <p:spPr>
          <a:xfrm>
            <a:off x="6502401" y="1374670"/>
            <a:ext cx="4199841" cy="281103"/>
          </a:xfrm>
          <a:noFill/>
          <a:ln>
            <a:noFill/>
          </a:ln>
        </p:spPr>
        <p:txBody>
          <a:bodyPr anchor="ctr" anchorCtr="0">
            <a:noAutofit/>
          </a:bodyPr>
          <a:lstStyle>
            <a:lvl1pPr marL="0" indent="0">
              <a:spcBef>
                <a:spcPts val="0"/>
              </a:spcBef>
              <a:buNone/>
              <a:defRPr sz="1867" b="1"/>
            </a:lvl1pPr>
          </a:lstStyle>
          <a:p>
            <a:pPr lvl="0"/>
            <a:r>
              <a:rPr lang="de-DE" dirty="0" err="1"/>
              <a:t>Placeholder</a:t>
            </a:r>
            <a:r>
              <a:rPr lang="de-DE" dirty="0"/>
              <a:t> </a:t>
            </a:r>
            <a:r>
              <a:rPr lang="de-DE" dirty="0" err="1"/>
              <a:t>chart</a:t>
            </a:r>
            <a:r>
              <a:rPr lang="de-DE" dirty="0"/>
              <a:t> title</a:t>
            </a:r>
          </a:p>
        </p:txBody>
      </p:sp>
      <p:sp>
        <p:nvSpPr>
          <p:cNvPr id="28" name="Textplatzhalter 12"/>
          <p:cNvSpPr>
            <a:spLocks noGrp="1"/>
          </p:cNvSpPr>
          <p:nvPr>
            <p:ph type="body" sz="quarter" idx="21" hasCustomPrompt="1"/>
          </p:nvPr>
        </p:nvSpPr>
        <p:spPr>
          <a:xfrm>
            <a:off x="10941476" y="1374670"/>
            <a:ext cx="1152889" cy="281103"/>
          </a:xfrm>
          <a:noFill/>
          <a:ln>
            <a:noFill/>
          </a:ln>
        </p:spPr>
        <p:txBody>
          <a:bodyPr wrap="none" anchor="ctr" anchorCtr="0">
            <a:noAutofit/>
          </a:bodyPr>
          <a:lstStyle>
            <a:lvl1pPr marL="0" indent="0" algn="r">
              <a:spcBef>
                <a:spcPts val="0"/>
              </a:spcBef>
              <a:buNone/>
              <a:defRPr sz="1867" b="0"/>
            </a:lvl1pPr>
          </a:lstStyle>
          <a:p>
            <a:pPr lvl="0"/>
            <a:r>
              <a:rPr lang="de-DE" dirty="0"/>
              <a:t>in XY</a:t>
            </a:r>
          </a:p>
        </p:txBody>
      </p:sp>
      <p:sp>
        <p:nvSpPr>
          <p:cNvPr id="29" name="Titel 1"/>
          <p:cNvSpPr>
            <a:spLocks noGrp="1"/>
          </p:cNvSpPr>
          <p:nvPr>
            <p:ph type="title"/>
          </p:nvPr>
        </p:nvSpPr>
        <p:spPr>
          <a:xfrm>
            <a:off x="332543" y="355200"/>
            <a:ext cx="11635091" cy="33855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Tree>
    <p:extLst>
      <p:ext uri="{BB962C8B-B14F-4D97-AF65-F5344CB8AC3E}">
        <p14:creationId xmlns:p14="http://schemas.microsoft.com/office/powerpoint/2010/main" val="15912581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left / Text right 01">
    <p:spTree>
      <p:nvGrpSpPr>
        <p:cNvPr id="1" name=""/>
        <p:cNvGrpSpPr/>
        <p:nvPr/>
      </p:nvGrpSpPr>
      <p:grpSpPr>
        <a:xfrm>
          <a:off x="0" y="0"/>
          <a:ext cx="0" cy="0"/>
          <a:chOff x="0" y="0"/>
          <a:chExt cx="0" cy="0"/>
        </a:xfrm>
      </p:grpSpPr>
      <p:sp>
        <p:nvSpPr>
          <p:cNvPr id="12" name="Foliennummernplatzhalter 4"/>
          <p:cNvSpPr>
            <a:spLocks noGrp="1"/>
          </p:cNvSpPr>
          <p:nvPr>
            <p:ph type="sldNum" sz="quarter" idx="11"/>
          </p:nvPr>
        </p:nvSpPr>
        <p:spPr>
          <a:xfrm>
            <a:off x="324828" y="6608052"/>
            <a:ext cx="508000" cy="226800"/>
          </a:xfrm>
          <a:prstGeom prst="rect">
            <a:avLst/>
          </a:prstGeom>
          <a:ln>
            <a:noFill/>
          </a:ln>
        </p:spPr>
        <p:txBody>
          <a:bodyPr anchor="b"/>
          <a:lstStyle>
            <a:lvl1pPr>
              <a:defRPr sz="1067">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814428" y="6608052"/>
            <a:ext cx="8347200" cy="226800"/>
          </a:xfrm>
          <a:prstGeom prst="rect">
            <a:avLst/>
          </a:prstGeom>
          <a:ln>
            <a:noFill/>
          </a:ln>
        </p:spPr>
        <p:txBody>
          <a:bodyPr vert="horz" lIns="0" tIns="0" rIns="0" bIns="0" rtlCol="0" anchor="t" anchorCtr="0"/>
          <a:lstStyle>
            <a:lvl1pPr algn="l">
              <a:defRPr sz="1067">
                <a:solidFill>
                  <a:srgbClr val="796E6B"/>
                </a:solidFill>
              </a:defRPr>
            </a:lvl1pPr>
          </a:lstStyle>
          <a:p>
            <a:endParaRPr lang="de-DE"/>
          </a:p>
        </p:txBody>
      </p:sp>
      <p:cxnSp>
        <p:nvCxnSpPr>
          <p:cNvPr id="17" name="Gerade Verbindung 9"/>
          <p:cNvCxnSpPr/>
          <p:nvPr userDrawn="1"/>
        </p:nvCxnSpPr>
        <p:spPr bwMode="auto">
          <a:xfrm>
            <a:off x="336552" y="1682313"/>
            <a:ext cx="7518801"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Diagrammplatzhalter 3"/>
          <p:cNvSpPr>
            <a:spLocks noGrp="1"/>
          </p:cNvSpPr>
          <p:nvPr>
            <p:ph type="chart" sz="quarter" idx="16"/>
          </p:nvPr>
        </p:nvSpPr>
        <p:spPr>
          <a:xfrm>
            <a:off x="330110" y="1882775"/>
            <a:ext cx="7525639" cy="4102100"/>
          </a:xfrm>
          <a:ln>
            <a:noFill/>
          </a:ln>
        </p:spPr>
        <p:txBody>
          <a:bodyPr>
            <a:noAutofit/>
          </a:bodyPr>
          <a:lstStyle>
            <a:lvl1pPr marL="0" indent="0">
              <a:lnSpc>
                <a:spcPct val="100000"/>
              </a:lnSpc>
              <a:spcBef>
                <a:spcPts val="0"/>
              </a:spcBef>
              <a:buNone/>
              <a:defRPr sz="2133"/>
            </a:lvl1pPr>
          </a:lstStyle>
          <a:p>
            <a:r>
              <a:rPr lang="en-US"/>
              <a:t>Click icon to add chart</a:t>
            </a:r>
            <a:endParaRPr lang="de-DE" dirty="0"/>
          </a:p>
        </p:txBody>
      </p:sp>
      <p:sp>
        <p:nvSpPr>
          <p:cNvPr id="19" name="Textplatzhalter 12"/>
          <p:cNvSpPr>
            <a:spLocks noGrp="1"/>
          </p:cNvSpPr>
          <p:nvPr>
            <p:ph type="body" sz="quarter" idx="17" hasCustomPrompt="1"/>
          </p:nvPr>
        </p:nvSpPr>
        <p:spPr>
          <a:xfrm>
            <a:off x="325436" y="1373150"/>
            <a:ext cx="5519545" cy="281103"/>
          </a:xfrm>
          <a:noFill/>
          <a:ln>
            <a:noFill/>
          </a:ln>
        </p:spPr>
        <p:txBody>
          <a:bodyPr anchor="ctr" anchorCtr="0">
            <a:noAutofit/>
          </a:bodyPr>
          <a:lstStyle>
            <a:lvl1pPr marL="0" indent="0">
              <a:spcBef>
                <a:spcPts val="0"/>
              </a:spcBef>
              <a:buNone/>
              <a:defRPr sz="1867" b="1"/>
            </a:lvl1pPr>
          </a:lstStyle>
          <a:p>
            <a:pPr lvl="0"/>
            <a:r>
              <a:rPr lang="de-DE" dirty="0" err="1"/>
              <a:t>Placeholder</a:t>
            </a:r>
            <a:r>
              <a:rPr lang="de-DE" dirty="0"/>
              <a:t> </a:t>
            </a:r>
            <a:r>
              <a:rPr lang="de-DE" dirty="0" err="1"/>
              <a:t>chart</a:t>
            </a:r>
            <a:r>
              <a:rPr lang="de-DE" dirty="0"/>
              <a:t> title</a:t>
            </a:r>
          </a:p>
        </p:txBody>
      </p:sp>
      <p:sp>
        <p:nvSpPr>
          <p:cNvPr id="20" name="Textplatzhalter 12"/>
          <p:cNvSpPr>
            <a:spLocks noGrp="1"/>
          </p:cNvSpPr>
          <p:nvPr>
            <p:ph type="body" sz="quarter" idx="18" hasCustomPrompt="1"/>
          </p:nvPr>
        </p:nvSpPr>
        <p:spPr>
          <a:xfrm>
            <a:off x="6039716" y="1373150"/>
            <a:ext cx="1825128" cy="281103"/>
          </a:xfrm>
          <a:noFill/>
        </p:spPr>
        <p:txBody>
          <a:bodyPr wrap="none" anchor="ctr" anchorCtr="0">
            <a:noAutofit/>
          </a:bodyPr>
          <a:lstStyle>
            <a:lvl1pPr marL="0" indent="0" algn="r">
              <a:spcBef>
                <a:spcPts val="0"/>
              </a:spcBef>
              <a:buNone/>
              <a:defRPr sz="1867" b="0"/>
            </a:lvl1pPr>
          </a:lstStyle>
          <a:p>
            <a:pPr lvl="0"/>
            <a:r>
              <a:rPr lang="de-DE" dirty="0"/>
              <a:t>in XY</a:t>
            </a:r>
          </a:p>
        </p:txBody>
      </p:sp>
      <p:sp>
        <p:nvSpPr>
          <p:cNvPr id="21" name="Textplatzhalter 5"/>
          <p:cNvSpPr>
            <a:spLocks noGrp="1"/>
          </p:cNvSpPr>
          <p:nvPr>
            <p:ph type="body" sz="quarter" idx="19"/>
          </p:nvPr>
        </p:nvSpPr>
        <p:spPr>
          <a:xfrm>
            <a:off x="8304247" y="1882775"/>
            <a:ext cx="3794620" cy="4102100"/>
          </a:xfrm>
          <a:ln>
            <a:noFill/>
          </a:ln>
        </p:spPr>
        <p:txBody>
          <a:bodyPr>
            <a:noAutofit/>
          </a:bodyPr>
          <a:lstStyle>
            <a:lvl1pPr>
              <a:defRPr sz="1867"/>
            </a:lvl1pPr>
            <a:lvl2pPr>
              <a:defRPr sz="1600"/>
            </a:lvl2pPr>
            <a:lvl3pPr>
              <a:defRPr sz="1333"/>
            </a:lvl3pPr>
            <a:lvl4pPr>
              <a:defRPr sz="1867"/>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2" name="Titel 1"/>
          <p:cNvSpPr>
            <a:spLocks noGrp="1"/>
          </p:cNvSpPr>
          <p:nvPr>
            <p:ph type="title"/>
          </p:nvPr>
        </p:nvSpPr>
        <p:spPr>
          <a:xfrm>
            <a:off x="332543" y="355200"/>
            <a:ext cx="11635091" cy="33855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Tree>
    <p:extLst>
      <p:ext uri="{BB962C8B-B14F-4D97-AF65-F5344CB8AC3E}">
        <p14:creationId xmlns:p14="http://schemas.microsoft.com/office/powerpoint/2010/main" val="4181026518"/>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left / text right_02">
    <p:spTree>
      <p:nvGrpSpPr>
        <p:cNvPr id="1" name=""/>
        <p:cNvGrpSpPr/>
        <p:nvPr/>
      </p:nvGrpSpPr>
      <p:grpSpPr>
        <a:xfrm>
          <a:off x="0" y="0"/>
          <a:ext cx="0" cy="0"/>
          <a:chOff x="0" y="0"/>
          <a:chExt cx="0" cy="0"/>
        </a:xfrm>
      </p:grpSpPr>
      <p:sp>
        <p:nvSpPr>
          <p:cNvPr id="13" name="Foliennummernplatzhalter 4"/>
          <p:cNvSpPr>
            <a:spLocks noGrp="1"/>
          </p:cNvSpPr>
          <p:nvPr>
            <p:ph type="sldNum" sz="quarter" idx="11"/>
          </p:nvPr>
        </p:nvSpPr>
        <p:spPr>
          <a:xfrm>
            <a:off x="324828" y="6608052"/>
            <a:ext cx="508000" cy="226800"/>
          </a:xfrm>
          <a:prstGeom prst="rect">
            <a:avLst/>
          </a:prstGeom>
          <a:ln>
            <a:noFill/>
          </a:ln>
        </p:spPr>
        <p:txBody>
          <a:bodyPr anchor="b"/>
          <a:lstStyle>
            <a:lvl1pPr>
              <a:defRPr sz="1067">
                <a:solidFill>
                  <a:srgbClr val="796E6B"/>
                </a:solidFill>
              </a:defRPr>
            </a:lvl1pPr>
          </a:lstStyle>
          <a:p>
            <a:fld id="{D2E93386-642E-403F-9299-29B2788FE86B}" type="slidenum">
              <a:rPr lang="de-DE" smtClean="0"/>
              <a:pPr/>
              <a:t>‹#›</a:t>
            </a:fld>
            <a:endParaRPr lang="de-DE" dirty="0"/>
          </a:p>
        </p:txBody>
      </p:sp>
      <p:sp>
        <p:nvSpPr>
          <p:cNvPr id="14" name="Fußzeilenplatzhalter 2"/>
          <p:cNvSpPr>
            <a:spLocks noGrp="1"/>
          </p:cNvSpPr>
          <p:nvPr>
            <p:ph type="ftr" sz="quarter" idx="3"/>
          </p:nvPr>
        </p:nvSpPr>
        <p:spPr>
          <a:xfrm>
            <a:off x="814428" y="6608052"/>
            <a:ext cx="8347200" cy="226800"/>
          </a:xfrm>
          <a:prstGeom prst="rect">
            <a:avLst/>
          </a:prstGeom>
          <a:ln>
            <a:noFill/>
          </a:ln>
        </p:spPr>
        <p:txBody>
          <a:bodyPr vert="horz" lIns="0" tIns="0" rIns="0" bIns="0" rtlCol="0" anchor="t" anchorCtr="0"/>
          <a:lstStyle>
            <a:lvl1pPr algn="l">
              <a:defRPr sz="1067">
                <a:solidFill>
                  <a:srgbClr val="796E6B"/>
                </a:solidFill>
              </a:defRPr>
            </a:lvl1pPr>
          </a:lstStyle>
          <a:p>
            <a:endParaRPr lang="de-DE"/>
          </a:p>
        </p:txBody>
      </p:sp>
      <p:sp>
        <p:nvSpPr>
          <p:cNvPr id="16" name="Titel 1"/>
          <p:cNvSpPr>
            <a:spLocks noGrp="1"/>
          </p:cNvSpPr>
          <p:nvPr>
            <p:ph type="title"/>
          </p:nvPr>
        </p:nvSpPr>
        <p:spPr>
          <a:xfrm>
            <a:off x="332543" y="355200"/>
            <a:ext cx="11635091" cy="33855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cxnSp>
        <p:nvCxnSpPr>
          <p:cNvPr id="17" name="Gerade Verbindung 9"/>
          <p:cNvCxnSpPr/>
          <p:nvPr userDrawn="1"/>
        </p:nvCxnSpPr>
        <p:spPr bwMode="auto">
          <a:xfrm>
            <a:off x="336551" y="1682313"/>
            <a:ext cx="5661427"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Diagrammplatzhalter 3"/>
          <p:cNvSpPr>
            <a:spLocks noGrp="1"/>
          </p:cNvSpPr>
          <p:nvPr>
            <p:ph type="chart" sz="quarter" idx="16"/>
          </p:nvPr>
        </p:nvSpPr>
        <p:spPr>
          <a:xfrm>
            <a:off x="339345" y="1882775"/>
            <a:ext cx="5658633" cy="4102100"/>
          </a:xfrm>
          <a:ln>
            <a:noFill/>
          </a:ln>
        </p:spPr>
        <p:txBody>
          <a:bodyPr>
            <a:noAutofit/>
          </a:bodyPr>
          <a:lstStyle>
            <a:lvl1pPr marL="0" indent="0">
              <a:lnSpc>
                <a:spcPct val="100000"/>
              </a:lnSpc>
              <a:spcBef>
                <a:spcPts val="0"/>
              </a:spcBef>
              <a:buNone/>
              <a:defRPr sz="2133"/>
            </a:lvl1pPr>
          </a:lstStyle>
          <a:p>
            <a:r>
              <a:rPr lang="en-US"/>
              <a:t>Click icon to add chart</a:t>
            </a:r>
            <a:endParaRPr lang="de-DE" dirty="0"/>
          </a:p>
        </p:txBody>
      </p:sp>
      <p:sp>
        <p:nvSpPr>
          <p:cNvPr id="19" name="Textplatzhalter 5"/>
          <p:cNvSpPr>
            <a:spLocks noGrp="1"/>
          </p:cNvSpPr>
          <p:nvPr>
            <p:ph type="body" sz="quarter" idx="19"/>
          </p:nvPr>
        </p:nvSpPr>
        <p:spPr>
          <a:xfrm>
            <a:off x="6337566" y="1882775"/>
            <a:ext cx="5761301" cy="4102100"/>
          </a:xfrm>
          <a:ln>
            <a:noFill/>
          </a:ln>
        </p:spPr>
        <p:txBody>
          <a:bodyPr>
            <a:noAutofit/>
          </a:bodyPr>
          <a:lstStyle>
            <a:lvl1pPr>
              <a:defRPr sz="1867"/>
            </a:lvl1pPr>
            <a:lvl2pPr>
              <a:defRPr sz="1600"/>
            </a:lvl2pPr>
            <a:lvl3pPr>
              <a:defRPr sz="1333"/>
            </a:lvl3pPr>
            <a:lvl4pPr>
              <a:defRPr sz="1867"/>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0" name="Textplatzhalter 12"/>
          <p:cNvSpPr>
            <a:spLocks noGrp="1"/>
          </p:cNvSpPr>
          <p:nvPr>
            <p:ph type="body" sz="quarter" idx="17" hasCustomPrompt="1"/>
          </p:nvPr>
        </p:nvSpPr>
        <p:spPr>
          <a:xfrm>
            <a:off x="322397" y="1374670"/>
            <a:ext cx="4209191" cy="281103"/>
          </a:xfrm>
          <a:noFill/>
          <a:ln>
            <a:noFill/>
          </a:ln>
        </p:spPr>
        <p:txBody>
          <a:bodyPr anchor="ctr" anchorCtr="0">
            <a:noAutofit/>
          </a:bodyPr>
          <a:lstStyle>
            <a:lvl1pPr marL="0" indent="0">
              <a:spcBef>
                <a:spcPts val="0"/>
              </a:spcBef>
              <a:buNone/>
              <a:defRPr sz="1867" b="1"/>
            </a:lvl1pPr>
          </a:lstStyle>
          <a:p>
            <a:pPr lvl="0"/>
            <a:r>
              <a:rPr lang="de-DE" dirty="0" err="1"/>
              <a:t>Placeholder</a:t>
            </a:r>
            <a:r>
              <a:rPr lang="de-DE" dirty="0"/>
              <a:t> </a:t>
            </a:r>
            <a:r>
              <a:rPr lang="de-DE" dirty="0" err="1"/>
              <a:t>chart</a:t>
            </a:r>
            <a:r>
              <a:rPr lang="de-DE" dirty="0"/>
              <a:t> title</a:t>
            </a:r>
          </a:p>
        </p:txBody>
      </p:sp>
      <p:sp>
        <p:nvSpPr>
          <p:cNvPr id="21" name="Textplatzhalter 12"/>
          <p:cNvSpPr>
            <a:spLocks noGrp="1"/>
          </p:cNvSpPr>
          <p:nvPr>
            <p:ph type="body" sz="quarter" idx="18" hasCustomPrompt="1"/>
          </p:nvPr>
        </p:nvSpPr>
        <p:spPr>
          <a:xfrm>
            <a:off x="4805477" y="1374670"/>
            <a:ext cx="1198953" cy="281103"/>
          </a:xfrm>
          <a:noFill/>
          <a:ln>
            <a:noFill/>
          </a:ln>
        </p:spPr>
        <p:txBody>
          <a:bodyPr wrap="none" anchor="ctr" anchorCtr="0">
            <a:noAutofit/>
          </a:bodyPr>
          <a:lstStyle>
            <a:lvl1pPr marL="0" indent="0" algn="r">
              <a:spcBef>
                <a:spcPts val="0"/>
              </a:spcBef>
              <a:buNone/>
              <a:defRPr sz="1867" b="0"/>
            </a:lvl1pPr>
          </a:lstStyle>
          <a:p>
            <a:pPr lvl="0"/>
            <a:r>
              <a:rPr lang="de-DE" dirty="0"/>
              <a:t>in XY</a:t>
            </a:r>
          </a:p>
        </p:txBody>
      </p:sp>
    </p:spTree>
    <p:extLst>
      <p:ext uri="{BB962C8B-B14F-4D97-AF65-F5344CB8AC3E}">
        <p14:creationId xmlns:p14="http://schemas.microsoft.com/office/powerpoint/2010/main" val="1104732400"/>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harts left / 2 text right_01">
    <p:spTree>
      <p:nvGrpSpPr>
        <p:cNvPr id="1" name=""/>
        <p:cNvGrpSpPr/>
        <p:nvPr/>
      </p:nvGrpSpPr>
      <p:grpSpPr>
        <a:xfrm>
          <a:off x="0" y="0"/>
          <a:ext cx="0" cy="0"/>
          <a:chOff x="0" y="0"/>
          <a:chExt cx="0" cy="0"/>
        </a:xfrm>
      </p:grpSpPr>
      <p:sp>
        <p:nvSpPr>
          <p:cNvPr id="15" name="Foliennummernplatzhalter 4"/>
          <p:cNvSpPr>
            <a:spLocks noGrp="1"/>
          </p:cNvSpPr>
          <p:nvPr>
            <p:ph type="sldNum" sz="quarter" idx="11"/>
          </p:nvPr>
        </p:nvSpPr>
        <p:spPr>
          <a:xfrm>
            <a:off x="324828" y="6608052"/>
            <a:ext cx="508000" cy="226800"/>
          </a:xfrm>
          <a:prstGeom prst="rect">
            <a:avLst/>
          </a:prstGeom>
          <a:ln>
            <a:noFill/>
          </a:ln>
        </p:spPr>
        <p:txBody>
          <a:bodyPr anchor="b"/>
          <a:lstStyle>
            <a:lvl1pPr>
              <a:defRPr sz="1067">
                <a:solidFill>
                  <a:srgbClr val="796E6B"/>
                </a:solidFill>
              </a:defRPr>
            </a:lvl1pPr>
          </a:lstStyle>
          <a:p>
            <a:fld id="{D2E93386-642E-403F-9299-29B2788FE86B}" type="slidenum">
              <a:rPr lang="de-DE" smtClean="0"/>
              <a:pPr/>
              <a:t>‹#›</a:t>
            </a:fld>
            <a:endParaRPr lang="de-DE" dirty="0"/>
          </a:p>
        </p:txBody>
      </p:sp>
      <p:sp>
        <p:nvSpPr>
          <p:cNvPr id="18" name="Fußzeilenplatzhalter 2"/>
          <p:cNvSpPr>
            <a:spLocks noGrp="1"/>
          </p:cNvSpPr>
          <p:nvPr>
            <p:ph type="ftr" sz="quarter" idx="3"/>
          </p:nvPr>
        </p:nvSpPr>
        <p:spPr>
          <a:xfrm>
            <a:off x="814428" y="6608052"/>
            <a:ext cx="8347200" cy="226800"/>
          </a:xfrm>
          <a:prstGeom prst="rect">
            <a:avLst/>
          </a:prstGeom>
          <a:ln>
            <a:noFill/>
          </a:ln>
        </p:spPr>
        <p:txBody>
          <a:bodyPr vert="horz" lIns="0" tIns="0" rIns="0" bIns="0" rtlCol="0" anchor="t" anchorCtr="0"/>
          <a:lstStyle>
            <a:lvl1pPr algn="l">
              <a:defRPr sz="1067">
                <a:solidFill>
                  <a:srgbClr val="796E6B"/>
                </a:solidFill>
              </a:defRPr>
            </a:lvl1pPr>
          </a:lstStyle>
          <a:p>
            <a:endParaRPr lang="de-DE"/>
          </a:p>
        </p:txBody>
      </p:sp>
      <p:cxnSp>
        <p:nvCxnSpPr>
          <p:cNvPr id="22" name="Gerade Verbindung 9"/>
          <p:cNvCxnSpPr/>
          <p:nvPr userDrawn="1"/>
        </p:nvCxnSpPr>
        <p:spPr bwMode="auto">
          <a:xfrm>
            <a:off x="336551" y="1684180"/>
            <a:ext cx="7649768"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Diagrammplatzhalter 3"/>
          <p:cNvSpPr>
            <a:spLocks noGrp="1"/>
          </p:cNvSpPr>
          <p:nvPr>
            <p:ph type="chart" sz="quarter" idx="16"/>
          </p:nvPr>
        </p:nvSpPr>
        <p:spPr>
          <a:xfrm>
            <a:off x="339345" y="1808797"/>
            <a:ext cx="7646973" cy="1800225"/>
          </a:xfrm>
          <a:ln>
            <a:noFill/>
          </a:ln>
        </p:spPr>
        <p:txBody>
          <a:bodyPr>
            <a:noAutofit/>
          </a:bodyPr>
          <a:lstStyle>
            <a:lvl1pPr marL="0" indent="0">
              <a:lnSpc>
                <a:spcPct val="100000"/>
              </a:lnSpc>
              <a:spcBef>
                <a:spcPts val="0"/>
              </a:spcBef>
              <a:buNone/>
              <a:defRPr sz="2133"/>
            </a:lvl1pPr>
          </a:lstStyle>
          <a:p>
            <a:r>
              <a:rPr lang="en-US"/>
              <a:t>Click icon to add chart</a:t>
            </a:r>
            <a:endParaRPr lang="de-DE"/>
          </a:p>
        </p:txBody>
      </p:sp>
      <p:sp>
        <p:nvSpPr>
          <p:cNvPr id="24" name="Textplatzhalter 12"/>
          <p:cNvSpPr>
            <a:spLocks noGrp="1"/>
          </p:cNvSpPr>
          <p:nvPr>
            <p:ph type="body" sz="quarter" idx="17" hasCustomPrompt="1"/>
          </p:nvPr>
        </p:nvSpPr>
        <p:spPr>
          <a:xfrm>
            <a:off x="322396" y="1374670"/>
            <a:ext cx="5519545" cy="281103"/>
          </a:xfrm>
          <a:noFill/>
          <a:ln>
            <a:noFill/>
          </a:ln>
        </p:spPr>
        <p:txBody>
          <a:bodyPr anchor="ctr" anchorCtr="0">
            <a:noAutofit/>
          </a:bodyPr>
          <a:lstStyle>
            <a:lvl1pPr marL="0" indent="0">
              <a:spcBef>
                <a:spcPts val="0"/>
              </a:spcBef>
              <a:buNone/>
              <a:defRPr sz="1867" b="1"/>
            </a:lvl1pPr>
          </a:lstStyle>
          <a:p>
            <a:pPr lvl="0"/>
            <a:r>
              <a:rPr lang="de-DE" dirty="0" err="1"/>
              <a:t>Placeholder</a:t>
            </a:r>
            <a:r>
              <a:rPr lang="de-DE" dirty="0"/>
              <a:t> </a:t>
            </a:r>
            <a:r>
              <a:rPr lang="de-DE" dirty="0" err="1"/>
              <a:t>chart</a:t>
            </a:r>
            <a:r>
              <a:rPr lang="de-DE" dirty="0"/>
              <a:t> title</a:t>
            </a:r>
          </a:p>
        </p:txBody>
      </p:sp>
      <p:sp>
        <p:nvSpPr>
          <p:cNvPr id="25" name="Textplatzhalter 12"/>
          <p:cNvSpPr>
            <a:spLocks noGrp="1"/>
          </p:cNvSpPr>
          <p:nvPr>
            <p:ph type="body" sz="quarter" idx="18" hasCustomPrompt="1"/>
          </p:nvPr>
        </p:nvSpPr>
        <p:spPr>
          <a:xfrm>
            <a:off x="6153936" y="1374670"/>
            <a:ext cx="1825128" cy="281103"/>
          </a:xfrm>
          <a:noFill/>
          <a:ln>
            <a:noFill/>
          </a:ln>
        </p:spPr>
        <p:txBody>
          <a:bodyPr wrap="none" anchor="ctr" anchorCtr="0">
            <a:noAutofit/>
          </a:bodyPr>
          <a:lstStyle>
            <a:lvl1pPr marL="0" indent="0" algn="r">
              <a:spcBef>
                <a:spcPts val="0"/>
              </a:spcBef>
              <a:buNone/>
              <a:defRPr sz="1867" b="0"/>
            </a:lvl1pPr>
          </a:lstStyle>
          <a:p>
            <a:pPr lvl="0"/>
            <a:r>
              <a:rPr lang="de-DE" dirty="0"/>
              <a:t>in XY</a:t>
            </a:r>
          </a:p>
        </p:txBody>
      </p:sp>
      <p:sp>
        <p:nvSpPr>
          <p:cNvPr id="26" name="Textplatzhalter 5"/>
          <p:cNvSpPr>
            <a:spLocks noGrp="1"/>
          </p:cNvSpPr>
          <p:nvPr>
            <p:ph type="body" sz="quarter" idx="19"/>
          </p:nvPr>
        </p:nvSpPr>
        <p:spPr>
          <a:xfrm>
            <a:off x="8304247" y="1808797"/>
            <a:ext cx="3794620" cy="1800225"/>
          </a:xfrm>
          <a:ln>
            <a:noFill/>
          </a:ln>
        </p:spPr>
        <p:txBody>
          <a:bodyPr>
            <a:noAutofit/>
          </a:bodyPr>
          <a:lstStyle>
            <a:lvl1pPr>
              <a:defRPr sz="1867"/>
            </a:lvl1pPr>
            <a:lvl2pPr>
              <a:defRPr lang="en-US" sz="1600" dirty="0" smtClean="0"/>
            </a:lvl2pPr>
            <a:lvl3pPr>
              <a:defRPr sz="1333"/>
            </a:lvl3pPr>
            <a:lvl4pPr>
              <a:defRPr lang="en-US" sz="1867" b="1" i="0" dirty="0" smtClean="0">
                <a:solidFill>
                  <a:schemeClr val="tx1"/>
                </a:solidFill>
                <a:latin typeface="Arial" panose="020B0604020202020204" pitchFamily="34" charset="0"/>
                <a:cs typeface="Arial" panose="020B0604020202020204" pitchFamily="34" charset="0"/>
              </a:defRPr>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7" name="Textplatzhalter 12"/>
          <p:cNvSpPr>
            <a:spLocks noGrp="1"/>
          </p:cNvSpPr>
          <p:nvPr>
            <p:ph type="body" sz="quarter" idx="20" hasCustomPrompt="1"/>
          </p:nvPr>
        </p:nvSpPr>
        <p:spPr>
          <a:xfrm>
            <a:off x="331632" y="3756504"/>
            <a:ext cx="5519545" cy="281103"/>
          </a:xfrm>
          <a:noFill/>
          <a:ln>
            <a:noFill/>
          </a:ln>
        </p:spPr>
        <p:txBody>
          <a:bodyPr anchor="ctr" anchorCtr="0">
            <a:noAutofit/>
          </a:bodyPr>
          <a:lstStyle>
            <a:lvl1pPr marL="0" indent="0">
              <a:spcBef>
                <a:spcPts val="0"/>
              </a:spcBef>
              <a:buNone/>
              <a:defRPr sz="1867" b="1"/>
            </a:lvl1pPr>
          </a:lstStyle>
          <a:p>
            <a:pPr lvl="0"/>
            <a:r>
              <a:rPr lang="de-DE" dirty="0" err="1"/>
              <a:t>Placeholder</a:t>
            </a:r>
            <a:r>
              <a:rPr lang="de-DE" dirty="0"/>
              <a:t> </a:t>
            </a:r>
            <a:r>
              <a:rPr lang="de-DE" dirty="0" err="1"/>
              <a:t>chart</a:t>
            </a:r>
            <a:r>
              <a:rPr lang="de-DE" dirty="0"/>
              <a:t> title</a:t>
            </a:r>
          </a:p>
        </p:txBody>
      </p:sp>
      <p:sp>
        <p:nvSpPr>
          <p:cNvPr id="28" name="Textplatzhalter 12"/>
          <p:cNvSpPr>
            <a:spLocks noGrp="1"/>
          </p:cNvSpPr>
          <p:nvPr>
            <p:ph type="body" sz="quarter" idx="21" hasCustomPrompt="1"/>
          </p:nvPr>
        </p:nvSpPr>
        <p:spPr>
          <a:xfrm>
            <a:off x="6163172" y="3756504"/>
            <a:ext cx="1825128" cy="281103"/>
          </a:xfrm>
          <a:noFill/>
          <a:ln>
            <a:noFill/>
          </a:ln>
        </p:spPr>
        <p:txBody>
          <a:bodyPr wrap="none" anchor="ctr" anchorCtr="0">
            <a:noAutofit/>
          </a:bodyPr>
          <a:lstStyle>
            <a:lvl1pPr marL="0" indent="0" algn="r">
              <a:spcBef>
                <a:spcPts val="0"/>
              </a:spcBef>
              <a:buNone/>
              <a:defRPr sz="1867" b="0"/>
            </a:lvl1pPr>
          </a:lstStyle>
          <a:p>
            <a:pPr lvl="0"/>
            <a:r>
              <a:rPr lang="de-DE" dirty="0"/>
              <a:t>in XY</a:t>
            </a:r>
          </a:p>
        </p:txBody>
      </p:sp>
      <p:cxnSp>
        <p:nvCxnSpPr>
          <p:cNvPr id="29" name="Gerade Verbindung 18"/>
          <p:cNvCxnSpPr/>
          <p:nvPr userDrawn="1"/>
        </p:nvCxnSpPr>
        <p:spPr bwMode="auto">
          <a:xfrm>
            <a:off x="336551" y="4063683"/>
            <a:ext cx="7649768"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Diagrammplatzhalter 3"/>
          <p:cNvSpPr>
            <a:spLocks noGrp="1"/>
          </p:cNvSpPr>
          <p:nvPr>
            <p:ph type="chart" sz="quarter" idx="22"/>
          </p:nvPr>
        </p:nvSpPr>
        <p:spPr>
          <a:xfrm>
            <a:off x="339345" y="4185061"/>
            <a:ext cx="7646973" cy="1904591"/>
          </a:xfrm>
          <a:ln>
            <a:noFill/>
          </a:ln>
        </p:spPr>
        <p:txBody>
          <a:bodyPr>
            <a:noAutofit/>
          </a:bodyPr>
          <a:lstStyle>
            <a:lvl1pPr marL="0" indent="0">
              <a:lnSpc>
                <a:spcPct val="100000"/>
              </a:lnSpc>
              <a:spcBef>
                <a:spcPts val="0"/>
              </a:spcBef>
              <a:buNone/>
              <a:defRPr sz="2133"/>
            </a:lvl1pPr>
          </a:lstStyle>
          <a:p>
            <a:r>
              <a:rPr lang="en-US"/>
              <a:t>Click icon to add chart</a:t>
            </a:r>
            <a:endParaRPr lang="de-DE"/>
          </a:p>
        </p:txBody>
      </p:sp>
      <p:sp>
        <p:nvSpPr>
          <p:cNvPr id="31" name="Textplatzhalter 5"/>
          <p:cNvSpPr>
            <a:spLocks noGrp="1"/>
          </p:cNvSpPr>
          <p:nvPr>
            <p:ph type="body" sz="quarter" idx="23"/>
          </p:nvPr>
        </p:nvSpPr>
        <p:spPr>
          <a:xfrm>
            <a:off x="8304247" y="4185061"/>
            <a:ext cx="3794620" cy="1904591"/>
          </a:xfrm>
          <a:ln>
            <a:noFill/>
          </a:ln>
        </p:spPr>
        <p:txBody>
          <a:bodyPr>
            <a:noAutofit/>
          </a:bodyPr>
          <a:lstStyle>
            <a:lvl1pPr algn="l" rtl="0" eaLnBrk="1" fontAlgn="base" hangingPunct="1">
              <a:lnSpc>
                <a:spcPct val="110000"/>
              </a:lnSpc>
              <a:spcBef>
                <a:spcPts val="800"/>
              </a:spcBef>
              <a:spcAft>
                <a:spcPts val="0"/>
              </a:spcAft>
              <a:buClr>
                <a:schemeClr val="accent2"/>
              </a:buClr>
              <a:defRPr lang="en-US" sz="1867" dirty="0" smtClean="0">
                <a:solidFill>
                  <a:schemeClr val="tx1"/>
                </a:solidFill>
                <a:latin typeface="Arial" panose="020B0604020202020204" pitchFamily="34" charset="0"/>
                <a:ea typeface="+mn-ea"/>
                <a:cs typeface="Arial" panose="020B0604020202020204" pitchFamily="34" charset="0"/>
              </a:defRPr>
            </a:lvl1pPr>
            <a:lvl2pPr algn="l" rtl="0" eaLnBrk="1" fontAlgn="base" hangingPunct="1">
              <a:lnSpc>
                <a:spcPct val="110000"/>
              </a:lnSpc>
              <a:spcBef>
                <a:spcPts val="800"/>
              </a:spcBef>
              <a:spcAft>
                <a:spcPts val="0"/>
              </a:spcAft>
              <a:buClr>
                <a:schemeClr val="accent2"/>
              </a:buClr>
              <a:defRPr lang="en-US" sz="1600" dirty="0" smtClean="0">
                <a:solidFill>
                  <a:schemeClr val="tx1"/>
                </a:solidFill>
                <a:latin typeface="Arial" panose="020B0604020202020204" pitchFamily="34" charset="0"/>
                <a:ea typeface="+mn-ea"/>
                <a:cs typeface="Arial" panose="020B0604020202020204" pitchFamily="34" charset="0"/>
              </a:defRPr>
            </a:lvl2pPr>
            <a:lvl3pPr algn="l" rtl="0" eaLnBrk="1" fontAlgn="base" hangingPunct="1">
              <a:lnSpc>
                <a:spcPct val="110000"/>
              </a:lnSpc>
              <a:spcBef>
                <a:spcPts val="800"/>
              </a:spcBef>
              <a:spcAft>
                <a:spcPts val="0"/>
              </a:spcAft>
              <a:buClr>
                <a:schemeClr val="accent2"/>
              </a:buClr>
              <a:defRPr lang="en-US" sz="1333" dirty="0" smtClean="0">
                <a:solidFill>
                  <a:schemeClr val="tx1"/>
                </a:solidFill>
                <a:latin typeface="Arial" panose="020B0604020202020204" pitchFamily="34" charset="0"/>
                <a:ea typeface="+mn-ea"/>
                <a:cs typeface="Arial" panose="020B0604020202020204" pitchFamily="34" charset="0"/>
              </a:defRPr>
            </a:lvl3pPr>
            <a:lvl4pPr algn="l" rtl="0" eaLnBrk="1" fontAlgn="base" hangingPunct="1">
              <a:lnSpc>
                <a:spcPct val="110000"/>
              </a:lnSpc>
              <a:spcBef>
                <a:spcPts val="800"/>
              </a:spcBef>
              <a:spcAft>
                <a:spcPts val="0"/>
              </a:spcAft>
              <a:buClr>
                <a:schemeClr val="accent2"/>
              </a:buClr>
              <a:defRPr lang="en-US" sz="1867" dirty="0" smtClean="0">
                <a:solidFill>
                  <a:schemeClr val="tx1"/>
                </a:solidFill>
                <a:latin typeface="Arial" panose="020B0604020202020204" pitchFamily="34" charset="0"/>
                <a:ea typeface="+mn-ea"/>
                <a:cs typeface="Arial" panose="020B0604020202020204" pitchFamily="34" charset="0"/>
              </a:defRPr>
            </a:lvl4pPr>
            <a:lvl5pPr algn="l" rtl="0" eaLnBrk="1" fontAlgn="base" hangingPunct="1">
              <a:lnSpc>
                <a:spcPct val="110000"/>
              </a:lnSpc>
              <a:spcBef>
                <a:spcPts val="800"/>
              </a:spcBef>
              <a:spcAft>
                <a:spcPts val="0"/>
              </a:spcAft>
              <a:buClr>
                <a:schemeClr val="accent2"/>
              </a:buClr>
              <a:defRPr lang="de-DE" sz="1600" dirty="0">
                <a:solidFill>
                  <a:schemeClr val="tx1"/>
                </a:solidFill>
                <a:latin typeface="Arial" panose="020B0604020202020204" pitchFamily="34" charset="0"/>
                <a:ea typeface="+mn-ea"/>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2" name="Titel 1"/>
          <p:cNvSpPr>
            <a:spLocks noGrp="1"/>
          </p:cNvSpPr>
          <p:nvPr>
            <p:ph type="title"/>
          </p:nvPr>
        </p:nvSpPr>
        <p:spPr>
          <a:xfrm>
            <a:off x="332543" y="355200"/>
            <a:ext cx="11635091" cy="33855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Tree>
    <p:extLst>
      <p:ext uri="{BB962C8B-B14F-4D97-AF65-F5344CB8AC3E}">
        <p14:creationId xmlns:p14="http://schemas.microsoft.com/office/powerpoint/2010/main" val="3063485064"/>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harts left / 2 text right_02">
    <p:spTree>
      <p:nvGrpSpPr>
        <p:cNvPr id="1" name=""/>
        <p:cNvGrpSpPr/>
        <p:nvPr/>
      </p:nvGrpSpPr>
      <p:grpSpPr>
        <a:xfrm>
          <a:off x="0" y="0"/>
          <a:ext cx="0" cy="0"/>
          <a:chOff x="0" y="0"/>
          <a:chExt cx="0" cy="0"/>
        </a:xfrm>
      </p:grpSpPr>
      <p:sp>
        <p:nvSpPr>
          <p:cNvPr id="15" name="Foliennummernplatzhalter 4"/>
          <p:cNvSpPr>
            <a:spLocks noGrp="1"/>
          </p:cNvSpPr>
          <p:nvPr>
            <p:ph type="sldNum" sz="quarter" idx="11"/>
          </p:nvPr>
        </p:nvSpPr>
        <p:spPr>
          <a:xfrm>
            <a:off x="324828" y="6608052"/>
            <a:ext cx="508000" cy="226800"/>
          </a:xfrm>
          <a:prstGeom prst="rect">
            <a:avLst/>
          </a:prstGeom>
          <a:ln>
            <a:noFill/>
          </a:ln>
        </p:spPr>
        <p:txBody>
          <a:bodyPr anchor="b"/>
          <a:lstStyle>
            <a:lvl1pPr>
              <a:defRPr sz="1067">
                <a:solidFill>
                  <a:srgbClr val="796E6B"/>
                </a:solidFill>
              </a:defRPr>
            </a:lvl1pPr>
          </a:lstStyle>
          <a:p>
            <a:fld id="{D2E93386-642E-403F-9299-29B2788FE86B}" type="slidenum">
              <a:rPr lang="de-DE" smtClean="0"/>
              <a:pPr/>
              <a:t>‹#›</a:t>
            </a:fld>
            <a:endParaRPr lang="de-DE" dirty="0"/>
          </a:p>
        </p:txBody>
      </p:sp>
      <p:sp>
        <p:nvSpPr>
          <p:cNvPr id="23" name="Fußzeilenplatzhalter 2"/>
          <p:cNvSpPr>
            <a:spLocks noGrp="1"/>
          </p:cNvSpPr>
          <p:nvPr>
            <p:ph type="ftr" sz="quarter" idx="3"/>
          </p:nvPr>
        </p:nvSpPr>
        <p:spPr>
          <a:xfrm>
            <a:off x="814428" y="6608052"/>
            <a:ext cx="8347200" cy="226800"/>
          </a:xfrm>
          <a:prstGeom prst="rect">
            <a:avLst/>
          </a:prstGeom>
          <a:ln>
            <a:noFill/>
          </a:ln>
        </p:spPr>
        <p:txBody>
          <a:bodyPr vert="horz" lIns="0" tIns="0" rIns="0" bIns="0" rtlCol="0" anchor="t" anchorCtr="0"/>
          <a:lstStyle>
            <a:lvl1pPr algn="l">
              <a:defRPr sz="1067">
                <a:solidFill>
                  <a:srgbClr val="796E6B"/>
                </a:solidFill>
              </a:defRPr>
            </a:lvl1pPr>
          </a:lstStyle>
          <a:p>
            <a:endParaRPr lang="de-DE"/>
          </a:p>
        </p:txBody>
      </p:sp>
      <p:cxnSp>
        <p:nvCxnSpPr>
          <p:cNvPr id="36" name="Gerade Verbindung 9"/>
          <p:cNvCxnSpPr/>
          <p:nvPr userDrawn="1"/>
        </p:nvCxnSpPr>
        <p:spPr bwMode="auto">
          <a:xfrm>
            <a:off x="336551" y="1684180"/>
            <a:ext cx="5661427"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Diagrammplatzhalter 3"/>
          <p:cNvSpPr>
            <a:spLocks noGrp="1"/>
          </p:cNvSpPr>
          <p:nvPr>
            <p:ph type="chart" sz="quarter" idx="16"/>
          </p:nvPr>
        </p:nvSpPr>
        <p:spPr>
          <a:xfrm>
            <a:off x="339345" y="1824229"/>
            <a:ext cx="5520000" cy="1800225"/>
          </a:xfrm>
          <a:ln>
            <a:noFill/>
          </a:ln>
        </p:spPr>
        <p:txBody>
          <a:bodyPr>
            <a:noAutofit/>
          </a:bodyPr>
          <a:lstStyle>
            <a:lvl1pPr marL="0" indent="0">
              <a:lnSpc>
                <a:spcPct val="100000"/>
              </a:lnSpc>
              <a:spcBef>
                <a:spcPts val="0"/>
              </a:spcBef>
              <a:buNone/>
              <a:defRPr sz="2133"/>
            </a:lvl1pPr>
          </a:lstStyle>
          <a:p>
            <a:r>
              <a:rPr lang="en-US"/>
              <a:t>Click icon to add chart</a:t>
            </a:r>
            <a:endParaRPr lang="de-DE" dirty="0"/>
          </a:p>
        </p:txBody>
      </p:sp>
      <p:sp>
        <p:nvSpPr>
          <p:cNvPr id="38" name="Textplatzhalter 5"/>
          <p:cNvSpPr>
            <a:spLocks noGrp="1"/>
          </p:cNvSpPr>
          <p:nvPr>
            <p:ph type="body" sz="quarter" idx="19"/>
          </p:nvPr>
        </p:nvSpPr>
        <p:spPr>
          <a:xfrm>
            <a:off x="6337566" y="1824229"/>
            <a:ext cx="5761301" cy="1800225"/>
          </a:xfrm>
          <a:ln>
            <a:noFill/>
          </a:ln>
        </p:spPr>
        <p:txBody>
          <a:bodyPr>
            <a:noAutofit/>
          </a:bodyPr>
          <a:lstStyle>
            <a:lvl1pPr algn="l" rtl="0" eaLnBrk="1" fontAlgn="base" hangingPunct="1">
              <a:lnSpc>
                <a:spcPct val="110000"/>
              </a:lnSpc>
              <a:spcBef>
                <a:spcPts val="800"/>
              </a:spcBef>
              <a:spcAft>
                <a:spcPts val="0"/>
              </a:spcAft>
              <a:buClr>
                <a:schemeClr val="accent2"/>
              </a:buClr>
              <a:defRPr lang="en-US" sz="1867" dirty="0" smtClean="0">
                <a:solidFill>
                  <a:schemeClr val="tx1"/>
                </a:solidFill>
                <a:latin typeface="Arial" panose="020B0604020202020204" pitchFamily="34" charset="0"/>
                <a:ea typeface="+mn-ea"/>
                <a:cs typeface="Arial" panose="020B0604020202020204" pitchFamily="34" charset="0"/>
              </a:defRPr>
            </a:lvl1pPr>
            <a:lvl2pPr algn="l" rtl="0" eaLnBrk="1" fontAlgn="base" hangingPunct="1">
              <a:lnSpc>
                <a:spcPct val="110000"/>
              </a:lnSpc>
              <a:spcBef>
                <a:spcPts val="800"/>
              </a:spcBef>
              <a:spcAft>
                <a:spcPts val="0"/>
              </a:spcAft>
              <a:buClr>
                <a:schemeClr val="accent2"/>
              </a:buClr>
              <a:defRPr lang="en-US" sz="1600" dirty="0" smtClean="0">
                <a:solidFill>
                  <a:schemeClr val="tx1"/>
                </a:solidFill>
                <a:latin typeface="Arial" panose="020B0604020202020204" pitchFamily="34" charset="0"/>
                <a:ea typeface="+mn-ea"/>
                <a:cs typeface="Arial" panose="020B0604020202020204" pitchFamily="34" charset="0"/>
              </a:defRPr>
            </a:lvl2pPr>
            <a:lvl3pPr algn="l" rtl="0" eaLnBrk="1" fontAlgn="base" hangingPunct="1">
              <a:lnSpc>
                <a:spcPct val="110000"/>
              </a:lnSpc>
              <a:spcBef>
                <a:spcPts val="800"/>
              </a:spcBef>
              <a:spcAft>
                <a:spcPts val="0"/>
              </a:spcAft>
              <a:buClr>
                <a:schemeClr val="accent2"/>
              </a:buClr>
              <a:defRPr lang="en-US" sz="1333" dirty="0" smtClean="0">
                <a:solidFill>
                  <a:schemeClr val="tx1"/>
                </a:solidFill>
                <a:latin typeface="Arial" panose="020B0604020202020204" pitchFamily="34" charset="0"/>
                <a:ea typeface="+mn-ea"/>
                <a:cs typeface="Arial" panose="020B0604020202020204" pitchFamily="34" charset="0"/>
              </a:defRPr>
            </a:lvl3pPr>
            <a:lvl4pPr algn="l" rtl="0" eaLnBrk="1" fontAlgn="base" hangingPunct="1">
              <a:lnSpc>
                <a:spcPct val="110000"/>
              </a:lnSpc>
              <a:spcBef>
                <a:spcPts val="800"/>
              </a:spcBef>
              <a:spcAft>
                <a:spcPts val="0"/>
              </a:spcAft>
              <a:buClr>
                <a:schemeClr val="accent2"/>
              </a:buClr>
              <a:defRPr lang="en-US" sz="1867" dirty="0" smtClean="0">
                <a:solidFill>
                  <a:schemeClr val="tx1"/>
                </a:solidFill>
                <a:latin typeface="Arial" panose="020B0604020202020204" pitchFamily="34" charset="0"/>
                <a:ea typeface="+mn-ea"/>
                <a:cs typeface="Arial" panose="020B0604020202020204" pitchFamily="34" charset="0"/>
              </a:defRPr>
            </a:lvl4pPr>
            <a:lvl5pPr algn="l" rtl="0" eaLnBrk="1" fontAlgn="base" hangingPunct="1">
              <a:lnSpc>
                <a:spcPct val="110000"/>
              </a:lnSpc>
              <a:spcBef>
                <a:spcPts val="800"/>
              </a:spcBef>
              <a:spcAft>
                <a:spcPts val="0"/>
              </a:spcAft>
              <a:buClr>
                <a:schemeClr val="accent2"/>
              </a:buClr>
              <a:defRPr lang="de-DE" sz="1600" dirty="0">
                <a:solidFill>
                  <a:schemeClr val="tx1"/>
                </a:solidFill>
                <a:latin typeface="Arial" panose="020B0604020202020204" pitchFamily="34" charset="0"/>
                <a:ea typeface="+mn-ea"/>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9" name="Textplatzhalter 12"/>
          <p:cNvSpPr>
            <a:spLocks noGrp="1"/>
          </p:cNvSpPr>
          <p:nvPr>
            <p:ph type="body" sz="quarter" idx="20" hasCustomPrompt="1"/>
          </p:nvPr>
        </p:nvSpPr>
        <p:spPr>
          <a:xfrm>
            <a:off x="314679" y="3764221"/>
            <a:ext cx="4209600" cy="281103"/>
          </a:xfrm>
          <a:noFill/>
          <a:ln>
            <a:noFill/>
          </a:ln>
        </p:spPr>
        <p:txBody>
          <a:bodyPr anchor="ctr" anchorCtr="0">
            <a:noAutofit/>
          </a:bodyPr>
          <a:lstStyle>
            <a:lvl1pPr marL="0" indent="0">
              <a:spcBef>
                <a:spcPts val="0"/>
              </a:spcBef>
              <a:buNone/>
              <a:defRPr sz="1867" b="1"/>
            </a:lvl1pPr>
          </a:lstStyle>
          <a:p>
            <a:pPr lvl="0"/>
            <a:r>
              <a:rPr lang="de-DE" dirty="0" err="1"/>
              <a:t>Placeholder</a:t>
            </a:r>
            <a:r>
              <a:rPr lang="de-DE" dirty="0"/>
              <a:t> </a:t>
            </a:r>
            <a:r>
              <a:rPr lang="de-DE" dirty="0" err="1"/>
              <a:t>chart</a:t>
            </a:r>
            <a:r>
              <a:rPr lang="de-DE" dirty="0"/>
              <a:t> title</a:t>
            </a:r>
          </a:p>
        </p:txBody>
      </p:sp>
      <p:sp>
        <p:nvSpPr>
          <p:cNvPr id="40" name="Textplatzhalter 12"/>
          <p:cNvSpPr>
            <a:spLocks noGrp="1"/>
          </p:cNvSpPr>
          <p:nvPr>
            <p:ph type="body" sz="quarter" idx="21" hasCustomPrompt="1"/>
          </p:nvPr>
        </p:nvSpPr>
        <p:spPr>
          <a:xfrm>
            <a:off x="4766895" y="3764221"/>
            <a:ext cx="1200000" cy="281103"/>
          </a:xfrm>
          <a:noFill/>
          <a:ln>
            <a:noFill/>
          </a:ln>
        </p:spPr>
        <p:txBody>
          <a:bodyPr wrap="none" anchor="ctr" anchorCtr="0">
            <a:noAutofit/>
          </a:bodyPr>
          <a:lstStyle>
            <a:lvl1pPr marL="0" indent="0" algn="r">
              <a:spcBef>
                <a:spcPts val="0"/>
              </a:spcBef>
              <a:buNone/>
              <a:defRPr sz="1867" b="0"/>
            </a:lvl1pPr>
          </a:lstStyle>
          <a:p>
            <a:pPr lvl="0"/>
            <a:r>
              <a:rPr lang="de-DE" dirty="0"/>
              <a:t>in XY</a:t>
            </a:r>
          </a:p>
        </p:txBody>
      </p:sp>
      <p:cxnSp>
        <p:nvCxnSpPr>
          <p:cNvPr id="41" name="Gerade Verbindung 18"/>
          <p:cNvCxnSpPr/>
          <p:nvPr userDrawn="1"/>
        </p:nvCxnSpPr>
        <p:spPr bwMode="auto">
          <a:xfrm>
            <a:off x="336551" y="4063683"/>
            <a:ext cx="5661427"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Diagrammplatzhalter 3"/>
          <p:cNvSpPr>
            <a:spLocks noGrp="1"/>
          </p:cNvSpPr>
          <p:nvPr>
            <p:ph type="chart" sz="quarter" idx="22"/>
          </p:nvPr>
        </p:nvSpPr>
        <p:spPr>
          <a:xfrm>
            <a:off x="336551" y="4200493"/>
            <a:ext cx="5638535" cy="1889159"/>
          </a:xfrm>
          <a:ln>
            <a:noFill/>
          </a:ln>
        </p:spPr>
        <p:txBody>
          <a:bodyPr>
            <a:noAutofit/>
          </a:bodyPr>
          <a:lstStyle>
            <a:lvl1pPr marL="0" indent="0">
              <a:lnSpc>
                <a:spcPct val="100000"/>
              </a:lnSpc>
              <a:spcBef>
                <a:spcPts val="0"/>
              </a:spcBef>
              <a:buNone/>
              <a:defRPr sz="2133"/>
            </a:lvl1pPr>
          </a:lstStyle>
          <a:p>
            <a:r>
              <a:rPr lang="en-US"/>
              <a:t>Click icon to add chart</a:t>
            </a:r>
            <a:endParaRPr lang="de-DE"/>
          </a:p>
        </p:txBody>
      </p:sp>
      <p:sp>
        <p:nvSpPr>
          <p:cNvPr id="43" name="Textplatzhalter 5"/>
          <p:cNvSpPr>
            <a:spLocks noGrp="1"/>
          </p:cNvSpPr>
          <p:nvPr>
            <p:ph type="body" sz="quarter" idx="23"/>
          </p:nvPr>
        </p:nvSpPr>
        <p:spPr>
          <a:xfrm>
            <a:off x="6337566" y="4200493"/>
            <a:ext cx="5761301" cy="1889159"/>
          </a:xfrm>
          <a:ln>
            <a:noFill/>
          </a:ln>
        </p:spPr>
        <p:txBody>
          <a:bodyPr>
            <a:noAutofit/>
          </a:bodyPr>
          <a:lstStyle>
            <a:lvl1pPr algn="l" rtl="0" eaLnBrk="1" fontAlgn="base" hangingPunct="1">
              <a:lnSpc>
                <a:spcPct val="110000"/>
              </a:lnSpc>
              <a:spcBef>
                <a:spcPts val="800"/>
              </a:spcBef>
              <a:spcAft>
                <a:spcPts val="0"/>
              </a:spcAft>
              <a:buClr>
                <a:schemeClr val="accent2"/>
              </a:buClr>
              <a:defRPr lang="en-US" sz="1867" dirty="0" smtClean="0">
                <a:solidFill>
                  <a:schemeClr val="tx1"/>
                </a:solidFill>
                <a:latin typeface="Arial" panose="020B0604020202020204" pitchFamily="34" charset="0"/>
                <a:ea typeface="+mn-ea"/>
                <a:cs typeface="Arial" panose="020B0604020202020204" pitchFamily="34" charset="0"/>
              </a:defRPr>
            </a:lvl1pPr>
            <a:lvl2pPr algn="l" rtl="0" eaLnBrk="1" fontAlgn="base" hangingPunct="1">
              <a:lnSpc>
                <a:spcPct val="110000"/>
              </a:lnSpc>
              <a:spcBef>
                <a:spcPts val="800"/>
              </a:spcBef>
              <a:spcAft>
                <a:spcPts val="0"/>
              </a:spcAft>
              <a:buClr>
                <a:schemeClr val="accent2"/>
              </a:buClr>
              <a:defRPr lang="en-US" sz="1600" dirty="0" smtClean="0">
                <a:solidFill>
                  <a:schemeClr val="tx1"/>
                </a:solidFill>
                <a:latin typeface="Arial" panose="020B0604020202020204" pitchFamily="34" charset="0"/>
                <a:ea typeface="+mn-ea"/>
                <a:cs typeface="Arial" panose="020B0604020202020204" pitchFamily="34" charset="0"/>
              </a:defRPr>
            </a:lvl2pPr>
            <a:lvl3pPr algn="l" rtl="0" eaLnBrk="1" fontAlgn="base" hangingPunct="1">
              <a:lnSpc>
                <a:spcPct val="110000"/>
              </a:lnSpc>
              <a:spcBef>
                <a:spcPts val="800"/>
              </a:spcBef>
              <a:spcAft>
                <a:spcPts val="0"/>
              </a:spcAft>
              <a:buClr>
                <a:schemeClr val="accent2"/>
              </a:buClr>
              <a:defRPr lang="en-US" sz="1333" dirty="0" smtClean="0">
                <a:solidFill>
                  <a:schemeClr val="tx1"/>
                </a:solidFill>
                <a:latin typeface="Arial" panose="020B0604020202020204" pitchFamily="34" charset="0"/>
                <a:ea typeface="+mn-ea"/>
                <a:cs typeface="Arial" panose="020B0604020202020204" pitchFamily="34" charset="0"/>
              </a:defRPr>
            </a:lvl3pPr>
            <a:lvl4pPr algn="l" rtl="0" eaLnBrk="1" fontAlgn="base" hangingPunct="1">
              <a:lnSpc>
                <a:spcPct val="110000"/>
              </a:lnSpc>
              <a:spcBef>
                <a:spcPts val="800"/>
              </a:spcBef>
              <a:spcAft>
                <a:spcPts val="0"/>
              </a:spcAft>
              <a:buClr>
                <a:schemeClr val="accent2"/>
              </a:buClr>
              <a:defRPr lang="en-US" sz="1867" dirty="0" smtClean="0">
                <a:solidFill>
                  <a:schemeClr val="tx1"/>
                </a:solidFill>
                <a:latin typeface="Arial" panose="020B0604020202020204" pitchFamily="34" charset="0"/>
                <a:ea typeface="+mn-ea"/>
                <a:cs typeface="Arial" panose="020B0604020202020204" pitchFamily="34" charset="0"/>
              </a:defRPr>
            </a:lvl4pPr>
            <a:lvl5pPr algn="l" rtl="0" eaLnBrk="1" fontAlgn="base" hangingPunct="1">
              <a:lnSpc>
                <a:spcPct val="110000"/>
              </a:lnSpc>
              <a:spcBef>
                <a:spcPts val="800"/>
              </a:spcBef>
              <a:spcAft>
                <a:spcPts val="0"/>
              </a:spcAft>
              <a:buClr>
                <a:schemeClr val="accent2"/>
              </a:buClr>
              <a:defRPr lang="de-DE" sz="1600" dirty="0">
                <a:solidFill>
                  <a:schemeClr val="tx1"/>
                </a:solidFill>
                <a:latin typeface="Arial" panose="020B0604020202020204" pitchFamily="34" charset="0"/>
                <a:ea typeface="+mn-ea"/>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4" name="Textplatzhalter 12"/>
          <p:cNvSpPr>
            <a:spLocks noGrp="1"/>
          </p:cNvSpPr>
          <p:nvPr>
            <p:ph type="body" sz="quarter" idx="17" hasCustomPrompt="1"/>
          </p:nvPr>
        </p:nvSpPr>
        <p:spPr>
          <a:xfrm>
            <a:off x="322397" y="1374670"/>
            <a:ext cx="4209191" cy="281103"/>
          </a:xfrm>
          <a:noFill/>
          <a:ln>
            <a:noFill/>
          </a:ln>
        </p:spPr>
        <p:txBody>
          <a:bodyPr anchor="ctr" anchorCtr="0">
            <a:noAutofit/>
          </a:bodyPr>
          <a:lstStyle>
            <a:lvl1pPr marL="0" indent="0">
              <a:spcBef>
                <a:spcPts val="0"/>
              </a:spcBef>
              <a:buNone/>
              <a:defRPr sz="1867" b="1"/>
            </a:lvl1pPr>
          </a:lstStyle>
          <a:p>
            <a:pPr lvl="0"/>
            <a:r>
              <a:rPr lang="de-DE" dirty="0" err="1"/>
              <a:t>Placeholder</a:t>
            </a:r>
            <a:r>
              <a:rPr lang="de-DE" dirty="0"/>
              <a:t> </a:t>
            </a:r>
            <a:r>
              <a:rPr lang="de-DE" dirty="0" err="1"/>
              <a:t>chart</a:t>
            </a:r>
            <a:r>
              <a:rPr lang="de-DE" dirty="0"/>
              <a:t> title</a:t>
            </a:r>
          </a:p>
        </p:txBody>
      </p:sp>
      <p:sp>
        <p:nvSpPr>
          <p:cNvPr id="45" name="Textplatzhalter 12"/>
          <p:cNvSpPr>
            <a:spLocks noGrp="1"/>
          </p:cNvSpPr>
          <p:nvPr>
            <p:ph type="body" sz="quarter" idx="18" hasCustomPrompt="1"/>
          </p:nvPr>
        </p:nvSpPr>
        <p:spPr>
          <a:xfrm>
            <a:off x="4766897" y="1374670"/>
            <a:ext cx="1198953" cy="281103"/>
          </a:xfrm>
          <a:noFill/>
          <a:ln>
            <a:noFill/>
          </a:ln>
        </p:spPr>
        <p:txBody>
          <a:bodyPr wrap="none" anchor="ctr" anchorCtr="0">
            <a:noAutofit/>
          </a:bodyPr>
          <a:lstStyle>
            <a:lvl1pPr marL="0" indent="0" algn="r">
              <a:spcBef>
                <a:spcPts val="0"/>
              </a:spcBef>
              <a:buNone/>
              <a:defRPr sz="1867" b="0"/>
            </a:lvl1pPr>
          </a:lstStyle>
          <a:p>
            <a:pPr lvl="0"/>
            <a:r>
              <a:rPr lang="de-DE" dirty="0"/>
              <a:t>in XY</a:t>
            </a:r>
          </a:p>
        </p:txBody>
      </p:sp>
      <p:sp>
        <p:nvSpPr>
          <p:cNvPr id="46" name="Titel 1"/>
          <p:cNvSpPr>
            <a:spLocks noGrp="1"/>
          </p:cNvSpPr>
          <p:nvPr>
            <p:ph type="title"/>
          </p:nvPr>
        </p:nvSpPr>
        <p:spPr>
          <a:xfrm>
            <a:off x="332543" y="355200"/>
            <a:ext cx="11635091" cy="33855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Tree>
    <p:extLst>
      <p:ext uri="{BB962C8B-B14F-4D97-AF65-F5344CB8AC3E}">
        <p14:creationId xmlns:p14="http://schemas.microsoft.com/office/powerpoint/2010/main" val="2966488905"/>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top / text bottom_01">
    <p:spTree>
      <p:nvGrpSpPr>
        <p:cNvPr id="1" name=""/>
        <p:cNvGrpSpPr/>
        <p:nvPr/>
      </p:nvGrpSpPr>
      <p:grpSpPr>
        <a:xfrm>
          <a:off x="0" y="0"/>
          <a:ext cx="0" cy="0"/>
          <a:chOff x="0" y="0"/>
          <a:chExt cx="0" cy="0"/>
        </a:xfrm>
      </p:grpSpPr>
      <p:sp>
        <p:nvSpPr>
          <p:cNvPr id="12" name="Foliennummernplatzhalter 4"/>
          <p:cNvSpPr>
            <a:spLocks noGrp="1"/>
          </p:cNvSpPr>
          <p:nvPr>
            <p:ph type="sldNum" sz="quarter" idx="11"/>
          </p:nvPr>
        </p:nvSpPr>
        <p:spPr>
          <a:xfrm>
            <a:off x="324828" y="6608052"/>
            <a:ext cx="508000" cy="226800"/>
          </a:xfrm>
          <a:prstGeom prst="rect">
            <a:avLst/>
          </a:prstGeom>
          <a:ln>
            <a:noFill/>
          </a:ln>
        </p:spPr>
        <p:txBody>
          <a:bodyPr anchor="b"/>
          <a:lstStyle>
            <a:lvl1pPr>
              <a:defRPr sz="1067">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814428" y="6608052"/>
            <a:ext cx="8347200" cy="226800"/>
          </a:xfrm>
          <a:prstGeom prst="rect">
            <a:avLst/>
          </a:prstGeom>
          <a:ln>
            <a:noFill/>
          </a:ln>
        </p:spPr>
        <p:txBody>
          <a:bodyPr vert="horz" lIns="0" tIns="0" rIns="0" bIns="0" rtlCol="0" anchor="t" anchorCtr="0"/>
          <a:lstStyle>
            <a:lvl1pPr algn="l">
              <a:defRPr sz="1067">
                <a:solidFill>
                  <a:srgbClr val="796E6B"/>
                </a:solidFill>
              </a:defRPr>
            </a:lvl1pPr>
          </a:lstStyle>
          <a:p>
            <a:endParaRPr lang="de-DE"/>
          </a:p>
        </p:txBody>
      </p:sp>
      <p:cxnSp>
        <p:nvCxnSpPr>
          <p:cNvPr id="16" name="Gerade Verbindung 9"/>
          <p:cNvCxnSpPr/>
          <p:nvPr userDrawn="1"/>
        </p:nvCxnSpPr>
        <p:spPr bwMode="auto">
          <a:xfrm>
            <a:off x="336551" y="1682313"/>
            <a:ext cx="11762316"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Diagrammplatzhalter 3"/>
          <p:cNvSpPr>
            <a:spLocks noGrp="1"/>
          </p:cNvSpPr>
          <p:nvPr>
            <p:ph type="chart" sz="quarter" idx="16"/>
          </p:nvPr>
        </p:nvSpPr>
        <p:spPr>
          <a:xfrm>
            <a:off x="340258" y="1882775"/>
            <a:ext cx="11758609" cy="2411040"/>
          </a:xfrm>
          <a:ln>
            <a:noFill/>
          </a:ln>
        </p:spPr>
        <p:txBody>
          <a:bodyPr>
            <a:noAutofit/>
          </a:bodyPr>
          <a:lstStyle>
            <a:lvl1pPr marL="0" indent="0">
              <a:lnSpc>
                <a:spcPct val="100000"/>
              </a:lnSpc>
              <a:spcBef>
                <a:spcPts val="0"/>
              </a:spcBef>
              <a:buNone/>
              <a:defRPr sz="2133"/>
            </a:lvl1pPr>
          </a:lstStyle>
          <a:p>
            <a:r>
              <a:rPr lang="en-US"/>
              <a:t>Click icon to add chart</a:t>
            </a:r>
            <a:endParaRPr lang="de-DE" dirty="0"/>
          </a:p>
        </p:txBody>
      </p:sp>
      <p:sp>
        <p:nvSpPr>
          <p:cNvPr id="18" name="Textplatzhalter 12"/>
          <p:cNvSpPr>
            <a:spLocks noGrp="1"/>
          </p:cNvSpPr>
          <p:nvPr>
            <p:ph type="body" sz="quarter" idx="17" hasCustomPrompt="1"/>
          </p:nvPr>
        </p:nvSpPr>
        <p:spPr>
          <a:xfrm>
            <a:off x="324829" y="1373150"/>
            <a:ext cx="9288407" cy="281103"/>
          </a:xfrm>
          <a:noFill/>
          <a:ln>
            <a:noFill/>
          </a:ln>
        </p:spPr>
        <p:txBody>
          <a:bodyPr anchor="ctr" anchorCtr="0">
            <a:noAutofit/>
          </a:bodyPr>
          <a:lstStyle>
            <a:lvl1pPr marL="0" indent="0">
              <a:spcBef>
                <a:spcPts val="0"/>
              </a:spcBef>
              <a:buNone/>
              <a:defRPr sz="1867" b="1"/>
            </a:lvl1pPr>
          </a:lstStyle>
          <a:p>
            <a:pPr lvl="0"/>
            <a:r>
              <a:rPr lang="de-DE" dirty="0" err="1"/>
              <a:t>Placeholder</a:t>
            </a:r>
            <a:r>
              <a:rPr lang="de-DE" dirty="0"/>
              <a:t> </a:t>
            </a:r>
            <a:r>
              <a:rPr lang="de-DE" dirty="0" err="1"/>
              <a:t>chart</a:t>
            </a:r>
            <a:r>
              <a:rPr lang="de-DE" dirty="0"/>
              <a:t> title</a:t>
            </a:r>
          </a:p>
        </p:txBody>
      </p:sp>
      <p:sp>
        <p:nvSpPr>
          <p:cNvPr id="19" name="Textplatzhalter 12"/>
          <p:cNvSpPr>
            <a:spLocks noGrp="1"/>
          </p:cNvSpPr>
          <p:nvPr>
            <p:ph type="body" sz="quarter" idx="18" hasCustomPrompt="1"/>
          </p:nvPr>
        </p:nvSpPr>
        <p:spPr>
          <a:xfrm>
            <a:off x="10282812" y="1365434"/>
            <a:ext cx="1825128" cy="281103"/>
          </a:xfrm>
          <a:noFill/>
          <a:ln>
            <a:noFill/>
          </a:ln>
        </p:spPr>
        <p:txBody>
          <a:bodyPr wrap="none" anchor="ctr" anchorCtr="0">
            <a:noAutofit/>
          </a:bodyPr>
          <a:lstStyle>
            <a:lvl1pPr marL="0" indent="0" algn="r">
              <a:spcBef>
                <a:spcPts val="0"/>
              </a:spcBef>
              <a:buNone/>
              <a:defRPr sz="1867" b="0"/>
            </a:lvl1pPr>
          </a:lstStyle>
          <a:p>
            <a:pPr lvl="0"/>
            <a:r>
              <a:rPr lang="de-DE" dirty="0"/>
              <a:t>in XY</a:t>
            </a:r>
          </a:p>
        </p:txBody>
      </p:sp>
      <p:sp>
        <p:nvSpPr>
          <p:cNvPr id="20" name="Textplatzhalter 5"/>
          <p:cNvSpPr>
            <a:spLocks noGrp="1"/>
          </p:cNvSpPr>
          <p:nvPr>
            <p:ph type="body" sz="quarter" idx="19"/>
          </p:nvPr>
        </p:nvSpPr>
        <p:spPr>
          <a:xfrm>
            <a:off x="332543" y="4473117"/>
            <a:ext cx="11766324" cy="1800363"/>
          </a:xfrm>
          <a:ln>
            <a:noFill/>
          </a:ln>
        </p:spPr>
        <p:txBody>
          <a:bodyPr>
            <a:noAutofit/>
          </a:bodyPr>
          <a:lstStyle>
            <a:lvl1pPr>
              <a:defRPr sz="1867"/>
            </a:lvl1pPr>
            <a:lvl2pPr>
              <a:defRPr sz="1600"/>
            </a:lvl2pPr>
            <a:lvl3pPr>
              <a:defRPr sz="1333"/>
            </a:lvl3pPr>
            <a:lvl4pPr>
              <a:defRPr sz="1867"/>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1" name="Titel 1"/>
          <p:cNvSpPr>
            <a:spLocks noGrp="1"/>
          </p:cNvSpPr>
          <p:nvPr>
            <p:ph type="title"/>
          </p:nvPr>
        </p:nvSpPr>
        <p:spPr>
          <a:xfrm>
            <a:off x="332543" y="355200"/>
            <a:ext cx="11635091" cy="33855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Tree>
    <p:extLst>
      <p:ext uri="{BB962C8B-B14F-4D97-AF65-F5344CB8AC3E}">
        <p14:creationId xmlns:p14="http://schemas.microsoft.com/office/powerpoint/2010/main" val="232979593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pter slide">
    <p:spTree>
      <p:nvGrpSpPr>
        <p:cNvPr id="1" name=""/>
        <p:cNvGrpSpPr/>
        <p:nvPr/>
      </p:nvGrpSpPr>
      <p:grpSpPr>
        <a:xfrm>
          <a:off x="0" y="0"/>
          <a:ext cx="0" cy="0"/>
          <a:chOff x="0" y="0"/>
          <a:chExt cx="0" cy="0"/>
        </a:xfrm>
      </p:grpSpPr>
      <p:sp>
        <p:nvSpPr>
          <p:cNvPr id="12" name="Freeform 7"/>
          <p:cNvSpPr>
            <a:spLocks noChangeAspect="1"/>
          </p:cNvSpPr>
          <p:nvPr>
            <p:custDataLst>
              <p:tags r:id="rId2"/>
            </p:custDataLst>
          </p:nvPr>
        </p:nvSpPr>
        <p:spPr bwMode="auto">
          <a:xfrm>
            <a:off x="143134" y="106430"/>
            <a:ext cx="11904932" cy="1631249"/>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sz="1800"/>
          </a:p>
        </p:txBody>
      </p:sp>
      <p:pic>
        <p:nvPicPr>
          <p:cNvPr id="13" name="Grafik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85123" y="363763"/>
            <a:ext cx="1222328" cy="457878"/>
          </a:xfrm>
          <a:prstGeom prst="rect">
            <a:avLst/>
          </a:prstGeom>
        </p:spPr>
      </p:pic>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324380846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8819"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2118" y="1589"/>
                        <a:ext cx="2116" cy="1587"/>
                      </a:xfrm>
                      <a:prstGeom prst="rect">
                        <a:avLst/>
                      </a:prstGeom>
                    </p:spPr>
                  </p:pic>
                </p:oleObj>
              </mc:Fallback>
            </mc:AlternateContent>
          </a:graphicData>
        </a:graphic>
      </p:graphicFrame>
      <p:sp>
        <p:nvSpPr>
          <p:cNvPr id="7174" name="VCT_Marker_ID_6161" hidden="1"/>
          <p:cNvSpPr>
            <a:spLocks noChangeArrowheads="1"/>
          </p:cNvSpPr>
          <p:nvPr>
            <p:custDataLst>
              <p:tags r:id="rId4"/>
            </p:custDataLst>
          </p:nvPr>
        </p:nvSpPr>
        <p:spPr bwMode="gray">
          <a:xfrm>
            <a:off x="1693334" y="127000"/>
            <a:ext cx="169333" cy="127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sz="1800" dirty="0"/>
          </a:p>
        </p:txBody>
      </p:sp>
      <p:sp>
        <p:nvSpPr>
          <p:cNvPr id="7216" name="VCT_Backup_ID_7216" hidden="1"/>
          <p:cNvSpPr txBox="1">
            <a:spLocks noChangeArrowheads="1"/>
          </p:cNvSpPr>
          <p:nvPr>
            <p:custDataLst>
              <p:tags r:id="rId5"/>
            </p:custDataLst>
          </p:nvPr>
        </p:nvSpPr>
        <p:spPr bwMode="gray">
          <a:xfrm>
            <a:off x="628651" y="3830639"/>
            <a:ext cx="11222567" cy="1038225"/>
          </a:xfrm>
          <a:prstGeom prst="rect">
            <a:avLst/>
          </a:prstGeom>
          <a:noFill/>
          <a:ln>
            <a:noFill/>
          </a:ln>
          <a:effectLst/>
          <a:extLst>
            <a:ext uri="{909E8E84-426E-40DD-AFC4-6F175D3DCCD1}">
              <a14:hiddenFill xmlns:a14="http://schemas.microsoft.com/office/drawing/2010/main">
                <a:solidFill>
                  <a:srgbClr val="00A6D6"/>
                </a:solidFill>
              </a14:hiddenFill>
            </a:ext>
            <a:ext uri="{91240B29-F687-4F45-9708-019B960494DF}">
              <a14:hiddenLine xmlns:a14="http://schemas.microsoft.com/office/drawing/2010/main" w="9525">
                <a:solidFill>
                  <a:srgbClr val="3E3E3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3000" dirty="0">
                <a:solidFill>
                  <a:schemeClr val="accent2"/>
                </a:solidFill>
              </a:rPr>
              <a:t>Click to edit Master title style</a:t>
            </a:r>
            <a:endParaRPr lang="de-DE" sz="3000" dirty="0">
              <a:solidFill>
                <a:schemeClr val="accent2"/>
              </a:solidFill>
            </a:endParaRPr>
          </a:p>
        </p:txBody>
      </p:sp>
      <p:sp>
        <p:nvSpPr>
          <p:cNvPr id="7217" name="VCT_Backup_ID_7217" hidden="1"/>
          <p:cNvSpPr txBox="1">
            <a:spLocks noChangeArrowheads="1"/>
          </p:cNvSpPr>
          <p:nvPr>
            <p:custDataLst>
              <p:tags r:id="rId6"/>
            </p:custDataLst>
          </p:nvPr>
        </p:nvSpPr>
        <p:spPr bwMode="gray">
          <a:xfrm>
            <a:off x="624417" y="4940301"/>
            <a:ext cx="11226800" cy="936625"/>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marL="344488" algn="l">
              <a:defRPr>
                <a:solidFill>
                  <a:schemeClr val="tx1"/>
                </a:solidFill>
                <a:latin typeface="Arial" charset="0"/>
              </a:defRPr>
            </a:lvl2pPr>
            <a:lvl3pPr marL="631825"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1800" b="1" dirty="0"/>
              <a:t>Enter Subtitle and Date Here</a:t>
            </a:r>
            <a:endParaRPr lang="de-DE" sz="1800" b="1" dirty="0"/>
          </a:p>
        </p:txBody>
      </p:sp>
      <p:graphicFrame>
        <p:nvGraphicFramePr>
          <p:cNvPr id="15" name="Object 3" hidden="1"/>
          <p:cNvGraphicFramePr>
            <a:graphicFrameLocks noChangeAspect="1"/>
          </p:cNvGraphicFramePr>
          <p:nvPr>
            <p:custDataLst>
              <p:tags r:id="rId7"/>
            </p:custDataLst>
            <p:extLst>
              <p:ext uri="{D42A27DB-BD31-4B8C-83A1-F6EECF244321}">
                <p14:modId xmlns:p14="http://schemas.microsoft.com/office/powerpoint/2010/main" val="143499256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8820"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5"/>
                      <a:stretch>
                        <a:fillRect/>
                      </a:stretch>
                    </p:blipFill>
                    <p:spPr>
                      <a:xfrm>
                        <a:off x="2118" y="1589"/>
                        <a:ext cx="2116" cy="1587"/>
                      </a:xfrm>
                      <a:prstGeom prst="rect">
                        <a:avLst/>
                      </a:prstGeom>
                    </p:spPr>
                  </p:pic>
                </p:oleObj>
              </mc:Fallback>
            </mc:AlternateContent>
          </a:graphicData>
        </a:graphic>
      </p:graphicFrame>
      <p:sp>
        <p:nvSpPr>
          <p:cNvPr id="7172" name="Rectangle 4"/>
          <p:cNvSpPr>
            <a:spLocks noGrp="1" noChangeArrowheads="1"/>
          </p:cNvSpPr>
          <p:nvPr>
            <p:ph type="ctrTitle" sz="quarter"/>
            <p:custDataLst>
              <p:tags r:id="rId8"/>
            </p:custDataLst>
          </p:nvPr>
        </p:nvSpPr>
        <p:spPr bwMode="white">
          <a:xfrm>
            <a:off x="455999" y="2140475"/>
            <a:ext cx="11401567" cy="430887"/>
          </a:xfrm>
        </p:spPr>
        <p:txBody>
          <a:bodyPr wrap="none" tIns="0" rIns="0" bIns="0" anchor="t" anchorCtr="0">
            <a:noAutofit/>
          </a:bodyPr>
          <a:lstStyle>
            <a:lvl1pPr>
              <a:defRPr sz="2800" b="1">
                <a:solidFill>
                  <a:schemeClr val="accent2"/>
                </a:solidFill>
              </a:defRPr>
            </a:lvl1pPr>
          </a:lstStyle>
          <a:p>
            <a:pPr lvl="0"/>
            <a:r>
              <a:rPr lang="en-US" noProof="0"/>
              <a:t>Click to edit Master title style</a:t>
            </a:r>
            <a:endParaRPr lang="de-DE" noProof="0" dirty="0"/>
          </a:p>
        </p:txBody>
      </p:sp>
      <p:sp>
        <p:nvSpPr>
          <p:cNvPr id="7175" name="Rectangle 7"/>
          <p:cNvSpPr>
            <a:spLocks noGrp="1" noChangeArrowheads="1"/>
          </p:cNvSpPr>
          <p:nvPr>
            <p:ph type="subTitle" idx="1"/>
            <p:custDataLst>
              <p:tags r:id="rId9"/>
            </p:custDataLst>
          </p:nvPr>
        </p:nvSpPr>
        <p:spPr bwMode="white">
          <a:xfrm>
            <a:off x="455999" y="2637275"/>
            <a:ext cx="11401567" cy="304699"/>
          </a:xfrm>
          <a:prstGeom prst="rect">
            <a:avLst/>
          </a:prstGeom>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Ins="0">
            <a:noAutofit/>
          </a:bodyPr>
          <a:lstStyle>
            <a:lvl1pPr marL="0" indent="0">
              <a:buFont typeface="Wingdings 3" pitchFamily="18" charset="2"/>
              <a:buNone/>
              <a:defRPr sz="1800" b="0">
                <a:solidFill>
                  <a:schemeClr val="tx1"/>
                </a:solidFill>
              </a:defRPr>
            </a:lvl1pPr>
          </a:lstStyle>
          <a:p>
            <a:pPr lvl="0"/>
            <a:r>
              <a:rPr lang="en-US" noProof="0"/>
              <a:t>Click to edit Master subtitle style</a:t>
            </a:r>
            <a:endParaRPr lang="en-US" noProof="0" dirty="0"/>
          </a:p>
        </p:txBody>
      </p:sp>
      <p:sp>
        <p:nvSpPr>
          <p:cNvPr id="14" name="Freeform 7"/>
          <p:cNvSpPr>
            <a:spLocks noChangeAspect="1"/>
          </p:cNvSpPr>
          <p:nvPr userDrawn="1">
            <p:custDataLst>
              <p:tags r:id="rId10"/>
            </p:custDataLst>
          </p:nvPr>
        </p:nvSpPr>
        <p:spPr bwMode="auto">
          <a:xfrm>
            <a:off x="143134" y="106430"/>
            <a:ext cx="11904932" cy="1631249"/>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sz="1800"/>
          </a:p>
        </p:txBody>
      </p:sp>
      <p:pic>
        <p:nvPicPr>
          <p:cNvPr id="16" name="Grafik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585123" y="363763"/>
            <a:ext cx="1222328" cy="457878"/>
          </a:xfrm>
          <a:prstGeom prst="rect">
            <a:avLst/>
          </a:prstGeom>
        </p:spPr>
      </p:pic>
      <p:graphicFrame>
        <p:nvGraphicFramePr>
          <p:cNvPr id="17" name="Object 3" hidden="1"/>
          <p:cNvGraphicFramePr>
            <a:graphicFrameLocks noChangeAspect="1"/>
          </p:cNvGraphicFramePr>
          <p:nvPr userDrawn="1">
            <p:custDataLst>
              <p:tags r:id="rId11"/>
            </p:custDataLst>
            <p:extLst>
              <p:ext uri="{D42A27DB-BD31-4B8C-83A1-F6EECF244321}">
                <p14:modId xmlns:p14="http://schemas.microsoft.com/office/powerpoint/2010/main" val="143499256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8821"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5"/>
                      <a:stretch>
                        <a:fillRect/>
                      </a:stretch>
                    </p:blipFill>
                    <p:spPr>
                      <a:xfrm>
                        <a:off x="2118" y="1589"/>
                        <a:ext cx="2116" cy="1587"/>
                      </a:xfrm>
                      <a:prstGeom prst="rect">
                        <a:avLst/>
                      </a:prstGeom>
                    </p:spPr>
                  </p:pic>
                </p:oleObj>
              </mc:Fallback>
            </mc:AlternateContent>
          </a:graphicData>
        </a:graphic>
      </p:graphicFrame>
      <p:pic>
        <p:nvPicPr>
          <p:cNvPr id="18" name="Picture 17"/>
          <p:cNvPicPr>
            <a:picLocks noChangeAspect="1"/>
          </p:cNvPicPr>
          <p:nvPr userDrawn="1"/>
        </p:nvPicPr>
        <p:blipFill rotWithShape="1">
          <a:blip r:embed="rId18" cstate="print">
            <a:extLst>
              <a:ext uri="{28A0092B-C50C-407E-A947-70E740481C1C}">
                <a14:useLocalDpi xmlns:a14="http://schemas.microsoft.com/office/drawing/2010/main" val="0"/>
              </a:ext>
            </a:extLst>
          </a:blip>
          <a:srcRect t="23815" b="12421"/>
          <a:stretch/>
        </p:blipFill>
        <p:spPr>
          <a:xfrm>
            <a:off x="9848849" y="6434138"/>
            <a:ext cx="2125561" cy="359568"/>
          </a:xfrm>
          <a:prstGeom prst="rect">
            <a:avLst/>
          </a:prstGeom>
        </p:spPr>
      </p:pic>
    </p:spTree>
    <p:extLst>
      <p:ext uri="{BB962C8B-B14F-4D97-AF65-F5344CB8AC3E}">
        <p14:creationId xmlns:p14="http://schemas.microsoft.com/office/powerpoint/2010/main" val="318480035"/>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top / text bottom_02">
    <p:spTree>
      <p:nvGrpSpPr>
        <p:cNvPr id="1" name=""/>
        <p:cNvGrpSpPr/>
        <p:nvPr/>
      </p:nvGrpSpPr>
      <p:grpSpPr>
        <a:xfrm>
          <a:off x="0" y="0"/>
          <a:ext cx="0" cy="0"/>
          <a:chOff x="0" y="0"/>
          <a:chExt cx="0" cy="0"/>
        </a:xfrm>
      </p:grpSpPr>
      <p:sp>
        <p:nvSpPr>
          <p:cNvPr id="12" name="Foliennummernplatzhalter 4"/>
          <p:cNvSpPr>
            <a:spLocks noGrp="1"/>
          </p:cNvSpPr>
          <p:nvPr>
            <p:ph type="sldNum" sz="quarter" idx="11"/>
          </p:nvPr>
        </p:nvSpPr>
        <p:spPr>
          <a:xfrm>
            <a:off x="324828" y="6608052"/>
            <a:ext cx="508000" cy="226800"/>
          </a:xfrm>
          <a:prstGeom prst="rect">
            <a:avLst/>
          </a:prstGeom>
          <a:ln>
            <a:noFill/>
          </a:ln>
        </p:spPr>
        <p:txBody>
          <a:bodyPr anchor="b"/>
          <a:lstStyle>
            <a:lvl1pPr>
              <a:defRPr sz="1067">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814428" y="6608052"/>
            <a:ext cx="8347200" cy="226800"/>
          </a:xfrm>
          <a:prstGeom prst="rect">
            <a:avLst/>
          </a:prstGeom>
          <a:ln>
            <a:noFill/>
          </a:ln>
        </p:spPr>
        <p:txBody>
          <a:bodyPr vert="horz" lIns="0" tIns="0" rIns="0" bIns="0" rtlCol="0" anchor="t" anchorCtr="0"/>
          <a:lstStyle>
            <a:lvl1pPr algn="l">
              <a:defRPr sz="1067">
                <a:solidFill>
                  <a:srgbClr val="796E6B"/>
                </a:solidFill>
              </a:defRPr>
            </a:lvl1pPr>
          </a:lstStyle>
          <a:p>
            <a:endParaRPr lang="de-DE"/>
          </a:p>
        </p:txBody>
      </p:sp>
      <p:cxnSp>
        <p:nvCxnSpPr>
          <p:cNvPr id="16" name="Gerade Verbindung 9"/>
          <p:cNvCxnSpPr/>
          <p:nvPr userDrawn="1"/>
        </p:nvCxnSpPr>
        <p:spPr bwMode="auto">
          <a:xfrm>
            <a:off x="336551" y="1682313"/>
            <a:ext cx="11762316"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Diagrammplatzhalter 3"/>
          <p:cNvSpPr>
            <a:spLocks noGrp="1"/>
          </p:cNvSpPr>
          <p:nvPr>
            <p:ph type="chart" sz="quarter" idx="16"/>
          </p:nvPr>
        </p:nvSpPr>
        <p:spPr>
          <a:xfrm>
            <a:off x="336550" y="1882775"/>
            <a:ext cx="11762316" cy="1980000"/>
          </a:xfrm>
          <a:ln>
            <a:noFill/>
          </a:ln>
        </p:spPr>
        <p:txBody>
          <a:bodyPr>
            <a:noAutofit/>
          </a:bodyPr>
          <a:lstStyle>
            <a:lvl1pPr marL="0" indent="0">
              <a:lnSpc>
                <a:spcPct val="100000"/>
              </a:lnSpc>
              <a:spcBef>
                <a:spcPts val="0"/>
              </a:spcBef>
              <a:buNone/>
              <a:defRPr sz="2133"/>
            </a:lvl1pPr>
          </a:lstStyle>
          <a:p>
            <a:r>
              <a:rPr lang="en-US"/>
              <a:t>Click icon to add chart</a:t>
            </a:r>
            <a:endParaRPr lang="de-DE"/>
          </a:p>
        </p:txBody>
      </p:sp>
      <p:sp>
        <p:nvSpPr>
          <p:cNvPr id="18" name="Textplatzhalter 12"/>
          <p:cNvSpPr>
            <a:spLocks noGrp="1"/>
          </p:cNvSpPr>
          <p:nvPr>
            <p:ph type="body" sz="quarter" idx="17" hasCustomPrompt="1"/>
          </p:nvPr>
        </p:nvSpPr>
        <p:spPr>
          <a:xfrm>
            <a:off x="326349" y="1374670"/>
            <a:ext cx="9288407" cy="281103"/>
          </a:xfrm>
          <a:noFill/>
          <a:ln>
            <a:noFill/>
          </a:ln>
        </p:spPr>
        <p:txBody>
          <a:bodyPr anchor="ctr" anchorCtr="0">
            <a:noAutofit/>
          </a:bodyPr>
          <a:lstStyle>
            <a:lvl1pPr marL="0" indent="0">
              <a:spcBef>
                <a:spcPts val="0"/>
              </a:spcBef>
              <a:buNone/>
              <a:defRPr sz="1867" b="1"/>
            </a:lvl1pPr>
          </a:lstStyle>
          <a:p>
            <a:pPr lvl="0"/>
            <a:r>
              <a:rPr lang="de-DE" dirty="0" err="1"/>
              <a:t>Placeholder</a:t>
            </a:r>
            <a:r>
              <a:rPr lang="de-DE" dirty="0"/>
              <a:t> </a:t>
            </a:r>
            <a:r>
              <a:rPr lang="de-DE" dirty="0" err="1"/>
              <a:t>chart</a:t>
            </a:r>
            <a:r>
              <a:rPr lang="de-DE" dirty="0"/>
              <a:t> title</a:t>
            </a:r>
          </a:p>
        </p:txBody>
      </p:sp>
      <p:sp>
        <p:nvSpPr>
          <p:cNvPr id="19" name="Textplatzhalter 12"/>
          <p:cNvSpPr>
            <a:spLocks noGrp="1"/>
          </p:cNvSpPr>
          <p:nvPr>
            <p:ph type="body" sz="quarter" idx="18" hasCustomPrompt="1"/>
          </p:nvPr>
        </p:nvSpPr>
        <p:spPr>
          <a:xfrm>
            <a:off x="10284332" y="1382386"/>
            <a:ext cx="1825128" cy="281103"/>
          </a:xfrm>
          <a:noFill/>
          <a:ln>
            <a:noFill/>
          </a:ln>
        </p:spPr>
        <p:txBody>
          <a:bodyPr wrap="none" anchor="ctr" anchorCtr="0">
            <a:noAutofit/>
          </a:bodyPr>
          <a:lstStyle>
            <a:lvl1pPr marL="0" indent="0" algn="r">
              <a:spcBef>
                <a:spcPts val="0"/>
              </a:spcBef>
              <a:buNone/>
              <a:defRPr sz="1867" b="0"/>
            </a:lvl1pPr>
          </a:lstStyle>
          <a:p>
            <a:pPr lvl="0"/>
            <a:r>
              <a:rPr lang="de-DE" dirty="0"/>
              <a:t>in XY</a:t>
            </a:r>
          </a:p>
        </p:txBody>
      </p:sp>
      <p:sp>
        <p:nvSpPr>
          <p:cNvPr id="20" name="Textplatzhalter 5"/>
          <p:cNvSpPr>
            <a:spLocks noGrp="1"/>
          </p:cNvSpPr>
          <p:nvPr>
            <p:ph type="body" sz="quarter" idx="19"/>
          </p:nvPr>
        </p:nvSpPr>
        <p:spPr>
          <a:xfrm>
            <a:off x="336551" y="4054353"/>
            <a:ext cx="11762316" cy="1980000"/>
          </a:xfrm>
          <a:ln>
            <a:noFill/>
          </a:ln>
        </p:spPr>
        <p:txBody>
          <a:bodyPr>
            <a:noAutofit/>
          </a:bodyPr>
          <a:lstStyle>
            <a:lvl1pPr>
              <a:defRPr sz="1867"/>
            </a:lvl1pPr>
            <a:lvl2pPr>
              <a:defRPr sz="1600"/>
            </a:lvl2pPr>
            <a:lvl3pPr>
              <a:defRPr sz="1333"/>
            </a:lvl3pPr>
            <a:lvl4pPr>
              <a:defRPr sz="1867"/>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1" name="Titel 1"/>
          <p:cNvSpPr>
            <a:spLocks noGrp="1"/>
          </p:cNvSpPr>
          <p:nvPr>
            <p:ph type="title"/>
          </p:nvPr>
        </p:nvSpPr>
        <p:spPr>
          <a:xfrm>
            <a:off x="332543" y="355200"/>
            <a:ext cx="11635091" cy="33855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Tree>
    <p:extLst>
      <p:ext uri="{BB962C8B-B14F-4D97-AF65-F5344CB8AC3E}">
        <p14:creationId xmlns:p14="http://schemas.microsoft.com/office/powerpoint/2010/main" val="171054689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p:nvPr>
        </p:nvSpPr>
        <p:spPr>
          <a:xfrm>
            <a:off x="455999" y="403200"/>
            <a:ext cx="11401567" cy="3385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5" name="Foliennummernplatzhalter 4"/>
          <p:cNvSpPr>
            <a:spLocks noGrp="1"/>
          </p:cNvSpPr>
          <p:nvPr>
            <p:ph type="sldNum" sz="quarter" idx="11"/>
          </p:nvPr>
        </p:nvSpPr>
        <p:spPr>
          <a:xfrm>
            <a:off x="456000" y="6631200"/>
            <a:ext cx="508000" cy="226800"/>
          </a:xfrm>
        </p:spPr>
        <p:txBody>
          <a:bodyPr/>
          <a:lstStyle>
            <a:lvl1pPr>
              <a:defRPr>
                <a:solidFill>
                  <a:srgbClr val="796E6B"/>
                </a:solidFill>
              </a:defRPr>
            </a:lvl1pPr>
          </a:lstStyle>
          <a:p>
            <a:fld id="{D2E93386-642E-403F-9299-29B2788FE86B}" type="slidenum">
              <a:rPr lang="de-DE" smtClean="0"/>
              <a:pPr/>
              <a:t>‹#›</a:t>
            </a:fld>
            <a:endParaRPr lang="de-DE" dirty="0"/>
          </a:p>
        </p:txBody>
      </p:sp>
      <p:sp>
        <p:nvSpPr>
          <p:cNvPr id="6" name="Textplatzhalter 5"/>
          <p:cNvSpPr>
            <a:spLocks noGrp="1"/>
          </p:cNvSpPr>
          <p:nvPr>
            <p:ph type="body" sz="quarter" idx="13"/>
          </p:nvPr>
        </p:nvSpPr>
        <p:spPr>
          <a:xfrm>
            <a:off x="455999" y="1350000"/>
            <a:ext cx="11592068" cy="1789208"/>
          </a:xfrm>
        </p:spPr>
        <p:txBody>
          <a:bodyPr vert="horz" wrap="square" lIns="0" tIns="0" rIns="0" bIns="0" rtlCol="0">
            <a:spAutoFit/>
          </a:bodyPr>
          <a:lstStyle>
            <a:lvl1pPr marL="268288" indent="-268288">
              <a:buFont typeface="Wingdings 3" pitchFamily="18" charset="2"/>
              <a:buChar char=""/>
              <a:defRPr lang="de-DE" smtClean="0"/>
            </a:lvl1pPr>
            <a:lvl2pPr>
              <a:defRPr lang="de-DE" smtClean="0"/>
            </a:lvl2pPr>
            <a:lvl3pPr marL="658800" indent="-212400">
              <a:buFont typeface="Arial Black" pitchFamily="34" charset="0"/>
              <a:buChar char="−"/>
              <a:defRPr lang="de-DE" smtClean="0"/>
            </a:lvl3pPr>
            <a:lvl4pPr>
              <a:defRPr lang="de-DE" smtClean="0"/>
            </a:lvl4pPr>
            <a:lvl5pPr>
              <a:defRPr lang="de-DE"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defRPr>
            </a:lvl1pPr>
          </a:lstStyle>
          <a:p>
            <a:endParaRPr lang="de-DE"/>
          </a:p>
        </p:txBody>
      </p:sp>
    </p:spTree>
    <p:extLst>
      <p:ext uri="{BB962C8B-B14F-4D97-AF65-F5344CB8AC3E}">
        <p14:creationId xmlns:p14="http://schemas.microsoft.com/office/powerpoint/2010/main" val="421752716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and right">
    <p:spTree>
      <p:nvGrpSpPr>
        <p:cNvPr id="1" name=""/>
        <p:cNvGrpSpPr/>
        <p:nvPr/>
      </p:nvGrpSpPr>
      <p:grpSpPr>
        <a:xfrm>
          <a:off x="0" y="0"/>
          <a:ext cx="0" cy="0"/>
          <a:chOff x="0" y="0"/>
          <a:chExt cx="0" cy="0"/>
        </a:xfrm>
      </p:grpSpPr>
      <p:sp>
        <p:nvSpPr>
          <p:cNvPr id="2" name="Titel 1"/>
          <p:cNvSpPr>
            <a:spLocks noGrp="1"/>
          </p:cNvSpPr>
          <p:nvPr>
            <p:ph type="title"/>
          </p:nvPr>
        </p:nvSpPr>
        <p:spPr>
          <a:xfrm>
            <a:off x="455999" y="403200"/>
            <a:ext cx="11401567" cy="3385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5" name="Foliennummernplatzhalter 4"/>
          <p:cNvSpPr>
            <a:spLocks noGrp="1"/>
          </p:cNvSpPr>
          <p:nvPr>
            <p:ph type="sldNum" sz="quarter" idx="11"/>
          </p:nvPr>
        </p:nvSpPr>
        <p:spPr>
          <a:xfrm>
            <a:off x="456000" y="6631200"/>
            <a:ext cx="508000" cy="226800"/>
          </a:xfrm>
        </p:spPr>
        <p:txBody>
          <a:bodyPr/>
          <a:lstStyle>
            <a:lvl1pPr>
              <a:defRPr>
                <a:solidFill>
                  <a:srgbClr val="796E6B"/>
                </a:solidFill>
              </a:defRPr>
            </a:lvl1pPr>
          </a:lstStyle>
          <a:p>
            <a:fld id="{D2E93386-642E-403F-9299-29B2788FE86B}" type="slidenum">
              <a:rPr lang="de-DE" smtClean="0"/>
              <a:pPr/>
              <a:t>‹#›</a:t>
            </a:fld>
            <a:endParaRPr lang="de-DE" dirty="0"/>
          </a:p>
        </p:txBody>
      </p:sp>
      <p:sp>
        <p:nvSpPr>
          <p:cNvPr id="6" name="Textplatzhalter 5"/>
          <p:cNvSpPr>
            <a:spLocks noGrp="1"/>
          </p:cNvSpPr>
          <p:nvPr>
            <p:ph type="body" sz="quarter" idx="13"/>
          </p:nvPr>
        </p:nvSpPr>
        <p:spPr>
          <a:xfrm>
            <a:off x="455999" y="1350000"/>
            <a:ext cx="5520000" cy="1789208"/>
          </a:xfrm>
        </p:spPr>
        <p:txBody>
          <a:bodyPr vert="horz" wrap="square" lIns="0" tIns="0" rIns="0" bIns="0" rtlCol="0">
            <a:spAutoFit/>
          </a:bodyPr>
          <a:lstStyle>
            <a:lvl1pPr marL="268288" indent="-268288">
              <a:buFont typeface="Wingdings 3" pitchFamily="18" charset="2"/>
              <a:buChar char=""/>
              <a:defRPr lang="de-DE" smtClean="0"/>
            </a:lvl1pPr>
            <a:lvl2pPr>
              <a:defRPr lang="de-DE" smtClean="0"/>
            </a:lvl2pPr>
            <a:lvl3pPr marL="658800" indent="-212400">
              <a:buFont typeface="Arial Black" pitchFamily="34" charset="0"/>
              <a:buChar char="−"/>
              <a:defRPr lang="de-DE" smtClean="0"/>
            </a:lvl3pPr>
            <a:lvl4pPr>
              <a:defRPr lang="de-DE" smtClean="0"/>
            </a:lvl4pPr>
            <a:lvl5pPr>
              <a:defRPr lang="de-DE"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defRPr>
            </a:lvl1pPr>
          </a:lstStyle>
          <a:p>
            <a:endParaRPr lang="de-DE"/>
          </a:p>
        </p:txBody>
      </p:sp>
      <p:sp>
        <p:nvSpPr>
          <p:cNvPr id="10" name="Textplatzhalter 5"/>
          <p:cNvSpPr>
            <a:spLocks noGrp="1"/>
          </p:cNvSpPr>
          <p:nvPr>
            <p:ph type="body" sz="quarter" idx="16"/>
          </p:nvPr>
        </p:nvSpPr>
        <p:spPr>
          <a:xfrm>
            <a:off x="6528067" y="1350000"/>
            <a:ext cx="5520000" cy="1789208"/>
          </a:xfrm>
        </p:spPr>
        <p:txBody>
          <a:bodyPr vert="horz" wrap="square" lIns="0" tIns="0" rIns="0" bIns="0" rtlCol="0">
            <a:spAutoFit/>
          </a:bodyPr>
          <a:lstStyle>
            <a:lvl1pPr marL="268288" indent="-268288">
              <a:buFont typeface="Wingdings 3" pitchFamily="18" charset="2"/>
              <a:buChar char=""/>
              <a:defRPr lang="de-DE" smtClean="0"/>
            </a:lvl1pPr>
            <a:lvl2pPr>
              <a:defRPr lang="de-DE" smtClean="0"/>
            </a:lvl2pPr>
            <a:lvl3pPr marL="658800" indent="-212400">
              <a:buFont typeface="Arial Black" pitchFamily="34" charset="0"/>
              <a:buChar char="−"/>
              <a:defRPr lang="de-DE" smtClean="0"/>
            </a:lvl3pPr>
            <a:lvl4pPr>
              <a:defRPr lang="de-DE" smtClean="0"/>
            </a:lvl4pPr>
            <a:lvl5pPr>
              <a:defRPr lang="de-DE"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78464263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455999" y="403200"/>
            <a:ext cx="11401567" cy="3385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5" name="Foliennummernplatzhalter 4"/>
          <p:cNvSpPr>
            <a:spLocks noGrp="1"/>
          </p:cNvSpPr>
          <p:nvPr>
            <p:ph type="sldNum" sz="quarter" idx="11"/>
          </p:nvPr>
        </p:nvSpPr>
        <p:spPr>
          <a:xfrm>
            <a:off x="456000" y="6631200"/>
            <a:ext cx="508000" cy="226800"/>
          </a:xfrm>
        </p:spPr>
        <p:txBody>
          <a:bodyPr/>
          <a:lstStyle>
            <a:lvl1pPr>
              <a:defRPr>
                <a:solidFill>
                  <a:srgbClr val="796E6B"/>
                </a:solidFill>
              </a:defRPr>
            </a:lvl1pPr>
          </a:lstStyle>
          <a:p>
            <a:fld id="{D2E93386-642E-403F-9299-29B2788FE86B}" type="slidenum">
              <a:rPr lang="de-DE" smtClean="0"/>
              <a:pPr/>
              <a:t>‹#›</a:t>
            </a:fld>
            <a:endParaRPr lang="de-DE" dirty="0"/>
          </a:p>
        </p:txBody>
      </p:sp>
      <p:sp>
        <p:nvSpPr>
          <p:cNvPr id="6"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defRPr>
            </a:lvl1pPr>
          </a:lstStyle>
          <a:p>
            <a:endParaRPr lang="de-DE"/>
          </a:p>
        </p:txBody>
      </p:sp>
    </p:spTree>
    <p:extLst>
      <p:ext uri="{BB962C8B-B14F-4D97-AF65-F5344CB8AC3E}">
        <p14:creationId xmlns:p14="http://schemas.microsoft.com/office/powerpoint/2010/main" val="324495314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fullsize">
    <p:spTree>
      <p:nvGrpSpPr>
        <p:cNvPr id="1" name=""/>
        <p:cNvGrpSpPr/>
        <p:nvPr/>
      </p:nvGrpSpPr>
      <p:grpSpPr>
        <a:xfrm>
          <a:off x="0" y="0"/>
          <a:ext cx="0" cy="0"/>
          <a:chOff x="0" y="0"/>
          <a:chExt cx="0" cy="0"/>
        </a:xfrm>
      </p:grpSpPr>
      <p:sp>
        <p:nvSpPr>
          <p:cNvPr id="2" name="Titel 1"/>
          <p:cNvSpPr>
            <a:spLocks noGrp="1"/>
          </p:cNvSpPr>
          <p:nvPr>
            <p:ph type="title"/>
          </p:nvPr>
        </p:nvSpPr>
        <p:spPr>
          <a:xfrm>
            <a:off x="455999" y="403200"/>
            <a:ext cx="11401567" cy="3385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5" name="Foliennummernplatzhalter 4"/>
          <p:cNvSpPr>
            <a:spLocks noGrp="1"/>
          </p:cNvSpPr>
          <p:nvPr>
            <p:ph type="sldNum" sz="quarter" idx="11"/>
          </p:nvPr>
        </p:nvSpPr>
        <p:spPr>
          <a:xfrm>
            <a:off x="456000" y="6631200"/>
            <a:ext cx="508000" cy="226800"/>
          </a:xfrm>
        </p:spPr>
        <p:txBody>
          <a:bodyPr/>
          <a:lstStyle>
            <a:lvl1pPr>
              <a:defRPr>
                <a:solidFill>
                  <a:srgbClr val="796E6B"/>
                </a:solidFill>
              </a:defRPr>
            </a:lvl1pPr>
          </a:lstStyle>
          <a:p>
            <a:fld id="{D2E93386-642E-403F-9299-29B2788FE86B}" type="slidenum">
              <a:rPr lang="de-DE" smtClean="0"/>
              <a:pPr/>
              <a:t>‹#›</a:t>
            </a:fld>
            <a:endParaRPr lang="de-DE" dirty="0"/>
          </a:p>
        </p:txBody>
      </p:sp>
      <p:cxnSp>
        <p:nvCxnSpPr>
          <p:cNvPr id="10" name="Gerade Verbindung 9"/>
          <p:cNvCxnSpPr/>
          <p:nvPr userDrawn="1"/>
        </p:nvCxnSpPr>
        <p:spPr bwMode="auto">
          <a:xfrm>
            <a:off x="477978" y="1682313"/>
            <a:ext cx="11570089"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455083" y="1882774"/>
            <a:ext cx="11592984" cy="4102101"/>
          </a:xfrm>
        </p:spPr>
        <p:txBody>
          <a:bodyPr>
            <a:noAutofit/>
          </a:bodyPr>
          <a:lstStyle>
            <a:lvl1pPr marL="0" indent="0">
              <a:lnSpc>
                <a:spcPct val="100000"/>
              </a:lnSpc>
              <a:spcBef>
                <a:spcPts val="0"/>
              </a:spcBef>
              <a:buNone/>
              <a:defRPr sz="1600"/>
            </a:lvl1pPr>
          </a:lstStyle>
          <a:p>
            <a:r>
              <a:rPr lang="en-US"/>
              <a:t>Click icon to add chart</a:t>
            </a:r>
            <a:endParaRPr lang="de-DE" dirty="0"/>
          </a:p>
        </p:txBody>
      </p:sp>
      <p:sp>
        <p:nvSpPr>
          <p:cNvPr id="11"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defRPr>
            </a:lvl1pPr>
          </a:lstStyle>
          <a:p>
            <a:endParaRPr lang="de-DE"/>
          </a:p>
        </p:txBody>
      </p:sp>
      <p:sp>
        <p:nvSpPr>
          <p:cNvPr id="12" name="Textplatzhalter 12"/>
          <p:cNvSpPr>
            <a:spLocks noGrp="1"/>
          </p:cNvSpPr>
          <p:nvPr>
            <p:ph type="body" sz="quarter" idx="17" hasCustomPrompt="1"/>
          </p:nvPr>
        </p:nvSpPr>
        <p:spPr>
          <a:xfrm>
            <a:off x="455999" y="1350001"/>
            <a:ext cx="9288407" cy="281103"/>
          </a:xfrm>
          <a:noFill/>
        </p:spPr>
        <p:txBody>
          <a:bodyPr wrap="none" anchor="ctr" anchorCtr="0">
            <a:noAutofit/>
          </a:bodyPr>
          <a:lstStyle>
            <a:lvl1pPr marL="0" indent="0">
              <a:spcBef>
                <a:spcPts val="0"/>
              </a:spcBef>
              <a:buNone/>
              <a:defRPr sz="1600" b="1"/>
            </a:lvl1pPr>
          </a:lstStyle>
          <a:p>
            <a:pPr lvl="0"/>
            <a:r>
              <a:rPr lang="de-DE" dirty="0" err="1"/>
              <a:t>Placeholder</a:t>
            </a:r>
            <a:r>
              <a:rPr lang="de-DE" dirty="0"/>
              <a:t> </a:t>
            </a:r>
            <a:r>
              <a:rPr lang="de-DE" dirty="0" err="1"/>
              <a:t>chart</a:t>
            </a:r>
            <a:r>
              <a:rPr lang="de-DE" dirty="0"/>
              <a:t> title</a:t>
            </a:r>
          </a:p>
        </p:txBody>
      </p:sp>
      <p:sp>
        <p:nvSpPr>
          <p:cNvPr id="15" name="Textplatzhalter 12"/>
          <p:cNvSpPr>
            <a:spLocks noGrp="1"/>
          </p:cNvSpPr>
          <p:nvPr>
            <p:ph type="body" sz="quarter" idx="18" hasCustomPrompt="1"/>
          </p:nvPr>
        </p:nvSpPr>
        <p:spPr>
          <a:xfrm>
            <a:off x="10228800" y="1350001"/>
            <a:ext cx="1825128" cy="281103"/>
          </a:xfrm>
          <a:noFill/>
        </p:spPr>
        <p:txBody>
          <a:bodyPr wrap="none" anchor="ctr" anchorCtr="0">
            <a:noAutofit/>
          </a:bodyPr>
          <a:lstStyle>
            <a:lvl1pPr marL="0" indent="0" algn="r">
              <a:spcBef>
                <a:spcPts val="0"/>
              </a:spcBef>
              <a:buNone/>
              <a:defRPr sz="1600" b="0"/>
            </a:lvl1pPr>
          </a:lstStyle>
          <a:p>
            <a:pPr lvl="0"/>
            <a:r>
              <a:rPr lang="de-DE" dirty="0"/>
              <a:t>in XY</a:t>
            </a:r>
          </a:p>
        </p:txBody>
      </p:sp>
    </p:spTree>
    <p:extLst>
      <p:ext uri="{BB962C8B-B14F-4D97-AF65-F5344CB8AC3E}">
        <p14:creationId xmlns:p14="http://schemas.microsoft.com/office/powerpoint/2010/main" val="350643048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left and right">
    <p:spTree>
      <p:nvGrpSpPr>
        <p:cNvPr id="1" name=""/>
        <p:cNvGrpSpPr/>
        <p:nvPr/>
      </p:nvGrpSpPr>
      <p:grpSpPr>
        <a:xfrm>
          <a:off x="0" y="0"/>
          <a:ext cx="0" cy="0"/>
          <a:chOff x="0" y="0"/>
          <a:chExt cx="0" cy="0"/>
        </a:xfrm>
      </p:grpSpPr>
      <p:sp>
        <p:nvSpPr>
          <p:cNvPr id="2" name="Titel 1"/>
          <p:cNvSpPr>
            <a:spLocks noGrp="1"/>
          </p:cNvSpPr>
          <p:nvPr>
            <p:ph type="title"/>
          </p:nvPr>
        </p:nvSpPr>
        <p:spPr>
          <a:xfrm>
            <a:off x="455999" y="403200"/>
            <a:ext cx="11401567" cy="3385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5" name="Foliennummernplatzhalter 4"/>
          <p:cNvSpPr>
            <a:spLocks noGrp="1"/>
          </p:cNvSpPr>
          <p:nvPr>
            <p:ph type="sldNum" sz="quarter" idx="11"/>
          </p:nvPr>
        </p:nvSpPr>
        <p:spPr>
          <a:xfrm>
            <a:off x="456000" y="6631200"/>
            <a:ext cx="508000" cy="226800"/>
          </a:xfrm>
        </p:spPr>
        <p:txBody>
          <a:bodyPr/>
          <a:lstStyle>
            <a:lvl1pPr>
              <a:defRPr>
                <a:solidFill>
                  <a:srgbClr val="796E6B"/>
                </a:solidFill>
              </a:defRPr>
            </a:lvl1pPr>
          </a:lstStyle>
          <a:p>
            <a:fld id="{D2E93386-642E-403F-9299-29B2788FE86B}" type="slidenum">
              <a:rPr lang="de-DE" smtClean="0"/>
              <a:pPr/>
              <a:t>‹#›</a:t>
            </a:fld>
            <a:endParaRPr lang="de-DE" dirty="0"/>
          </a:p>
        </p:txBody>
      </p:sp>
      <p:cxnSp>
        <p:nvCxnSpPr>
          <p:cNvPr id="10" name="Gerade Verbindung 9"/>
          <p:cNvCxnSpPr/>
          <p:nvPr userDrawn="1"/>
        </p:nvCxnSpPr>
        <p:spPr bwMode="auto">
          <a:xfrm>
            <a:off x="477978" y="1638000"/>
            <a:ext cx="5522773"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455083" y="1882774"/>
            <a:ext cx="5545668" cy="4102101"/>
          </a:xfrm>
        </p:spPr>
        <p:txBody>
          <a:bodyPr>
            <a:noAutofit/>
          </a:bodyPr>
          <a:lstStyle>
            <a:lvl1pPr marL="0" indent="0">
              <a:lnSpc>
                <a:spcPct val="100000"/>
              </a:lnSpc>
              <a:spcBef>
                <a:spcPts val="0"/>
              </a:spcBef>
              <a:buNone/>
              <a:defRPr sz="1600"/>
            </a:lvl1pPr>
          </a:lstStyle>
          <a:p>
            <a:r>
              <a:rPr lang="en-US"/>
              <a:t>Click icon to add chart</a:t>
            </a:r>
            <a:endParaRPr lang="de-DE"/>
          </a:p>
        </p:txBody>
      </p:sp>
      <p:sp>
        <p:nvSpPr>
          <p:cNvPr id="11"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defRPr>
            </a:lvl1pPr>
          </a:lstStyle>
          <a:p>
            <a:endParaRPr lang="de-DE" dirty="0"/>
          </a:p>
        </p:txBody>
      </p:sp>
      <p:sp>
        <p:nvSpPr>
          <p:cNvPr id="12" name="Textplatzhalter 12"/>
          <p:cNvSpPr>
            <a:spLocks noGrp="1"/>
          </p:cNvSpPr>
          <p:nvPr>
            <p:ph type="body" sz="quarter" idx="17" hasCustomPrompt="1"/>
          </p:nvPr>
        </p:nvSpPr>
        <p:spPr>
          <a:xfrm>
            <a:off x="456000" y="1350001"/>
            <a:ext cx="4199841" cy="281103"/>
          </a:xfrm>
          <a:noFill/>
        </p:spPr>
        <p:txBody>
          <a:bodyPr anchor="ctr" anchorCtr="0">
            <a:noAutofit/>
          </a:bodyPr>
          <a:lstStyle>
            <a:lvl1pPr marL="0" indent="0">
              <a:spcBef>
                <a:spcPts val="0"/>
              </a:spcBef>
              <a:buNone/>
              <a:defRPr sz="1400" b="1"/>
            </a:lvl1pPr>
          </a:lstStyle>
          <a:p>
            <a:pPr lvl="0"/>
            <a:r>
              <a:rPr lang="de-DE" dirty="0" err="1"/>
              <a:t>Placeholder</a:t>
            </a:r>
            <a:r>
              <a:rPr lang="de-DE" dirty="0"/>
              <a:t> </a:t>
            </a:r>
            <a:r>
              <a:rPr lang="de-DE" dirty="0" err="1"/>
              <a:t>chart</a:t>
            </a:r>
            <a:r>
              <a:rPr lang="de-DE" dirty="0"/>
              <a:t> title</a:t>
            </a:r>
          </a:p>
        </p:txBody>
      </p:sp>
      <p:sp>
        <p:nvSpPr>
          <p:cNvPr id="15" name="Textplatzhalter 12"/>
          <p:cNvSpPr>
            <a:spLocks noGrp="1"/>
          </p:cNvSpPr>
          <p:nvPr>
            <p:ph type="body" sz="quarter" idx="18" hasCustomPrompt="1"/>
          </p:nvPr>
        </p:nvSpPr>
        <p:spPr>
          <a:xfrm>
            <a:off x="4847861" y="1350001"/>
            <a:ext cx="1152889" cy="281103"/>
          </a:xfrm>
          <a:noFill/>
        </p:spPr>
        <p:txBody>
          <a:bodyPr wrap="none" anchor="ctr" anchorCtr="0">
            <a:noAutofit/>
          </a:bodyPr>
          <a:lstStyle>
            <a:lvl1pPr marL="0" indent="0" algn="r">
              <a:spcBef>
                <a:spcPts val="0"/>
              </a:spcBef>
              <a:buNone/>
              <a:defRPr sz="1400" b="0"/>
            </a:lvl1pPr>
          </a:lstStyle>
          <a:p>
            <a:pPr lvl="0"/>
            <a:r>
              <a:rPr lang="de-DE" dirty="0"/>
              <a:t>in XY</a:t>
            </a:r>
          </a:p>
        </p:txBody>
      </p:sp>
      <p:sp>
        <p:nvSpPr>
          <p:cNvPr id="13" name="Diagrammplatzhalter 3"/>
          <p:cNvSpPr>
            <a:spLocks noGrp="1"/>
          </p:cNvSpPr>
          <p:nvPr>
            <p:ph type="chart" sz="quarter" idx="19"/>
          </p:nvPr>
        </p:nvSpPr>
        <p:spPr>
          <a:xfrm>
            <a:off x="6502399" y="1882774"/>
            <a:ext cx="5545668" cy="4102101"/>
          </a:xfrm>
        </p:spPr>
        <p:txBody>
          <a:bodyPr>
            <a:noAutofit/>
          </a:bodyPr>
          <a:lstStyle>
            <a:lvl1pPr marL="0" indent="0">
              <a:lnSpc>
                <a:spcPct val="100000"/>
              </a:lnSpc>
              <a:spcBef>
                <a:spcPts val="0"/>
              </a:spcBef>
              <a:buNone/>
              <a:defRPr sz="1600"/>
            </a:lvl1pPr>
          </a:lstStyle>
          <a:p>
            <a:r>
              <a:rPr lang="en-US"/>
              <a:t>Click icon to add chart</a:t>
            </a:r>
            <a:endParaRPr lang="de-DE"/>
          </a:p>
        </p:txBody>
      </p:sp>
      <p:cxnSp>
        <p:nvCxnSpPr>
          <p:cNvPr id="14" name="Gerade Verbindung 13"/>
          <p:cNvCxnSpPr/>
          <p:nvPr userDrawn="1"/>
        </p:nvCxnSpPr>
        <p:spPr bwMode="auto">
          <a:xfrm>
            <a:off x="6525294" y="1638000"/>
            <a:ext cx="5522773"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platzhalter 12"/>
          <p:cNvSpPr>
            <a:spLocks noGrp="1"/>
          </p:cNvSpPr>
          <p:nvPr>
            <p:ph type="body" sz="quarter" idx="20" hasCustomPrompt="1"/>
          </p:nvPr>
        </p:nvSpPr>
        <p:spPr>
          <a:xfrm>
            <a:off x="6502400" y="1350001"/>
            <a:ext cx="4199841" cy="281103"/>
          </a:xfrm>
          <a:noFill/>
        </p:spPr>
        <p:txBody>
          <a:bodyPr anchor="ctr" anchorCtr="0">
            <a:noAutofit/>
          </a:bodyPr>
          <a:lstStyle>
            <a:lvl1pPr marL="0" indent="0">
              <a:spcBef>
                <a:spcPts val="0"/>
              </a:spcBef>
              <a:buNone/>
              <a:defRPr sz="1400" b="1"/>
            </a:lvl1pPr>
          </a:lstStyle>
          <a:p>
            <a:pPr lvl="0"/>
            <a:r>
              <a:rPr lang="de-DE" dirty="0" err="1"/>
              <a:t>Placeholder</a:t>
            </a:r>
            <a:r>
              <a:rPr lang="de-DE" dirty="0"/>
              <a:t> </a:t>
            </a:r>
            <a:r>
              <a:rPr lang="de-DE" dirty="0" err="1"/>
              <a:t>chart</a:t>
            </a:r>
            <a:r>
              <a:rPr lang="de-DE" dirty="0"/>
              <a:t> title</a:t>
            </a:r>
          </a:p>
        </p:txBody>
      </p:sp>
      <p:sp>
        <p:nvSpPr>
          <p:cNvPr id="17" name="Textplatzhalter 12"/>
          <p:cNvSpPr>
            <a:spLocks noGrp="1"/>
          </p:cNvSpPr>
          <p:nvPr>
            <p:ph type="body" sz="quarter" idx="21" hasCustomPrompt="1"/>
          </p:nvPr>
        </p:nvSpPr>
        <p:spPr>
          <a:xfrm>
            <a:off x="10895178" y="1350001"/>
            <a:ext cx="1152889" cy="281103"/>
          </a:xfrm>
          <a:noFill/>
        </p:spPr>
        <p:txBody>
          <a:bodyPr wrap="none" anchor="ctr" anchorCtr="0">
            <a:noAutofit/>
          </a:bodyPr>
          <a:lstStyle>
            <a:lvl1pPr marL="0" indent="0" algn="r">
              <a:spcBef>
                <a:spcPts val="0"/>
              </a:spcBef>
              <a:buNone/>
              <a:defRPr sz="1400" b="0"/>
            </a:lvl1pPr>
          </a:lstStyle>
          <a:p>
            <a:pPr lvl="0"/>
            <a:r>
              <a:rPr lang="de-DE" dirty="0"/>
              <a:t>in XY</a:t>
            </a:r>
          </a:p>
        </p:txBody>
      </p:sp>
    </p:spTree>
    <p:extLst>
      <p:ext uri="{BB962C8B-B14F-4D97-AF65-F5344CB8AC3E}">
        <p14:creationId xmlns:p14="http://schemas.microsoft.com/office/powerpoint/2010/main" val="348723898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left / Text right 01">
    <p:spTree>
      <p:nvGrpSpPr>
        <p:cNvPr id="1" name=""/>
        <p:cNvGrpSpPr/>
        <p:nvPr/>
      </p:nvGrpSpPr>
      <p:grpSpPr>
        <a:xfrm>
          <a:off x="0" y="0"/>
          <a:ext cx="0" cy="0"/>
          <a:chOff x="0" y="0"/>
          <a:chExt cx="0" cy="0"/>
        </a:xfrm>
      </p:grpSpPr>
      <p:sp>
        <p:nvSpPr>
          <p:cNvPr id="2" name="Titel 1"/>
          <p:cNvSpPr>
            <a:spLocks noGrp="1"/>
          </p:cNvSpPr>
          <p:nvPr>
            <p:ph type="title"/>
          </p:nvPr>
        </p:nvSpPr>
        <p:spPr>
          <a:xfrm>
            <a:off x="455999" y="403200"/>
            <a:ext cx="11401567" cy="3385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5" name="Foliennummernplatzhalter 4"/>
          <p:cNvSpPr>
            <a:spLocks noGrp="1"/>
          </p:cNvSpPr>
          <p:nvPr>
            <p:ph type="sldNum" sz="quarter" idx="11"/>
          </p:nvPr>
        </p:nvSpPr>
        <p:spPr>
          <a:xfrm>
            <a:off x="456000" y="6631200"/>
            <a:ext cx="508000" cy="226800"/>
          </a:xfrm>
        </p:spPr>
        <p:txBody>
          <a:bodyPr/>
          <a:lstStyle>
            <a:lvl1pPr>
              <a:defRPr>
                <a:solidFill>
                  <a:srgbClr val="796E6B"/>
                </a:solidFill>
              </a:defRPr>
            </a:lvl1pPr>
          </a:lstStyle>
          <a:p>
            <a:fld id="{D2E93386-642E-403F-9299-29B2788FE86B}" type="slidenum">
              <a:rPr lang="de-DE" smtClean="0"/>
              <a:pPr/>
              <a:t>‹#›</a:t>
            </a:fld>
            <a:endParaRPr lang="de-DE" dirty="0"/>
          </a:p>
        </p:txBody>
      </p:sp>
      <p:cxnSp>
        <p:nvCxnSpPr>
          <p:cNvPr id="10" name="Gerade Verbindung 9"/>
          <p:cNvCxnSpPr/>
          <p:nvPr userDrawn="1"/>
        </p:nvCxnSpPr>
        <p:spPr bwMode="auto">
          <a:xfrm>
            <a:off x="477978" y="1682313"/>
            <a:ext cx="7508341"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455086" y="1882775"/>
            <a:ext cx="7525639" cy="4102100"/>
          </a:xfrm>
        </p:spPr>
        <p:txBody>
          <a:bodyPr>
            <a:noAutofit/>
          </a:bodyPr>
          <a:lstStyle>
            <a:lvl1pPr marL="0" indent="0">
              <a:lnSpc>
                <a:spcPct val="100000"/>
              </a:lnSpc>
              <a:spcBef>
                <a:spcPts val="0"/>
              </a:spcBef>
              <a:buNone/>
              <a:defRPr sz="1600"/>
            </a:lvl1pPr>
          </a:lstStyle>
          <a:p>
            <a:r>
              <a:rPr lang="en-US"/>
              <a:t>Click icon to add chart</a:t>
            </a:r>
            <a:endParaRPr lang="de-DE" dirty="0"/>
          </a:p>
        </p:txBody>
      </p:sp>
      <p:sp>
        <p:nvSpPr>
          <p:cNvPr id="13" name="Textplatzhalter 12"/>
          <p:cNvSpPr>
            <a:spLocks noGrp="1"/>
          </p:cNvSpPr>
          <p:nvPr>
            <p:ph type="body" sz="quarter" idx="17" hasCustomPrompt="1"/>
          </p:nvPr>
        </p:nvSpPr>
        <p:spPr>
          <a:xfrm>
            <a:off x="455088" y="1350001"/>
            <a:ext cx="5519545" cy="281103"/>
          </a:xfrm>
          <a:noFill/>
        </p:spPr>
        <p:txBody>
          <a:bodyPr anchor="ctr" anchorCtr="0">
            <a:noAutofit/>
          </a:bodyPr>
          <a:lstStyle>
            <a:lvl1pPr marL="0" indent="0">
              <a:spcBef>
                <a:spcPts val="0"/>
              </a:spcBef>
              <a:buNone/>
              <a:defRPr sz="1600" b="1"/>
            </a:lvl1pPr>
          </a:lstStyle>
          <a:p>
            <a:pPr lvl="0"/>
            <a:r>
              <a:rPr lang="de-DE" dirty="0" err="1"/>
              <a:t>Placeholder</a:t>
            </a:r>
            <a:r>
              <a:rPr lang="de-DE" dirty="0"/>
              <a:t> </a:t>
            </a:r>
            <a:r>
              <a:rPr lang="de-DE" dirty="0" err="1"/>
              <a:t>chart</a:t>
            </a:r>
            <a:r>
              <a:rPr lang="de-DE" dirty="0"/>
              <a:t> title</a:t>
            </a:r>
          </a:p>
        </p:txBody>
      </p:sp>
      <p:sp>
        <p:nvSpPr>
          <p:cNvPr id="14" name="Textplatzhalter 12"/>
          <p:cNvSpPr>
            <a:spLocks noGrp="1"/>
          </p:cNvSpPr>
          <p:nvPr>
            <p:ph type="body" sz="quarter" idx="18" hasCustomPrompt="1"/>
          </p:nvPr>
        </p:nvSpPr>
        <p:spPr>
          <a:xfrm>
            <a:off x="6163172" y="1350001"/>
            <a:ext cx="1825128" cy="281103"/>
          </a:xfrm>
          <a:noFill/>
        </p:spPr>
        <p:txBody>
          <a:bodyPr wrap="none" anchor="ctr" anchorCtr="0">
            <a:noAutofit/>
          </a:bodyPr>
          <a:lstStyle>
            <a:lvl1pPr marL="0" indent="0" algn="r">
              <a:spcBef>
                <a:spcPts val="0"/>
              </a:spcBef>
              <a:buNone/>
              <a:defRPr sz="1600" b="0"/>
            </a:lvl1pPr>
          </a:lstStyle>
          <a:p>
            <a:pPr lvl="0"/>
            <a:r>
              <a:rPr lang="de-DE" dirty="0"/>
              <a:t>in XY</a:t>
            </a:r>
          </a:p>
        </p:txBody>
      </p:sp>
      <p:sp>
        <p:nvSpPr>
          <p:cNvPr id="6" name="Textplatzhalter 5"/>
          <p:cNvSpPr>
            <a:spLocks noGrp="1"/>
          </p:cNvSpPr>
          <p:nvPr>
            <p:ph type="body" sz="quarter" idx="19"/>
          </p:nvPr>
        </p:nvSpPr>
        <p:spPr>
          <a:xfrm>
            <a:off x="8304246" y="1882775"/>
            <a:ext cx="3743820" cy="4102100"/>
          </a:xfrm>
        </p:spPr>
        <p:txBody>
          <a:bodyPr>
            <a:noAutofit/>
          </a:bodyPr>
          <a:lstStyle>
            <a:lvl1pPr>
              <a:defRPr sz="1600"/>
            </a:lvl1pPr>
            <a:lvl2pPr>
              <a:defRPr sz="1400"/>
            </a:lvl2pPr>
            <a:lvl3pPr>
              <a:defRPr sz="12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defRPr>
            </a:lvl1pPr>
          </a:lstStyle>
          <a:p>
            <a:endParaRPr lang="de-DE"/>
          </a:p>
        </p:txBody>
      </p:sp>
    </p:spTree>
    <p:extLst>
      <p:ext uri="{BB962C8B-B14F-4D97-AF65-F5344CB8AC3E}">
        <p14:creationId xmlns:p14="http://schemas.microsoft.com/office/powerpoint/2010/main" val="22124179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5.jpeg"/><Relationship Id="rId2" Type="http://schemas.openxmlformats.org/officeDocument/2006/relationships/slideLayout" Target="../slideLayouts/slideLayout18.xml"/><Relationship Id="rId16" Type="http://schemas.openxmlformats.org/officeDocument/2006/relationships/tags" Target="../tags/tag27.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9" cstate="print">
            <a:extLst>
              <a:ext uri="{28A0092B-C50C-407E-A947-70E740481C1C}">
                <a14:useLocalDpi xmlns:a14="http://schemas.microsoft.com/office/drawing/2010/main" val="0"/>
              </a:ext>
            </a:extLst>
          </a:blip>
          <a:srcRect t="23815" b="12421"/>
          <a:stretch/>
        </p:blipFill>
        <p:spPr>
          <a:xfrm>
            <a:off x="9848849" y="6434138"/>
            <a:ext cx="2125561" cy="359568"/>
          </a:xfrm>
          <a:prstGeom prst="rect">
            <a:avLst/>
          </a:prstGeom>
        </p:spPr>
      </p:pic>
      <p:sp>
        <p:nvSpPr>
          <p:cNvPr id="15" name="Freeform 6"/>
          <p:cNvSpPr>
            <a:spLocks noChangeAspect="1"/>
          </p:cNvSpPr>
          <p:nvPr/>
        </p:nvSpPr>
        <p:spPr bwMode="auto">
          <a:xfrm>
            <a:off x="143793" y="322516"/>
            <a:ext cx="11904207" cy="839158"/>
          </a:xfrm>
          <a:custGeom>
            <a:avLst/>
            <a:gdLst/>
            <a:ahLst/>
            <a:cxnLst/>
            <a:rect l="l" t="t" r="r" b="b"/>
            <a:pathLst>
              <a:path w="8858250" h="868435">
                <a:moveTo>
                  <a:pt x="0" y="0"/>
                </a:moveTo>
                <a:lnTo>
                  <a:pt x="8858250" y="0"/>
                </a:lnTo>
                <a:lnTo>
                  <a:pt x="8858250" y="867438"/>
                </a:lnTo>
                <a:lnTo>
                  <a:pt x="6149529" y="867438"/>
                </a:lnTo>
                <a:lnTo>
                  <a:pt x="6001756" y="867438"/>
                </a:lnTo>
                <a:lnTo>
                  <a:pt x="1434348" y="867438"/>
                </a:lnTo>
                <a:lnTo>
                  <a:pt x="1434509" y="868435"/>
                </a:lnTo>
                <a:lnTo>
                  <a:pt x="707417" y="868435"/>
                </a:lnTo>
                <a:lnTo>
                  <a:pt x="704973" y="867438"/>
                </a:lnTo>
                <a:lnTo>
                  <a:pt x="0" y="867438"/>
                </a:lnTo>
                <a:close/>
              </a:path>
            </a:pathLst>
          </a:custGeom>
          <a:solidFill>
            <a:schemeClr val="accent6">
              <a:lumMod val="20000"/>
              <a:lumOff val="80000"/>
            </a:schemeClr>
          </a:solidFill>
          <a:ln w="317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R="0" lvl="0" indent="0" fontAlgn="base">
              <a:lnSpc>
                <a:spcPct val="100000"/>
              </a:lnSpc>
              <a:spcBef>
                <a:spcPct val="0"/>
              </a:spcBef>
              <a:spcAft>
                <a:spcPct val="0"/>
              </a:spcAft>
              <a:buClrTx/>
              <a:buSzTx/>
              <a:buFontTx/>
              <a:buNone/>
              <a:tabLst/>
            </a:pPr>
            <a:endParaRPr kumimoji="0" lang="de-DE" sz="1000" b="0" i="0" u="none" strike="noStrike" kern="0" cap="none" spc="0" normalizeH="0" baseline="0">
              <a:ln>
                <a:noFill/>
              </a:ln>
              <a:solidFill>
                <a:srgbClr val="FFFFFF"/>
              </a:solidFill>
              <a:effectLst/>
              <a:uLnTx/>
              <a:uFillTx/>
              <a:latin typeface="Arial" charset="0"/>
            </a:endParaRPr>
          </a:p>
        </p:txBody>
      </p:sp>
      <p:sp>
        <p:nvSpPr>
          <p:cNvPr id="6148" name="VCT_Marker_ID_3095" hidden="1"/>
          <p:cNvSpPr>
            <a:spLocks noChangeArrowheads="1"/>
          </p:cNvSpPr>
          <p:nvPr>
            <p:custDataLst>
              <p:tags r:id="rId18"/>
            </p:custDataLst>
          </p:nvPr>
        </p:nvSpPr>
        <p:spPr bwMode="gray">
          <a:xfrm>
            <a:off x="1693334" y="127000"/>
            <a:ext cx="169333" cy="127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sz="1800" dirty="0"/>
          </a:p>
        </p:txBody>
      </p:sp>
      <p:sp>
        <p:nvSpPr>
          <p:cNvPr id="6150" name="Rectangle 6"/>
          <p:cNvSpPr>
            <a:spLocks noGrp="1" noChangeArrowheads="1"/>
          </p:cNvSpPr>
          <p:nvPr>
            <p:ph type="title"/>
          </p:nvPr>
        </p:nvSpPr>
        <p:spPr bwMode="black">
          <a:xfrm>
            <a:off x="455134" y="403200"/>
            <a:ext cx="114015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lvl="0"/>
            <a:endParaRPr lang="de-DE" dirty="0"/>
          </a:p>
        </p:txBody>
      </p:sp>
      <p:sp>
        <p:nvSpPr>
          <p:cNvPr id="6165" name="Rectangle 21"/>
          <p:cNvSpPr>
            <a:spLocks noGrp="1" noChangeArrowheads="1"/>
          </p:cNvSpPr>
          <p:nvPr>
            <p:ph type="sldNum" sz="quarter" idx="4"/>
          </p:nvPr>
        </p:nvSpPr>
        <p:spPr bwMode="gray">
          <a:xfrm>
            <a:off x="455135" y="6632568"/>
            <a:ext cx="508000" cy="22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l" latinLnBrk="1">
              <a:defRPr sz="900">
                <a:solidFill>
                  <a:srgbClr val="796E6B"/>
                </a:solidFill>
                <a:latin typeface="Arial" panose="020B0604020202020204" pitchFamily="34" charset="0"/>
                <a:cs typeface="Arial" panose="020B0604020202020204" pitchFamily="34" charset="0"/>
              </a:defRPr>
            </a:lvl1pPr>
          </a:lstStyle>
          <a:p>
            <a:fld id="{773BD32C-CD91-489E-B112-5E974EBB293B}" type="slidenum">
              <a:rPr lang="de-DE" smtClean="0"/>
              <a:pPr/>
              <a:t>‹#›</a:t>
            </a:fld>
            <a:endParaRPr lang="de-DE" dirty="0"/>
          </a:p>
        </p:txBody>
      </p:sp>
      <p:sp>
        <p:nvSpPr>
          <p:cNvPr id="2" name="Textplatzhalter 1"/>
          <p:cNvSpPr>
            <a:spLocks noGrp="1"/>
          </p:cNvSpPr>
          <p:nvPr>
            <p:ph type="body" idx="1"/>
          </p:nvPr>
        </p:nvSpPr>
        <p:spPr>
          <a:xfrm>
            <a:off x="455134" y="1350849"/>
            <a:ext cx="11592933" cy="1755352"/>
          </a:xfrm>
          <a:prstGeom prst="rect">
            <a:avLst/>
          </a:prstGeom>
        </p:spPr>
        <p:txBody>
          <a:bodyPr vert="horz" wrap="square" lIns="0" tIns="0" rIns="0" bIns="0" rtlCol="0">
            <a:sp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reeform 6"/>
          <p:cNvSpPr>
            <a:spLocks/>
          </p:cNvSpPr>
          <p:nvPr/>
        </p:nvSpPr>
        <p:spPr bwMode="auto">
          <a:xfrm>
            <a:off x="143793" y="1104074"/>
            <a:ext cx="11904000" cy="57600"/>
          </a:xfrm>
          <a:custGeom>
            <a:avLst/>
            <a:gdLst/>
            <a:ahLst/>
            <a:cxnLst/>
            <a:rect l="l" t="t" r="r" b="b"/>
            <a:pathLst>
              <a:path w="8858250" h="868435">
                <a:moveTo>
                  <a:pt x="0" y="0"/>
                </a:moveTo>
                <a:lnTo>
                  <a:pt x="8858250" y="0"/>
                </a:lnTo>
                <a:lnTo>
                  <a:pt x="8858250" y="867438"/>
                </a:lnTo>
                <a:lnTo>
                  <a:pt x="6149529" y="867438"/>
                </a:lnTo>
                <a:lnTo>
                  <a:pt x="6001756" y="867438"/>
                </a:lnTo>
                <a:lnTo>
                  <a:pt x="1434348" y="867438"/>
                </a:lnTo>
                <a:lnTo>
                  <a:pt x="1434509" y="868435"/>
                </a:lnTo>
                <a:lnTo>
                  <a:pt x="707417" y="868435"/>
                </a:lnTo>
                <a:lnTo>
                  <a:pt x="704973" y="867438"/>
                </a:lnTo>
                <a:lnTo>
                  <a:pt x="0" y="867438"/>
                </a:lnTo>
                <a:close/>
              </a:path>
            </a:pathLst>
          </a:custGeom>
          <a:solidFill>
            <a:schemeClr val="accent1"/>
          </a:solidFill>
          <a:ln w="317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R="0" lvl="0" indent="0" fontAlgn="base">
              <a:lnSpc>
                <a:spcPct val="100000"/>
              </a:lnSpc>
              <a:spcBef>
                <a:spcPct val="0"/>
              </a:spcBef>
              <a:spcAft>
                <a:spcPct val="0"/>
              </a:spcAft>
              <a:buClrTx/>
              <a:buSzTx/>
              <a:buFontTx/>
              <a:buNone/>
              <a:tabLst/>
            </a:pPr>
            <a:endParaRPr kumimoji="0" lang="de-DE" sz="1000" b="0" i="0" u="none" strike="noStrike" kern="0" cap="none" spc="0" normalizeH="0" baseline="0">
              <a:ln>
                <a:noFill/>
              </a:ln>
              <a:solidFill>
                <a:srgbClr val="FFFFFF"/>
              </a:solidFill>
              <a:effectLst/>
              <a:uLnTx/>
              <a:uFillTx/>
              <a:latin typeface="Arial" charset="0"/>
            </a:endParaRPr>
          </a:p>
        </p:txBody>
      </p:sp>
      <p:cxnSp>
        <p:nvCxnSpPr>
          <p:cNvPr id="17" name="Gerade Verbindung 16"/>
          <p:cNvCxnSpPr/>
          <p:nvPr/>
        </p:nvCxnSpPr>
        <p:spPr bwMode="gray">
          <a:xfrm>
            <a:off x="483667" y="6402179"/>
            <a:ext cx="11564127" cy="0"/>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87018991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14" r:id="rId5"/>
    <p:sldLayoutId id="2147483709" r:id="rId6"/>
    <p:sldLayoutId id="2147483711" r:id="rId7"/>
    <p:sldLayoutId id="2147483717" r:id="rId8"/>
    <p:sldLayoutId id="2147483712" r:id="rId9"/>
    <p:sldLayoutId id="2147483719" r:id="rId10"/>
    <p:sldLayoutId id="2147483716" r:id="rId11"/>
    <p:sldLayoutId id="2147483720" r:id="rId12"/>
    <p:sldLayoutId id="2147483713" r:id="rId13"/>
    <p:sldLayoutId id="2147483718" r:id="rId14"/>
    <p:sldLayoutId id="2147483721" r:id="rId15"/>
    <p:sldLayoutId id="2147483723" r:id="rId16"/>
  </p:sldLayoutIdLst>
  <p:transition spd="slow"/>
  <p:hf sldNum="0" hdr="0" ftr="0" dt="0"/>
  <p:txStyles>
    <p:titleStyle>
      <a:lvl1pPr algn="l" rtl="0" eaLnBrk="1" fontAlgn="base" hangingPunct="1">
        <a:lnSpc>
          <a:spcPct val="100000"/>
        </a:lnSpc>
        <a:spcBef>
          <a:spcPts val="0"/>
        </a:spcBef>
        <a:spcAft>
          <a:spcPct val="0"/>
        </a:spcAft>
        <a:defRPr sz="2200" b="1">
          <a:solidFill>
            <a:srgbClr val="005192"/>
          </a:solidFill>
          <a:latin typeface="Arial" panose="020B0604020202020204" pitchFamily="34" charset="0"/>
          <a:ea typeface="+mj-ea"/>
          <a:cs typeface="Arial" panose="020B0604020202020204" pitchFamily="34" charset="0"/>
        </a:defRPr>
      </a:lvl1pPr>
      <a:lvl2pPr algn="l" rtl="0" eaLnBrk="1" fontAlgn="base" hangingPunct="1">
        <a:lnSpc>
          <a:spcPct val="110000"/>
        </a:lnSpc>
        <a:spcBef>
          <a:spcPct val="20000"/>
        </a:spcBef>
        <a:spcAft>
          <a:spcPct val="0"/>
        </a:spcAft>
        <a:defRPr sz="2000" b="1">
          <a:solidFill>
            <a:schemeClr val="accent2"/>
          </a:solidFill>
          <a:latin typeface="Arial" charset="0"/>
        </a:defRPr>
      </a:lvl2pPr>
      <a:lvl3pPr algn="l" rtl="0" eaLnBrk="1" fontAlgn="base" hangingPunct="1">
        <a:lnSpc>
          <a:spcPct val="110000"/>
        </a:lnSpc>
        <a:spcBef>
          <a:spcPct val="20000"/>
        </a:spcBef>
        <a:spcAft>
          <a:spcPct val="0"/>
        </a:spcAft>
        <a:defRPr sz="2000" b="1">
          <a:solidFill>
            <a:schemeClr val="accent2"/>
          </a:solidFill>
          <a:latin typeface="Arial" charset="0"/>
        </a:defRPr>
      </a:lvl3pPr>
      <a:lvl4pPr algn="l" rtl="0" eaLnBrk="1" fontAlgn="base" hangingPunct="1">
        <a:lnSpc>
          <a:spcPct val="110000"/>
        </a:lnSpc>
        <a:spcBef>
          <a:spcPct val="20000"/>
        </a:spcBef>
        <a:spcAft>
          <a:spcPct val="0"/>
        </a:spcAft>
        <a:defRPr sz="2000" b="1">
          <a:solidFill>
            <a:schemeClr val="accent2"/>
          </a:solidFill>
          <a:latin typeface="Arial" charset="0"/>
        </a:defRPr>
      </a:lvl4pPr>
      <a:lvl5pPr algn="l" rtl="0" eaLnBrk="1" fontAlgn="base" hangingPunct="1">
        <a:lnSpc>
          <a:spcPct val="110000"/>
        </a:lnSpc>
        <a:spcBef>
          <a:spcPct val="20000"/>
        </a:spcBef>
        <a:spcAft>
          <a:spcPct val="0"/>
        </a:spcAft>
        <a:defRPr sz="2000" b="1">
          <a:solidFill>
            <a:schemeClr val="accent2"/>
          </a:solidFill>
          <a:latin typeface="Arial" charset="0"/>
        </a:defRPr>
      </a:lvl5pPr>
      <a:lvl6pPr marL="457200" algn="l" rtl="0" eaLnBrk="1" fontAlgn="base" hangingPunct="1">
        <a:lnSpc>
          <a:spcPct val="110000"/>
        </a:lnSpc>
        <a:spcBef>
          <a:spcPct val="20000"/>
        </a:spcBef>
        <a:spcAft>
          <a:spcPct val="0"/>
        </a:spcAft>
        <a:defRPr sz="2000" b="1">
          <a:solidFill>
            <a:schemeClr val="accent2"/>
          </a:solidFill>
          <a:latin typeface="Arial" charset="0"/>
        </a:defRPr>
      </a:lvl6pPr>
      <a:lvl7pPr marL="914400" algn="l" rtl="0" eaLnBrk="1" fontAlgn="base" hangingPunct="1">
        <a:lnSpc>
          <a:spcPct val="110000"/>
        </a:lnSpc>
        <a:spcBef>
          <a:spcPct val="20000"/>
        </a:spcBef>
        <a:spcAft>
          <a:spcPct val="0"/>
        </a:spcAft>
        <a:defRPr sz="2000" b="1">
          <a:solidFill>
            <a:schemeClr val="accent2"/>
          </a:solidFill>
          <a:latin typeface="Arial" charset="0"/>
        </a:defRPr>
      </a:lvl7pPr>
      <a:lvl8pPr marL="1371600" algn="l" rtl="0" eaLnBrk="1" fontAlgn="base" hangingPunct="1">
        <a:lnSpc>
          <a:spcPct val="110000"/>
        </a:lnSpc>
        <a:spcBef>
          <a:spcPct val="20000"/>
        </a:spcBef>
        <a:spcAft>
          <a:spcPct val="0"/>
        </a:spcAft>
        <a:defRPr sz="2000" b="1">
          <a:solidFill>
            <a:schemeClr val="accent2"/>
          </a:solidFill>
          <a:latin typeface="Arial" charset="0"/>
        </a:defRPr>
      </a:lvl8pPr>
      <a:lvl9pPr marL="1828800" algn="l" rtl="0" eaLnBrk="1" fontAlgn="base" hangingPunct="1">
        <a:lnSpc>
          <a:spcPct val="110000"/>
        </a:lnSpc>
        <a:spcBef>
          <a:spcPct val="20000"/>
        </a:spcBef>
        <a:spcAft>
          <a:spcPct val="0"/>
        </a:spcAft>
        <a:defRPr sz="2000" b="1">
          <a:solidFill>
            <a:schemeClr val="accent2"/>
          </a:solidFill>
          <a:latin typeface="Arial" charset="0"/>
        </a:defRPr>
      </a:lvl9pPr>
    </p:titleStyle>
    <p:body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6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4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8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8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Freeform 6"/>
          <p:cNvSpPr>
            <a:spLocks noChangeAspect="1"/>
          </p:cNvSpPr>
          <p:nvPr/>
        </p:nvSpPr>
        <p:spPr bwMode="auto">
          <a:xfrm>
            <a:off x="92991" y="347134"/>
            <a:ext cx="12005876" cy="814541"/>
          </a:xfrm>
          <a:custGeom>
            <a:avLst/>
            <a:gdLst/>
            <a:ahLst/>
            <a:cxnLst/>
            <a:rect l="l" t="t" r="r" b="b"/>
            <a:pathLst>
              <a:path w="8858250" h="868435">
                <a:moveTo>
                  <a:pt x="0" y="0"/>
                </a:moveTo>
                <a:lnTo>
                  <a:pt x="8858250" y="0"/>
                </a:lnTo>
                <a:lnTo>
                  <a:pt x="8858250" y="867438"/>
                </a:lnTo>
                <a:lnTo>
                  <a:pt x="6149529" y="867438"/>
                </a:lnTo>
                <a:lnTo>
                  <a:pt x="6001756" y="867438"/>
                </a:lnTo>
                <a:lnTo>
                  <a:pt x="1434348" y="867438"/>
                </a:lnTo>
                <a:lnTo>
                  <a:pt x="1434509" y="868435"/>
                </a:lnTo>
                <a:lnTo>
                  <a:pt x="707417" y="868435"/>
                </a:lnTo>
                <a:lnTo>
                  <a:pt x="704973" y="867438"/>
                </a:lnTo>
                <a:lnTo>
                  <a:pt x="0" y="867438"/>
                </a:lnTo>
                <a:close/>
              </a:path>
            </a:pathLst>
          </a:custGeom>
          <a:solidFill>
            <a:schemeClr val="accent6">
              <a:lumMod val="20000"/>
              <a:lumOff val="80000"/>
            </a:schemeClr>
          </a:solidFill>
          <a:ln w="3175" cap="flat" cmpd="sng" algn="ctr">
            <a:noFill/>
            <a:prstDash val="solid"/>
            <a:round/>
            <a:headEnd type="none" w="med" len="med"/>
            <a:tailEnd type="none" w="med" len="med"/>
          </a:ln>
          <a:effectLst/>
          <a:extLst/>
        </p:spPr>
        <p:txBody>
          <a:bodyPr vert="horz" wrap="none" lIns="120000" tIns="62400" rIns="120000" bIns="62400" numCol="1" rtlCol="0" anchor="ctr" anchorCtr="0" compatLnSpc="1">
            <a:prstTxWarp prst="textNoShape">
              <a:avLst/>
            </a:prstTxWarp>
          </a:bodyPr>
          <a:lstStyle/>
          <a:p>
            <a:pPr marR="0" lvl="0" indent="0" fontAlgn="base">
              <a:lnSpc>
                <a:spcPct val="100000"/>
              </a:lnSpc>
              <a:spcBef>
                <a:spcPct val="0"/>
              </a:spcBef>
              <a:spcAft>
                <a:spcPct val="0"/>
              </a:spcAft>
              <a:buClrTx/>
              <a:buSzTx/>
              <a:buFontTx/>
              <a:buNone/>
              <a:tabLst/>
            </a:pPr>
            <a:endParaRPr kumimoji="0" lang="de-DE" sz="2667" b="0" i="0" u="none" strike="noStrike" kern="0" cap="none" spc="0" normalizeH="0" baseline="0" dirty="0">
              <a:ln>
                <a:noFill/>
              </a:ln>
              <a:solidFill>
                <a:srgbClr val="FFFFFF"/>
              </a:solidFill>
              <a:effectLst/>
              <a:uLnTx/>
              <a:uFillTx/>
              <a:latin typeface="Arial" charset="0"/>
            </a:endParaRPr>
          </a:p>
        </p:txBody>
      </p:sp>
      <p:sp>
        <p:nvSpPr>
          <p:cNvPr id="6148" name="VCT_Marker_ID_3095" hidden="1"/>
          <p:cNvSpPr>
            <a:spLocks noChangeArrowheads="1"/>
          </p:cNvSpPr>
          <p:nvPr>
            <p:custDataLst>
              <p:tags r:id="rId16"/>
            </p:custDataLst>
          </p:nvPr>
        </p:nvSpPr>
        <p:spPr bwMode="gray">
          <a:xfrm>
            <a:off x="1693334" y="127000"/>
            <a:ext cx="169333" cy="127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000" tIns="62400" rIns="120000" bIns="62400" anchor="ctr"/>
          <a:lstStyle/>
          <a:p>
            <a:endParaRPr lang="en-GB" sz="2400" dirty="0"/>
          </a:p>
        </p:txBody>
      </p:sp>
      <p:sp>
        <p:nvSpPr>
          <p:cNvPr id="6150" name="Rectangle 6"/>
          <p:cNvSpPr>
            <a:spLocks noGrp="1" noChangeArrowheads="1"/>
          </p:cNvSpPr>
          <p:nvPr>
            <p:ph type="title"/>
          </p:nvPr>
        </p:nvSpPr>
        <p:spPr bwMode="black">
          <a:xfrm>
            <a:off x="331201" y="355200"/>
            <a:ext cx="11656436" cy="3385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p>
            <a:pPr lvl="0"/>
            <a:endParaRPr lang="de-DE" dirty="0"/>
          </a:p>
        </p:txBody>
      </p:sp>
      <p:sp>
        <p:nvSpPr>
          <p:cNvPr id="2" name="Textplatzhalter 1"/>
          <p:cNvSpPr>
            <a:spLocks noGrp="1"/>
          </p:cNvSpPr>
          <p:nvPr>
            <p:ph type="body" idx="1"/>
          </p:nvPr>
        </p:nvSpPr>
        <p:spPr>
          <a:xfrm>
            <a:off x="324840" y="1341543"/>
            <a:ext cx="11780800" cy="2125711"/>
          </a:xfrm>
          <a:prstGeom prst="rect">
            <a:avLst/>
          </a:prstGeom>
          <a:ln>
            <a:noFill/>
          </a:ln>
        </p:spPr>
        <p:txBody>
          <a:bodyPr vert="horz" wrap="square" lIns="0" tIns="0" rIns="0" bIns="0" rtlCol="0">
            <a:sp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Freeform 6"/>
          <p:cNvSpPr>
            <a:spLocks/>
          </p:cNvSpPr>
          <p:nvPr/>
        </p:nvSpPr>
        <p:spPr bwMode="auto">
          <a:xfrm>
            <a:off x="87710" y="1104074"/>
            <a:ext cx="12011157" cy="60959"/>
          </a:xfrm>
          <a:custGeom>
            <a:avLst/>
            <a:gdLst/>
            <a:ahLst/>
            <a:cxnLst/>
            <a:rect l="l" t="t" r="r" b="b"/>
            <a:pathLst>
              <a:path w="8858250" h="868435">
                <a:moveTo>
                  <a:pt x="0" y="0"/>
                </a:moveTo>
                <a:lnTo>
                  <a:pt x="8858250" y="0"/>
                </a:lnTo>
                <a:lnTo>
                  <a:pt x="8858250" y="867438"/>
                </a:lnTo>
                <a:lnTo>
                  <a:pt x="6149529" y="867438"/>
                </a:lnTo>
                <a:lnTo>
                  <a:pt x="6001756" y="867438"/>
                </a:lnTo>
                <a:lnTo>
                  <a:pt x="1434348" y="867438"/>
                </a:lnTo>
                <a:lnTo>
                  <a:pt x="1434509" y="868435"/>
                </a:lnTo>
                <a:lnTo>
                  <a:pt x="707417" y="868435"/>
                </a:lnTo>
                <a:lnTo>
                  <a:pt x="704973" y="867438"/>
                </a:lnTo>
                <a:lnTo>
                  <a:pt x="0" y="867438"/>
                </a:lnTo>
                <a:close/>
              </a:path>
            </a:pathLst>
          </a:custGeom>
          <a:solidFill>
            <a:schemeClr val="accent1"/>
          </a:solidFill>
          <a:ln w="3175" cap="flat" cmpd="sng" algn="ctr">
            <a:noFill/>
            <a:prstDash val="solid"/>
            <a:round/>
            <a:headEnd type="none" w="med" len="med"/>
            <a:tailEnd type="none" w="med" len="med"/>
          </a:ln>
          <a:effectLst/>
          <a:extLst/>
        </p:spPr>
        <p:txBody>
          <a:bodyPr vert="horz" wrap="none" lIns="120000" tIns="62400" rIns="120000" bIns="62400" numCol="1" rtlCol="0" anchor="ctr" anchorCtr="0" compatLnSpc="1">
            <a:prstTxWarp prst="textNoShape">
              <a:avLst/>
            </a:prstTxWarp>
          </a:bodyPr>
          <a:lstStyle/>
          <a:p>
            <a:pPr marR="0" lvl="0" indent="0" fontAlgn="base">
              <a:lnSpc>
                <a:spcPct val="100000"/>
              </a:lnSpc>
              <a:spcBef>
                <a:spcPct val="0"/>
              </a:spcBef>
              <a:spcAft>
                <a:spcPct val="0"/>
              </a:spcAft>
              <a:buClrTx/>
              <a:buSzTx/>
              <a:buFontTx/>
              <a:buNone/>
              <a:tabLst/>
            </a:pPr>
            <a:endParaRPr kumimoji="0" lang="de-DE" sz="1333" b="0" i="0" u="none" strike="noStrike" kern="0" cap="none" spc="0" normalizeH="0" baseline="0">
              <a:ln>
                <a:noFill/>
              </a:ln>
              <a:solidFill>
                <a:srgbClr val="FFFFFF"/>
              </a:solidFill>
              <a:effectLst/>
              <a:uLnTx/>
              <a:uFillTx/>
              <a:latin typeface="Arial" charset="0"/>
            </a:endParaRPr>
          </a:p>
        </p:txBody>
      </p:sp>
      <p:cxnSp>
        <p:nvCxnSpPr>
          <p:cNvPr id="17" name="Gerade Verbindung 16"/>
          <p:cNvCxnSpPr/>
          <p:nvPr/>
        </p:nvCxnSpPr>
        <p:spPr bwMode="gray">
          <a:xfrm>
            <a:off x="338667" y="6383565"/>
            <a:ext cx="11760200" cy="0"/>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Foliennummernplatzhalter 4"/>
          <p:cNvSpPr>
            <a:spLocks noGrp="1"/>
          </p:cNvSpPr>
          <p:nvPr>
            <p:ph type="sldNum" sz="quarter" idx="4"/>
          </p:nvPr>
        </p:nvSpPr>
        <p:spPr>
          <a:xfrm>
            <a:off x="324828" y="6608052"/>
            <a:ext cx="508000" cy="226800"/>
          </a:xfrm>
          <a:prstGeom prst="rect">
            <a:avLst/>
          </a:prstGeom>
          <a:ln>
            <a:noFill/>
          </a:ln>
        </p:spPr>
        <p:txBody>
          <a:bodyPr/>
          <a:lstStyle>
            <a:lvl1pPr>
              <a:defRPr sz="1067">
                <a:solidFill>
                  <a:srgbClr val="796E6B"/>
                </a:solidFill>
              </a:defRPr>
            </a:lvl1pPr>
          </a:lstStyle>
          <a:p>
            <a:fld id="{D2E93386-642E-403F-9299-29B2788FE86B}" type="slidenum">
              <a:rPr lang="de-DE" smtClean="0"/>
              <a:pPr/>
              <a:t>‹#›</a:t>
            </a:fld>
            <a:endParaRPr lang="de-DE" dirty="0"/>
          </a:p>
        </p:txBody>
      </p:sp>
      <p:sp>
        <p:nvSpPr>
          <p:cNvPr id="18" name="Fußzeilenplatzhalter 2"/>
          <p:cNvSpPr>
            <a:spLocks noGrp="1"/>
          </p:cNvSpPr>
          <p:nvPr>
            <p:ph type="ftr" sz="quarter" idx="3"/>
          </p:nvPr>
        </p:nvSpPr>
        <p:spPr>
          <a:xfrm>
            <a:off x="814428" y="6608052"/>
            <a:ext cx="8347200" cy="226800"/>
          </a:xfrm>
          <a:prstGeom prst="rect">
            <a:avLst/>
          </a:prstGeom>
          <a:ln>
            <a:noFill/>
          </a:ln>
        </p:spPr>
        <p:txBody>
          <a:bodyPr vert="horz" lIns="0" tIns="0" rIns="0" bIns="0" rtlCol="0" anchor="t" anchorCtr="0"/>
          <a:lstStyle>
            <a:lvl1pPr algn="l">
              <a:defRPr sz="1067">
                <a:solidFill>
                  <a:srgbClr val="796E6B"/>
                </a:solidFill>
              </a:defRPr>
            </a:lvl1pPr>
          </a:lstStyle>
          <a:p>
            <a:endParaRPr lang="de-DE"/>
          </a:p>
        </p:txBody>
      </p:sp>
      <p:pic>
        <p:nvPicPr>
          <p:cNvPr id="11" name="Bild 15" descr="180126_hrv_ppt_logo_16zu9_trennfolie.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87043" y="6486077"/>
            <a:ext cx="1340511" cy="243840"/>
          </a:xfrm>
          <a:prstGeom prst="rect">
            <a:avLst/>
          </a:prstGeom>
        </p:spPr>
      </p:pic>
    </p:spTree>
    <p:extLst>
      <p:ext uri="{BB962C8B-B14F-4D97-AF65-F5344CB8AC3E}">
        <p14:creationId xmlns:p14="http://schemas.microsoft.com/office/powerpoint/2010/main" val="91602754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ransition spd="slow"/>
  <p:hf sldNum="0" hdr="0" ftr="0" dt="0"/>
  <p:txStyles>
    <p:titleStyle>
      <a:lvl1pPr algn="l" rtl="0" eaLnBrk="1" fontAlgn="base" hangingPunct="1">
        <a:lnSpc>
          <a:spcPct val="100000"/>
        </a:lnSpc>
        <a:spcBef>
          <a:spcPts val="0"/>
        </a:spcBef>
        <a:spcAft>
          <a:spcPct val="0"/>
        </a:spcAft>
        <a:defRPr sz="2667" b="1">
          <a:solidFill>
            <a:srgbClr val="005192"/>
          </a:solidFill>
          <a:latin typeface="Arial" panose="020B0604020202020204" pitchFamily="34" charset="0"/>
          <a:ea typeface="+mj-ea"/>
          <a:cs typeface="Arial" panose="020B0604020202020204" pitchFamily="34" charset="0"/>
        </a:defRPr>
      </a:lvl1pPr>
      <a:lvl2pPr algn="l" rtl="0" eaLnBrk="1" fontAlgn="base" hangingPunct="1">
        <a:lnSpc>
          <a:spcPct val="110000"/>
        </a:lnSpc>
        <a:spcBef>
          <a:spcPct val="20000"/>
        </a:spcBef>
        <a:spcAft>
          <a:spcPct val="0"/>
        </a:spcAft>
        <a:defRPr sz="2667" b="1">
          <a:solidFill>
            <a:schemeClr val="accent2"/>
          </a:solidFill>
          <a:latin typeface="Arial" charset="0"/>
        </a:defRPr>
      </a:lvl2pPr>
      <a:lvl3pPr algn="l" rtl="0" eaLnBrk="1" fontAlgn="base" hangingPunct="1">
        <a:lnSpc>
          <a:spcPct val="110000"/>
        </a:lnSpc>
        <a:spcBef>
          <a:spcPct val="20000"/>
        </a:spcBef>
        <a:spcAft>
          <a:spcPct val="0"/>
        </a:spcAft>
        <a:defRPr sz="2667" b="1">
          <a:solidFill>
            <a:schemeClr val="accent2"/>
          </a:solidFill>
          <a:latin typeface="Arial" charset="0"/>
        </a:defRPr>
      </a:lvl3pPr>
      <a:lvl4pPr algn="l" rtl="0" eaLnBrk="1" fontAlgn="base" hangingPunct="1">
        <a:lnSpc>
          <a:spcPct val="110000"/>
        </a:lnSpc>
        <a:spcBef>
          <a:spcPct val="20000"/>
        </a:spcBef>
        <a:spcAft>
          <a:spcPct val="0"/>
        </a:spcAft>
        <a:defRPr sz="2667" b="1">
          <a:solidFill>
            <a:schemeClr val="accent2"/>
          </a:solidFill>
          <a:latin typeface="Arial" charset="0"/>
        </a:defRPr>
      </a:lvl4pPr>
      <a:lvl5pPr algn="l" rtl="0" eaLnBrk="1" fontAlgn="base" hangingPunct="1">
        <a:lnSpc>
          <a:spcPct val="110000"/>
        </a:lnSpc>
        <a:spcBef>
          <a:spcPct val="20000"/>
        </a:spcBef>
        <a:spcAft>
          <a:spcPct val="0"/>
        </a:spcAft>
        <a:defRPr sz="2667" b="1">
          <a:solidFill>
            <a:schemeClr val="accent2"/>
          </a:solidFill>
          <a:latin typeface="Arial" charset="0"/>
        </a:defRPr>
      </a:lvl5pPr>
      <a:lvl6pPr marL="609585" algn="l" rtl="0" eaLnBrk="1" fontAlgn="base" hangingPunct="1">
        <a:lnSpc>
          <a:spcPct val="110000"/>
        </a:lnSpc>
        <a:spcBef>
          <a:spcPct val="20000"/>
        </a:spcBef>
        <a:spcAft>
          <a:spcPct val="0"/>
        </a:spcAft>
        <a:defRPr sz="2667" b="1">
          <a:solidFill>
            <a:schemeClr val="accent2"/>
          </a:solidFill>
          <a:latin typeface="Arial" charset="0"/>
        </a:defRPr>
      </a:lvl6pPr>
      <a:lvl7pPr marL="1219170" algn="l" rtl="0" eaLnBrk="1" fontAlgn="base" hangingPunct="1">
        <a:lnSpc>
          <a:spcPct val="110000"/>
        </a:lnSpc>
        <a:spcBef>
          <a:spcPct val="20000"/>
        </a:spcBef>
        <a:spcAft>
          <a:spcPct val="0"/>
        </a:spcAft>
        <a:defRPr sz="2667" b="1">
          <a:solidFill>
            <a:schemeClr val="accent2"/>
          </a:solidFill>
          <a:latin typeface="Arial" charset="0"/>
        </a:defRPr>
      </a:lvl7pPr>
      <a:lvl8pPr marL="1828754" algn="l" rtl="0" eaLnBrk="1" fontAlgn="base" hangingPunct="1">
        <a:lnSpc>
          <a:spcPct val="110000"/>
        </a:lnSpc>
        <a:spcBef>
          <a:spcPct val="20000"/>
        </a:spcBef>
        <a:spcAft>
          <a:spcPct val="0"/>
        </a:spcAft>
        <a:defRPr sz="2667" b="1">
          <a:solidFill>
            <a:schemeClr val="accent2"/>
          </a:solidFill>
          <a:latin typeface="Arial" charset="0"/>
        </a:defRPr>
      </a:lvl8pPr>
      <a:lvl9pPr marL="2438339" algn="l" rtl="0" eaLnBrk="1" fontAlgn="base" hangingPunct="1">
        <a:lnSpc>
          <a:spcPct val="110000"/>
        </a:lnSpc>
        <a:spcBef>
          <a:spcPct val="20000"/>
        </a:spcBef>
        <a:spcAft>
          <a:spcPct val="0"/>
        </a:spcAft>
        <a:defRPr sz="2667" b="1">
          <a:solidFill>
            <a:schemeClr val="accent2"/>
          </a:solidFill>
          <a:latin typeface="Arial" charset="0"/>
        </a:defRPr>
      </a:lvl9pPr>
    </p:titleStyle>
    <p:bodyStyle>
      <a:lvl1pPr marL="359991" indent="-359991" algn="l" rtl="0" eaLnBrk="1" fontAlgn="base" hangingPunct="1">
        <a:lnSpc>
          <a:spcPct val="110000"/>
        </a:lnSpc>
        <a:spcBef>
          <a:spcPts val="800"/>
        </a:spcBef>
        <a:spcAft>
          <a:spcPts val="0"/>
        </a:spcAft>
        <a:buClr>
          <a:schemeClr val="accent2"/>
        </a:buClr>
        <a:buSzPct val="80000"/>
        <a:buFont typeface="Wingdings 3" pitchFamily="18" charset="2"/>
        <a:buChar char=""/>
        <a:defRPr sz="2133">
          <a:solidFill>
            <a:schemeClr val="tx1"/>
          </a:solidFill>
          <a:latin typeface="Arial" panose="020B0604020202020204" pitchFamily="34" charset="0"/>
          <a:ea typeface="+mn-ea"/>
          <a:cs typeface="Arial" panose="020B0604020202020204" pitchFamily="34" charset="0"/>
        </a:defRPr>
      </a:lvl1pPr>
      <a:lvl2pPr marL="603236" indent="-245527" algn="l" rtl="0" eaLnBrk="1" fontAlgn="base" hangingPunct="1">
        <a:lnSpc>
          <a:spcPct val="110000"/>
        </a:lnSpc>
        <a:spcBef>
          <a:spcPts val="800"/>
        </a:spcBef>
        <a:spcAft>
          <a:spcPts val="0"/>
        </a:spcAft>
        <a:buClr>
          <a:schemeClr val="accent2"/>
        </a:buClr>
        <a:buSzPct val="120000"/>
        <a:buFont typeface="Arial" pitchFamily="34" charset="0"/>
        <a:buChar char="•"/>
        <a:defRPr sz="1867">
          <a:solidFill>
            <a:schemeClr val="tx1"/>
          </a:solidFill>
          <a:latin typeface="Arial" panose="020B0604020202020204" pitchFamily="34" charset="0"/>
          <a:cs typeface="Arial" panose="020B0604020202020204" pitchFamily="34" charset="0"/>
        </a:defRPr>
      </a:lvl2pPr>
      <a:lvl3pPr marL="878378" indent="-281510" algn="l" rtl="0" eaLnBrk="1" fontAlgn="base" hangingPunct="1">
        <a:lnSpc>
          <a:spcPct val="110000"/>
        </a:lnSpc>
        <a:spcBef>
          <a:spcPts val="800"/>
        </a:spcBef>
        <a:spcAft>
          <a:spcPts val="0"/>
        </a:spcAft>
        <a:buClr>
          <a:schemeClr val="accent2"/>
        </a:buClr>
        <a:buFont typeface="Arial Black" pitchFamily="34" charset="0"/>
        <a:buChar char="−"/>
        <a:defRPr sz="16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800"/>
        </a:spcBef>
        <a:spcAft>
          <a:spcPts val="0"/>
        </a:spcAft>
        <a:buClr>
          <a:schemeClr val="accent2"/>
        </a:buClr>
        <a:buFont typeface="Arial" charset="0"/>
        <a:buNone/>
        <a:defRPr sz="2133"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800"/>
        </a:spcBef>
        <a:spcAft>
          <a:spcPts val="0"/>
        </a:spcAft>
        <a:buClr>
          <a:schemeClr val="accent2"/>
        </a:buClr>
        <a:buFont typeface="Arial" charset="0"/>
        <a:buNone/>
        <a:defRPr sz="2133">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667"/>
        </a:spcBef>
        <a:spcAft>
          <a:spcPts val="0"/>
        </a:spcAft>
        <a:buClr>
          <a:schemeClr val="folHlink"/>
        </a:buClr>
        <a:buFont typeface="Arial" charset="0"/>
        <a:buNone/>
        <a:defRPr sz="2400">
          <a:solidFill>
            <a:schemeClr val="tx1"/>
          </a:solidFill>
          <a:latin typeface="+mn-lt"/>
        </a:defRPr>
      </a:lvl6pPr>
      <a:lvl7pPr marL="0" indent="0" algn="l" rtl="0" eaLnBrk="1" fontAlgn="base" hangingPunct="1">
        <a:lnSpc>
          <a:spcPct val="100000"/>
        </a:lnSpc>
        <a:spcBef>
          <a:spcPts val="2667"/>
        </a:spcBef>
        <a:spcAft>
          <a:spcPts val="0"/>
        </a:spcAft>
        <a:buClr>
          <a:schemeClr val="folHlink"/>
        </a:buClr>
        <a:buFont typeface="Arial" charset="0"/>
        <a:buNone/>
        <a:defRPr sz="2400">
          <a:solidFill>
            <a:schemeClr val="tx1"/>
          </a:solidFill>
          <a:latin typeface="+mn-lt"/>
        </a:defRPr>
      </a:lvl7pPr>
      <a:lvl8pPr marL="0" indent="0" algn="l" rtl="0" eaLnBrk="1" fontAlgn="base" hangingPunct="1">
        <a:lnSpc>
          <a:spcPct val="100000"/>
        </a:lnSpc>
        <a:spcBef>
          <a:spcPts val="2667"/>
        </a:spcBef>
        <a:spcAft>
          <a:spcPts val="0"/>
        </a:spcAft>
        <a:buClr>
          <a:schemeClr val="folHlink"/>
        </a:buClr>
        <a:buFont typeface="Arial" charset="0"/>
        <a:buNone/>
        <a:defRPr sz="2400">
          <a:solidFill>
            <a:schemeClr val="tx1"/>
          </a:solidFill>
          <a:latin typeface="+mn-lt"/>
        </a:defRPr>
      </a:lvl8pPr>
      <a:lvl9pPr marL="0" indent="0" algn="l" rtl="0" eaLnBrk="1" fontAlgn="base" hangingPunct="1">
        <a:lnSpc>
          <a:spcPct val="100000"/>
        </a:lnSpc>
        <a:spcBef>
          <a:spcPts val="2667"/>
        </a:spcBef>
        <a:spcAft>
          <a:spcPct val="0"/>
        </a:spcAft>
        <a:buClr>
          <a:schemeClr val="folHlink"/>
        </a:buClr>
        <a:buFont typeface="Arial" charset="0"/>
        <a:buNone/>
        <a:defRPr sz="2400">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xml"/><Relationship Id="rId5" Type="http://schemas.openxmlformats.org/officeDocument/2006/relationships/slideLayout" Target="../slideLayouts/slideLayout17.xml"/><Relationship Id="rId4" Type="http://schemas.openxmlformats.org/officeDocument/2006/relationships/tags" Target="../tags/tag5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9.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6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80.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86.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8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88.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8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5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31528" y="4097871"/>
            <a:ext cx="11400385" cy="430887"/>
          </a:xfrm>
          <a:effectLst>
            <a:reflection endPos="0" dir="5400000" sy="-100000" algn="bl" rotWithShape="0"/>
          </a:effectLst>
        </p:spPr>
        <p:txBody>
          <a:bodyPr vert="horz" wrap="none" anchor="t"/>
          <a:lstStyle/>
          <a:p>
            <a:pPr eaLnBrk="0" hangingPunct="0">
              <a:spcAft>
                <a:spcPts val="0"/>
              </a:spcAft>
            </a:pPr>
            <a:r>
              <a:rPr lang="en-US" sz="2800" kern="1200" dirty="0">
                <a:solidFill>
                  <a:srgbClr val="FFFFFF"/>
                </a:solidFill>
              </a:rPr>
              <a:t>Genomics and other “Omics” Sciences </a:t>
            </a:r>
          </a:p>
        </p:txBody>
      </p:sp>
      <p:sp>
        <p:nvSpPr>
          <p:cNvPr id="3" name="Subtitle 2"/>
          <p:cNvSpPr>
            <a:spLocks noGrp="1"/>
          </p:cNvSpPr>
          <p:nvPr>
            <p:ph type="subTitle" idx="1"/>
          </p:nvPr>
        </p:nvSpPr>
        <p:spPr>
          <a:xfrm>
            <a:off x="334921" y="4593088"/>
            <a:ext cx="11400385" cy="304699"/>
          </a:xfrm>
          <a:effectLst>
            <a:reflection endPos="0" dir="5400000" sy="-100000" algn="bl" rotWithShape="0"/>
          </a:effectLst>
        </p:spPr>
        <p:txBody>
          <a:bodyPr vert="horz" wrap="none" anchor="t"/>
          <a:lstStyle/>
          <a:p>
            <a:pPr eaLnBrk="0" hangingPunct="0">
              <a:lnSpc>
                <a:spcPct val="100000"/>
              </a:lnSpc>
              <a:spcBef>
                <a:spcPts val="0"/>
              </a:spcBef>
            </a:pPr>
            <a:r>
              <a:rPr lang="en-CA" sz="1800" kern="1200">
                <a:solidFill>
                  <a:srgbClr val="FFFFFF"/>
                </a:solidFill>
              </a:rPr>
              <a:t>A life insurance perspective</a:t>
            </a:r>
            <a:endParaRPr lang="en-US" sz="1800" kern="1200" dirty="0">
              <a:solidFill>
                <a:srgbClr val="FFFFFF"/>
              </a:solidFill>
            </a:endParaRPr>
          </a:p>
        </p:txBody>
      </p:sp>
      <p:sp>
        <p:nvSpPr>
          <p:cNvPr id="4" name="Rectangle 3"/>
          <p:cNvSpPr/>
          <p:nvPr>
            <p:custDataLst>
              <p:tags r:id="rId1"/>
            </p:custDataLst>
          </p:nvPr>
        </p:nvSpPr>
        <p:spPr bwMode="auto">
          <a:xfrm>
            <a:off x="2249965" y="5739307"/>
            <a:ext cx="7172616" cy="236988"/>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1219170" eaLnBrk="0" fontAlgn="base" hangingPunct="0">
              <a:buClr>
                <a:srgbClr val="005192"/>
              </a:buClr>
            </a:pPr>
            <a:r>
              <a:rPr lang="en-CA" sz="1400" b="1">
                <a:latin typeface="Arial" panose="020B0604020202020204" pitchFamily="34" charset="0"/>
              </a:rPr>
              <a:t>Dr Nico van Zyl</a:t>
            </a:r>
            <a:endParaRPr lang="en-CA" sz="1400" b="1" dirty="0">
              <a:latin typeface="Arial" panose="020B0604020202020204" pitchFamily="34" charset="0"/>
            </a:endParaRPr>
          </a:p>
        </p:txBody>
      </p:sp>
      <p:sp>
        <p:nvSpPr>
          <p:cNvPr id="5" name="Rectangle 4"/>
          <p:cNvSpPr/>
          <p:nvPr>
            <p:custDataLst>
              <p:tags r:id="rId2"/>
            </p:custDataLst>
          </p:nvPr>
        </p:nvSpPr>
        <p:spPr bwMode="auto">
          <a:xfrm>
            <a:off x="1719023" y="5739307"/>
            <a:ext cx="7172616" cy="236988"/>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380990" indent="-380990" defTabSz="1219170" eaLnBrk="0" fontAlgn="base" hangingPunct="0">
              <a:buClr>
                <a:srgbClr val="005192"/>
              </a:buClr>
            </a:pPr>
            <a:endParaRPr lang="en-CA" sz="1400" b="1">
              <a:latin typeface="Arial" panose="020B0604020202020204" pitchFamily="34" charset="0"/>
            </a:endParaRPr>
          </a:p>
        </p:txBody>
      </p:sp>
      <p:sp>
        <p:nvSpPr>
          <p:cNvPr id="6" name="Rectangle 5"/>
          <p:cNvSpPr/>
          <p:nvPr>
            <p:custDataLst>
              <p:tags r:id="rId3"/>
            </p:custDataLst>
          </p:nvPr>
        </p:nvSpPr>
        <p:spPr bwMode="auto">
          <a:xfrm>
            <a:off x="1719023" y="5949279"/>
            <a:ext cx="7172616" cy="236988"/>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380990" indent="-380990" defTabSz="1219170" eaLnBrk="0" fontAlgn="base" hangingPunct="0">
              <a:buClr>
                <a:srgbClr val="005192"/>
              </a:buClr>
            </a:pPr>
            <a:endParaRPr lang="en-CA" sz="1400" b="1">
              <a:latin typeface="Arial" panose="020B0604020202020204" pitchFamily="34" charset="0"/>
            </a:endParaRPr>
          </a:p>
        </p:txBody>
      </p:sp>
      <p:sp>
        <p:nvSpPr>
          <p:cNvPr id="7" name="Rectangle 6"/>
          <p:cNvSpPr/>
          <p:nvPr>
            <p:custDataLst>
              <p:tags r:id="rId4"/>
            </p:custDataLst>
          </p:nvPr>
        </p:nvSpPr>
        <p:spPr bwMode="auto">
          <a:xfrm>
            <a:off x="341351" y="6345324"/>
            <a:ext cx="5733225" cy="372410"/>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defTabSz="1219170" eaLnBrk="0" fontAlgn="base" hangingPunct="0">
              <a:buClr>
                <a:srgbClr val="005192"/>
              </a:buClr>
            </a:pPr>
            <a:r>
              <a:rPr lang="en-CA" sz="1100" dirty="0">
                <a:solidFill>
                  <a:srgbClr val="796E6B"/>
                </a:solidFill>
                <a:latin typeface="Arial" panose="020B0604020202020204" pitchFamily="34" charset="0"/>
              </a:rPr>
              <a:t>TCAHOU</a:t>
            </a:r>
          </a:p>
          <a:p>
            <a:pPr defTabSz="1219170" eaLnBrk="0" fontAlgn="base" hangingPunct="0">
              <a:buClr>
                <a:srgbClr val="005192"/>
              </a:buClr>
            </a:pPr>
            <a:r>
              <a:rPr lang="en-CA" sz="1100" dirty="0">
                <a:solidFill>
                  <a:srgbClr val="796E6B"/>
                </a:solidFill>
                <a:latin typeface="Arial" panose="020B0604020202020204" pitchFamily="34" charset="0"/>
              </a:rPr>
              <a:t>Minneapolis, May 2019</a:t>
            </a:r>
          </a:p>
        </p:txBody>
      </p:sp>
    </p:spTree>
    <p:extLst>
      <p:ext uri="{BB962C8B-B14F-4D97-AF65-F5344CB8AC3E}">
        <p14:creationId xmlns:p14="http://schemas.microsoft.com/office/powerpoint/2010/main" val="323201554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75" y="385047"/>
            <a:ext cx="11401567" cy="338554"/>
          </a:xfrm>
          <a:effectLst>
            <a:reflection endPos="0" dir="5400000" sy="-100000" algn="bl" rotWithShape="0"/>
          </a:effectLst>
        </p:spPr>
        <p:txBody>
          <a:bodyPr vert="horz" wrap="none" anchor="t"/>
          <a:lstStyle/>
          <a:p>
            <a:pPr eaLnBrk="0" hangingPunct="0">
              <a:spcAft>
                <a:spcPts val="0"/>
              </a:spcAft>
            </a:pPr>
            <a:r>
              <a:rPr lang="en-US" kern="1200" dirty="0">
                <a:latin typeface="Arial"/>
              </a:rPr>
              <a:t>Genomics and Cancer</a:t>
            </a:r>
          </a:p>
        </p:txBody>
      </p:sp>
      <p:sp>
        <p:nvSpPr>
          <p:cNvPr id="7" name="Text Placeholder 6"/>
          <p:cNvSpPr>
            <a:spLocks noGrp="1"/>
          </p:cNvSpPr>
          <p:nvPr>
            <p:ph type="body" sz="quarter" idx="13"/>
          </p:nvPr>
        </p:nvSpPr>
        <p:spPr>
          <a:xfrm>
            <a:off x="1068475" y="1339154"/>
            <a:ext cx="8694051" cy="4087273"/>
          </a:xfrm>
        </p:spPr>
        <p:txBody>
          <a:bodyPr/>
          <a:lstStyle/>
          <a:p>
            <a:r>
              <a:rPr lang="en-US" dirty="0">
                <a:latin typeface="SourceSansPro-Regular"/>
              </a:rPr>
              <a:t>Tissue purity in solid tumors </a:t>
            </a:r>
          </a:p>
          <a:p>
            <a:endParaRPr lang="en-US" dirty="0">
              <a:latin typeface="SourceSansPro-Regular"/>
            </a:endParaRPr>
          </a:p>
          <a:p>
            <a:r>
              <a:rPr lang="en-US" dirty="0">
                <a:latin typeface="SourceSansPro-Regular"/>
              </a:rPr>
              <a:t>Identification of the Driver Mutations is difficult</a:t>
            </a:r>
          </a:p>
          <a:p>
            <a:pPr lvl="1"/>
            <a:r>
              <a:rPr lang="en-US" dirty="0">
                <a:latin typeface="SourceSansPro-Regular"/>
              </a:rPr>
              <a:t>Focuses on known genes</a:t>
            </a:r>
          </a:p>
          <a:p>
            <a:pPr marL="0" indent="0">
              <a:buNone/>
            </a:pPr>
            <a:endParaRPr lang="en-US" dirty="0">
              <a:latin typeface="SourceSansPro-Regular"/>
            </a:endParaRPr>
          </a:p>
          <a:p>
            <a:r>
              <a:rPr lang="en-US" dirty="0">
                <a:latin typeface="SourceSansPro-Regular"/>
              </a:rPr>
              <a:t>Each patient is different</a:t>
            </a:r>
          </a:p>
          <a:p>
            <a:endParaRPr lang="en-US" dirty="0">
              <a:latin typeface="SourceSansPro-Regular"/>
            </a:endParaRPr>
          </a:p>
          <a:p>
            <a:r>
              <a:rPr lang="en-US" dirty="0">
                <a:latin typeface="SourceSansPro-Regular"/>
              </a:rPr>
              <a:t>Heterogeneity within a tumor</a:t>
            </a:r>
          </a:p>
          <a:p>
            <a:endParaRPr lang="en-US" dirty="0">
              <a:latin typeface="SourceSansPro-Regular"/>
            </a:endParaRPr>
          </a:p>
          <a:p>
            <a:r>
              <a:rPr lang="en-US" dirty="0"/>
              <a:t>Not all patients respond </a:t>
            </a:r>
            <a:r>
              <a:rPr lang="en-US" dirty="0">
                <a:latin typeface="Arial"/>
                <a:cs typeface="Arial"/>
              </a:rPr>
              <a:t>→ </a:t>
            </a:r>
            <a:r>
              <a:rPr lang="en-US" dirty="0"/>
              <a:t>bypass pathways activate</a:t>
            </a:r>
            <a:endParaRPr lang="en-US" dirty="0">
              <a:latin typeface="SourceSansPro-Regular"/>
            </a:endParaRPr>
          </a:p>
          <a:p>
            <a:endParaRPr lang="en-US" dirty="0">
              <a:latin typeface="SourceSansPro-Regular"/>
            </a:endParaRPr>
          </a:p>
        </p:txBody>
      </p:sp>
      <p:sp>
        <p:nvSpPr>
          <p:cNvPr id="6" name="TextBox 5"/>
          <p:cNvSpPr txBox="1"/>
          <p:nvPr>
            <p:custDataLst>
              <p:tags r:id="rId1"/>
            </p:custDataLst>
          </p:nvPr>
        </p:nvSpPr>
        <p:spPr>
          <a:xfrm>
            <a:off x="1068475" y="723601"/>
            <a:ext cx="4193456"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Cancer Genome Sequencing Challenges</a:t>
            </a:r>
          </a:p>
        </p:txBody>
      </p:sp>
    </p:spTree>
    <p:extLst>
      <p:ext uri="{BB962C8B-B14F-4D97-AF65-F5344CB8AC3E}">
        <p14:creationId xmlns:p14="http://schemas.microsoft.com/office/powerpoint/2010/main" val="209450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85047"/>
            <a:ext cx="11401567" cy="338554"/>
          </a:xfrm>
          <a:effectLst>
            <a:reflection endPos="0" dir="5400000" sy="-100000" algn="bl" rotWithShape="0"/>
          </a:effectLst>
        </p:spPr>
        <p:txBody>
          <a:bodyPr vert="horz" wrap="none" anchor="t"/>
          <a:lstStyle/>
          <a:p>
            <a:pPr eaLnBrk="0" hangingPunct="0">
              <a:spcAft>
                <a:spcPts val="0"/>
              </a:spcAft>
            </a:pPr>
            <a:r>
              <a:rPr lang="en-US" kern="1200" dirty="0">
                <a:latin typeface="Arial"/>
              </a:rPr>
              <a:t>Genomics and Cancer</a:t>
            </a:r>
          </a:p>
        </p:txBody>
      </p:sp>
      <p:sp>
        <p:nvSpPr>
          <p:cNvPr id="7" name="Text Placeholder 6"/>
          <p:cNvSpPr>
            <a:spLocks noGrp="1"/>
          </p:cNvSpPr>
          <p:nvPr>
            <p:ph type="body" sz="quarter" idx="13"/>
          </p:nvPr>
        </p:nvSpPr>
        <p:spPr>
          <a:xfrm>
            <a:off x="1059848" y="1272363"/>
            <a:ext cx="8694051" cy="2314480"/>
          </a:xfrm>
        </p:spPr>
        <p:txBody>
          <a:bodyPr/>
          <a:lstStyle/>
          <a:p>
            <a:r>
              <a:rPr lang="en-US" dirty="0">
                <a:latin typeface="SourceSansPro-Regular"/>
              </a:rPr>
              <a:t>Drug Resistance</a:t>
            </a:r>
          </a:p>
          <a:p>
            <a:pPr lvl="1"/>
            <a:r>
              <a:rPr lang="en-US" dirty="0">
                <a:latin typeface="SourceSansPro-Regular"/>
              </a:rPr>
              <a:t>Large and heterogeneous tumors</a:t>
            </a:r>
          </a:p>
          <a:p>
            <a:pPr marL="268288" lvl="1" indent="0">
              <a:buNone/>
            </a:pPr>
            <a:endParaRPr lang="en-US" dirty="0">
              <a:latin typeface="SourceSansPro-Regular"/>
            </a:endParaRPr>
          </a:p>
          <a:p>
            <a:pPr marL="268288" lvl="1" indent="0">
              <a:buNone/>
            </a:pPr>
            <a:endParaRPr lang="en-US" dirty="0">
              <a:latin typeface="SourceSansPro-Regular"/>
            </a:endParaRPr>
          </a:p>
          <a:p>
            <a:pPr marL="268288" lvl="1" indent="0">
              <a:buNone/>
            </a:pPr>
            <a:endParaRPr lang="en-US" dirty="0">
              <a:latin typeface="SourceSansPro-Regular"/>
            </a:endParaRPr>
          </a:p>
          <a:p>
            <a:pPr marL="268288" lvl="1" indent="0">
              <a:buNone/>
            </a:pPr>
            <a:r>
              <a:rPr lang="en-US" dirty="0">
                <a:latin typeface="SourceSansPro-Regular"/>
              </a:rPr>
              <a:t>Combination therapies using multiple drugs in expected to be the best strategy (similar to treatments for AIDS/HIV patients)</a:t>
            </a:r>
            <a:endParaRPr lang="en-US" dirty="0">
              <a:solidFill>
                <a:srgbClr val="3E3E3E"/>
              </a:solidFill>
              <a:latin typeface="SourceSansPro-Regular"/>
            </a:endParaRPr>
          </a:p>
        </p:txBody>
      </p:sp>
      <p:sp>
        <p:nvSpPr>
          <p:cNvPr id="6" name="TextBox 5"/>
          <p:cNvSpPr txBox="1"/>
          <p:nvPr>
            <p:custDataLst>
              <p:tags r:id="rId1"/>
            </p:custDataLst>
          </p:nvPr>
        </p:nvSpPr>
        <p:spPr>
          <a:xfrm>
            <a:off x="1059848" y="714636"/>
            <a:ext cx="4193456"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Cancer Genome Sequencing Challenges</a:t>
            </a:r>
          </a:p>
        </p:txBody>
      </p:sp>
    </p:spTree>
    <p:extLst>
      <p:ext uri="{BB962C8B-B14F-4D97-AF65-F5344CB8AC3E}">
        <p14:creationId xmlns:p14="http://schemas.microsoft.com/office/powerpoint/2010/main" val="3556928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85047"/>
            <a:ext cx="11401567" cy="338554"/>
          </a:xfrm>
          <a:effectLst>
            <a:reflection endPos="0" dir="5400000" sy="-100000" algn="bl" rotWithShape="0"/>
          </a:effectLst>
        </p:spPr>
        <p:txBody>
          <a:bodyPr vert="horz" wrap="none" anchor="t"/>
          <a:lstStyle/>
          <a:p>
            <a:pPr eaLnBrk="0" hangingPunct="0">
              <a:spcAft>
                <a:spcPts val="0"/>
              </a:spcAft>
            </a:pPr>
            <a:r>
              <a:rPr lang="en-US" kern="1200" dirty="0">
                <a:latin typeface="Arial"/>
              </a:rPr>
              <a:t>Pharmacogenomics</a:t>
            </a:r>
          </a:p>
        </p:txBody>
      </p:sp>
      <p:sp>
        <p:nvSpPr>
          <p:cNvPr id="7" name="Text Placeholder 6"/>
          <p:cNvSpPr>
            <a:spLocks noGrp="1"/>
          </p:cNvSpPr>
          <p:nvPr>
            <p:ph type="body" sz="quarter" idx="13"/>
          </p:nvPr>
        </p:nvSpPr>
        <p:spPr>
          <a:xfrm>
            <a:off x="1059848" y="1263736"/>
            <a:ext cx="8694051" cy="4502771"/>
          </a:xfrm>
        </p:spPr>
        <p:txBody>
          <a:bodyPr/>
          <a:lstStyle/>
          <a:p>
            <a:r>
              <a:rPr lang="en-US" dirty="0"/>
              <a:t>Identify individuals who are most likely to benefit from a particular medication</a:t>
            </a:r>
          </a:p>
          <a:p>
            <a:endParaRPr lang="en-US" dirty="0"/>
          </a:p>
          <a:p>
            <a:r>
              <a:rPr lang="en-US" dirty="0"/>
              <a:t>Determine proper dose of medication</a:t>
            </a:r>
          </a:p>
          <a:p>
            <a:endParaRPr lang="en-US" dirty="0"/>
          </a:p>
          <a:p>
            <a:r>
              <a:rPr lang="en-US" dirty="0"/>
              <a:t>Minimize side effects of medication</a:t>
            </a:r>
          </a:p>
          <a:p>
            <a:pPr marL="0" indent="0">
              <a:buNone/>
            </a:pPr>
            <a:endParaRPr lang="en-US" dirty="0"/>
          </a:p>
          <a:p>
            <a:r>
              <a:rPr lang="en-US" dirty="0"/>
              <a:t>Avoid drug-drug interactions</a:t>
            </a:r>
          </a:p>
          <a:p>
            <a:endParaRPr lang="en-US" dirty="0"/>
          </a:p>
          <a:p>
            <a:r>
              <a:rPr lang="en-US" dirty="0"/>
              <a:t>Genetic screening to determine what kind of CYP450 metabolizer you are</a:t>
            </a:r>
          </a:p>
          <a:p>
            <a:pPr lvl="1"/>
            <a:r>
              <a:rPr lang="en-US" dirty="0"/>
              <a:t>Antidepressants, Warfarin, Tamoxifen, Beta blockers </a:t>
            </a:r>
          </a:p>
          <a:p>
            <a:endParaRPr lang="en-US" dirty="0"/>
          </a:p>
          <a:p>
            <a:pPr marL="0" indent="0">
              <a:buNone/>
            </a:pPr>
            <a:r>
              <a:rPr lang="en-US" dirty="0">
                <a:latin typeface="SourceSansPro-Regular"/>
              </a:rPr>
              <a:t>	</a:t>
            </a:r>
            <a:r>
              <a:rPr lang="en-US" b="1" dirty="0">
                <a:latin typeface="SourceSansPro-Regular"/>
              </a:rPr>
              <a:t>Over 200 loci have been associated with drug response</a:t>
            </a:r>
            <a:endParaRPr lang="en-US" b="1" dirty="0"/>
          </a:p>
        </p:txBody>
      </p:sp>
      <p:sp>
        <p:nvSpPr>
          <p:cNvPr id="6" name="TextBox 5"/>
          <p:cNvSpPr txBox="1"/>
          <p:nvPr>
            <p:custDataLst>
              <p:tags r:id="rId1"/>
            </p:custDataLst>
          </p:nvPr>
        </p:nvSpPr>
        <p:spPr>
          <a:xfrm>
            <a:off x="1059848" y="723601"/>
            <a:ext cx="2962349"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Goals of Pharmacogenomics</a:t>
            </a:r>
          </a:p>
        </p:txBody>
      </p:sp>
    </p:spTree>
    <p:extLst>
      <p:ext uri="{BB962C8B-B14F-4D97-AF65-F5344CB8AC3E}">
        <p14:creationId xmlns:p14="http://schemas.microsoft.com/office/powerpoint/2010/main" val="300202986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91357"/>
            <a:ext cx="11401567" cy="338554"/>
          </a:xfrm>
          <a:effectLst>
            <a:reflection endPos="0" dir="5400000" sy="-100000" algn="bl" rotWithShape="0"/>
          </a:effectLst>
        </p:spPr>
        <p:txBody>
          <a:bodyPr vert="horz" wrap="none" anchor="t"/>
          <a:lstStyle/>
          <a:p>
            <a:pPr eaLnBrk="0" hangingPunct="0">
              <a:spcAft>
                <a:spcPts val="0"/>
              </a:spcAft>
            </a:pPr>
            <a:r>
              <a:rPr lang="en-US" kern="1200" dirty="0">
                <a:latin typeface="Arial"/>
              </a:rPr>
              <a:t>Genomics, Risk Assessment and Modification</a:t>
            </a:r>
          </a:p>
        </p:txBody>
      </p:sp>
      <p:sp>
        <p:nvSpPr>
          <p:cNvPr id="4" name="Text Placeholder 3"/>
          <p:cNvSpPr>
            <a:spLocks noGrp="1"/>
          </p:cNvSpPr>
          <p:nvPr>
            <p:ph type="body" sz="quarter" idx="13"/>
          </p:nvPr>
        </p:nvSpPr>
        <p:spPr>
          <a:xfrm>
            <a:off x="1059848" y="1328497"/>
            <a:ext cx="8694051" cy="4721292"/>
          </a:xfrm>
        </p:spPr>
        <p:txBody>
          <a:bodyPr/>
          <a:lstStyle/>
          <a:p>
            <a:r>
              <a:rPr lang="en-US" dirty="0"/>
              <a:t>Genetic architecture of common diseases</a:t>
            </a:r>
          </a:p>
          <a:p>
            <a:pPr lvl="1"/>
            <a:r>
              <a:rPr lang="en-US" dirty="0"/>
              <a:t>Old paradigm of monogenic versus polygenic</a:t>
            </a:r>
          </a:p>
          <a:p>
            <a:pPr lvl="1"/>
            <a:r>
              <a:rPr lang="en-US" dirty="0"/>
              <a:t>New paradigm of a continuum of common low-risk variants to rare high-risk variants that can act cumulatively</a:t>
            </a:r>
          </a:p>
          <a:p>
            <a:pPr lvl="1"/>
            <a:endParaRPr lang="en-US" dirty="0"/>
          </a:p>
          <a:p>
            <a:pPr lvl="0">
              <a:buClr>
                <a:srgbClr val="005192"/>
              </a:buClr>
            </a:pPr>
            <a:r>
              <a:rPr lang="en-US" dirty="0">
                <a:solidFill>
                  <a:srgbClr val="3E3E3E"/>
                </a:solidFill>
              </a:rPr>
              <a:t>Overall rare high-risk variants - </a:t>
            </a:r>
            <a:r>
              <a:rPr lang="en-US" b="1" dirty="0">
                <a:solidFill>
                  <a:srgbClr val="3E3E3E"/>
                </a:solidFill>
              </a:rPr>
              <a:t>M</a:t>
            </a:r>
            <a:r>
              <a:rPr lang="en-US" dirty="0">
                <a:solidFill>
                  <a:srgbClr val="3E3E3E"/>
                </a:solidFill>
              </a:rPr>
              <a:t>inor </a:t>
            </a:r>
            <a:r>
              <a:rPr lang="en-US" b="1" dirty="0">
                <a:solidFill>
                  <a:srgbClr val="3E3E3E"/>
                </a:solidFill>
              </a:rPr>
              <a:t>A</a:t>
            </a:r>
            <a:r>
              <a:rPr lang="en-US" dirty="0">
                <a:solidFill>
                  <a:srgbClr val="3E3E3E"/>
                </a:solidFill>
              </a:rPr>
              <a:t>llele </a:t>
            </a:r>
            <a:r>
              <a:rPr lang="en-US" b="1" dirty="0">
                <a:solidFill>
                  <a:srgbClr val="3E3E3E"/>
                </a:solidFill>
              </a:rPr>
              <a:t>F</a:t>
            </a:r>
            <a:r>
              <a:rPr lang="en-US" dirty="0">
                <a:solidFill>
                  <a:srgbClr val="3E3E3E"/>
                </a:solidFill>
              </a:rPr>
              <a:t>requency (MAF) &lt; 0.5% and account for between 1 to 10% of disease incidence and may result in familial aggregation for a particular disorder</a:t>
            </a:r>
          </a:p>
          <a:p>
            <a:pPr lvl="0">
              <a:buClr>
                <a:srgbClr val="005192"/>
              </a:buClr>
            </a:pPr>
            <a:endParaRPr lang="en-US" dirty="0">
              <a:solidFill>
                <a:srgbClr val="3E3E3E"/>
              </a:solidFill>
            </a:endParaRPr>
          </a:p>
          <a:p>
            <a:pPr lvl="0">
              <a:buClr>
                <a:srgbClr val="005192"/>
              </a:buClr>
            </a:pPr>
            <a:r>
              <a:rPr lang="en-US" dirty="0">
                <a:solidFill>
                  <a:srgbClr val="3E3E3E"/>
                </a:solidFill>
              </a:rPr>
              <a:t>Most common adult-onset diseases are mediated by numerous common (MAF &gt; 5%) and low-frequency (MAF between 0.5 to 5%) low-risk variants</a:t>
            </a:r>
          </a:p>
          <a:p>
            <a:pPr lvl="1">
              <a:buClr>
                <a:srgbClr val="005192"/>
              </a:buClr>
            </a:pPr>
            <a:r>
              <a:rPr lang="en-US" dirty="0">
                <a:solidFill>
                  <a:srgbClr val="3E3E3E"/>
                </a:solidFill>
              </a:rPr>
              <a:t>Individually these variants each contribute small effects (OR 1 to 1.5)</a:t>
            </a:r>
          </a:p>
          <a:p>
            <a:pPr marL="268288" lvl="1" indent="0">
              <a:buClr>
                <a:srgbClr val="005192"/>
              </a:buClr>
              <a:buNone/>
            </a:pPr>
            <a:endParaRPr lang="en-US" dirty="0">
              <a:solidFill>
                <a:srgbClr val="3E3E3E"/>
              </a:solidFill>
            </a:endParaRPr>
          </a:p>
          <a:p>
            <a:pPr lvl="1"/>
            <a:endParaRPr lang="en-US" dirty="0"/>
          </a:p>
        </p:txBody>
      </p:sp>
      <p:sp>
        <p:nvSpPr>
          <p:cNvPr id="6" name="TextBox 5"/>
          <p:cNvSpPr txBox="1"/>
          <p:nvPr>
            <p:custDataLst>
              <p:tags r:id="rId1"/>
            </p:custDataLst>
          </p:nvPr>
        </p:nvSpPr>
        <p:spPr>
          <a:xfrm>
            <a:off x="1059848" y="729911"/>
            <a:ext cx="2295500"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Polygenic Risk Scores</a:t>
            </a:r>
          </a:p>
        </p:txBody>
      </p:sp>
    </p:spTree>
    <p:extLst>
      <p:ext uri="{BB962C8B-B14F-4D97-AF65-F5344CB8AC3E}">
        <p14:creationId xmlns:p14="http://schemas.microsoft.com/office/powerpoint/2010/main" val="1206022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91357"/>
            <a:ext cx="11401567" cy="338554"/>
          </a:xfrm>
          <a:effectLst>
            <a:reflection endPos="0" dir="5400000" sy="-100000" algn="bl" rotWithShape="0"/>
          </a:effectLst>
        </p:spPr>
        <p:txBody>
          <a:bodyPr vert="horz" wrap="none" anchor="t"/>
          <a:lstStyle/>
          <a:p>
            <a:pPr eaLnBrk="0" hangingPunct="0">
              <a:spcAft>
                <a:spcPts val="0"/>
              </a:spcAft>
            </a:pPr>
            <a:r>
              <a:rPr lang="en-US" kern="1200">
                <a:latin typeface="Arial"/>
              </a:rPr>
              <a:t>Genomics, Risk Assessment and Modification</a:t>
            </a:r>
            <a:endParaRPr lang="en-US" kern="1200" dirty="0">
              <a:latin typeface="Arial"/>
            </a:endParaRPr>
          </a:p>
        </p:txBody>
      </p:sp>
      <p:sp>
        <p:nvSpPr>
          <p:cNvPr id="4" name="Text Placeholder 3"/>
          <p:cNvSpPr>
            <a:spLocks noGrp="1"/>
          </p:cNvSpPr>
          <p:nvPr>
            <p:ph type="body" sz="quarter" idx="13"/>
          </p:nvPr>
        </p:nvSpPr>
        <p:spPr>
          <a:xfrm>
            <a:off x="1059848" y="1328496"/>
            <a:ext cx="9244737" cy="4391972"/>
          </a:xfrm>
        </p:spPr>
        <p:txBody>
          <a:bodyPr/>
          <a:lstStyle/>
          <a:p>
            <a:r>
              <a:rPr lang="en-US" dirty="0"/>
              <a:t>Majority of disease heritability for many common adult-onset diseases comprise:</a:t>
            </a:r>
          </a:p>
          <a:p>
            <a:endParaRPr lang="en-US" dirty="0"/>
          </a:p>
          <a:p>
            <a:endParaRPr lang="en-US" dirty="0"/>
          </a:p>
          <a:p>
            <a:endParaRPr lang="en-US" dirty="0"/>
          </a:p>
          <a:p>
            <a:endParaRPr lang="en-US" dirty="0"/>
          </a:p>
          <a:p>
            <a:endParaRPr lang="en-US" dirty="0"/>
          </a:p>
          <a:p>
            <a:endParaRPr lang="en-US" dirty="0"/>
          </a:p>
          <a:p>
            <a:endParaRPr lang="en-US" dirty="0"/>
          </a:p>
          <a:p>
            <a:r>
              <a:rPr lang="en-US" dirty="0"/>
              <a:t>Due to small effects from common variants → unable to stratify risk disease using the individual variant effect sizes </a:t>
            </a:r>
          </a:p>
          <a:p>
            <a:pPr lvl="1"/>
            <a:r>
              <a:rPr lang="en-US" dirty="0"/>
              <a:t>Solution to this is to develop a Polygenic Risk Score</a:t>
            </a:r>
          </a:p>
          <a:p>
            <a:pPr marL="268288" lvl="1" indent="0">
              <a:buNone/>
            </a:pPr>
            <a:endParaRPr lang="en-US" dirty="0"/>
          </a:p>
        </p:txBody>
      </p:sp>
      <p:sp>
        <p:nvSpPr>
          <p:cNvPr id="6" name="TextBox 5"/>
          <p:cNvSpPr txBox="1"/>
          <p:nvPr>
            <p:custDataLst>
              <p:tags r:id="rId1"/>
            </p:custDataLst>
          </p:nvPr>
        </p:nvSpPr>
        <p:spPr>
          <a:xfrm>
            <a:off x="1059848" y="729911"/>
            <a:ext cx="2295500"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Polygenic Risk Scores</a:t>
            </a:r>
          </a:p>
        </p:txBody>
      </p:sp>
      <p:graphicFrame>
        <p:nvGraphicFramePr>
          <p:cNvPr id="5" name="Table 4"/>
          <p:cNvGraphicFramePr>
            <a:graphicFrameLocks noGrp="1"/>
          </p:cNvGraphicFramePr>
          <p:nvPr>
            <p:extLst>
              <p:ext uri="{D42A27DB-BD31-4B8C-83A1-F6EECF244321}">
                <p14:modId xmlns:p14="http://schemas.microsoft.com/office/powerpoint/2010/main" val="1360273202"/>
              </p:ext>
            </p:extLst>
          </p:nvPr>
        </p:nvGraphicFramePr>
        <p:xfrm>
          <a:off x="1781664" y="1922016"/>
          <a:ext cx="6108700" cy="1614043"/>
        </p:xfrm>
        <a:graphic>
          <a:graphicData uri="http://schemas.openxmlformats.org/drawingml/2006/table">
            <a:tbl>
              <a:tblPr firstRow="1" firstCol="1" bandRow="1"/>
              <a:tblGrid>
                <a:gridCol w="3054350">
                  <a:extLst>
                    <a:ext uri="{9D8B030D-6E8A-4147-A177-3AD203B41FA5}">
                      <a16:colId xmlns:a16="http://schemas.microsoft.com/office/drawing/2014/main" val="746408838"/>
                    </a:ext>
                  </a:extLst>
                </a:gridCol>
                <a:gridCol w="3054350">
                  <a:extLst>
                    <a:ext uri="{9D8B030D-6E8A-4147-A177-3AD203B41FA5}">
                      <a16:colId xmlns:a16="http://schemas.microsoft.com/office/drawing/2014/main" val="1227882777"/>
                    </a:ext>
                  </a:extLst>
                </a:gridCol>
              </a:tblGrid>
              <a:tr h="0">
                <a:tc>
                  <a:txBody>
                    <a:bodyPr/>
                    <a:lstStyle/>
                    <a:p>
                      <a:pPr marL="0" marR="0">
                        <a:lnSpc>
                          <a:spcPct val="110000"/>
                        </a:lnSpc>
                        <a:spcBef>
                          <a:spcPts val="0"/>
                        </a:spcBef>
                        <a:spcAft>
                          <a:spcPts val="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Familial Form</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0">
                    <a:lnL>
                      <a:noFill/>
                    </a:lnL>
                    <a:lnR>
                      <a:noFill/>
                    </a:lnR>
                    <a:lnT>
                      <a:noFill/>
                    </a:lnT>
                    <a:lnB w="28575" cap="flat" cmpd="sng" algn="ctr">
                      <a:solidFill>
                        <a:srgbClr val="FFFFFF"/>
                      </a:solidFill>
                      <a:prstDash val="solid"/>
                      <a:round/>
                      <a:headEnd type="none" w="med" len="med"/>
                      <a:tailEnd type="none" w="med" len="med"/>
                    </a:lnB>
                    <a:solidFill>
                      <a:srgbClr val="DEDEDE"/>
                    </a:solidFill>
                  </a:tcPr>
                </a:tc>
                <a:tc>
                  <a:txBody>
                    <a:bodyPr/>
                    <a:lstStyle/>
                    <a:p>
                      <a:pPr marL="0" marR="0">
                        <a:lnSpc>
                          <a:spcPct val="110000"/>
                        </a:lnSpc>
                        <a:spcBef>
                          <a:spcPts val="0"/>
                        </a:spcBef>
                        <a:spcAft>
                          <a:spcPts val="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Non-Familial Form</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0">
                    <a:lnL>
                      <a:noFill/>
                    </a:lnL>
                    <a:lnR>
                      <a:noFill/>
                    </a:lnR>
                    <a:lnT>
                      <a:noFill/>
                    </a:lnT>
                    <a:lnB w="28575" cap="flat" cmpd="sng" algn="ctr">
                      <a:solidFill>
                        <a:srgbClr val="FFFFFF"/>
                      </a:solidFill>
                      <a:prstDash val="solid"/>
                      <a:round/>
                      <a:headEnd type="none" w="med" len="med"/>
                      <a:tailEnd type="none" w="med" len="med"/>
                    </a:lnB>
                    <a:solidFill>
                      <a:srgbClr val="DEDEDE"/>
                    </a:solidFill>
                  </a:tcPr>
                </a:tc>
                <a:extLst>
                  <a:ext uri="{0D108BD9-81ED-4DB2-BD59-A6C34878D82A}">
                    <a16:rowId xmlns:a16="http://schemas.microsoft.com/office/drawing/2014/main" val="1749857881"/>
                  </a:ext>
                </a:extLst>
              </a:tr>
              <a:tr h="0">
                <a:tc>
                  <a:txBody>
                    <a:bodyPr/>
                    <a:lstStyle/>
                    <a:p>
                      <a:pPr marL="0" marR="0">
                        <a:lnSpc>
                          <a:spcPct val="110000"/>
                        </a:lnSpc>
                        <a:spcBef>
                          <a:spcPts val="0"/>
                        </a:spcBef>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1 to 10% of total disease incidence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71755" marB="0">
                    <a:lnL>
                      <a:noFill/>
                    </a:lnL>
                    <a:lnR w="12700"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Remainder of disease incidence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71755" marB="0">
                    <a:lnL w="12700" cap="flat" cmpd="sng" algn="ctr">
                      <a:solidFill>
                        <a:srgbClr val="000000"/>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258763"/>
                  </a:ext>
                </a:extLst>
              </a:tr>
              <a:tr h="0">
                <a:tc>
                  <a:txBody>
                    <a:bodyPr/>
                    <a:lstStyle/>
                    <a:p>
                      <a:pPr marL="0" marR="0">
                        <a:lnSpc>
                          <a:spcPct val="110000"/>
                        </a:lnSpc>
                        <a:spcBef>
                          <a:spcPts val="0"/>
                        </a:spcBef>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Linked to highly penetrant rare variants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7175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Combined effect of common variants of small effects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717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22738"/>
                  </a:ext>
                </a:extLst>
              </a:tr>
              <a:tr h="0">
                <a:tc>
                  <a:txBody>
                    <a:bodyPr/>
                    <a:lstStyle/>
                    <a:p>
                      <a:pPr marL="0" marR="0">
                        <a:lnSpc>
                          <a:spcPct val="110000"/>
                        </a:lnSpc>
                        <a:spcBef>
                          <a:spcPts val="0"/>
                        </a:spcBef>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Small set of genes implicated</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7175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Small contribution of rare variants with moderate effect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717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717279"/>
                  </a:ext>
                </a:extLst>
              </a:tr>
              <a:tr h="0">
                <a:tc>
                  <a:txBody>
                    <a:bodyPr/>
                    <a:lstStyle/>
                    <a:p>
                      <a:pPr marL="0" marR="0">
                        <a:lnSpc>
                          <a:spcPct val="110000"/>
                        </a:lnSpc>
                        <a:spcBef>
                          <a:spcPts val="0"/>
                        </a:spcBef>
                        <a:spcAft>
                          <a:spcPts val="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7175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Genes throughout the genome implicated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717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783873"/>
                  </a:ext>
                </a:extLst>
              </a:tr>
            </a:tbl>
          </a:graphicData>
        </a:graphic>
      </p:graphicFrame>
    </p:spTree>
    <p:extLst>
      <p:ext uri="{BB962C8B-B14F-4D97-AF65-F5344CB8AC3E}">
        <p14:creationId xmlns:p14="http://schemas.microsoft.com/office/powerpoint/2010/main" val="3345135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91357"/>
            <a:ext cx="11401567" cy="338554"/>
          </a:xfrm>
          <a:effectLst>
            <a:reflection endPos="0" dir="5400000" sy="-100000" algn="bl" rotWithShape="0"/>
          </a:effectLst>
        </p:spPr>
        <p:txBody>
          <a:bodyPr vert="horz" wrap="none" anchor="t"/>
          <a:lstStyle/>
          <a:p>
            <a:pPr eaLnBrk="0" hangingPunct="0">
              <a:spcAft>
                <a:spcPts val="0"/>
              </a:spcAft>
            </a:pPr>
            <a:r>
              <a:rPr lang="en-US" kern="1200">
                <a:latin typeface="Arial"/>
              </a:rPr>
              <a:t>Genomics, Risk Assessment and Modification</a:t>
            </a:r>
            <a:endParaRPr lang="en-US" kern="1200" dirty="0">
              <a:latin typeface="Arial"/>
            </a:endParaRPr>
          </a:p>
        </p:txBody>
      </p:sp>
      <p:sp>
        <p:nvSpPr>
          <p:cNvPr id="4" name="Text Placeholder 3"/>
          <p:cNvSpPr>
            <a:spLocks noGrp="1"/>
          </p:cNvSpPr>
          <p:nvPr>
            <p:ph type="body" sz="quarter" idx="13"/>
          </p:nvPr>
        </p:nvSpPr>
        <p:spPr>
          <a:xfrm>
            <a:off x="1059848" y="1328497"/>
            <a:ext cx="9244737" cy="5450723"/>
          </a:xfrm>
        </p:spPr>
        <p:txBody>
          <a:bodyPr/>
          <a:lstStyle/>
          <a:p>
            <a:r>
              <a:rPr lang="en-US" i="1" dirty="0"/>
              <a:t>Weighted sum of the number of risk alleles carried by an individual defined by the loci and measured affects as determined by Genome-Wide Association Studies (GWAS)</a:t>
            </a:r>
          </a:p>
          <a:p>
            <a:endParaRPr lang="en-US" dirty="0"/>
          </a:p>
          <a:p>
            <a:r>
              <a:rPr lang="en-US" dirty="0"/>
              <a:t>PRS at individual level to enhance risk stratification independently of family history</a:t>
            </a:r>
          </a:p>
          <a:p>
            <a:pPr lvl="1"/>
            <a:r>
              <a:rPr lang="en-US" dirty="0"/>
              <a:t>Does not necessarily improve on overall stratification on its own but can modify (further stratify or reclassify) when combined with clinical risk estimates</a:t>
            </a:r>
          </a:p>
          <a:p>
            <a:pPr marL="268288" lvl="1" indent="0">
              <a:buNone/>
            </a:pPr>
            <a:endParaRPr lang="en-US" dirty="0"/>
          </a:p>
          <a:p>
            <a:r>
              <a:rPr lang="en-US" dirty="0"/>
              <a:t>PRS to ultimately inform familial disease genetic testing</a:t>
            </a:r>
          </a:p>
          <a:p>
            <a:pPr lvl="1"/>
            <a:r>
              <a:rPr lang="en-US" dirty="0"/>
              <a:t>Example of BRCA 1 &amp; 2 testing that comes back negative yet the PRS shows the individual to be at high risk</a:t>
            </a:r>
          </a:p>
          <a:p>
            <a:pPr lvl="1"/>
            <a:r>
              <a:rPr lang="en-US" u="sng" dirty="0"/>
              <a:t>OR </a:t>
            </a:r>
            <a:r>
              <a:rPr lang="en-US" dirty="0"/>
              <a:t>BRCA 1 &amp; 2 testing comes back positive but the individual is at lower or average risk of breast cancer as a result of other unmeasured protective genetic factors</a:t>
            </a:r>
          </a:p>
          <a:p>
            <a:endParaRPr lang="en-US" dirty="0"/>
          </a:p>
          <a:p>
            <a:pPr lvl="3"/>
            <a:endParaRPr lang="en-US" dirty="0"/>
          </a:p>
          <a:p>
            <a:pPr lvl="3"/>
            <a:endParaRPr lang="en-US" dirty="0"/>
          </a:p>
          <a:p>
            <a:pPr lvl="1"/>
            <a:endParaRPr lang="en-US" dirty="0"/>
          </a:p>
        </p:txBody>
      </p:sp>
      <p:sp>
        <p:nvSpPr>
          <p:cNvPr id="6" name="TextBox 5"/>
          <p:cNvSpPr txBox="1"/>
          <p:nvPr>
            <p:custDataLst>
              <p:tags r:id="rId1"/>
            </p:custDataLst>
          </p:nvPr>
        </p:nvSpPr>
        <p:spPr>
          <a:xfrm>
            <a:off x="1059848" y="729911"/>
            <a:ext cx="2295500"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Polygenic Risk Scores</a:t>
            </a:r>
          </a:p>
        </p:txBody>
      </p:sp>
    </p:spTree>
    <p:extLst>
      <p:ext uri="{BB962C8B-B14F-4D97-AF65-F5344CB8AC3E}">
        <p14:creationId xmlns:p14="http://schemas.microsoft.com/office/powerpoint/2010/main" val="1066377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91357"/>
            <a:ext cx="11401567" cy="338554"/>
          </a:xfrm>
          <a:effectLst>
            <a:reflection endPos="0" dir="5400000" sy="-100000" algn="bl" rotWithShape="0"/>
          </a:effectLst>
        </p:spPr>
        <p:txBody>
          <a:bodyPr vert="horz" wrap="none" anchor="t"/>
          <a:lstStyle/>
          <a:p>
            <a:pPr eaLnBrk="0" hangingPunct="0">
              <a:spcAft>
                <a:spcPts val="0"/>
              </a:spcAft>
            </a:pPr>
            <a:r>
              <a:rPr lang="en-US" kern="1200">
                <a:latin typeface="Arial"/>
              </a:rPr>
              <a:t>Genomics, Risk Assessment and Modification</a:t>
            </a:r>
            <a:endParaRPr lang="en-US" kern="1200" dirty="0">
              <a:latin typeface="Arial"/>
            </a:endParaRPr>
          </a:p>
        </p:txBody>
      </p:sp>
      <p:sp>
        <p:nvSpPr>
          <p:cNvPr id="4" name="Text Placeholder 3"/>
          <p:cNvSpPr>
            <a:spLocks noGrp="1"/>
          </p:cNvSpPr>
          <p:nvPr>
            <p:ph type="body" sz="quarter" idx="13"/>
          </p:nvPr>
        </p:nvSpPr>
        <p:spPr>
          <a:xfrm>
            <a:off x="1059848" y="1214197"/>
            <a:ext cx="9244737" cy="7054239"/>
          </a:xfrm>
        </p:spPr>
        <p:txBody>
          <a:bodyPr/>
          <a:lstStyle/>
          <a:p>
            <a:r>
              <a:rPr lang="en-US" sz="1400" dirty="0"/>
              <a:t>Clinical Utility of PRS</a:t>
            </a:r>
          </a:p>
          <a:p>
            <a:pPr lvl="1"/>
            <a:r>
              <a:rPr lang="en-US" sz="1400" b="1" dirty="0"/>
              <a:t>PRS-informed therapeutic intervention</a:t>
            </a:r>
          </a:p>
          <a:p>
            <a:pPr lvl="2"/>
            <a:r>
              <a:rPr lang="en-US" dirty="0"/>
              <a:t>Initiation of statin therapy in Primary Prevention</a:t>
            </a:r>
          </a:p>
          <a:p>
            <a:pPr lvl="2"/>
            <a:r>
              <a:rPr lang="en-US" dirty="0"/>
              <a:t>CAD PRS can identify individuals more likely to benefit from statin therapy compared to current guideline recommendations</a:t>
            </a:r>
          </a:p>
          <a:p>
            <a:pPr lvl="2"/>
            <a:r>
              <a:rPr lang="en-US" dirty="0"/>
              <a:t>Study by </a:t>
            </a:r>
            <a:r>
              <a:rPr lang="en-US" dirty="0" err="1"/>
              <a:t>Khera</a:t>
            </a:r>
            <a:r>
              <a:rPr lang="en-US" dirty="0"/>
              <a:t> A et al (2018) developed a polygenic score identified 20-fold more people at comparable or greater risk than were found by familial hypercholesterolemia mutations in previous studies</a:t>
            </a:r>
          </a:p>
          <a:p>
            <a:pPr lvl="1">
              <a:buClr>
                <a:srgbClr val="005192"/>
              </a:buClr>
            </a:pPr>
            <a:r>
              <a:rPr lang="en-US" sz="1400" b="1" dirty="0">
                <a:solidFill>
                  <a:srgbClr val="3E3E3E"/>
                </a:solidFill>
              </a:rPr>
              <a:t>PRS-informed disease screening</a:t>
            </a:r>
          </a:p>
          <a:p>
            <a:pPr lvl="2">
              <a:buClr>
                <a:srgbClr val="005192"/>
              </a:buClr>
            </a:pPr>
            <a:r>
              <a:rPr lang="en-US" dirty="0">
                <a:solidFill>
                  <a:srgbClr val="3E3E3E"/>
                </a:solidFill>
              </a:rPr>
              <a:t>Screening women before age 50 who are deemed to be at higher than average population risk of breast cancer</a:t>
            </a:r>
          </a:p>
          <a:p>
            <a:pPr lvl="2">
              <a:buClr>
                <a:srgbClr val="005192"/>
              </a:buClr>
            </a:pPr>
            <a:r>
              <a:rPr lang="en-US" dirty="0">
                <a:solidFill>
                  <a:srgbClr val="3E3E3E"/>
                </a:solidFill>
              </a:rPr>
              <a:t>Prostate Cancer PRS has been shown to improve identification of men at significantly increased risk of disease who attain greater risk-to-benefit balance from PSA testing (addresses false positives </a:t>
            </a:r>
            <a:r>
              <a:rPr lang="en-US" u="sng" dirty="0">
                <a:solidFill>
                  <a:srgbClr val="3E3E3E"/>
                </a:solidFill>
              </a:rPr>
              <a:t>but not </a:t>
            </a:r>
            <a:r>
              <a:rPr lang="en-US" dirty="0">
                <a:solidFill>
                  <a:srgbClr val="3E3E3E"/>
                </a:solidFill>
              </a:rPr>
              <a:t>overtreatment of indolent forms of prostate cancer)</a:t>
            </a:r>
            <a:endParaRPr lang="en-US" u="sng" dirty="0">
              <a:solidFill>
                <a:srgbClr val="3E3E3E"/>
              </a:solidFill>
            </a:endParaRPr>
          </a:p>
          <a:p>
            <a:pPr lvl="1">
              <a:buClr>
                <a:srgbClr val="005192"/>
              </a:buClr>
            </a:pPr>
            <a:r>
              <a:rPr lang="en-US" sz="1400" b="1" dirty="0">
                <a:solidFill>
                  <a:srgbClr val="3E3E3E"/>
                </a:solidFill>
              </a:rPr>
              <a:t>PRS-informed wellness</a:t>
            </a:r>
          </a:p>
          <a:p>
            <a:pPr lvl="2">
              <a:buClr>
                <a:srgbClr val="005192"/>
              </a:buClr>
            </a:pPr>
            <a:r>
              <a:rPr lang="en-US" dirty="0">
                <a:solidFill>
                  <a:srgbClr val="3E3E3E"/>
                </a:solidFill>
              </a:rPr>
              <a:t>Maintaining optimal lifestyle habits (Examples of CAD and breast cancer risk)</a:t>
            </a:r>
          </a:p>
          <a:p>
            <a:pPr lvl="1">
              <a:buClr>
                <a:srgbClr val="005192"/>
              </a:buClr>
            </a:pPr>
            <a:r>
              <a:rPr lang="en-US" sz="1400" b="1" dirty="0">
                <a:solidFill>
                  <a:srgbClr val="3E3E3E"/>
                </a:solidFill>
              </a:rPr>
              <a:t>PRS-informed financial and care planning</a:t>
            </a:r>
          </a:p>
          <a:p>
            <a:pPr lvl="2">
              <a:buClr>
                <a:srgbClr val="005192"/>
              </a:buClr>
            </a:pPr>
            <a:r>
              <a:rPr lang="en-US" dirty="0">
                <a:solidFill>
                  <a:srgbClr val="3E3E3E"/>
                </a:solidFill>
              </a:rPr>
              <a:t>Alzheimer’s disease risk → disease onset in top quartile at average age of 75 years versus 95 years in lowest quartile</a:t>
            </a:r>
          </a:p>
          <a:p>
            <a:pPr marL="446400" lvl="2" indent="0">
              <a:buClr>
                <a:srgbClr val="005192"/>
              </a:buClr>
              <a:buNone/>
            </a:pPr>
            <a:endParaRPr lang="en-US" dirty="0">
              <a:solidFill>
                <a:srgbClr val="3E3E3E"/>
              </a:solidFill>
            </a:endParaRPr>
          </a:p>
          <a:p>
            <a:pPr lvl="2">
              <a:buClr>
                <a:srgbClr val="005192"/>
              </a:buClr>
            </a:pPr>
            <a:endParaRPr lang="en-US" dirty="0">
              <a:solidFill>
                <a:srgbClr val="3E3E3E"/>
              </a:solidFill>
            </a:endParaRPr>
          </a:p>
          <a:p>
            <a:pPr lvl="3"/>
            <a:endParaRPr lang="en-US" dirty="0"/>
          </a:p>
          <a:p>
            <a:pPr lvl="3"/>
            <a:endParaRPr lang="en-US" dirty="0"/>
          </a:p>
          <a:p>
            <a:pPr lvl="1"/>
            <a:endParaRPr lang="en-US" dirty="0"/>
          </a:p>
        </p:txBody>
      </p:sp>
      <p:sp>
        <p:nvSpPr>
          <p:cNvPr id="6" name="TextBox 5"/>
          <p:cNvSpPr txBox="1"/>
          <p:nvPr>
            <p:custDataLst>
              <p:tags r:id="rId1"/>
            </p:custDataLst>
          </p:nvPr>
        </p:nvSpPr>
        <p:spPr>
          <a:xfrm>
            <a:off x="1059848" y="729911"/>
            <a:ext cx="2295500"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Polygenic Risk Scores</a:t>
            </a:r>
          </a:p>
        </p:txBody>
      </p:sp>
    </p:spTree>
    <p:extLst>
      <p:ext uri="{BB962C8B-B14F-4D97-AF65-F5344CB8AC3E}">
        <p14:creationId xmlns:p14="http://schemas.microsoft.com/office/powerpoint/2010/main" val="1564778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Genomics, Risk Assessment and Modification</a:t>
            </a:r>
            <a:endParaRPr lang="en-US" dirty="0"/>
          </a:p>
        </p:txBody>
      </p:sp>
      <p:sp>
        <p:nvSpPr>
          <p:cNvPr id="4" name="Text Placeholder 3"/>
          <p:cNvSpPr>
            <a:spLocks noGrp="1"/>
          </p:cNvSpPr>
          <p:nvPr>
            <p:ph type="body" sz="quarter" idx="13"/>
          </p:nvPr>
        </p:nvSpPr>
        <p:spPr>
          <a:xfrm>
            <a:off x="455999" y="1350000"/>
            <a:ext cx="11592068" cy="3705630"/>
          </a:xfrm>
        </p:spPr>
        <p:txBody>
          <a:bodyPr/>
          <a:lstStyle/>
          <a:p>
            <a:r>
              <a:rPr lang="en-US" dirty="0"/>
              <a:t>Individuals identified as high risk by a PRS versus a familial disease genetic test carries more uncertainty</a:t>
            </a:r>
          </a:p>
          <a:p>
            <a:pPr lvl="1"/>
            <a:r>
              <a:rPr lang="en-US" dirty="0"/>
              <a:t>High-risk variants imply causation whereas PRS incorporates variants with less well defined relationships to the causal genetic factor(s) → Makes it difficult to generalize PRS results to other populations</a:t>
            </a:r>
          </a:p>
          <a:p>
            <a:pPr lvl="1"/>
            <a:endParaRPr lang="en-US" dirty="0"/>
          </a:p>
          <a:p>
            <a:pPr lvl="1"/>
            <a:r>
              <a:rPr lang="en-US" dirty="0"/>
              <a:t>Interpreting PRS is more difficult and poses challenges for both physicians and the public</a:t>
            </a:r>
          </a:p>
          <a:p>
            <a:pPr lvl="1"/>
            <a:endParaRPr lang="en-US" dirty="0"/>
          </a:p>
          <a:p>
            <a:pPr lvl="1"/>
            <a:r>
              <a:rPr lang="en-US" dirty="0"/>
              <a:t>PRS requires large scale prospective studies to scrutinize the clinical utility of these new tests</a:t>
            </a:r>
          </a:p>
          <a:p>
            <a:pPr lvl="1"/>
            <a:endParaRPr lang="en-US" dirty="0"/>
          </a:p>
          <a:p>
            <a:pPr lvl="1"/>
            <a:r>
              <a:rPr lang="en-US" dirty="0"/>
              <a:t>Risk estimates that integrate family history and polygenic risk are needed</a:t>
            </a:r>
          </a:p>
          <a:p>
            <a:pPr lvl="1"/>
            <a:endParaRPr lang="en-US" dirty="0"/>
          </a:p>
          <a:p>
            <a:pPr lvl="1"/>
            <a:r>
              <a:rPr lang="en-US" dirty="0"/>
              <a:t>Incorporating AI methods to address the shifting influence of genetic factors on other prognostic factors</a:t>
            </a:r>
          </a:p>
        </p:txBody>
      </p:sp>
      <p:sp>
        <p:nvSpPr>
          <p:cNvPr id="6" name="TextBox 5"/>
          <p:cNvSpPr txBox="1"/>
          <p:nvPr>
            <p:custDataLst>
              <p:tags r:id="rId1"/>
            </p:custDataLst>
          </p:nvPr>
        </p:nvSpPr>
        <p:spPr>
          <a:xfrm>
            <a:off x="455999" y="748722"/>
            <a:ext cx="3526606"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rPr>
              <a:t>Clinical Utility of PRS - Challenges</a:t>
            </a:r>
          </a:p>
        </p:txBody>
      </p:sp>
    </p:spTree>
    <p:extLst>
      <p:ext uri="{BB962C8B-B14F-4D97-AF65-F5344CB8AC3E}">
        <p14:creationId xmlns:p14="http://schemas.microsoft.com/office/powerpoint/2010/main" val="2521325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85048"/>
            <a:ext cx="11401567" cy="338554"/>
          </a:xfrm>
        </p:spPr>
        <p:txBody>
          <a:bodyPr/>
          <a:lstStyle/>
          <a:p>
            <a:r>
              <a:rPr lang="en-US" dirty="0"/>
              <a:t>General Challenges for Personal Genomics</a:t>
            </a:r>
          </a:p>
        </p:txBody>
      </p:sp>
      <p:sp>
        <p:nvSpPr>
          <p:cNvPr id="4" name="Text Placeholder 3"/>
          <p:cNvSpPr>
            <a:spLocks noGrp="1"/>
          </p:cNvSpPr>
          <p:nvPr>
            <p:ph type="body" sz="quarter" idx="13"/>
          </p:nvPr>
        </p:nvSpPr>
        <p:spPr>
          <a:xfrm>
            <a:off x="1059848" y="1332589"/>
            <a:ext cx="8694051" cy="3671774"/>
          </a:xfrm>
        </p:spPr>
        <p:txBody>
          <a:bodyPr/>
          <a:lstStyle/>
          <a:p>
            <a:r>
              <a:rPr lang="en-US" dirty="0"/>
              <a:t>Accuracy and coverage of genome sequences</a:t>
            </a:r>
          </a:p>
          <a:p>
            <a:endParaRPr lang="en-US" dirty="0"/>
          </a:p>
          <a:p>
            <a:r>
              <a:rPr lang="en-US" dirty="0"/>
              <a:t>Many variants are of unknown medical significance</a:t>
            </a:r>
          </a:p>
          <a:p>
            <a:endParaRPr lang="en-US" dirty="0"/>
          </a:p>
          <a:p>
            <a:r>
              <a:rPr lang="en-US" dirty="0"/>
              <a:t>Regions outside of protein coding regions are hard to Interpret</a:t>
            </a:r>
          </a:p>
          <a:p>
            <a:endParaRPr lang="en-US" dirty="0"/>
          </a:p>
          <a:p>
            <a:r>
              <a:rPr lang="en-US" dirty="0"/>
              <a:t>Integrating other types of omics information:</a:t>
            </a:r>
          </a:p>
          <a:p>
            <a:pPr lvl="1"/>
            <a:r>
              <a:rPr lang="en-US" dirty="0"/>
              <a:t>DNA methylation, microbiome</a:t>
            </a:r>
          </a:p>
          <a:p>
            <a:pPr marL="268288" lvl="1" indent="0">
              <a:buNone/>
            </a:pPr>
            <a:endParaRPr lang="en-US" dirty="0"/>
          </a:p>
          <a:p>
            <a:r>
              <a:rPr lang="en-US" dirty="0"/>
              <a:t>Other physiological and activity measurements</a:t>
            </a:r>
          </a:p>
        </p:txBody>
      </p:sp>
      <p:sp>
        <p:nvSpPr>
          <p:cNvPr id="6" name="TextBox 5"/>
          <p:cNvSpPr txBox="1"/>
          <p:nvPr>
            <p:custDataLst>
              <p:tags r:id="rId1"/>
            </p:custDataLst>
          </p:nvPr>
        </p:nvSpPr>
        <p:spPr>
          <a:xfrm>
            <a:off x="1866000" y="723602"/>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dirty="0" err="1">
              <a:solidFill>
                <a:srgbClr val="005192"/>
              </a:solidFill>
              <a:latin typeface="Arial"/>
            </a:endParaRPr>
          </a:p>
        </p:txBody>
      </p:sp>
    </p:spTree>
    <p:extLst>
      <p:ext uri="{BB962C8B-B14F-4D97-AF65-F5344CB8AC3E}">
        <p14:creationId xmlns:p14="http://schemas.microsoft.com/office/powerpoint/2010/main" val="392642938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9" y="385048"/>
            <a:ext cx="11401567" cy="338554"/>
          </a:xfrm>
        </p:spPr>
        <p:txBody>
          <a:bodyPr/>
          <a:lstStyle/>
          <a:p>
            <a:r>
              <a:rPr lang="en-US" dirty="0"/>
              <a:t>The "</a:t>
            </a:r>
            <a:r>
              <a:rPr lang="en-US" dirty="0" err="1"/>
              <a:t>Omic</a:t>
            </a:r>
            <a:r>
              <a:rPr lang="en-US" dirty="0"/>
              <a:t>" Sciences</a:t>
            </a:r>
          </a:p>
        </p:txBody>
      </p:sp>
      <p:sp>
        <p:nvSpPr>
          <p:cNvPr id="6" name="TextBox 5"/>
          <p:cNvSpPr txBox="1"/>
          <p:nvPr>
            <p:custDataLst>
              <p:tags r:id="rId1"/>
            </p:custDataLst>
          </p:nvPr>
        </p:nvSpPr>
        <p:spPr>
          <a:xfrm>
            <a:off x="1866000" y="723602"/>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dirty="0" err="1">
              <a:solidFill>
                <a:srgbClr val="005192"/>
              </a:solidFill>
              <a:latin typeface="Arial"/>
            </a:endParaRPr>
          </a:p>
        </p:txBody>
      </p:sp>
      <p:graphicFrame>
        <p:nvGraphicFramePr>
          <p:cNvPr id="4" name="Diagram 3"/>
          <p:cNvGraphicFramePr/>
          <p:nvPr>
            <p:extLst>
              <p:ext uri="{D42A27DB-BD31-4B8C-83A1-F6EECF244321}">
                <p14:modId xmlns:p14="http://schemas.microsoft.com/office/powerpoint/2010/main" val="2275475778"/>
              </p:ext>
            </p:extLst>
          </p:nvPr>
        </p:nvGraphicFramePr>
        <p:xfrm>
          <a:off x="2032000" y="1228165"/>
          <a:ext cx="8128000" cy="4910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031078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Genomics: Core Concepts</a:t>
            </a:r>
          </a:p>
        </p:txBody>
      </p:sp>
      <p:sp>
        <p:nvSpPr>
          <p:cNvPr id="4" name="Text Placeholder 3"/>
          <p:cNvSpPr>
            <a:spLocks noGrp="1"/>
          </p:cNvSpPr>
          <p:nvPr>
            <p:ph type="body" sz="quarter" idx="13"/>
          </p:nvPr>
        </p:nvSpPr>
        <p:spPr>
          <a:xfrm>
            <a:off x="455999" y="1350000"/>
            <a:ext cx="11592068" cy="5106013"/>
          </a:xfrm>
        </p:spPr>
        <p:txBody>
          <a:bodyPr/>
          <a:lstStyle/>
          <a:p>
            <a:r>
              <a:rPr lang="en-GB" dirty="0"/>
              <a:t>Human Genome</a:t>
            </a:r>
          </a:p>
          <a:p>
            <a:pPr lvl="1"/>
            <a:r>
              <a:rPr lang="en-GB" dirty="0"/>
              <a:t>Entire set of DNA in an human</a:t>
            </a:r>
          </a:p>
          <a:p>
            <a:pPr lvl="1"/>
            <a:r>
              <a:rPr lang="en-GB" dirty="0"/>
              <a:t>Instruction manual that determines the form and functions of that individual</a:t>
            </a:r>
          </a:p>
          <a:p>
            <a:pPr lvl="1"/>
            <a:endParaRPr lang="en-GB" dirty="0"/>
          </a:p>
          <a:p>
            <a:pPr lvl="0">
              <a:buClr>
                <a:srgbClr val="005192"/>
              </a:buClr>
            </a:pPr>
            <a:r>
              <a:rPr lang="en-GB" dirty="0">
                <a:solidFill>
                  <a:srgbClr val="3E3E3E"/>
                </a:solidFill>
              </a:rPr>
              <a:t>Genetic Variants</a:t>
            </a:r>
          </a:p>
          <a:p>
            <a:pPr lvl="1">
              <a:buClr>
                <a:srgbClr val="005192"/>
              </a:buClr>
            </a:pPr>
            <a:r>
              <a:rPr lang="en-US" dirty="0">
                <a:solidFill>
                  <a:srgbClr val="3E3E3E"/>
                </a:solidFill>
              </a:rPr>
              <a:t>Single nucleotide variants (SNVs)</a:t>
            </a:r>
          </a:p>
          <a:p>
            <a:pPr lvl="2">
              <a:buClr>
                <a:srgbClr val="005192"/>
              </a:buClr>
            </a:pPr>
            <a:r>
              <a:rPr lang="en-US" dirty="0">
                <a:solidFill>
                  <a:srgbClr val="3E3E3E"/>
                </a:solidFill>
              </a:rPr>
              <a:t>GATC</a:t>
            </a:r>
            <a:r>
              <a:rPr lang="en-US" dirty="0">
                <a:solidFill>
                  <a:schemeClr val="accent2">
                    <a:lumMod val="60000"/>
                    <a:lumOff val="40000"/>
                  </a:schemeClr>
                </a:solidFill>
              </a:rPr>
              <a:t>G</a:t>
            </a:r>
            <a:r>
              <a:rPr lang="en-US" dirty="0">
                <a:solidFill>
                  <a:srgbClr val="3E3E3E"/>
                </a:solidFill>
              </a:rPr>
              <a:t>CGAT → GATC</a:t>
            </a:r>
            <a:r>
              <a:rPr lang="en-US" dirty="0">
                <a:solidFill>
                  <a:schemeClr val="accent2">
                    <a:lumMod val="60000"/>
                    <a:lumOff val="40000"/>
                  </a:schemeClr>
                </a:solidFill>
              </a:rPr>
              <a:t>T</a:t>
            </a:r>
            <a:r>
              <a:rPr lang="en-US" dirty="0">
                <a:solidFill>
                  <a:srgbClr val="3E3E3E"/>
                </a:solidFill>
              </a:rPr>
              <a:t>CGAT</a:t>
            </a:r>
          </a:p>
          <a:p>
            <a:pPr lvl="1">
              <a:buClr>
                <a:srgbClr val="005192"/>
              </a:buClr>
            </a:pPr>
            <a:r>
              <a:rPr lang="en-US" dirty="0">
                <a:solidFill>
                  <a:srgbClr val="3E3E3E"/>
                </a:solidFill>
              </a:rPr>
              <a:t>Short insertions/deletions (</a:t>
            </a:r>
            <a:r>
              <a:rPr lang="en-US" dirty="0" err="1">
                <a:solidFill>
                  <a:srgbClr val="3E3E3E"/>
                </a:solidFill>
              </a:rPr>
              <a:t>Indels</a:t>
            </a:r>
            <a:r>
              <a:rPr lang="en-US" dirty="0">
                <a:solidFill>
                  <a:srgbClr val="3E3E3E"/>
                </a:solidFill>
              </a:rPr>
              <a:t> of 1-100 base pairs)</a:t>
            </a:r>
          </a:p>
          <a:p>
            <a:pPr lvl="2">
              <a:buClr>
                <a:srgbClr val="005192"/>
              </a:buClr>
            </a:pPr>
            <a:r>
              <a:rPr lang="en-US" dirty="0">
                <a:solidFill>
                  <a:srgbClr val="3E3E3E"/>
                </a:solidFill>
              </a:rPr>
              <a:t>TTAGA</a:t>
            </a:r>
            <a:r>
              <a:rPr lang="en-US" dirty="0">
                <a:solidFill>
                  <a:schemeClr val="accent1"/>
                </a:solidFill>
              </a:rPr>
              <a:t>TCGCG</a:t>
            </a:r>
            <a:r>
              <a:rPr lang="en-US" dirty="0">
                <a:solidFill>
                  <a:schemeClr val="accent2">
                    <a:lumMod val="60000"/>
                    <a:lumOff val="40000"/>
                  </a:schemeClr>
                </a:solidFill>
              </a:rPr>
              <a:t>A</a:t>
            </a:r>
            <a:r>
              <a:rPr lang="en-US" dirty="0">
                <a:solidFill>
                  <a:srgbClr val="3E3E3E"/>
                </a:solidFill>
              </a:rPr>
              <a:t>TAGAG → TTAGA</a:t>
            </a:r>
            <a:r>
              <a:rPr lang="en-US" dirty="0">
                <a:solidFill>
                  <a:schemeClr val="accent2">
                    <a:lumMod val="60000"/>
                    <a:lumOff val="40000"/>
                  </a:schemeClr>
                </a:solidFill>
              </a:rPr>
              <a:t>------</a:t>
            </a:r>
            <a:r>
              <a:rPr lang="en-US" dirty="0">
                <a:solidFill>
                  <a:srgbClr val="3E3E3E"/>
                </a:solidFill>
              </a:rPr>
              <a:t>TAGAG</a:t>
            </a:r>
          </a:p>
          <a:p>
            <a:pPr lvl="1">
              <a:buClr>
                <a:srgbClr val="005192"/>
              </a:buClr>
            </a:pPr>
            <a:r>
              <a:rPr lang="en-US" dirty="0">
                <a:solidFill>
                  <a:srgbClr val="3E3E3E"/>
                </a:solidFill>
              </a:rPr>
              <a:t>Larger structural variants  (Insertions, Deletions &amp; Inversions)</a:t>
            </a:r>
          </a:p>
          <a:p>
            <a:pPr lvl="2">
              <a:buClr>
                <a:srgbClr val="005192"/>
              </a:buClr>
            </a:pPr>
            <a:r>
              <a:rPr lang="en-US" b="1" dirty="0"/>
              <a:t>Gene A → Gene B → Gene C  </a:t>
            </a:r>
            <a:r>
              <a:rPr lang="en-US" dirty="0">
                <a:solidFill>
                  <a:srgbClr val="3E3E3E"/>
                </a:solidFill>
              </a:rPr>
              <a:t>changes to </a:t>
            </a:r>
            <a:r>
              <a:rPr lang="en-US" b="1" dirty="0">
                <a:solidFill>
                  <a:schemeClr val="accent1"/>
                </a:solidFill>
              </a:rPr>
              <a:t>Gene C → Gene B → Gene A</a:t>
            </a:r>
          </a:p>
          <a:p>
            <a:pPr marL="268288" lvl="1" indent="0">
              <a:buClr>
                <a:srgbClr val="005192"/>
              </a:buClr>
              <a:buNone/>
            </a:pPr>
            <a:endParaRPr lang="en-US" b="1" dirty="0"/>
          </a:p>
          <a:p>
            <a:pPr marL="268288" lvl="1" indent="0">
              <a:buClr>
                <a:srgbClr val="005192"/>
              </a:buClr>
              <a:buNone/>
            </a:pPr>
            <a:r>
              <a:rPr lang="en-US" dirty="0">
                <a:solidFill>
                  <a:srgbClr val="3E3E3E"/>
                </a:solidFill>
              </a:rPr>
              <a:t>All types of variants can be associated with disease</a:t>
            </a:r>
            <a:endParaRPr lang="en-GB" dirty="0">
              <a:solidFill>
                <a:srgbClr val="3E3E3E"/>
              </a:solidFill>
            </a:endParaRPr>
          </a:p>
          <a:p>
            <a:pPr lvl="1"/>
            <a:endParaRPr lang="en-GB" dirty="0"/>
          </a:p>
          <a:p>
            <a:pPr marL="268288" lvl="1" indent="0">
              <a:buNone/>
            </a:pPr>
            <a:endParaRPr lang="en-GB" dirty="0"/>
          </a:p>
        </p:txBody>
      </p:sp>
    </p:spTree>
    <p:extLst>
      <p:ext uri="{BB962C8B-B14F-4D97-AF65-F5344CB8AC3E}">
        <p14:creationId xmlns:p14="http://schemas.microsoft.com/office/powerpoint/2010/main" val="247354719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75" y="385047"/>
            <a:ext cx="11401567" cy="338554"/>
          </a:xfrm>
        </p:spPr>
        <p:txBody>
          <a:bodyPr/>
          <a:lstStyle/>
          <a:p>
            <a:r>
              <a:rPr lang="en-US" dirty="0" err="1"/>
              <a:t>Transcriptomics</a:t>
            </a:r>
            <a:endParaRPr lang="en-US" dirty="0"/>
          </a:p>
        </p:txBody>
      </p:sp>
      <p:sp>
        <p:nvSpPr>
          <p:cNvPr id="4" name="Text Placeholder 3"/>
          <p:cNvSpPr>
            <a:spLocks noGrp="1"/>
          </p:cNvSpPr>
          <p:nvPr>
            <p:ph type="body" sz="quarter" idx="13"/>
          </p:nvPr>
        </p:nvSpPr>
        <p:spPr>
          <a:xfrm>
            <a:off x="1068475" y="1341214"/>
            <a:ext cx="8694051" cy="4222694"/>
          </a:xfrm>
        </p:spPr>
        <p:txBody>
          <a:bodyPr/>
          <a:lstStyle/>
          <a:p>
            <a:r>
              <a:rPr lang="en-US" dirty="0"/>
              <a:t>Now have the tools to fully characterize the transcriptome</a:t>
            </a:r>
          </a:p>
          <a:p>
            <a:pPr lvl="1"/>
            <a:r>
              <a:rPr lang="en-US" dirty="0"/>
              <a:t>RNA-</a:t>
            </a:r>
            <a:r>
              <a:rPr lang="en-US" dirty="0" err="1"/>
              <a:t>Seq</a:t>
            </a:r>
            <a:r>
              <a:rPr lang="en-US" dirty="0"/>
              <a:t>, </a:t>
            </a:r>
            <a:r>
              <a:rPr lang="en-US" dirty="0" err="1"/>
              <a:t>ChIP-Seq</a:t>
            </a:r>
            <a:r>
              <a:rPr lang="en-US" dirty="0"/>
              <a:t> → Direct observation of the transcriptome</a:t>
            </a:r>
          </a:p>
          <a:p>
            <a:endParaRPr lang="en-US" dirty="0"/>
          </a:p>
          <a:p>
            <a:r>
              <a:rPr lang="en-US" dirty="0"/>
              <a:t>Map the reads to the genome</a:t>
            </a:r>
          </a:p>
          <a:p>
            <a:pPr lvl="1"/>
            <a:r>
              <a:rPr lang="en-US" dirty="0"/>
              <a:t>Where are all the genes and which gene generates which transcript</a:t>
            </a:r>
          </a:p>
          <a:p>
            <a:pPr marL="268288" lvl="1" indent="0">
              <a:buNone/>
            </a:pPr>
            <a:endParaRPr lang="en-US" dirty="0"/>
          </a:p>
          <a:p>
            <a:r>
              <a:rPr lang="en-US" dirty="0"/>
              <a:t>How many reads map to a particular gene → quantifies gene expression</a:t>
            </a:r>
          </a:p>
          <a:p>
            <a:pPr lvl="1"/>
            <a:r>
              <a:rPr lang="en-US" i="1" dirty="0"/>
              <a:t>Determines which parts of the genome are transcribed, when they are transcribed and to what levels</a:t>
            </a:r>
          </a:p>
          <a:p>
            <a:pPr lvl="1"/>
            <a:r>
              <a:rPr lang="en-US" i="1" dirty="0"/>
              <a:t>Which genes are open vs. closed and being actively transcribed</a:t>
            </a:r>
          </a:p>
          <a:p>
            <a:endParaRPr lang="en-US" dirty="0"/>
          </a:p>
          <a:p>
            <a:endParaRPr lang="en-US" dirty="0"/>
          </a:p>
        </p:txBody>
      </p:sp>
      <p:sp>
        <p:nvSpPr>
          <p:cNvPr id="6" name="TextBox 5"/>
          <p:cNvSpPr txBox="1"/>
          <p:nvPr>
            <p:custDataLst>
              <p:tags r:id="rId1"/>
            </p:custDataLst>
          </p:nvPr>
        </p:nvSpPr>
        <p:spPr>
          <a:xfrm>
            <a:off x="1866000" y="723601"/>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dirty="0" err="1">
              <a:solidFill>
                <a:srgbClr val="005192"/>
              </a:solidFill>
              <a:latin typeface="Arial"/>
            </a:endParaRPr>
          </a:p>
        </p:txBody>
      </p:sp>
    </p:spTree>
    <p:extLst>
      <p:ext uri="{BB962C8B-B14F-4D97-AF65-F5344CB8AC3E}">
        <p14:creationId xmlns:p14="http://schemas.microsoft.com/office/powerpoint/2010/main" val="159160335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85047"/>
            <a:ext cx="11401567" cy="338554"/>
          </a:xfrm>
        </p:spPr>
        <p:txBody>
          <a:bodyPr/>
          <a:lstStyle/>
          <a:p>
            <a:r>
              <a:rPr lang="en-US" dirty="0"/>
              <a:t>Proteomics</a:t>
            </a:r>
          </a:p>
        </p:txBody>
      </p:sp>
      <p:sp>
        <p:nvSpPr>
          <p:cNvPr id="4" name="Text Placeholder 3"/>
          <p:cNvSpPr>
            <a:spLocks noGrp="1"/>
          </p:cNvSpPr>
          <p:nvPr>
            <p:ph type="body" sz="quarter" idx="13"/>
          </p:nvPr>
        </p:nvSpPr>
        <p:spPr>
          <a:xfrm>
            <a:off x="1059848" y="1196270"/>
            <a:ext cx="8694051" cy="4179606"/>
          </a:xfrm>
        </p:spPr>
        <p:txBody>
          <a:bodyPr/>
          <a:lstStyle/>
          <a:p>
            <a:r>
              <a:rPr lang="en-US" dirty="0"/>
              <a:t>Proteins are closer to the final phenotype than either DNA or RNA</a:t>
            </a:r>
          </a:p>
          <a:p>
            <a:endParaRPr lang="en-US" dirty="0"/>
          </a:p>
          <a:p>
            <a:r>
              <a:rPr lang="en-US" dirty="0"/>
              <a:t>Knowledge of several human diseases comes from the study of proteins</a:t>
            </a:r>
          </a:p>
          <a:p>
            <a:endParaRPr lang="en-US" dirty="0"/>
          </a:p>
          <a:p>
            <a:r>
              <a:rPr lang="en-US" dirty="0"/>
              <a:t>Proteins are direct targets for drug development</a:t>
            </a:r>
          </a:p>
          <a:p>
            <a:endParaRPr lang="en-US" dirty="0"/>
          </a:p>
          <a:p>
            <a:r>
              <a:rPr lang="en-US" dirty="0"/>
              <a:t>Plasma as diagnostic proteome</a:t>
            </a:r>
          </a:p>
          <a:p>
            <a:pPr lvl="1"/>
            <a:r>
              <a:rPr lang="en-US" dirty="0"/>
              <a:t>Longest studied proteome</a:t>
            </a:r>
          </a:p>
          <a:p>
            <a:pPr lvl="1"/>
            <a:r>
              <a:rPr lang="en-US" dirty="0"/>
              <a:t>Blood touches most organs of the body so frequent correlation between plasma protein markers and disease</a:t>
            </a:r>
          </a:p>
          <a:p>
            <a:pPr lvl="1"/>
            <a:r>
              <a:rPr lang="en-US" dirty="0"/>
              <a:t>Only use a handful of plasma protein markers in clinical diagnosis and underwriting currently</a:t>
            </a:r>
          </a:p>
        </p:txBody>
      </p:sp>
      <p:sp>
        <p:nvSpPr>
          <p:cNvPr id="6" name="TextBox 5"/>
          <p:cNvSpPr txBox="1"/>
          <p:nvPr>
            <p:custDataLst>
              <p:tags r:id="rId1"/>
            </p:custDataLst>
          </p:nvPr>
        </p:nvSpPr>
        <p:spPr>
          <a:xfrm>
            <a:off x="1866000" y="723601"/>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dirty="0" err="1">
              <a:solidFill>
                <a:srgbClr val="005192"/>
              </a:solidFill>
              <a:latin typeface="Arial"/>
            </a:endParaRPr>
          </a:p>
        </p:txBody>
      </p:sp>
    </p:spTree>
    <p:extLst>
      <p:ext uri="{BB962C8B-B14F-4D97-AF65-F5344CB8AC3E}">
        <p14:creationId xmlns:p14="http://schemas.microsoft.com/office/powerpoint/2010/main" val="351412787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221" y="385048"/>
            <a:ext cx="11401567" cy="338554"/>
          </a:xfrm>
        </p:spPr>
        <p:txBody>
          <a:bodyPr/>
          <a:lstStyle/>
          <a:p>
            <a:r>
              <a:rPr lang="en-US" dirty="0"/>
              <a:t>Metabolomics</a:t>
            </a:r>
          </a:p>
        </p:txBody>
      </p:sp>
      <p:sp>
        <p:nvSpPr>
          <p:cNvPr id="4" name="Text Placeholder 3"/>
          <p:cNvSpPr>
            <a:spLocks noGrp="1"/>
          </p:cNvSpPr>
          <p:nvPr>
            <p:ph type="body" sz="quarter" idx="13"/>
          </p:nvPr>
        </p:nvSpPr>
        <p:spPr>
          <a:xfrm>
            <a:off x="1051221" y="1220488"/>
            <a:ext cx="8694051" cy="5410712"/>
          </a:xfrm>
        </p:spPr>
        <p:txBody>
          <a:bodyPr/>
          <a:lstStyle/>
          <a:p>
            <a:r>
              <a:rPr lang="en-US" dirty="0"/>
              <a:t>Defined as the collection of small molecules in cells and tissues</a:t>
            </a:r>
          </a:p>
          <a:p>
            <a:endParaRPr lang="en-US" dirty="0"/>
          </a:p>
          <a:p>
            <a:r>
              <a:rPr lang="en-US" dirty="0"/>
              <a:t>The products of biological processes such as digestion</a:t>
            </a:r>
          </a:p>
          <a:p>
            <a:endParaRPr lang="en-US" dirty="0"/>
          </a:p>
          <a:p>
            <a:r>
              <a:rPr lang="en-US" dirty="0"/>
              <a:t>There are 1000s of metabolites in humans — exact number is not known</a:t>
            </a:r>
          </a:p>
          <a:p>
            <a:endParaRPr lang="en-US" dirty="0"/>
          </a:p>
          <a:p>
            <a:r>
              <a:rPr lang="en-US" dirty="0"/>
              <a:t>Notable endogenous metabolites</a:t>
            </a:r>
          </a:p>
          <a:p>
            <a:pPr lvl="1"/>
            <a:r>
              <a:rPr lang="en-US" dirty="0"/>
              <a:t>Glucose</a:t>
            </a:r>
          </a:p>
          <a:p>
            <a:pPr lvl="1"/>
            <a:r>
              <a:rPr lang="en-US" dirty="0"/>
              <a:t>ATP (energy source)</a:t>
            </a:r>
          </a:p>
          <a:p>
            <a:pPr lvl="1"/>
            <a:r>
              <a:rPr lang="en-US" dirty="0"/>
              <a:t>Cholesterol (affects membrane properties and signaling pathways)</a:t>
            </a:r>
          </a:p>
          <a:p>
            <a:pPr marL="268288" lvl="1" indent="0">
              <a:buNone/>
            </a:pPr>
            <a:endParaRPr lang="en-US" dirty="0"/>
          </a:p>
          <a:p>
            <a:pPr lvl="0">
              <a:buClr>
                <a:srgbClr val="005192"/>
              </a:buClr>
            </a:pPr>
            <a:r>
              <a:rPr lang="en-US" dirty="0">
                <a:solidFill>
                  <a:srgbClr val="3E3E3E"/>
                </a:solidFill>
              </a:rPr>
              <a:t>Notable exogenous metabolites</a:t>
            </a:r>
          </a:p>
          <a:p>
            <a:pPr lvl="1">
              <a:buClr>
                <a:srgbClr val="005192"/>
              </a:buClr>
            </a:pPr>
            <a:r>
              <a:rPr lang="en-US" dirty="0">
                <a:solidFill>
                  <a:srgbClr val="3E3E3E"/>
                </a:solidFill>
              </a:rPr>
              <a:t>Ethanol</a:t>
            </a:r>
          </a:p>
          <a:p>
            <a:pPr lvl="1">
              <a:buClr>
                <a:srgbClr val="005192"/>
              </a:buClr>
            </a:pPr>
            <a:r>
              <a:rPr lang="en-US" dirty="0">
                <a:solidFill>
                  <a:srgbClr val="3E3E3E"/>
                </a:solidFill>
              </a:rPr>
              <a:t>Nicotine</a:t>
            </a:r>
          </a:p>
          <a:p>
            <a:pPr marL="268288" lvl="1" indent="0">
              <a:buNone/>
            </a:pPr>
            <a:endParaRPr lang="en-US" dirty="0"/>
          </a:p>
        </p:txBody>
      </p:sp>
      <p:sp>
        <p:nvSpPr>
          <p:cNvPr id="6" name="TextBox 5"/>
          <p:cNvSpPr txBox="1"/>
          <p:nvPr>
            <p:custDataLst>
              <p:tags r:id="rId1"/>
            </p:custDataLst>
          </p:nvPr>
        </p:nvSpPr>
        <p:spPr>
          <a:xfrm>
            <a:off x="1866000" y="723602"/>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dirty="0" err="1">
              <a:solidFill>
                <a:srgbClr val="005192"/>
              </a:solidFill>
              <a:latin typeface="Arial"/>
            </a:endParaRPr>
          </a:p>
        </p:txBody>
      </p:sp>
    </p:spTree>
    <p:extLst>
      <p:ext uri="{BB962C8B-B14F-4D97-AF65-F5344CB8AC3E}">
        <p14:creationId xmlns:p14="http://schemas.microsoft.com/office/powerpoint/2010/main" val="177615586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85047"/>
            <a:ext cx="11401567" cy="338554"/>
          </a:xfrm>
        </p:spPr>
        <p:txBody>
          <a:bodyPr/>
          <a:lstStyle/>
          <a:p>
            <a:r>
              <a:rPr lang="en-US" dirty="0"/>
              <a:t>Metabolomics</a:t>
            </a:r>
          </a:p>
        </p:txBody>
      </p:sp>
      <p:sp>
        <p:nvSpPr>
          <p:cNvPr id="4" name="Text Placeholder 3"/>
          <p:cNvSpPr>
            <a:spLocks noGrp="1"/>
          </p:cNvSpPr>
          <p:nvPr>
            <p:ph type="body" sz="quarter" idx="13"/>
          </p:nvPr>
        </p:nvSpPr>
        <p:spPr>
          <a:xfrm>
            <a:off x="1059848" y="1235797"/>
            <a:ext cx="8694051" cy="2425279"/>
          </a:xfrm>
        </p:spPr>
        <p:txBody>
          <a:bodyPr/>
          <a:lstStyle/>
          <a:p>
            <a:r>
              <a:rPr lang="en-US" dirty="0"/>
              <a:t>Wide range of metabolic diseases</a:t>
            </a:r>
          </a:p>
          <a:p>
            <a:pPr lvl="1"/>
            <a:r>
              <a:rPr lang="en-US" dirty="0">
                <a:solidFill>
                  <a:srgbClr val="3E3E3E"/>
                </a:solidFill>
              </a:rPr>
              <a:t>Diabetes</a:t>
            </a:r>
          </a:p>
          <a:p>
            <a:pPr lvl="1"/>
            <a:r>
              <a:rPr lang="en-US" dirty="0">
                <a:solidFill>
                  <a:srgbClr val="3E3E3E"/>
                </a:solidFill>
              </a:rPr>
              <a:t>Obesity</a:t>
            </a:r>
          </a:p>
          <a:p>
            <a:pPr lvl="1"/>
            <a:r>
              <a:rPr lang="en-US" dirty="0" err="1">
                <a:solidFill>
                  <a:srgbClr val="3E3E3E"/>
                </a:solidFill>
              </a:rPr>
              <a:t>Lipidemias</a:t>
            </a:r>
            <a:endParaRPr lang="en-US" dirty="0">
              <a:solidFill>
                <a:srgbClr val="3E3E3E"/>
              </a:solidFill>
            </a:endParaRPr>
          </a:p>
          <a:p>
            <a:pPr lvl="1"/>
            <a:endParaRPr lang="en-US" dirty="0">
              <a:solidFill>
                <a:srgbClr val="3E3E3E"/>
              </a:solidFill>
            </a:endParaRPr>
          </a:p>
          <a:p>
            <a:endParaRPr lang="en-US" dirty="0">
              <a:solidFill>
                <a:srgbClr val="3E3E3E"/>
              </a:solidFill>
            </a:endParaRPr>
          </a:p>
          <a:p>
            <a:pPr marL="268288" lvl="1" indent="0">
              <a:buNone/>
            </a:pPr>
            <a:endParaRPr lang="en-US" dirty="0"/>
          </a:p>
        </p:txBody>
      </p:sp>
      <p:sp>
        <p:nvSpPr>
          <p:cNvPr id="6" name="TextBox 5"/>
          <p:cNvSpPr txBox="1"/>
          <p:nvPr>
            <p:custDataLst>
              <p:tags r:id="rId1"/>
            </p:custDataLst>
          </p:nvPr>
        </p:nvSpPr>
        <p:spPr>
          <a:xfrm>
            <a:off x="1866000" y="723601"/>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dirty="0" err="1">
              <a:solidFill>
                <a:srgbClr val="005192"/>
              </a:solidFill>
              <a:latin typeface="Arial"/>
            </a:endParaRPr>
          </a:p>
        </p:txBody>
      </p:sp>
    </p:spTree>
    <p:extLst>
      <p:ext uri="{BB962C8B-B14F-4D97-AF65-F5344CB8AC3E}">
        <p14:creationId xmlns:p14="http://schemas.microsoft.com/office/powerpoint/2010/main" val="1371682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100" y="400059"/>
            <a:ext cx="11401567" cy="338554"/>
          </a:xfrm>
        </p:spPr>
        <p:txBody>
          <a:bodyPr/>
          <a:lstStyle/>
          <a:p>
            <a:r>
              <a:rPr lang="en-US" dirty="0" err="1"/>
              <a:t>Epigenomics</a:t>
            </a:r>
            <a:endParaRPr lang="en-US" dirty="0"/>
          </a:p>
        </p:txBody>
      </p:sp>
      <p:sp>
        <p:nvSpPr>
          <p:cNvPr id="4" name="Text Placeholder 3"/>
          <p:cNvSpPr>
            <a:spLocks noGrp="1"/>
          </p:cNvSpPr>
          <p:nvPr>
            <p:ph type="body" sz="quarter" idx="13"/>
          </p:nvPr>
        </p:nvSpPr>
        <p:spPr>
          <a:xfrm>
            <a:off x="1077100" y="1285314"/>
            <a:ext cx="8694051" cy="3536353"/>
          </a:xfrm>
        </p:spPr>
        <p:txBody>
          <a:bodyPr/>
          <a:lstStyle/>
          <a:p>
            <a:r>
              <a:rPr lang="en-US" dirty="0"/>
              <a:t>Genes are important for dictating the shapes and functions of proteins </a:t>
            </a:r>
            <a:r>
              <a:rPr lang="en-US" u="sng" dirty="0"/>
              <a:t>BUT</a:t>
            </a:r>
            <a:endParaRPr lang="en-US" dirty="0"/>
          </a:p>
          <a:p>
            <a:pPr lvl="3"/>
            <a:endParaRPr lang="en-US" dirty="0"/>
          </a:p>
          <a:p>
            <a:pPr lvl="0">
              <a:buClr>
                <a:srgbClr val="005192"/>
              </a:buClr>
            </a:pPr>
            <a:r>
              <a:rPr lang="en-US" dirty="0">
                <a:solidFill>
                  <a:srgbClr val="3E3E3E"/>
                </a:solidFill>
              </a:rPr>
              <a:t>Environmental effects can influence how our genes operate and include:</a:t>
            </a:r>
          </a:p>
          <a:p>
            <a:pPr lvl="1">
              <a:buClr>
                <a:srgbClr val="005192"/>
              </a:buClr>
            </a:pPr>
            <a:r>
              <a:rPr lang="en-US" dirty="0">
                <a:solidFill>
                  <a:srgbClr val="3E3E3E"/>
                </a:solidFill>
              </a:rPr>
              <a:t>What we eat</a:t>
            </a:r>
          </a:p>
          <a:p>
            <a:pPr lvl="1">
              <a:buClr>
                <a:srgbClr val="005192"/>
              </a:buClr>
            </a:pPr>
            <a:r>
              <a:rPr lang="en-US" dirty="0">
                <a:solidFill>
                  <a:srgbClr val="3E3E3E"/>
                </a:solidFill>
              </a:rPr>
              <a:t>The pollutants in our environment</a:t>
            </a:r>
          </a:p>
          <a:p>
            <a:pPr lvl="1">
              <a:buClr>
                <a:srgbClr val="005192"/>
              </a:buClr>
            </a:pPr>
            <a:r>
              <a:rPr lang="en-US" dirty="0">
                <a:solidFill>
                  <a:srgbClr val="3E3E3E"/>
                </a:solidFill>
              </a:rPr>
              <a:t>How often we are stressed </a:t>
            </a:r>
          </a:p>
          <a:p>
            <a:pPr lvl="1">
              <a:buClr>
                <a:srgbClr val="005192"/>
              </a:buClr>
            </a:pPr>
            <a:r>
              <a:rPr lang="en-US" dirty="0">
                <a:solidFill>
                  <a:srgbClr val="3E3E3E"/>
                </a:solidFill>
              </a:rPr>
              <a:t>Social influences</a:t>
            </a:r>
          </a:p>
          <a:p>
            <a:pPr marL="268288" lvl="1" indent="0">
              <a:buClr>
                <a:srgbClr val="005192"/>
              </a:buClr>
              <a:buNone/>
            </a:pPr>
            <a:endParaRPr lang="en-US" dirty="0">
              <a:solidFill>
                <a:srgbClr val="3E3E3E"/>
              </a:solidFill>
            </a:endParaRPr>
          </a:p>
          <a:p>
            <a:pPr marL="268288" lvl="1" indent="0">
              <a:buClr>
                <a:srgbClr val="005192"/>
              </a:buClr>
              <a:buNone/>
            </a:pPr>
            <a:endParaRPr lang="en-US" u="sng" dirty="0">
              <a:solidFill>
                <a:srgbClr val="3E3E3E"/>
              </a:solidFill>
            </a:endParaRPr>
          </a:p>
          <a:p>
            <a:pPr lvl="3"/>
            <a:endParaRPr lang="en-US" dirty="0"/>
          </a:p>
        </p:txBody>
      </p:sp>
      <p:sp>
        <p:nvSpPr>
          <p:cNvPr id="6" name="TextBox 5"/>
          <p:cNvSpPr txBox="1"/>
          <p:nvPr>
            <p:custDataLst>
              <p:tags r:id="rId1"/>
            </p:custDataLst>
          </p:nvPr>
        </p:nvSpPr>
        <p:spPr>
          <a:xfrm>
            <a:off x="1866000" y="723602"/>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dirty="0" err="1">
              <a:solidFill>
                <a:srgbClr val="005192"/>
              </a:solidFill>
              <a:latin typeface="Arial"/>
            </a:endParaRPr>
          </a:p>
        </p:txBody>
      </p:sp>
    </p:spTree>
    <p:extLst>
      <p:ext uri="{BB962C8B-B14F-4D97-AF65-F5344CB8AC3E}">
        <p14:creationId xmlns:p14="http://schemas.microsoft.com/office/powerpoint/2010/main" val="182636710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74" y="385047"/>
            <a:ext cx="11401567" cy="338554"/>
          </a:xfrm>
        </p:spPr>
        <p:txBody>
          <a:bodyPr/>
          <a:lstStyle/>
          <a:p>
            <a:r>
              <a:rPr lang="en-US" dirty="0" err="1"/>
              <a:t>Epigenomics</a:t>
            </a:r>
            <a:endParaRPr lang="en-US" dirty="0"/>
          </a:p>
        </p:txBody>
      </p:sp>
      <p:sp>
        <p:nvSpPr>
          <p:cNvPr id="4" name="Text Placeholder 3"/>
          <p:cNvSpPr>
            <a:spLocks noGrp="1"/>
          </p:cNvSpPr>
          <p:nvPr>
            <p:ph type="body" sz="quarter" idx="13"/>
          </p:nvPr>
        </p:nvSpPr>
        <p:spPr>
          <a:xfrm>
            <a:off x="1068474" y="1272363"/>
            <a:ext cx="8694051" cy="6112443"/>
          </a:xfrm>
        </p:spPr>
        <p:txBody>
          <a:bodyPr/>
          <a:lstStyle/>
          <a:p>
            <a:pPr lvl="0">
              <a:buClr>
                <a:srgbClr val="005192"/>
              </a:buClr>
            </a:pPr>
            <a:r>
              <a:rPr lang="en-US" dirty="0">
                <a:solidFill>
                  <a:srgbClr val="3E3E3E"/>
                </a:solidFill>
              </a:rPr>
              <a:t>Changes (which may be heritable or not) in the expression of genes that do not involve changes in DNA sequence</a:t>
            </a:r>
          </a:p>
          <a:p>
            <a:pPr lvl="0">
              <a:buClr>
                <a:srgbClr val="005192"/>
              </a:buClr>
            </a:pPr>
            <a:endParaRPr lang="en-US" dirty="0">
              <a:solidFill>
                <a:srgbClr val="3E3E3E"/>
              </a:solidFill>
            </a:endParaRPr>
          </a:p>
          <a:p>
            <a:pPr lvl="0">
              <a:buClr>
                <a:srgbClr val="005192"/>
              </a:buClr>
            </a:pPr>
            <a:r>
              <a:rPr lang="en-US" dirty="0">
                <a:solidFill>
                  <a:srgbClr val="3E3E3E"/>
                </a:solidFill>
              </a:rPr>
              <a:t>Chemical modifications (methylation and others) that tag beadlike protein structures called histones → controls how tightly the DNA is wrapped around these histone groups </a:t>
            </a:r>
          </a:p>
          <a:p>
            <a:pPr lvl="0">
              <a:buClr>
                <a:srgbClr val="005192"/>
              </a:buClr>
            </a:pPr>
            <a:endParaRPr lang="en-US" dirty="0">
              <a:solidFill>
                <a:srgbClr val="3E3E3E"/>
              </a:solidFill>
            </a:endParaRPr>
          </a:p>
          <a:p>
            <a:pPr lvl="0">
              <a:buClr>
                <a:srgbClr val="005192"/>
              </a:buClr>
            </a:pPr>
            <a:r>
              <a:rPr lang="en-US" dirty="0">
                <a:solidFill>
                  <a:srgbClr val="3E3E3E"/>
                </a:solidFill>
              </a:rPr>
              <a:t>If they are tightly wrapped the genes bunch up and are referred to as closed</a:t>
            </a:r>
          </a:p>
          <a:p>
            <a:pPr lvl="1">
              <a:buClr>
                <a:srgbClr val="005192"/>
              </a:buClr>
            </a:pPr>
            <a:r>
              <a:rPr lang="en-US" dirty="0">
                <a:solidFill>
                  <a:srgbClr val="3E3E3E"/>
                </a:solidFill>
              </a:rPr>
              <a:t>Now hidden from proteins that that switch on gene activity and are therefore “switched off”</a:t>
            </a:r>
          </a:p>
          <a:p>
            <a:pPr lvl="0">
              <a:buClr>
                <a:srgbClr val="005192"/>
              </a:buClr>
            </a:pPr>
            <a:endParaRPr lang="en-US" dirty="0">
              <a:solidFill>
                <a:srgbClr val="3E3E3E"/>
              </a:solidFill>
            </a:endParaRPr>
          </a:p>
          <a:p>
            <a:pPr lvl="0">
              <a:buClr>
                <a:srgbClr val="005192"/>
              </a:buClr>
            </a:pPr>
            <a:r>
              <a:rPr lang="en-US" dirty="0">
                <a:solidFill>
                  <a:srgbClr val="3E3E3E"/>
                </a:solidFill>
              </a:rPr>
              <a:t>If they spread apart and therefore “open” these genes are actively transcribed</a:t>
            </a:r>
          </a:p>
          <a:p>
            <a:pPr lvl="0">
              <a:buClr>
                <a:srgbClr val="005192"/>
              </a:buClr>
            </a:pPr>
            <a:endParaRPr lang="en-US" dirty="0">
              <a:solidFill>
                <a:srgbClr val="3E3E3E"/>
              </a:solidFill>
            </a:endParaRPr>
          </a:p>
          <a:p>
            <a:pPr marL="0" lvl="0" indent="0">
              <a:buClr>
                <a:srgbClr val="005192"/>
              </a:buClr>
              <a:buNone/>
            </a:pPr>
            <a:endParaRPr lang="en-US" dirty="0">
              <a:solidFill>
                <a:srgbClr val="3E3E3E"/>
              </a:solidFill>
            </a:endParaRPr>
          </a:p>
          <a:p>
            <a:pPr lvl="0">
              <a:buClr>
                <a:srgbClr val="005192"/>
              </a:buClr>
            </a:pPr>
            <a:endParaRPr lang="en-US" u="sng" dirty="0">
              <a:solidFill>
                <a:srgbClr val="3E3E3E"/>
              </a:solidFill>
            </a:endParaRPr>
          </a:p>
          <a:p>
            <a:pPr lvl="0">
              <a:buClr>
                <a:srgbClr val="005192"/>
              </a:buClr>
            </a:pPr>
            <a:endParaRPr lang="en-US" u="sng" dirty="0">
              <a:solidFill>
                <a:srgbClr val="3E3E3E"/>
              </a:solidFill>
            </a:endParaRPr>
          </a:p>
          <a:p>
            <a:pPr marL="268288" lvl="1" indent="0">
              <a:buClr>
                <a:srgbClr val="005192"/>
              </a:buClr>
              <a:buNone/>
            </a:pPr>
            <a:endParaRPr lang="en-US" u="sng" dirty="0">
              <a:solidFill>
                <a:srgbClr val="3E3E3E"/>
              </a:solidFill>
            </a:endParaRPr>
          </a:p>
          <a:p>
            <a:pPr lvl="3"/>
            <a:endParaRPr lang="en-US" dirty="0"/>
          </a:p>
        </p:txBody>
      </p:sp>
      <p:sp>
        <p:nvSpPr>
          <p:cNvPr id="6" name="TextBox 5"/>
          <p:cNvSpPr txBox="1"/>
          <p:nvPr>
            <p:custDataLst>
              <p:tags r:id="rId1"/>
            </p:custDataLst>
          </p:nvPr>
        </p:nvSpPr>
        <p:spPr>
          <a:xfrm>
            <a:off x="1068474" y="723601"/>
            <a:ext cx="961802"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Definition</a:t>
            </a:r>
          </a:p>
        </p:txBody>
      </p:sp>
    </p:spTree>
    <p:extLst>
      <p:ext uri="{BB962C8B-B14F-4D97-AF65-F5344CB8AC3E}">
        <p14:creationId xmlns:p14="http://schemas.microsoft.com/office/powerpoint/2010/main" val="4146186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76082"/>
            <a:ext cx="11401567" cy="338554"/>
          </a:xfrm>
        </p:spPr>
        <p:txBody>
          <a:bodyPr/>
          <a:lstStyle/>
          <a:p>
            <a:r>
              <a:rPr lang="en-US" dirty="0" err="1"/>
              <a:t>Epigenomics</a:t>
            </a:r>
            <a:endParaRPr lang="en-US" dirty="0"/>
          </a:p>
        </p:txBody>
      </p:sp>
      <p:sp>
        <p:nvSpPr>
          <p:cNvPr id="4" name="Text Placeholder 3"/>
          <p:cNvSpPr>
            <a:spLocks noGrp="1"/>
          </p:cNvSpPr>
          <p:nvPr>
            <p:ph type="body" sz="quarter" idx="13"/>
          </p:nvPr>
        </p:nvSpPr>
        <p:spPr>
          <a:xfrm>
            <a:off x="1059848" y="1323961"/>
            <a:ext cx="8694051" cy="4951333"/>
          </a:xfrm>
        </p:spPr>
        <p:txBody>
          <a:bodyPr/>
          <a:lstStyle/>
          <a:p>
            <a:pPr lvl="0">
              <a:buClr>
                <a:srgbClr val="005192"/>
              </a:buClr>
            </a:pPr>
            <a:r>
              <a:rPr lang="en-US" dirty="0">
                <a:solidFill>
                  <a:srgbClr val="3E3E3E"/>
                </a:solidFill>
              </a:rPr>
              <a:t>Each time a cell replicates the epigenetic marks in its chromosome gets copied into the chromosomes of its daughter cells → Epigenetic events early in life can therefore alter how cells behave later on.</a:t>
            </a:r>
          </a:p>
          <a:p>
            <a:pPr marL="0" indent="0">
              <a:buClr>
                <a:srgbClr val="005192"/>
              </a:buClr>
              <a:buNone/>
            </a:pPr>
            <a:endParaRPr lang="en-US" dirty="0">
              <a:solidFill>
                <a:srgbClr val="3E3E3E"/>
              </a:solidFill>
            </a:endParaRPr>
          </a:p>
          <a:p>
            <a:pPr lvl="0">
              <a:buClr>
                <a:srgbClr val="005192"/>
              </a:buClr>
            </a:pPr>
            <a:r>
              <a:rPr lang="en-US" dirty="0">
                <a:solidFill>
                  <a:srgbClr val="3E3E3E"/>
                </a:solidFill>
              </a:rPr>
              <a:t>Offers an important mechanism whereby cells differentiates into different tissues e.g. for neuronal cells the blood genes are turned off  and neuronal genes on whereas for blood cells the neuronal genes are turned off and the blood genes on.</a:t>
            </a:r>
          </a:p>
          <a:p>
            <a:pPr lvl="0">
              <a:buClr>
                <a:srgbClr val="005192"/>
              </a:buClr>
            </a:pPr>
            <a:endParaRPr lang="en-US" dirty="0">
              <a:solidFill>
                <a:srgbClr val="3E3E3E"/>
              </a:solidFill>
            </a:endParaRPr>
          </a:p>
          <a:p>
            <a:pPr lvl="0">
              <a:buClr>
                <a:srgbClr val="005192"/>
              </a:buClr>
            </a:pPr>
            <a:r>
              <a:rPr lang="en-US" dirty="0">
                <a:solidFill>
                  <a:srgbClr val="3E3E3E"/>
                </a:solidFill>
              </a:rPr>
              <a:t>Epigenetics implicated in:</a:t>
            </a:r>
          </a:p>
          <a:p>
            <a:pPr lvl="1">
              <a:buClr>
                <a:srgbClr val="005192"/>
              </a:buClr>
            </a:pPr>
            <a:r>
              <a:rPr lang="en-US" dirty="0">
                <a:solidFill>
                  <a:srgbClr val="3E3E3E"/>
                </a:solidFill>
              </a:rPr>
              <a:t>Cell identity</a:t>
            </a:r>
          </a:p>
          <a:p>
            <a:pPr lvl="1">
              <a:buClr>
                <a:srgbClr val="005192"/>
              </a:buClr>
            </a:pPr>
            <a:r>
              <a:rPr lang="en-US" dirty="0">
                <a:solidFill>
                  <a:srgbClr val="3E3E3E"/>
                </a:solidFill>
              </a:rPr>
              <a:t>Aging</a:t>
            </a:r>
          </a:p>
          <a:p>
            <a:pPr lvl="1">
              <a:buClr>
                <a:srgbClr val="005192"/>
              </a:buClr>
            </a:pPr>
            <a:r>
              <a:rPr lang="en-US" dirty="0">
                <a:solidFill>
                  <a:srgbClr val="3E3E3E"/>
                </a:solidFill>
              </a:rPr>
              <a:t>Diseases (cancer, autism etc.)</a:t>
            </a:r>
          </a:p>
          <a:p>
            <a:pPr lvl="1">
              <a:buClr>
                <a:srgbClr val="005192"/>
              </a:buClr>
            </a:pPr>
            <a:r>
              <a:rPr lang="en-US" dirty="0">
                <a:solidFill>
                  <a:srgbClr val="3E3E3E"/>
                </a:solidFill>
              </a:rPr>
              <a:t>How identical twins are never exactly identical and can end up with different diseases despite having highly similar complements of genes</a:t>
            </a:r>
          </a:p>
          <a:p>
            <a:pPr lvl="1">
              <a:buClr>
                <a:srgbClr val="005192"/>
              </a:buClr>
            </a:pPr>
            <a:endParaRPr lang="en-US" dirty="0">
              <a:solidFill>
                <a:srgbClr val="3E3E3E"/>
              </a:solidFill>
            </a:endParaRPr>
          </a:p>
          <a:p>
            <a:pPr lvl="1">
              <a:buClr>
                <a:srgbClr val="005192"/>
              </a:buClr>
            </a:pPr>
            <a:endParaRPr lang="en-US" dirty="0">
              <a:solidFill>
                <a:srgbClr val="3E3E3E"/>
              </a:solidFill>
            </a:endParaRPr>
          </a:p>
          <a:p>
            <a:pPr lvl="0">
              <a:buClr>
                <a:srgbClr val="005192"/>
              </a:buClr>
            </a:pPr>
            <a:endParaRPr lang="en-US" u="sng" dirty="0">
              <a:solidFill>
                <a:srgbClr val="3E3E3E"/>
              </a:solidFill>
            </a:endParaRPr>
          </a:p>
          <a:p>
            <a:pPr marL="268288" lvl="1" indent="0">
              <a:buClr>
                <a:srgbClr val="005192"/>
              </a:buClr>
              <a:buNone/>
            </a:pPr>
            <a:endParaRPr lang="en-US" u="sng" dirty="0">
              <a:solidFill>
                <a:srgbClr val="3E3E3E"/>
              </a:solidFill>
            </a:endParaRPr>
          </a:p>
          <a:p>
            <a:pPr lvl="3"/>
            <a:endParaRPr lang="en-US" dirty="0"/>
          </a:p>
        </p:txBody>
      </p:sp>
      <p:sp>
        <p:nvSpPr>
          <p:cNvPr id="6" name="TextBox 5"/>
          <p:cNvSpPr txBox="1"/>
          <p:nvPr>
            <p:custDataLst>
              <p:tags r:id="rId1"/>
            </p:custDataLst>
          </p:nvPr>
        </p:nvSpPr>
        <p:spPr>
          <a:xfrm>
            <a:off x="1866000" y="723601"/>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dirty="0">
              <a:solidFill>
                <a:srgbClr val="005192"/>
              </a:solidFill>
              <a:latin typeface="Arial"/>
            </a:endParaRPr>
          </a:p>
        </p:txBody>
      </p:sp>
    </p:spTree>
    <p:extLst>
      <p:ext uri="{BB962C8B-B14F-4D97-AF65-F5344CB8AC3E}">
        <p14:creationId xmlns:p14="http://schemas.microsoft.com/office/powerpoint/2010/main" val="141549166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727" y="385048"/>
            <a:ext cx="11401567" cy="338554"/>
          </a:xfrm>
        </p:spPr>
        <p:txBody>
          <a:bodyPr/>
          <a:lstStyle/>
          <a:p>
            <a:r>
              <a:rPr lang="en-US" dirty="0" err="1"/>
              <a:t>Microbiomics</a:t>
            </a:r>
            <a:endParaRPr lang="en-US" dirty="0"/>
          </a:p>
        </p:txBody>
      </p:sp>
      <p:sp>
        <p:nvSpPr>
          <p:cNvPr id="4" name="Text Placeholder 3"/>
          <p:cNvSpPr>
            <a:spLocks noGrp="1"/>
          </p:cNvSpPr>
          <p:nvPr>
            <p:ph type="body" sz="quarter" idx="13"/>
          </p:nvPr>
        </p:nvSpPr>
        <p:spPr>
          <a:xfrm>
            <a:off x="1085727" y="1323963"/>
            <a:ext cx="8694051" cy="2831544"/>
          </a:xfrm>
        </p:spPr>
        <p:txBody>
          <a:bodyPr/>
          <a:lstStyle/>
          <a:p>
            <a:r>
              <a:rPr lang="en-US" dirty="0"/>
              <a:t>Human microbiome refers to all microbes including bacteria, fungi and viruses that live on and in us</a:t>
            </a:r>
          </a:p>
          <a:p>
            <a:endParaRPr lang="en-US" dirty="0"/>
          </a:p>
          <a:p>
            <a:r>
              <a:rPr lang="en-US" dirty="0"/>
              <a:t>&gt; 100 trillion cells of the human body</a:t>
            </a:r>
          </a:p>
          <a:p>
            <a:pPr lvl="1"/>
            <a:r>
              <a:rPr lang="en-US" dirty="0"/>
              <a:t>10 trillion human</a:t>
            </a:r>
          </a:p>
          <a:p>
            <a:pPr lvl="1"/>
            <a:r>
              <a:rPr lang="en-US" dirty="0"/>
              <a:t>90 trillion are microbial (“The Second Genome”)</a:t>
            </a:r>
          </a:p>
          <a:p>
            <a:pPr marL="0" indent="0">
              <a:buNone/>
            </a:pPr>
            <a:endParaRPr lang="en-US" dirty="0"/>
          </a:p>
          <a:p>
            <a:r>
              <a:rPr lang="en-US" dirty="0"/>
              <a:t>Each body site has its own microbial community</a:t>
            </a:r>
          </a:p>
        </p:txBody>
      </p:sp>
      <p:sp>
        <p:nvSpPr>
          <p:cNvPr id="6" name="TextBox 5"/>
          <p:cNvSpPr txBox="1"/>
          <p:nvPr>
            <p:custDataLst>
              <p:tags r:id="rId1"/>
            </p:custDataLst>
          </p:nvPr>
        </p:nvSpPr>
        <p:spPr>
          <a:xfrm>
            <a:off x="1866000" y="723602"/>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dirty="0" err="1">
              <a:solidFill>
                <a:srgbClr val="005192"/>
              </a:solidFill>
              <a:latin typeface="Arial"/>
            </a:endParaRPr>
          </a:p>
        </p:txBody>
      </p:sp>
    </p:spTree>
    <p:extLst>
      <p:ext uri="{BB962C8B-B14F-4D97-AF65-F5344CB8AC3E}">
        <p14:creationId xmlns:p14="http://schemas.microsoft.com/office/powerpoint/2010/main" val="377273338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9" y="391432"/>
            <a:ext cx="11401567" cy="338554"/>
          </a:xfrm>
        </p:spPr>
        <p:txBody>
          <a:bodyPr/>
          <a:lstStyle/>
          <a:p>
            <a:r>
              <a:rPr lang="en-US" dirty="0" err="1"/>
              <a:t>Microbiomics</a:t>
            </a:r>
            <a:endParaRPr lang="en-US" dirty="0"/>
          </a:p>
        </p:txBody>
      </p:sp>
      <p:sp>
        <p:nvSpPr>
          <p:cNvPr id="4" name="Text Placeholder 3"/>
          <p:cNvSpPr>
            <a:spLocks noGrp="1"/>
          </p:cNvSpPr>
          <p:nvPr>
            <p:ph type="body" sz="quarter" idx="13"/>
          </p:nvPr>
        </p:nvSpPr>
        <p:spPr>
          <a:xfrm>
            <a:off x="1059849" y="1272362"/>
            <a:ext cx="8694051" cy="5724644"/>
          </a:xfrm>
        </p:spPr>
        <p:txBody>
          <a:bodyPr/>
          <a:lstStyle/>
          <a:p>
            <a:r>
              <a:rPr lang="en-US" dirty="0"/>
              <a:t>Microbial community is very diverse</a:t>
            </a:r>
          </a:p>
          <a:p>
            <a:endParaRPr lang="en-US" dirty="0"/>
          </a:p>
          <a:p>
            <a:pPr lvl="0">
              <a:buClr>
                <a:srgbClr val="005192"/>
              </a:buClr>
            </a:pPr>
            <a:r>
              <a:rPr lang="en-US" dirty="0">
                <a:solidFill>
                  <a:srgbClr val="3E3E3E"/>
                </a:solidFill>
              </a:rPr>
              <a:t>Lots of diversity at individual level – people belong to one of 3 gut </a:t>
            </a:r>
            <a:r>
              <a:rPr lang="en-US" dirty="0" err="1">
                <a:solidFill>
                  <a:srgbClr val="3E3E3E"/>
                </a:solidFill>
              </a:rPr>
              <a:t>enterotypes</a:t>
            </a:r>
            <a:endParaRPr lang="en-US" dirty="0">
              <a:solidFill>
                <a:srgbClr val="3E3E3E"/>
              </a:solidFill>
            </a:endParaRPr>
          </a:p>
          <a:p>
            <a:pPr lvl="1">
              <a:buClr>
                <a:srgbClr val="005192"/>
              </a:buClr>
            </a:pPr>
            <a:r>
              <a:rPr lang="en-US" dirty="0" err="1">
                <a:solidFill>
                  <a:srgbClr val="3E3E3E"/>
                </a:solidFill>
              </a:rPr>
              <a:t>Ruminococcus</a:t>
            </a:r>
            <a:endParaRPr lang="en-US" dirty="0">
              <a:solidFill>
                <a:srgbClr val="3E3E3E"/>
              </a:solidFill>
            </a:endParaRPr>
          </a:p>
          <a:p>
            <a:pPr lvl="1">
              <a:buClr>
                <a:srgbClr val="005192"/>
              </a:buClr>
            </a:pPr>
            <a:r>
              <a:rPr lang="en-US" dirty="0" err="1">
                <a:solidFill>
                  <a:srgbClr val="3E3E3E"/>
                </a:solidFill>
              </a:rPr>
              <a:t>Prevotella</a:t>
            </a:r>
            <a:r>
              <a:rPr lang="en-US" dirty="0">
                <a:solidFill>
                  <a:srgbClr val="3E3E3E"/>
                </a:solidFill>
              </a:rPr>
              <a:t> </a:t>
            </a:r>
          </a:p>
          <a:p>
            <a:pPr lvl="1">
              <a:buClr>
                <a:srgbClr val="005192"/>
              </a:buClr>
            </a:pPr>
            <a:r>
              <a:rPr lang="en-US" dirty="0" err="1">
                <a:solidFill>
                  <a:srgbClr val="3E3E3E"/>
                </a:solidFill>
              </a:rPr>
              <a:t>Bacteroides</a:t>
            </a:r>
            <a:endParaRPr lang="en-US" dirty="0">
              <a:solidFill>
                <a:srgbClr val="3E3E3E"/>
              </a:solidFill>
            </a:endParaRPr>
          </a:p>
          <a:p>
            <a:pPr lvl="1">
              <a:buClr>
                <a:srgbClr val="005192"/>
              </a:buClr>
            </a:pPr>
            <a:endParaRPr lang="en-US" dirty="0">
              <a:solidFill>
                <a:srgbClr val="3E3E3E"/>
              </a:solidFill>
            </a:endParaRPr>
          </a:p>
          <a:p>
            <a:r>
              <a:rPr lang="en-US" dirty="0"/>
              <a:t>99% of microbes cannot be cultured</a:t>
            </a:r>
          </a:p>
          <a:p>
            <a:endParaRPr lang="en-US" dirty="0"/>
          </a:p>
          <a:p>
            <a:r>
              <a:rPr lang="en-US" dirty="0"/>
              <a:t>Two approaches to study microbes</a:t>
            </a:r>
          </a:p>
          <a:p>
            <a:pPr lvl="1"/>
            <a:r>
              <a:rPr lang="en-US" dirty="0"/>
              <a:t>Targeted sequencing</a:t>
            </a:r>
          </a:p>
          <a:p>
            <a:pPr lvl="1"/>
            <a:r>
              <a:rPr lang="en-US" dirty="0"/>
              <a:t>Shotgun sequencing</a:t>
            </a:r>
          </a:p>
          <a:p>
            <a:pPr lvl="1"/>
            <a:endParaRPr lang="en-US" dirty="0">
              <a:solidFill>
                <a:srgbClr val="3E3E3E"/>
              </a:solidFill>
            </a:endParaRPr>
          </a:p>
          <a:p>
            <a:pPr lvl="0">
              <a:buClr>
                <a:srgbClr val="005192"/>
              </a:buClr>
            </a:pPr>
            <a:r>
              <a:rPr lang="en-US" dirty="0">
                <a:solidFill>
                  <a:srgbClr val="3E3E3E"/>
                </a:solidFill>
              </a:rPr>
              <a:t>Skin microbiome affects our attractiveness to mosquitoes</a:t>
            </a:r>
          </a:p>
          <a:p>
            <a:pPr lvl="1">
              <a:buClr>
                <a:srgbClr val="005192"/>
              </a:buClr>
            </a:pPr>
            <a:endParaRPr lang="en-US" dirty="0">
              <a:solidFill>
                <a:srgbClr val="3E3E3E"/>
              </a:solidFill>
            </a:endParaRPr>
          </a:p>
          <a:p>
            <a:pPr lvl="1"/>
            <a:endParaRPr lang="en-US" dirty="0"/>
          </a:p>
        </p:txBody>
      </p:sp>
      <p:sp>
        <p:nvSpPr>
          <p:cNvPr id="6" name="TextBox 5"/>
          <p:cNvSpPr txBox="1"/>
          <p:nvPr>
            <p:custDataLst>
              <p:tags r:id="rId1"/>
            </p:custDataLst>
          </p:nvPr>
        </p:nvSpPr>
        <p:spPr>
          <a:xfrm>
            <a:off x="1866000" y="723601"/>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dirty="0" err="1">
              <a:solidFill>
                <a:srgbClr val="005192"/>
              </a:solidFill>
              <a:latin typeface="Arial"/>
            </a:endParaRPr>
          </a:p>
        </p:txBody>
      </p:sp>
    </p:spTree>
    <p:extLst>
      <p:ext uri="{BB962C8B-B14F-4D97-AF65-F5344CB8AC3E}">
        <p14:creationId xmlns:p14="http://schemas.microsoft.com/office/powerpoint/2010/main" val="236660144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74" y="397839"/>
            <a:ext cx="11401567" cy="338554"/>
          </a:xfrm>
        </p:spPr>
        <p:txBody>
          <a:bodyPr/>
          <a:lstStyle/>
          <a:p>
            <a:r>
              <a:rPr lang="en-US" dirty="0" err="1"/>
              <a:t>Microbiomics</a:t>
            </a:r>
            <a:endParaRPr lang="en-US" dirty="0"/>
          </a:p>
        </p:txBody>
      </p:sp>
      <p:sp>
        <p:nvSpPr>
          <p:cNvPr id="4" name="Text Placeholder 3"/>
          <p:cNvSpPr>
            <a:spLocks noGrp="1"/>
          </p:cNvSpPr>
          <p:nvPr>
            <p:ph type="body" sz="quarter" idx="13"/>
          </p:nvPr>
        </p:nvSpPr>
        <p:spPr>
          <a:xfrm>
            <a:off x="1068474" y="1326362"/>
            <a:ext cx="8694051" cy="4863423"/>
          </a:xfrm>
        </p:spPr>
        <p:txBody>
          <a:bodyPr/>
          <a:lstStyle/>
          <a:p>
            <a:r>
              <a:rPr lang="en-US" dirty="0"/>
              <a:t>Diseases from our microbiome</a:t>
            </a:r>
          </a:p>
          <a:p>
            <a:pPr lvl="1"/>
            <a:r>
              <a:rPr lang="en-US" dirty="0">
                <a:solidFill>
                  <a:srgbClr val="3E3E3E"/>
                </a:solidFill>
              </a:rPr>
              <a:t>Fungal infections (disturbance of the microbial balance)</a:t>
            </a:r>
          </a:p>
          <a:p>
            <a:pPr lvl="1"/>
            <a:r>
              <a:rPr lang="en-US" dirty="0">
                <a:solidFill>
                  <a:srgbClr val="3E3E3E"/>
                </a:solidFill>
              </a:rPr>
              <a:t>Clostridium difficile resulting from antibiotic treatment</a:t>
            </a:r>
          </a:p>
          <a:p>
            <a:pPr marL="268288" lvl="1" indent="0">
              <a:buNone/>
            </a:pPr>
            <a:endParaRPr lang="en-US" dirty="0">
              <a:solidFill>
                <a:srgbClr val="3E3E3E"/>
              </a:solidFill>
            </a:endParaRPr>
          </a:p>
          <a:p>
            <a:pPr lvl="0">
              <a:buClr>
                <a:srgbClr val="005192"/>
              </a:buClr>
            </a:pPr>
            <a:r>
              <a:rPr lang="en-US" dirty="0">
                <a:solidFill>
                  <a:srgbClr val="3E3E3E"/>
                </a:solidFill>
              </a:rPr>
              <a:t>What about the Microbiome and Obesity?</a:t>
            </a:r>
          </a:p>
          <a:p>
            <a:pPr lvl="1">
              <a:buClr>
                <a:srgbClr val="005192"/>
              </a:buClr>
            </a:pPr>
            <a:r>
              <a:rPr lang="en-US" dirty="0">
                <a:solidFill>
                  <a:srgbClr val="3E3E3E"/>
                </a:solidFill>
              </a:rPr>
              <a:t>Less gut bacterial diversity in obese compared to lean people</a:t>
            </a:r>
          </a:p>
          <a:p>
            <a:pPr lvl="1">
              <a:buClr>
                <a:srgbClr val="005192"/>
              </a:buClr>
            </a:pPr>
            <a:endParaRPr lang="en-US" dirty="0">
              <a:solidFill>
                <a:srgbClr val="3E3E3E"/>
              </a:solidFill>
            </a:endParaRPr>
          </a:p>
          <a:p>
            <a:pPr lvl="0">
              <a:buClr>
                <a:srgbClr val="005192"/>
              </a:buClr>
            </a:pPr>
            <a:r>
              <a:rPr lang="en-US" dirty="0">
                <a:solidFill>
                  <a:srgbClr val="3E3E3E"/>
                </a:solidFill>
              </a:rPr>
              <a:t>What about the Microbiome and Diabetes?</a:t>
            </a:r>
          </a:p>
          <a:p>
            <a:pPr lvl="1">
              <a:buClr>
                <a:srgbClr val="005192"/>
              </a:buClr>
            </a:pPr>
            <a:r>
              <a:rPr lang="en-US" dirty="0">
                <a:solidFill>
                  <a:srgbClr val="3E3E3E"/>
                </a:solidFill>
              </a:rPr>
              <a:t>Diabetics have a different microbiome compared to non-diabetics</a:t>
            </a:r>
          </a:p>
          <a:p>
            <a:pPr lvl="1">
              <a:buClr>
                <a:srgbClr val="005192"/>
              </a:buClr>
            </a:pPr>
            <a:r>
              <a:rPr lang="en-US" dirty="0">
                <a:solidFill>
                  <a:srgbClr val="3E3E3E"/>
                </a:solidFill>
              </a:rPr>
              <a:t>In mice if you transplant the microbiome from non-diabetic mice into pre-diabetic mice this reduces diabetes formation</a:t>
            </a:r>
          </a:p>
          <a:p>
            <a:pPr lvl="1">
              <a:buClr>
                <a:srgbClr val="005192"/>
              </a:buClr>
            </a:pPr>
            <a:endParaRPr lang="en-US" dirty="0">
              <a:solidFill>
                <a:srgbClr val="3E3E3E"/>
              </a:solidFill>
            </a:endParaRPr>
          </a:p>
          <a:p>
            <a:pPr lvl="0">
              <a:buClr>
                <a:srgbClr val="005192"/>
              </a:buClr>
            </a:pPr>
            <a:r>
              <a:rPr lang="en-US" dirty="0">
                <a:solidFill>
                  <a:srgbClr val="3E3E3E"/>
                </a:solidFill>
              </a:rPr>
              <a:t>May provide novel ways for diagnosing and treating human disease</a:t>
            </a:r>
          </a:p>
          <a:p>
            <a:pPr lvl="1"/>
            <a:endParaRPr lang="en-US" dirty="0">
              <a:solidFill>
                <a:srgbClr val="3E3E3E"/>
              </a:solidFill>
            </a:endParaRPr>
          </a:p>
          <a:p>
            <a:pPr lvl="1"/>
            <a:endParaRPr lang="en-US" dirty="0"/>
          </a:p>
        </p:txBody>
      </p:sp>
      <p:sp>
        <p:nvSpPr>
          <p:cNvPr id="6" name="TextBox 5"/>
          <p:cNvSpPr txBox="1"/>
          <p:nvPr>
            <p:custDataLst>
              <p:tags r:id="rId1"/>
            </p:custDataLst>
          </p:nvPr>
        </p:nvSpPr>
        <p:spPr>
          <a:xfrm>
            <a:off x="1866000" y="723601"/>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dirty="0" err="1">
              <a:solidFill>
                <a:srgbClr val="005192"/>
              </a:solidFill>
              <a:latin typeface="Arial"/>
            </a:endParaRPr>
          </a:p>
        </p:txBody>
      </p:sp>
    </p:spTree>
    <p:extLst>
      <p:ext uri="{BB962C8B-B14F-4D97-AF65-F5344CB8AC3E}">
        <p14:creationId xmlns:p14="http://schemas.microsoft.com/office/powerpoint/2010/main" val="364020208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Genomics: Core Concepts</a:t>
            </a:r>
          </a:p>
        </p:txBody>
      </p:sp>
      <p:sp>
        <p:nvSpPr>
          <p:cNvPr id="4" name="Text Placeholder 3"/>
          <p:cNvSpPr>
            <a:spLocks noGrp="1"/>
          </p:cNvSpPr>
          <p:nvPr>
            <p:ph type="body" sz="quarter" idx="13"/>
          </p:nvPr>
        </p:nvSpPr>
        <p:spPr>
          <a:xfrm>
            <a:off x="455999" y="1350000"/>
            <a:ext cx="11592068" cy="1674817"/>
          </a:xfrm>
        </p:spPr>
        <p:txBody>
          <a:bodyPr/>
          <a:lstStyle/>
          <a:p>
            <a:pPr lvl="0">
              <a:buClr>
                <a:srgbClr val="005192"/>
              </a:buClr>
            </a:pPr>
            <a:r>
              <a:rPr lang="en-GB" dirty="0">
                <a:solidFill>
                  <a:srgbClr val="3E3E3E"/>
                </a:solidFill>
              </a:rPr>
              <a:t>High-Throughput Sequencing Technology</a:t>
            </a:r>
          </a:p>
          <a:p>
            <a:pPr lvl="1">
              <a:buClr>
                <a:srgbClr val="005192"/>
              </a:buClr>
            </a:pPr>
            <a:r>
              <a:rPr lang="en-GB" dirty="0">
                <a:solidFill>
                  <a:srgbClr val="3E3E3E"/>
                </a:solidFill>
              </a:rPr>
              <a:t>Sanger sequencing since the 1970’s</a:t>
            </a:r>
          </a:p>
          <a:p>
            <a:pPr lvl="1">
              <a:buClr>
                <a:srgbClr val="005192"/>
              </a:buClr>
            </a:pPr>
            <a:r>
              <a:rPr lang="en-GB" dirty="0">
                <a:solidFill>
                  <a:srgbClr val="3E3E3E"/>
                </a:solidFill>
              </a:rPr>
              <a:t>Current day high-throughput platforms can read 6 billion reads of DNA in 11 days (compare to Sanger 96 reads in 1 day)</a:t>
            </a:r>
          </a:p>
          <a:p>
            <a:pPr lvl="1"/>
            <a:endParaRPr lang="en-GB" dirty="0"/>
          </a:p>
          <a:p>
            <a:pPr lvl="1"/>
            <a:endParaRPr lang="en-GB" dirty="0"/>
          </a:p>
        </p:txBody>
      </p:sp>
    </p:spTree>
    <p:extLst>
      <p:ext uri="{BB962C8B-B14F-4D97-AF65-F5344CB8AC3E}">
        <p14:creationId xmlns:p14="http://schemas.microsoft.com/office/powerpoint/2010/main" val="129324532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24" y="385653"/>
            <a:ext cx="8551175" cy="338554"/>
          </a:xfrm>
          <a:effectLst>
            <a:reflection endPos="0" dir="5400000" sy="-100000" algn="bl" rotWithShape="0"/>
          </a:effectLst>
        </p:spPr>
        <p:txBody>
          <a:bodyPr vert="horz" wrap="none" anchor="t"/>
          <a:lstStyle/>
          <a:p>
            <a:pPr eaLnBrk="0" hangingPunct="0">
              <a:spcAft>
                <a:spcPts val="0"/>
              </a:spcAft>
            </a:pPr>
            <a:r>
              <a:rPr lang="en-US" kern="1200">
                <a:latin typeface="Arial"/>
              </a:rPr>
              <a:t>Personal Omics Profiling</a:t>
            </a:r>
            <a:endParaRPr lang="en-US" kern="1200" dirty="0">
              <a:latin typeface="Arial"/>
            </a:endParaRPr>
          </a:p>
        </p:txBody>
      </p:sp>
      <p:sp>
        <p:nvSpPr>
          <p:cNvPr id="6" name="TextBox 5"/>
          <p:cNvSpPr txBox="1"/>
          <p:nvPr>
            <p:custDataLst>
              <p:tags r:id="rId1"/>
            </p:custDataLst>
          </p:nvPr>
        </p:nvSpPr>
        <p:spPr>
          <a:xfrm>
            <a:off x="1866000" y="723601"/>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rgbClr val="005192"/>
              </a:buClr>
              <a:defRPr/>
            </a:pPr>
            <a:endParaRPr lang="en-US" dirty="0" err="1">
              <a:solidFill>
                <a:srgbClr val="005192"/>
              </a:solidFill>
              <a:latin typeface="Arial"/>
            </a:endParaRPr>
          </a:p>
        </p:txBody>
      </p:sp>
      <p:sp>
        <p:nvSpPr>
          <p:cNvPr id="4" name="TextBox 3"/>
          <p:cNvSpPr txBox="1"/>
          <p:nvPr/>
        </p:nvSpPr>
        <p:spPr>
          <a:xfrm>
            <a:off x="3119888" y="1354347"/>
            <a:ext cx="5805577" cy="523220"/>
          </a:xfrm>
          <a:prstGeom prst="rect">
            <a:avLst/>
          </a:prstGeom>
          <a:noFill/>
        </p:spPr>
        <p:txBody>
          <a:bodyPr wrap="square" rtlCol="0">
            <a:spAutoFit/>
          </a:bodyPr>
          <a:lstStyle/>
          <a:p>
            <a:pPr>
              <a:spcBef>
                <a:spcPts val="600"/>
              </a:spcBef>
              <a:buClr>
                <a:schemeClr val="accent2"/>
              </a:buClr>
            </a:pPr>
            <a:r>
              <a:rPr lang="en-CA" sz="2800" dirty="0"/>
              <a:t>Personal “Omics” Profiling (POP)</a:t>
            </a:r>
          </a:p>
        </p:txBody>
      </p:sp>
      <p:sp>
        <p:nvSpPr>
          <p:cNvPr id="7" name="TextBox 6"/>
          <p:cNvSpPr txBox="1"/>
          <p:nvPr/>
        </p:nvSpPr>
        <p:spPr>
          <a:xfrm>
            <a:off x="4103300" y="1940943"/>
            <a:ext cx="3985403" cy="4401205"/>
          </a:xfrm>
          <a:prstGeom prst="rect">
            <a:avLst/>
          </a:prstGeom>
          <a:noFill/>
        </p:spPr>
        <p:txBody>
          <a:bodyPr wrap="square" rtlCol="0">
            <a:spAutoFit/>
          </a:bodyPr>
          <a:lstStyle/>
          <a:p>
            <a:pPr algn="ctr">
              <a:spcBef>
                <a:spcPts val="1200"/>
              </a:spcBef>
              <a:buClr>
                <a:schemeClr val="accent2"/>
              </a:buClr>
            </a:pPr>
            <a:r>
              <a:rPr lang="en-CA" sz="2000" dirty="0"/>
              <a:t>Genome</a:t>
            </a:r>
          </a:p>
          <a:p>
            <a:pPr algn="ctr">
              <a:spcBef>
                <a:spcPts val="1200"/>
              </a:spcBef>
              <a:buClr>
                <a:schemeClr val="accent2"/>
              </a:buClr>
            </a:pPr>
            <a:r>
              <a:rPr lang="en-CA" sz="2000" dirty="0" err="1"/>
              <a:t>Epigenome</a:t>
            </a:r>
            <a:endParaRPr lang="en-CA" sz="2000" dirty="0"/>
          </a:p>
          <a:p>
            <a:pPr algn="ctr">
              <a:spcBef>
                <a:spcPts val="1200"/>
              </a:spcBef>
              <a:buClr>
                <a:schemeClr val="accent2"/>
              </a:buClr>
            </a:pPr>
            <a:r>
              <a:rPr lang="en-CA" sz="2000" dirty="0"/>
              <a:t>Transcriptome</a:t>
            </a:r>
          </a:p>
          <a:p>
            <a:pPr algn="ctr">
              <a:buClr>
                <a:schemeClr val="accent2"/>
              </a:buClr>
            </a:pPr>
            <a:endParaRPr lang="en-CA" sz="2000" dirty="0"/>
          </a:p>
          <a:p>
            <a:pPr algn="ctr">
              <a:spcBef>
                <a:spcPts val="1200"/>
              </a:spcBef>
              <a:buClr>
                <a:schemeClr val="accent2"/>
              </a:buClr>
            </a:pPr>
            <a:r>
              <a:rPr lang="en-CA" sz="2000" dirty="0"/>
              <a:t>Proteome</a:t>
            </a:r>
          </a:p>
          <a:p>
            <a:pPr algn="ctr">
              <a:spcBef>
                <a:spcPts val="1200"/>
              </a:spcBef>
              <a:buClr>
                <a:schemeClr val="accent2"/>
              </a:buClr>
            </a:pPr>
            <a:r>
              <a:rPr lang="en-CA" sz="2000" dirty="0"/>
              <a:t>Cytokines</a:t>
            </a:r>
          </a:p>
          <a:p>
            <a:pPr algn="ctr">
              <a:spcBef>
                <a:spcPts val="1200"/>
              </a:spcBef>
              <a:buClr>
                <a:schemeClr val="accent2"/>
              </a:buClr>
            </a:pPr>
            <a:r>
              <a:rPr lang="en-CA" sz="2000" dirty="0"/>
              <a:t>Metabolome</a:t>
            </a:r>
          </a:p>
          <a:p>
            <a:pPr algn="ctr">
              <a:spcBef>
                <a:spcPts val="1200"/>
              </a:spcBef>
              <a:buClr>
                <a:schemeClr val="accent2"/>
              </a:buClr>
            </a:pPr>
            <a:r>
              <a:rPr lang="en-CA" sz="2000" dirty="0"/>
              <a:t>Autoantibody-</a:t>
            </a:r>
            <a:r>
              <a:rPr lang="en-CA" sz="2000" dirty="0" err="1"/>
              <a:t>ome</a:t>
            </a:r>
            <a:endParaRPr lang="en-CA" sz="2000" dirty="0"/>
          </a:p>
          <a:p>
            <a:pPr algn="ctr">
              <a:spcBef>
                <a:spcPts val="1200"/>
              </a:spcBef>
              <a:buClr>
                <a:schemeClr val="accent2"/>
              </a:buClr>
            </a:pPr>
            <a:r>
              <a:rPr lang="en-CA" sz="2000" dirty="0"/>
              <a:t>Microbiome </a:t>
            </a:r>
          </a:p>
          <a:p>
            <a:pPr algn="ctr">
              <a:buClr>
                <a:schemeClr val="accent2"/>
              </a:buClr>
            </a:pPr>
            <a:r>
              <a:rPr lang="en-CA" sz="2000" dirty="0"/>
              <a:t>(Gut, Urine, Nasal, Tongue, Skin)</a:t>
            </a:r>
          </a:p>
        </p:txBody>
      </p:sp>
      <p:sp>
        <p:nvSpPr>
          <p:cNvPr id="5" name="TextBox 4"/>
          <p:cNvSpPr txBox="1"/>
          <p:nvPr/>
        </p:nvSpPr>
        <p:spPr>
          <a:xfrm>
            <a:off x="8588493" y="3202449"/>
            <a:ext cx="1491710" cy="1015663"/>
          </a:xfrm>
          <a:prstGeom prst="rect">
            <a:avLst/>
          </a:prstGeom>
          <a:noFill/>
        </p:spPr>
        <p:txBody>
          <a:bodyPr wrap="square" rtlCol="0">
            <a:spAutoFit/>
          </a:bodyPr>
          <a:lstStyle/>
          <a:p>
            <a:pPr algn="ctr">
              <a:spcBef>
                <a:spcPts val="600"/>
              </a:spcBef>
              <a:buClr>
                <a:schemeClr val="accent2"/>
              </a:buClr>
            </a:pPr>
            <a:r>
              <a:rPr lang="en-CA" sz="2000" dirty="0"/>
              <a:t>Personal Omics Profile</a:t>
            </a:r>
          </a:p>
        </p:txBody>
      </p:sp>
      <p:cxnSp>
        <p:nvCxnSpPr>
          <p:cNvPr id="28" name="Straight Arrow Connector 27"/>
          <p:cNvCxnSpPr/>
          <p:nvPr/>
        </p:nvCxnSpPr>
        <p:spPr bwMode="auto">
          <a:xfrm flipV="1">
            <a:off x="3085383" y="2157161"/>
            <a:ext cx="1708024" cy="456466"/>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flipV="1">
            <a:off x="3236345" y="2576881"/>
            <a:ext cx="1600197" cy="334681"/>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flipV="1">
            <a:off x="3332774" y="3039750"/>
            <a:ext cx="1503768" cy="175492"/>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flipV="1">
            <a:off x="3459396" y="3822252"/>
            <a:ext cx="1377146" cy="8626"/>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bwMode="auto">
          <a:xfrm>
            <a:off x="3510884" y="4173583"/>
            <a:ext cx="1325658" cy="136179"/>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bwMode="auto">
          <a:xfrm>
            <a:off x="3510885" y="4457027"/>
            <a:ext cx="1325657" cy="300350"/>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auto">
          <a:xfrm>
            <a:off x="3510885" y="4820753"/>
            <a:ext cx="1325659" cy="369475"/>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bwMode="auto">
          <a:xfrm>
            <a:off x="3373749" y="5124433"/>
            <a:ext cx="1462794" cy="531620"/>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bwMode="auto">
          <a:xfrm>
            <a:off x="7105292" y="2102479"/>
            <a:ext cx="1380227" cy="407508"/>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bwMode="auto">
          <a:xfrm>
            <a:off x="7178616" y="3044063"/>
            <a:ext cx="1306903" cy="99921"/>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bwMode="auto">
          <a:xfrm flipV="1">
            <a:off x="7178615" y="3634639"/>
            <a:ext cx="1246516" cy="168131"/>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flipV="1">
            <a:off x="7178614" y="3898959"/>
            <a:ext cx="1306904" cy="359333"/>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bwMode="auto">
          <a:xfrm flipV="1">
            <a:off x="7178616" y="4122917"/>
            <a:ext cx="1409879" cy="605798"/>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auto">
          <a:xfrm flipV="1">
            <a:off x="7215278" y="4293425"/>
            <a:ext cx="1503153" cy="909743"/>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bwMode="auto">
          <a:xfrm>
            <a:off x="7105291" y="2602793"/>
            <a:ext cx="1319840" cy="216586"/>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auto">
          <a:xfrm flipV="1">
            <a:off x="8070370" y="4596926"/>
            <a:ext cx="1036249" cy="1349813"/>
          </a:xfrm>
          <a:prstGeom prst="straightConnector1">
            <a:avLst/>
          </a:prstGeom>
          <a:ln w="28575">
            <a:headEnd type="none" w="med" len="med"/>
            <a:tailEnd type="triangle"/>
          </a:ln>
          <a:ex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324" y="2328252"/>
            <a:ext cx="2962861" cy="2988000"/>
          </a:xfrm>
          <a:prstGeom prst="rect">
            <a:avLst/>
          </a:prstGeom>
        </p:spPr>
      </p:pic>
    </p:spTree>
    <p:extLst>
      <p:ext uri="{BB962C8B-B14F-4D97-AF65-F5344CB8AC3E}">
        <p14:creationId xmlns:p14="http://schemas.microsoft.com/office/powerpoint/2010/main" val="409929569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222" y="385047"/>
            <a:ext cx="11401567" cy="338554"/>
          </a:xfrm>
          <a:effectLst>
            <a:reflection endPos="0" dir="5400000" sy="-100000" algn="bl" rotWithShape="0"/>
          </a:effectLst>
        </p:spPr>
        <p:txBody>
          <a:bodyPr vert="horz" wrap="none" anchor="t"/>
          <a:lstStyle/>
          <a:p>
            <a:pPr eaLnBrk="0" hangingPunct="0">
              <a:spcAft>
                <a:spcPts val="0"/>
              </a:spcAft>
            </a:pPr>
            <a:r>
              <a:rPr lang="en-US" kern="1200">
                <a:latin typeface="Arial"/>
              </a:rPr>
              <a:t>Integrative Personal Omics Profiling</a:t>
            </a:r>
            <a:endParaRPr lang="en-US" kern="1200" dirty="0">
              <a:latin typeface="Arial"/>
            </a:endParaRPr>
          </a:p>
        </p:txBody>
      </p:sp>
      <p:sp>
        <p:nvSpPr>
          <p:cNvPr id="4" name="Text Placeholder 3"/>
          <p:cNvSpPr>
            <a:spLocks noGrp="1"/>
          </p:cNvSpPr>
          <p:nvPr>
            <p:ph type="body" sz="quarter" idx="13"/>
          </p:nvPr>
        </p:nvSpPr>
        <p:spPr>
          <a:xfrm>
            <a:off x="1051222" y="1276792"/>
            <a:ext cx="8694051" cy="5189113"/>
          </a:xfrm>
        </p:spPr>
        <p:txBody>
          <a:bodyPr/>
          <a:lstStyle/>
          <a:p>
            <a:r>
              <a:rPr lang="en-US" dirty="0"/>
              <a:t> 2011 study - Compared 13 fasted overweight Insulin Resistant participants with 10 BMI matched healthy overweight Insulin Sensitive participants</a:t>
            </a:r>
          </a:p>
          <a:p>
            <a:pPr marL="0" indent="0">
              <a:buNone/>
            </a:pPr>
            <a:endParaRPr lang="en-US" dirty="0"/>
          </a:p>
          <a:p>
            <a:r>
              <a:rPr lang="en-US" dirty="0"/>
              <a:t>Although disease mediation occurs in part through insulin resistance there is significant variation in metabolic phenotypes in obese individuals</a:t>
            </a:r>
          </a:p>
          <a:p>
            <a:pPr marL="268288" lvl="1" indent="0">
              <a:buNone/>
            </a:pPr>
            <a:endParaRPr lang="en-US" dirty="0"/>
          </a:p>
          <a:p>
            <a:pPr lvl="0">
              <a:buClr>
                <a:srgbClr val="005192"/>
              </a:buClr>
            </a:pPr>
            <a:r>
              <a:rPr lang="en-US" dirty="0">
                <a:solidFill>
                  <a:srgbClr val="3E3E3E"/>
                </a:solidFill>
              </a:rPr>
              <a:t>Multi-omics profiling performed including </a:t>
            </a:r>
          </a:p>
          <a:p>
            <a:pPr lvl="1">
              <a:buClr>
                <a:srgbClr val="005192"/>
              </a:buClr>
            </a:pPr>
            <a:r>
              <a:rPr lang="en-US" dirty="0">
                <a:solidFill>
                  <a:srgbClr val="3E3E3E"/>
                </a:solidFill>
              </a:rPr>
              <a:t>Genomics</a:t>
            </a:r>
          </a:p>
          <a:p>
            <a:pPr lvl="1">
              <a:buClr>
                <a:srgbClr val="005192"/>
              </a:buClr>
            </a:pPr>
            <a:r>
              <a:rPr lang="en-US" dirty="0">
                <a:solidFill>
                  <a:srgbClr val="3E3E3E"/>
                </a:solidFill>
              </a:rPr>
              <a:t>Transcriptomics</a:t>
            </a:r>
          </a:p>
          <a:p>
            <a:pPr lvl="1">
              <a:buClr>
                <a:srgbClr val="005192"/>
              </a:buClr>
            </a:pPr>
            <a:r>
              <a:rPr lang="en-US" dirty="0">
                <a:solidFill>
                  <a:srgbClr val="3E3E3E"/>
                </a:solidFill>
              </a:rPr>
              <a:t>Proteomics</a:t>
            </a:r>
          </a:p>
          <a:p>
            <a:pPr lvl="1">
              <a:buClr>
                <a:srgbClr val="005192"/>
              </a:buClr>
            </a:pPr>
            <a:r>
              <a:rPr lang="en-US" dirty="0">
                <a:solidFill>
                  <a:srgbClr val="3E3E3E"/>
                </a:solidFill>
              </a:rPr>
              <a:t>Metabolomics</a:t>
            </a:r>
          </a:p>
          <a:p>
            <a:pPr lvl="1">
              <a:buClr>
                <a:srgbClr val="005192"/>
              </a:buClr>
            </a:pPr>
            <a:endParaRPr lang="en-US" dirty="0">
              <a:solidFill>
                <a:srgbClr val="3E3E3E"/>
              </a:solidFill>
            </a:endParaRPr>
          </a:p>
          <a:p>
            <a:pPr lvl="1">
              <a:buClr>
                <a:srgbClr val="005192"/>
              </a:buClr>
            </a:pPr>
            <a:r>
              <a:rPr lang="en-US" dirty="0" err="1">
                <a:solidFill>
                  <a:srgbClr val="3E3E3E"/>
                </a:solidFill>
              </a:rPr>
              <a:t>Microbiomics</a:t>
            </a:r>
            <a:r>
              <a:rPr lang="en-US" dirty="0">
                <a:solidFill>
                  <a:srgbClr val="3E3E3E"/>
                </a:solidFill>
              </a:rPr>
              <a:t> 		→		</a:t>
            </a:r>
            <a:r>
              <a:rPr lang="en-US" b="1" dirty="0">
                <a:solidFill>
                  <a:srgbClr val="3E3E3E"/>
                </a:solidFill>
              </a:rPr>
              <a:t>Stool</a:t>
            </a:r>
          </a:p>
          <a:p>
            <a:pPr lvl="1"/>
            <a:endParaRPr lang="en-US" dirty="0"/>
          </a:p>
          <a:p>
            <a:pPr lvl="1"/>
            <a:endParaRPr lang="en-US" dirty="0"/>
          </a:p>
        </p:txBody>
      </p:sp>
      <p:sp>
        <p:nvSpPr>
          <p:cNvPr id="6" name="TextBox 5"/>
          <p:cNvSpPr txBox="1"/>
          <p:nvPr>
            <p:custDataLst>
              <p:tags r:id="rId1"/>
            </p:custDataLst>
          </p:nvPr>
        </p:nvSpPr>
        <p:spPr>
          <a:xfrm>
            <a:off x="1051222" y="723601"/>
            <a:ext cx="4240584"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a:solidFill>
                  <a:srgbClr val="005192"/>
                </a:solidFill>
                <a:latin typeface="Arial"/>
              </a:rPr>
              <a:t>The Case Study of Weight Gain and Loss</a:t>
            </a:r>
            <a:endParaRPr lang="en-US" dirty="0">
              <a:solidFill>
                <a:srgbClr val="005192"/>
              </a:solidFill>
              <a:latin typeface="Arial"/>
            </a:endParaRPr>
          </a:p>
        </p:txBody>
      </p:sp>
      <p:sp>
        <p:nvSpPr>
          <p:cNvPr id="5" name="Right Brace 4"/>
          <p:cNvSpPr/>
          <p:nvPr/>
        </p:nvSpPr>
        <p:spPr bwMode="auto">
          <a:xfrm>
            <a:off x="4253553" y="3875965"/>
            <a:ext cx="736979" cy="1228299"/>
          </a:xfrm>
          <a:prstGeom prst="rightBrac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sp>
        <p:nvSpPr>
          <p:cNvPr id="8" name="TextBox 7"/>
          <p:cNvSpPr txBox="1"/>
          <p:nvPr/>
        </p:nvSpPr>
        <p:spPr>
          <a:xfrm rot="10800000" flipH="1" flipV="1">
            <a:off x="5398247" y="4074615"/>
            <a:ext cx="2530679" cy="830997"/>
          </a:xfrm>
          <a:prstGeom prst="rect">
            <a:avLst/>
          </a:prstGeom>
          <a:noFill/>
        </p:spPr>
        <p:txBody>
          <a:bodyPr wrap="square" rtlCol="0">
            <a:spAutoFit/>
          </a:bodyPr>
          <a:lstStyle/>
          <a:p>
            <a:pPr>
              <a:spcBef>
                <a:spcPts val="600"/>
              </a:spcBef>
              <a:buClr>
                <a:schemeClr val="accent2"/>
              </a:buClr>
            </a:pPr>
            <a:r>
              <a:rPr lang="en-US" sz="1600" b="1" dirty="0"/>
              <a:t>Peripheral Blood Mononuclear Cells (PBMC), Plasma, Serum</a:t>
            </a:r>
          </a:p>
        </p:txBody>
      </p:sp>
    </p:spTree>
    <p:extLst>
      <p:ext uri="{BB962C8B-B14F-4D97-AF65-F5344CB8AC3E}">
        <p14:creationId xmlns:p14="http://schemas.microsoft.com/office/powerpoint/2010/main" val="139797524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222" y="385047"/>
            <a:ext cx="11401567" cy="338554"/>
          </a:xfrm>
          <a:effectLst>
            <a:reflection endPos="0" dir="5400000" sy="-100000" algn="bl" rotWithShape="0"/>
          </a:effectLst>
        </p:spPr>
        <p:txBody>
          <a:bodyPr vert="horz" wrap="none" anchor="t"/>
          <a:lstStyle/>
          <a:p>
            <a:pPr eaLnBrk="0" hangingPunct="0">
              <a:spcAft>
                <a:spcPts val="0"/>
              </a:spcAft>
            </a:pPr>
            <a:r>
              <a:rPr lang="en-US" kern="1200">
                <a:latin typeface="Arial"/>
              </a:rPr>
              <a:t>Integrative Personal Omics Profiling</a:t>
            </a:r>
            <a:endParaRPr lang="en-US" kern="1200" dirty="0">
              <a:latin typeface="Arial"/>
            </a:endParaRPr>
          </a:p>
        </p:txBody>
      </p:sp>
      <p:sp>
        <p:nvSpPr>
          <p:cNvPr id="4" name="Text Placeholder 3"/>
          <p:cNvSpPr>
            <a:spLocks noGrp="1"/>
          </p:cNvSpPr>
          <p:nvPr>
            <p:ph type="body" sz="quarter" idx="13"/>
          </p:nvPr>
        </p:nvSpPr>
        <p:spPr>
          <a:xfrm>
            <a:off x="1124129" y="1233602"/>
            <a:ext cx="8694051" cy="1034129"/>
          </a:xfrm>
        </p:spPr>
        <p:txBody>
          <a:bodyPr/>
          <a:lstStyle/>
          <a:p>
            <a:endParaRPr lang="en-US" dirty="0"/>
          </a:p>
          <a:p>
            <a:endParaRPr lang="en-US" dirty="0"/>
          </a:p>
          <a:p>
            <a:pPr lvl="1"/>
            <a:endParaRPr lang="en-US" dirty="0"/>
          </a:p>
        </p:txBody>
      </p:sp>
      <p:sp>
        <p:nvSpPr>
          <p:cNvPr id="6" name="TextBox 5"/>
          <p:cNvSpPr txBox="1"/>
          <p:nvPr>
            <p:custDataLst>
              <p:tags r:id="rId1"/>
            </p:custDataLst>
          </p:nvPr>
        </p:nvSpPr>
        <p:spPr>
          <a:xfrm>
            <a:off x="1051222" y="670825"/>
            <a:ext cx="4240584"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a:solidFill>
                  <a:srgbClr val="005192"/>
                </a:solidFill>
                <a:latin typeface="Arial"/>
              </a:rPr>
              <a:t>The Case Study of Weight Gain and Loss</a:t>
            </a:r>
            <a:endParaRPr lang="en-US" dirty="0">
              <a:solidFill>
                <a:srgbClr val="005192"/>
              </a:solidFill>
              <a:latin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797410497"/>
              </p:ext>
            </p:extLst>
          </p:nvPr>
        </p:nvGraphicFramePr>
        <p:xfrm>
          <a:off x="1690503" y="1577692"/>
          <a:ext cx="8079475" cy="4038363"/>
        </p:xfrm>
        <a:graphic>
          <a:graphicData uri="http://schemas.openxmlformats.org/drawingml/2006/table">
            <a:tbl>
              <a:tblPr firstRow="1" firstCol="1" bandRow="1"/>
              <a:tblGrid>
                <a:gridCol w="2692599">
                  <a:extLst>
                    <a:ext uri="{9D8B030D-6E8A-4147-A177-3AD203B41FA5}">
                      <a16:colId xmlns:a16="http://schemas.microsoft.com/office/drawing/2014/main" val="20000"/>
                    </a:ext>
                  </a:extLst>
                </a:gridCol>
                <a:gridCol w="2693438">
                  <a:extLst>
                    <a:ext uri="{9D8B030D-6E8A-4147-A177-3AD203B41FA5}">
                      <a16:colId xmlns:a16="http://schemas.microsoft.com/office/drawing/2014/main" val="20001"/>
                    </a:ext>
                  </a:extLst>
                </a:gridCol>
                <a:gridCol w="2693438">
                  <a:extLst>
                    <a:ext uri="{9D8B030D-6E8A-4147-A177-3AD203B41FA5}">
                      <a16:colId xmlns:a16="http://schemas.microsoft.com/office/drawing/2014/main" val="20002"/>
                    </a:ext>
                  </a:extLst>
                </a:gridCol>
              </a:tblGrid>
              <a:tr h="362837">
                <a:tc>
                  <a:txBody>
                    <a:bodyPr/>
                    <a:lstStyle/>
                    <a:p>
                      <a:pPr marL="0" marR="0">
                        <a:lnSpc>
                          <a:spcPct val="110000"/>
                        </a:lnSpc>
                        <a:spcBef>
                          <a:spcPts val="0"/>
                        </a:spcBef>
                        <a:spcAft>
                          <a:spcPts val="0"/>
                        </a:spcAft>
                      </a:pPr>
                      <a:r>
                        <a:rPr lang="en-GB" sz="1000" b="1" dirty="0">
                          <a:effectLst/>
                          <a:latin typeface="Arial"/>
                          <a:ea typeface="Times New Roman"/>
                          <a:cs typeface="Times New Roman"/>
                        </a:rPr>
                        <a:t>Type of Omics</a:t>
                      </a:r>
                      <a:endParaRPr lang="en-US" sz="1000" dirty="0">
                        <a:effectLst/>
                        <a:latin typeface="Arial"/>
                        <a:ea typeface="Times New Roman"/>
                        <a:cs typeface="Times New Roman"/>
                      </a:endParaRPr>
                    </a:p>
                  </a:txBody>
                  <a:tcPr marL="35993" marR="35993" marT="18996" marB="0">
                    <a:lnL>
                      <a:noFill/>
                    </a:lnL>
                    <a:lnR>
                      <a:noFill/>
                    </a:lnR>
                    <a:lnT>
                      <a:noFill/>
                    </a:lnT>
                    <a:lnB w="28575" cap="flat" cmpd="sng" algn="ctr">
                      <a:solidFill>
                        <a:srgbClr val="FFFFFF"/>
                      </a:solidFill>
                      <a:prstDash val="solid"/>
                      <a:round/>
                      <a:headEnd type="none" w="med" len="med"/>
                      <a:tailEnd type="none" w="med" len="med"/>
                    </a:lnB>
                    <a:solidFill>
                      <a:srgbClr val="DEDEDE"/>
                    </a:solidFill>
                  </a:tcPr>
                </a:tc>
                <a:tc>
                  <a:txBody>
                    <a:bodyPr/>
                    <a:lstStyle/>
                    <a:p>
                      <a:pPr marL="0" marR="0">
                        <a:lnSpc>
                          <a:spcPct val="110000"/>
                        </a:lnSpc>
                        <a:spcBef>
                          <a:spcPts val="0"/>
                        </a:spcBef>
                        <a:spcAft>
                          <a:spcPts val="0"/>
                        </a:spcAft>
                      </a:pPr>
                      <a:r>
                        <a:rPr lang="en-GB" sz="1000" b="1">
                          <a:effectLst/>
                          <a:latin typeface="Arial"/>
                          <a:ea typeface="Times New Roman"/>
                          <a:cs typeface="Times New Roman"/>
                        </a:rPr>
                        <a:t>Insulin Resistance</a:t>
                      </a:r>
                      <a:endParaRPr lang="en-US" sz="1000">
                        <a:effectLst/>
                        <a:latin typeface="Arial"/>
                        <a:ea typeface="Times New Roman"/>
                        <a:cs typeface="Times New Roman"/>
                      </a:endParaRPr>
                    </a:p>
                  </a:txBody>
                  <a:tcPr marL="35993" marR="35993" marT="18996" marB="0">
                    <a:lnL>
                      <a:noFill/>
                    </a:lnL>
                    <a:lnR>
                      <a:noFill/>
                    </a:lnR>
                    <a:lnT>
                      <a:noFill/>
                    </a:lnT>
                    <a:lnB w="28575" cap="flat" cmpd="sng" algn="ctr">
                      <a:solidFill>
                        <a:srgbClr val="FFFFFF"/>
                      </a:solidFill>
                      <a:prstDash val="solid"/>
                      <a:round/>
                      <a:headEnd type="none" w="med" len="med"/>
                      <a:tailEnd type="none" w="med" len="med"/>
                    </a:lnB>
                    <a:solidFill>
                      <a:srgbClr val="DEDEDE"/>
                    </a:solidFill>
                  </a:tcPr>
                </a:tc>
                <a:tc>
                  <a:txBody>
                    <a:bodyPr/>
                    <a:lstStyle/>
                    <a:p>
                      <a:pPr marL="0" marR="0">
                        <a:lnSpc>
                          <a:spcPct val="110000"/>
                        </a:lnSpc>
                        <a:spcBef>
                          <a:spcPts val="0"/>
                        </a:spcBef>
                        <a:spcAft>
                          <a:spcPts val="0"/>
                        </a:spcAft>
                      </a:pPr>
                      <a:r>
                        <a:rPr lang="en-GB" sz="1000" b="1">
                          <a:effectLst/>
                          <a:latin typeface="Arial"/>
                          <a:ea typeface="Times New Roman"/>
                          <a:cs typeface="Times New Roman"/>
                        </a:rPr>
                        <a:t>Insulin Sensitive</a:t>
                      </a:r>
                      <a:endParaRPr lang="en-US" sz="1000">
                        <a:effectLst/>
                        <a:latin typeface="Arial"/>
                        <a:ea typeface="Times New Roman"/>
                        <a:cs typeface="Times New Roman"/>
                      </a:endParaRPr>
                    </a:p>
                  </a:txBody>
                  <a:tcPr marL="35993" marR="35993" marT="18996" marB="0">
                    <a:lnL>
                      <a:noFill/>
                    </a:lnL>
                    <a:lnR>
                      <a:noFill/>
                    </a:lnR>
                    <a:lnT>
                      <a:noFill/>
                    </a:lnT>
                    <a:lnB w="28575" cap="flat" cmpd="sng" algn="ctr">
                      <a:solidFill>
                        <a:srgbClr val="FFFFFF"/>
                      </a:solidFill>
                      <a:prstDash val="solid"/>
                      <a:round/>
                      <a:headEnd type="none" w="med" len="med"/>
                      <a:tailEnd type="none" w="med" len="med"/>
                    </a:lnB>
                    <a:solidFill>
                      <a:srgbClr val="DEDEDE"/>
                    </a:solidFill>
                  </a:tcPr>
                </a:tc>
                <a:extLst>
                  <a:ext uri="{0D108BD9-81ED-4DB2-BD59-A6C34878D82A}">
                    <a16:rowId xmlns:a16="http://schemas.microsoft.com/office/drawing/2014/main" val="10000"/>
                  </a:ext>
                </a:extLst>
              </a:tr>
              <a:tr h="399120">
                <a:tc>
                  <a:txBody>
                    <a:bodyPr/>
                    <a:lstStyle/>
                    <a:p>
                      <a:pPr marL="0" marR="0">
                        <a:lnSpc>
                          <a:spcPct val="110000"/>
                        </a:lnSpc>
                        <a:spcBef>
                          <a:spcPts val="0"/>
                        </a:spcBef>
                        <a:spcAft>
                          <a:spcPts val="0"/>
                        </a:spcAft>
                      </a:pPr>
                      <a:r>
                        <a:rPr lang="en-GB" sz="1000" b="1" dirty="0">
                          <a:effectLst/>
                          <a:latin typeface="Arial"/>
                          <a:ea typeface="Times New Roman"/>
                          <a:cs typeface="Times New Roman"/>
                        </a:rPr>
                        <a:t>Genomics</a:t>
                      </a:r>
                      <a:endParaRPr lang="en-US" sz="1000" dirty="0">
                        <a:effectLst/>
                        <a:latin typeface="Arial"/>
                        <a:ea typeface="Times New Roman"/>
                        <a:cs typeface="Times New Roman"/>
                      </a:endParaRPr>
                    </a:p>
                  </a:txBody>
                  <a:tcPr marL="35993" marR="35993" marT="37659" marB="0">
                    <a:lnL>
                      <a:noFill/>
                    </a:lnL>
                    <a:lnR w="12700"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GB" sz="1000">
                          <a:effectLst/>
                          <a:latin typeface="Arial"/>
                          <a:ea typeface="Times New Roman"/>
                          <a:cs typeface="Times New Roman"/>
                        </a:rPr>
                        <a:t>No known high risk variants</a:t>
                      </a:r>
                      <a:endParaRPr lang="en-US" sz="1000">
                        <a:effectLst/>
                        <a:latin typeface="Arial"/>
                        <a:ea typeface="Times New Roman"/>
                        <a:cs typeface="Times New Roman"/>
                      </a:endParaRPr>
                    </a:p>
                  </a:txBody>
                  <a:tcPr marL="35993" marR="35993" marT="376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GB" sz="1000">
                          <a:effectLst/>
                          <a:latin typeface="Arial"/>
                          <a:ea typeface="Times New Roman"/>
                          <a:cs typeface="Times New Roman"/>
                        </a:rPr>
                        <a:t>No known high risk variants</a:t>
                      </a:r>
                      <a:endParaRPr lang="en-US" sz="1000">
                        <a:effectLst/>
                        <a:latin typeface="Arial"/>
                        <a:ea typeface="Times New Roman"/>
                        <a:cs typeface="Times New Roman"/>
                      </a:endParaRPr>
                    </a:p>
                  </a:txBody>
                  <a:tcPr marL="35993" marR="35993" marT="37659" marB="0">
                    <a:lnL w="12700" cap="flat" cmpd="sng" algn="ctr">
                      <a:solidFill>
                        <a:srgbClr val="000000"/>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5027">
                <a:tc>
                  <a:txBody>
                    <a:bodyPr/>
                    <a:lstStyle/>
                    <a:p>
                      <a:pPr marL="0" marR="0">
                        <a:lnSpc>
                          <a:spcPct val="110000"/>
                        </a:lnSpc>
                        <a:spcBef>
                          <a:spcPts val="0"/>
                        </a:spcBef>
                        <a:spcAft>
                          <a:spcPts val="0"/>
                        </a:spcAft>
                      </a:pPr>
                      <a:r>
                        <a:rPr lang="en-GB" sz="1000" b="1">
                          <a:effectLst/>
                          <a:latin typeface="Arial"/>
                          <a:ea typeface="Times New Roman"/>
                          <a:cs typeface="Times New Roman"/>
                        </a:rPr>
                        <a:t>Transcriptomics</a:t>
                      </a:r>
                      <a:endParaRPr lang="en-US" sz="1000">
                        <a:effectLst/>
                        <a:latin typeface="Arial"/>
                        <a:ea typeface="Times New Roman"/>
                        <a:cs typeface="Times New Roman"/>
                      </a:endParaRPr>
                    </a:p>
                  </a:txBody>
                  <a:tcPr marL="35993" marR="35993" marT="37659"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GB" sz="1000">
                          <a:effectLst/>
                          <a:latin typeface="Arial"/>
                          <a:ea typeface="Times New Roman"/>
                          <a:cs typeface="Times New Roman"/>
                        </a:rPr>
                        <a:t>↑ Expression of multiple inflammatory pathways </a:t>
                      </a:r>
                      <a:endParaRPr lang="en-US" sz="1000">
                        <a:effectLst/>
                        <a:latin typeface="Arial"/>
                        <a:ea typeface="Times New Roman"/>
                        <a:cs typeface="Times New Roman"/>
                      </a:endParaRPr>
                    </a:p>
                  </a:txBody>
                  <a:tcPr marL="35993" marR="35993" marT="376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GB" sz="1000" dirty="0">
                          <a:effectLst/>
                          <a:latin typeface="Arial"/>
                          <a:ea typeface="Times New Roman"/>
                          <a:cs typeface="Times New Roman"/>
                        </a:rPr>
                        <a:t>No significant  increase in inflammatory pathway expression</a:t>
                      </a:r>
                      <a:endParaRPr lang="en-US" sz="1000" dirty="0">
                        <a:effectLst/>
                        <a:latin typeface="Arial"/>
                        <a:ea typeface="Times New Roman"/>
                        <a:cs typeface="Times New Roman"/>
                      </a:endParaRPr>
                    </a:p>
                  </a:txBody>
                  <a:tcPr marL="35993" marR="35993" marT="37659"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50934">
                <a:tc>
                  <a:txBody>
                    <a:bodyPr/>
                    <a:lstStyle/>
                    <a:p>
                      <a:pPr marL="0" marR="0">
                        <a:lnSpc>
                          <a:spcPct val="110000"/>
                        </a:lnSpc>
                        <a:spcBef>
                          <a:spcPts val="0"/>
                        </a:spcBef>
                        <a:spcAft>
                          <a:spcPts val="0"/>
                        </a:spcAft>
                      </a:pPr>
                      <a:r>
                        <a:rPr lang="en-GB" sz="1000" b="1">
                          <a:effectLst/>
                          <a:latin typeface="Arial"/>
                          <a:ea typeface="Times New Roman"/>
                          <a:cs typeface="Times New Roman"/>
                        </a:rPr>
                        <a:t>Proteomics</a:t>
                      </a:r>
                      <a:endParaRPr lang="en-US" sz="1000">
                        <a:effectLst/>
                        <a:latin typeface="Arial"/>
                        <a:ea typeface="Times New Roman"/>
                        <a:cs typeface="Times New Roman"/>
                      </a:endParaRPr>
                    </a:p>
                  </a:txBody>
                  <a:tcPr marL="35993" marR="35993" marT="37659"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GB" sz="1000">
                          <a:effectLst/>
                          <a:latin typeface="Arial"/>
                          <a:ea typeface="Times New Roman"/>
                          <a:cs typeface="Times New Roman"/>
                        </a:rPr>
                        <a:t>Significant increase of 3 proteins (TC2N, DMTN and PKD1) - correlating with transcriptome inflammatory pathways</a:t>
                      </a:r>
                      <a:endParaRPr lang="en-US" sz="1000">
                        <a:effectLst/>
                        <a:latin typeface="Arial"/>
                        <a:ea typeface="Times New Roman"/>
                        <a:cs typeface="Times New Roman"/>
                      </a:endParaRPr>
                    </a:p>
                  </a:txBody>
                  <a:tcPr marL="35993" marR="35993" marT="376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GB" sz="1000">
                          <a:effectLst/>
                          <a:latin typeface="Arial"/>
                          <a:ea typeface="Times New Roman"/>
                          <a:cs typeface="Times New Roman"/>
                        </a:rPr>
                        <a:t>No increase in these 3 proteins</a:t>
                      </a:r>
                      <a:endParaRPr lang="en-US" sz="1000">
                        <a:effectLst/>
                        <a:latin typeface="Arial"/>
                        <a:ea typeface="Times New Roman"/>
                        <a:cs typeface="Times New Roman"/>
                      </a:endParaRPr>
                    </a:p>
                  </a:txBody>
                  <a:tcPr marL="35993" marR="35993" marT="37659"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0934">
                <a:tc>
                  <a:txBody>
                    <a:bodyPr/>
                    <a:lstStyle/>
                    <a:p>
                      <a:pPr marL="0" marR="0">
                        <a:lnSpc>
                          <a:spcPct val="110000"/>
                        </a:lnSpc>
                        <a:spcBef>
                          <a:spcPts val="0"/>
                        </a:spcBef>
                        <a:spcAft>
                          <a:spcPts val="0"/>
                        </a:spcAft>
                      </a:pPr>
                      <a:r>
                        <a:rPr lang="en-GB" sz="1000" b="1">
                          <a:effectLst/>
                          <a:latin typeface="Arial"/>
                          <a:ea typeface="Times New Roman"/>
                          <a:cs typeface="Times New Roman"/>
                        </a:rPr>
                        <a:t>Metabolomics</a:t>
                      </a:r>
                      <a:endParaRPr lang="en-US" sz="1000">
                        <a:effectLst/>
                        <a:latin typeface="Arial"/>
                        <a:ea typeface="Times New Roman"/>
                        <a:cs typeface="Times New Roman"/>
                      </a:endParaRPr>
                    </a:p>
                  </a:txBody>
                  <a:tcPr marL="35993" marR="35993" marT="37659"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US" sz="1000">
                          <a:effectLst/>
                          <a:latin typeface="Arial"/>
                          <a:ea typeface="Times New Roman"/>
                          <a:cs typeface="Times New Roman"/>
                        </a:rPr>
                        <a:t>122 Metabolites found. Pathway analysis showed amino-acid and lipid metabolism dysregulation</a:t>
                      </a:r>
                    </a:p>
                  </a:txBody>
                  <a:tcPr marL="35993" marR="35993" marT="376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GB" sz="1000">
                          <a:effectLst/>
                          <a:latin typeface="Arial"/>
                          <a:ea typeface="Times New Roman"/>
                          <a:cs typeface="Times New Roman"/>
                        </a:rPr>
                        <a:t>122 Metabolites not found. No amino-acid and lipid dysregulation</a:t>
                      </a:r>
                      <a:endParaRPr lang="en-US" sz="1000">
                        <a:effectLst/>
                        <a:latin typeface="Arial"/>
                        <a:ea typeface="Times New Roman"/>
                        <a:cs typeface="Times New Roman"/>
                      </a:endParaRPr>
                    </a:p>
                  </a:txBody>
                  <a:tcPr marL="35993" marR="35993" marT="37659"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9511">
                <a:tc>
                  <a:txBody>
                    <a:bodyPr/>
                    <a:lstStyle/>
                    <a:p>
                      <a:pPr marL="0" marR="0">
                        <a:lnSpc>
                          <a:spcPct val="110000"/>
                        </a:lnSpc>
                        <a:spcBef>
                          <a:spcPts val="0"/>
                        </a:spcBef>
                        <a:spcAft>
                          <a:spcPts val="0"/>
                        </a:spcAft>
                      </a:pPr>
                      <a:r>
                        <a:rPr lang="en-GB" sz="1000" b="1">
                          <a:effectLst/>
                          <a:latin typeface="Arial"/>
                          <a:ea typeface="Times New Roman"/>
                          <a:cs typeface="Times New Roman"/>
                        </a:rPr>
                        <a:t>Microbiomics</a:t>
                      </a:r>
                      <a:endParaRPr lang="en-US" sz="1000">
                        <a:effectLst/>
                        <a:latin typeface="Arial"/>
                        <a:ea typeface="Times New Roman"/>
                        <a:cs typeface="Times New Roman"/>
                      </a:endParaRPr>
                    </a:p>
                  </a:txBody>
                  <a:tcPr marL="35993" marR="35993" marT="37659"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US" sz="1000">
                          <a:effectLst/>
                          <a:latin typeface="Arial"/>
                          <a:ea typeface="Times New Roman"/>
                          <a:cs typeface="Times New Roman"/>
                        </a:rPr>
                        <a:t>No gram-negative proteobacterium detected</a:t>
                      </a:r>
                    </a:p>
                  </a:txBody>
                  <a:tcPr marL="35993" marR="35993" marT="376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0000"/>
                        </a:lnSpc>
                        <a:spcBef>
                          <a:spcPts val="0"/>
                        </a:spcBef>
                        <a:spcAft>
                          <a:spcPts val="0"/>
                        </a:spcAft>
                      </a:pPr>
                      <a:r>
                        <a:rPr lang="en-GB" sz="1000" dirty="0">
                          <a:effectLst/>
                          <a:latin typeface="Arial"/>
                          <a:ea typeface="Times New Roman"/>
                          <a:cs typeface="Times New Roman"/>
                        </a:rPr>
                        <a:t>Abundance of gram-negative </a:t>
                      </a:r>
                      <a:r>
                        <a:rPr lang="en-GB" sz="1000" dirty="0" err="1">
                          <a:effectLst/>
                          <a:latin typeface="Arial"/>
                          <a:ea typeface="Times New Roman"/>
                          <a:cs typeface="Times New Roman"/>
                        </a:rPr>
                        <a:t>proteobacterium</a:t>
                      </a:r>
                      <a:endParaRPr lang="en-US" sz="1000" dirty="0">
                        <a:effectLst/>
                        <a:latin typeface="Arial"/>
                        <a:ea typeface="Times New Roman"/>
                        <a:cs typeface="Times New Roman"/>
                      </a:endParaRPr>
                    </a:p>
                  </a:txBody>
                  <a:tcPr marL="35993" marR="35993" marT="37659"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5635735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85048"/>
            <a:ext cx="11401567" cy="338554"/>
          </a:xfrm>
        </p:spPr>
        <p:txBody>
          <a:bodyPr/>
          <a:lstStyle/>
          <a:p>
            <a:r>
              <a:rPr lang="en-US" dirty="0"/>
              <a:t>Omics in Action</a:t>
            </a:r>
          </a:p>
        </p:txBody>
      </p:sp>
      <p:sp>
        <p:nvSpPr>
          <p:cNvPr id="4" name="Text Placeholder 3"/>
          <p:cNvSpPr>
            <a:spLocks noGrp="1"/>
          </p:cNvSpPr>
          <p:nvPr>
            <p:ph type="body" sz="quarter" idx="13"/>
          </p:nvPr>
        </p:nvSpPr>
        <p:spPr>
          <a:xfrm>
            <a:off x="1059848" y="1268109"/>
            <a:ext cx="8694051" cy="3610219"/>
          </a:xfrm>
        </p:spPr>
        <p:txBody>
          <a:bodyPr/>
          <a:lstStyle/>
          <a:p>
            <a:r>
              <a:rPr lang="en-US" b="1" dirty="0"/>
              <a:t>Transcriptomic-based technologies</a:t>
            </a:r>
          </a:p>
          <a:p>
            <a:pPr lvl="1"/>
            <a:r>
              <a:rPr lang="en-US" dirty="0">
                <a:solidFill>
                  <a:srgbClr val="3E3E3E"/>
                </a:solidFill>
              </a:rPr>
              <a:t>Fleischer JG et al. Predicting age from the transcriptome of human dermal fibroblasts. Genome Biology (2018) 19:221</a:t>
            </a:r>
          </a:p>
          <a:p>
            <a:pPr lvl="2"/>
            <a:r>
              <a:rPr lang="en-US" dirty="0">
                <a:solidFill>
                  <a:srgbClr val="3E3E3E"/>
                </a:solidFill>
              </a:rPr>
              <a:t>Using gene expression data to predict biological age – constructed an ensemble of machine learning classifiers from 133 healthy individuals ranging in age from 1 to 94.</a:t>
            </a:r>
          </a:p>
          <a:p>
            <a:pPr lvl="2"/>
            <a:r>
              <a:rPr lang="en-US" dirty="0">
                <a:solidFill>
                  <a:srgbClr val="3E3E3E"/>
                </a:solidFill>
              </a:rPr>
              <a:t>Tested 10 patients with Hutchinson-Gilford progeria syndrome → consistently predicted higher ages for progeria subset compared to age-matched controls</a:t>
            </a:r>
          </a:p>
          <a:p>
            <a:pPr lvl="1">
              <a:buClr>
                <a:srgbClr val="005192"/>
              </a:buClr>
            </a:pPr>
            <a:r>
              <a:rPr lang="en-US" dirty="0">
                <a:solidFill>
                  <a:srgbClr val="3E3E3E"/>
                </a:solidFill>
              </a:rPr>
              <a:t>Peters MJ et al. The transcriptional landscape of age in human peripheral blood. Nature Communications. 2015;6:8570</a:t>
            </a:r>
          </a:p>
          <a:p>
            <a:pPr lvl="1">
              <a:buClr>
                <a:srgbClr val="005192"/>
              </a:buClr>
            </a:pPr>
            <a:r>
              <a:rPr lang="en-US" dirty="0">
                <a:solidFill>
                  <a:srgbClr val="3E3E3E"/>
                </a:solidFill>
              </a:rPr>
              <a:t>Holly AC et al. Towards a gene expression biomarker set for human biological age. Aging Cell. 2013;12:324-6</a:t>
            </a:r>
          </a:p>
          <a:p>
            <a:pPr lvl="1"/>
            <a:endParaRPr lang="en-US" dirty="0"/>
          </a:p>
        </p:txBody>
      </p:sp>
      <p:sp>
        <p:nvSpPr>
          <p:cNvPr id="6" name="TextBox 5"/>
          <p:cNvSpPr txBox="1"/>
          <p:nvPr>
            <p:custDataLst>
              <p:tags r:id="rId1"/>
            </p:custDataLst>
          </p:nvPr>
        </p:nvSpPr>
        <p:spPr>
          <a:xfrm>
            <a:off x="1059848" y="688079"/>
            <a:ext cx="4270464"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Genomic Signatures of Aging in Humans</a:t>
            </a:r>
          </a:p>
        </p:txBody>
      </p:sp>
    </p:spTree>
    <p:extLst>
      <p:ext uri="{BB962C8B-B14F-4D97-AF65-F5344CB8AC3E}">
        <p14:creationId xmlns:p14="http://schemas.microsoft.com/office/powerpoint/2010/main" val="251975867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85048"/>
            <a:ext cx="11401567" cy="338554"/>
          </a:xfrm>
        </p:spPr>
        <p:txBody>
          <a:bodyPr/>
          <a:lstStyle/>
          <a:p>
            <a:r>
              <a:rPr lang="en-US" dirty="0"/>
              <a:t>Omics in Action</a:t>
            </a:r>
          </a:p>
        </p:txBody>
      </p:sp>
      <p:sp>
        <p:nvSpPr>
          <p:cNvPr id="4" name="Text Placeholder 3"/>
          <p:cNvSpPr>
            <a:spLocks noGrp="1"/>
          </p:cNvSpPr>
          <p:nvPr>
            <p:ph type="body" sz="quarter" idx="13"/>
          </p:nvPr>
        </p:nvSpPr>
        <p:spPr>
          <a:xfrm>
            <a:off x="1059848" y="1268109"/>
            <a:ext cx="8694051" cy="1348061"/>
          </a:xfrm>
        </p:spPr>
        <p:txBody>
          <a:bodyPr/>
          <a:lstStyle/>
          <a:p>
            <a:r>
              <a:rPr lang="en-US" b="1" dirty="0" err="1"/>
              <a:t>Epigenomic</a:t>
            </a:r>
            <a:r>
              <a:rPr lang="en-US" b="1" dirty="0"/>
              <a:t>-based technologies</a:t>
            </a:r>
          </a:p>
          <a:p>
            <a:pPr lvl="1"/>
            <a:r>
              <a:rPr lang="en-US" dirty="0"/>
              <a:t>Biological age prediction</a:t>
            </a:r>
          </a:p>
          <a:p>
            <a:pPr lvl="1"/>
            <a:r>
              <a:rPr lang="en-US" dirty="0"/>
              <a:t>Smoker detection</a:t>
            </a:r>
          </a:p>
          <a:p>
            <a:pPr lvl="1"/>
            <a:endParaRPr lang="en-US" dirty="0"/>
          </a:p>
        </p:txBody>
      </p:sp>
      <p:sp>
        <p:nvSpPr>
          <p:cNvPr id="6" name="TextBox 5"/>
          <p:cNvSpPr txBox="1"/>
          <p:nvPr>
            <p:custDataLst>
              <p:tags r:id="rId1"/>
            </p:custDataLst>
          </p:nvPr>
        </p:nvSpPr>
        <p:spPr>
          <a:xfrm>
            <a:off x="1059848" y="688079"/>
            <a:ext cx="3257302"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Genomic Signatures in Humans</a:t>
            </a:r>
          </a:p>
        </p:txBody>
      </p:sp>
    </p:spTree>
    <p:extLst>
      <p:ext uri="{BB962C8B-B14F-4D97-AF65-F5344CB8AC3E}">
        <p14:creationId xmlns:p14="http://schemas.microsoft.com/office/powerpoint/2010/main" val="254578454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85048"/>
            <a:ext cx="11401567" cy="338554"/>
          </a:xfrm>
        </p:spPr>
        <p:txBody>
          <a:bodyPr/>
          <a:lstStyle/>
          <a:p>
            <a:r>
              <a:rPr lang="en-US" dirty="0"/>
              <a:t>Omics in Action</a:t>
            </a:r>
          </a:p>
        </p:txBody>
      </p:sp>
      <p:sp>
        <p:nvSpPr>
          <p:cNvPr id="4" name="Text Placeholder 3"/>
          <p:cNvSpPr>
            <a:spLocks noGrp="1"/>
          </p:cNvSpPr>
          <p:nvPr>
            <p:ph type="body" sz="quarter" idx="13"/>
          </p:nvPr>
        </p:nvSpPr>
        <p:spPr>
          <a:xfrm>
            <a:off x="1059848" y="1268109"/>
            <a:ext cx="8694051" cy="5130635"/>
          </a:xfrm>
        </p:spPr>
        <p:txBody>
          <a:bodyPr/>
          <a:lstStyle/>
          <a:p>
            <a:r>
              <a:rPr lang="en-US" b="1" dirty="0" err="1"/>
              <a:t>CancerSEEK</a:t>
            </a:r>
            <a:endParaRPr lang="en-US" b="1" dirty="0"/>
          </a:p>
          <a:p>
            <a:endParaRPr lang="en-US" dirty="0"/>
          </a:p>
          <a:p>
            <a:r>
              <a:rPr lang="en-US" dirty="0"/>
              <a:t>Combined assays for genetic alterations and protein biomarkers</a:t>
            </a:r>
          </a:p>
          <a:p>
            <a:endParaRPr lang="en-US" dirty="0"/>
          </a:p>
          <a:p>
            <a:r>
              <a:rPr lang="en-US" dirty="0"/>
              <a:t>Detects Somatic mutations</a:t>
            </a:r>
          </a:p>
          <a:p>
            <a:pPr lvl="1"/>
            <a:r>
              <a:rPr lang="en-US" dirty="0"/>
              <a:t>Promise of exquisite specificity </a:t>
            </a:r>
          </a:p>
          <a:p>
            <a:pPr lvl="1"/>
            <a:r>
              <a:rPr lang="en-US" dirty="0"/>
              <a:t>Driver gene mutations expected to only be found in abnormal clonal proliferations of cells</a:t>
            </a:r>
          </a:p>
          <a:p>
            <a:pPr lvl="1"/>
            <a:endParaRPr lang="en-US" dirty="0">
              <a:solidFill>
                <a:srgbClr val="3E3E3E"/>
              </a:solidFill>
            </a:endParaRPr>
          </a:p>
          <a:p>
            <a:pPr lvl="0">
              <a:buClr>
                <a:srgbClr val="005192"/>
              </a:buClr>
            </a:pPr>
            <a:r>
              <a:rPr lang="en-US" dirty="0">
                <a:solidFill>
                  <a:srgbClr val="3E3E3E"/>
                </a:solidFill>
              </a:rPr>
              <a:t>Previously plasma DNA-based tests was limited for detecting localized cancers</a:t>
            </a:r>
          </a:p>
          <a:p>
            <a:pPr marL="0" lvl="0" indent="0">
              <a:buClr>
                <a:srgbClr val="005192"/>
              </a:buClr>
              <a:buNone/>
            </a:pPr>
            <a:endParaRPr lang="en-US" dirty="0">
              <a:solidFill>
                <a:srgbClr val="3E3E3E"/>
              </a:solidFill>
            </a:endParaRPr>
          </a:p>
          <a:p>
            <a:pPr>
              <a:buClr>
                <a:srgbClr val="005192"/>
              </a:buClr>
            </a:pPr>
            <a:r>
              <a:rPr lang="en-US" dirty="0" err="1"/>
              <a:t>CancerSEEK</a:t>
            </a:r>
            <a:r>
              <a:rPr lang="en-US" dirty="0"/>
              <a:t> → 1933 distinct genomic positions</a:t>
            </a:r>
          </a:p>
          <a:p>
            <a:pPr lvl="0">
              <a:buClr>
                <a:srgbClr val="005192"/>
              </a:buClr>
            </a:pPr>
            <a:endParaRPr lang="en-US" dirty="0">
              <a:solidFill>
                <a:srgbClr val="3E3E3E"/>
              </a:solidFill>
            </a:endParaRPr>
          </a:p>
          <a:p>
            <a:pPr lvl="0">
              <a:buClr>
                <a:srgbClr val="005192"/>
              </a:buClr>
            </a:pPr>
            <a:endParaRPr lang="en-US" dirty="0">
              <a:solidFill>
                <a:srgbClr val="3E3E3E"/>
              </a:solidFill>
            </a:endParaRPr>
          </a:p>
          <a:p>
            <a:pPr lvl="1"/>
            <a:endParaRPr lang="en-US" dirty="0"/>
          </a:p>
        </p:txBody>
      </p:sp>
      <p:sp>
        <p:nvSpPr>
          <p:cNvPr id="6" name="TextBox 5"/>
          <p:cNvSpPr txBox="1"/>
          <p:nvPr>
            <p:custDataLst>
              <p:tags r:id="rId1"/>
            </p:custDataLst>
          </p:nvPr>
        </p:nvSpPr>
        <p:spPr>
          <a:xfrm>
            <a:off x="1059848" y="688079"/>
            <a:ext cx="1372171"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Liquid Biopsy</a:t>
            </a:r>
          </a:p>
        </p:txBody>
      </p:sp>
    </p:spTree>
    <p:extLst>
      <p:ext uri="{BB962C8B-B14F-4D97-AF65-F5344CB8AC3E}">
        <p14:creationId xmlns:p14="http://schemas.microsoft.com/office/powerpoint/2010/main" val="297510210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74" y="385047"/>
            <a:ext cx="11401567" cy="338554"/>
          </a:xfrm>
        </p:spPr>
        <p:txBody>
          <a:bodyPr/>
          <a:lstStyle/>
          <a:p>
            <a:r>
              <a:rPr lang="en-US"/>
              <a:t>Omics in Action</a:t>
            </a:r>
            <a:endParaRPr lang="en-US" dirty="0"/>
          </a:p>
        </p:txBody>
      </p:sp>
      <p:sp>
        <p:nvSpPr>
          <p:cNvPr id="4" name="Text Placeholder 3"/>
          <p:cNvSpPr>
            <a:spLocks noGrp="1"/>
          </p:cNvSpPr>
          <p:nvPr>
            <p:ph type="body" sz="quarter" idx="13"/>
          </p:nvPr>
        </p:nvSpPr>
        <p:spPr>
          <a:xfrm>
            <a:off x="1866000" y="1350001"/>
            <a:ext cx="8694051" cy="1034129"/>
          </a:xfrm>
        </p:spPr>
        <p:txBody>
          <a:bodyPr/>
          <a:lstStyle/>
          <a:p>
            <a:endParaRPr lang="en-US" dirty="0">
              <a:solidFill>
                <a:srgbClr val="3E3E3E"/>
              </a:solidFill>
            </a:endParaRPr>
          </a:p>
          <a:p>
            <a:pPr lvl="0">
              <a:buClr>
                <a:srgbClr val="005192"/>
              </a:buClr>
            </a:pPr>
            <a:endParaRPr lang="en-US" dirty="0">
              <a:solidFill>
                <a:srgbClr val="3E3E3E"/>
              </a:solidFill>
            </a:endParaRPr>
          </a:p>
          <a:p>
            <a:pPr lvl="1"/>
            <a:endParaRPr lang="en-US" dirty="0"/>
          </a:p>
        </p:txBody>
      </p:sp>
      <p:sp>
        <p:nvSpPr>
          <p:cNvPr id="6" name="TextBox 5"/>
          <p:cNvSpPr txBox="1"/>
          <p:nvPr>
            <p:custDataLst>
              <p:tags r:id="rId1"/>
            </p:custDataLst>
          </p:nvPr>
        </p:nvSpPr>
        <p:spPr>
          <a:xfrm>
            <a:off x="1068474" y="723601"/>
            <a:ext cx="3795911"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a:solidFill>
                  <a:srgbClr val="005192"/>
                </a:solidFill>
                <a:latin typeface="Arial"/>
              </a:rPr>
              <a:t>CancerSEEK: Driver Gene Mutations</a:t>
            </a:r>
            <a:endParaRPr lang="en-US" dirty="0">
              <a:solidFill>
                <a:srgbClr val="005192"/>
              </a:solidFill>
              <a:latin typeface="Arial"/>
            </a:endParaRPr>
          </a:p>
        </p:txBody>
      </p:sp>
      <p:graphicFrame>
        <p:nvGraphicFramePr>
          <p:cNvPr id="7" name="Chart 6"/>
          <p:cNvGraphicFramePr/>
          <p:nvPr>
            <p:extLst>
              <p:ext uri="{D42A27DB-BD31-4B8C-83A1-F6EECF244321}">
                <p14:modId xmlns:p14="http://schemas.microsoft.com/office/powerpoint/2010/main" val="3159923477"/>
              </p:ext>
            </p:extLst>
          </p:nvPr>
        </p:nvGraphicFramePr>
        <p:xfrm>
          <a:off x="1933433" y="1337481"/>
          <a:ext cx="8325134" cy="4872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226553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75" y="385047"/>
            <a:ext cx="11401567" cy="338554"/>
          </a:xfrm>
        </p:spPr>
        <p:txBody>
          <a:bodyPr/>
          <a:lstStyle/>
          <a:p>
            <a:r>
              <a:rPr lang="en-US"/>
              <a:t>Omics in Action</a:t>
            </a:r>
            <a:endParaRPr lang="en-US" dirty="0"/>
          </a:p>
        </p:txBody>
      </p:sp>
      <p:sp>
        <p:nvSpPr>
          <p:cNvPr id="4" name="Text Placeholder 3"/>
          <p:cNvSpPr>
            <a:spLocks noGrp="1"/>
          </p:cNvSpPr>
          <p:nvPr>
            <p:ph type="body" sz="quarter" idx="13"/>
          </p:nvPr>
        </p:nvSpPr>
        <p:spPr>
          <a:xfrm>
            <a:off x="1068475" y="1288726"/>
            <a:ext cx="8694051" cy="5139869"/>
          </a:xfrm>
        </p:spPr>
        <p:txBody>
          <a:bodyPr/>
          <a:lstStyle/>
          <a:p>
            <a:pPr lvl="0">
              <a:buClr>
                <a:srgbClr val="005192"/>
              </a:buClr>
            </a:pPr>
            <a:r>
              <a:rPr lang="en-US" dirty="0">
                <a:solidFill>
                  <a:srgbClr val="3E3E3E"/>
                </a:solidFill>
              </a:rPr>
              <a:t>Major fraction of early-stage tumors do not release detectable amounts of </a:t>
            </a:r>
            <a:r>
              <a:rPr lang="en-US" dirty="0" err="1">
                <a:solidFill>
                  <a:srgbClr val="3E3E3E"/>
                </a:solidFill>
              </a:rPr>
              <a:t>ctDNA</a:t>
            </a:r>
            <a:endParaRPr lang="en-US" dirty="0">
              <a:solidFill>
                <a:srgbClr val="3E3E3E"/>
              </a:solidFill>
            </a:endParaRPr>
          </a:p>
          <a:p>
            <a:pPr lvl="0">
              <a:buClr>
                <a:srgbClr val="005192"/>
              </a:buClr>
            </a:pPr>
            <a:endParaRPr lang="en-US" dirty="0">
              <a:solidFill>
                <a:srgbClr val="3E3E3E"/>
              </a:solidFill>
            </a:endParaRPr>
          </a:p>
          <a:p>
            <a:pPr>
              <a:buClr>
                <a:srgbClr val="005192"/>
              </a:buClr>
            </a:pPr>
            <a:r>
              <a:rPr lang="en-US" dirty="0" err="1"/>
              <a:t>CancerSEEK</a:t>
            </a:r>
            <a:r>
              <a:rPr lang="en-US" dirty="0"/>
              <a:t> → Eight proteins (from 41 proteins identified of which 39 could be reproducibly evaluated using a single immunoassay platform)</a:t>
            </a:r>
          </a:p>
          <a:p>
            <a:pPr>
              <a:buClr>
                <a:srgbClr val="005192"/>
              </a:buClr>
            </a:pPr>
            <a:endParaRPr lang="en-US" dirty="0"/>
          </a:p>
          <a:p>
            <a:pPr>
              <a:buClr>
                <a:srgbClr val="005192"/>
              </a:buClr>
            </a:pPr>
            <a:r>
              <a:rPr lang="en-US" dirty="0"/>
              <a:t>These 8 proteins useful for detecting cancer patients from healthy individuals</a:t>
            </a:r>
          </a:p>
          <a:p>
            <a:pPr>
              <a:buClr>
                <a:srgbClr val="005192"/>
              </a:buClr>
            </a:pPr>
            <a:endParaRPr lang="en-US" dirty="0"/>
          </a:p>
          <a:p>
            <a:pPr>
              <a:buClr>
                <a:srgbClr val="005192"/>
              </a:buClr>
            </a:pPr>
            <a:r>
              <a:rPr lang="en-US" dirty="0"/>
              <a:t>Studied on 1005 patients with diagnoses of stage I to III of the following cancers:</a:t>
            </a:r>
          </a:p>
          <a:p>
            <a:pPr lvl="1">
              <a:buClr>
                <a:srgbClr val="005192"/>
              </a:buClr>
            </a:pPr>
            <a:r>
              <a:rPr lang="en-US" sz="1200" dirty="0"/>
              <a:t>Ovarian</a:t>
            </a:r>
          </a:p>
          <a:p>
            <a:pPr lvl="1">
              <a:buClr>
                <a:srgbClr val="005192"/>
              </a:buClr>
            </a:pPr>
            <a:r>
              <a:rPr lang="en-US" sz="1200" dirty="0"/>
              <a:t>Liver </a:t>
            </a:r>
          </a:p>
          <a:p>
            <a:pPr lvl="1">
              <a:buClr>
                <a:srgbClr val="005192"/>
              </a:buClr>
            </a:pPr>
            <a:r>
              <a:rPr lang="en-US" sz="1200" dirty="0"/>
              <a:t>Stomach</a:t>
            </a:r>
          </a:p>
          <a:p>
            <a:pPr lvl="1">
              <a:buClr>
                <a:srgbClr val="005192"/>
              </a:buClr>
            </a:pPr>
            <a:r>
              <a:rPr lang="en-US" sz="1200" dirty="0"/>
              <a:t>Pancreas</a:t>
            </a:r>
          </a:p>
          <a:p>
            <a:pPr lvl="1">
              <a:buClr>
                <a:srgbClr val="005192"/>
              </a:buClr>
            </a:pPr>
            <a:r>
              <a:rPr lang="en-US" sz="1200" dirty="0"/>
              <a:t>Esophagus		</a:t>
            </a:r>
          </a:p>
          <a:p>
            <a:pPr lvl="1">
              <a:buClr>
                <a:srgbClr val="005192"/>
              </a:buClr>
            </a:pPr>
            <a:r>
              <a:rPr lang="en-US" sz="1200" dirty="0" err="1"/>
              <a:t>Colorectum</a:t>
            </a:r>
            <a:endParaRPr lang="en-US" sz="1200" dirty="0"/>
          </a:p>
          <a:p>
            <a:pPr lvl="1">
              <a:buClr>
                <a:srgbClr val="005192"/>
              </a:buClr>
            </a:pPr>
            <a:r>
              <a:rPr lang="en-US" sz="1200" dirty="0"/>
              <a:t>Lung</a:t>
            </a:r>
          </a:p>
          <a:p>
            <a:pPr lvl="1">
              <a:buClr>
                <a:srgbClr val="005192"/>
              </a:buClr>
            </a:pPr>
            <a:r>
              <a:rPr lang="en-US" sz="1200" dirty="0"/>
              <a:t>Breast</a:t>
            </a:r>
            <a:endParaRPr lang="en-US" dirty="0"/>
          </a:p>
        </p:txBody>
      </p:sp>
      <p:sp>
        <p:nvSpPr>
          <p:cNvPr id="6" name="TextBox 5"/>
          <p:cNvSpPr txBox="1"/>
          <p:nvPr>
            <p:custDataLst>
              <p:tags r:id="rId1"/>
            </p:custDataLst>
          </p:nvPr>
        </p:nvSpPr>
        <p:spPr>
          <a:xfrm>
            <a:off x="1068475" y="698387"/>
            <a:ext cx="3449662"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a:solidFill>
                  <a:srgbClr val="005192"/>
                </a:solidFill>
                <a:latin typeface="Arial"/>
              </a:rPr>
              <a:t>CancerSEEK: Protein Biomarkers</a:t>
            </a:r>
            <a:endParaRPr lang="en-US" dirty="0">
              <a:solidFill>
                <a:srgbClr val="005192"/>
              </a:solidFill>
              <a:latin typeface="Arial"/>
            </a:endParaRPr>
          </a:p>
        </p:txBody>
      </p:sp>
      <p:sp>
        <p:nvSpPr>
          <p:cNvPr id="8" name="Right Brace 7"/>
          <p:cNvSpPr/>
          <p:nvPr/>
        </p:nvSpPr>
        <p:spPr bwMode="auto">
          <a:xfrm>
            <a:off x="2660498" y="4199906"/>
            <a:ext cx="668741" cy="2129051"/>
          </a:xfrm>
          <a:prstGeom prst="rightBrac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a:p>
        </p:txBody>
      </p:sp>
      <p:sp>
        <p:nvSpPr>
          <p:cNvPr id="5" name="TextBox 4"/>
          <p:cNvSpPr txBox="1"/>
          <p:nvPr/>
        </p:nvSpPr>
        <p:spPr>
          <a:xfrm>
            <a:off x="3472691" y="5071174"/>
            <a:ext cx="5283120" cy="692497"/>
          </a:xfrm>
          <a:prstGeom prst="rect">
            <a:avLst/>
          </a:prstGeom>
          <a:noFill/>
        </p:spPr>
        <p:txBody>
          <a:bodyPr wrap="square" rtlCol="0">
            <a:spAutoFit/>
          </a:bodyPr>
          <a:lstStyle/>
          <a:p>
            <a:pPr>
              <a:spcBef>
                <a:spcPts val="600"/>
              </a:spcBef>
              <a:buClr>
                <a:schemeClr val="accent2"/>
              </a:buClr>
            </a:pPr>
            <a:r>
              <a:rPr lang="en-US" dirty="0"/>
              <a:t>No blood based tests exist for early detection</a:t>
            </a:r>
          </a:p>
          <a:p>
            <a:pPr>
              <a:spcBef>
                <a:spcPts val="600"/>
              </a:spcBef>
              <a:buClr>
                <a:schemeClr val="accent2"/>
              </a:buClr>
            </a:pPr>
            <a:endParaRPr lang="en-CA" sz="1600" dirty="0" err="1"/>
          </a:p>
        </p:txBody>
      </p:sp>
    </p:spTree>
    <p:extLst>
      <p:ext uri="{BB962C8B-B14F-4D97-AF65-F5344CB8AC3E}">
        <p14:creationId xmlns:p14="http://schemas.microsoft.com/office/powerpoint/2010/main" val="104910999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75" y="385047"/>
            <a:ext cx="11401567" cy="338554"/>
          </a:xfrm>
        </p:spPr>
        <p:txBody>
          <a:bodyPr/>
          <a:lstStyle/>
          <a:p>
            <a:r>
              <a:rPr lang="en-US"/>
              <a:t>Omics in Action</a:t>
            </a:r>
            <a:endParaRPr lang="en-US" dirty="0"/>
          </a:p>
        </p:txBody>
      </p:sp>
      <p:sp>
        <p:nvSpPr>
          <p:cNvPr id="6" name="TextBox 5"/>
          <p:cNvSpPr txBox="1"/>
          <p:nvPr>
            <p:custDataLst>
              <p:tags r:id="rId1"/>
            </p:custDataLst>
          </p:nvPr>
        </p:nvSpPr>
        <p:spPr>
          <a:xfrm>
            <a:off x="1068475" y="723601"/>
            <a:ext cx="4078039"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a:solidFill>
                  <a:srgbClr val="005192"/>
                </a:solidFill>
                <a:latin typeface="Arial"/>
              </a:rPr>
              <a:t>CancerSEEK: Sensitivity and Specificity</a:t>
            </a:r>
            <a:endParaRPr lang="en-US" dirty="0">
              <a:solidFill>
                <a:srgbClr val="005192"/>
              </a:solidFill>
              <a:latin typeface="Arial"/>
            </a:endParaRPr>
          </a:p>
        </p:txBody>
      </p:sp>
      <p:graphicFrame>
        <p:nvGraphicFramePr>
          <p:cNvPr id="5" name="Chart 4"/>
          <p:cNvGraphicFramePr/>
          <p:nvPr>
            <p:extLst>
              <p:ext uri="{D42A27DB-BD31-4B8C-83A1-F6EECF244321}">
                <p14:modId xmlns:p14="http://schemas.microsoft.com/office/powerpoint/2010/main" val="4052718932"/>
              </p:ext>
            </p:extLst>
          </p:nvPr>
        </p:nvGraphicFramePr>
        <p:xfrm>
          <a:off x="1783308" y="1392073"/>
          <a:ext cx="8625384" cy="46675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139993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48" y="385047"/>
            <a:ext cx="11401567" cy="338554"/>
          </a:xfrm>
        </p:spPr>
        <p:txBody>
          <a:bodyPr/>
          <a:lstStyle/>
          <a:p>
            <a:r>
              <a:rPr lang="en-US" dirty="0"/>
              <a:t>Omics in Action</a:t>
            </a:r>
          </a:p>
        </p:txBody>
      </p:sp>
      <p:sp>
        <p:nvSpPr>
          <p:cNvPr id="4" name="Text Placeholder 3"/>
          <p:cNvSpPr>
            <a:spLocks noGrp="1"/>
          </p:cNvSpPr>
          <p:nvPr>
            <p:ph type="body" sz="quarter" idx="13"/>
          </p:nvPr>
        </p:nvSpPr>
        <p:spPr>
          <a:xfrm>
            <a:off x="1059848" y="1309266"/>
            <a:ext cx="8694051" cy="5435334"/>
          </a:xfrm>
        </p:spPr>
        <p:txBody>
          <a:bodyPr/>
          <a:lstStyle/>
          <a:p>
            <a:r>
              <a:rPr lang="en-US" dirty="0"/>
              <a:t>Limitation of liquid biopsy has been the inability to determine the cancer type</a:t>
            </a:r>
          </a:p>
          <a:p>
            <a:endParaRPr lang="en-US" dirty="0"/>
          </a:p>
          <a:p>
            <a:r>
              <a:rPr lang="en-US" dirty="0"/>
              <a:t>Driver Gene Mutations are usually not tissue specific</a:t>
            </a:r>
          </a:p>
          <a:p>
            <a:endParaRPr lang="en-US" dirty="0"/>
          </a:p>
          <a:p>
            <a:r>
              <a:rPr lang="en-US" dirty="0"/>
              <a:t>Vast majority of tissue localization info comes from protein markers</a:t>
            </a:r>
          </a:p>
          <a:p>
            <a:endParaRPr lang="en-US" dirty="0"/>
          </a:p>
          <a:p>
            <a:r>
              <a:rPr lang="en-US" dirty="0" err="1"/>
              <a:t>CancerSEEK</a:t>
            </a:r>
            <a:r>
              <a:rPr lang="en-US" dirty="0"/>
              <a:t> → Supervised machine learning with inputs:</a:t>
            </a:r>
          </a:p>
          <a:p>
            <a:pPr lvl="1"/>
            <a:r>
              <a:rPr lang="en-US" dirty="0" err="1"/>
              <a:t>ctDNA</a:t>
            </a:r>
            <a:r>
              <a:rPr lang="en-US" dirty="0"/>
              <a:t> and protein biomarker levels</a:t>
            </a:r>
          </a:p>
          <a:p>
            <a:pPr lvl="1"/>
            <a:r>
              <a:rPr lang="en-US" dirty="0"/>
              <a:t>Gender of the patient</a:t>
            </a:r>
          </a:p>
          <a:p>
            <a:pPr marL="268288" lvl="1" indent="0">
              <a:buNone/>
            </a:pPr>
            <a:endParaRPr lang="en-US" dirty="0"/>
          </a:p>
          <a:p>
            <a:pPr lvl="0">
              <a:buClr>
                <a:srgbClr val="005192"/>
              </a:buClr>
            </a:pPr>
            <a:r>
              <a:rPr lang="en-US" dirty="0">
                <a:solidFill>
                  <a:srgbClr val="3E3E3E"/>
                </a:solidFill>
              </a:rPr>
              <a:t>Important to determine the localization to determine the most optimal follow-up tests following a positive </a:t>
            </a:r>
            <a:r>
              <a:rPr lang="en-US" dirty="0" err="1">
                <a:solidFill>
                  <a:srgbClr val="3E3E3E"/>
                </a:solidFill>
              </a:rPr>
              <a:t>CancerSEEK</a:t>
            </a:r>
            <a:r>
              <a:rPr lang="en-US" dirty="0">
                <a:solidFill>
                  <a:srgbClr val="3E3E3E"/>
                </a:solidFill>
              </a:rPr>
              <a:t> test</a:t>
            </a:r>
          </a:p>
          <a:p>
            <a:pPr lvl="0">
              <a:buClr>
                <a:srgbClr val="005192"/>
              </a:buClr>
            </a:pPr>
            <a:endParaRPr lang="en-US" dirty="0">
              <a:solidFill>
                <a:srgbClr val="3E3E3E"/>
              </a:solidFill>
            </a:endParaRPr>
          </a:p>
          <a:p>
            <a:pPr lvl="0">
              <a:buClr>
                <a:srgbClr val="005192"/>
              </a:buClr>
            </a:pPr>
            <a:r>
              <a:rPr lang="en-US" dirty="0" err="1">
                <a:solidFill>
                  <a:srgbClr val="3E3E3E"/>
                </a:solidFill>
              </a:rPr>
              <a:t>CancerSEEK</a:t>
            </a:r>
            <a:r>
              <a:rPr lang="en-US" dirty="0">
                <a:solidFill>
                  <a:srgbClr val="3E3E3E"/>
                </a:solidFill>
              </a:rPr>
              <a:t> algorithm able to correctly localize cancer in 63% of cases</a:t>
            </a:r>
          </a:p>
          <a:p>
            <a:pPr marL="268288" lvl="1" indent="0">
              <a:buNone/>
            </a:pPr>
            <a:endParaRPr lang="en-US" dirty="0"/>
          </a:p>
        </p:txBody>
      </p:sp>
      <p:sp>
        <p:nvSpPr>
          <p:cNvPr id="6" name="TextBox 5"/>
          <p:cNvSpPr txBox="1"/>
          <p:nvPr>
            <p:custDataLst>
              <p:tags r:id="rId1"/>
            </p:custDataLst>
          </p:nvPr>
        </p:nvSpPr>
        <p:spPr>
          <a:xfrm>
            <a:off x="1059848" y="723601"/>
            <a:ext cx="3449662"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a:solidFill>
                  <a:srgbClr val="005192"/>
                </a:solidFill>
                <a:latin typeface="Arial"/>
              </a:rPr>
              <a:t>CancerSEEK: Cancer Localizaion</a:t>
            </a:r>
            <a:endParaRPr lang="en-US" dirty="0">
              <a:solidFill>
                <a:srgbClr val="005192"/>
              </a:solidFill>
              <a:latin typeface="Arial"/>
            </a:endParaRPr>
          </a:p>
        </p:txBody>
      </p:sp>
    </p:spTree>
    <p:extLst>
      <p:ext uri="{BB962C8B-B14F-4D97-AF65-F5344CB8AC3E}">
        <p14:creationId xmlns:p14="http://schemas.microsoft.com/office/powerpoint/2010/main" val="68864676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222" y="446332"/>
            <a:ext cx="11401567" cy="338554"/>
          </a:xfrm>
        </p:spPr>
        <p:txBody>
          <a:bodyPr/>
          <a:lstStyle/>
          <a:p>
            <a:r>
              <a:rPr lang="en-US" dirty="0"/>
              <a:t>Achieving Clinical Utility</a:t>
            </a:r>
          </a:p>
        </p:txBody>
      </p:sp>
      <p:sp>
        <p:nvSpPr>
          <p:cNvPr id="6" name="TextBox 5"/>
          <p:cNvSpPr txBox="1"/>
          <p:nvPr>
            <p:custDataLst>
              <p:tags r:id="rId1"/>
            </p:custDataLst>
          </p:nvPr>
        </p:nvSpPr>
        <p:spPr>
          <a:xfrm>
            <a:off x="1866000" y="723602"/>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rgbClr val="005192"/>
              </a:buClr>
              <a:defRPr/>
            </a:pPr>
            <a:endParaRPr lang="en-US" dirty="0" err="1">
              <a:solidFill>
                <a:srgbClr val="005192"/>
              </a:solidFill>
              <a:latin typeface="Arial"/>
            </a:endParaRPr>
          </a:p>
        </p:txBody>
      </p:sp>
      <p:graphicFrame>
        <p:nvGraphicFramePr>
          <p:cNvPr id="7" name="Diagram 6"/>
          <p:cNvGraphicFramePr/>
          <p:nvPr>
            <p:extLst>
              <p:ext uri="{D42A27DB-BD31-4B8C-83A1-F6EECF244321}">
                <p14:modId xmlns:p14="http://schemas.microsoft.com/office/powerpoint/2010/main" val="3357215448"/>
              </p:ext>
            </p:extLst>
          </p:nvPr>
        </p:nvGraphicFramePr>
        <p:xfrm>
          <a:off x="1437353" y="914128"/>
          <a:ext cx="9300040" cy="5943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024691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74" y="385048"/>
            <a:ext cx="11401567" cy="338554"/>
          </a:xfrm>
        </p:spPr>
        <p:txBody>
          <a:bodyPr/>
          <a:lstStyle/>
          <a:p>
            <a:r>
              <a:rPr lang="en-US"/>
              <a:t>The Future of Personalized Medicine</a:t>
            </a:r>
            <a:endParaRPr lang="en-US" dirty="0"/>
          </a:p>
        </p:txBody>
      </p:sp>
      <p:sp>
        <p:nvSpPr>
          <p:cNvPr id="4" name="Text Placeholder 3"/>
          <p:cNvSpPr>
            <a:spLocks noGrp="1"/>
          </p:cNvSpPr>
          <p:nvPr>
            <p:ph type="body" sz="quarter" idx="13"/>
          </p:nvPr>
        </p:nvSpPr>
        <p:spPr>
          <a:xfrm>
            <a:off x="1068474" y="1263736"/>
            <a:ext cx="8694051" cy="4121128"/>
          </a:xfrm>
        </p:spPr>
        <p:txBody>
          <a:bodyPr/>
          <a:lstStyle/>
          <a:p>
            <a:r>
              <a:rPr lang="en-US" dirty="0"/>
              <a:t>Multiple Types of Information</a:t>
            </a:r>
          </a:p>
          <a:p>
            <a:endParaRPr lang="en-US" dirty="0"/>
          </a:p>
          <a:p>
            <a:r>
              <a:rPr lang="en-US" dirty="0"/>
              <a:t>Genome Sequences</a:t>
            </a:r>
          </a:p>
          <a:p>
            <a:endParaRPr lang="en-US" dirty="0"/>
          </a:p>
          <a:p>
            <a:r>
              <a:rPr lang="en-US" dirty="0"/>
              <a:t>Other “Omics” </a:t>
            </a:r>
          </a:p>
          <a:p>
            <a:endParaRPr lang="en-US" dirty="0"/>
          </a:p>
          <a:p>
            <a:r>
              <a:rPr lang="en-US" dirty="0"/>
              <a:t>Physiological Monitors (</a:t>
            </a:r>
            <a:r>
              <a:rPr lang="en-US" dirty="0" err="1"/>
              <a:t>Physiome</a:t>
            </a:r>
            <a:r>
              <a:rPr lang="en-US" dirty="0"/>
              <a:t>)</a:t>
            </a:r>
          </a:p>
          <a:p>
            <a:endParaRPr lang="en-US" dirty="0"/>
          </a:p>
          <a:p>
            <a:r>
              <a:rPr lang="en-US" dirty="0"/>
              <a:t>Activity Sensors</a:t>
            </a:r>
          </a:p>
          <a:p>
            <a:endParaRPr lang="en-US" dirty="0"/>
          </a:p>
          <a:p>
            <a:r>
              <a:rPr lang="en-US" dirty="0" err="1"/>
              <a:t>Exposome</a:t>
            </a:r>
            <a:endParaRPr lang="en-US" dirty="0"/>
          </a:p>
        </p:txBody>
      </p:sp>
      <p:sp>
        <p:nvSpPr>
          <p:cNvPr id="6" name="TextBox 5"/>
          <p:cNvSpPr txBox="1"/>
          <p:nvPr>
            <p:custDataLst>
              <p:tags r:id="rId1"/>
            </p:custDataLst>
          </p:nvPr>
        </p:nvSpPr>
        <p:spPr>
          <a:xfrm>
            <a:off x="1866000" y="723602"/>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dirty="0" err="1">
              <a:solidFill>
                <a:srgbClr val="005192"/>
              </a:solidFill>
              <a:latin typeface="Arial"/>
            </a:endParaRPr>
          </a:p>
        </p:txBody>
      </p:sp>
    </p:spTree>
    <p:extLst>
      <p:ext uri="{BB962C8B-B14F-4D97-AF65-F5344CB8AC3E}">
        <p14:creationId xmlns:p14="http://schemas.microsoft.com/office/powerpoint/2010/main" val="90683211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56000" y="268370"/>
            <a:ext cx="9528432" cy="430887"/>
          </a:xfrm>
        </p:spPr>
        <p:txBody>
          <a:bodyPr/>
          <a:lstStyle/>
          <a:p>
            <a:r>
              <a:rPr lang="en-US" dirty="0"/>
              <a:t>Questions?</a:t>
            </a:r>
          </a:p>
        </p:txBody>
      </p:sp>
      <p:sp>
        <p:nvSpPr>
          <p:cNvPr id="2" name="Title 1"/>
          <p:cNvSpPr>
            <a:spLocks noGrp="1"/>
          </p:cNvSpPr>
          <p:nvPr>
            <p:ph type="ctrTitle" sz="quarter" idx="4294967295"/>
          </p:nvPr>
        </p:nvSpPr>
        <p:spPr>
          <a:xfrm>
            <a:off x="790575" y="2139950"/>
            <a:ext cx="11401425" cy="431800"/>
          </a:xfrm>
        </p:spPr>
        <p:txBody>
          <a:bodyPr/>
          <a:lstStyle/>
          <a:p>
            <a:r>
              <a:rPr lang="en-US"/>
              <a:t>Email: nico.vanzyl@hlramerica.com</a:t>
            </a:r>
            <a:endParaRPr lang="en-US" dirty="0"/>
          </a:p>
        </p:txBody>
      </p:sp>
    </p:spTree>
    <p:custDataLst>
      <p:tags r:id="rId1"/>
    </p:custDataLst>
    <p:extLst>
      <p:ext uri="{BB962C8B-B14F-4D97-AF65-F5344CB8AC3E}">
        <p14:creationId xmlns:p14="http://schemas.microsoft.com/office/powerpoint/2010/main" val="198858426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96" y="385047"/>
            <a:ext cx="8551175" cy="338554"/>
          </a:xfrm>
          <a:effectLst>
            <a:reflection endPos="0" dir="5400000" sy="-100000" algn="bl" rotWithShape="0"/>
          </a:effectLst>
        </p:spPr>
        <p:txBody>
          <a:bodyPr vert="horz" wrap="none" anchor="t"/>
          <a:lstStyle/>
          <a:p>
            <a:pPr eaLnBrk="0" hangingPunct="0">
              <a:spcAft>
                <a:spcPts val="0"/>
              </a:spcAft>
            </a:pPr>
            <a:r>
              <a:rPr lang="en-GB" kern="1200" dirty="0">
                <a:latin typeface="Arial"/>
              </a:rPr>
              <a:t>Disclaimer</a:t>
            </a:r>
          </a:p>
        </p:txBody>
      </p:sp>
      <p:sp>
        <p:nvSpPr>
          <p:cNvPr id="4" name="Text Placeholder 3"/>
          <p:cNvSpPr>
            <a:spLocks noGrp="1"/>
          </p:cNvSpPr>
          <p:nvPr>
            <p:ph type="body" sz="quarter" idx="13"/>
          </p:nvPr>
        </p:nvSpPr>
        <p:spPr>
          <a:xfrm>
            <a:off x="1748975" y="1350001"/>
            <a:ext cx="8694051" cy="4225837"/>
          </a:xfrm>
        </p:spPr>
        <p:txBody>
          <a:bodyPr/>
          <a:lstStyle/>
          <a:p>
            <a:pPr marL="0" indent="0">
              <a:spcBef>
                <a:spcPct val="80000"/>
              </a:spcBef>
              <a:buNone/>
            </a:pPr>
            <a:r>
              <a:rPr lang="en-GB" sz="1400" dirty="0"/>
              <a:t>This presentation does not address the investment objectives or financial situation of any particular person or legal entity. Investors should seek independent professional advice and perform their own analysis regarding the appropriateness of investing in any of our securities.</a:t>
            </a:r>
          </a:p>
          <a:p>
            <a:pPr marL="0" indent="0">
              <a:spcBef>
                <a:spcPct val="80000"/>
              </a:spcBef>
              <a:buNone/>
            </a:pPr>
            <a:r>
              <a:rPr lang="en-GB" sz="1400" dirty="0"/>
              <a:t>While Hannover Re has endeavoured to include in this presentation information it believes to be reliable, complete and up-to-date, the company does not make any representation or warranty, express or implied, as to the accuracy, completeness or updated status of such information. </a:t>
            </a:r>
          </a:p>
          <a:p>
            <a:pPr marL="0" indent="0">
              <a:spcBef>
                <a:spcPct val="80000"/>
              </a:spcBef>
              <a:buNone/>
            </a:pPr>
            <a:r>
              <a:rPr lang="en-GB" sz="1400" dirty="0"/>
              <a:t>Some of the statements in this presentation may be forward-looking statements or statements of future expectations based on currently available information. Such statements naturally are subject to risks and uncertainties. Factors such as the development of general economic conditions, future market conditions, unusual catastrophic loss events, changes in the capital markets and other circumstances may cause the actual events or results to be materially different from those anticipated by such statements.</a:t>
            </a:r>
          </a:p>
          <a:p>
            <a:pPr marL="0" indent="0">
              <a:spcBef>
                <a:spcPct val="80000"/>
              </a:spcBef>
              <a:buNone/>
            </a:pPr>
            <a:r>
              <a:rPr lang="en-GB" sz="1400" dirty="0"/>
              <a:t>This presentation serves information purposes only and does not constitute or form part of an offer or solicitation to acquire, subscribe to or dispose of, any of the securities of Hannover Re.</a:t>
            </a:r>
          </a:p>
          <a:p>
            <a:pPr marL="0" indent="0">
              <a:spcBef>
                <a:spcPct val="80000"/>
              </a:spcBef>
              <a:buNone/>
            </a:pPr>
            <a:r>
              <a:rPr lang="en-GB" sz="1400" dirty="0"/>
              <a:t>© Hannover </a:t>
            </a:r>
            <a:r>
              <a:rPr lang="en-GB" sz="1400" dirty="0" err="1"/>
              <a:t>Rück</a:t>
            </a:r>
            <a:r>
              <a:rPr lang="en-GB" sz="1400" dirty="0"/>
              <a:t> SE. All rights reserved. </a:t>
            </a:r>
            <a:br>
              <a:rPr lang="en-GB" sz="1400" dirty="0"/>
            </a:br>
            <a:r>
              <a:rPr lang="en-GB" sz="1400" dirty="0"/>
              <a:t>Hannover Re is the registered service mark of Hannover </a:t>
            </a:r>
            <a:r>
              <a:rPr lang="en-GB" sz="1400" dirty="0" err="1"/>
              <a:t>Rück</a:t>
            </a:r>
            <a:r>
              <a:rPr lang="en-GB" sz="1400" dirty="0"/>
              <a:t> SE.</a:t>
            </a:r>
          </a:p>
        </p:txBody>
      </p:sp>
      <p:sp>
        <p:nvSpPr>
          <p:cNvPr id="6" name="TextBox 5"/>
          <p:cNvSpPr txBox="1"/>
          <p:nvPr>
            <p:custDataLst>
              <p:tags r:id="rId2"/>
            </p:custDataLst>
          </p:nvPr>
        </p:nvSpPr>
        <p:spPr>
          <a:xfrm>
            <a:off x="1866000" y="723601"/>
            <a:ext cx="65"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GB" dirty="0" err="1">
              <a:solidFill>
                <a:srgbClr val="005192"/>
              </a:solidFill>
              <a:latin typeface="Arial"/>
            </a:endParaRPr>
          </a:p>
        </p:txBody>
      </p:sp>
    </p:spTree>
    <p:custDataLst>
      <p:tags r:id="rId1"/>
    </p:custDataLst>
    <p:extLst>
      <p:ext uri="{BB962C8B-B14F-4D97-AF65-F5344CB8AC3E}">
        <p14:creationId xmlns:p14="http://schemas.microsoft.com/office/powerpoint/2010/main" val="368341565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Genomics Impact on Medicine</a:t>
            </a:r>
          </a:p>
        </p:txBody>
      </p:sp>
      <p:sp>
        <p:nvSpPr>
          <p:cNvPr id="4" name="Text Placeholder 3"/>
          <p:cNvSpPr>
            <a:spLocks noGrp="1"/>
          </p:cNvSpPr>
          <p:nvPr>
            <p:ph type="body" sz="quarter" idx="13"/>
          </p:nvPr>
        </p:nvSpPr>
        <p:spPr>
          <a:xfrm>
            <a:off x="455999" y="1350000"/>
            <a:ext cx="11592068" cy="3917996"/>
          </a:xfrm>
        </p:spPr>
        <p:txBody>
          <a:bodyPr/>
          <a:lstStyle/>
          <a:p>
            <a:r>
              <a:rPr lang="en-GB" dirty="0"/>
              <a:t>Understand and treat disease:</a:t>
            </a:r>
          </a:p>
          <a:p>
            <a:pPr lvl="1"/>
            <a:r>
              <a:rPr lang="en-GB" dirty="0"/>
              <a:t>Cancer</a:t>
            </a:r>
          </a:p>
          <a:p>
            <a:pPr lvl="1"/>
            <a:r>
              <a:rPr lang="en-GB" dirty="0"/>
              <a:t>Mystery diseases</a:t>
            </a:r>
          </a:p>
          <a:p>
            <a:pPr lvl="1"/>
            <a:r>
              <a:rPr lang="en-GB" dirty="0"/>
              <a:t>Prenatal diagnostics</a:t>
            </a:r>
          </a:p>
          <a:p>
            <a:pPr lvl="1"/>
            <a:endParaRPr lang="en-GB" dirty="0"/>
          </a:p>
          <a:p>
            <a:r>
              <a:rPr lang="en-GB" dirty="0"/>
              <a:t>Pharmacogenomics</a:t>
            </a:r>
          </a:p>
          <a:p>
            <a:pPr lvl="1"/>
            <a:r>
              <a:rPr lang="en-US" dirty="0"/>
              <a:t>Determining drug side effects and doses</a:t>
            </a:r>
          </a:p>
          <a:p>
            <a:pPr lvl="1"/>
            <a:endParaRPr lang="en-US" dirty="0"/>
          </a:p>
          <a:p>
            <a:r>
              <a:rPr lang="en-US" dirty="0"/>
              <a:t>Managing health care in healthy individuals?</a:t>
            </a:r>
          </a:p>
          <a:p>
            <a:pPr lvl="1"/>
            <a:r>
              <a:rPr lang="en-US" dirty="0"/>
              <a:t>Polygenic Risk Scores</a:t>
            </a:r>
          </a:p>
          <a:p>
            <a:pPr marL="0" indent="0">
              <a:buNone/>
            </a:pPr>
            <a:endParaRPr lang="en-GB" dirty="0"/>
          </a:p>
        </p:txBody>
      </p:sp>
    </p:spTree>
    <p:extLst>
      <p:ext uri="{BB962C8B-B14F-4D97-AF65-F5344CB8AC3E}">
        <p14:creationId xmlns:p14="http://schemas.microsoft.com/office/powerpoint/2010/main" val="267133497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75" y="385047"/>
            <a:ext cx="11401567" cy="338554"/>
          </a:xfrm>
          <a:effectLst>
            <a:reflection endPos="0" dir="5400000" sy="-100000" algn="bl" rotWithShape="0"/>
          </a:effectLst>
        </p:spPr>
        <p:txBody>
          <a:bodyPr vert="horz" wrap="none" anchor="t"/>
          <a:lstStyle/>
          <a:p>
            <a:pPr eaLnBrk="0" hangingPunct="0">
              <a:spcAft>
                <a:spcPts val="0"/>
              </a:spcAft>
            </a:pPr>
            <a:r>
              <a:rPr lang="en-US" kern="1200" dirty="0">
                <a:latin typeface="Arial"/>
              </a:rPr>
              <a:t>Genomics and Diagnostics</a:t>
            </a:r>
          </a:p>
        </p:txBody>
      </p:sp>
      <p:sp>
        <p:nvSpPr>
          <p:cNvPr id="4" name="Text Placeholder 3"/>
          <p:cNvSpPr>
            <a:spLocks noGrp="1"/>
          </p:cNvSpPr>
          <p:nvPr>
            <p:ph type="body" sz="quarter" idx="13"/>
          </p:nvPr>
        </p:nvSpPr>
        <p:spPr>
          <a:xfrm>
            <a:off x="1068475" y="1323961"/>
            <a:ext cx="8694051" cy="2976199"/>
          </a:xfrm>
        </p:spPr>
        <p:txBody>
          <a:bodyPr/>
          <a:lstStyle/>
          <a:p>
            <a:r>
              <a:rPr lang="en-US" dirty="0"/>
              <a:t>Many children (~3%) are born each year with significant health problems</a:t>
            </a:r>
          </a:p>
          <a:p>
            <a:endParaRPr lang="en-US" dirty="0"/>
          </a:p>
          <a:p>
            <a:r>
              <a:rPr lang="en-US" dirty="0"/>
              <a:t>Developmental defects, cardiac problems, intellectual disability</a:t>
            </a:r>
          </a:p>
          <a:p>
            <a:endParaRPr lang="en-US" dirty="0"/>
          </a:p>
          <a:p>
            <a:r>
              <a:rPr lang="en-US" dirty="0"/>
              <a:t>About 50% of the time the underlying basis of the diseases is not clear</a:t>
            </a:r>
          </a:p>
          <a:p>
            <a:endParaRPr lang="en-US" dirty="0"/>
          </a:p>
          <a:p>
            <a:r>
              <a:rPr lang="en-US" dirty="0"/>
              <a:t>People turn to genome sequencing to try to solve the disease</a:t>
            </a:r>
          </a:p>
          <a:p>
            <a:pPr marL="0" indent="0">
              <a:buNone/>
            </a:pPr>
            <a:endParaRPr lang="en-US" dirty="0"/>
          </a:p>
        </p:txBody>
      </p:sp>
      <p:sp>
        <p:nvSpPr>
          <p:cNvPr id="6" name="TextBox 5"/>
          <p:cNvSpPr txBox="1"/>
          <p:nvPr>
            <p:custDataLst>
              <p:tags r:id="rId1"/>
            </p:custDataLst>
          </p:nvPr>
        </p:nvSpPr>
        <p:spPr>
          <a:xfrm>
            <a:off x="1068475" y="723601"/>
            <a:ext cx="2257028"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Undiagnosed Disease</a:t>
            </a:r>
          </a:p>
        </p:txBody>
      </p:sp>
    </p:spTree>
    <p:extLst>
      <p:ext uri="{BB962C8B-B14F-4D97-AF65-F5344CB8AC3E}">
        <p14:creationId xmlns:p14="http://schemas.microsoft.com/office/powerpoint/2010/main" val="259975016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74" y="385047"/>
            <a:ext cx="11401567" cy="338554"/>
          </a:xfrm>
          <a:effectLst>
            <a:reflection endPos="0" dir="5400000" sy="-100000" algn="bl" rotWithShape="0"/>
          </a:effectLst>
        </p:spPr>
        <p:txBody>
          <a:bodyPr vert="horz" wrap="none" anchor="t"/>
          <a:lstStyle/>
          <a:p>
            <a:pPr eaLnBrk="0" hangingPunct="0">
              <a:spcAft>
                <a:spcPts val="0"/>
              </a:spcAft>
            </a:pPr>
            <a:r>
              <a:rPr lang="en-US" kern="1200" dirty="0">
                <a:latin typeface="Arial"/>
              </a:rPr>
              <a:t>Genomics and Diagnostics</a:t>
            </a:r>
          </a:p>
        </p:txBody>
      </p:sp>
      <p:sp>
        <p:nvSpPr>
          <p:cNvPr id="4" name="Text Placeholder 3"/>
          <p:cNvSpPr>
            <a:spLocks noGrp="1"/>
          </p:cNvSpPr>
          <p:nvPr>
            <p:ph type="body" sz="quarter" idx="13"/>
          </p:nvPr>
        </p:nvSpPr>
        <p:spPr>
          <a:xfrm>
            <a:off x="1068474" y="1339154"/>
            <a:ext cx="8694051" cy="2976199"/>
          </a:xfrm>
        </p:spPr>
        <p:txBody>
          <a:bodyPr/>
          <a:lstStyle/>
          <a:p>
            <a:r>
              <a:rPr lang="en-US" dirty="0"/>
              <a:t>Charcot-Marie-Tooth Disease</a:t>
            </a:r>
          </a:p>
          <a:p>
            <a:pPr marL="0" indent="0">
              <a:buNone/>
            </a:pPr>
            <a:endParaRPr lang="en-US" dirty="0"/>
          </a:p>
          <a:p>
            <a:r>
              <a:rPr lang="en-US" dirty="0"/>
              <a:t>Congenital diarrhea</a:t>
            </a:r>
          </a:p>
          <a:p>
            <a:endParaRPr lang="en-US" dirty="0"/>
          </a:p>
          <a:p>
            <a:r>
              <a:rPr lang="en-US" dirty="0"/>
              <a:t>Intellectual disability </a:t>
            </a:r>
          </a:p>
          <a:p>
            <a:endParaRPr lang="en-US" dirty="0"/>
          </a:p>
          <a:p>
            <a:r>
              <a:rPr lang="en-US" dirty="0"/>
              <a:t>Craniofacial formation</a:t>
            </a:r>
          </a:p>
          <a:p>
            <a:endParaRPr lang="en-US" dirty="0"/>
          </a:p>
        </p:txBody>
      </p:sp>
      <p:sp>
        <p:nvSpPr>
          <p:cNvPr id="6" name="TextBox 5"/>
          <p:cNvSpPr txBox="1"/>
          <p:nvPr>
            <p:custDataLst>
              <p:tags r:id="rId1"/>
            </p:custDataLst>
          </p:nvPr>
        </p:nvSpPr>
        <p:spPr>
          <a:xfrm>
            <a:off x="1068474" y="723601"/>
            <a:ext cx="2590453"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Mystery Diseases Solved</a:t>
            </a:r>
          </a:p>
        </p:txBody>
      </p:sp>
    </p:spTree>
    <p:extLst>
      <p:ext uri="{BB962C8B-B14F-4D97-AF65-F5344CB8AC3E}">
        <p14:creationId xmlns:p14="http://schemas.microsoft.com/office/powerpoint/2010/main" val="411435053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101" y="385047"/>
            <a:ext cx="11401567" cy="338554"/>
          </a:xfrm>
          <a:effectLst>
            <a:reflection endPos="0" dir="5400000" sy="-100000" algn="bl" rotWithShape="0"/>
          </a:effectLst>
        </p:spPr>
        <p:txBody>
          <a:bodyPr vert="horz" wrap="none" anchor="t"/>
          <a:lstStyle/>
          <a:p>
            <a:pPr eaLnBrk="0" hangingPunct="0">
              <a:spcAft>
                <a:spcPts val="0"/>
              </a:spcAft>
            </a:pPr>
            <a:r>
              <a:rPr lang="en-US" kern="1200" dirty="0">
                <a:latin typeface="Arial"/>
              </a:rPr>
              <a:t>Genomics and Diagnostics</a:t>
            </a:r>
          </a:p>
        </p:txBody>
      </p:sp>
      <p:sp>
        <p:nvSpPr>
          <p:cNvPr id="4" name="Text Placeholder 3"/>
          <p:cNvSpPr>
            <a:spLocks noGrp="1"/>
          </p:cNvSpPr>
          <p:nvPr>
            <p:ph type="body" sz="quarter" idx="13"/>
          </p:nvPr>
        </p:nvSpPr>
        <p:spPr>
          <a:xfrm>
            <a:off x="1077101" y="1339154"/>
            <a:ext cx="8694051" cy="2517612"/>
          </a:xfrm>
        </p:spPr>
        <p:txBody>
          <a:bodyPr/>
          <a:lstStyle/>
          <a:p>
            <a:r>
              <a:rPr lang="en-US" dirty="0"/>
              <a:t>Overall success rate for identifying likely causative mutations is ~25%</a:t>
            </a:r>
          </a:p>
          <a:p>
            <a:endParaRPr lang="en-US" dirty="0"/>
          </a:p>
          <a:p>
            <a:r>
              <a:rPr lang="en-US" dirty="0"/>
              <a:t>Information not always directly actionable but still valuable answer to disease is determined</a:t>
            </a:r>
          </a:p>
          <a:p>
            <a:endParaRPr lang="en-US" dirty="0"/>
          </a:p>
          <a:p>
            <a:r>
              <a:rPr lang="en-US" dirty="0"/>
              <a:t>Information can assist in family planning</a:t>
            </a:r>
          </a:p>
          <a:p>
            <a:endParaRPr lang="en-US" dirty="0"/>
          </a:p>
        </p:txBody>
      </p:sp>
      <p:sp>
        <p:nvSpPr>
          <p:cNvPr id="6" name="TextBox 5"/>
          <p:cNvSpPr txBox="1"/>
          <p:nvPr>
            <p:custDataLst>
              <p:tags r:id="rId1"/>
            </p:custDataLst>
          </p:nvPr>
        </p:nvSpPr>
        <p:spPr>
          <a:xfrm>
            <a:off x="1077101" y="723601"/>
            <a:ext cx="2590453"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Mystery Diseases Solved</a:t>
            </a:r>
          </a:p>
        </p:txBody>
      </p:sp>
    </p:spTree>
    <p:extLst>
      <p:ext uri="{BB962C8B-B14F-4D97-AF65-F5344CB8AC3E}">
        <p14:creationId xmlns:p14="http://schemas.microsoft.com/office/powerpoint/2010/main" val="196384067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475" y="385047"/>
            <a:ext cx="11401567" cy="338554"/>
          </a:xfrm>
          <a:effectLst>
            <a:reflection endPos="0" dir="5400000" sy="-100000" algn="bl" rotWithShape="0"/>
          </a:effectLst>
        </p:spPr>
        <p:txBody>
          <a:bodyPr vert="horz" wrap="none" anchor="t"/>
          <a:lstStyle/>
          <a:p>
            <a:pPr eaLnBrk="0" hangingPunct="0">
              <a:spcAft>
                <a:spcPts val="0"/>
              </a:spcAft>
            </a:pPr>
            <a:r>
              <a:rPr lang="en-US" kern="1200" dirty="0">
                <a:latin typeface="Arial"/>
              </a:rPr>
              <a:t>Genomics and Cancer</a:t>
            </a:r>
          </a:p>
        </p:txBody>
      </p:sp>
      <p:sp>
        <p:nvSpPr>
          <p:cNvPr id="7" name="Text Placeholder 6"/>
          <p:cNvSpPr>
            <a:spLocks noGrp="1"/>
          </p:cNvSpPr>
          <p:nvPr>
            <p:ph type="body" sz="quarter" idx="13"/>
          </p:nvPr>
        </p:nvSpPr>
        <p:spPr>
          <a:xfrm>
            <a:off x="1068475" y="1339154"/>
            <a:ext cx="8694051" cy="1831271"/>
          </a:xfrm>
        </p:spPr>
        <p:txBody>
          <a:bodyPr/>
          <a:lstStyle/>
          <a:p>
            <a:r>
              <a:rPr lang="en-US" dirty="0">
                <a:latin typeface="SourceSansPro-Regular"/>
              </a:rPr>
              <a:t>Identifying potential driver genes and </a:t>
            </a:r>
            <a:r>
              <a:rPr lang="en-US" dirty="0" err="1">
                <a:latin typeface="SourceSansPro-Regular"/>
              </a:rPr>
              <a:t>druggable</a:t>
            </a:r>
            <a:r>
              <a:rPr lang="en-US" dirty="0">
                <a:latin typeface="SourceSansPro-Regular"/>
              </a:rPr>
              <a:t> mutations</a:t>
            </a:r>
          </a:p>
          <a:p>
            <a:pPr marL="0" indent="0">
              <a:buNone/>
            </a:pPr>
            <a:endParaRPr lang="en-US" dirty="0">
              <a:latin typeface="SourceSansPro-Regular"/>
            </a:endParaRPr>
          </a:p>
          <a:p>
            <a:r>
              <a:rPr lang="en-US" dirty="0">
                <a:latin typeface="SourceSansPro-Regular"/>
              </a:rPr>
              <a:t>Enhanced cancer staging</a:t>
            </a:r>
          </a:p>
          <a:p>
            <a:endParaRPr lang="en-US" dirty="0">
              <a:latin typeface="SourceSansPro-Regular"/>
            </a:endParaRPr>
          </a:p>
          <a:p>
            <a:endParaRPr lang="en-US" dirty="0">
              <a:latin typeface="SourceSansPro-Regular"/>
            </a:endParaRPr>
          </a:p>
        </p:txBody>
      </p:sp>
      <p:sp>
        <p:nvSpPr>
          <p:cNvPr id="6" name="TextBox 5"/>
          <p:cNvSpPr txBox="1"/>
          <p:nvPr>
            <p:custDataLst>
              <p:tags r:id="rId1"/>
            </p:custDataLst>
          </p:nvPr>
        </p:nvSpPr>
        <p:spPr>
          <a:xfrm>
            <a:off x="1068475" y="723601"/>
            <a:ext cx="3039294"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US" dirty="0">
                <a:solidFill>
                  <a:srgbClr val="005192"/>
                </a:solidFill>
                <a:latin typeface="Arial"/>
              </a:rPr>
              <a:t>Cancer Genome Sequencing</a:t>
            </a:r>
          </a:p>
        </p:txBody>
      </p:sp>
    </p:spTree>
    <p:extLst>
      <p:ext uri="{BB962C8B-B14F-4D97-AF65-F5344CB8AC3E}">
        <p14:creationId xmlns:p14="http://schemas.microsoft.com/office/powerpoint/2010/main" val="1435237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7"/>
  <p:tag name="HR2012" val="Y"/>
  <p:tag name="AM_ENABLED"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hDSqheRS0.Nu5Nkga7TE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LAYOUT" val="title"/>
  <p:tag name="VCTORDER" val="1"/>
  <p:tag name="THINKCELLSHAPEDONOTDELETE" val="pUEKM_A3LHkmB8B.RWdGrgw"/>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ORDER" val="1"/>
</p:tagLst>
</file>

<file path=ppt/tags/tag20.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3"/>
  <p:tag name="VCT-BODYINDENTATION" val="0;0;0;0;0;0;0;0;0;0;"/>
  <p:tag name="VCT-BULLETVISIBILITY" val="L "/>
  <p:tag name="THINKCELLSHAPEDONOTDELETE" val="p.SuRrp_H2UOLy81YJ4CUjQ"/>
</p:tagLst>
</file>

<file path=ppt/tags/tag21.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4"/>
  <p:tag name="VCT-BODYINDENTATION" val="0;0;27,125;27,125;49,75;49,75;108;108;144;144;"/>
  <p:tag name="VCT-BULLETVISIBILITY" val="L "/>
  <p:tag name="THINKCELLSHAPEDONOTDELETE" val="pIhGwqNsRpE6lN.aeNXnpn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VCT-BODYINDENTATION" val="0;0;0;0;0;0;0;0;0;0;"/>
  <p:tag name="VCT-BULLETVISIBILITY" val="L "/>
  <p:tag name="THINKCELLSHAPEDONOTDELETE" val="pLQi.loF2.UydVFJU9GQiy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hDSqheRS0.Nu5Nkga7TE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ORDER"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30.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LAYOUT" val="title"/>
  <p:tag name="VCTORDER" val="1"/>
  <p:tag name="THINKCELLSHAPEDONOTDELETE" val="pUEKM_A3LHkmB8B.RWdGrgw"/>
</p:tagLst>
</file>

<file path=ppt/tags/tag31.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3"/>
  <p:tag name="VCT-BODYINDENTATION" val="0;0;0;0;0;0;0;0;0;0;"/>
  <p:tag name="VCT-BULLETVISIBILITY" val="L "/>
  <p:tag name="THINKCELLSHAPEDONOTDELETE" val="p.SuRrp_H2UOLy81YJ4CUjQ"/>
</p:tagLst>
</file>

<file path=ppt/tags/tag32.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4"/>
  <p:tag name="VCT-BODYINDENTATION" val="0;0;27,125;27,125;49,75;49,75;108;108;144;144;"/>
  <p:tag name="VCT-BULLETVISIBILITY" val="L "/>
  <p:tag name="THINKCELLSHAPEDONOTDELETE" val="pIhGwqNsRpE6lN.aeNXnpn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VCT-BODYINDENTATION" val="0;0;0;0;0;0;0;0;0;0;"/>
  <p:tag name="VCT-BULLETVISIBILITY" val="L "/>
  <p:tag name="THINKCELLSHAPEDONOTDELETE" val="pLQi.loF2.UydVFJU9GQiy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vhDSqheRS0.Nu5Nkga7T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LAYOUT" val="title"/>
  <p:tag name="VCTORDER" val="1"/>
  <p:tag name="THINKCELLSHAPEDONOTDELETE" val="pUEKM_A3LHkmB8B.RWdGrgw"/>
</p:tagLst>
</file>

<file path=ppt/tags/tag44.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3"/>
  <p:tag name="VCT-BODYINDENTATION" val="0;0;0;0;0;0;0;0;0;0;"/>
  <p:tag name="VCT-BULLETVISIBILITY" val="L "/>
  <p:tag name="THINKCELLSHAPEDONOTDELETE" val="p.SuRrp_H2UOLy81YJ4CUjQ"/>
</p:tagLst>
</file>

<file path=ppt/tags/tag45.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4"/>
  <p:tag name="VCT-BODYINDENTATION" val="0;0;27,125;27,125;49,75;49,75;108;108;144;144;"/>
  <p:tag name="VCT-BULLETVISIBILITY" val="L "/>
  <p:tag name="THINKCELLSHAPEDONOTDELETE" val="pIhGwqNsRpE6lN.aeNXnpn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VCT-BODYINDENTATION" val="0;0;0;0;0;0;0;0;0;0;"/>
  <p:tag name="VCT-BULLETVISIBILITY" val="L "/>
  <p:tag name="THINKCELLSHAPEDONOTDELETE" val="pLQi.loF2.UydVFJU9GQiy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vhDSqheRS0.Nu5Nkga7TEA"/>
</p:tagLst>
</file>

<file path=ppt/tags/tag5.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LAYOUT" val="title"/>
  <p:tag name="VCTORDER" val="1"/>
  <p:tag name="THINKCELLSHAPEDONOTDELETE" val="pUEKM_A3LHkmB8B.RWdGrg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51.xml><?xml version="1.0" encoding="utf-8"?>
<p:tagLst xmlns:a="http://schemas.openxmlformats.org/drawingml/2006/main" xmlns:r="http://schemas.openxmlformats.org/officeDocument/2006/relationships" xmlns:p="http://schemas.openxmlformats.org/presentationml/2006/main">
  <p:tag name="HR2012_TITLE_AUTHOR_DEPT1" val="Y"/>
</p:tagLst>
</file>

<file path=ppt/tags/tag52.xml><?xml version="1.0" encoding="utf-8"?>
<p:tagLst xmlns:a="http://schemas.openxmlformats.org/drawingml/2006/main" xmlns:r="http://schemas.openxmlformats.org/officeDocument/2006/relationships" xmlns:p="http://schemas.openxmlformats.org/presentationml/2006/main">
  <p:tag name="HR2012_TITLE_AUTHOR_DEPT2" val="Y"/>
</p:tagLst>
</file>

<file path=ppt/tags/tag53.xml><?xml version="1.0" encoding="utf-8"?>
<p:tagLst xmlns:a="http://schemas.openxmlformats.org/drawingml/2006/main" xmlns:r="http://schemas.openxmlformats.org/officeDocument/2006/relationships" xmlns:p="http://schemas.openxmlformats.org/presentationml/2006/main">
  <p:tag name="HR2012_TITLE_AUTHOR_DEPT3" val="Y"/>
</p:tagLst>
</file>

<file path=ppt/tags/tag54.xml><?xml version="1.0" encoding="utf-8"?>
<p:tagLst xmlns:a="http://schemas.openxmlformats.org/drawingml/2006/main" xmlns:r="http://schemas.openxmlformats.org/officeDocument/2006/relationships" xmlns:p="http://schemas.openxmlformats.org/presentationml/2006/main">
  <p:tag name="HR2012_TITLE_EVENT_LOC_DATE" val="Y"/>
</p:tagLst>
</file>

<file path=ppt/tags/tag55.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56.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57.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58.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59.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3"/>
  <p:tag name="VCT-BODYINDENTATION" val="0;0;0;0;0;0;0;0;0;0;"/>
  <p:tag name="VCT-BULLETVISIBILITY" val="L "/>
  <p:tag name="THINKCELLSHAPEDONOTDELETE" val="p.SuRrp_H2UOLy81YJ4CUjQ"/>
</p:tagLst>
</file>

<file path=ppt/tags/tag60.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1.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2.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3.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4.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5.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6.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7.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8.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9.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4"/>
  <p:tag name="VCT-BODYINDENTATION" val="0;0;27,125;27,125;49,75;49,75;108;108;144;144;"/>
  <p:tag name="VCT-BULLETVISIBILITY" val="L "/>
  <p:tag name="THINKCELLSHAPEDONOTDELETE" val="pIhGwqNsRpE6lN.aeNXnpnA"/>
</p:tagLst>
</file>

<file path=ppt/tags/tag70.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1.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2.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3.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4.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5.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6.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7.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8.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9.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1.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2.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3.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4.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5.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6.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7.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8.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9.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9.xml><?xml version="1.0" encoding="utf-8"?>
<p:tagLst xmlns:a="http://schemas.openxmlformats.org/drawingml/2006/main" xmlns:r="http://schemas.openxmlformats.org/officeDocument/2006/relationships" xmlns:p="http://schemas.openxmlformats.org/presentationml/2006/main">
  <p:tag name="VCT-BODYINDENTATION" val="0;0;0;0;0;0;0;0;0;0;"/>
  <p:tag name="VCT-BULLETVISIBILITY" val="L "/>
  <p:tag name="THINKCELLSHAPEDONOTDELETE" val="pLQi.loF2.UydVFJU9GQiyg"/>
</p:tagLst>
</file>

<file path=ppt/tags/tag90.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91.xml><?xml version="1.0" encoding="utf-8"?>
<p:tagLst xmlns:a="http://schemas.openxmlformats.org/drawingml/2006/main" xmlns:r="http://schemas.openxmlformats.org/officeDocument/2006/relationships" xmlns:p="http://schemas.openxmlformats.org/presentationml/2006/main">
  <p:tag name="AM_CHAPTER_SLIDE" val="True"/>
  <p:tag name="AM_CHAPTER_NAME" val="Questions?"/>
  <p:tag name="CHAPTERPASTED" val="true"/>
</p:tagLst>
</file>

<file path=ppt/tags/tag92.xml><?xml version="1.0" encoding="utf-8"?>
<p:tagLst xmlns:a="http://schemas.openxmlformats.org/drawingml/2006/main" xmlns:r="http://schemas.openxmlformats.org/officeDocument/2006/relationships" xmlns:p="http://schemas.openxmlformats.org/presentationml/2006/main">
  <p:tag name="HIDE_NAVIGATION" val="Y"/>
</p:tagLst>
</file>

<file path=ppt/tags/tag93.xml><?xml version="1.0" encoding="utf-8"?>
<p:tagLst xmlns:a="http://schemas.openxmlformats.org/drawingml/2006/main" xmlns:r="http://schemas.openxmlformats.org/officeDocument/2006/relationships" xmlns:p="http://schemas.openxmlformats.org/presentationml/2006/main">
  <p:tag name="HR2012 HEADER_SUBTITLE" val="Y"/>
</p:tagLst>
</file>

<file path=ppt/theme/theme1.xml><?xml version="1.0" encoding="utf-8"?>
<a:theme xmlns:a="http://schemas.openxmlformats.org/drawingml/2006/main" name="Hannover Re">
  <a:themeElements>
    <a:clrScheme name="HR_05">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6D1CC"/>
      </a:accent5>
      <a:accent6>
        <a:srgbClr val="B4AEAE"/>
      </a:accent6>
      <a:hlink>
        <a:srgbClr val="0000FF"/>
      </a:hlink>
      <a:folHlink>
        <a:srgbClr val="800080"/>
      </a:folHlink>
    </a:clrScheme>
    <a:fontScheme name="H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6D1CC"/>
        </a:solidFill>
        <a:ln w="9525" cap="flat" cmpd="sng" algn="ctr">
          <a:solidFill>
            <a:srgbClr val="D6D1CC"/>
          </a:solidFill>
          <a:prstDash val="solid"/>
          <a:round/>
          <a:headEnd type="none" w="med" len="med"/>
          <a:tailEnd type="none" w="med" len="med"/>
        </a:ln>
        <a:effectLst/>
        <a:extLst/>
      </a:spPr>
      <a:bodyPr vert="horz" wrap="none" lIns="90000" tIns="46800" rIns="90000" bIns="46800" numCol="1" rtlCol="0" anchor="ctr" anchorCtr="0" compatLnSpc="1">
        <a:prstTxWarp prst="textNoShape">
          <a:avLst/>
        </a:prstTxWarp>
      </a:bodyPr>
      <a:lstStyle>
        <a:def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defRPr kumimoji="0" b="0" i="0" u="none" strike="noStrike" cap="none" normalizeH="0" baseline="0" smtClean="0">
            <a:ln>
              <a:noFill/>
            </a:ln>
            <a:solidFill>
              <a:schemeClr val="tx1"/>
            </a:solidFill>
            <a:effectLst/>
            <a:latin typeface="Arial" charset="0"/>
          </a:defRPr>
        </a:defPPr>
      </a:lstStyle>
    </a:spDef>
    <a:lnDef>
      <a:spPr bwMode="auto">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spcBef>
            <a:spcPts val="600"/>
          </a:spcBef>
          <a:buClr>
            <a:schemeClr val="accent2"/>
          </a:buClr>
          <a:defRPr sz="1600" dirty="0" err="1" smtClean="0"/>
        </a:defPPr>
      </a:lstStyle>
    </a:txDef>
  </a:objectDefaults>
  <a:extraClrSchemeLst>
    <a:extraClrScheme>
      <a:clrScheme name="Hannover_Rueck 1">
        <a:dk1>
          <a:srgbClr val="3E3E3E"/>
        </a:dk1>
        <a:lt1>
          <a:srgbClr val="FFFFFF"/>
        </a:lt1>
        <a:dk2>
          <a:srgbClr val="DCDCDC"/>
        </a:dk2>
        <a:lt2>
          <a:srgbClr val="919191"/>
        </a:lt2>
        <a:accent1>
          <a:srgbClr val="003882"/>
        </a:accent1>
        <a:accent2>
          <a:srgbClr val="4D74A8"/>
        </a:accent2>
        <a:accent3>
          <a:srgbClr val="FFFFFF"/>
        </a:accent3>
        <a:accent4>
          <a:srgbClr val="343434"/>
        </a:accent4>
        <a:accent5>
          <a:srgbClr val="AAAEC1"/>
        </a:accent5>
        <a:accent6>
          <a:srgbClr val="456898"/>
        </a:accent6>
        <a:hlink>
          <a:srgbClr val="00A6D6"/>
        </a:hlink>
        <a:folHlink>
          <a:srgbClr val="827878"/>
        </a:folHlink>
      </a:clrScheme>
      <a:clrMap bg1="lt1" tx1="dk1" bg2="lt2" tx2="dk2" accent1="accent1" accent2="accent2" accent3="accent3" accent4="accent4" accent5="accent5" accent6="accent6" hlink="hlink" folHlink="folHlink"/>
    </a:extraClrScheme>
    <a:extraClrScheme>
      <a:clrScheme name="Hannover_Rueck 2">
        <a:dk1>
          <a:srgbClr val="3E3E3E"/>
        </a:dk1>
        <a:lt1>
          <a:srgbClr val="FFFFFF"/>
        </a:lt1>
        <a:dk2>
          <a:srgbClr val="DBE3ED"/>
        </a:dk2>
        <a:lt2>
          <a:srgbClr val="827878"/>
        </a:lt2>
        <a:accent1>
          <a:srgbClr val="00A6D6"/>
        </a:accent1>
        <a:accent2>
          <a:srgbClr val="003882"/>
        </a:accent2>
        <a:accent3>
          <a:srgbClr val="FFFFFF"/>
        </a:accent3>
        <a:accent4>
          <a:srgbClr val="343434"/>
        </a:accent4>
        <a:accent5>
          <a:srgbClr val="AAD0E8"/>
        </a:accent5>
        <a:accent6>
          <a:srgbClr val="003275"/>
        </a:accent6>
        <a:hlink>
          <a:srgbClr val="CCD8E6"/>
        </a:hlink>
        <a:folHlink>
          <a:srgbClr val="4D74A8"/>
        </a:folHlink>
      </a:clrScheme>
      <a:clrMap bg1="lt1" tx1="dk1" bg2="lt2" tx2="dk2" accent1="accent1" accent2="accent2" accent3="accent3" accent4="accent4" accent5="accent5" accent6="accent6" hlink="hlink" folHlink="folHlink"/>
    </a:extraClrScheme>
    <a:extraClrScheme>
      <a:clrScheme name="Hannover_Rueck 3">
        <a:dk1>
          <a:srgbClr val="3E3E3E"/>
        </a:dk1>
        <a:lt1>
          <a:srgbClr val="FFFFFF"/>
        </a:lt1>
        <a:dk2>
          <a:srgbClr val="DBE3ED"/>
        </a:dk2>
        <a:lt2>
          <a:srgbClr val="827878"/>
        </a:lt2>
        <a:accent1>
          <a:srgbClr val="00A6D6"/>
        </a:accent1>
        <a:accent2>
          <a:srgbClr val="143F82"/>
        </a:accent2>
        <a:accent3>
          <a:srgbClr val="FFFFFF"/>
        </a:accent3>
        <a:accent4>
          <a:srgbClr val="343434"/>
        </a:accent4>
        <a:accent5>
          <a:srgbClr val="AAD0E8"/>
        </a:accent5>
        <a:accent6>
          <a:srgbClr val="113875"/>
        </a:accent6>
        <a:hlink>
          <a:srgbClr val="CCD8E6"/>
        </a:hlink>
        <a:folHlink>
          <a:srgbClr val="4D74A8"/>
        </a:folHlink>
      </a:clrScheme>
      <a:clrMap bg1="lt1" tx1="dk1" bg2="lt2" tx2="dk2" accent1="accent1" accent2="accent2" accent3="accent3" accent4="accent4" accent5="accent5" accent6="accent6" hlink="hlink" folHlink="folHlink"/>
    </a:extraClrScheme>
  </a:extraClrSchemeLst>
  <a:custClrLst>
    <a:custClr name="Custom Color 1">
      <a:srgbClr val="E9AD05"/>
    </a:custClr>
    <a:custClr name="Custom Color 2">
      <a:srgbClr val="CC6C08"/>
    </a:custClr>
    <a:custClr name="Custom Color 3">
      <a:srgbClr val="83D0F0"/>
    </a:custClr>
    <a:custClr name="Custom Color 4">
      <a:srgbClr val="796E6B"/>
    </a:custClr>
    <a:custClr name="Custom Color 5">
      <a:srgbClr val="CED7B1"/>
    </a:custClr>
    <a:custClr name="Custom Color 6">
      <a:srgbClr val="DBE3ED"/>
    </a:custClr>
    <a:custClr name="Custom Color 7">
      <a:srgbClr val="C0EAF6"/>
    </a:custClr>
    <a:custClr name="Custom Color 8">
      <a:srgbClr val="D6D1CC"/>
    </a:custClr>
  </a:custClrLst>
</a:theme>
</file>

<file path=ppt/theme/theme2.xml><?xml version="1.0" encoding="utf-8"?>
<a:theme xmlns:a="http://schemas.openxmlformats.org/drawingml/2006/main" name="Hannover Re 16to9">
  <a:themeElements>
    <a:clrScheme name="HR_05">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6D1CC"/>
      </a:accent5>
      <a:accent6>
        <a:srgbClr val="B4AEAE"/>
      </a:accent6>
      <a:hlink>
        <a:srgbClr val="0000FF"/>
      </a:hlink>
      <a:folHlink>
        <a:srgbClr val="800080"/>
      </a:folHlink>
    </a:clrScheme>
    <a:fontScheme name="H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6D1CC"/>
        </a:solidFill>
        <a:ln w="9525" cap="flat" cmpd="sng" algn="ctr">
          <a:solidFill>
            <a:srgbClr val="D6D1CC"/>
          </a:solidFill>
          <a:prstDash val="solid"/>
          <a:round/>
          <a:headEnd type="none" w="med" len="med"/>
          <a:tailEnd type="none" w="med" len="med"/>
        </a:ln>
        <a:effectLst/>
        <a:extLst/>
      </a:spPr>
      <a:bodyPr vert="horz" wrap="none" lIns="90000" tIns="46800" rIns="90000" bIns="46800" numCol="1" rtlCol="0" anchor="ctr" anchorCtr="0" compatLnSpc="1">
        <a:prstTxWarp prst="textNoShape">
          <a:avLst/>
        </a:prstTxWarp>
      </a:bodyPr>
      <a:lstStyle>
        <a:def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defRPr kumimoji="0" b="0" i="0" u="none" strike="noStrike" cap="none" normalizeH="0" baseline="0" smtClean="0">
            <a:ln>
              <a:noFill/>
            </a:ln>
            <a:solidFill>
              <a:schemeClr val="tx1"/>
            </a:solidFill>
            <a:effectLst/>
            <a:latin typeface="Arial" charset="0"/>
          </a:defRPr>
        </a:defPPr>
      </a:lstStyle>
    </a:spDef>
    <a:lnDef>
      <a:spPr bwMode="auto">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spcBef>
            <a:spcPts val="600"/>
          </a:spcBef>
          <a:buClr>
            <a:schemeClr val="accent2"/>
          </a:buClr>
          <a:defRPr sz="1600" dirty="0" err="1" smtClean="0"/>
        </a:defPPr>
      </a:lstStyle>
    </a:txDef>
  </a:objectDefaults>
  <a:extraClrSchemeLst>
    <a:extraClrScheme>
      <a:clrScheme name="Hannover_Rueck 1">
        <a:dk1>
          <a:srgbClr val="3E3E3E"/>
        </a:dk1>
        <a:lt1>
          <a:srgbClr val="FFFFFF"/>
        </a:lt1>
        <a:dk2>
          <a:srgbClr val="DCDCDC"/>
        </a:dk2>
        <a:lt2>
          <a:srgbClr val="919191"/>
        </a:lt2>
        <a:accent1>
          <a:srgbClr val="003882"/>
        </a:accent1>
        <a:accent2>
          <a:srgbClr val="4D74A8"/>
        </a:accent2>
        <a:accent3>
          <a:srgbClr val="FFFFFF"/>
        </a:accent3>
        <a:accent4>
          <a:srgbClr val="343434"/>
        </a:accent4>
        <a:accent5>
          <a:srgbClr val="AAAEC1"/>
        </a:accent5>
        <a:accent6>
          <a:srgbClr val="456898"/>
        </a:accent6>
        <a:hlink>
          <a:srgbClr val="00A6D6"/>
        </a:hlink>
        <a:folHlink>
          <a:srgbClr val="827878"/>
        </a:folHlink>
      </a:clrScheme>
      <a:clrMap bg1="lt1" tx1="dk1" bg2="lt2" tx2="dk2" accent1="accent1" accent2="accent2" accent3="accent3" accent4="accent4" accent5="accent5" accent6="accent6" hlink="hlink" folHlink="folHlink"/>
    </a:extraClrScheme>
    <a:extraClrScheme>
      <a:clrScheme name="Hannover_Rueck 2">
        <a:dk1>
          <a:srgbClr val="3E3E3E"/>
        </a:dk1>
        <a:lt1>
          <a:srgbClr val="FFFFFF"/>
        </a:lt1>
        <a:dk2>
          <a:srgbClr val="DBE3ED"/>
        </a:dk2>
        <a:lt2>
          <a:srgbClr val="827878"/>
        </a:lt2>
        <a:accent1>
          <a:srgbClr val="00A6D6"/>
        </a:accent1>
        <a:accent2>
          <a:srgbClr val="003882"/>
        </a:accent2>
        <a:accent3>
          <a:srgbClr val="FFFFFF"/>
        </a:accent3>
        <a:accent4>
          <a:srgbClr val="343434"/>
        </a:accent4>
        <a:accent5>
          <a:srgbClr val="AAD0E8"/>
        </a:accent5>
        <a:accent6>
          <a:srgbClr val="003275"/>
        </a:accent6>
        <a:hlink>
          <a:srgbClr val="CCD8E6"/>
        </a:hlink>
        <a:folHlink>
          <a:srgbClr val="4D74A8"/>
        </a:folHlink>
      </a:clrScheme>
      <a:clrMap bg1="lt1" tx1="dk1" bg2="lt2" tx2="dk2" accent1="accent1" accent2="accent2" accent3="accent3" accent4="accent4" accent5="accent5" accent6="accent6" hlink="hlink" folHlink="folHlink"/>
    </a:extraClrScheme>
    <a:extraClrScheme>
      <a:clrScheme name="Hannover_Rueck 3">
        <a:dk1>
          <a:srgbClr val="3E3E3E"/>
        </a:dk1>
        <a:lt1>
          <a:srgbClr val="FFFFFF"/>
        </a:lt1>
        <a:dk2>
          <a:srgbClr val="DBE3ED"/>
        </a:dk2>
        <a:lt2>
          <a:srgbClr val="827878"/>
        </a:lt2>
        <a:accent1>
          <a:srgbClr val="00A6D6"/>
        </a:accent1>
        <a:accent2>
          <a:srgbClr val="143F82"/>
        </a:accent2>
        <a:accent3>
          <a:srgbClr val="FFFFFF"/>
        </a:accent3>
        <a:accent4>
          <a:srgbClr val="343434"/>
        </a:accent4>
        <a:accent5>
          <a:srgbClr val="AAD0E8"/>
        </a:accent5>
        <a:accent6>
          <a:srgbClr val="113875"/>
        </a:accent6>
        <a:hlink>
          <a:srgbClr val="CCD8E6"/>
        </a:hlink>
        <a:folHlink>
          <a:srgbClr val="4D74A8"/>
        </a:folHlink>
      </a:clrScheme>
      <a:clrMap bg1="lt1" tx1="dk1" bg2="lt2" tx2="dk2" accent1="accent1" accent2="accent2" accent3="accent3" accent4="accent4" accent5="accent5" accent6="accent6" hlink="hlink" folHlink="folHlink"/>
    </a:extraClrScheme>
  </a:extraClrSchemeLst>
  <a:custClrLst>
    <a:custClr name="Custom Color 1">
      <a:srgbClr val="E9AD05"/>
    </a:custClr>
    <a:custClr name="Custom Color 2">
      <a:srgbClr val="CC6C08"/>
    </a:custClr>
    <a:custClr name="Custom Color 3">
      <a:srgbClr val="83D0F0"/>
    </a:custClr>
    <a:custClr name="Custom Color 4">
      <a:srgbClr val="796E6B"/>
    </a:custClr>
    <a:custClr name="Custom Color 5">
      <a:srgbClr val="CED7B1"/>
    </a:custClr>
    <a:custClr name="Custom Color 6">
      <a:srgbClr val="DBE3ED"/>
    </a:custClr>
    <a:custClr name="Custom Color 7">
      <a:srgbClr val="C0EAF6"/>
    </a:custClr>
    <a:custClr name="Custom Color 8">
      <a:srgbClr val="D6D1CC"/>
    </a:custClr>
  </a:custClrLst>
  <a:extLst>
    <a:ext uri="{05A4C25C-085E-4340-85A3-A5531E510DB2}">
      <thm15:themeFamily xmlns:thm15="http://schemas.microsoft.com/office/thememl/2012/main" name="Hannover Re 16to9.potx" id="{7261A9F1-8493-44EB-8D80-7B48FBCF3BE0}" vid="{94246574-E0F7-4554-8AC1-3F1431C579DE}"/>
    </a:ext>
  </a:extLst>
</a:theme>
</file>

<file path=ppt/theme/theme3.xml><?xml version="1.0" encoding="utf-8"?>
<a:theme xmlns:a="http://schemas.openxmlformats.org/drawingml/2006/main" name="Larissa">
  <a:themeElements>
    <a:clrScheme name="HR_05">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6D1CC"/>
      </a:accent5>
      <a:accent6>
        <a:srgbClr val="B4AEAE"/>
      </a:accent6>
      <a:hlink>
        <a:srgbClr val="0000FF"/>
      </a:hlink>
      <a:folHlink>
        <a:srgbClr val="800080"/>
      </a:folHlink>
    </a:clrScheme>
    <a:fontScheme name="H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HR_05">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6D1CC"/>
      </a:accent5>
      <a:accent6>
        <a:srgbClr val="B4AEAE"/>
      </a:accent6>
      <a:hlink>
        <a:srgbClr val="0000FF"/>
      </a:hlink>
      <a:folHlink>
        <a:srgbClr val="800080"/>
      </a:folHlink>
    </a:clrScheme>
    <a:fontScheme name="H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xml version="1.0" encoding="utf-8"?>
<customUI xmlns="http://schemas.microsoft.com/office/2009/07/customui">
  <ribbon>
    <tabs>
      <tab idMso="TabDesign">
        <group idMso="GroupSlideThemes" visible="false"/>
      </tab>
      <tab idMso="TabInsert">
        <group idMso="GroupInsertTables" visible="false"/>
      </tab>
    </tabs>
  </ribbon>
</customUI>
</file>

<file path=docProps/app.xml><?xml version="1.0" encoding="utf-8"?>
<Properties xmlns="http://schemas.openxmlformats.org/officeDocument/2006/extended-properties" xmlns:vt="http://schemas.openxmlformats.org/officeDocument/2006/docPropsVTypes">
  <Template>Hannover Re</Template>
  <TotalTime>14684</TotalTime>
  <Words>2741</Words>
  <Application>Microsoft Office PowerPoint</Application>
  <PresentationFormat>Widescreen</PresentationFormat>
  <Paragraphs>475</Paragraphs>
  <Slides>42</Slides>
  <Notes>42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1" baseType="lpstr">
      <vt:lpstr>Arial</vt:lpstr>
      <vt:lpstr>Arial Black</vt:lpstr>
      <vt:lpstr>SourceSansPro-Regular</vt:lpstr>
      <vt:lpstr>Times New Roman</vt:lpstr>
      <vt:lpstr>Wingdings</vt:lpstr>
      <vt:lpstr>Wingdings 3</vt:lpstr>
      <vt:lpstr>Hannover Re</vt:lpstr>
      <vt:lpstr>Hannover Re 16to9</vt:lpstr>
      <vt:lpstr>think-cell Slide</vt:lpstr>
      <vt:lpstr>Genomics and other “Omics” Sciences </vt:lpstr>
      <vt:lpstr>Genomics: Core Concepts</vt:lpstr>
      <vt:lpstr>Genomics: Core Concepts</vt:lpstr>
      <vt:lpstr>Achieving Clinical Utility</vt:lpstr>
      <vt:lpstr>Genomics Impact on Medicine</vt:lpstr>
      <vt:lpstr>Genomics and Diagnostics</vt:lpstr>
      <vt:lpstr>Genomics and Diagnostics</vt:lpstr>
      <vt:lpstr>Genomics and Diagnostics</vt:lpstr>
      <vt:lpstr>Genomics and Cancer</vt:lpstr>
      <vt:lpstr>Genomics and Cancer</vt:lpstr>
      <vt:lpstr>Genomics and Cancer</vt:lpstr>
      <vt:lpstr>Pharmacogenomics</vt:lpstr>
      <vt:lpstr>Genomics, Risk Assessment and Modification</vt:lpstr>
      <vt:lpstr>Genomics, Risk Assessment and Modification</vt:lpstr>
      <vt:lpstr>Genomics, Risk Assessment and Modification</vt:lpstr>
      <vt:lpstr>Genomics, Risk Assessment and Modification</vt:lpstr>
      <vt:lpstr>Genomics, Risk Assessment and Modification</vt:lpstr>
      <vt:lpstr>General Challenges for Personal Genomics</vt:lpstr>
      <vt:lpstr>The "Omic" Sciences</vt:lpstr>
      <vt:lpstr>Transcriptomics</vt:lpstr>
      <vt:lpstr>Proteomics</vt:lpstr>
      <vt:lpstr>Metabolomics</vt:lpstr>
      <vt:lpstr>Metabolomics</vt:lpstr>
      <vt:lpstr>Epigenomics</vt:lpstr>
      <vt:lpstr>Epigenomics</vt:lpstr>
      <vt:lpstr>Epigenomics</vt:lpstr>
      <vt:lpstr>Microbiomics</vt:lpstr>
      <vt:lpstr>Microbiomics</vt:lpstr>
      <vt:lpstr>Microbiomics</vt:lpstr>
      <vt:lpstr>Personal Omics Profiling</vt:lpstr>
      <vt:lpstr>Integrative Personal Omics Profiling</vt:lpstr>
      <vt:lpstr>Integrative Personal Omics Profiling</vt:lpstr>
      <vt:lpstr>Omics in Action</vt:lpstr>
      <vt:lpstr>Omics in Action</vt:lpstr>
      <vt:lpstr>Omics in Action</vt:lpstr>
      <vt:lpstr>Omics in Action</vt:lpstr>
      <vt:lpstr>Omics in Action</vt:lpstr>
      <vt:lpstr>Omics in Action</vt:lpstr>
      <vt:lpstr>Omics in Action</vt:lpstr>
      <vt:lpstr>The Future of Personalized Medicine</vt:lpstr>
      <vt:lpstr>Email: nico.vanzyl@hlramerica.com</vt:lpstr>
      <vt:lpstr>Disclaimer</vt:lpstr>
    </vt:vector>
  </TitlesOfParts>
  <Manager>Louise.Camilleri-Wolter@hannover-re.com</Manager>
  <Company>hannover-re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Genomics and other “Omics” Sciences</dc:title>
  <dc:subject>A life insurance perspective</dc:subject>
  <dc:creator>Esterhuizen Monique</dc:creator>
  <cp:lastModifiedBy>Melissa McDevitt</cp:lastModifiedBy>
  <cp:revision>608</cp:revision>
  <cp:lastPrinted>2013-01-10T14:46:58Z</cp:lastPrinted>
  <dcterms:created xsi:type="dcterms:W3CDTF">2016-09-21T08:58:59Z</dcterms:created>
  <dcterms:modified xsi:type="dcterms:W3CDTF">2019-05-15T13:13:03Z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dd-In:UseCustomNumberingInAgenda">
    <vt:bool>true</vt:bool>
  </property>
  <property fmtid="{D5CDD505-2E9C-101B-9397-08002B2CF9AE}" pid="3" name="Add-In:HideNavigation">
    <vt:bool>false</vt:bool>
  </property>
  <property fmtid="{D5CDD505-2E9C-101B-9397-08002B2CF9AE}" pid="4" name="Add-In:Author1">
    <vt:lpwstr>Dr Nico van Zyl</vt:lpwstr>
  </property>
  <property fmtid="{D5CDD505-2E9C-101B-9397-08002B2CF9AE}" pid="5" name="Add-In:Author2">
    <vt:lpwstr/>
  </property>
  <property fmtid="{D5CDD505-2E9C-101B-9397-08002B2CF9AE}" pid="6" name="Add-In:Author3">
    <vt:lpwstr/>
  </property>
  <property fmtid="{D5CDD505-2E9C-101B-9397-08002B2CF9AE}" pid="7" name="Add-In:Department">
    <vt:lpwstr/>
  </property>
  <property fmtid="{D5CDD505-2E9C-101B-9397-08002B2CF9AE}" pid="8" name="Add-In:Department2">
    <vt:lpwstr/>
  </property>
  <property fmtid="{D5CDD505-2E9C-101B-9397-08002B2CF9AE}" pid="9" name="Add-In:Department3">
    <vt:lpwstr/>
  </property>
  <property fmtid="{D5CDD505-2E9C-101B-9397-08002B2CF9AE}" pid="10" name="Add-In:Event">
    <vt:lpwstr>MUC</vt:lpwstr>
  </property>
  <property fmtid="{D5CDD505-2E9C-101B-9397-08002B2CF9AE}" pid="11" name="Add-In:LocationAndDate">
    <vt:lpwstr>Denver, September 2018</vt:lpwstr>
  </property>
  <property fmtid="{D5CDD505-2E9C-101B-9397-08002B2CF9AE}" pid="12" name="Add-In:DisableNumbering">
    <vt:bool>false</vt:bool>
  </property>
  <property fmtid="{D5CDD505-2E9C-101B-9397-08002B2CF9AE}" pid="13" name="Add-In:UseNav">
    <vt:bool>true</vt:bool>
  </property>
  <property fmtid="{D5CDD505-2E9C-101B-9397-08002B2CF9AE}" pid="14" name="Add-In:RepeatTitle">
    <vt:bool>false</vt:bool>
  </property>
  <property fmtid="{D5CDD505-2E9C-101B-9397-08002B2CF9AE}" pid="15" name="Add-In:AgendaHeadline">
    <vt:lpwstr>Agenda</vt:lpwstr>
  </property>
</Properties>
</file>