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84" r:id="rId3"/>
    <p:sldId id="273" r:id="rId4"/>
    <p:sldId id="256" r:id="rId5"/>
    <p:sldId id="257" r:id="rId6"/>
    <p:sldId id="283" r:id="rId7"/>
    <p:sldId id="272" r:id="rId8"/>
    <p:sldId id="260" r:id="rId9"/>
    <p:sldId id="258" r:id="rId10"/>
    <p:sldId id="285" r:id="rId11"/>
    <p:sldId id="286" r:id="rId12"/>
    <p:sldId id="288" r:id="rId13"/>
    <p:sldId id="287" r:id="rId14"/>
  </p:sldIdLst>
  <p:sldSz cx="18288000" cy="10287000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Now Bold" panose="020B0604020202020204" charset="0"/>
      <p:regular r:id="rId19"/>
    </p:embeddedFont>
    <p:embeddedFont>
      <p:font typeface="Prompt Light" panose="00000400000000000000" pitchFamily="2" charset="-34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DA0"/>
    <a:srgbClr val="56AEFF"/>
    <a:srgbClr val="1F49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2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1542288557213"/>
          <c:y val="9.7493036211699163E-2"/>
          <c:w val="0.48109452736318409"/>
          <c:h val="0.89786443825441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6A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1-4067-B71A-0E5108FEF88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E1-4067-B71A-0E5108FEF8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1-4067-B71A-0E5108FEF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83084577114435"/>
          <c:y val="4.6425255338904362E-2"/>
          <c:w val="0.48109452736318409"/>
          <c:h val="0.89786443825441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6A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FF-4BEC-AA8C-6FF4EA5212B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FF-4BEC-AA8C-6FF4EA5212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FF-4BEC-AA8C-6FF4EA5212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FF-4BEC-AA8C-6FF4EA5212B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FF-4BEC-AA8C-6FF4EA521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7493036211699163E-2"/>
          <c:w val="0.48109452736318409"/>
          <c:h val="0.89786443825441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6A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2-484B-AB2D-651850093C9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2-484B-AB2D-651850093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2-484B-AB2D-651850093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12-484B-AB2D-651850093C9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12-484B-AB2D-651850093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83084577114435"/>
          <c:y val="4.6425255338904362E-2"/>
          <c:w val="0.48109452736318409"/>
          <c:h val="0.897864438254410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56A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0-482E-983B-3166F479EBD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0-482E-983B-3166F479E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0-482E-983B-3166F479E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0-482E-983B-3166F479EBD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0-482E-983B-3166F479E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svg"/><Relationship Id="rId7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.sv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3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26C94-63D2-FAAC-C405-517C02D0E628}"/>
              </a:ext>
            </a:extLst>
          </p:cNvPr>
          <p:cNvSpPr/>
          <p:nvPr/>
        </p:nvSpPr>
        <p:spPr>
          <a:xfrm>
            <a:off x="15849600" y="0"/>
            <a:ext cx="2438400" cy="10287000"/>
          </a:xfrm>
          <a:prstGeom prst="rect">
            <a:avLst/>
          </a:prstGeom>
          <a:solidFill>
            <a:srgbClr val="145D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ople in a job interview">
            <a:extLst>
              <a:ext uri="{FF2B5EF4-FFF2-40B4-BE49-F238E27FC236}">
                <a16:creationId xmlns:a16="http://schemas.microsoft.com/office/drawing/2014/main" id="{A876BC85-A430-BD4C-C31E-60F2E2FAA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57450"/>
            <a:ext cx="8058150" cy="537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FCEB2B88-05D6-66D8-9490-A1D3FB982E0C}"/>
              </a:ext>
            </a:extLst>
          </p:cNvPr>
          <p:cNvSpPr txBox="1"/>
          <p:nvPr/>
        </p:nvSpPr>
        <p:spPr>
          <a:xfrm>
            <a:off x="762000" y="2705100"/>
            <a:ext cx="74676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algn="ctr"/>
            <a:r>
              <a:rPr lang="en-US" sz="9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43FC4DA-AE77-2770-FB2A-F4B7C1E9D17F}"/>
              </a:ext>
            </a:extLst>
          </p:cNvPr>
          <p:cNvSpPr txBox="1"/>
          <p:nvPr/>
        </p:nvSpPr>
        <p:spPr>
          <a:xfrm>
            <a:off x="1207117" y="5763130"/>
            <a:ext cx="791392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27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  <a:r>
              <a:rPr lang="en-US" sz="40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Wilson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90F5074-7216-3DB4-CC49-14C4702EE51E}"/>
              </a:ext>
            </a:extLst>
          </p:cNvPr>
          <p:cNvSpPr txBox="1"/>
          <p:nvPr/>
        </p:nvSpPr>
        <p:spPr>
          <a:xfrm>
            <a:off x="3669010" y="7143312"/>
            <a:ext cx="3104272" cy="391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 Logo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70D439D7-A05F-3DDF-29FF-4647B701C9D5}"/>
              </a:ext>
            </a:extLst>
          </p:cNvPr>
          <p:cNvSpPr/>
          <p:nvPr/>
        </p:nvSpPr>
        <p:spPr>
          <a:xfrm>
            <a:off x="2602210" y="6848464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>
            <a:extLst>
              <a:ext uri="{FF2B5EF4-FFF2-40B4-BE49-F238E27FC236}">
                <a16:creationId xmlns:a16="http://schemas.microsoft.com/office/drawing/2014/main" id="{E6594038-DA5E-827B-BEC1-9D0DC786CBF7}"/>
              </a:ext>
            </a:extLst>
          </p:cNvPr>
          <p:cNvSpPr txBox="1"/>
          <p:nvPr/>
        </p:nvSpPr>
        <p:spPr>
          <a:xfrm>
            <a:off x="914400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145DA0"/>
                </a:solidFill>
                <a:latin typeface="Now Bold"/>
              </a:rPr>
              <a:t>Case Studies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6566C675-5AAE-D0D9-E709-B6ABECF4C31A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37066F0C-3555-B2EB-B4FD-2F9AFA3D0A41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4337948B-7752-C769-00AD-FE45322B1D2F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29EA17-2A02-0DA9-F457-EDA3C611F0A3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4378960-6B30-E34B-0C9E-3B9259488767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30" name="Group 6">
            <a:extLst>
              <a:ext uri="{FF2B5EF4-FFF2-40B4-BE49-F238E27FC236}">
                <a16:creationId xmlns:a16="http://schemas.microsoft.com/office/drawing/2014/main" id="{BF2DDD02-9815-478A-D92D-51DE00909696}"/>
              </a:ext>
            </a:extLst>
          </p:cNvPr>
          <p:cNvGrpSpPr/>
          <p:nvPr/>
        </p:nvGrpSpPr>
        <p:grpSpPr>
          <a:xfrm>
            <a:off x="2133601" y="2492128"/>
            <a:ext cx="6400799" cy="2794687"/>
            <a:chOff x="0" y="0"/>
            <a:chExt cx="2199745" cy="997041"/>
          </a:xfrm>
          <a:solidFill>
            <a:srgbClr val="145DA0"/>
          </a:solidFill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4A83FA66-0E8C-F2AE-F200-943B0F2F9CC6}"/>
                </a:ext>
              </a:extLst>
            </p:cNvPr>
            <p:cNvSpPr/>
            <p:nvPr/>
          </p:nvSpPr>
          <p:spPr>
            <a:xfrm>
              <a:off x="0" y="0"/>
              <a:ext cx="2199745" cy="997041"/>
            </a:xfrm>
            <a:custGeom>
              <a:avLst/>
              <a:gdLst/>
              <a:ahLst/>
              <a:cxnLst/>
              <a:rect l="l" t="t" r="r" b="b"/>
              <a:pathLst>
                <a:path w="2199745" h="997041">
                  <a:moveTo>
                    <a:pt x="0" y="0"/>
                  </a:moveTo>
                  <a:lnTo>
                    <a:pt x="2199745" y="0"/>
                  </a:lnTo>
                  <a:lnTo>
                    <a:pt x="2199745" y="997041"/>
                  </a:lnTo>
                  <a:lnTo>
                    <a:pt x="0" y="99704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06C79181-5315-6BF6-A4E6-BD6D82C289C1}"/>
                </a:ext>
              </a:extLst>
            </p:cNvPr>
            <p:cNvSpPr txBox="1"/>
            <p:nvPr/>
          </p:nvSpPr>
          <p:spPr>
            <a:xfrm>
              <a:off x="0" y="-38100"/>
              <a:ext cx="2199745" cy="103514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73C60ABD-AB34-3C65-9AB0-3F6F050F8571}"/>
              </a:ext>
            </a:extLst>
          </p:cNvPr>
          <p:cNvGrpSpPr/>
          <p:nvPr/>
        </p:nvGrpSpPr>
        <p:grpSpPr>
          <a:xfrm>
            <a:off x="1003306" y="2383880"/>
            <a:ext cx="2364266" cy="2915366"/>
            <a:chOff x="0" y="0"/>
            <a:chExt cx="622687" cy="767833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8C8A8E64-0F5E-93CE-DF18-A2BD21BE0AB7}"/>
                </a:ext>
              </a:extLst>
            </p:cNvPr>
            <p:cNvSpPr/>
            <p:nvPr/>
          </p:nvSpPr>
          <p:spPr>
            <a:xfrm>
              <a:off x="0" y="0"/>
              <a:ext cx="622687" cy="767833"/>
            </a:xfrm>
            <a:custGeom>
              <a:avLst/>
              <a:gdLst/>
              <a:ahLst/>
              <a:cxnLst/>
              <a:rect l="l" t="t" r="r" b="b"/>
              <a:pathLst>
                <a:path w="622687" h="767833">
                  <a:moveTo>
                    <a:pt x="0" y="0"/>
                  </a:moveTo>
                  <a:lnTo>
                    <a:pt x="622687" y="0"/>
                  </a:lnTo>
                  <a:lnTo>
                    <a:pt x="622687" y="767833"/>
                  </a:lnTo>
                  <a:lnTo>
                    <a:pt x="0" y="767833"/>
                  </a:lnTo>
                  <a:close/>
                </a:path>
              </a:pathLst>
            </a:custGeom>
            <a:solidFill>
              <a:srgbClr val="659F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DF27900C-B4EA-4303-499A-3CCA428CAE33}"/>
                </a:ext>
              </a:extLst>
            </p:cNvPr>
            <p:cNvSpPr txBox="1"/>
            <p:nvPr/>
          </p:nvSpPr>
          <p:spPr>
            <a:xfrm>
              <a:off x="0" y="-38100"/>
              <a:ext cx="622687" cy="80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97" name="Picture 96" descr="A logo with a crown and arrow&#10;&#10;Description automatically generated">
            <a:extLst>
              <a:ext uri="{FF2B5EF4-FFF2-40B4-BE49-F238E27FC236}">
                <a16:creationId xmlns:a16="http://schemas.microsoft.com/office/drawing/2014/main" id="{38FAA2A3-F40A-B609-DF8E-FE5E37989E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8687" b="20966"/>
          <a:stretch/>
        </p:blipFill>
        <p:spPr>
          <a:xfrm>
            <a:off x="1087716" y="2481566"/>
            <a:ext cx="2187340" cy="2697671"/>
          </a:xfrm>
          <a:prstGeom prst="rect">
            <a:avLst/>
          </a:prstGeom>
        </p:spPr>
      </p:pic>
      <p:sp>
        <p:nvSpPr>
          <p:cNvPr id="133" name="TextBox 23">
            <a:extLst>
              <a:ext uri="{FF2B5EF4-FFF2-40B4-BE49-F238E27FC236}">
                <a16:creationId xmlns:a16="http://schemas.microsoft.com/office/drawing/2014/main" id="{591CF909-2E72-3AFC-C7E7-D4D5E101F147}"/>
              </a:ext>
            </a:extLst>
          </p:cNvPr>
          <p:cNvSpPr txBox="1"/>
          <p:nvPr/>
        </p:nvSpPr>
        <p:spPr>
          <a:xfrm>
            <a:off x="3657626" y="3290542"/>
            <a:ext cx="440168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service provided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project outcome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F4BF5479-6CF8-F182-4FD4-EBC39BBF3ED7}"/>
              </a:ext>
            </a:extLst>
          </p:cNvPr>
          <p:cNvGrpSpPr/>
          <p:nvPr/>
        </p:nvGrpSpPr>
        <p:grpSpPr>
          <a:xfrm>
            <a:off x="2133601" y="6062055"/>
            <a:ext cx="6400799" cy="2815245"/>
            <a:chOff x="0" y="0"/>
            <a:chExt cx="2199745" cy="997041"/>
          </a:xfrm>
          <a:solidFill>
            <a:srgbClr val="145DA0"/>
          </a:solidFill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E78FDB21-4C8F-9D0E-9603-4D2F06F6A02E}"/>
                </a:ext>
              </a:extLst>
            </p:cNvPr>
            <p:cNvSpPr/>
            <p:nvPr/>
          </p:nvSpPr>
          <p:spPr>
            <a:xfrm>
              <a:off x="0" y="0"/>
              <a:ext cx="2199745" cy="997041"/>
            </a:xfrm>
            <a:custGeom>
              <a:avLst/>
              <a:gdLst/>
              <a:ahLst/>
              <a:cxnLst/>
              <a:rect l="l" t="t" r="r" b="b"/>
              <a:pathLst>
                <a:path w="2199745" h="997041">
                  <a:moveTo>
                    <a:pt x="0" y="0"/>
                  </a:moveTo>
                  <a:lnTo>
                    <a:pt x="2199745" y="0"/>
                  </a:lnTo>
                  <a:lnTo>
                    <a:pt x="2199745" y="997041"/>
                  </a:lnTo>
                  <a:lnTo>
                    <a:pt x="0" y="99704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8">
              <a:extLst>
                <a:ext uri="{FF2B5EF4-FFF2-40B4-BE49-F238E27FC236}">
                  <a16:creationId xmlns:a16="http://schemas.microsoft.com/office/drawing/2014/main" id="{7D84775E-7E1A-D60E-7661-35097DC8D89E}"/>
                </a:ext>
              </a:extLst>
            </p:cNvPr>
            <p:cNvSpPr txBox="1"/>
            <p:nvPr/>
          </p:nvSpPr>
          <p:spPr>
            <a:xfrm>
              <a:off x="0" y="-38100"/>
              <a:ext cx="2199745" cy="103514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70D556A5-C678-85DE-514E-EF8065ACAE86}"/>
              </a:ext>
            </a:extLst>
          </p:cNvPr>
          <p:cNvGrpSpPr/>
          <p:nvPr/>
        </p:nvGrpSpPr>
        <p:grpSpPr>
          <a:xfrm>
            <a:off x="1003306" y="5953806"/>
            <a:ext cx="2364266" cy="2915366"/>
            <a:chOff x="0" y="0"/>
            <a:chExt cx="622687" cy="767833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AF3397DC-0030-40EA-057F-53E5EC113245}"/>
                </a:ext>
              </a:extLst>
            </p:cNvPr>
            <p:cNvSpPr/>
            <p:nvPr/>
          </p:nvSpPr>
          <p:spPr>
            <a:xfrm>
              <a:off x="0" y="0"/>
              <a:ext cx="622687" cy="767833"/>
            </a:xfrm>
            <a:custGeom>
              <a:avLst/>
              <a:gdLst/>
              <a:ahLst/>
              <a:cxnLst/>
              <a:rect l="l" t="t" r="r" b="b"/>
              <a:pathLst>
                <a:path w="622687" h="767833">
                  <a:moveTo>
                    <a:pt x="0" y="0"/>
                  </a:moveTo>
                  <a:lnTo>
                    <a:pt x="622687" y="0"/>
                  </a:lnTo>
                  <a:lnTo>
                    <a:pt x="622687" y="767833"/>
                  </a:lnTo>
                  <a:lnTo>
                    <a:pt x="0" y="767833"/>
                  </a:lnTo>
                  <a:close/>
                </a:path>
              </a:pathLst>
            </a:custGeom>
            <a:solidFill>
              <a:srgbClr val="659F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B734CE45-6287-F70B-85F0-C4D69806EB56}"/>
                </a:ext>
              </a:extLst>
            </p:cNvPr>
            <p:cNvSpPr txBox="1"/>
            <p:nvPr/>
          </p:nvSpPr>
          <p:spPr>
            <a:xfrm>
              <a:off x="0" y="-38100"/>
              <a:ext cx="622687" cy="80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7" descr="A logo with a crown and arrow&#10;&#10;Description automatically generated">
            <a:extLst>
              <a:ext uri="{FF2B5EF4-FFF2-40B4-BE49-F238E27FC236}">
                <a16:creationId xmlns:a16="http://schemas.microsoft.com/office/drawing/2014/main" id="{F3691596-A76D-2757-E831-A4D93D7C0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8687" b="20966"/>
          <a:stretch/>
        </p:blipFill>
        <p:spPr>
          <a:xfrm>
            <a:off x="1087716" y="6051492"/>
            <a:ext cx="2187340" cy="2697671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8175C977-D7B2-E61F-A1E1-3C1368A934BF}"/>
              </a:ext>
            </a:extLst>
          </p:cNvPr>
          <p:cNvSpPr txBox="1"/>
          <p:nvPr/>
        </p:nvSpPr>
        <p:spPr>
          <a:xfrm>
            <a:off x="3657626" y="6860468"/>
            <a:ext cx="440168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service provided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project outcome</a:t>
            </a: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9DABF921-B113-3042-9D01-07635CE13AA1}"/>
              </a:ext>
            </a:extLst>
          </p:cNvPr>
          <p:cNvGrpSpPr/>
          <p:nvPr/>
        </p:nvGrpSpPr>
        <p:grpSpPr>
          <a:xfrm>
            <a:off x="10287000" y="2481566"/>
            <a:ext cx="6400799" cy="2815245"/>
            <a:chOff x="0" y="0"/>
            <a:chExt cx="2199745" cy="997041"/>
          </a:xfrm>
          <a:solidFill>
            <a:srgbClr val="145DA0"/>
          </a:solidFill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187882C-897D-576B-4085-560E6EF4011C}"/>
                </a:ext>
              </a:extLst>
            </p:cNvPr>
            <p:cNvSpPr/>
            <p:nvPr/>
          </p:nvSpPr>
          <p:spPr>
            <a:xfrm>
              <a:off x="0" y="0"/>
              <a:ext cx="2199745" cy="997041"/>
            </a:xfrm>
            <a:custGeom>
              <a:avLst/>
              <a:gdLst/>
              <a:ahLst/>
              <a:cxnLst/>
              <a:rect l="l" t="t" r="r" b="b"/>
              <a:pathLst>
                <a:path w="2199745" h="997041">
                  <a:moveTo>
                    <a:pt x="0" y="0"/>
                  </a:moveTo>
                  <a:lnTo>
                    <a:pt x="2199745" y="0"/>
                  </a:lnTo>
                  <a:lnTo>
                    <a:pt x="2199745" y="997041"/>
                  </a:lnTo>
                  <a:lnTo>
                    <a:pt x="0" y="99704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7443D614-1907-BFE0-83D2-24336336098D}"/>
                </a:ext>
              </a:extLst>
            </p:cNvPr>
            <p:cNvSpPr txBox="1"/>
            <p:nvPr/>
          </p:nvSpPr>
          <p:spPr>
            <a:xfrm>
              <a:off x="0" y="-38100"/>
              <a:ext cx="2199745" cy="103514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6E42FC4-15C6-C89D-DF15-22C40C004B3F}"/>
              </a:ext>
            </a:extLst>
          </p:cNvPr>
          <p:cNvGrpSpPr/>
          <p:nvPr/>
        </p:nvGrpSpPr>
        <p:grpSpPr>
          <a:xfrm>
            <a:off x="9156705" y="2373317"/>
            <a:ext cx="2364266" cy="2915366"/>
            <a:chOff x="0" y="0"/>
            <a:chExt cx="622687" cy="76783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80C6632-6E44-8AB4-1A28-9DA217816AAE}"/>
                </a:ext>
              </a:extLst>
            </p:cNvPr>
            <p:cNvSpPr/>
            <p:nvPr/>
          </p:nvSpPr>
          <p:spPr>
            <a:xfrm>
              <a:off x="0" y="0"/>
              <a:ext cx="622687" cy="767833"/>
            </a:xfrm>
            <a:custGeom>
              <a:avLst/>
              <a:gdLst/>
              <a:ahLst/>
              <a:cxnLst/>
              <a:rect l="l" t="t" r="r" b="b"/>
              <a:pathLst>
                <a:path w="622687" h="767833">
                  <a:moveTo>
                    <a:pt x="0" y="0"/>
                  </a:moveTo>
                  <a:lnTo>
                    <a:pt x="622687" y="0"/>
                  </a:lnTo>
                  <a:lnTo>
                    <a:pt x="622687" y="767833"/>
                  </a:lnTo>
                  <a:lnTo>
                    <a:pt x="0" y="767833"/>
                  </a:lnTo>
                  <a:close/>
                </a:path>
              </a:pathLst>
            </a:custGeom>
            <a:solidFill>
              <a:srgbClr val="659F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2B6108-1769-B479-EC6B-9229B18AC971}"/>
                </a:ext>
              </a:extLst>
            </p:cNvPr>
            <p:cNvSpPr txBox="1"/>
            <p:nvPr/>
          </p:nvSpPr>
          <p:spPr>
            <a:xfrm>
              <a:off x="0" y="-38100"/>
              <a:ext cx="622687" cy="80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6" name="Picture 15" descr="A logo with a crown and arrow&#10;&#10;Description automatically generated">
            <a:extLst>
              <a:ext uri="{FF2B5EF4-FFF2-40B4-BE49-F238E27FC236}">
                <a16:creationId xmlns:a16="http://schemas.microsoft.com/office/drawing/2014/main" id="{2EE6FC79-3905-6FB6-9BFD-B95F8CF970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8687" b="20966"/>
          <a:stretch/>
        </p:blipFill>
        <p:spPr>
          <a:xfrm>
            <a:off x="9241115" y="2471003"/>
            <a:ext cx="2187340" cy="2697671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D41DD04A-9EDC-1F7E-9DD7-DF0C592A4F7A}"/>
              </a:ext>
            </a:extLst>
          </p:cNvPr>
          <p:cNvSpPr txBox="1"/>
          <p:nvPr/>
        </p:nvSpPr>
        <p:spPr>
          <a:xfrm>
            <a:off x="11811025" y="3279979"/>
            <a:ext cx="440168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service provided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project outcome</a:t>
            </a: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A181D0F1-B8C0-0F59-214C-00C6EA177A95}"/>
              </a:ext>
            </a:extLst>
          </p:cNvPr>
          <p:cNvGrpSpPr/>
          <p:nvPr/>
        </p:nvGrpSpPr>
        <p:grpSpPr>
          <a:xfrm>
            <a:off x="10287000" y="6046824"/>
            <a:ext cx="6400799" cy="2815245"/>
            <a:chOff x="0" y="0"/>
            <a:chExt cx="2199745" cy="997041"/>
          </a:xfrm>
          <a:solidFill>
            <a:srgbClr val="145DA0"/>
          </a:solidFill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21D6CD3-CA0F-4136-DFD0-BE862EE0CFE6}"/>
                </a:ext>
              </a:extLst>
            </p:cNvPr>
            <p:cNvSpPr/>
            <p:nvPr/>
          </p:nvSpPr>
          <p:spPr>
            <a:xfrm>
              <a:off x="0" y="0"/>
              <a:ext cx="2199745" cy="997041"/>
            </a:xfrm>
            <a:custGeom>
              <a:avLst/>
              <a:gdLst/>
              <a:ahLst/>
              <a:cxnLst/>
              <a:rect l="l" t="t" r="r" b="b"/>
              <a:pathLst>
                <a:path w="2199745" h="997041">
                  <a:moveTo>
                    <a:pt x="0" y="0"/>
                  </a:moveTo>
                  <a:lnTo>
                    <a:pt x="2199745" y="0"/>
                  </a:lnTo>
                  <a:lnTo>
                    <a:pt x="2199745" y="997041"/>
                  </a:lnTo>
                  <a:lnTo>
                    <a:pt x="0" y="99704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BFB4CF4D-969D-FE31-11DF-DB77F25F1F76}"/>
                </a:ext>
              </a:extLst>
            </p:cNvPr>
            <p:cNvSpPr txBox="1"/>
            <p:nvPr/>
          </p:nvSpPr>
          <p:spPr>
            <a:xfrm>
              <a:off x="0" y="-38100"/>
              <a:ext cx="2199745" cy="103514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850948-5DD8-CC43-0E0C-FEAA86952F00}"/>
              </a:ext>
            </a:extLst>
          </p:cNvPr>
          <p:cNvGrpSpPr/>
          <p:nvPr/>
        </p:nvGrpSpPr>
        <p:grpSpPr>
          <a:xfrm>
            <a:off x="9156705" y="5938575"/>
            <a:ext cx="2364266" cy="2915366"/>
            <a:chOff x="0" y="0"/>
            <a:chExt cx="622687" cy="767833"/>
          </a:xfrm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F0F825A-9140-A422-F939-9F1C47B8812D}"/>
                </a:ext>
              </a:extLst>
            </p:cNvPr>
            <p:cNvSpPr/>
            <p:nvPr/>
          </p:nvSpPr>
          <p:spPr>
            <a:xfrm>
              <a:off x="0" y="0"/>
              <a:ext cx="622687" cy="767833"/>
            </a:xfrm>
            <a:custGeom>
              <a:avLst/>
              <a:gdLst/>
              <a:ahLst/>
              <a:cxnLst/>
              <a:rect l="l" t="t" r="r" b="b"/>
              <a:pathLst>
                <a:path w="622687" h="767833">
                  <a:moveTo>
                    <a:pt x="0" y="0"/>
                  </a:moveTo>
                  <a:lnTo>
                    <a:pt x="622687" y="0"/>
                  </a:lnTo>
                  <a:lnTo>
                    <a:pt x="622687" y="767833"/>
                  </a:lnTo>
                  <a:lnTo>
                    <a:pt x="0" y="767833"/>
                  </a:lnTo>
                  <a:close/>
                </a:path>
              </a:pathLst>
            </a:custGeom>
            <a:solidFill>
              <a:srgbClr val="659F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9CA037-5762-662B-E0E3-023876A3730D}"/>
                </a:ext>
              </a:extLst>
            </p:cNvPr>
            <p:cNvSpPr txBox="1"/>
            <p:nvPr/>
          </p:nvSpPr>
          <p:spPr>
            <a:xfrm>
              <a:off x="0" y="-38100"/>
              <a:ext cx="622687" cy="805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3" descr="A logo with a crown and arrow&#10;&#10;Description automatically generated">
            <a:extLst>
              <a:ext uri="{FF2B5EF4-FFF2-40B4-BE49-F238E27FC236}">
                <a16:creationId xmlns:a16="http://schemas.microsoft.com/office/drawing/2014/main" id="{8C17126E-DB53-A716-B5CB-420DFA51DF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8687" b="20966"/>
          <a:stretch/>
        </p:blipFill>
        <p:spPr>
          <a:xfrm>
            <a:off x="9241115" y="6036261"/>
            <a:ext cx="2187340" cy="2697671"/>
          </a:xfrm>
          <a:prstGeom prst="rect">
            <a:avLst/>
          </a:prstGeom>
        </p:spPr>
      </p:pic>
      <p:sp>
        <p:nvSpPr>
          <p:cNvPr id="25" name="TextBox 23">
            <a:extLst>
              <a:ext uri="{FF2B5EF4-FFF2-40B4-BE49-F238E27FC236}">
                <a16:creationId xmlns:a16="http://schemas.microsoft.com/office/drawing/2014/main" id="{31CFC7CD-DCA1-B24C-4BB0-37623F2F7156}"/>
              </a:ext>
            </a:extLst>
          </p:cNvPr>
          <p:cNvSpPr txBox="1"/>
          <p:nvPr/>
        </p:nvSpPr>
        <p:spPr>
          <a:xfrm>
            <a:off x="11811025" y="6845237"/>
            <a:ext cx="4401687" cy="785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service provided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project outcome</a:t>
            </a:r>
          </a:p>
        </p:txBody>
      </p:sp>
    </p:spTree>
    <p:extLst>
      <p:ext uri="{BB962C8B-B14F-4D97-AF65-F5344CB8AC3E}">
        <p14:creationId xmlns:p14="http://schemas.microsoft.com/office/powerpoint/2010/main" val="385742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>
            <a:extLst>
              <a:ext uri="{FF2B5EF4-FFF2-40B4-BE49-F238E27FC236}">
                <a16:creationId xmlns:a16="http://schemas.microsoft.com/office/drawing/2014/main" id="{E6594038-DA5E-827B-BEC1-9D0DC786CBF7}"/>
              </a:ext>
            </a:extLst>
          </p:cNvPr>
          <p:cNvSpPr txBox="1"/>
          <p:nvPr/>
        </p:nvSpPr>
        <p:spPr>
          <a:xfrm>
            <a:off x="914400" y="816295"/>
            <a:ext cx="10820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 (ideal customer)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6566C675-5AAE-D0D9-E709-B6ABECF4C31A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37066F0C-3555-B2EB-B4FD-2F9AFA3D0A41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4337948B-7752-C769-00AD-FE45322B1D2F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29EA17-2A02-0DA9-F457-EDA3C611F0A3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4378960-6B30-E34B-0C9E-3B9259488767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8" name="Freeform 3">
            <a:extLst>
              <a:ext uri="{FF2B5EF4-FFF2-40B4-BE49-F238E27FC236}">
                <a16:creationId xmlns:a16="http://schemas.microsoft.com/office/drawing/2014/main" id="{18B7ECA8-2D6A-B0AB-B58A-1CE86D619E83}"/>
              </a:ext>
            </a:extLst>
          </p:cNvPr>
          <p:cNvSpPr/>
          <p:nvPr/>
        </p:nvSpPr>
        <p:spPr>
          <a:xfrm>
            <a:off x="990600" y="2324100"/>
            <a:ext cx="15697200" cy="6578765"/>
          </a:xfrm>
          <a:custGeom>
            <a:avLst/>
            <a:gdLst/>
            <a:ahLst/>
            <a:cxnLst/>
            <a:rect l="l" t="t" r="r" b="b"/>
            <a:pathLst>
              <a:path w="4816592" h="1064659">
                <a:moveTo>
                  <a:pt x="0" y="0"/>
                </a:moveTo>
                <a:lnTo>
                  <a:pt x="4816592" y="0"/>
                </a:lnTo>
                <a:lnTo>
                  <a:pt x="4816592" y="1064659"/>
                </a:lnTo>
                <a:lnTo>
                  <a:pt x="0" y="1064659"/>
                </a:lnTo>
                <a:close/>
              </a:path>
            </a:pathLst>
          </a:custGeom>
          <a:solidFill>
            <a:srgbClr val="56AEFF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0B92AA07-D824-C8E8-4890-2DA195C53637}"/>
              </a:ext>
            </a:extLst>
          </p:cNvPr>
          <p:cNvSpPr/>
          <p:nvPr/>
        </p:nvSpPr>
        <p:spPr>
          <a:xfrm>
            <a:off x="1143000" y="2476501"/>
            <a:ext cx="4267200" cy="6248400"/>
          </a:xfrm>
          <a:custGeom>
            <a:avLst/>
            <a:gdLst/>
            <a:ahLst/>
            <a:cxnLst/>
            <a:rect l="l" t="t" r="r" b="b"/>
            <a:pathLst>
              <a:path w="4816592" h="1064659">
                <a:moveTo>
                  <a:pt x="0" y="0"/>
                </a:moveTo>
                <a:lnTo>
                  <a:pt x="4816592" y="0"/>
                </a:lnTo>
                <a:lnTo>
                  <a:pt x="4816592" y="1064659"/>
                </a:lnTo>
                <a:lnTo>
                  <a:pt x="0" y="1064659"/>
                </a:lnTo>
                <a:close/>
              </a:path>
            </a:pathLst>
          </a:custGeom>
          <a:solidFill>
            <a:srgbClr val="145DA0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6A8DFDDA-BC95-FEED-5B2E-5F3284AE8179}"/>
              </a:ext>
            </a:extLst>
          </p:cNvPr>
          <p:cNvSpPr/>
          <p:nvPr/>
        </p:nvSpPr>
        <p:spPr>
          <a:xfrm>
            <a:off x="5545947" y="2489282"/>
            <a:ext cx="10989454" cy="6235619"/>
          </a:xfrm>
          <a:custGeom>
            <a:avLst/>
            <a:gdLst/>
            <a:ahLst/>
            <a:cxnLst/>
            <a:rect l="l" t="t" r="r" b="b"/>
            <a:pathLst>
              <a:path w="4816592" h="1064659">
                <a:moveTo>
                  <a:pt x="0" y="0"/>
                </a:moveTo>
                <a:lnTo>
                  <a:pt x="4816592" y="0"/>
                </a:lnTo>
                <a:lnTo>
                  <a:pt x="4816592" y="1064659"/>
                </a:lnTo>
                <a:lnTo>
                  <a:pt x="0" y="1064659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1005B26A-7BFA-0E1F-B035-21ACE24B40A3}"/>
              </a:ext>
            </a:extLst>
          </p:cNvPr>
          <p:cNvSpPr txBox="1"/>
          <p:nvPr/>
        </p:nvSpPr>
        <p:spPr>
          <a:xfrm>
            <a:off x="5897066" y="2829952"/>
            <a:ext cx="271353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Biography</a:t>
            </a:r>
          </a:p>
        </p:txBody>
      </p:sp>
      <p:pic>
        <p:nvPicPr>
          <p:cNvPr id="47" name="Picture 46" descr="Portrait of woman in tan hat">
            <a:extLst>
              <a:ext uri="{FF2B5EF4-FFF2-40B4-BE49-F238E27FC236}">
                <a16:creationId xmlns:a16="http://schemas.microsoft.com/office/drawing/2014/main" id="{43391BF3-BC5F-FFCE-1C53-1915936E5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28901"/>
            <a:ext cx="3962399" cy="4343399"/>
          </a:xfrm>
          <a:prstGeom prst="rect">
            <a:avLst/>
          </a:prstGeom>
        </p:spPr>
      </p:pic>
      <p:sp>
        <p:nvSpPr>
          <p:cNvPr id="49" name="TextBox 12">
            <a:extLst>
              <a:ext uri="{FF2B5EF4-FFF2-40B4-BE49-F238E27FC236}">
                <a16:creationId xmlns:a16="http://schemas.microsoft.com/office/drawing/2014/main" id="{1D9BA22E-CE30-C9CB-7C9D-0C9C56BAD118}"/>
              </a:ext>
            </a:extLst>
          </p:cNvPr>
          <p:cNvSpPr txBox="1"/>
          <p:nvPr/>
        </p:nvSpPr>
        <p:spPr>
          <a:xfrm>
            <a:off x="5897066" y="3314700"/>
            <a:ext cx="10409734" cy="1337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is a graphic designer who works at a web design company. She would like </a:t>
            </a:r>
            <a:r>
              <a:rPr lang="en-US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</a:t>
            </a:r>
            <a:br>
              <a:rPr lang="en-US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ready-made graphics</a:t>
            </a: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you can later modify to fit your needs</a:t>
            </a: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She’s passionate about traveling and meeting people. Whenever she can, she hangs out with her friends and plays music. </a:t>
            </a:r>
          </a:p>
        </p:txBody>
      </p:sp>
      <p:sp>
        <p:nvSpPr>
          <p:cNvPr id="51" name="TextBox 12">
            <a:extLst>
              <a:ext uri="{FF2B5EF4-FFF2-40B4-BE49-F238E27FC236}">
                <a16:creationId xmlns:a16="http://schemas.microsoft.com/office/drawing/2014/main" id="{701A77F9-31FC-31A8-5736-4570829DC602}"/>
              </a:ext>
            </a:extLst>
          </p:cNvPr>
          <p:cNvSpPr txBox="1"/>
          <p:nvPr/>
        </p:nvSpPr>
        <p:spPr>
          <a:xfrm>
            <a:off x="5897066" y="5062835"/>
            <a:ext cx="271353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</a:t>
            </a:r>
          </a:p>
        </p:txBody>
      </p:sp>
      <p:sp>
        <p:nvSpPr>
          <p:cNvPr id="53" name="Flowchart: Alternate Process 52">
            <a:extLst>
              <a:ext uri="{FF2B5EF4-FFF2-40B4-BE49-F238E27FC236}">
                <a16:creationId xmlns:a16="http://schemas.microsoft.com/office/drawing/2014/main" id="{C97A56FC-61B4-751D-1CED-DEF30314BD4E}"/>
              </a:ext>
            </a:extLst>
          </p:cNvPr>
          <p:cNvSpPr/>
          <p:nvPr/>
        </p:nvSpPr>
        <p:spPr>
          <a:xfrm>
            <a:off x="5897066" y="5700250"/>
            <a:ext cx="1332544" cy="48474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FC38E989-EAC2-E7C6-96F7-8A26D61D65B5}"/>
              </a:ext>
            </a:extLst>
          </p:cNvPr>
          <p:cNvSpPr txBox="1"/>
          <p:nvPr/>
        </p:nvSpPr>
        <p:spPr>
          <a:xfrm>
            <a:off x="6089499" y="5666415"/>
            <a:ext cx="1135966" cy="39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F335D73F-3FFD-DB17-C46D-94032FE07889}"/>
              </a:ext>
            </a:extLst>
          </p:cNvPr>
          <p:cNvSpPr/>
          <p:nvPr/>
        </p:nvSpPr>
        <p:spPr>
          <a:xfrm>
            <a:off x="7377864" y="5700506"/>
            <a:ext cx="1332544" cy="48474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716EFA74-31EE-9043-31AE-E3164070A163}"/>
              </a:ext>
            </a:extLst>
          </p:cNvPr>
          <p:cNvSpPr txBox="1"/>
          <p:nvPr/>
        </p:nvSpPr>
        <p:spPr>
          <a:xfrm>
            <a:off x="7638312" y="5666415"/>
            <a:ext cx="1189534" cy="39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A6DCFC71-3AEC-C68A-36DB-F0B2B38B7F5D}"/>
              </a:ext>
            </a:extLst>
          </p:cNvPr>
          <p:cNvSpPr/>
          <p:nvPr/>
        </p:nvSpPr>
        <p:spPr>
          <a:xfrm>
            <a:off x="8839200" y="5686643"/>
            <a:ext cx="1332544" cy="48474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321A230F-4B68-461C-502F-4FF092F90129}"/>
              </a:ext>
            </a:extLst>
          </p:cNvPr>
          <p:cNvSpPr txBox="1"/>
          <p:nvPr/>
        </p:nvSpPr>
        <p:spPr>
          <a:xfrm>
            <a:off x="9029701" y="5666415"/>
            <a:ext cx="1189534" cy="392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Extroverted</a:t>
            </a:r>
          </a:p>
        </p:txBody>
      </p:sp>
      <p:sp>
        <p:nvSpPr>
          <p:cNvPr id="59" name="Flowchart: Alternate Process 58">
            <a:extLst>
              <a:ext uri="{FF2B5EF4-FFF2-40B4-BE49-F238E27FC236}">
                <a16:creationId xmlns:a16="http://schemas.microsoft.com/office/drawing/2014/main" id="{8A88748E-3287-A543-A5D3-BE9E0D6C4EFF}"/>
              </a:ext>
            </a:extLst>
          </p:cNvPr>
          <p:cNvSpPr/>
          <p:nvPr/>
        </p:nvSpPr>
        <p:spPr>
          <a:xfrm>
            <a:off x="10287000" y="5676900"/>
            <a:ext cx="1332544" cy="484748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8731B218-EEEB-8942-FA09-D5A8F3A0E20E}"/>
              </a:ext>
            </a:extLst>
          </p:cNvPr>
          <p:cNvSpPr txBox="1"/>
          <p:nvPr/>
        </p:nvSpPr>
        <p:spPr>
          <a:xfrm>
            <a:off x="10425676" y="5663567"/>
            <a:ext cx="1189534" cy="387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</a:p>
        </p:txBody>
      </p:sp>
      <p:sp>
        <p:nvSpPr>
          <p:cNvPr id="61" name="TextBox 12">
            <a:extLst>
              <a:ext uri="{FF2B5EF4-FFF2-40B4-BE49-F238E27FC236}">
                <a16:creationId xmlns:a16="http://schemas.microsoft.com/office/drawing/2014/main" id="{7E37DE64-C49C-0EEF-D923-F59212ECC518}"/>
              </a:ext>
            </a:extLst>
          </p:cNvPr>
          <p:cNvSpPr txBox="1"/>
          <p:nvPr/>
        </p:nvSpPr>
        <p:spPr>
          <a:xfrm>
            <a:off x="5897066" y="6675515"/>
            <a:ext cx="324693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</p:txBody>
      </p:sp>
      <p:sp>
        <p:nvSpPr>
          <p:cNvPr id="62" name="TextBox 12">
            <a:extLst>
              <a:ext uri="{FF2B5EF4-FFF2-40B4-BE49-F238E27FC236}">
                <a16:creationId xmlns:a16="http://schemas.microsoft.com/office/drawing/2014/main" id="{A6654B28-253A-17CF-6566-4BEB4CBC5A96}"/>
              </a:ext>
            </a:extLst>
          </p:cNvPr>
          <p:cNvSpPr txBox="1"/>
          <p:nvPr/>
        </p:nvSpPr>
        <p:spPr>
          <a:xfrm>
            <a:off x="10576663" y="6691373"/>
            <a:ext cx="3246934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3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Frustrations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497D897D-ED78-E759-E9F9-D8A06B23414F}"/>
              </a:ext>
            </a:extLst>
          </p:cNvPr>
          <p:cNvSpPr txBox="1"/>
          <p:nvPr/>
        </p:nvSpPr>
        <p:spPr>
          <a:xfrm>
            <a:off x="5900208" y="7160263"/>
            <a:ext cx="4525468" cy="17838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Finishing work quickly to have free time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Traveling and meeting people 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modern designs easily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12">
            <a:extLst>
              <a:ext uri="{FF2B5EF4-FFF2-40B4-BE49-F238E27FC236}">
                <a16:creationId xmlns:a16="http://schemas.microsoft.com/office/drawing/2014/main" id="{3FCF0264-DBA3-507A-F964-981461C8BBA2}"/>
              </a:ext>
            </a:extLst>
          </p:cNvPr>
          <p:cNvSpPr txBox="1"/>
          <p:nvPr/>
        </p:nvSpPr>
        <p:spPr>
          <a:xfrm>
            <a:off x="10576663" y="7166201"/>
            <a:ext cx="5308812" cy="1792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too much time on a job you don’t enjoy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being able to travel due to lack of time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Losing motivation or inspiration to design</a:t>
            </a:r>
          </a:p>
          <a:p>
            <a:pPr marL="285750" indent="-285750">
              <a:lnSpc>
                <a:spcPts val="359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2">
            <a:extLst>
              <a:ext uri="{FF2B5EF4-FFF2-40B4-BE49-F238E27FC236}">
                <a16:creationId xmlns:a16="http://schemas.microsoft.com/office/drawing/2014/main" id="{1B94A62F-FEE3-FEAD-4AE6-1BF40637491A}"/>
              </a:ext>
            </a:extLst>
          </p:cNvPr>
          <p:cNvSpPr txBox="1"/>
          <p:nvPr/>
        </p:nvSpPr>
        <p:spPr>
          <a:xfrm>
            <a:off x="1295400" y="7217022"/>
            <a:ext cx="393016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Sanchez, 29</a:t>
            </a:r>
          </a:p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Adventurer</a:t>
            </a:r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id="{F4A12F3B-E19B-4491-0592-E26525706BE8}"/>
              </a:ext>
            </a:extLst>
          </p:cNvPr>
          <p:cNvSpPr txBox="1"/>
          <p:nvPr/>
        </p:nvSpPr>
        <p:spPr>
          <a:xfrm>
            <a:off x="1295400" y="8055219"/>
            <a:ext cx="3930162" cy="398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Married | College Degree | Lives in Boston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47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>
            <a:extLst>
              <a:ext uri="{FF2B5EF4-FFF2-40B4-BE49-F238E27FC236}">
                <a16:creationId xmlns:a16="http://schemas.microsoft.com/office/drawing/2014/main" id="{E6594038-DA5E-827B-BEC1-9D0DC786CBF7}"/>
              </a:ext>
            </a:extLst>
          </p:cNvPr>
          <p:cNvSpPr txBox="1"/>
          <p:nvPr/>
        </p:nvSpPr>
        <p:spPr>
          <a:xfrm>
            <a:off x="914400" y="816295"/>
            <a:ext cx="10820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Analytics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6566C675-5AAE-D0D9-E709-B6ABECF4C31A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37066F0C-3555-B2EB-B4FD-2F9AFA3D0A41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4337948B-7752-C769-00AD-FE45322B1D2F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29EA17-2A02-0DA9-F457-EDA3C611F0A3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4378960-6B30-E34B-0C9E-3B9259488767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D17A02F-2156-DA0A-AF70-DFA0F0D9F7CC}"/>
              </a:ext>
            </a:extLst>
          </p:cNvPr>
          <p:cNvSpPr/>
          <p:nvPr/>
        </p:nvSpPr>
        <p:spPr>
          <a:xfrm>
            <a:off x="1066800" y="2781300"/>
            <a:ext cx="4114800" cy="5791200"/>
          </a:xfrm>
          <a:prstGeom prst="flowChartAlternateProcess">
            <a:avLst/>
          </a:prstGeom>
          <a:solidFill>
            <a:srgbClr val="56AEFF"/>
          </a:solidFill>
          <a:ln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5572C2DE-D0AD-F9A1-E0AB-83FD9886FE71}"/>
              </a:ext>
            </a:extLst>
          </p:cNvPr>
          <p:cNvSpPr txBox="1"/>
          <p:nvPr/>
        </p:nvSpPr>
        <p:spPr>
          <a:xfrm>
            <a:off x="1524000" y="4515117"/>
            <a:ext cx="32766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Revenue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08181552-2A99-CB03-3B08-7BD6ECFCC3FF}"/>
              </a:ext>
            </a:extLst>
          </p:cNvPr>
          <p:cNvSpPr txBox="1"/>
          <p:nvPr/>
        </p:nvSpPr>
        <p:spPr>
          <a:xfrm>
            <a:off x="1272540" y="5610676"/>
            <a:ext cx="3657600" cy="565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7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$175M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459048B0-977E-454B-49FE-42087585B174}"/>
              </a:ext>
            </a:extLst>
          </p:cNvPr>
          <p:cNvSpPr txBox="1"/>
          <p:nvPr/>
        </p:nvSpPr>
        <p:spPr>
          <a:xfrm>
            <a:off x="1920243" y="6124966"/>
            <a:ext cx="2819400" cy="416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 from last year</a:t>
            </a:r>
          </a:p>
        </p:txBody>
      </p:sp>
      <p:pic>
        <p:nvPicPr>
          <p:cNvPr id="39" name="Graphic 38" descr="Caret Down with solid fill">
            <a:extLst>
              <a:ext uri="{FF2B5EF4-FFF2-40B4-BE49-F238E27FC236}">
                <a16:creationId xmlns:a16="http://schemas.microsoft.com/office/drawing/2014/main" id="{A82B8AB0-9E2C-78D2-C4F7-B78A517C6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200" y="6174058"/>
            <a:ext cx="457200" cy="457200"/>
          </a:xfrm>
          <a:prstGeom prst="rect">
            <a:avLst/>
          </a:prstGeom>
        </p:spPr>
      </p:pic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BFA94887-47C5-EAFE-CA3C-0A8EC285A62F}"/>
              </a:ext>
            </a:extLst>
          </p:cNvPr>
          <p:cNvSpPr/>
          <p:nvPr/>
        </p:nvSpPr>
        <p:spPr>
          <a:xfrm>
            <a:off x="5539740" y="2781300"/>
            <a:ext cx="11353800" cy="5791200"/>
          </a:xfrm>
          <a:prstGeom prst="flowChartAlternateProcess">
            <a:avLst/>
          </a:prstGeom>
          <a:solidFill>
            <a:srgbClr val="145DA0"/>
          </a:solidFill>
          <a:ln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608B2F56-EFA3-535E-1B42-2FC5D34A4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675056"/>
              </p:ext>
            </p:extLst>
          </p:nvPr>
        </p:nvGraphicFramePr>
        <p:xfrm>
          <a:off x="4838701" y="2788920"/>
          <a:ext cx="5105400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E1D4E37D-5338-3239-A248-15A6C2DDA5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880382"/>
              </p:ext>
            </p:extLst>
          </p:nvPr>
        </p:nvGraphicFramePr>
        <p:xfrm>
          <a:off x="9525000" y="2941320"/>
          <a:ext cx="5105400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TextBox 12">
            <a:extLst>
              <a:ext uri="{FF2B5EF4-FFF2-40B4-BE49-F238E27FC236}">
                <a16:creationId xmlns:a16="http://schemas.microsoft.com/office/drawing/2014/main" id="{CD200EF4-A083-1BA7-3080-0D3A2393724F}"/>
              </a:ext>
            </a:extLst>
          </p:cNvPr>
          <p:cNvSpPr txBox="1"/>
          <p:nvPr/>
        </p:nvSpPr>
        <p:spPr>
          <a:xfrm>
            <a:off x="6648451" y="4156710"/>
            <a:ext cx="1562100" cy="492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C7D6FE11-0CCA-C925-9557-EF4C7B1A6EDB}"/>
              </a:ext>
            </a:extLst>
          </p:cNvPr>
          <p:cNvSpPr txBox="1"/>
          <p:nvPr/>
        </p:nvSpPr>
        <p:spPr>
          <a:xfrm>
            <a:off x="6648451" y="6976110"/>
            <a:ext cx="1562100" cy="492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2BA34BA1-7950-869B-F4F0-E12FB96E5804}"/>
              </a:ext>
            </a:extLst>
          </p:cNvPr>
          <p:cNvSpPr txBox="1"/>
          <p:nvPr/>
        </p:nvSpPr>
        <p:spPr>
          <a:xfrm>
            <a:off x="8641082" y="6495008"/>
            <a:ext cx="26060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data relevant to statistics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CEB5F815-4D2F-490E-AA00-1271D225CF53}"/>
              </a:ext>
            </a:extLst>
          </p:cNvPr>
          <p:cNvSpPr txBox="1"/>
          <p:nvPr/>
        </p:nvSpPr>
        <p:spPr>
          <a:xfrm>
            <a:off x="13860781" y="3587723"/>
            <a:ext cx="26060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data relevant to statistics</a:t>
            </a: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8E2B3E60-DF05-7235-CEC2-847679E74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670291"/>
              </p:ext>
            </p:extLst>
          </p:nvPr>
        </p:nvGraphicFramePr>
        <p:xfrm>
          <a:off x="6195059" y="5631180"/>
          <a:ext cx="5105400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9" name="TextBox 12">
            <a:extLst>
              <a:ext uri="{FF2B5EF4-FFF2-40B4-BE49-F238E27FC236}">
                <a16:creationId xmlns:a16="http://schemas.microsoft.com/office/drawing/2014/main" id="{4EA7E33C-8776-FE65-EA08-49D8B57FAAE6}"/>
              </a:ext>
            </a:extLst>
          </p:cNvPr>
          <p:cNvSpPr txBox="1"/>
          <p:nvPr/>
        </p:nvSpPr>
        <p:spPr>
          <a:xfrm>
            <a:off x="8564881" y="3587723"/>
            <a:ext cx="26060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data relevant to statistics</a:t>
            </a:r>
          </a:p>
        </p:txBody>
      </p:sp>
      <p:graphicFrame>
        <p:nvGraphicFramePr>
          <p:cNvPr id="61" name="Chart 60">
            <a:extLst>
              <a:ext uri="{FF2B5EF4-FFF2-40B4-BE49-F238E27FC236}">
                <a16:creationId xmlns:a16="http://schemas.microsoft.com/office/drawing/2014/main" id="{39CD83A4-AC2B-AA90-E54B-E679E78CB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366657"/>
              </p:ext>
            </p:extLst>
          </p:nvPr>
        </p:nvGraphicFramePr>
        <p:xfrm>
          <a:off x="9540242" y="5734050"/>
          <a:ext cx="5105400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TextBox 12">
            <a:extLst>
              <a:ext uri="{FF2B5EF4-FFF2-40B4-BE49-F238E27FC236}">
                <a16:creationId xmlns:a16="http://schemas.microsoft.com/office/drawing/2014/main" id="{88B72FA0-4D9C-597D-B69E-A90DFE1B0B9A}"/>
              </a:ext>
            </a:extLst>
          </p:cNvPr>
          <p:cNvSpPr txBox="1"/>
          <p:nvPr/>
        </p:nvSpPr>
        <p:spPr>
          <a:xfrm>
            <a:off x="13944603" y="6392138"/>
            <a:ext cx="26060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data relevant to statistics</a:t>
            </a: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F83C03A4-B811-60E1-F83E-BC19F314A5A1}"/>
              </a:ext>
            </a:extLst>
          </p:cNvPr>
          <p:cNvSpPr txBox="1"/>
          <p:nvPr/>
        </p:nvSpPr>
        <p:spPr>
          <a:xfrm>
            <a:off x="11963400" y="4128639"/>
            <a:ext cx="156210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5000" b="1" dirty="0">
                <a:solidFill>
                  <a:schemeClr val="bg1"/>
                </a:solidFill>
                <a:latin typeface="Now Bold" panose="020B0604020202020204" charset="0"/>
              </a:rPr>
              <a:t>%</a:t>
            </a:r>
          </a:p>
        </p:txBody>
      </p:sp>
      <p:sp>
        <p:nvSpPr>
          <p:cNvPr id="64" name="TextBox 12">
            <a:extLst>
              <a:ext uri="{FF2B5EF4-FFF2-40B4-BE49-F238E27FC236}">
                <a16:creationId xmlns:a16="http://schemas.microsoft.com/office/drawing/2014/main" id="{09B1FFAC-CF63-50F0-156E-9EEED56C803F}"/>
              </a:ext>
            </a:extLst>
          </p:cNvPr>
          <p:cNvSpPr txBox="1"/>
          <p:nvPr/>
        </p:nvSpPr>
        <p:spPr>
          <a:xfrm>
            <a:off x="11963400" y="6968490"/>
            <a:ext cx="1562100" cy="4921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390858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>
            <a:extLst>
              <a:ext uri="{FF2B5EF4-FFF2-40B4-BE49-F238E27FC236}">
                <a16:creationId xmlns:a16="http://schemas.microsoft.com/office/drawing/2014/main" id="{E6594038-DA5E-827B-BEC1-9D0DC786CBF7}"/>
              </a:ext>
            </a:extLst>
          </p:cNvPr>
          <p:cNvSpPr txBox="1"/>
          <p:nvPr/>
        </p:nvSpPr>
        <p:spPr>
          <a:xfrm>
            <a:off x="914400" y="816295"/>
            <a:ext cx="10820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6566C675-5AAE-D0D9-E709-B6ABECF4C31A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37066F0C-3555-B2EB-B4FD-2F9AFA3D0A41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4337948B-7752-C769-00AD-FE45322B1D2F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29EA17-2A02-0DA9-F457-EDA3C611F0A3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4378960-6B30-E34B-0C9E-3B9259488767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" name="Freeform 3">
            <a:extLst>
              <a:ext uri="{FF2B5EF4-FFF2-40B4-BE49-F238E27FC236}">
                <a16:creationId xmlns:a16="http://schemas.microsoft.com/office/drawing/2014/main" id="{F41DCF83-50D4-39F2-3196-B89C2257E898}"/>
              </a:ext>
            </a:extLst>
          </p:cNvPr>
          <p:cNvSpPr/>
          <p:nvPr/>
        </p:nvSpPr>
        <p:spPr>
          <a:xfrm>
            <a:off x="609600" y="7673115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9E2FE42C-E624-05F4-BCDE-584B8BD18C41}"/>
              </a:ext>
            </a:extLst>
          </p:cNvPr>
          <p:cNvSpPr/>
          <p:nvPr/>
        </p:nvSpPr>
        <p:spPr>
          <a:xfrm>
            <a:off x="4864885" y="7680282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10" y="0"/>
                </a:lnTo>
                <a:lnTo>
                  <a:pt x="4319810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E004487C-8055-2219-5D68-6415709E7578}"/>
              </a:ext>
            </a:extLst>
          </p:cNvPr>
          <p:cNvSpPr/>
          <p:nvPr/>
        </p:nvSpPr>
        <p:spPr>
          <a:xfrm>
            <a:off x="8839200" y="7647236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3BDC9946-935F-5DDF-4812-3FBE91BA0AB2}"/>
              </a:ext>
            </a:extLst>
          </p:cNvPr>
          <p:cNvGrpSpPr/>
          <p:nvPr/>
        </p:nvGrpSpPr>
        <p:grpSpPr>
          <a:xfrm>
            <a:off x="1064807" y="3467100"/>
            <a:ext cx="3453100" cy="4206015"/>
            <a:chOff x="0" y="0"/>
            <a:chExt cx="1131733" cy="1107757"/>
          </a:xfrm>
          <a:solidFill>
            <a:srgbClr val="145DA0"/>
          </a:solidFill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CC097AD-E6A3-7F77-EE51-FAFF3284672D}"/>
                </a:ext>
              </a:extLst>
            </p:cNvPr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grpFill/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7E555DE0-89FF-12EE-6268-651D0CEC6DF4}"/>
                </a:ext>
              </a:extLst>
            </p:cNvPr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641C557B-7AD2-F1F1-2B56-85CFA1D2EAC9}"/>
              </a:ext>
            </a:extLst>
          </p:cNvPr>
          <p:cNvGrpSpPr/>
          <p:nvPr/>
        </p:nvGrpSpPr>
        <p:grpSpPr>
          <a:xfrm>
            <a:off x="5105400" y="3467100"/>
            <a:ext cx="3506899" cy="4206015"/>
            <a:chOff x="0" y="0"/>
            <a:chExt cx="1131733" cy="1107757"/>
          </a:xfrm>
          <a:solidFill>
            <a:srgbClr val="145DA0"/>
          </a:solidFill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16CA5EC-97E2-015B-8969-44C58D4FC375}"/>
                </a:ext>
              </a:extLst>
            </p:cNvPr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grpFill/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44DE592F-33BD-0885-B586-F342A15543FA}"/>
                </a:ext>
              </a:extLst>
            </p:cNvPr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02A3E288-0083-3912-A6E4-5F3E5DE08269}"/>
              </a:ext>
            </a:extLst>
          </p:cNvPr>
          <p:cNvGrpSpPr/>
          <p:nvPr/>
        </p:nvGrpSpPr>
        <p:grpSpPr>
          <a:xfrm>
            <a:off x="9144000" y="3467100"/>
            <a:ext cx="3506899" cy="4206015"/>
            <a:chOff x="0" y="0"/>
            <a:chExt cx="1131733" cy="1107757"/>
          </a:xfrm>
          <a:solidFill>
            <a:srgbClr val="145DA0"/>
          </a:solidFill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D941366-CEFB-707F-E55B-C8F8ADB52326}"/>
                </a:ext>
              </a:extLst>
            </p:cNvPr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grpFill/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E1BA59BA-2038-8684-03D3-7CB6EEFBA2B8}"/>
                </a:ext>
              </a:extLst>
            </p:cNvPr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14" name="TextBox 18">
            <a:extLst>
              <a:ext uri="{FF2B5EF4-FFF2-40B4-BE49-F238E27FC236}">
                <a16:creationId xmlns:a16="http://schemas.microsoft.com/office/drawing/2014/main" id="{3BDF2F6F-BC7E-657D-7072-9A1A1FBD28C3}"/>
              </a:ext>
            </a:extLst>
          </p:cNvPr>
          <p:cNvSpPr txBox="1"/>
          <p:nvPr/>
        </p:nvSpPr>
        <p:spPr>
          <a:xfrm>
            <a:off x="1064807" y="5951696"/>
            <a:ext cx="3432147" cy="45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E9D9547D-C1D8-7F6D-F9AA-26B0BED412D1}"/>
              </a:ext>
            </a:extLst>
          </p:cNvPr>
          <p:cNvSpPr txBox="1"/>
          <p:nvPr/>
        </p:nvSpPr>
        <p:spPr>
          <a:xfrm>
            <a:off x="1180509" y="6524164"/>
            <a:ext cx="3200745" cy="28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2600" u="none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888-888-8888</a:t>
            </a:r>
          </a:p>
        </p:txBody>
      </p:sp>
      <p:pic>
        <p:nvPicPr>
          <p:cNvPr id="24" name="Graphic 23" descr="Speaker phone with solid fill">
            <a:extLst>
              <a:ext uri="{FF2B5EF4-FFF2-40B4-BE49-F238E27FC236}">
                <a16:creationId xmlns:a16="http://schemas.microsoft.com/office/drawing/2014/main" id="{6EC8277C-2126-12B3-05DC-6F44D3E57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3275" y="3906070"/>
            <a:ext cx="1732459" cy="1732459"/>
          </a:xfrm>
          <a:prstGeom prst="rect">
            <a:avLst/>
          </a:prstGeom>
        </p:spPr>
      </p:pic>
      <p:pic>
        <p:nvPicPr>
          <p:cNvPr id="25" name="Graphic 24" descr="Email with solid fill">
            <a:extLst>
              <a:ext uri="{FF2B5EF4-FFF2-40B4-BE49-F238E27FC236}">
                <a16:creationId xmlns:a16="http://schemas.microsoft.com/office/drawing/2014/main" id="{E1AB5C19-4B7B-5A67-7C4B-EC4BA8B3C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190195" y="3971281"/>
            <a:ext cx="1535860" cy="1535860"/>
          </a:xfrm>
          <a:prstGeom prst="rect">
            <a:avLst/>
          </a:prstGeom>
        </p:spPr>
      </p:pic>
      <p:sp>
        <p:nvSpPr>
          <p:cNvPr id="30" name="TextBox 18">
            <a:extLst>
              <a:ext uri="{FF2B5EF4-FFF2-40B4-BE49-F238E27FC236}">
                <a16:creationId xmlns:a16="http://schemas.microsoft.com/office/drawing/2014/main" id="{79B653A0-048A-5DB3-9144-269B2DB7A0D5}"/>
              </a:ext>
            </a:extLst>
          </p:cNvPr>
          <p:cNvSpPr txBox="1"/>
          <p:nvPr/>
        </p:nvSpPr>
        <p:spPr>
          <a:xfrm>
            <a:off x="5128260" y="5951696"/>
            <a:ext cx="3432147" cy="45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916240C4-68FC-5DB8-62CA-5A93659EA05E}"/>
              </a:ext>
            </a:extLst>
          </p:cNvPr>
          <p:cNvSpPr txBox="1"/>
          <p:nvPr/>
        </p:nvSpPr>
        <p:spPr>
          <a:xfrm>
            <a:off x="5357753" y="6513488"/>
            <a:ext cx="3200745" cy="28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2600" u="none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info@business.com</a:t>
            </a:r>
          </a:p>
        </p:txBody>
      </p:sp>
      <p:pic>
        <p:nvPicPr>
          <p:cNvPr id="32" name="Graphic 31" descr="Online Network with solid fill">
            <a:extLst>
              <a:ext uri="{FF2B5EF4-FFF2-40B4-BE49-F238E27FC236}">
                <a16:creationId xmlns:a16="http://schemas.microsoft.com/office/drawing/2014/main" id="{28287F7D-9CC3-66AD-B6EA-4F6F7147C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107250" y="4102669"/>
            <a:ext cx="1535860" cy="1535860"/>
          </a:xfrm>
          <a:prstGeom prst="rect">
            <a:avLst/>
          </a:prstGeom>
        </p:spPr>
      </p:pic>
      <p:sp>
        <p:nvSpPr>
          <p:cNvPr id="38" name="TextBox 18">
            <a:extLst>
              <a:ext uri="{FF2B5EF4-FFF2-40B4-BE49-F238E27FC236}">
                <a16:creationId xmlns:a16="http://schemas.microsoft.com/office/drawing/2014/main" id="{6D777E27-820F-DCD2-4FBC-93EC9FCF4058}"/>
              </a:ext>
            </a:extLst>
          </p:cNvPr>
          <p:cNvSpPr txBox="1"/>
          <p:nvPr/>
        </p:nvSpPr>
        <p:spPr>
          <a:xfrm>
            <a:off x="9144000" y="6013351"/>
            <a:ext cx="3432147" cy="45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46" name="TextBox 26">
            <a:extLst>
              <a:ext uri="{FF2B5EF4-FFF2-40B4-BE49-F238E27FC236}">
                <a16:creationId xmlns:a16="http://schemas.microsoft.com/office/drawing/2014/main" id="{D5517700-2296-0E49-A4AF-395514549C36}"/>
              </a:ext>
            </a:extLst>
          </p:cNvPr>
          <p:cNvSpPr txBox="1"/>
          <p:nvPr/>
        </p:nvSpPr>
        <p:spPr>
          <a:xfrm>
            <a:off x="9645690" y="6503652"/>
            <a:ext cx="2458980" cy="589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2600" u="none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IG: @business</a:t>
            </a:r>
          </a:p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FB: @business</a:t>
            </a:r>
            <a:endParaRPr lang="en-US" sz="2600" u="none" strike="noStrik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96C80B26-1866-CED9-26D1-3EED2A629238}"/>
              </a:ext>
            </a:extLst>
          </p:cNvPr>
          <p:cNvSpPr/>
          <p:nvPr/>
        </p:nvSpPr>
        <p:spPr>
          <a:xfrm>
            <a:off x="12809700" y="7673115"/>
            <a:ext cx="4319810" cy="426581"/>
          </a:xfrm>
          <a:custGeom>
            <a:avLst/>
            <a:gdLst/>
            <a:ahLst/>
            <a:cxnLst/>
            <a:rect l="l" t="t" r="r" b="b"/>
            <a:pathLst>
              <a:path w="4319810" h="426581">
                <a:moveTo>
                  <a:pt x="0" y="0"/>
                </a:moveTo>
                <a:lnTo>
                  <a:pt x="4319809" y="0"/>
                </a:lnTo>
                <a:lnTo>
                  <a:pt x="4319809" y="426581"/>
                </a:lnTo>
                <a:lnTo>
                  <a:pt x="0" y="426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9999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id="{0174BF3E-6FA0-623B-5F71-E70A6A6142F1}"/>
              </a:ext>
            </a:extLst>
          </p:cNvPr>
          <p:cNvGrpSpPr/>
          <p:nvPr/>
        </p:nvGrpSpPr>
        <p:grpSpPr>
          <a:xfrm>
            <a:off x="13238425" y="3467100"/>
            <a:ext cx="3506899" cy="4206015"/>
            <a:chOff x="0" y="0"/>
            <a:chExt cx="1131733" cy="1107757"/>
          </a:xfrm>
          <a:solidFill>
            <a:srgbClr val="145DA0"/>
          </a:solidFill>
        </p:grpSpPr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676B1C89-D7EB-AAFA-9BB6-9B23560AC565}"/>
                </a:ext>
              </a:extLst>
            </p:cNvPr>
            <p:cNvSpPr/>
            <p:nvPr/>
          </p:nvSpPr>
          <p:spPr>
            <a:xfrm>
              <a:off x="0" y="0"/>
              <a:ext cx="1131733" cy="1107757"/>
            </a:xfrm>
            <a:custGeom>
              <a:avLst/>
              <a:gdLst/>
              <a:ahLst/>
              <a:cxnLst/>
              <a:rect l="l" t="t" r="r" b="b"/>
              <a:pathLst>
                <a:path w="1131733" h="1107757">
                  <a:moveTo>
                    <a:pt x="0" y="0"/>
                  </a:moveTo>
                  <a:lnTo>
                    <a:pt x="1131733" y="0"/>
                  </a:lnTo>
                  <a:lnTo>
                    <a:pt x="1131733" y="1107757"/>
                  </a:lnTo>
                  <a:lnTo>
                    <a:pt x="0" y="1107757"/>
                  </a:lnTo>
                  <a:close/>
                </a:path>
              </a:pathLst>
            </a:custGeom>
            <a:grpFill/>
            <a:ln w="190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ED364951-0386-FBD5-ADD1-DB94DB7476E7}"/>
                </a:ext>
              </a:extLst>
            </p:cNvPr>
            <p:cNvSpPr txBox="1"/>
            <p:nvPr/>
          </p:nvSpPr>
          <p:spPr>
            <a:xfrm>
              <a:off x="0" y="-38100"/>
              <a:ext cx="1131733" cy="114585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pic>
        <p:nvPicPr>
          <p:cNvPr id="71" name="Graphic 70" descr="Internet with solid fill">
            <a:extLst>
              <a:ext uri="{FF2B5EF4-FFF2-40B4-BE49-F238E27FC236}">
                <a16:creationId xmlns:a16="http://schemas.microsoft.com/office/drawing/2014/main" id="{3470C5B5-380E-38C7-C1FA-053D710342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3888508" y="3838204"/>
            <a:ext cx="2113492" cy="2113492"/>
          </a:xfrm>
          <a:prstGeom prst="rect">
            <a:avLst/>
          </a:prstGeom>
        </p:spPr>
      </p:pic>
      <p:sp>
        <p:nvSpPr>
          <p:cNvPr id="72" name="TextBox 18">
            <a:extLst>
              <a:ext uri="{FF2B5EF4-FFF2-40B4-BE49-F238E27FC236}">
                <a16:creationId xmlns:a16="http://schemas.microsoft.com/office/drawing/2014/main" id="{E61170F1-8EC1-E85C-19C8-23437B2FB16F}"/>
              </a:ext>
            </a:extLst>
          </p:cNvPr>
          <p:cNvSpPr txBox="1"/>
          <p:nvPr/>
        </p:nvSpPr>
        <p:spPr>
          <a:xfrm>
            <a:off x="13238425" y="6013351"/>
            <a:ext cx="3432147" cy="453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74"/>
              </a:lnSpc>
              <a:spcBef>
                <a:spcPct val="0"/>
              </a:spcBef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</p:txBody>
      </p:sp>
      <p:sp>
        <p:nvSpPr>
          <p:cNvPr id="73" name="TextBox 26">
            <a:extLst>
              <a:ext uri="{FF2B5EF4-FFF2-40B4-BE49-F238E27FC236}">
                <a16:creationId xmlns:a16="http://schemas.microsoft.com/office/drawing/2014/main" id="{1BFAB455-B595-4538-CD93-821EEED9B9DA}"/>
              </a:ext>
            </a:extLst>
          </p:cNvPr>
          <p:cNvSpPr txBox="1"/>
          <p:nvPr/>
        </p:nvSpPr>
        <p:spPr>
          <a:xfrm>
            <a:off x="13740115" y="6503652"/>
            <a:ext cx="2458980" cy="28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9"/>
              </a:lnSpc>
              <a:spcBef>
                <a:spcPct val="0"/>
              </a:spcBef>
            </a:pPr>
            <a:r>
              <a:rPr lang="en-US" sz="2600" u="none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www.name.com</a:t>
            </a:r>
          </a:p>
        </p:txBody>
      </p:sp>
    </p:spTree>
    <p:extLst>
      <p:ext uri="{BB962C8B-B14F-4D97-AF65-F5344CB8AC3E}">
        <p14:creationId xmlns:p14="http://schemas.microsoft.com/office/powerpoint/2010/main" val="51411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16812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AAF4A48-4093-C127-CABE-4C13772A8849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F4442190-920D-24A3-89D2-88A507FEF752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181CF91-CFC3-4B5A-769B-A80C9F007590}"/>
              </a:ext>
            </a:extLst>
          </p:cNvPr>
          <p:cNvSpPr txBox="1"/>
          <p:nvPr/>
        </p:nvSpPr>
        <p:spPr>
          <a:xfrm>
            <a:off x="5548322" y="3305105"/>
            <a:ext cx="4146430" cy="56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  <a:spcBef>
                <a:spcPct val="0"/>
              </a:spcBef>
            </a:pPr>
            <a:r>
              <a:rPr lang="en-US" sz="3264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</p:txBody>
      </p:sp>
      <p:sp>
        <p:nvSpPr>
          <p:cNvPr id="23" name="AutoShape 19">
            <a:extLst>
              <a:ext uri="{FF2B5EF4-FFF2-40B4-BE49-F238E27FC236}">
                <a16:creationId xmlns:a16="http://schemas.microsoft.com/office/drawing/2014/main" id="{06439DB9-5810-BA82-10E6-B3BD6C98F832}"/>
              </a:ext>
            </a:extLst>
          </p:cNvPr>
          <p:cNvSpPr/>
          <p:nvPr/>
        </p:nvSpPr>
        <p:spPr>
          <a:xfrm>
            <a:off x="11734800" y="3305105"/>
            <a:ext cx="0" cy="4419599"/>
          </a:xfrm>
          <a:prstGeom prst="line">
            <a:avLst/>
          </a:prstGeom>
          <a:ln w="38100" cap="flat">
            <a:solidFill>
              <a:srgbClr val="56A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8D817BE7-C927-A010-C831-64F944B4824E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27D2AFBC-7BDB-4049-02E7-0A9E99AA71E6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2E1CA1CE-4C8F-F72A-DC92-C15C2FD3B56F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678D2683-03CA-EF1E-5FD0-1AA5E060F360}"/>
              </a:ext>
            </a:extLst>
          </p:cNvPr>
          <p:cNvSpPr txBox="1"/>
          <p:nvPr/>
        </p:nvSpPr>
        <p:spPr>
          <a:xfrm>
            <a:off x="464412" y="3305105"/>
            <a:ext cx="2745143" cy="566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  <a:spcBef>
                <a:spcPct val="0"/>
              </a:spcBef>
            </a:pPr>
            <a:r>
              <a:rPr lang="en-US" sz="3264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4E6DD8EC-1979-AD05-FB99-35567465738F}"/>
              </a:ext>
            </a:extLst>
          </p:cNvPr>
          <p:cNvSpPr txBox="1"/>
          <p:nvPr/>
        </p:nvSpPr>
        <p:spPr>
          <a:xfrm>
            <a:off x="12268200" y="3341230"/>
            <a:ext cx="3129749" cy="566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  <a:spcBef>
                <a:spcPct val="0"/>
              </a:spcBef>
            </a:pPr>
            <a:r>
              <a:rPr lang="en-US" sz="3264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value</a:t>
            </a: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4C39644D-E161-7B4F-73D5-A155825372AD}"/>
              </a:ext>
            </a:extLst>
          </p:cNvPr>
          <p:cNvSpPr txBox="1"/>
          <p:nvPr/>
        </p:nvSpPr>
        <p:spPr>
          <a:xfrm>
            <a:off x="714502" y="4038968"/>
            <a:ext cx="4833820" cy="3647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1"/>
              </a:lnSpc>
            </a:pP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40593AE1-4ACB-117A-9D5E-2809215D6F0A}"/>
              </a:ext>
            </a:extLst>
          </p:cNvPr>
          <p:cNvSpPr txBox="1"/>
          <p:nvPr/>
        </p:nvSpPr>
        <p:spPr>
          <a:xfrm>
            <a:off x="6527194" y="4041455"/>
            <a:ext cx="4833820" cy="3647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1"/>
              </a:lnSpc>
            </a:pP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76C083A2-577B-F340-DD51-10E7773F7491}"/>
              </a:ext>
            </a:extLst>
          </p:cNvPr>
          <p:cNvSpPr txBox="1"/>
          <p:nvPr/>
        </p:nvSpPr>
        <p:spPr>
          <a:xfrm>
            <a:off x="12420600" y="4031716"/>
            <a:ext cx="4570298" cy="3647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1"/>
              </a:lnSpc>
            </a:pP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4" name="AutoShape 19">
            <a:extLst>
              <a:ext uri="{FF2B5EF4-FFF2-40B4-BE49-F238E27FC236}">
                <a16:creationId xmlns:a16="http://schemas.microsoft.com/office/drawing/2014/main" id="{C5F0A1D3-B257-F0D1-A21F-0CD2031B3A83}"/>
              </a:ext>
            </a:extLst>
          </p:cNvPr>
          <p:cNvSpPr/>
          <p:nvPr/>
        </p:nvSpPr>
        <p:spPr>
          <a:xfrm>
            <a:off x="5791200" y="3305105"/>
            <a:ext cx="0" cy="4419599"/>
          </a:xfrm>
          <a:prstGeom prst="line">
            <a:avLst/>
          </a:prstGeom>
          <a:ln w="38100" cap="flat">
            <a:solidFill>
              <a:srgbClr val="56AE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>
            <a:extLst>
              <a:ext uri="{FF2B5EF4-FFF2-40B4-BE49-F238E27FC236}">
                <a16:creationId xmlns:a16="http://schemas.microsoft.com/office/drawing/2014/main" id="{58D49C84-0543-7CE3-3A00-C288362BDACB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2674654-1657-FC83-611D-449E891E9425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solidFill>
                  <a:srgbClr val="145DA0"/>
                </a:solidFill>
              </a:endParaRP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73ABE34-27D6-AC4C-EC59-4C546A5D4C33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>
                <a:solidFill>
                  <a:srgbClr val="145DA0"/>
                </a:solidFill>
              </a:endParaRP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612DD846-49EB-F08F-439E-2F94A4B5612F}"/>
              </a:ext>
            </a:extLst>
          </p:cNvPr>
          <p:cNvSpPr txBox="1"/>
          <p:nvPr/>
        </p:nvSpPr>
        <p:spPr>
          <a:xfrm>
            <a:off x="616812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Founder</a:t>
            </a:r>
          </a:p>
        </p:txBody>
      </p:sp>
      <p:pic>
        <p:nvPicPr>
          <p:cNvPr id="21" name="Picture 20" descr="Man wearing blazer">
            <a:extLst>
              <a:ext uri="{FF2B5EF4-FFF2-40B4-BE49-F238E27FC236}">
                <a16:creationId xmlns:a16="http://schemas.microsoft.com/office/drawing/2014/main" id="{2A5E03F0-ECCB-780F-B1C7-D83C64A5E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/>
          <a:stretch/>
        </p:blipFill>
        <p:spPr>
          <a:xfrm>
            <a:off x="616812" y="2165213"/>
            <a:ext cx="7479242" cy="6782535"/>
          </a:xfrm>
          <a:prstGeom prst="rect">
            <a:avLst/>
          </a:prstGeom>
        </p:spPr>
      </p:pic>
      <p:sp>
        <p:nvSpPr>
          <p:cNvPr id="22" name="TextBox 9">
            <a:extLst>
              <a:ext uri="{FF2B5EF4-FFF2-40B4-BE49-F238E27FC236}">
                <a16:creationId xmlns:a16="http://schemas.microsoft.com/office/drawing/2014/main" id="{EDE38622-8EE1-A370-8616-C6E11A0BBCEB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6CCCE0CA-B114-B501-9497-3613548F675A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8306B634-D7EC-7D76-8135-0FD3FC153CAD}"/>
              </a:ext>
            </a:extLst>
          </p:cNvPr>
          <p:cNvSpPr txBox="1"/>
          <p:nvPr/>
        </p:nvSpPr>
        <p:spPr>
          <a:xfrm>
            <a:off x="8741383" y="3009900"/>
            <a:ext cx="8556017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7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Zane </a:t>
            </a:r>
            <a:r>
              <a:rPr lang="en-US" sz="5000" b="1" dirty="0" err="1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Lavis</a:t>
            </a:r>
            <a:endParaRPr lang="en-US" sz="5000" b="1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3E7F4862-9EF8-42FF-92B0-C608A0B5C1F9}"/>
              </a:ext>
            </a:extLst>
          </p:cNvPr>
          <p:cNvSpPr txBox="1"/>
          <p:nvPr/>
        </p:nvSpPr>
        <p:spPr>
          <a:xfrm>
            <a:off x="9290578" y="4132932"/>
            <a:ext cx="7479242" cy="5032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1"/>
              </a:lnSpc>
            </a:pP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ts val="3591"/>
              </a:lnSpc>
            </a:pPr>
            <a:endParaRPr lang="en-US" sz="2394" dirty="0">
              <a:solidFill>
                <a:srgbClr val="065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591"/>
              </a:lnSpc>
            </a:pP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94" dirty="0" err="1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394" dirty="0">
                <a:solidFill>
                  <a:srgbClr val="065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AutoShape 19">
            <a:extLst>
              <a:ext uri="{FF2B5EF4-FFF2-40B4-BE49-F238E27FC236}">
                <a16:creationId xmlns:a16="http://schemas.microsoft.com/office/drawing/2014/main" id="{401A408E-AAE9-1361-82F9-6F35315EB949}"/>
              </a:ext>
            </a:extLst>
          </p:cNvPr>
          <p:cNvSpPr/>
          <p:nvPr/>
        </p:nvSpPr>
        <p:spPr>
          <a:xfrm flipH="1">
            <a:off x="10439400" y="3695700"/>
            <a:ext cx="5181599" cy="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6">
            <a:extLst>
              <a:ext uri="{FF2B5EF4-FFF2-40B4-BE49-F238E27FC236}">
                <a16:creationId xmlns:a16="http://schemas.microsoft.com/office/drawing/2014/main" id="{C567E244-980A-6696-4537-355D4CFE7808}"/>
              </a:ext>
            </a:extLst>
          </p:cNvPr>
          <p:cNvGrpSpPr/>
          <p:nvPr/>
        </p:nvGrpSpPr>
        <p:grpSpPr>
          <a:xfrm rot="5400000">
            <a:off x="8599054" y="-4137575"/>
            <a:ext cx="810011" cy="15367475"/>
            <a:chOff x="0" y="-246795"/>
            <a:chExt cx="404477" cy="5063388"/>
          </a:xfrm>
          <a:solidFill>
            <a:srgbClr val="145DA0"/>
          </a:solidFill>
        </p:grpSpPr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47A60FDF-E09F-67B3-8B6C-7E581F5B7F25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8">
              <a:extLst>
                <a:ext uri="{FF2B5EF4-FFF2-40B4-BE49-F238E27FC236}">
                  <a16:creationId xmlns:a16="http://schemas.microsoft.com/office/drawing/2014/main" id="{0455D808-1F80-AC50-E045-A21F41055C0C}"/>
                </a:ext>
              </a:extLst>
            </p:cNvPr>
            <p:cNvSpPr txBox="1"/>
            <p:nvPr/>
          </p:nvSpPr>
          <p:spPr>
            <a:xfrm>
              <a:off x="0" y="-246795"/>
              <a:ext cx="404477" cy="50633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6812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and Mission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33600" y="2999447"/>
            <a:ext cx="4436017" cy="86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37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78839" y="4089557"/>
            <a:ext cx="1470172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  <a:spcBef>
                <a:spcPct val="0"/>
              </a:spcBef>
            </a:pP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vitae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ligula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AAF4A48-4093-C127-CABE-4C13772A8849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F4442190-920D-24A3-89D2-88A507FEF752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7F36EC8C-E829-A9FC-CB20-14675020E5C2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8A49706B-347A-4B01-32B9-34811C329161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9A018022-F685-BBF0-1256-EAF5659FA3DB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4EF657F6-06A9-7CE8-0DCE-16448B9634A4}"/>
              </a:ext>
            </a:extLst>
          </p:cNvPr>
          <p:cNvSpPr/>
          <p:nvPr/>
        </p:nvSpPr>
        <p:spPr>
          <a:xfrm>
            <a:off x="685800" y="2952761"/>
            <a:ext cx="1168942" cy="1200139"/>
          </a:xfrm>
          <a:prstGeom prst="diamond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E280C6E-B0C1-0559-2ADA-E5291784A3A0}"/>
              </a:ext>
            </a:extLst>
          </p:cNvPr>
          <p:cNvGrpSpPr/>
          <p:nvPr/>
        </p:nvGrpSpPr>
        <p:grpSpPr>
          <a:xfrm rot="5400000">
            <a:off x="8675254" y="-1051326"/>
            <a:ext cx="810011" cy="15367475"/>
            <a:chOff x="0" y="-246795"/>
            <a:chExt cx="404477" cy="5063388"/>
          </a:xfrm>
          <a:solidFill>
            <a:srgbClr val="145DA0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05E8EA26-7F34-28D5-2046-CB4382A39197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8E3D1EB5-183C-A269-9430-149FDF96E6DE}"/>
                </a:ext>
              </a:extLst>
            </p:cNvPr>
            <p:cNvSpPr txBox="1"/>
            <p:nvPr/>
          </p:nvSpPr>
          <p:spPr>
            <a:xfrm>
              <a:off x="0" y="-246795"/>
              <a:ext cx="404477" cy="50633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A56483AF-AF74-F208-3F55-D560EA814432}"/>
              </a:ext>
            </a:extLst>
          </p:cNvPr>
          <p:cNvSpPr txBox="1"/>
          <p:nvPr/>
        </p:nvSpPr>
        <p:spPr>
          <a:xfrm>
            <a:off x="2209800" y="6085696"/>
            <a:ext cx="4436017" cy="862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37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D6C08DE5-E036-3E61-303D-5125B788E674}"/>
              </a:ext>
            </a:extLst>
          </p:cNvPr>
          <p:cNvSpPr txBox="1"/>
          <p:nvPr/>
        </p:nvSpPr>
        <p:spPr>
          <a:xfrm>
            <a:off x="1729397" y="7270612"/>
            <a:ext cx="14701724" cy="105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  <a:spcBef>
                <a:spcPct val="0"/>
              </a:spcBef>
            </a:pP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vitae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rutrum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ligula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Nunc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Proin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dictum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4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96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B4F13E4E-F4FC-C250-E40E-7D242B49ADC3}"/>
              </a:ext>
            </a:extLst>
          </p:cNvPr>
          <p:cNvSpPr/>
          <p:nvPr/>
        </p:nvSpPr>
        <p:spPr>
          <a:xfrm>
            <a:off x="829732" y="5955865"/>
            <a:ext cx="1168942" cy="1200139"/>
          </a:xfrm>
          <a:prstGeom prst="diamond">
            <a:avLst/>
          </a:prstGeom>
          <a:solidFill>
            <a:srgbClr val="56AE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97899" y="5438025"/>
            <a:ext cx="3820563" cy="1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6812" y="2332492"/>
            <a:ext cx="16147188" cy="2152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85"/>
              </a:lnSpc>
              <a:spcBef>
                <a:spcPct val="0"/>
              </a:spcBef>
            </a:pP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Morbi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18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418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97898" y="5020652"/>
            <a:ext cx="3221489" cy="3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Standout Service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37709" y="7224603"/>
            <a:ext cx="4001091" cy="3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Satisfaction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37709" y="7641975"/>
            <a:ext cx="3820563" cy="1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71025" y="5020652"/>
            <a:ext cx="3820563" cy="3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High-Quality Products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71025" y="5438025"/>
            <a:ext cx="3820563" cy="1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71025" y="7224603"/>
            <a:ext cx="3306370" cy="374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Rewards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71025" y="7641975"/>
            <a:ext cx="3820563" cy="108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95EB86D6-A912-4BF2-59AA-2E135EDA1B65}"/>
              </a:ext>
            </a:extLst>
          </p:cNvPr>
          <p:cNvSpPr txBox="1"/>
          <p:nvPr/>
        </p:nvSpPr>
        <p:spPr>
          <a:xfrm>
            <a:off x="616812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Us?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5A342A4-D520-6669-0C84-7DA181FE23F0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27E9E637-C96D-E666-F7B6-486AFBA48AD4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">
            <a:extLst>
              <a:ext uri="{FF2B5EF4-FFF2-40B4-BE49-F238E27FC236}">
                <a16:creationId xmlns:a16="http://schemas.microsoft.com/office/drawing/2014/main" id="{9FB1F7D4-ADC8-9F28-D372-1DCD46AE2083}"/>
              </a:ext>
            </a:extLst>
          </p:cNvPr>
          <p:cNvSpPr txBox="1"/>
          <p:nvPr/>
        </p:nvSpPr>
        <p:spPr>
          <a:xfrm>
            <a:off x="13058112" y="5436463"/>
            <a:ext cx="3531990" cy="129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76C3E228-BF19-37FF-F7C8-D20B624AAE89}"/>
              </a:ext>
            </a:extLst>
          </p:cNvPr>
          <p:cNvSpPr txBox="1"/>
          <p:nvPr/>
        </p:nvSpPr>
        <p:spPr>
          <a:xfrm>
            <a:off x="13058110" y="5019090"/>
            <a:ext cx="3820563" cy="3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Giveback</a:t>
            </a:r>
          </a:p>
        </p:txBody>
      </p:sp>
      <p:sp>
        <p:nvSpPr>
          <p:cNvPr id="52" name="TextBox 23">
            <a:extLst>
              <a:ext uri="{FF2B5EF4-FFF2-40B4-BE49-F238E27FC236}">
                <a16:creationId xmlns:a16="http://schemas.microsoft.com/office/drawing/2014/main" id="{9A26F244-933B-B761-8959-91AD13360FCB}"/>
              </a:ext>
            </a:extLst>
          </p:cNvPr>
          <p:cNvSpPr txBox="1"/>
          <p:nvPr/>
        </p:nvSpPr>
        <p:spPr>
          <a:xfrm>
            <a:off x="12997921" y="7223041"/>
            <a:ext cx="3076165" cy="374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 Town</a:t>
            </a:r>
          </a:p>
        </p:txBody>
      </p:sp>
      <p:sp>
        <p:nvSpPr>
          <p:cNvPr id="53" name="TextBox 24">
            <a:extLst>
              <a:ext uri="{FF2B5EF4-FFF2-40B4-BE49-F238E27FC236}">
                <a16:creationId xmlns:a16="http://schemas.microsoft.com/office/drawing/2014/main" id="{2F0AC93E-D956-EE6A-3429-49811AF64C49}"/>
              </a:ext>
            </a:extLst>
          </p:cNvPr>
          <p:cNvSpPr txBox="1"/>
          <p:nvPr/>
        </p:nvSpPr>
        <p:spPr>
          <a:xfrm>
            <a:off x="12997921" y="7640413"/>
            <a:ext cx="3461279" cy="1294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0"/>
              </a:lnSpc>
              <a:spcBef>
                <a:spcPct val="0"/>
              </a:spcBef>
            </a:pP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US" sz="1400" dirty="0">
                <a:solidFill>
                  <a:srgbClr val="2928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68012FF-0C04-1AB5-36BE-20DCCBE364E5}"/>
              </a:ext>
            </a:extLst>
          </p:cNvPr>
          <p:cNvSpPr/>
          <p:nvPr/>
        </p:nvSpPr>
        <p:spPr>
          <a:xfrm>
            <a:off x="546384" y="5291657"/>
            <a:ext cx="881185" cy="881185"/>
          </a:xfrm>
          <a:prstGeom prst="ellipse">
            <a:avLst/>
          </a:prstGeom>
          <a:solidFill>
            <a:srgbClr val="145DA0"/>
          </a:solidFill>
          <a:ln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F58E957-7AC2-AE37-1865-E88145C196E9}"/>
              </a:ext>
            </a:extLst>
          </p:cNvPr>
          <p:cNvSpPr/>
          <p:nvPr/>
        </p:nvSpPr>
        <p:spPr>
          <a:xfrm>
            <a:off x="6202121" y="5358427"/>
            <a:ext cx="881185" cy="881185"/>
          </a:xfrm>
          <a:prstGeom prst="ellipse">
            <a:avLst/>
          </a:prstGeom>
          <a:solidFill>
            <a:srgbClr val="145DA0"/>
          </a:solidFill>
          <a:ln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4551B79-2FAD-80E5-E522-7289750B8AE1}"/>
              </a:ext>
            </a:extLst>
          </p:cNvPr>
          <p:cNvSpPr/>
          <p:nvPr/>
        </p:nvSpPr>
        <p:spPr>
          <a:xfrm>
            <a:off x="11887201" y="5353132"/>
            <a:ext cx="881185" cy="881185"/>
          </a:xfrm>
          <a:prstGeom prst="ellipse">
            <a:avLst/>
          </a:prstGeom>
          <a:solidFill>
            <a:srgbClr val="145DA0"/>
          </a:solidFill>
          <a:ln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6F4B24F-BB98-13BD-904E-E0937E3C76E0}"/>
              </a:ext>
            </a:extLst>
          </p:cNvPr>
          <p:cNvSpPr/>
          <p:nvPr/>
        </p:nvSpPr>
        <p:spPr>
          <a:xfrm>
            <a:off x="616812" y="7368281"/>
            <a:ext cx="881185" cy="881185"/>
          </a:xfrm>
          <a:prstGeom prst="ellips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739D635-BF2C-8D20-CEE1-5D4B66695DFD}"/>
              </a:ext>
            </a:extLst>
          </p:cNvPr>
          <p:cNvSpPr/>
          <p:nvPr/>
        </p:nvSpPr>
        <p:spPr>
          <a:xfrm>
            <a:off x="6205868" y="7282121"/>
            <a:ext cx="881185" cy="881185"/>
          </a:xfrm>
          <a:prstGeom prst="ellips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FC2AC58-B874-CB9D-1C52-80F717DD523E}"/>
              </a:ext>
            </a:extLst>
          </p:cNvPr>
          <p:cNvSpPr/>
          <p:nvPr/>
        </p:nvSpPr>
        <p:spPr>
          <a:xfrm>
            <a:off x="11887200" y="7282121"/>
            <a:ext cx="881185" cy="881185"/>
          </a:xfrm>
          <a:prstGeom prst="ellips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Graphic 64" descr="Thumbs up sign with solid fill">
            <a:extLst>
              <a:ext uri="{FF2B5EF4-FFF2-40B4-BE49-F238E27FC236}">
                <a16:creationId xmlns:a16="http://schemas.microsoft.com/office/drawing/2014/main" id="{F197039C-1148-F594-2826-C3DEF257B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5034" y="7368281"/>
            <a:ext cx="661662" cy="661662"/>
          </a:xfrm>
          <a:prstGeom prst="rect">
            <a:avLst/>
          </a:prstGeom>
        </p:spPr>
      </p:pic>
      <p:pic>
        <p:nvPicPr>
          <p:cNvPr id="66" name="Graphic 65" descr="Badge New with solid fill">
            <a:extLst>
              <a:ext uri="{FF2B5EF4-FFF2-40B4-BE49-F238E27FC236}">
                <a16:creationId xmlns:a16="http://schemas.microsoft.com/office/drawing/2014/main" id="{B16AF306-C367-4DF6-AD4D-3D862C8BB1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11882" y="5462893"/>
            <a:ext cx="661662" cy="661662"/>
          </a:xfrm>
          <a:prstGeom prst="rect">
            <a:avLst/>
          </a:prstGeom>
        </p:spPr>
      </p:pic>
      <p:pic>
        <p:nvPicPr>
          <p:cNvPr id="67" name="Graphic 66" descr="Medal with solid fill">
            <a:extLst>
              <a:ext uri="{FF2B5EF4-FFF2-40B4-BE49-F238E27FC236}">
                <a16:creationId xmlns:a16="http://schemas.microsoft.com/office/drawing/2014/main" id="{2E98DBA7-0653-7DCE-BD71-09D2ED23D9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280727" y="7351807"/>
            <a:ext cx="788790" cy="788790"/>
          </a:xfrm>
          <a:prstGeom prst="rect">
            <a:avLst/>
          </a:prstGeom>
        </p:spPr>
      </p:pic>
      <p:pic>
        <p:nvPicPr>
          <p:cNvPr id="68" name="Graphic 67" descr="Smiling face with solid fill with solid fill">
            <a:extLst>
              <a:ext uri="{FF2B5EF4-FFF2-40B4-BE49-F238E27FC236}">
                <a16:creationId xmlns:a16="http://schemas.microsoft.com/office/drawing/2014/main" id="{07B54A77-96B5-0A0E-59C4-E5D87F046D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3937" y="7477637"/>
            <a:ext cx="637663" cy="637663"/>
          </a:xfrm>
          <a:prstGeom prst="rect">
            <a:avLst/>
          </a:prstGeom>
        </p:spPr>
      </p:pic>
      <p:pic>
        <p:nvPicPr>
          <p:cNvPr id="69" name="Graphic 68" descr="Dance with solid fill">
            <a:extLst>
              <a:ext uri="{FF2B5EF4-FFF2-40B4-BE49-F238E27FC236}">
                <a16:creationId xmlns:a16="http://schemas.microsoft.com/office/drawing/2014/main" id="{CD49C0B2-BABE-A0FE-EC1F-7A3C69E42A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2281" y="5401418"/>
            <a:ext cx="661662" cy="661662"/>
          </a:xfrm>
          <a:prstGeom prst="rect">
            <a:avLst/>
          </a:prstGeom>
        </p:spPr>
      </p:pic>
      <p:grpSp>
        <p:nvGrpSpPr>
          <p:cNvPr id="70" name="Group 6">
            <a:extLst>
              <a:ext uri="{FF2B5EF4-FFF2-40B4-BE49-F238E27FC236}">
                <a16:creationId xmlns:a16="http://schemas.microsoft.com/office/drawing/2014/main" id="{5444B49F-4848-A559-C71D-3385CD1521B4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FB30482-65BD-39CD-088E-FB7F3AF4E376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C7B2D5C-39A6-2ABD-EF41-14F718677D2E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74" name="Graphic 73" descr="Users with solid fill">
            <a:extLst>
              <a:ext uri="{FF2B5EF4-FFF2-40B4-BE49-F238E27FC236}">
                <a16:creationId xmlns:a16="http://schemas.microsoft.com/office/drawing/2014/main" id="{74735393-39A2-D9EF-6CCC-DF65233F4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005034" y="5434012"/>
            <a:ext cx="661662" cy="6616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95EB86D6-A912-4BF2-59AA-2E135EDA1B65}"/>
              </a:ext>
            </a:extLst>
          </p:cNvPr>
          <p:cNvSpPr txBox="1"/>
          <p:nvPr/>
        </p:nvSpPr>
        <p:spPr>
          <a:xfrm>
            <a:off x="616812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145DA0"/>
                </a:solidFill>
                <a:latin typeface="Now Bold"/>
              </a:rPr>
              <a:t>Our Services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35A342A4-D520-6669-0C84-7DA181FE23F0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27E9E637-C96D-E666-F7B6-486AFBA48AD4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0" name="Group 6">
            <a:extLst>
              <a:ext uri="{FF2B5EF4-FFF2-40B4-BE49-F238E27FC236}">
                <a16:creationId xmlns:a16="http://schemas.microsoft.com/office/drawing/2014/main" id="{5444B49F-4848-A559-C71D-3385CD1521B4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3FB30482-65BD-39CD-088E-FB7F3AF4E376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8">
              <a:extLst>
                <a:ext uri="{FF2B5EF4-FFF2-40B4-BE49-F238E27FC236}">
                  <a16:creationId xmlns:a16="http://schemas.microsoft.com/office/drawing/2014/main" id="{DC7B2D5C-39A6-2ABD-EF41-14F718677D2E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grpSp>
        <p:nvGrpSpPr>
          <p:cNvPr id="2" name="Group 6">
            <a:extLst>
              <a:ext uri="{FF2B5EF4-FFF2-40B4-BE49-F238E27FC236}">
                <a16:creationId xmlns:a16="http://schemas.microsoft.com/office/drawing/2014/main" id="{FF3FB55D-75E2-47AF-24FC-7673ACD4AD03}"/>
              </a:ext>
            </a:extLst>
          </p:cNvPr>
          <p:cNvGrpSpPr/>
          <p:nvPr/>
        </p:nvGrpSpPr>
        <p:grpSpPr>
          <a:xfrm rot="5400000">
            <a:off x="6440194" y="-1903704"/>
            <a:ext cx="5179012" cy="18059400"/>
            <a:chOff x="0" y="0"/>
            <a:chExt cx="404477" cy="4816593"/>
          </a:xfrm>
          <a:solidFill>
            <a:srgbClr val="1F497D"/>
          </a:solidFill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77DD71C8-36CB-AFC6-35AB-351184CE99EE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5A8B53D-43AC-7F76-BF71-85BA314744F5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solidFill>
              <a:srgbClr val="56AEFF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AB967A9C-382F-BF5A-5599-890EBB60FE8C}"/>
              </a:ext>
            </a:extLst>
          </p:cNvPr>
          <p:cNvSpPr/>
          <p:nvPr/>
        </p:nvSpPr>
        <p:spPr>
          <a:xfrm>
            <a:off x="622354" y="3241090"/>
            <a:ext cx="25146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53A03E-CE25-FF12-FC2F-8EC01ACE5D23}"/>
              </a:ext>
            </a:extLst>
          </p:cNvPr>
          <p:cNvSpPr/>
          <p:nvPr/>
        </p:nvSpPr>
        <p:spPr>
          <a:xfrm>
            <a:off x="4172239" y="3232688"/>
            <a:ext cx="25146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32BA7-1A57-11C1-9A6A-D63DDF14B64C}"/>
              </a:ext>
            </a:extLst>
          </p:cNvPr>
          <p:cNvSpPr/>
          <p:nvPr/>
        </p:nvSpPr>
        <p:spPr>
          <a:xfrm>
            <a:off x="7841491" y="3190189"/>
            <a:ext cx="25146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ED8DB5-7D75-E6DD-90FF-AD40831A4677}"/>
              </a:ext>
            </a:extLst>
          </p:cNvPr>
          <p:cNvSpPr/>
          <p:nvPr/>
        </p:nvSpPr>
        <p:spPr>
          <a:xfrm>
            <a:off x="11360488" y="3201696"/>
            <a:ext cx="25146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63957-96B8-C3CC-FE80-C7F7B8E05752}"/>
              </a:ext>
            </a:extLst>
          </p:cNvPr>
          <p:cNvSpPr/>
          <p:nvPr/>
        </p:nvSpPr>
        <p:spPr>
          <a:xfrm>
            <a:off x="14864826" y="3121799"/>
            <a:ext cx="25146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145D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88F1A33D-7517-0CBF-E2AF-9168BF456669}"/>
              </a:ext>
            </a:extLst>
          </p:cNvPr>
          <p:cNvSpPr txBox="1"/>
          <p:nvPr/>
        </p:nvSpPr>
        <p:spPr>
          <a:xfrm>
            <a:off x="228600" y="6051675"/>
            <a:ext cx="3388931" cy="323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Marketing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endParaRPr lang="en-US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Target Audience with solid fill">
            <a:extLst>
              <a:ext uri="{FF2B5EF4-FFF2-40B4-BE49-F238E27FC236}">
                <a16:creationId xmlns:a16="http://schemas.microsoft.com/office/drawing/2014/main" id="{04E776ED-A36A-E845-3F93-F5591039D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26619" y="3511412"/>
            <a:ext cx="1944344" cy="1944344"/>
          </a:xfrm>
          <a:prstGeom prst="rect">
            <a:avLst/>
          </a:prstGeom>
        </p:spPr>
      </p:pic>
      <p:sp>
        <p:nvSpPr>
          <p:cNvPr id="20" name="TextBox 23">
            <a:extLst>
              <a:ext uri="{FF2B5EF4-FFF2-40B4-BE49-F238E27FC236}">
                <a16:creationId xmlns:a16="http://schemas.microsoft.com/office/drawing/2014/main" id="{29573194-AC76-AEB0-D3AA-A328D9A00D49}"/>
              </a:ext>
            </a:extLst>
          </p:cNvPr>
          <p:cNvSpPr txBox="1"/>
          <p:nvPr/>
        </p:nvSpPr>
        <p:spPr>
          <a:xfrm>
            <a:off x="3800752" y="6046143"/>
            <a:ext cx="3558216" cy="323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Design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32" name="Graphic 31" descr="Marketing with solid fill">
            <a:extLst>
              <a:ext uri="{FF2B5EF4-FFF2-40B4-BE49-F238E27FC236}">
                <a16:creationId xmlns:a16="http://schemas.microsoft.com/office/drawing/2014/main" id="{43EB6DA3-C79C-0D83-AB59-D366C71C5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33111" y="3564318"/>
            <a:ext cx="1944344" cy="1944344"/>
          </a:xfrm>
          <a:prstGeom prst="rect">
            <a:avLst/>
          </a:prstGeom>
        </p:spPr>
      </p:pic>
      <p:pic>
        <p:nvPicPr>
          <p:cNvPr id="34" name="Graphic 33" descr="Internet with solid fill">
            <a:extLst>
              <a:ext uri="{FF2B5EF4-FFF2-40B4-BE49-F238E27FC236}">
                <a16:creationId xmlns:a16="http://schemas.microsoft.com/office/drawing/2014/main" id="{6A3988BD-BB69-4747-FC1E-EE4C582F4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457367" y="3530297"/>
            <a:ext cx="1944344" cy="1944344"/>
          </a:xfrm>
          <a:prstGeom prst="rect">
            <a:avLst/>
          </a:prstGeom>
        </p:spPr>
      </p:pic>
      <p:sp>
        <p:nvSpPr>
          <p:cNvPr id="35" name="TextBox 23">
            <a:extLst>
              <a:ext uri="{FF2B5EF4-FFF2-40B4-BE49-F238E27FC236}">
                <a16:creationId xmlns:a16="http://schemas.microsoft.com/office/drawing/2014/main" id="{5DD94119-41A9-269E-67A5-72360EE038D6}"/>
              </a:ext>
            </a:extLst>
          </p:cNvPr>
          <p:cNvSpPr txBox="1"/>
          <p:nvPr/>
        </p:nvSpPr>
        <p:spPr>
          <a:xfrm>
            <a:off x="7418279" y="5987054"/>
            <a:ext cx="3558216" cy="323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9" name="TextBox 23">
            <a:extLst>
              <a:ext uri="{FF2B5EF4-FFF2-40B4-BE49-F238E27FC236}">
                <a16:creationId xmlns:a16="http://schemas.microsoft.com/office/drawing/2014/main" id="{5A34684C-7F5F-AA40-F6B2-FA1BD3916DFD}"/>
              </a:ext>
            </a:extLst>
          </p:cNvPr>
          <p:cNvSpPr txBox="1"/>
          <p:nvPr/>
        </p:nvSpPr>
        <p:spPr>
          <a:xfrm>
            <a:off x="10929032" y="5985394"/>
            <a:ext cx="3558216" cy="323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 Design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40" name="Graphic 39" descr="Ui Ux with solid fill">
            <a:extLst>
              <a:ext uri="{FF2B5EF4-FFF2-40B4-BE49-F238E27FC236}">
                <a16:creationId xmlns:a16="http://schemas.microsoft.com/office/drawing/2014/main" id="{43B4ED15-E28F-F8E7-92D5-7C3744BBAB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638286" y="3488578"/>
            <a:ext cx="1925314" cy="1925314"/>
          </a:xfrm>
          <a:prstGeom prst="rect">
            <a:avLst/>
          </a:prstGeom>
        </p:spPr>
      </p:pic>
      <p:pic>
        <p:nvPicPr>
          <p:cNvPr id="41" name="Graphic 40" descr="Illustrator outline">
            <a:extLst>
              <a:ext uri="{FF2B5EF4-FFF2-40B4-BE49-F238E27FC236}">
                <a16:creationId xmlns:a16="http://schemas.microsoft.com/office/drawing/2014/main" id="{2C84EBCC-FC79-D772-3A3A-99AEAFE92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159469" y="3454542"/>
            <a:ext cx="1925314" cy="1925314"/>
          </a:xfrm>
          <a:prstGeom prst="rect">
            <a:avLst/>
          </a:prstGeom>
        </p:spPr>
      </p:pic>
      <p:sp>
        <p:nvSpPr>
          <p:cNvPr id="42" name="TextBox 23">
            <a:extLst>
              <a:ext uri="{FF2B5EF4-FFF2-40B4-BE49-F238E27FC236}">
                <a16:creationId xmlns:a16="http://schemas.microsoft.com/office/drawing/2014/main" id="{76B0E09C-5931-78EF-EFE0-1E987FCA86B9}"/>
              </a:ext>
            </a:extLst>
          </p:cNvPr>
          <p:cNvSpPr txBox="1"/>
          <p:nvPr/>
        </p:nvSpPr>
        <p:spPr>
          <a:xfrm>
            <a:off x="14439785" y="6014865"/>
            <a:ext cx="3558216" cy="323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302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Design</a:t>
            </a:r>
          </a:p>
          <a:p>
            <a:pPr algn="ctr">
              <a:lnSpc>
                <a:spcPts val="3222"/>
              </a:lnSpc>
              <a:spcBef>
                <a:spcPct val="0"/>
              </a:spcBef>
            </a:pP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efficitur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sit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magna. Morbi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vel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feugiat</a:t>
            </a:r>
            <a:r>
              <a:rPr lang="en-US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9716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36615"/>
            <a:ext cx="18288000" cy="4042376"/>
            <a:chOff x="0" y="0"/>
            <a:chExt cx="4816593" cy="1064659"/>
          </a:xfrm>
          <a:solidFill>
            <a:srgbClr val="56AEFF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064659"/>
            </a:xfrm>
            <a:custGeom>
              <a:avLst/>
              <a:gdLst/>
              <a:ahLst/>
              <a:cxnLst/>
              <a:rect l="l" t="t" r="r" b="b"/>
              <a:pathLst>
                <a:path w="4816592" h="1064659">
                  <a:moveTo>
                    <a:pt x="0" y="0"/>
                  </a:moveTo>
                  <a:lnTo>
                    <a:pt x="4816592" y="0"/>
                  </a:lnTo>
                  <a:lnTo>
                    <a:pt x="4816592" y="1064659"/>
                  </a:lnTo>
                  <a:lnTo>
                    <a:pt x="0" y="1064659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10275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04900" y="3390900"/>
            <a:ext cx="5084180" cy="5493953"/>
            <a:chOff x="0" y="0"/>
            <a:chExt cx="1339043" cy="1547313"/>
          </a:xfrm>
          <a:solidFill>
            <a:srgbClr val="145DA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1339043" cy="1547313"/>
            </a:xfrm>
            <a:custGeom>
              <a:avLst/>
              <a:gdLst/>
              <a:ahLst/>
              <a:cxnLst/>
              <a:rect l="l" t="t" r="r" b="b"/>
              <a:pathLst>
                <a:path w="1339043" h="1547313">
                  <a:moveTo>
                    <a:pt x="0" y="0"/>
                  </a:moveTo>
                  <a:lnTo>
                    <a:pt x="1339043" y="0"/>
                  </a:lnTo>
                  <a:lnTo>
                    <a:pt x="1339043" y="1547313"/>
                  </a:lnTo>
                  <a:lnTo>
                    <a:pt x="0" y="154731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339043" cy="158541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1524000" y="6155947"/>
            <a:ext cx="4134009" cy="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647221" y="4032605"/>
            <a:ext cx="1918845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1579986" y="4686300"/>
            <a:ext cx="4063614" cy="913648"/>
            <a:chOff x="0" y="-1387005"/>
            <a:chExt cx="5418152" cy="1218197"/>
          </a:xfrm>
        </p:grpSpPr>
        <p:sp>
          <p:nvSpPr>
            <p:cNvPr id="30" name="TextBox 30"/>
            <p:cNvSpPr txBox="1"/>
            <p:nvPr/>
          </p:nvSpPr>
          <p:spPr>
            <a:xfrm>
              <a:off x="0" y="-1387005"/>
              <a:ext cx="3481352" cy="1218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840"/>
                </a:lnSpc>
              </a:pPr>
              <a:r>
                <a:rPr lang="en-US" sz="5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$29.99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3076916" y="-881121"/>
              <a:ext cx="234123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month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79985" y="6872407"/>
            <a:ext cx="3600077" cy="1278086"/>
            <a:chOff x="0" y="-7620"/>
            <a:chExt cx="4800102" cy="170411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51509" y="-7620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647475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51509" y="6398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0" y="12573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51509" y="13002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6772196" y="4960790"/>
            <a:ext cx="1755927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Prompt Light"/>
              </a:rPr>
              <a:t>For Begginers</a:t>
            </a: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id="{4D97583A-4843-3070-04D7-1A402028D634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72" name="Freeform 10">
            <a:extLst>
              <a:ext uri="{FF2B5EF4-FFF2-40B4-BE49-F238E27FC236}">
                <a16:creationId xmlns:a16="http://schemas.microsoft.com/office/drawing/2014/main" id="{C967060E-BCC3-864F-0409-15C375DE90D2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5">
            <a:extLst>
              <a:ext uri="{FF2B5EF4-FFF2-40B4-BE49-F238E27FC236}">
                <a16:creationId xmlns:a16="http://schemas.microsoft.com/office/drawing/2014/main" id="{168106A6-6FBC-F86E-614A-F48D48F69CC8}"/>
              </a:ext>
            </a:extLst>
          </p:cNvPr>
          <p:cNvSpPr txBox="1"/>
          <p:nvPr/>
        </p:nvSpPr>
        <p:spPr>
          <a:xfrm>
            <a:off x="914400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grpSp>
        <p:nvGrpSpPr>
          <p:cNvPr id="74" name="Group 5">
            <a:extLst>
              <a:ext uri="{FF2B5EF4-FFF2-40B4-BE49-F238E27FC236}">
                <a16:creationId xmlns:a16="http://schemas.microsoft.com/office/drawing/2014/main" id="{A658251B-4225-AD4C-DE8C-3903F7949FC9}"/>
              </a:ext>
            </a:extLst>
          </p:cNvPr>
          <p:cNvGrpSpPr/>
          <p:nvPr/>
        </p:nvGrpSpPr>
        <p:grpSpPr>
          <a:xfrm>
            <a:off x="6553200" y="3390900"/>
            <a:ext cx="5084180" cy="5509886"/>
            <a:chOff x="0" y="0"/>
            <a:chExt cx="1339043" cy="1547313"/>
          </a:xfrm>
          <a:solidFill>
            <a:srgbClr val="145DA0"/>
          </a:solidFill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146C7567-F654-5D13-3AC8-6CF64280ACC7}"/>
                </a:ext>
              </a:extLst>
            </p:cNvPr>
            <p:cNvSpPr/>
            <p:nvPr/>
          </p:nvSpPr>
          <p:spPr>
            <a:xfrm>
              <a:off x="0" y="0"/>
              <a:ext cx="1339043" cy="1547313"/>
            </a:xfrm>
            <a:custGeom>
              <a:avLst/>
              <a:gdLst/>
              <a:ahLst/>
              <a:cxnLst/>
              <a:rect l="l" t="t" r="r" b="b"/>
              <a:pathLst>
                <a:path w="1339043" h="1547313">
                  <a:moveTo>
                    <a:pt x="0" y="0"/>
                  </a:moveTo>
                  <a:lnTo>
                    <a:pt x="1339043" y="0"/>
                  </a:lnTo>
                  <a:lnTo>
                    <a:pt x="1339043" y="1547313"/>
                  </a:lnTo>
                  <a:lnTo>
                    <a:pt x="0" y="154731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TextBox 7">
              <a:extLst>
                <a:ext uri="{FF2B5EF4-FFF2-40B4-BE49-F238E27FC236}">
                  <a16:creationId xmlns:a16="http://schemas.microsoft.com/office/drawing/2014/main" id="{EA62D22C-1C85-05C1-FD04-BD7BA1D1FB0A}"/>
                </a:ext>
              </a:extLst>
            </p:cNvPr>
            <p:cNvSpPr txBox="1"/>
            <p:nvPr/>
          </p:nvSpPr>
          <p:spPr>
            <a:xfrm>
              <a:off x="0" y="-38100"/>
              <a:ext cx="1339043" cy="158541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7" name="AutoShape 24">
            <a:extLst>
              <a:ext uri="{FF2B5EF4-FFF2-40B4-BE49-F238E27FC236}">
                <a16:creationId xmlns:a16="http://schemas.microsoft.com/office/drawing/2014/main" id="{6563DB66-24B6-596A-8689-6143D10CE1A5}"/>
              </a:ext>
            </a:extLst>
          </p:cNvPr>
          <p:cNvSpPr/>
          <p:nvPr/>
        </p:nvSpPr>
        <p:spPr>
          <a:xfrm>
            <a:off x="6972300" y="6171880"/>
            <a:ext cx="4134009" cy="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TextBox 27">
            <a:extLst>
              <a:ext uri="{FF2B5EF4-FFF2-40B4-BE49-F238E27FC236}">
                <a16:creationId xmlns:a16="http://schemas.microsoft.com/office/drawing/2014/main" id="{138698B3-D0C5-055B-1ABF-B2062B6AD4A6}"/>
              </a:ext>
            </a:extLst>
          </p:cNvPr>
          <p:cNvSpPr txBox="1"/>
          <p:nvPr/>
        </p:nvSpPr>
        <p:spPr>
          <a:xfrm>
            <a:off x="7028285" y="4003957"/>
            <a:ext cx="1918845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</a:p>
        </p:txBody>
      </p:sp>
      <p:grpSp>
        <p:nvGrpSpPr>
          <p:cNvPr id="80" name="Group 29">
            <a:extLst>
              <a:ext uri="{FF2B5EF4-FFF2-40B4-BE49-F238E27FC236}">
                <a16:creationId xmlns:a16="http://schemas.microsoft.com/office/drawing/2014/main" id="{435756AA-976E-C579-4B5A-8E8C439A3ED9}"/>
              </a:ext>
            </a:extLst>
          </p:cNvPr>
          <p:cNvGrpSpPr/>
          <p:nvPr/>
        </p:nvGrpSpPr>
        <p:grpSpPr>
          <a:xfrm>
            <a:off x="7028286" y="4702233"/>
            <a:ext cx="4051531" cy="913648"/>
            <a:chOff x="0" y="-1387005"/>
            <a:chExt cx="5402041" cy="1218197"/>
          </a:xfrm>
        </p:grpSpPr>
        <p:sp>
          <p:nvSpPr>
            <p:cNvPr id="81" name="TextBox 30">
              <a:extLst>
                <a:ext uri="{FF2B5EF4-FFF2-40B4-BE49-F238E27FC236}">
                  <a16:creationId xmlns:a16="http://schemas.microsoft.com/office/drawing/2014/main" id="{AD6E9B13-EC55-1167-00B4-8D4F16CB64DD}"/>
                </a:ext>
              </a:extLst>
            </p:cNvPr>
            <p:cNvSpPr txBox="1"/>
            <p:nvPr/>
          </p:nvSpPr>
          <p:spPr>
            <a:xfrm>
              <a:off x="0" y="-1387005"/>
              <a:ext cx="3328952" cy="1218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840"/>
                </a:lnSpc>
              </a:pPr>
              <a:r>
                <a:rPr lang="en-US" sz="5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$29.99</a:t>
              </a:r>
            </a:p>
          </p:txBody>
        </p:sp>
        <p:sp>
          <p:nvSpPr>
            <p:cNvPr id="82" name="TextBox 31">
              <a:extLst>
                <a:ext uri="{FF2B5EF4-FFF2-40B4-BE49-F238E27FC236}">
                  <a16:creationId xmlns:a16="http://schemas.microsoft.com/office/drawing/2014/main" id="{78C8C4B2-B496-FAD9-1E56-9FCDF876BF40}"/>
                </a:ext>
              </a:extLst>
            </p:cNvPr>
            <p:cNvSpPr txBox="1"/>
            <p:nvPr/>
          </p:nvSpPr>
          <p:spPr>
            <a:xfrm>
              <a:off x="3060805" y="-863840"/>
              <a:ext cx="234123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month</a:t>
              </a:r>
            </a:p>
          </p:txBody>
        </p:sp>
      </p:grpSp>
      <p:grpSp>
        <p:nvGrpSpPr>
          <p:cNvPr id="83" name="Group 32">
            <a:extLst>
              <a:ext uri="{FF2B5EF4-FFF2-40B4-BE49-F238E27FC236}">
                <a16:creationId xmlns:a16="http://schemas.microsoft.com/office/drawing/2014/main" id="{82084C14-8DE8-A130-269B-5C972103BF2E}"/>
              </a:ext>
            </a:extLst>
          </p:cNvPr>
          <p:cNvGrpSpPr/>
          <p:nvPr/>
        </p:nvGrpSpPr>
        <p:grpSpPr>
          <a:xfrm>
            <a:off x="7028285" y="6888340"/>
            <a:ext cx="3600077" cy="1278086"/>
            <a:chOff x="0" y="-7620"/>
            <a:chExt cx="4800102" cy="1704115"/>
          </a:xfrm>
        </p:grpSpPr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43019ED4-D46E-3DB5-531B-DBB1D3A7043B}"/>
                </a:ext>
              </a:extLst>
            </p:cNvPr>
            <p:cNvSpPr/>
            <p:nvPr/>
          </p:nvSpPr>
          <p:spPr>
            <a:xfrm>
              <a:off x="0" y="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TextBox 34">
              <a:extLst>
                <a:ext uri="{FF2B5EF4-FFF2-40B4-BE49-F238E27FC236}">
                  <a16:creationId xmlns:a16="http://schemas.microsoft.com/office/drawing/2014/main" id="{5203B679-6D8D-F04C-168C-0B0CA93B604C}"/>
                </a:ext>
              </a:extLst>
            </p:cNvPr>
            <p:cNvSpPr txBox="1"/>
            <p:nvPr/>
          </p:nvSpPr>
          <p:spPr>
            <a:xfrm>
              <a:off x="751509" y="-7620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A6B6F2CE-7B3B-EE5B-10E7-AAE4BD791333}"/>
                </a:ext>
              </a:extLst>
            </p:cNvPr>
            <p:cNvSpPr/>
            <p:nvPr/>
          </p:nvSpPr>
          <p:spPr>
            <a:xfrm>
              <a:off x="0" y="647475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36">
              <a:extLst>
                <a:ext uri="{FF2B5EF4-FFF2-40B4-BE49-F238E27FC236}">
                  <a16:creationId xmlns:a16="http://schemas.microsoft.com/office/drawing/2014/main" id="{08C12E05-9A9D-C743-1A19-852E20A56C5B}"/>
                </a:ext>
              </a:extLst>
            </p:cNvPr>
            <p:cNvSpPr txBox="1"/>
            <p:nvPr/>
          </p:nvSpPr>
          <p:spPr>
            <a:xfrm>
              <a:off x="751509" y="6398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A5DF2E3E-E25F-D994-0E8E-8E0B37DD02DC}"/>
                </a:ext>
              </a:extLst>
            </p:cNvPr>
            <p:cNvSpPr/>
            <p:nvPr/>
          </p:nvSpPr>
          <p:spPr>
            <a:xfrm>
              <a:off x="0" y="12573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38">
              <a:extLst>
                <a:ext uri="{FF2B5EF4-FFF2-40B4-BE49-F238E27FC236}">
                  <a16:creationId xmlns:a16="http://schemas.microsoft.com/office/drawing/2014/main" id="{B2DEA95D-7EB4-DC65-7242-921316025516}"/>
                </a:ext>
              </a:extLst>
            </p:cNvPr>
            <p:cNvSpPr txBox="1"/>
            <p:nvPr/>
          </p:nvSpPr>
          <p:spPr>
            <a:xfrm>
              <a:off x="751509" y="13002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</p:grpSp>
      <p:grpSp>
        <p:nvGrpSpPr>
          <p:cNvPr id="90" name="Group 5">
            <a:extLst>
              <a:ext uri="{FF2B5EF4-FFF2-40B4-BE49-F238E27FC236}">
                <a16:creationId xmlns:a16="http://schemas.microsoft.com/office/drawing/2014/main" id="{98588D11-3379-914D-B41F-52575DC575B6}"/>
              </a:ext>
            </a:extLst>
          </p:cNvPr>
          <p:cNvGrpSpPr/>
          <p:nvPr/>
        </p:nvGrpSpPr>
        <p:grpSpPr>
          <a:xfrm>
            <a:off x="11984620" y="3390900"/>
            <a:ext cx="5084180" cy="5509886"/>
            <a:chOff x="0" y="0"/>
            <a:chExt cx="1339043" cy="1547313"/>
          </a:xfrm>
          <a:solidFill>
            <a:srgbClr val="145DA0"/>
          </a:solidFill>
        </p:grpSpPr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FFB001EA-BEF9-D4ED-80CE-A370273D94B4}"/>
                </a:ext>
              </a:extLst>
            </p:cNvPr>
            <p:cNvSpPr/>
            <p:nvPr/>
          </p:nvSpPr>
          <p:spPr>
            <a:xfrm>
              <a:off x="0" y="0"/>
              <a:ext cx="1339043" cy="1547313"/>
            </a:xfrm>
            <a:custGeom>
              <a:avLst/>
              <a:gdLst/>
              <a:ahLst/>
              <a:cxnLst/>
              <a:rect l="l" t="t" r="r" b="b"/>
              <a:pathLst>
                <a:path w="1339043" h="1547313">
                  <a:moveTo>
                    <a:pt x="0" y="0"/>
                  </a:moveTo>
                  <a:lnTo>
                    <a:pt x="1339043" y="0"/>
                  </a:lnTo>
                  <a:lnTo>
                    <a:pt x="1339043" y="1547313"/>
                  </a:lnTo>
                  <a:lnTo>
                    <a:pt x="0" y="154731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7">
              <a:extLst>
                <a:ext uri="{FF2B5EF4-FFF2-40B4-BE49-F238E27FC236}">
                  <a16:creationId xmlns:a16="http://schemas.microsoft.com/office/drawing/2014/main" id="{9E9192B9-5EF0-ACC5-9091-D50F2F4ED923}"/>
                </a:ext>
              </a:extLst>
            </p:cNvPr>
            <p:cNvSpPr txBox="1"/>
            <p:nvPr/>
          </p:nvSpPr>
          <p:spPr>
            <a:xfrm>
              <a:off x="0" y="-38100"/>
              <a:ext cx="1339043" cy="158541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AutoShape 24">
            <a:extLst>
              <a:ext uri="{FF2B5EF4-FFF2-40B4-BE49-F238E27FC236}">
                <a16:creationId xmlns:a16="http://schemas.microsoft.com/office/drawing/2014/main" id="{52D79AA5-0BF6-4EED-E056-DB2221D8C6B4}"/>
              </a:ext>
            </a:extLst>
          </p:cNvPr>
          <p:cNvSpPr/>
          <p:nvPr/>
        </p:nvSpPr>
        <p:spPr>
          <a:xfrm>
            <a:off x="12403720" y="6171880"/>
            <a:ext cx="4134009" cy="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4" name="TextBox 27">
            <a:extLst>
              <a:ext uri="{FF2B5EF4-FFF2-40B4-BE49-F238E27FC236}">
                <a16:creationId xmlns:a16="http://schemas.microsoft.com/office/drawing/2014/main" id="{02CDE725-DD89-66D7-4953-F4AB2EFF38D5}"/>
              </a:ext>
            </a:extLst>
          </p:cNvPr>
          <p:cNvSpPr txBox="1"/>
          <p:nvPr/>
        </p:nvSpPr>
        <p:spPr>
          <a:xfrm>
            <a:off x="12459705" y="3984740"/>
            <a:ext cx="1918845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1" dirty="0">
                <a:solidFill>
                  <a:srgbClr val="56A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</a:t>
            </a:r>
          </a:p>
        </p:txBody>
      </p:sp>
      <p:grpSp>
        <p:nvGrpSpPr>
          <p:cNvPr id="96" name="Group 29">
            <a:extLst>
              <a:ext uri="{FF2B5EF4-FFF2-40B4-BE49-F238E27FC236}">
                <a16:creationId xmlns:a16="http://schemas.microsoft.com/office/drawing/2014/main" id="{3CF14470-91D8-2F25-4533-3062230853ED}"/>
              </a:ext>
            </a:extLst>
          </p:cNvPr>
          <p:cNvGrpSpPr/>
          <p:nvPr/>
        </p:nvGrpSpPr>
        <p:grpSpPr>
          <a:xfrm>
            <a:off x="12459706" y="4702233"/>
            <a:ext cx="4080972" cy="913648"/>
            <a:chOff x="0" y="-1387005"/>
            <a:chExt cx="5441296" cy="1218197"/>
          </a:xfrm>
        </p:grpSpPr>
        <p:sp>
          <p:nvSpPr>
            <p:cNvPr id="97" name="TextBox 30">
              <a:extLst>
                <a:ext uri="{FF2B5EF4-FFF2-40B4-BE49-F238E27FC236}">
                  <a16:creationId xmlns:a16="http://schemas.microsoft.com/office/drawing/2014/main" id="{25F68BCB-E3FE-2C33-AFD5-7B5C5D7E3EDD}"/>
                </a:ext>
              </a:extLst>
            </p:cNvPr>
            <p:cNvSpPr txBox="1"/>
            <p:nvPr/>
          </p:nvSpPr>
          <p:spPr>
            <a:xfrm>
              <a:off x="0" y="-1387005"/>
              <a:ext cx="3402259" cy="12181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7840"/>
                </a:lnSpc>
              </a:pPr>
              <a:r>
                <a:rPr lang="en-US" sz="5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$29.99</a:t>
              </a:r>
            </a:p>
          </p:txBody>
        </p:sp>
        <p:sp>
          <p:nvSpPr>
            <p:cNvPr id="98" name="TextBox 31">
              <a:extLst>
                <a:ext uri="{FF2B5EF4-FFF2-40B4-BE49-F238E27FC236}">
                  <a16:creationId xmlns:a16="http://schemas.microsoft.com/office/drawing/2014/main" id="{319F5FC0-AEE1-4B79-75E0-4C9A8EEABE02}"/>
                </a:ext>
              </a:extLst>
            </p:cNvPr>
            <p:cNvSpPr txBox="1"/>
            <p:nvPr/>
          </p:nvSpPr>
          <p:spPr>
            <a:xfrm>
              <a:off x="3100060" y="-952424"/>
              <a:ext cx="2341236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month</a:t>
              </a:r>
            </a:p>
          </p:txBody>
        </p:sp>
      </p:grpSp>
      <p:grpSp>
        <p:nvGrpSpPr>
          <p:cNvPr id="99" name="Group 32">
            <a:extLst>
              <a:ext uri="{FF2B5EF4-FFF2-40B4-BE49-F238E27FC236}">
                <a16:creationId xmlns:a16="http://schemas.microsoft.com/office/drawing/2014/main" id="{A0D8A606-75C5-830C-747C-C32D3E0F3D06}"/>
              </a:ext>
            </a:extLst>
          </p:cNvPr>
          <p:cNvGrpSpPr/>
          <p:nvPr/>
        </p:nvGrpSpPr>
        <p:grpSpPr>
          <a:xfrm>
            <a:off x="12459705" y="6888340"/>
            <a:ext cx="3600077" cy="1278086"/>
            <a:chOff x="0" y="-7620"/>
            <a:chExt cx="4800102" cy="1704115"/>
          </a:xfrm>
        </p:grpSpPr>
        <p:sp>
          <p:nvSpPr>
            <p:cNvPr id="100" name="Freeform 33">
              <a:extLst>
                <a:ext uri="{FF2B5EF4-FFF2-40B4-BE49-F238E27FC236}">
                  <a16:creationId xmlns:a16="http://schemas.microsoft.com/office/drawing/2014/main" id="{DF6EDCBE-A921-2958-698C-C90EF972E550}"/>
                </a:ext>
              </a:extLst>
            </p:cNvPr>
            <p:cNvSpPr/>
            <p:nvPr/>
          </p:nvSpPr>
          <p:spPr>
            <a:xfrm>
              <a:off x="0" y="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Box 34">
              <a:extLst>
                <a:ext uri="{FF2B5EF4-FFF2-40B4-BE49-F238E27FC236}">
                  <a16:creationId xmlns:a16="http://schemas.microsoft.com/office/drawing/2014/main" id="{3DC761FC-CAD1-A951-0464-D386310C9699}"/>
                </a:ext>
              </a:extLst>
            </p:cNvPr>
            <p:cNvSpPr txBox="1"/>
            <p:nvPr/>
          </p:nvSpPr>
          <p:spPr>
            <a:xfrm>
              <a:off x="751509" y="-7620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102" name="Freeform 35">
              <a:extLst>
                <a:ext uri="{FF2B5EF4-FFF2-40B4-BE49-F238E27FC236}">
                  <a16:creationId xmlns:a16="http://schemas.microsoft.com/office/drawing/2014/main" id="{20CAA16D-8965-6EC5-F69A-D6F7015ED8EF}"/>
                </a:ext>
              </a:extLst>
            </p:cNvPr>
            <p:cNvSpPr/>
            <p:nvPr/>
          </p:nvSpPr>
          <p:spPr>
            <a:xfrm>
              <a:off x="0" y="647475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TextBox 36">
              <a:extLst>
                <a:ext uri="{FF2B5EF4-FFF2-40B4-BE49-F238E27FC236}">
                  <a16:creationId xmlns:a16="http://schemas.microsoft.com/office/drawing/2014/main" id="{67B5FD7F-DEDD-7701-C6F8-2BCDE050A526}"/>
                </a:ext>
              </a:extLst>
            </p:cNvPr>
            <p:cNvSpPr txBox="1"/>
            <p:nvPr/>
          </p:nvSpPr>
          <p:spPr>
            <a:xfrm>
              <a:off x="751509" y="6398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  <p:sp>
          <p:nvSpPr>
            <p:cNvPr id="104" name="Freeform 37">
              <a:extLst>
                <a:ext uri="{FF2B5EF4-FFF2-40B4-BE49-F238E27FC236}">
                  <a16:creationId xmlns:a16="http://schemas.microsoft.com/office/drawing/2014/main" id="{0774036A-5BA4-F4F4-AD3D-C4BADA175E68}"/>
                </a:ext>
              </a:extLst>
            </p:cNvPr>
            <p:cNvSpPr/>
            <p:nvPr/>
          </p:nvSpPr>
          <p:spPr>
            <a:xfrm>
              <a:off x="0" y="12573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0" y="0"/>
                  </a:moveTo>
                  <a:lnTo>
                    <a:pt x="419100" y="0"/>
                  </a:lnTo>
                  <a:lnTo>
                    <a:pt x="4191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Box 38">
              <a:extLst>
                <a:ext uri="{FF2B5EF4-FFF2-40B4-BE49-F238E27FC236}">
                  <a16:creationId xmlns:a16="http://schemas.microsoft.com/office/drawing/2014/main" id="{B42F44F8-A461-F5D6-A367-C51E2F4AE371}"/>
                </a:ext>
              </a:extLst>
            </p:cNvPr>
            <p:cNvSpPr txBox="1"/>
            <p:nvPr/>
          </p:nvSpPr>
          <p:spPr>
            <a:xfrm>
              <a:off x="751509" y="1300255"/>
              <a:ext cx="4048593" cy="396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sz="18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Insert what’s included</a:t>
              </a:r>
            </a:p>
          </p:txBody>
        </p:sp>
      </p:grpSp>
      <p:grpSp>
        <p:nvGrpSpPr>
          <p:cNvPr id="106" name="Group 6">
            <a:extLst>
              <a:ext uri="{FF2B5EF4-FFF2-40B4-BE49-F238E27FC236}">
                <a16:creationId xmlns:a16="http://schemas.microsoft.com/office/drawing/2014/main" id="{A205F755-314D-9B95-BE37-B6221630CBAB}"/>
              </a:ext>
            </a:extLst>
          </p:cNvPr>
          <p:cNvGrpSpPr/>
          <p:nvPr/>
        </p:nvGrpSpPr>
        <p:grpSpPr>
          <a:xfrm rot="5400000">
            <a:off x="8715453" y="1313764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C070F841-B8F4-2ED4-1676-1EC64414F8A1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Box 8">
              <a:extLst>
                <a:ext uri="{FF2B5EF4-FFF2-40B4-BE49-F238E27FC236}">
                  <a16:creationId xmlns:a16="http://schemas.microsoft.com/office/drawing/2014/main" id="{51CA9521-8F23-7A97-EC99-00955EF47C08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609600" y="7116898"/>
            <a:ext cx="3586487" cy="4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7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Andrade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2000" y="7529881"/>
            <a:ext cx="3208971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en-US" sz="16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Human Resources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F26A962E-DAFA-647F-DEDC-7D9907A8F62D}"/>
              </a:ext>
            </a:extLst>
          </p:cNvPr>
          <p:cNvSpPr txBox="1"/>
          <p:nvPr/>
        </p:nvSpPr>
        <p:spPr>
          <a:xfrm>
            <a:off x="914400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Our Team</a:t>
            </a: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1899EEBE-6F69-B0A3-F843-D72723947815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51BA8AA-7793-449A-A9CF-F18850FBA699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EBC4C999-CBC6-DC5C-6AF1-1A71BA41BBBD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36" name="Picture 35" descr="Portrait of man in burgundy shirt">
            <a:extLst>
              <a:ext uri="{FF2B5EF4-FFF2-40B4-BE49-F238E27FC236}">
                <a16:creationId xmlns:a16="http://schemas.microsoft.com/office/drawing/2014/main" id="{B808390D-C3DE-71E2-A5F4-051DD9CC3C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13951"/>
          <a:stretch/>
        </p:blipFill>
        <p:spPr>
          <a:xfrm>
            <a:off x="934707" y="3426795"/>
            <a:ext cx="2895600" cy="3586294"/>
          </a:xfrm>
          <a:prstGeom prst="rect">
            <a:avLst/>
          </a:prstGeom>
        </p:spPr>
      </p:pic>
      <p:sp>
        <p:nvSpPr>
          <p:cNvPr id="37" name="TextBox 9">
            <a:extLst>
              <a:ext uri="{FF2B5EF4-FFF2-40B4-BE49-F238E27FC236}">
                <a16:creationId xmlns:a16="http://schemas.microsoft.com/office/drawing/2014/main" id="{ED107B8F-4C74-4AFA-48AB-96DE1AD758DF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38" name="Freeform 10">
            <a:extLst>
              <a:ext uri="{FF2B5EF4-FFF2-40B4-BE49-F238E27FC236}">
                <a16:creationId xmlns:a16="http://schemas.microsoft.com/office/drawing/2014/main" id="{FB19C14C-D5D9-7670-5DD1-C509FE3BC4E2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Half Frame 38">
            <a:extLst>
              <a:ext uri="{FF2B5EF4-FFF2-40B4-BE49-F238E27FC236}">
                <a16:creationId xmlns:a16="http://schemas.microsoft.com/office/drawing/2014/main" id="{4476121D-1501-A2E1-4120-3B59BAFB704A}"/>
              </a:ext>
            </a:extLst>
          </p:cNvPr>
          <p:cNvSpPr/>
          <p:nvPr/>
        </p:nvSpPr>
        <p:spPr>
          <a:xfrm>
            <a:off x="934707" y="3424716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Half Frame 39">
            <a:extLst>
              <a:ext uri="{FF2B5EF4-FFF2-40B4-BE49-F238E27FC236}">
                <a16:creationId xmlns:a16="http://schemas.microsoft.com/office/drawing/2014/main" id="{4B5BF794-2813-CAFE-B5FF-D89F4CF622D8}"/>
              </a:ext>
            </a:extLst>
          </p:cNvPr>
          <p:cNvSpPr/>
          <p:nvPr/>
        </p:nvSpPr>
        <p:spPr>
          <a:xfrm rot="10800000">
            <a:off x="2839707" y="6150817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 descr="Portrait of man in burgundy shirt">
            <a:extLst>
              <a:ext uri="{FF2B5EF4-FFF2-40B4-BE49-F238E27FC236}">
                <a16:creationId xmlns:a16="http://schemas.microsoft.com/office/drawing/2014/main" id="{2D19F119-A4CA-F6AA-883A-871FB2637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13951"/>
          <a:stretch/>
        </p:blipFill>
        <p:spPr>
          <a:xfrm>
            <a:off x="5257800" y="3474716"/>
            <a:ext cx="2895600" cy="3586294"/>
          </a:xfrm>
          <a:prstGeom prst="rect">
            <a:avLst/>
          </a:prstGeom>
        </p:spPr>
      </p:pic>
      <p:sp>
        <p:nvSpPr>
          <p:cNvPr id="42" name="Half Frame 41">
            <a:extLst>
              <a:ext uri="{FF2B5EF4-FFF2-40B4-BE49-F238E27FC236}">
                <a16:creationId xmlns:a16="http://schemas.microsoft.com/office/drawing/2014/main" id="{C95E124A-BB15-4C23-DFC8-703DF6DE4771}"/>
              </a:ext>
            </a:extLst>
          </p:cNvPr>
          <p:cNvSpPr/>
          <p:nvPr/>
        </p:nvSpPr>
        <p:spPr>
          <a:xfrm>
            <a:off x="5257800" y="3472637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Half Frame 42">
            <a:extLst>
              <a:ext uri="{FF2B5EF4-FFF2-40B4-BE49-F238E27FC236}">
                <a16:creationId xmlns:a16="http://schemas.microsoft.com/office/drawing/2014/main" id="{103C7CAD-2340-256A-DE24-9CE726DD9F93}"/>
              </a:ext>
            </a:extLst>
          </p:cNvPr>
          <p:cNvSpPr/>
          <p:nvPr/>
        </p:nvSpPr>
        <p:spPr>
          <a:xfrm rot="10800000">
            <a:off x="7162800" y="6198738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4" name="Picture 43" descr="Portrait of man in burgundy shirt">
            <a:extLst>
              <a:ext uri="{FF2B5EF4-FFF2-40B4-BE49-F238E27FC236}">
                <a16:creationId xmlns:a16="http://schemas.microsoft.com/office/drawing/2014/main" id="{11B8813A-C9B3-69E8-6E07-4B64DD7772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13951"/>
          <a:stretch/>
        </p:blipFill>
        <p:spPr>
          <a:xfrm>
            <a:off x="9525000" y="3498100"/>
            <a:ext cx="2895600" cy="3586294"/>
          </a:xfrm>
          <a:prstGeom prst="rect">
            <a:avLst/>
          </a:prstGeom>
        </p:spPr>
      </p:pic>
      <p:sp>
        <p:nvSpPr>
          <p:cNvPr id="45" name="Half Frame 44">
            <a:extLst>
              <a:ext uri="{FF2B5EF4-FFF2-40B4-BE49-F238E27FC236}">
                <a16:creationId xmlns:a16="http://schemas.microsoft.com/office/drawing/2014/main" id="{B52E56A8-9594-77E0-627A-0D5B7EBB0450}"/>
              </a:ext>
            </a:extLst>
          </p:cNvPr>
          <p:cNvSpPr/>
          <p:nvPr/>
        </p:nvSpPr>
        <p:spPr>
          <a:xfrm>
            <a:off x="9525000" y="3496021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Half Frame 45">
            <a:extLst>
              <a:ext uri="{FF2B5EF4-FFF2-40B4-BE49-F238E27FC236}">
                <a16:creationId xmlns:a16="http://schemas.microsoft.com/office/drawing/2014/main" id="{5D34E6D4-0C8A-71CC-DEB2-E0D5F0A0191F}"/>
              </a:ext>
            </a:extLst>
          </p:cNvPr>
          <p:cNvSpPr/>
          <p:nvPr/>
        </p:nvSpPr>
        <p:spPr>
          <a:xfrm rot="10800000">
            <a:off x="11430000" y="6222122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46" descr="Portrait of man in burgundy shirt">
            <a:extLst>
              <a:ext uri="{FF2B5EF4-FFF2-40B4-BE49-F238E27FC236}">
                <a16:creationId xmlns:a16="http://schemas.microsoft.com/office/drawing/2014/main" id="{206FA11A-A8F3-6D88-3F25-99165D805C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r="13951"/>
          <a:stretch/>
        </p:blipFill>
        <p:spPr>
          <a:xfrm>
            <a:off x="13777435" y="3474716"/>
            <a:ext cx="2895600" cy="3586294"/>
          </a:xfrm>
          <a:prstGeom prst="rect">
            <a:avLst/>
          </a:prstGeom>
        </p:spPr>
      </p:pic>
      <p:sp>
        <p:nvSpPr>
          <p:cNvPr id="48" name="Half Frame 47">
            <a:extLst>
              <a:ext uri="{FF2B5EF4-FFF2-40B4-BE49-F238E27FC236}">
                <a16:creationId xmlns:a16="http://schemas.microsoft.com/office/drawing/2014/main" id="{44987043-83F3-992B-685B-6E3F197460FF}"/>
              </a:ext>
            </a:extLst>
          </p:cNvPr>
          <p:cNvSpPr/>
          <p:nvPr/>
        </p:nvSpPr>
        <p:spPr>
          <a:xfrm>
            <a:off x="13777435" y="3472637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Half Frame 48">
            <a:extLst>
              <a:ext uri="{FF2B5EF4-FFF2-40B4-BE49-F238E27FC236}">
                <a16:creationId xmlns:a16="http://schemas.microsoft.com/office/drawing/2014/main" id="{A769DE05-1259-C83C-3AA9-2E2683F8080A}"/>
              </a:ext>
            </a:extLst>
          </p:cNvPr>
          <p:cNvSpPr/>
          <p:nvPr/>
        </p:nvSpPr>
        <p:spPr>
          <a:xfrm rot="10800000">
            <a:off x="15682435" y="6198738"/>
            <a:ext cx="990600" cy="862272"/>
          </a:xfrm>
          <a:prstGeom prst="halfFrame">
            <a:avLst/>
          </a:prstGeom>
          <a:solidFill>
            <a:srgbClr val="56AEFF"/>
          </a:solidFill>
          <a:ln>
            <a:solidFill>
              <a:srgbClr val="56AE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49DBECDC-C57C-B77E-747E-46E1D39E45B1}"/>
              </a:ext>
            </a:extLst>
          </p:cNvPr>
          <p:cNvSpPr txBox="1"/>
          <p:nvPr/>
        </p:nvSpPr>
        <p:spPr>
          <a:xfrm>
            <a:off x="4876800" y="7116898"/>
            <a:ext cx="3586487" cy="4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7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Andrade</a:t>
            </a:r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E7E1EBC0-0E91-89AB-F882-55E456C2C5A5}"/>
              </a:ext>
            </a:extLst>
          </p:cNvPr>
          <p:cNvSpPr txBox="1"/>
          <p:nvPr/>
        </p:nvSpPr>
        <p:spPr>
          <a:xfrm>
            <a:off x="5029200" y="7529881"/>
            <a:ext cx="3208971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en-US" sz="16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Human Resources</a:t>
            </a: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9B76E6D5-E886-B087-38FB-CD3A3A8DBB37}"/>
              </a:ext>
            </a:extLst>
          </p:cNvPr>
          <p:cNvSpPr txBox="1"/>
          <p:nvPr/>
        </p:nvSpPr>
        <p:spPr>
          <a:xfrm>
            <a:off x="9193204" y="7116898"/>
            <a:ext cx="3586487" cy="4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7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Andrade</a:t>
            </a: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DDB768FC-8781-AA25-49F7-6DAD23198E62}"/>
              </a:ext>
            </a:extLst>
          </p:cNvPr>
          <p:cNvSpPr txBox="1"/>
          <p:nvPr/>
        </p:nvSpPr>
        <p:spPr>
          <a:xfrm>
            <a:off x="9345604" y="7529881"/>
            <a:ext cx="3208971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en-US" sz="16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Human Resources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98C93197-4753-A1EA-5D9F-1F2BA8D653BE}"/>
              </a:ext>
            </a:extLst>
          </p:cNvPr>
          <p:cNvSpPr txBox="1"/>
          <p:nvPr/>
        </p:nvSpPr>
        <p:spPr>
          <a:xfrm>
            <a:off x="13471173" y="7078798"/>
            <a:ext cx="3586487" cy="421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2567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Andrade</a:t>
            </a:r>
          </a:p>
        </p:txBody>
      </p:sp>
      <p:sp>
        <p:nvSpPr>
          <p:cNvPr id="58" name="TextBox 13">
            <a:extLst>
              <a:ext uri="{FF2B5EF4-FFF2-40B4-BE49-F238E27FC236}">
                <a16:creationId xmlns:a16="http://schemas.microsoft.com/office/drawing/2014/main" id="{CBD4AA55-9054-714A-937B-5EF068D92386}"/>
              </a:ext>
            </a:extLst>
          </p:cNvPr>
          <p:cNvSpPr txBox="1"/>
          <p:nvPr/>
        </p:nvSpPr>
        <p:spPr>
          <a:xfrm>
            <a:off x="13623573" y="7491781"/>
            <a:ext cx="3208971" cy="268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en-US" sz="16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Human Resources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>
            <a:extLst>
              <a:ext uri="{FF2B5EF4-FFF2-40B4-BE49-F238E27FC236}">
                <a16:creationId xmlns:a16="http://schemas.microsoft.com/office/drawing/2014/main" id="{E6594038-DA5E-827B-BEC1-9D0DC786CBF7}"/>
              </a:ext>
            </a:extLst>
          </p:cNvPr>
          <p:cNvSpPr txBox="1"/>
          <p:nvPr/>
        </p:nvSpPr>
        <p:spPr>
          <a:xfrm>
            <a:off x="914400" y="816295"/>
            <a:ext cx="7315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Testimonials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6566C675-5AAE-D0D9-E709-B6ABECF4C31A}"/>
              </a:ext>
            </a:extLst>
          </p:cNvPr>
          <p:cNvSpPr txBox="1"/>
          <p:nvPr/>
        </p:nvSpPr>
        <p:spPr>
          <a:xfrm>
            <a:off x="15468600" y="925566"/>
            <a:ext cx="2126388" cy="788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Business</a:t>
            </a:r>
          </a:p>
          <a:p>
            <a:pPr algn="l">
              <a:lnSpc>
                <a:spcPts val="3131"/>
              </a:lnSpc>
            </a:pPr>
            <a:r>
              <a:rPr lang="en-US" sz="2545" spc="-50" dirty="0">
                <a:solidFill>
                  <a:srgbClr val="56AEFF"/>
                </a:solidFill>
                <a:latin typeface="DM Sans" pitchFamily="2" charset="0"/>
              </a:rPr>
              <a:t>Logo</a:t>
            </a:r>
          </a:p>
        </p:txBody>
      </p:sp>
      <p:sp>
        <p:nvSpPr>
          <p:cNvPr id="42" name="Freeform 10">
            <a:extLst>
              <a:ext uri="{FF2B5EF4-FFF2-40B4-BE49-F238E27FC236}">
                <a16:creationId xmlns:a16="http://schemas.microsoft.com/office/drawing/2014/main" id="{37066F0C-3555-B2EB-B4FD-2F9AFA3D0A41}"/>
              </a:ext>
            </a:extLst>
          </p:cNvPr>
          <p:cNvSpPr/>
          <p:nvPr/>
        </p:nvSpPr>
        <p:spPr>
          <a:xfrm>
            <a:off x="14381872" y="794412"/>
            <a:ext cx="846187" cy="981086"/>
          </a:xfrm>
          <a:custGeom>
            <a:avLst/>
            <a:gdLst/>
            <a:ahLst/>
            <a:cxnLst/>
            <a:rect l="l" t="t" r="r" b="b"/>
            <a:pathLst>
              <a:path w="846187" h="981086">
                <a:moveTo>
                  <a:pt x="0" y="0"/>
                </a:moveTo>
                <a:lnTo>
                  <a:pt x="846186" y="0"/>
                </a:lnTo>
                <a:lnTo>
                  <a:pt x="846186" y="981086"/>
                </a:lnTo>
                <a:lnTo>
                  <a:pt x="0" y="9810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3" name="Group 6">
            <a:extLst>
              <a:ext uri="{FF2B5EF4-FFF2-40B4-BE49-F238E27FC236}">
                <a16:creationId xmlns:a16="http://schemas.microsoft.com/office/drawing/2014/main" id="{4337948B-7752-C769-00AD-FE45322B1D2F}"/>
              </a:ext>
            </a:extLst>
          </p:cNvPr>
          <p:cNvGrpSpPr/>
          <p:nvPr/>
        </p:nvGrpSpPr>
        <p:grpSpPr>
          <a:xfrm rot="5400000">
            <a:off x="8705849" y="933453"/>
            <a:ext cx="647701" cy="18059400"/>
            <a:chOff x="0" y="0"/>
            <a:chExt cx="404477" cy="4816593"/>
          </a:xfrm>
          <a:solidFill>
            <a:srgbClr val="145DA0"/>
          </a:solidFill>
        </p:grpSpPr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4F29EA17-2A02-0DA9-F457-EDA3C611F0A3}"/>
                </a:ext>
              </a:extLst>
            </p:cNvPr>
            <p:cNvSpPr/>
            <p:nvPr/>
          </p:nvSpPr>
          <p:spPr>
            <a:xfrm>
              <a:off x="0" y="0"/>
              <a:ext cx="404477" cy="4816592"/>
            </a:xfrm>
            <a:custGeom>
              <a:avLst/>
              <a:gdLst/>
              <a:ahLst/>
              <a:cxnLst/>
              <a:rect l="l" t="t" r="r" b="b"/>
              <a:pathLst>
                <a:path w="404477" h="4816592">
                  <a:moveTo>
                    <a:pt x="0" y="0"/>
                  </a:moveTo>
                  <a:lnTo>
                    <a:pt x="404477" y="0"/>
                  </a:lnTo>
                  <a:lnTo>
                    <a:pt x="404477" y="4816592"/>
                  </a:lnTo>
                  <a:lnTo>
                    <a:pt x="0" y="4816592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E4378960-6B30-E34B-0C9E-3B9259488767}"/>
                </a:ext>
              </a:extLst>
            </p:cNvPr>
            <p:cNvSpPr txBox="1"/>
            <p:nvPr/>
          </p:nvSpPr>
          <p:spPr>
            <a:xfrm>
              <a:off x="0" y="-57150"/>
              <a:ext cx="404477" cy="487374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endParaRPr/>
            </a:p>
          </p:txBody>
        </p:sp>
      </p:grpSp>
      <p:pic>
        <p:nvPicPr>
          <p:cNvPr id="47" name="Graphic 46" descr="Speech outline">
            <a:extLst>
              <a:ext uri="{FF2B5EF4-FFF2-40B4-BE49-F238E27FC236}">
                <a16:creationId xmlns:a16="http://schemas.microsoft.com/office/drawing/2014/main" id="{C90B66A1-E0BC-D622-04DB-121B550E0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" y="2019300"/>
            <a:ext cx="5943600" cy="5943600"/>
          </a:xfrm>
          <a:prstGeom prst="rect">
            <a:avLst/>
          </a:prstGeom>
        </p:spPr>
      </p:pic>
      <p:pic>
        <p:nvPicPr>
          <p:cNvPr id="48" name="Graphic 47" descr="Speech outline">
            <a:extLst>
              <a:ext uri="{FF2B5EF4-FFF2-40B4-BE49-F238E27FC236}">
                <a16:creationId xmlns:a16="http://schemas.microsoft.com/office/drawing/2014/main" id="{4178C1B7-741C-E31D-46EA-283F294DD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6209" y="1985862"/>
            <a:ext cx="5943600" cy="5943600"/>
          </a:xfrm>
          <a:prstGeom prst="rect">
            <a:avLst/>
          </a:prstGeom>
        </p:spPr>
      </p:pic>
      <p:pic>
        <p:nvPicPr>
          <p:cNvPr id="49" name="Graphic 48" descr="Speech outline">
            <a:extLst>
              <a:ext uri="{FF2B5EF4-FFF2-40B4-BE49-F238E27FC236}">
                <a16:creationId xmlns:a16="http://schemas.microsoft.com/office/drawing/2014/main" id="{5C2963C4-80D1-0855-B844-6C8F98213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2400" y="1979627"/>
            <a:ext cx="5943600" cy="5943600"/>
          </a:xfrm>
          <a:prstGeom prst="rect">
            <a:avLst/>
          </a:prstGeom>
        </p:spPr>
      </p:pic>
      <p:pic>
        <p:nvPicPr>
          <p:cNvPr id="50" name="Picture 49" descr="Portrait of man in dark green shirt">
            <a:extLst>
              <a:ext uri="{FF2B5EF4-FFF2-40B4-BE49-F238E27FC236}">
                <a16:creationId xmlns:a16="http://schemas.microsoft.com/office/drawing/2014/main" id="{2BD30D38-B13D-8F97-A90F-9F4F8135F4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r="16695"/>
          <a:stretch/>
        </p:blipFill>
        <p:spPr>
          <a:xfrm>
            <a:off x="2819400" y="6978052"/>
            <a:ext cx="1288188" cy="1289648"/>
          </a:xfrm>
          <a:prstGeom prst="ellipse">
            <a:avLst/>
          </a:prstGeom>
          <a:ln w="63500" cap="rnd">
            <a:solidFill>
              <a:srgbClr val="145D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 descr="Portrait of man in dark green shirt">
            <a:extLst>
              <a:ext uri="{FF2B5EF4-FFF2-40B4-BE49-F238E27FC236}">
                <a16:creationId xmlns:a16="http://schemas.microsoft.com/office/drawing/2014/main" id="{E8F19CB8-17FB-500E-6ED2-12910C97C0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r="16695"/>
          <a:stretch/>
        </p:blipFill>
        <p:spPr>
          <a:xfrm>
            <a:off x="8458200" y="6944385"/>
            <a:ext cx="1288188" cy="1289648"/>
          </a:xfrm>
          <a:prstGeom prst="ellipse">
            <a:avLst/>
          </a:prstGeom>
          <a:ln w="63500" cap="rnd">
            <a:solidFill>
              <a:srgbClr val="145D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 descr="Portrait of man in dark green shirt">
            <a:extLst>
              <a:ext uri="{FF2B5EF4-FFF2-40B4-BE49-F238E27FC236}">
                <a16:creationId xmlns:a16="http://schemas.microsoft.com/office/drawing/2014/main" id="{379A09D2-4982-2AF8-6191-BA9D4ADC86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r="16695"/>
          <a:stretch/>
        </p:blipFill>
        <p:spPr>
          <a:xfrm>
            <a:off x="14173200" y="6912412"/>
            <a:ext cx="1288188" cy="1289648"/>
          </a:xfrm>
          <a:prstGeom prst="ellipse">
            <a:avLst/>
          </a:prstGeom>
          <a:ln w="63500" cap="rnd">
            <a:solidFill>
              <a:srgbClr val="145D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4" name="TextBox 12">
            <a:extLst>
              <a:ext uri="{FF2B5EF4-FFF2-40B4-BE49-F238E27FC236}">
                <a16:creationId xmlns:a16="http://schemas.microsoft.com/office/drawing/2014/main" id="{1742012E-0218-1337-C5E6-0BFC2C25F545}"/>
              </a:ext>
            </a:extLst>
          </p:cNvPr>
          <p:cNvSpPr txBox="1"/>
          <p:nvPr/>
        </p:nvSpPr>
        <p:spPr>
          <a:xfrm>
            <a:off x="1404708" y="3806179"/>
            <a:ext cx="324104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b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service!</a:t>
            </a: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FE0B0F63-2C9F-5F33-436E-091C49B8DB53}"/>
              </a:ext>
            </a:extLst>
          </p:cNvPr>
          <p:cNvSpPr txBox="1"/>
          <p:nvPr/>
        </p:nvSpPr>
        <p:spPr>
          <a:xfrm>
            <a:off x="14487190" y="7086657"/>
            <a:ext cx="358648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</a:t>
            </a:r>
            <a:b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Jones</a:t>
            </a:r>
          </a:p>
        </p:txBody>
      </p:sp>
      <p:sp>
        <p:nvSpPr>
          <p:cNvPr id="57" name="TextBox 12">
            <a:extLst>
              <a:ext uri="{FF2B5EF4-FFF2-40B4-BE49-F238E27FC236}">
                <a16:creationId xmlns:a16="http://schemas.microsoft.com/office/drawing/2014/main" id="{C124E354-DA59-5488-A985-14DD8FB171DF}"/>
              </a:ext>
            </a:extLst>
          </p:cNvPr>
          <p:cNvSpPr txBox="1"/>
          <p:nvPr/>
        </p:nvSpPr>
        <p:spPr>
          <a:xfrm>
            <a:off x="8818304" y="7082897"/>
            <a:ext cx="358648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</a:t>
            </a:r>
            <a:b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Jones</a:t>
            </a: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461403F4-1AFC-1E9C-4F99-13BAE6CF5B0E}"/>
              </a:ext>
            </a:extLst>
          </p:cNvPr>
          <p:cNvSpPr txBox="1"/>
          <p:nvPr/>
        </p:nvSpPr>
        <p:spPr>
          <a:xfrm>
            <a:off x="3146384" y="7161211"/>
            <a:ext cx="358648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Travis </a:t>
            </a:r>
            <a:b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Jones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B51BB1C8-39F1-E291-0E4B-E84DFDBF1F38}"/>
              </a:ext>
            </a:extLst>
          </p:cNvPr>
          <p:cNvSpPr txBox="1"/>
          <p:nvPr/>
        </p:nvSpPr>
        <p:spPr>
          <a:xfrm>
            <a:off x="7160257" y="3772626"/>
            <a:ext cx="324104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b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service!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987D0ED-A574-1438-FABF-54AFED50C632}"/>
              </a:ext>
            </a:extLst>
          </p:cNvPr>
          <p:cNvSpPr txBox="1"/>
          <p:nvPr/>
        </p:nvSpPr>
        <p:spPr>
          <a:xfrm>
            <a:off x="13039389" y="3787866"/>
            <a:ext cx="324104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3"/>
              </a:lnSpc>
              <a:spcBef>
                <a:spcPct val="0"/>
              </a:spcBef>
            </a:pP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b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service!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1283</Words>
  <Application>Microsoft Office PowerPoint</Application>
  <PresentationFormat>Custom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Prompt Light</vt:lpstr>
      <vt:lpstr>Arial</vt:lpstr>
      <vt:lpstr>Calibri</vt:lpstr>
      <vt:lpstr>DM Sans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Director of Human Resources</dc:title>
  <dc:creator>Mazzoleni, Lauren (ARPA-H) [CTR]</dc:creator>
  <cp:lastModifiedBy>Mazzoleni, Lauren (ARPA-H) [CTR]</cp:lastModifiedBy>
  <cp:revision>5</cp:revision>
  <dcterms:created xsi:type="dcterms:W3CDTF">2006-08-16T00:00:00Z</dcterms:created>
  <dcterms:modified xsi:type="dcterms:W3CDTF">2024-06-02T18:21:36Z</dcterms:modified>
  <dc:identifier>DAGG2ZbODFM</dc:identifier>
</cp:coreProperties>
</file>