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4"/>
  </p:notesMasterIdLst>
  <p:sldIdLst>
    <p:sldId id="256" r:id="rId2"/>
    <p:sldId id="276" r:id="rId3"/>
    <p:sldId id="266" r:id="rId4"/>
    <p:sldId id="273" r:id="rId5"/>
    <p:sldId id="267" r:id="rId6"/>
    <p:sldId id="270" r:id="rId7"/>
    <p:sldId id="289" r:id="rId8"/>
    <p:sldId id="285" r:id="rId9"/>
    <p:sldId id="299" r:id="rId10"/>
    <p:sldId id="310" r:id="rId11"/>
    <p:sldId id="314" r:id="rId12"/>
    <p:sldId id="290" r:id="rId13"/>
    <p:sldId id="300" r:id="rId14"/>
    <p:sldId id="311" r:id="rId15"/>
    <p:sldId id="260" r:id="rId16"/>
    <p:sldId id="272" r:id="rId17"/>
    <p:sldId id="258" r:id="rId18"/>
    <p:sldId id="274" r:id="rId19"/>
    <p:sldId id="259" r:id="rId20"/>
    <p:sldId id="275" r:id="rId21"/>
    <p:sldId id="284" r:id="rId22"/>
    <p:sldId id="271" r:id="rId23"/>
    <p:sldId id="308" r:id="rId24"/>
    <p:sldId id="286" r:id="rId25"/>
    <p:sldId id="302" r:id="rId26"/>
    <p:sldId id="291" r:id="rId27"/>
    <p:sldId id="292" r:id="rId28"/>
    <p:sldId id="306" r:id="rId29"/>
    <p:sldId id="303" r:id="rId30"/>
    <p:sldId id="301" r:id="rId31"/>
    <p:sldId id="295" r:id="rId32"/>
    <p:sldId id="309" r:id="rId33"/>
    <p:sldId id="313" r:id="rId34"/>
    <p:sldId id="316" r:id="rId35"/>
    <p:sldId id="312" r:id="rId36"/>
    <p:sldId id="296" r:id="rId37"/>
    <p:sldId id="298" r:id="rId38"/>
    <p:sldId id="307" r:id="rId39"/>
    <p:sldId id="287" r:id="rId40"/>
    <p:sldId id="315" r:id="rId41"/>
    <p:sldId id="277" r:id="rId42"/>
    <p:sldId id="278" r:id="rId4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8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5AFF13-3E41-4F0F-B059-25D1400BCBF9}" v="648" dt="2021-06-08T14:31:45.7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353" autoAdjust="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82"/>
    </p:cViewPr>
  </p:sorterViewPr>
  <p:notesViewPr>
    <p:cSldViewPr snapToGrid="0">
      <p:cViewPr varScale="1">
        <p:scale>
          <a:sx n="56" d="100"/>
          <a:sy n="5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érôme Loisel" userId="348567fc-9150-474d-bfe8-b3375790fbcd" providerId="ADAL" clId="{E45AFF13-3E41-4F0F-B059-25D1400BCBF9}"/>
    <pc:docChg chg="undo custSel mod addSld delSld modSld sldOrd">
      <pc:chgData name="Jérôme Loisel" userId="348567fc-9150-474d-bfe8-b3375790fbcd" providerId="ADAL" clId="{E45AFF13-3E41-4F0F-B059-25D1400BCBF9}" dt="2021-06-08T14:31:45.703" v="1737" actId="20577"/>
      <pc:docMkLst>
        <pc:docMk/>
      </pc:docMkLst>
      <pc:sldChg chg="modSp">
        <pc:chgData name="Jérôme Loisel" userId="348567fc-9150-474d-bfe8-b3375790fbcd" providerId="ADAL" clId="{E45AFF13-3E41-4F0F-B059-25D1400BCBF9}" dt="2021-06-08T14:31:31.722" v="1734" actId="20577"/>
        <pc:sldMkLst>
          <pc:docMk/>
          <pc:sldMk cId="3311021340" sldId="256"/>
        </pc:sldMkLst>
        <pc:spChg chg="mod">
          <ac:chgData name="Jérôme Loisel" userId="348567fc-9150-474d-bfe8-b3375790fbcd" providerId="ADAL" clId="{E45AFF13-3E41-4F0F-B059-25D1400BCBF9}" dt="2021-06-08T14:31:31.722" v="1734" actId="20577"/>
          <ac:spMkLst>
            <pc:docMk/>
            <pc:sldMk cId="3311021340" sldId="256"/>
            <ac:spMk id="2" creationId="{DDD2DDD2-BEE4-499C-ADD3-0C08FD44F35A}"/>
          </ac:spMkLst>
        </pc:spChg>
        <pc:spChg chg="mod">
          <ac:chgData name="Jérôme Loisel" userId="348567fc-9150-474d-bfe8-b3375790fbcd" providerId="ADAL" clId="{E45AFF13-3E41-4F0F-B059-25D1400BCBF9}" dt="2021-06-06T17:27:50.801" v="0" actId="20577"/>
          <ac:spMkLst>
            <pc:docMk/>
            <pc:sldMk cId="3311021340" sldId="256"/>
            <ac:spMk id="3" creationId="{A5327060-940D-4910-A8F5-F632BEC8F0C8}"/>
          </ac:spMkLst>
        </pc:spChg>
      </pc:sldChg>
      <pc:sldChg chg="modSp">
        <pc:chgData name="Jérôme Loisel" userId="348567fc-9150-474d-bfe8-b3375790fbcd" providerId="ADAL" clId="{E45AFF13-3E41-4F0F-B059-25D1400BCBF9}" dt="2021-06-06T17:31:05.365" v="104" actId="20577"/>
        <pc:sldMkLst>
          <pc:docMk/>
          <pc:sldMk cId="3253244380" sldId="258"/>
        </pc:sldMkLst>
        <pc:spChg chg="mod">
          <ac:chgData name="Jérôme Loisel" userId="348567fc-9150-474d-bfe8-b3375790fbcd" providerId="ADAL" clId="{E45AFF13-3E41-4F0F-B059-25D1400BCBF9}" dt="2021-06-06T17:31:05.365" v="104" actId="20577"/>
          <ac:spMkLst>
            <pc:docMk/>
            <pc:sldMk cId="3253244380" sldId="258"/>
            <ac:spMk id="2" creationId="{DFBAD643-9232-449C-8A36-715452230CE9}"/>
          </ac:spMkLst>
        </pc:spChg>
      </pc:sldChg>
      <pc:sldChg chg="modSp">
        <pc:chgData name="Jérôme Loisel" userId="348567fc-9150-474d-bfe8-b3375790fbcd" providerId="ADAL" clId="{E45AFF13-3E41-4F0F-B059-25D1400BCBF9}" dt="2021-06-06T17:32:46.856" v="136" actId="20577"/>
        <pc:sldMkLst>
          <pc:docMk/>
          <pc:sldMk cId="2191788307" sldId="259"/>
        </pc:sldMkLst>
        <pc:spChg chg="mod">
          <ac:chgData name="Jérôme Loisel" userId="348567fc-9150-474d-bfe8-b3375790fbcd" providerId="ADAL" clId="{E45AFF13-3E41-4F0F-B059-25D1400BCBF9}" dt="2021-06-06T17:32:46.856" v="136" actId="20577"/>
          <ac:spMkLst>
            <pc:docMk/>
            <pc:sldMk cId="2191788307" sldId="259"/>
            <ac:spMk id="2" creationId="{BB8576D8-4EB5-41F6-8084-7879CB2ED81F}"/>
          </ac:spMkLst>
        </pc:spChg>
      </pc:sldChg>
      <pc:sldChg chg="modSp">
        <pc:chgData name="Jérôme Loisel" userId="348567fc-9150-474d-bfe8-b3375790fbcd" providerId="ADAL" clId="{E45AFF13-3E41-4F0F-B059-25D1400BCBF9}" dt="2021-06-06T17:28:13.890" v="35" actId="20577"/>
        <pc:sldMkLst>
          <pc:docMk/>
          <pc:sldMk cId="3288875526" sldId="266"/>
        </pc:sldMkLst>
        <pc:spChg chg="mod">
          <ac:chgData name="Jérôme Loisel" userId="348567fc-9150-474d-bfe8-b3375790fbcd" providerId="ADAL" clId="{E45AFF13-3E41-4F0F-B059-25D1400BCBF9}" dt="2021-06-06T17:28:13.890" v="35" actId="20577"/>
          <ac:spMkLst>
            <pc:docMk/>
            <pc:sldMk cId="3288875526" sldId="266"/>
            <ac:spMk id="2" creationId="{47ECB7DA-1361-4DF1-963B-C6B55D24ABF7}"/>
          </ac:spMkLst>
        </pc:spChg>
      </pc:sldChg>
      <pc:sldChg chg="modSp">
        <pc:chgData name="Jérôme Loisel" userId="348567fc-9150-474d-bfe8-b3375790fbcd" providerId="ADAL" clId="{E45AFF13-3E41-4F0F-B059-25D1400BCBF9}" dt="2021-06-06T21:47:31.834" v="1643" actId="20577"/>
        <pc:sldMkLst>
          <pc:docMk/>
          <pc:sldMk cId="103768668" sldId="267"/>
        </pc:sldMkLst>
        <pc:spChg chg="mod">
          <ac:chgData name="Jérôme Loisel" userId="348567fc-9150-474d-bfe8-b3375790fbcd" providerId="ADAL" clId="{E45AFF13-3E41-4F0F-B059-25D1400BCBF9}" dt="2021-06-06T21:47:31.834" v="1643" actId="20577"/>
          <ac:spMkLst>
            <pc:docMk/>
            <pc:sldMk cId="103768668" sldId="267"/>
            <ac:spMk id="2" creationId="{1F91D09B-5102-4DF9-AD3A-01D902C7AE45}"/>
          </ac:spMkLst>
        </pc:spChg>
      </pc:sldChg>
      <pc:sldChg chg="modSp">
        <pc:chgData name="Jérôme Loisel" userId="348567fc-9150-474d-bfe8-b3375790fbcd" providerId="ADAL" clId="{E45AFF13-3E41-4F0F-B059-25D1400BCBF9}" dt="2021-06-06T17:29:36.275" v="86" actId="20577"/>
        <pc:sldMkLst>
          <pc:docMk/>
          <pc:sldMk cId="2140818105" sldId="270"/>
        </pc:sldMkLst>
        <pc:graphicFrameChg chg="mod">
          <ac:chgData name="Jérôme Loisel" userId="348567fc-9150-474d-bfe8-b3375790fbcd" providerId="ADAL" clId="{E45AFF13-3E41-4F0F-B059-25D1400BCBF9}" dt="2021-06-06T17:29:36.275" v="86" actId="20577"/>
          <ac:graphicFrameMkLst>
            <pc:docMk/>
            <pc:sldMk cId="2140818105" sldId="270"/>
            <ac:graphicFrameMk id="9" creationId="{B57A9FF1-9338-4AF0-BBF5-3260A17C57C2}"/>
          </ac:graphicFrameMkLst>
        </pc:graphicFrameChg>
      </pc:sldChg>
      <pc:sldChg chg="modSp">
        <pc:chgData name="Jérôme Loisel" userId="348567fc-9150-474d-bfe8-b3375790fbcd" providerId="ADAL" clId="{E45AFF13-3E41-4F0F-B059-25D1400BCBF9}" dt="2021-06-06T17:29:08.153" v="84" actId="20577"/>
        <pc:sldMkLst>
          <pc:docMk/>
          <pc:sldMk cId="2107383360" sldId="273"/>
        </pc:sldMkLst>
        <pc:graphicFrameChg chg="mod">
          <ac:chgData name="Jérôme Loisel" userId="348567fc-9150-474d-bfe8-b3375790fbcd" providerId="ADAL" clId="{E45AFF13-3E41-4F0F-B059-25D1400BCBF9}" dt="2021-06-06T17:29:08.153" v="84" actId="20577"/>
          <ac:graphicFrameMkLst>
            <pc:docMk/>
            <pc:sldMk cId="2107383360" sldId="273"/>
            <ac:graphicFrameMk id="5" creationId="{F9741DC1-00AB-4E5E-BC09-810B887FDBC5}"/>
          </ac:graphicFrameMkLst>
        </pc:graphicFrameChg>
      </pc:sldChg>
      <pc:sldChg chg="delSp modSp">
        <pc:chgData name="Jérôme Loisel" userId="348567fc-9150-474d-bfe8-b3375790fbcd" providerId="ADAL" clId="{E45AFF13-3E41-4F0F-B059-25D1400BCBF9}" dt="2021-06-07T22:34:01.885" v="1730" actId="12100"/>
        <pc:sldMkLst>
          <pc:docMk/>
          <pc:sldMk cId="782813542" sldId="277"/>
        </pc:sldMkLst>
        <pc:spChg chg="mod">
          <ac:chgData name="Jérôme Loisel" userId="348567fc-9150-474d-bfe8-b3375790fbcd" providerId="ADAL" clId="{E45AFF13-3E41-4F0F-B059-25D1400BCBF9}" dt="2021-06-07T22:32:56.875" v="1728" actId="26606"/>
          <ac:spMkLst>
            <pc:docMk/>
            <pc:sldMk cId="782813542" sldId="277"/>
            <ac:spMk id="2" creationId="{F544177D-A2B5-4E12-9DA1-1E71ECD94170}"/>
          </ac:spMkLst>
        </pc:spChg>
        <pc:spChg chg="del">
          <ac:chgData name="Jérôme Loisel" userId="348567fc-9150-474d-bfe8-b3375790fbcd" providerId="ADAL" clId="{E45AFF13-3E41-4F0F-B059-25D1400BCBF9}" dt="2021-06-07T22:32:56.875" v="1728" actId="26606"/>
          <ac:spMkLst>
            <pc:docMk/>
            <pc:sldMk cId="782813542" sldId="277"/>
            <ac:spMk id="9" creationId="{FB5993E2-C02B-4335-ABA5-D8EC465551E3}"/>
          </ac:spMkLst>
        </pc:spChg>
        <pc:spChg chg="del">
          <ac:chgData name="Jérôme Loisel" userId="348567fc-9150-474d-bfe8-b3375790fbcd" providerId="ADAL" clId="{E45AFF13-3E41-4F0F-B059-25D1400BCBF9}" dt="2021-06-07T22:32:56.875" v="1728" actId="26606"/>
          <ac:spMkLst>
            <pc:docMk/>
            <pc:sldMk cId="782813542" sldId="277"/>
            <ac:spMk id="11" creationId="{C0B801A2-5622-4BE8-9AD2-C337A2CD0022}"/>
          </ac:spMkLst>
        </pc:spChg>
        <pc:spChg chg="del">
          <ac:chgData name="Jérôme Loisel" userId="348567fc-9150-474d-bfe8-b3375790fbcd" providerId="ADAL" clId="{E45AFF13-3E41-4F0F-B059-25D1400BCBF9}" dt="2021-06-07T22:32:56.875" v="1728" actId="26606"/>
          <ac:spMkLst>
            <pc:docMk/>
            <pc:sldMk cId="782813542" sldId="277"/>
            <ac:spMk id="13" creationId="{B7AF614F-5BC3-4086-99F5-B87C5847A071}"/>
          </ac:spMkLst>
        </pc:spChg>
        <pc:graphicFrameChg chg="mod modGraphic">
          <ac:chgData name="Jérôme Loisel" userId="348567fc-9150-474d-bfe8-b3375790fbcd" providerId="ADAL" clId="{E45AFF13-3E41-4F0F-B059-25D1400BCBF9}" dt="2021-06-07T22:34:01.885" v="1730" actId="12100"/>
          <ac:graphicFrameMkLst>
            <pc:docMk/>
            <pc:sldMk cId="782813542" sldId="277"/>
            <ac:graphicFrameMk id="5" creationId="{BBBE9731-B794-475F-9268-88B3988A3916}"/>
          </ac:graphicFrameMkLst>
        </pc:graphicFrameChg>
      </pc:sldChg>
      <pc:sldChg chg="modSp">
        <pc:chgData name="Jérôme Loisel" userId="348567fc-9150-474d-bfe8-b3375790fbcd" providerId="ADAL" clId="{E45AFF13-3E41-4F0F-B059-25D1400BCBF9}" dt="2021-06-08T14:31:45.703" v="1737" actId="20577"/>
        <pc:sldMkLst>
          <pc:docMk/>
          <pc:sldMk cId="3161616538" sldId="278"/>
        </pc:sldMkLst>
        <pc:spChg chg="mod">
          <ac:chgData name="Jérôme Loisel" userId="348567fc-9150-474d-bfe8-b3375790fbcd" providerId="ADAL" clId="{E45AFF13-3E41-4F0F-B059-25D1400BCBF9}" dt="2021-06-06T18:08:05.872" v="1079" actId="20577"/>
          <ac:spMkLst>
            <pc:docMk/>
            <pc:sldMk cId="3161616538" sldId="278"/>
            <ac:spMk id="2" creationId="{D9AA990C-951D-41DA-BAAF-23D5CFC45E4C}"/>
          </ac:spMkLst>
        </pc:spChg>
        <pc:graphicFrameChg chg="mod">
          <ac:chgData name="Jérôme Loisel" userId="348567fc-9150-474d-bfe8-b3375790fbcd" providerId="ADAL" clId="{E45AFF13-3E41-4F0F-B059-25D1400BCBF9}" dt="2021-06-08T14:31:45.703" v="1737" actId="20577"/>
          <ac:graphicFrameMkLst>
            <pc:docMk/>
            <pc:sldMk cId="3161616538" sldId="278"/>
            <ac:graphicFrameMk id="5" creationId="{A021B7EA-3CAE-42C3-BA17-63BA83612AD4}"/>
          </ac:graphicFrameMkLst>
        </pc:graphicFrameChg>
      </pc:sldChg>
      <pc:sldChg chg="modSp">
        <pc:chgData name="Jérôme Loisel" userId="348567fc-9150-474d-bfe8-b3375790fbcd" providerId="ADAL" clId="{E45AFF13-3E41-4F0F-B059-25D1400BCBF9}" dt="2021-06-06T21:44:45.626" v="1631" actId="20577"/>
        <pc:sldMkLst>
          <pc:docMk/>
          <pc:sldMk cId="552111708" sldId="287"/>
        </pc:sldMkLst>
        <pc:spChg chg="mod">
          <ac:chgData name="Jérôme Loisel" userId="348567fc-9150-474d-bfe8-b3375790fbcd" providerId="ADAL" clId="{E45AFF13-3E41-4F0F-B059-25D1400BCBF9}" dt="2021-06-06T20:09:46.758" v="1265" actId="20577"/>
          <ac:spMkLst>
            <pc:docMk/>
            <pc:sldMk cId="552111708" sldId="287"/>
            <ac:spMk id="2" creationId="{9A2666D6-6E4D-4658-BF27-B8F179DC1CFF}"/>
          </ac:spMkLst>
        </pc:spChg>
        <pc:graphicFrameChg chg="mod">
          <ac:chgData name="Jérôme Loisel" userId="348567fc-9150-474d-bfe8-b3375790fbcd" providerId="ADAL" clId="{E45AFF13-3E41-4F0F-B059-25D1400BCBF9}" dt="2021-06-06T21:44:45.626" v="1631" actId="20577"/>
          <ac:graphicFrameMkLst>
            <pc:docMk/>
            <pc:sldMk cId="552111708" sldId="287"/>
            <ac:graphicFrameMk id="5" creationId="{473EC097-40BD-4AA1-8E6E-167279FA3967}"/>
          </ac:graphicFrameMkLst>
        </pc:graphicFrameChg>
      </pc:sldChg>
      <pc:sldChg chg="modSp">
        <pc:chgData name="Jérôme Loisel" userId="348567fc-9150-474d-bfe8-b3375790fbcd" providerId="ADAL" clId="{E45AFF13-3E41-4F0F-B059-25D1400BCBF9}" dt="2021-06-06T17:53:58.068" v="571" actId="20577"/>
        <pc:sldMkLst>
          <pc:docMk/>
          <pc:sldMk cId="448295063" sldId="296"/>
        </pc:sldMkLst>
        <pc:spChg chg="mod">
          <ac:chgData name="Jérôme Loisel" userId="348567fc-9150-474d-bfe8-b3375790fbcd" providerId="ADAL" clId="{E45AFF13-3E41-4F0F-B059-25D1400BCBF9}" dt="2021-06-06T17:53:58.068" v="571" actId="20577"/>
          <ac:spMkLst>
            <pc:docMk/>
            <pc:sldMk cId="448295063" sldId="296"/>
            <ac:spMk id="3" creationId="{E81E291D-9381-437E-8F7A-CBEC49A8419C}"/>
          </ac:spMkLst>
        </pc:spChg>
      </pc:sldChg>
      <pc:sldChg chg="modSp">
        <pc:chgData name="Jérôme Loisel" userId="348567fc-9150-474d-bfe8-b3375790fbcd" providerId="ADAL" clId="{E45AFF13-3E41-4F0F-B059-25D1400BCBF9}" dt="2021-06-06T18:17:18.314" v="1097" actId="20577"/>
        <pc:sldMkLst>
          <pc:docMk/>
          <pc:sldMk cId="239615194" sldId="298"/>
        </pc:sldMkLst>
        <pc:spChg chg="mod">
          <ac:chgData name="Jérôme Loisel" userId="348567fc-9150-474d-bfe8-b3375790fbcd" providerId="ADAL" clId="{E45AFF13-3E41-4F0F-B059-25D1400BCBF9}" dt="2021-06-06T18:17:18.314" v="1097" actId="20577"/>
          <ac:spMkLst>
            <pc:docMk/>
            <pc:sldMk cId="239615194" sldId="298"/>
            <ac:spMk id="3" creationId="{E81E291D-9381-437E-8F7A-CBEC49A8419C}"/>
          </ac:spMkLst>
        </pc:spChg>
      </pc:sldChg>
      <pc:sldChg chg="modSp ord">
        <pc:chgData name="Jérôme Loisel" userId="348567fc-9150-474d-bfe8-b3375790fbcd" providerId="ADAL" clId="{E45AFF13-3E41-4F0F-B059-25D1400BCBF9}" dt="2021-06-06T17:59:13.334" v="712" actId="20577"/>
        <pc:sldMkLst>
          <pc:docMk/>
          <pc:sldMk cId="733383624" sldId="301"/>
        </pc:sldMkLst>
        <pc:spChg chg="mod">
          <ac:chgData name="Jérôme Loisel" userId="348567fc-9150-474d-bfe8-b3375790fbcd" providerId="ADAL" clId="{E45AFF13-3E41-4F0F-B059-25D1400BCBF9}" dt="2021-06-06T17:58:55.870" v="679" actId="20577"/>
          <ac:spMkLst>
            <pc:docMk/>
            <pc:sldMk cId="733383624" sldId="301"/>
            <ac:spMk id="7" creationId="{9503D160-6EBC-49D9-920A-D4261F9BEBE3}"/>
          </ac:spMkLst>
        </pc:spChg>
        <pc:spChg chg="mod">
          <ac:chgData name="Jérôme Loisel" userId="348567fc-9150-474d-bfe8-b3375790fbcd" providerId="ADAL" clId="{E45AFF13-3E41-4F0F-B059-25D1400BCBF9}" dt="2021-06-06T17:59:13.334" v="712" actId="20577"/>
          <ac:spMkLst>
            <pc:docMk/>
            <pc:sldMk cId="733383624" sldId="301"/>
            <ac:spMk id="10" creationId="{8379504A-2F57-4B83-85E4-EA153D0F9C9E}"/>
          </ac:spMkLst>
        </pc:spChg>
      </pc:sldChg>
      <pc:sldChg chg="modSp">
        <pc:chgData name="Jérôme Loisel" userId="348567fc-9150-474d-bfe8-b3375790fbcd" providerId="ADAL" clId="{E45AFF13-3E41-4F0F-B059-25D1400BCBF9}" dt="2021-06-06T18:11:32.577" v="1082" actId="207"/>
        <pc:sldMkLst>
          <pc:docMk/>
          <pc:sldMk cId="657377825" sldId="306"/>
        </pc:sldMkLst>
        <pc:graphicFrameChg chg="modGraphic">
          <ac:chgData name="Jérôme Loisel" userId="348567fc-9150-474d-bfe8-b3375790fbcd" providerId="ADAL" clId="{E45AFF13-3E41-4F0F-B059-25D1400BCBF9}" dt="2021-06-06T18:11:32.577" v="1082" actId="207"/>
          <ac:graphicFrameMkLst>
            <pc:docMk/>
            <pc:sldMk cId="657377825" sldId="306"/>
            <ac:graphicFrameMk id="4" creationId="{F30723C5-F51B-4971-8FC3-76D3CB55F279}"/>
          </ac:graphicFrameMkLst>
        </pc:graphicFrameChg>
      </pc:sldChg>
      <pc:sldChg chg="modSp">
        <pc:chgData name="Jérôme Loisel" userId="348567fc-9150-474d-bfe8-b3375790fbcd" providerId="ADAL" clId="{E45AFF13-3E41-4F0F-B059-25D1400BCBF9}" dt="2021-06-06T19:16:46.881" v="1235" actId="113"/>
        <pc:sldMkLst>
          <pc:docMk/>
          <pc:sldMk cId="3982450419" sldId="308"/>
        </pc:sldMkLst>
        <pc:spChg chg="mod">
          <ac:chgData name="Jérôme Loisel" userId="348567fc-9150-474d-bfe8-b3375790fbcd" providerId="ADAL" clId="{E45AFF13-3E41-4F0F-B059-25D1400BCBF9}" dt="2021-06-06T19:09:01.769" v="1228" actId="6549"/>
          <ac:spMkLst>
            <pc:docMk/>
            <pc:sldMk cId="3982450419" sldId="308"/>
            <ac:spMk id="2" creationId="{45ACAC90-4E99-4B82-B5F6-EAFC1256FB37}"/>
          </ac:spMkLst>
        </pc:spChg>
        <pc:graphicFrameChg chg="mod modGraphic">
          <ac:chgData name="Jérôme Loisel" userId="348567fc-9150-474d-bfe8-b3375790fbcd" providerId="ADAL" clId="{E45AFF13-3E41-4F0F-B059-25D1400BCBF9}" dt="2021-06-06T19:16:46.881" v="1235" actId="113"/>
          <ac:graphicFrameMkLst>
            <pc:docMk/>
            <pc:sldMk cId="3982450419" sldId="308"/>
            <ac:graphicFrameMk id="4" creationId="{328D9893-8FE3-4857-9324-6558AB9F6D89}"/>
          </ac:graphicFrameMkLst>
        </pc:graphicFrameChg>
      </pc:sldChg>
      <pc:sldChg chg="addSp delSp modSp add mod ord setBg">
        <pc:chgData name="Jérôme Loisel" userId="348567fc-9150-474d-bfe8-b3375790fbcd" providerId="ADAL" clId="{E45AFF13-3E41-4F0F-B059-25D1400BCBF9}" dt="2021-06-06T21:33:42.428" v="1403"/>
        <pc:sldMkLst>
          <pc:docMk/>
          <pc:sldMk cId="3661848414" sldId="310"/>
        </pc:sldMkLst>
        <pc:spChg chg="mod">
          <ac:chgData name="Jérôme Loisel" userId="348567fc-9150-474d-bfe8-b3375790fbcd" providerId="ADAL" clId="{E45AFF13-3E41-4F0F-B059-25D1400BCBF9}" dt="2021-06-06T17:36:43.657" v="455" actId="26606"/>
          <ac:spMkLst>
            <pc:docMk/>
            <pc:sldMk cId="3661848414" sldId="310"/>
            <ac:spMk id="2" creationId="{8D9E32AA-ED6D-41B9-89F2-D4F08BFEACCA}"/>
          </ac:spMkLst>
        </pc:spChg>
        <pc:spChg chg="del mod">
          <ac:chgData name="Jérôme Loisel" userId="348567fc-9150-474d-bfe8-b3375790fbcd" providerId="ADAL" clId="{E45AFF13-3E41-4F0F-B059-25D1400BCBF9}" dt="2021-06-06T17:36:43.657" v="455" actId="26606"/>
          <ac:spMkLst>
            <pc:docMk/>
            <pc:sldMk cId="3661848414" sldId="310"/>
            <ac:spMk id="3" creationId="{E35EE5DC-9FCD-48D3-B950-BBFBBC42E4EE}"/>
          </ac:spMkLst>
        </pc:spChg>
        <pc:graphicFrameChg chg="add mod">
          <ac:chgData name="Jérôme Loisel" userId="348567fc-9150-474d-bfe8-b3375790fbcd" providerId="ADAL" clId="{E45AFF13-3E41-4F0F-B059-25D1400BCBF9}" dt="2021-06-06T21:33:42.428" v="1403"/>
          <ac:graphicFrameMkLst>
            <pc:docMk/>
            <pc:sldMk cId="3661848414" sldId="310"/>
            <ac:graphicFrameMk id="5" creationId="{7E7CD589-D69B-4D35-A398-1056E42F1B89}"/>
          </ac:graphicFrameMkLst>
        </pc:graphicFrameChg>
      </pc:sldChg>
      <pc:sldChg chg="add del">
        <pc:chgData name="Jérôme Loisel" userId="348567fc-9150-474d-bfe8-b3375790fbcd" providerId="ADAL" clId="{E45AFF13-3E41-4F0F-B059-25D1400BCBF9}" dt="2021-06-06T17:32:56.771" v="138" actId="2696"/>
        <pc:sldMkLst>
          <pc:docMk/>
          <pc:sldMk cId="4184998685" sldId="310"/>
        </pc:sldMkLst>
      </pc:sldChg>
      <pc:sldChg chg="addSp delSp modSp add">
        <pc:chgData name="Jérôme Loisel" userId="348567fc-9150-474d-bfe8-b3375790fbcd" providerId="ADAL" clId="{E45AFF13-3E41-4F0F-B059-25D1400BCBF9}" dt="2021-06-06T21:49:58.309" v="1647" actId="20577"/>
        <pc:sldMkLst>
          <pc:docMk/>
          <pc:sldMk cId="2887647421" sldId="311"/>
        </pc:sldMkLst>
        <pc:spChg chg="mod">
          <ac:chgData name="Jérôme Loisel" userId="348567fc-9150-474d-bfe8-b3375790fbcd" providerId="ADAL" clId="{E45AFF13-3E41-4F0F-B059-25D1400BCBF9}" dt="2021-06-06T17:44:05.284" v="511" actId="20577"/>
          <ac:spMkLst>
            <pc:docMk/>
            <pc:sldMk cId="2887647421" sldId="311"/>
            <ac:spMk id="2" creationId="{EBE6B41C-628A-419A-B6E4-D563A15D68B5}"/>
          </ac:spMkLst>
        </pc:spChg>
        <pc:spChg chg="del">
          <ac:chgData name="Jérôme Loisel" userId="348567fc-9150-474d-bfe8-b3375790fbcd" providerId="ADAL" clId="{E45AFF13-3E41-4F0F-B059-25D1400BCBF9}" dt="2021-06-06T17:42:27.660" v="495"/>
          <ac:spMkLst>
            <pc:docMk/>
            <pc:sldMk cId="2887647421" sldId="311"/>
            <ac:spMk id="3" creationId="{AF96EB08-4EAC-4817-9DFE-72079A475234}"/>
          </ac:spMkLst>
        </pc:spChg>
        <pc:graphicFrameChg chg="add mod modGraphic">
          <ac:chgData name="Jérôme Loisel" userId="348567fc-9150-474d-bfe8-b3375790fbcd" providerId="ADAL" clId="{E45AFF13-3E41-4F0F-B059-25D1400BCBF9}" dt="2021-06-06T21:49:58.309" v="1647" actId="20577"/>
          <ac:graphicFrameMkLst>
            <pc:docMk/>
            <pc:sldMk cId="2887647421" sldId="311"/>
            <ac:graphicFrameMk id="4" creationId="{E0C21C44-11CF-4E67-B6A3-3E0EA7B87813}"/>
          </ac:graphicFrameMkLst>
        </pc:graphicFrameChg>
      </pc:sldChg>
      <pc:sldChg chg="modSp add">
        <pc:chgData name="Jérôme Loisel" userId="348567fc-9150-474d-bfe8-b3375790fbcd" providerId="ADAL" clId="{E45AFF13-3E41-4F0F-B059-25D1400BCBF9}" dt="2021-06-06T18:00:08.803" v="776" actId="20577"/>
        <pc:sldMkLst>
          <pc:docMk/>
          <pc:sldMk cId="2285625394" sldId="312"/>
        </pc:sldMkLst>
        <pc:spChg chg="mod">
          <ac:chgData name="Jérôme Loisel" userId="348567fc-9150-474d-bfe8-b3375790fbcd" providerId="ADAL" clId="{E45AFF13-3E41-4F0F-B059-25D1400BCBF9}" dt="2021-06-06T18:00:08.803" v="776" actId="20577"/>
          <ac:spMkLst>
            <pc:docMk/>
            <pc:sldMk cId="2285625394" sldId="312"/>
            <ac:spMk id="10" creationId="{8379504A-2F57-4B83-85E4-EA153D0F9C9E}"/>
          </ac:spMkLst>
        </pc:spChg>
      </pc:sldChg>
      <pc:sldChg chg="delSp modSp add ord">
        <pc:chgData name="Jérôme Loisel" userId="348567fc-9150-474d-bfe8-b3375790fbcd" providerId="ADAL" clId="{E45AFF13-3E41-4F0F-B059-25D1400BCBF9}" dt="2021-06-06T21:53:33.658" v="1659" actId="20577"/>
        <pc:sldMkLst>
          <pc:docMk/>
          <pc:sldMk cId="226369513" sldId="313"/>
        </pc:sldMkLst>
        <pc:spChg chg="mod">
          <ac:chgData name="Jérôme Loisel" userId="348567fc-9150-474d-bfe8-b3375790fbcd" providerId="ADAL" clId="{E45AFF13-3E41-4F0F-B059-25D1400BCBF9}" dt="2021-06-06T21:53:08.323" v="1655" actId="20577"/>
          <ac:spMkLst>
            <pc:docMk/>
            <pc:sldMk cId="226369513" sldId="313"/>
            <ac:spMk id="2" creationId="{BF2E8D9E-285C-4B62-B929-2B253B2495C1}"/>
          </ac:spMkLst>
        </pc:spChg>
        <pc:spChg chg="del">
          <ac:chgData name="Jérôme Loisel" userId="348567fc-9150-474d-bfe8-b3375790fbcd" providerId="ADAL" clId="{E45AFF13-3E41-4F0F-B059-25D1400BCBF9}" dt="2021-06-06T21:53:22.917" v="1656" actId="478"/>
          <ac:spMkLst>
            <pc:docMk/>
            <pc:sldMk cId="226369513" sldId="313"/>
            <ac:spMk id="6" creationId="{491C17F8-90D4-4428-A6B4-771A05002D3F}"/>
          </ac:spMkLst>
        </pc:spChg>
        <pc:spChg chg="mod">
          <ac:chgData name="Jérôme Loisel" userId="348567fc-9150-474d-bfe8-b3375790fbcd" providerId="ADAL" clId="{E45AFF13-3E41-4F0F-B059-25D1400BCBF9}" dt="2021-06-06T21:53:33.658" v="1659" actId="20577"/>
          <ac:spMkLst>
            <pc:docMk/>
            <pc:sldMk cId="226369513" sldId="313"/>
            <ac:spMk id="7" creationId="{7E31D64A-AB38-4766-BF84-C3418A40C606}"/>
          </ac:spMkLst>
        </pc:spChg>
        <pc:spChg chg="del">
          <ac:chgData name="Jérôme Loisel" userId="348567fc-9150-474d-bfe8-b3375790fbcd" providerId="ADAL" clId="{E45AFF13-3E41-4F0F-B059-25D1400BCBF9}" dt="2021-06-06T21:53:29.478" v="1658" actId="478"/>
          <ac:spMkLst>
            <pc:docMk/>
            <pc:sldMk cId="226369513" sldId="313"/>
            <ac:spMk id="8" creationId="{EA90FE09-BB2E-4B8C-B01F-5F093B3365AA}"/>
          </ac:spMkLst>
        </pc:spChg>
        <pc:spChg chg="del">
          <ac:chgData name="Jérôme Loisel" userId="348567fc-9150-474d-bfe8-b3375790fbcd" providerId="ADAL" clId="{E45AFF13-3E41-4F0F-B059-25D1400BCBF9}" dt="2021-06-06T21:53:26.654" v="1657" actId="478"/>
          <ac:spMkLst>
            <pc:docMk/>
            <pc:sldMk cId="226369513" sldId="313"/>
            <ac:spMk id="9" creationId="{9728EEF3-4840-4780-B394-946659939FE6}"/>
          </ac:spMkLst>
        </pc:spChg>
      </pc:sldChg>
      <pc:sldChg chg="addSp delSp modSp add mod setBg">
        <pc:chgData name="Jérôme Loisel" userId="348567fc-9150-474d-bfe8-b3375790fbcd" providerId="ADAL" clId="{E45AFF13-3E41-4F0F-B059-25D1400BCBF9}" dt="2021-06-06T21:36:24.073" v="1501" actId="790"/>
        <pc:sldMkLst>
          <pc:docMk/>
          <pc:sldMk cId="3114810452" sldId="314"/>
        </pc:sldMkLst>
        <pc:spChg chg="mod">
          <ac:chgData name="Jérôme Loisel" userId="348567fc-9150-474d-bfe8-b3375790fbcd" providerId="ADAL" clId="{E45AFF13-3E41-4F0F-B059-25D1400BCBF9}" dt="2021-06-06T21:36:24.073" v="1501" actId="790"/>
          <ac:spMkLst>
            <pc:docMk/>
            <pc:sldMk cId="3114810452" sldId="314"/>
            <ac:spMk id="2" creationId="{9D0A679F-25DC-4985-A794-334800D1597A}"/>
          </ac:spMkLst>
        </pc:spChg>
        <pc:spChg chg="del mod">
          <ac:chgData name="Jérôme Loisel" userId="348567fc-9150-474d-bfe8-b3375790fbcd" providerId="ADAL" clId="{E45AFF13-3E41-4F0F-B059-25D1400BCBF9}" dt="2021-06-06T21:34:38.293" v="1463" actId="26606"/>
          <ac:spMkLst>
            <pc:docMk/>
            <pc:sldMk cId="3114810452" sldId="314"/>
            <ac:spMk id="3" creationId="{61DDD032-B30D-431E-9B32-02EB8FC8AC16}"/>
          </ac:spMkLst>
        </pc:spChg>
        <pc:spChg chg="add">
          <ac:chgData name="Jérôme Loisel" userId="348567fc-9150-474d-bfe8-b3375790fbcd" providerId="ADAL" clId="{E45AFF13-3E41-4F0F-B059-25D1400BCBF9}" dt="2021-06-06T21:34:58.759" v="1464" actId="26606"/>
          <ac:spMkLst>
            <pc:docMk/>
            <pc:sldMk cId="3114810452" sldId="314"/>
            <ac:spMk id="10" creationId="{F9E80720-23E6-4B89-B77E-04A7689F1BA8}"/>
          </ac:spMkLst>
        </pc:spChg>
        <pc:spChg chg="add">
          <ac:chgData name="Jérôme Loisel" userId="348567fc-9150-474d-bfe8-b3375790fbcd" providerId="ADAL" clId="{E45AFF13-3E41-4F0F-B059-25D1400BCBF9}" dt="2021-06-06T21:34:58.759" v="1464" actId="26606"/>
          <ac:spMkLst>
            <pc:docMk/>
            <pc:sldMk cId="3114810452" sldId="314"/>
            <ac:spMk id="12" creationId="{CD1D3CA1-3EB6-41F3-A419-8424B56BE63A}"/>
          </ac:spMkLst>
        </pc:spChg>
        <pc:spChg chg="add">
          <ac:chgData name="Jérôme Loisel" userId="348567fc-9150-474d-bfe8-b3375790fbcd" providerId="ADAL" clId="{E45AFF13-3E41-4F0F-B059-25D1400BCBF9}" dt="2021-06-06T21:34:58.759" v="1464" actId="26606"/>
          <ac:spMkLst>
            <pc:docMk/>
            <pc:sldMk cId="3114810452" sldId="314"/>
            <ac:spMk id="14" creationId="{4D87F7B2-AA36-4B58-BC2C-1BBA135E8B6B}"/>
          </ac:spMkLst>
        </pc:spChg>
        <pc:graphicFrameChg chg="add mod modGraphic">
          <ac:chgData name="Jérôme Loisel" userId="348567fc-9150-474d-bfe8-b3375790fbcd" providerId="ADAL" clId="{E45AFF13-3E41-4F0F-B059-25D1400BCBF9}" dt="2021-06-06T21:34:58.759" v="1464" actId="26606"/>
          <ac:graphicFrameMkLst>
            <pc:docMk/>
            <pc:sldMk cId="3114810452" sldId="314"/>
            <ac:graphicFrameMk id="5" creationId="{C75B972C-FBBA-4850-BB0A-09D5FFB88294}"/>
          </ac:graphicFrameMkLst>
        </pc:graphicFrameChg>
      </pc:sldChg>
      <pc:sldChg chg="addSp delSp modSp add">
        <pc:chgData name="Jérôme Loisel" userId="348567fc-9150-474d-bfe8-b3375790fbcd" providerId="ADAL" clId="{E45AFF13-3E41-4F0F-B059-25D1400BCBF9}" dt="2021-06-06T21:43:39.579" v="1628" actId="790"/>
        <pc:sldMkLst>
          <pc:docMk/>
          <pc:sldMk cId="3296450355" sldId="315"/>
        </pc:sldMkLst>
        <pc:spChg chg="mod">
          <ac:chgData name="Jérôme Loisel" userId="348567fc-9150-474d-bfe8-b3375790fbcd" providerId="ADAL" clId="{E45AFF13-3E41-4F0F-B059-25D1400BCBF9}" dt="2021-06-06T21:43:39.579" v="1628" actId="790"/>
          <ac:spMkLst>
            <pc:docMk/>
            <pc:sldMk cId="3296450355" sldId="315"/>
            <ac:spMk id="2" creationId="{DC9CA87A-4A6B-4C3E-8947-F6D7F14B0E2C}"/>
          </ac:spMkLst>
        </pc:spChg>
        <pc:spChg chg="del">
          <ac:chgData name="Jérôme Loisel" userId="348567fc-9150-474d-bfe8-b3375790fbcd" providerId="ADAL" clId="{E45AFF13-3E41-4F0F-B059-25D1400BCBF9}" dt="2021-06-06T21:39:10.776" v="1608"/>
          <ac:spMkLst>
            <pc:docMk/>
            <pc:sldMk cId="3296450355" sldId="315"/>
            <ac:spMk id="3" creationId="{1830E1B0-56E2-4AB2-920C-59135573BBB2}"/>
          </ac:spMkLst>
        </pc:spChg>
        <pc:spChg chg="add del mod">
          <ac:chgData name="Jérôme Loisel" userId="348567fc-9150-474d-bfe8-b3375790fbcd" providerId="ADAL" clId="{E45AFF13-3E41-4F0F-B059-25D1400BCBF9}" dt="2021-06-06T21:40:02.616" v="1614"/>
          <ac:spMkLst>
            <pc:docMk/>
            <pc:sldMk cId="3296450355" sldId="315"/>
            <ac:spMk id="5" creationId="{BCEB5849-D6BE-4FFD-9E5D-AC961414C48E}"/>
          </ac:spMkLst>
        </pc:spChg>
        <pc:spChg chg="add del mod">
          <ac:chgData name="Jérôme Loisel" userId="348567fc-9150-474d-bfe8-b3375790fbcd" providerId="ADAL" clId="{E45AFF13-3E41-4F0F-B059-25D1400BCBF9}" dt="2021-06-06T21:40:30.264" v="1617" actId="478"/>
          <ac:spMkLst>
            <pc:docMk/>
            <pc:sldMk cId="3296450355" sldId="315"/>
            <ac:spMk id="7" creationId="{DC363BC2-24A1-4C9F-8C04-C8DBF1136843}"/>
          </ac:spMkLst>
        </pc:spChg>
        <pc:spChg chg="add mod">
          <ac:chgData name="Jérôme Loisel" userId="348567fc-9150-474d-bfe8-b3375790fbcd" providerId="ADAL" clId="{E45AFF13-3E41-4F0F-B059-25D1400BCBF9}" dt="2021-06-06T21:40:46.841" v="1618" actId="11529"/>
          <ac:spMkLst>
            <pc:docMk/>
            <pc:sldMk cId="3296450355" sldId="315"/>
            <ac:spMk id="8" creationId="{9FD1726B-1389-4274-8F0F-FD094B15BA62}"/>
          </ac:spMkLst>
        </pc:spChg>
        <pc:picChg chg="add del mod modCrop">
          <ac:chgData name="Jérôme Loisel" userId="348567fc-9150-474d-bfe8-b3375790fbcd" providerId="ADAL" clId="{E45AFF13-3E41-4F0F-B059-25D1400BCBF9}" dt="2021-06-06T21:40:00.472" v="1613"/>
          <ac:picMkLst>
            <pc:docMk/>
            <pc:sldMk cId="3296450355" sldId="315"/>
            <ac:picMk id="4" creationId="{1E1FBBC7-7F0A-4D19-BE4E-4F47768B2032}"/>
          </ac:picMkLst>
        </pc:picChg>
        <pc:picChg chg="add">
          <ac:chgData name="Jérôme Loisel" userId="348567fc-9150-474d-bfe8-b3375790fbcd" providerId="ADAL" clId="{E45AFF13-3E41-4F0F-B059-25D1400BCBF9}" dt="2021-06-06T21:40:02.616" v="1614"/>
          <ac:picMkLst>
            <pc:docMk/>
            <pc:sldMk cId="3296450355" sldId="315"/>
            <ac:picMk id="6" creationId="{FA767BAA-A897-4E36-A985-5097F3069FBC}"/>
          </ac:picMkLst>
        </pc:picChg>
      </pc:sldChg>
      <pc:sldChg chg="modSp add">
        <pc:chgData name="Jérôme Loisel" userId="348567fc-9150-474d-bfe8-b3375790fbcd" providerId="ADAL" clId="{E45AFF13-3E41-4F0F-B059-25D1400BCBF9}" dt="2021-06-06T21:56:40.382" v="1662" actId="20577"/>
        <pc:sldMkLst>
          <pc:docMk/>
          <pc:sldMk cId="555357645" sldId="316"/>
        </pc:sldMkLst>
        <pc:spChg chg="mod">
          <ac:chgData name="Jérôme Loisel" userId="348567fc-9150-474d-bfe8-b3375790fbcd" providerId="ADAL" clId="{E45AFF13-3E41-4F0F-B059-25D1400BCBF9}" dt="2021-06-06T21:56:40.382" v="1662" actId="20577"/>
          <ac:spMkLst>
            <pc:docMk/>
            <pc:sldMk cId="555357645" sldId="316"/>
            <ac:spMk id="2" creationId="{BF2E8D9E-285C-4B62-B929-2B253B2495C1}"/>
          </ac:spMkLst>
        </pc:spChg>
      </pc:sldChg>
    </pc:docChg>
  </pc:docChgLst>
  <pc:docChgLst>
    <pc:chgData name="Jérôme Loisel" userId="348567fc-9150-474d-bfe8-b3375790fbcd" providerId="ADAL" clId="{ABE83484-CE86-42FE-906F-3E7334916644}"/>
    <pc:docChg chg="undo redo custSel mod addSld delSld modSld sldOrd">
      <pc:chgData name="Jérôme Loisel" userId="348567fc-9150-474d-bfe8-b3375790fbcd" providerId="ADAL" clId="{ABE83484-CE86-42FE-906F-3E7334916644}" dt="2021-04-13T12:15:30.166" v="13829" actId="20577"/>
      <pc:docMkLst>
        <pc:docMk/>
      </pc:docMkLst>
      <pc:sldChg chg="modSp add">
        <pc:chgData name="Jérôme Loisel" userId="348567fc-9150-474d-bfe8-b3375790fbcd" providerId="ADAL" clId="{ABE83484-CE86-42FE-906F-3E7334916644}" dt="2021-04-10T20:34:37.192" v="6193" actId="20577"/>
        <pc:sldMkLst>
          <pc:docMk/>
          <pc:sldMk cId="3311021340" sldId="256"/>
        </pc:sldMkLst>
        <pc:spChg chg="mod">
          <ac:chgData name="Jérôme Loisel" userId="348567fc-9150-474d-bfe8-b3375790fbcd" providerId="ADAL" clId="{ABE83484-CE86-42FE-906F-3E7334916644}" dt="2021-04-10T14:26:57.514" v="45" actId="20577"/>
          <ac:spMkLst>
            <pc:docMk/>
            <pc:sldMk cId="3311021340" sldId="256"/>
            <ac:spMk id="2" creationId="{DDD2DDD2-BEE4-499C-ADD3-0C08FD44F35A}"/>
          </ac:spMkLst>
        </pc:spChg>
        <pc:spChg chg="mod">
          <ac:chgData name="Jérôme Loisel" userId="348567fc-9150-474d-bfe8-b3375790fbcd" providerId="ADAL" clId="{ABE83484-CE86-42FE-906F-3E7334916644}" dt="2021-04-10T20:34:37.192" v="6193" actId="20577"/>
          <ac:spMkLst>
            <pc:docMk/>
            <pc:sldMk cId="3311021340" sldId="256"/>
            <ac:spMk id="3" creationId="{A5327060-940D-4910-A8F5-F632BEC8F0C8}"/>
          </ac:spMkLst>
        </pc:spChg>
      </pc:sldChg>
      <pc:sldChg chg="addSp delSp modSp add del mod ord setBg delDesignElem">
        <pc:chgData name="Jérôme Loisel" userId="348567fc-9150-474d-bfe8-b3375790fbcd" providerId="ADAL" clId="{ABE83484-CE86-42FE-906F-3E7334916644}" dt="2021-04-10T19:13:00.501" v="4821" actId="2696"/>
        <pc:sldMkLst>
          <pc:docMk/>
          <pc:sldMk cId="1042109268" sldId="257"/>
        </pc:sldMkLst>
        <pc:spChg chg="mod">
          <ac:chgData name="Jérôme Loisel" userId="348567fc-9150-474d-bfe8-b3375790fbcd" providerId="ADAL" clId="{ABE83484-CE86-42FE-906F-3E7334916644}" dt="2021-04-10T17:50:50.556" v="2287" actId="20577"/>
          <ac:spMkLst>
            <pc:docMk/>
            <pc:sldMk cId="1042109268" sldId="257"/>
            <ac:spMk id="2" creationId="{45ACAC90-4E99-4B82-B5F6-EAFC1256FB37}"/>
          </ac:spMkLst>
        </pc:spChg>
        <pc:spChg chg="del">
          <ac:chgData name="Jérôme Loisel" userId="348567fc-9150-474d-bfe8-b3375790fbcd" providerId="ADAL" clId="{ABE83484-CE86-42FE-906F-3E7334916644}" dt="2021-04-10T14:29:22.843" v="120"/>
          <ac:spMkLst>
            <pc:docMk/>
            <pc:sldMk cId="1042109268" sldId="257"/>
            <ac:spMk id="3" creationId="{8CC20068-BF41-4DEA-9D64-747A98B1D059}"/>
          </ac:spMkLst>
        </pc:spChg>
        <pc:spChg chg="add del">
          <ac:chgData name="Jérôme Loisel" userId="348567fc-9150-474d-bfe8-b3375790fbcd" providerId="ADAL" clId="{ABE83484-CE86-42FE-906F-3E7334916644}" dt="2021-04-10T15:51:17.167" v="1314" actId="26606"/>
          <ac:spMkLst>
            <pc:docMk/>
            <pc:sldMk cId="1042109268" sldId="257"/>
            <ac:spMk id="6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0T15:51:17.167" v="1314" actId="26606"/>
          <ac:spMkLst>
            <pc:docMk/>
            <pc:sldMk cId="1042109268" sldId="257"/>
            <ac:spMk id="7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0T14:30:07.636" v="123"/>
          <ac:spMkLst>
            <pc:docMk/>
            <pc:sldMk cId="1042109268" sldId="257"/>
            <ac:spMk id="9" creationId="{0F584D22-CD28-4363-A679-ACA953A2A6F4}"/>
          </ac:spMkLst>
        </pc:spChg>
        <pc:spChg chg="add del">
          <ac:chgData name="Jérôme Loisel" userId="348567fc-9150-474d-bfe8-b3375790fbcd" providerId="ADAL" clId="{ABE83484-CE86-42FE-906F-3E7334916644}" dt="2021-04-10T14:30:07.636" v="123"/>
          <ac:spMkLst>
            <pc:docMk/>
            <pc:sldMk cId="1042109268" sldId="257"/>
            <ac:spMk id="11" creationId="{F8C2636E-EDCF-44BB-B828-A7BF0938BE73}"/>
          </ac:spMkLst>
        </pc:spChg>
        <pc:spChg chg="add del">
          <ac:chgData name="Jérôme Loisel" userId="348567fc-9150-474d-bfe8-b3375790fbcd" providerId="ADAL" clId="{ABE83484-CE86-42FE-906F-3E7334916644}" dt="2021-04-10T14:30:07.636" v="123"/>
          <ac:spMkLst>
            <pc:docMk/>
            <pc:sldMk cId="1042109268" sldId="257"/>
            <ac:spMk id="13" creationId="{5C83D7E7-7BB3-47ED-909C-BE9CDFFF4E02}"/>
          </ac:spMkLst>
        </pc:spChg>
        <pc:spChg chg="add del">
          <ac:chgData name="Jérôme Loisel" userId="348567fc-9150-474d-bfe8-b3375790fbcd" providerId="ADAL" clId="{ABE83484-CE86-42FE-906F-3E7334916644}" dt="2021-04-10T15:51:17.167" v="1314" actId="26606"/>
          <ac:spMkLst>
            <pc:docMk/>
            <pc:sldMk cId="1042109268" sldId="257"/>
            <ac:spMk id="15" creationId="{C4AAA502-5435-489E-9538-3A40E6C71461}"/>
          </ac:spMkLst>
        </pc:spChg>
        <pc:spChg chg="add del">
          <ac:chgData name="Jérôme Loisel" userId="348567fc-9150-474d-bfe8-b3375790fbcd" providerId="ADAL" clId="{ABE83484-CE86-42FE-906F-3E7334916644}" dt="2021-04-10T15:51:17.167" v="1314" actId="26606"/>
          <ac:spMkLst>
            <pc:docMk/>
            <pc:sldMk cId="1042109268" sldId="257"/>
            <ac:spMk id="19" creationId="{DE42378B-2E28-4810-8421-7A473A40E376}"/>
          </ac:spMkLst>
        </pc:spChg>
        <pc:spChg chg="add del">
          <ac:chgData name="Jérôme Loisel" userId="348567fc-9150-474d-bfe8-b3375790fbcd" providerId="ADAL" clId="{ABE83484-CE86-42FE-906F-3E7334916644}" dt="2021-04-10T15:51:17.167" v="1314" actId="26606"/>
          <ac:spMkLst>
            <pc:docMk/>
            <pc:sldMk cId="1042109268" sldId="257"/>
            <ac:spMk id="21" creationId="{0D91DD17-237F-4811-BC0E-128EB1BD7CFE}"/>
          </ac:spMkLst>
        </pc:spChg>
        <pc:graphicFrameChg chg="add mod modGraphic">
          <ac:chgData name="Jérôme Loisel" userId="348567fc-9150-474d-bfe8-b3375790fbcd" providerId="ADAL" clId="{ABE83484-CE86-42FE-906F-3E7334916644}" dt="2021-04-10T19:10:25.918" v="4749" actId="14100"/>
          <ac:graphicFrameMkLst>
            <pc:docMk/>
            <pc:sldMk cId="1042109268" sldId="257"/>
            <ac:graphicFrameMk id="4" creationId="{328D9893-8FE3-4857-9324-6558AB9F6D89}"/>
          </ac:graphicFrameMkLst>
        </pc:graphicFrameChg>
        <pc:cxnChg chg="add del">
          <ac:chgData name="Jérôme Loisel" userId="348567fc-9150-474d-bfe8-b3375790fbcd" providerId="ADAL" clId="{ABE83484-CE86-42FE-906F-3E7334916644}" dt="2021-04-10T15:51:17.167" v="1314" actId="26606"/>
          <ac:cxnSpMkLst>
            <pc:docMk/>
            <pc:sldMk cId="1042109268" sldId="257"/>
            <ac:cxnSpMk id="8" creationId="{7E1D4427-852B-4B37-8E76-0E9F1810BA2A}"/>
          </ac:cxnSpMkLst>
        </pc:cxnChg>
        <pc:cxnChg chg="add del">
          <ac:chgData name="Jérôme Loisel" userId="348567fc-9150-474d-bfe8-b3375790fbcd" providerId="ADAL" clId="{ABE83484-CE86-42FE-906F-3E7334916644}" dt="2021-04-10T15:51:17.167" v="1314" actId="26606"/>
          <ac:cxnSpMkLst>
            <pc:docMk/>
            <pc:sldMk cId="1042109268" sldId="257"/>
            <ac:cxnSpMk id="17" creationId="{C9AC0290-4702-4519-B0F4-C2A46880997B}"/>
          </ac:cxnSpMkLst>
        </pc:cxnChg>
      </pc:sldChg>
      <pc:sldChg chg="addSp delSp modSp add mod setBg">
        <pc:chgData name="Jérôme Loisel" userId="348567fc-9150-474d-bfe8-b3375790fbcd" providerId="ADAL" clId="{ABE83484-CE86-42FE-906F-3E7334916644}" dt="2021-04-10T20:19:45.587" v="5930" actId="20577"/>
        <pc:sldMkLst>
          <pc:docMk/>
          <pc:sldMk cId="3253244380" sldId="258"/>
        </pc:sldMkLst>
        <pc:spChg chg="mod">
          <ac:chgData name="Jérôme Loisel" userId="348567fc-9150-474d-bfe8-b3375790fbcd" providerId="ADAL" clId="{ABE83484-CE86-42FE-906F-3E7334916644}" dt="2021-04-10T18:51:06.452" v="3603" actId="20577"/>
          <ac:spMkLst>
            <pc:docMk/>
            <pc:sldMk cId="3253244380" sldId="258"/>
            <ac:spMk id="2" creationId="{DFBAD643-9232-449C-8A36-715452230CE9}"/>
          </ac:spMkLst>
        </pc:spChg>
        <pc:spChg chg="del mod">
          <ac:chgData name="Jérôme Loisel" userId="348567fc-9150-474d-bfe8-b3375790fbcd" providerId="ADAL" clId="{ABE83484-CE86-42FE-906F-3E7334916644}" dt="2021-04-10T14:35:51.818" v="387" actId="26606"/>
          <ac:spMkLst>
            <pc:docMk/>
            <pc:sldMk cId="3253244380" sldId="258"/>
            <ac:spMk id="3" creationId="{6F0C5BF8-99AD-4F19-A297-B3E2FFA8F0FE}"/>
          </ac:spMkLst>
        </pc:spChg>
        <pc:graphicFrameChg chg="add mod">
          <ac:chgData name="Jérôme Loisel" userId="348567fc-9150-474d-bfe8-b3375790fbcd" providerId="ADAL" clId="{ABE83484-CE86-42FE-906F-3E7334916644}" dt="2021-04-10T20:19:45.587" v="5930" actId="20577"/>
          <ac:graphicFrameMkLst>
            <pc:docMk/>
            <pc:sldMk cId="3253244380" sldId="258"/>
            <ac:graphicFrameMk id="5" creationId="{68A80EF0-5D41-4129-BD74-3850978C5688}"/>
          </ac:graphicFrameMkLst>
        </pc:graphicFrameChg>
      </pc:sldChg>
      <pc:sldChg chg="addSp delSp modSp add mod ord setBg">
        <pc:chgData name="Jérôme Loisel" userId="348567fc-9150-474d-bfe8-b3375790fbcd" providerId="ADAL" clId="{ABE83484-CE86-42FE-906F-3E7334916644}" dt="2021-04-10T19:02:28.483" v="4067"/>
        <pc:sldMkLst>
          <pc:docMk/>
          <pc:sldMk cId="2191788307" sldId="259"/>
        </pc:sldMkLst>
        <pc:spChg chg="mod">
          <ac:chgData name="Jérôme Loisel" userId="348567fc-9150-474d-bfe8-b3375790fbcd" providerId="ADAL" clId="{ABE83484-CE86-42FE-906F-3E7334916644}" dt="2021-04-10T18:03:32.213" v="2720" actId="26606"/>
          <ac:spMkLst>
            <pc:docMk/>
            <pc:sldMk cId="2191788307" sldId="259"/>
            <ac:spMk id="2" creationId="{BB8576D8-4EB5-41F6-8084-7879CB2ED81F}"/>
          </ac:spMkLst>
        </pc:spChg>
        <pc:spChg chg="del mod">
          <ac:chgData name="Jérôme Loisel" userId="348567fc-9150-474d-bfe8-b3375790fbcd" providerId="ADAL" clId="{ABE83484-CE86-42FE-906F-3E7334916644}" dt="2021-04-10T14:54:22.372" v="653" actId="26606"/>
          <ac:spMkLst>
            <pc:docMk/>
            <pc:sldMk cId="2191788307" sldId="259"/>
            <ac:spMk id="3" creationId="{9C79395F-BCF3-472A-A566-6A3879237E48}"/>
          </ac:spMkLst>
        </pc:spChg>
        <pc:spChg chg="add">
          <ac:chgData name="Jérôme Loisel" userId="348567fc-9150-474d-bfe8-b3375790fbcd" providerId="ADAL" clId="{ABE83484-CE86-42FE-906F-3E7334916644}" dt="2021-04-10T18:03:32.213" v="2720" actId="26606"/>
          <ac:spMkLst>
            <pc:docMk/>
            <pc:sldMk cId="2191788307" sldId="259"/>
            <ac:spMk id="10" creationId="{63E00694-E403-4987-8634-15F6D8E4C38C}"/>
          </ac:spMkLst>
        </pc:spChg>
        <pc:graphicFrameChg chg="add mod modGraphic">
          <ac:chgData name="Jérôme Loisel" userId="348567fc-9150-474d-bfe8-b3375790fbcd" providerId="ADAL" clId="{ABE83484-CE86-42FE-906F-3E7334916644}" dt="2021-04-10T18:35:35.004" v="3049" actId="20577"/>
          <ac:graphicFrameMkLst>
            <pc:docMk/>
            <pc:sldMk cId="2191788307" sldId="259"/>
            <ac:graphicFrameMk id="5" creationId="{96679545-9054-42EF-8E94-34EA6C6774BA}"/>
          </ac:graphicFrameMkLst>
        </pc:graphicFrameChg>
      </pc:sldChg>
      <pc:sldChg chg="addSp delSp modSp add mod setBg">
        <pc:chgData name="Jérôme Loisel" userId="348567fc-9150-474d-bfe8-b3375790fbcd" providerId="ADAL" clId="{ABE83484-CE86-42FE-906F-3E7334916644}" dt="2021-04-10T18:50:57.545" v="3601" actId="20577"/>
        <pc:sldMkLst>
          <pc:docMk/>
          <pc:sldMk cId="1709614541" sldId="260"/>
        </pc:sldMkLst>
        <pc:spChg chg="mod">
          <ac:chgData name="Jérôme Loisel" userId="348567fc-9150-474d-bfe8-b3375790fbcd" providerId="ADAL" clId="{ABE83484-CE86-42FE-906F-3E7334916644}" dt="2021-04-10T18:50:57.545" v="3601" actId="20577"/>
          <ac:spMkLst>
            <pc:docMk/>
            <pc:sldMk cId="1709614541" sldId="260"/>
            <ac:spMk id="2" creationId="{82768508-9EBE-4EA1-899F-BDCEB5166A25}"/>
          </ac:spMkLst>
        </pc:spChg>
        <pc:spChg chg="del mod">
          <ac:chgData name="Jérôme Loisel" userId="348567fc-9150-474d-bfe8-b3375790fbcd" providerId="ADAL" clId="{ABE83484-CE86-42FE-906F-3E7334916644}" dt="2021-04-10T15:12:23.184" v="1065" actId="26606"/>
          <ac:spMkLst>
            <pc:docMk/>
            <pc:sldMk cId="1709614541" sldId="260"/>
            <ac:spMk id="3" creationId="{9C0F1803-C1EA-4F27-B06B-859EE1E13088}"/>
          </ac:spMkLst>
        </pc:spChg>
        <pc:spChg chg="add del">
          <ac:chgData name="Jérôme Loisel" userId="348567fc-9150-474d-bfe8-b3375790fbcd" providerId="ADAL" clId="{ABE83484-CE86-42FE-906F-3E7334916644}" dt="2021-04-10T18:01:20.708" v="2715" actId="26606"/>
          <ac:spMkLst>
            <pc:docMk/>
            <pc:sldMk cId="1709614541" sldId="260"/>
            <ac:spMk id="10" creationId="{F9E80720-23E6-4B89-B77E-04A7689F1BA8}"/>
          </ac:spMkLst>
        </pc:spChg>
        <pc:spChg chg="add del">
          <ac:chgData name="Jérôme Loisel" userId="348567fc-9150-474d-bfe8-b3375790fbcd" providerId="ADAL" clId="{ABE83484-CE86-42FE-906F-3E7334916644}" dt="2021-04-10T18:01:20.708" v="2715" actId="26606"/>
          <ac:spMkLst>
            <pc:docMk/>
            <pc:sldMk cId="1709614541" sldId="260"/>
            <ac:spMk id="12" creationId="{CD1D3CA1-3EB6-41F3-A419-8424B56BE63A}"/>
          </ac:spMkLst>
        </pc:spChg>
        <pc:spChg chg="add del">
          <ac:chgData name="Jérôme Loisel" userId="348567fc-9150-474d-bfe8-b3375790fbcd" providerId="ADAL" clId="{ABE83484-CE86-42FE-906F-3E7334916644}" dt="2021-04-10T18:01:20.708" v="2715" actId="26606"/>
          <ac:spMkLst>
            <pc:docMk/>
            <pc:sldMk cId="1709614541" sldId="260"/>
            <ac:spMk id="14" creationId="{4D87F7B2-AA36-4B58-BC2C-1BBA135E8B6B}"/>
          </ac:spMkLst>
        </pc:spChg>
        <pc:graphicFrameChg chg="add mod modGraphic">
          <ac:chgData name="Jérôme Loisel" userId="348567fc-9150-474d-bfe8-b3375790fbcd" providerId="ADAL" clId="{ABE83484-CE86-42FE-906F-3E7334916644}" dt="2021-04-10T18:01:20.708" v="2715" actId="26606"/>
          <ac:graphicFrameMkLst>
            <pc:docMk/>
            <pc:sldMk cId="1709614541" sldId="260"/>
            <ac:graphicFrameMk id="5" creationId="{A35C8126-F185-4F18-9C70-FC2FB7C95638}"/>
          </ac:graphicFrameMkLst>
        </pc:graphicFrameChg>
      </pc:sldChg>
      <pc:sldChg chg="addSp delSp modSp add del mod ord setBg">
        <pc:chgData name="Jérôme Loisel" userId="348567fc-9150-474d-bfe8-b3375790fbcd" providerId="ADAL" clId="{ABE83484-CE86-42FE-906F-3E7334916644}" dt="2021-04-10T16:05:25.074" v="1691" actId="2696"/>
        <pc:sldMkLst>
          <pc:docMk/>
          <pc:sldMk cId="3089152411" sldId="261"/>
        </pc:sldMkLst>
        <pc:spChg chg="mod">
          <ac:chgData name="Jérôme Loisel" userId="348567fc-9150-474d-bfe8-b3375790fbcd" providerId="ADAL" clId="{ABE83484-CE86-42FE-906F-3E7334916644}" dt="2021-04-10T15:52:49.607" v="1360" actId="20577"/>
          <ac:spMkLst>
            <pc:docMk/>
            <pc:sldMk cId="3089152411" sldId="261"/>
            <ac:spMk id="2" creationId="{0B84A5AC-F128-4D47-8F88-727069426F7C}"/>
          </ac:spMkLst>
        </pc:spChg>
        <pc:spChg chg="add del">
          <ac:chgData name="Jérôme Loisel" userId="348567fc-9150-474d-bfe8-b3375790fbcd" providerId="ADAL" clId="{ABE83484-CE86-42FE-906F-3E7334916644}" dt="2021-04-10T15:44:11.551" v="1168"/>
          <ac:spMkLst>
            <pc:docMk/>
            <pc:sldMk cId="3089152411" sldId="261"/>
            <ac:spMk id="3" creationId="{05362CE1-C5B5-4A08-B8CE-7DDF162DD609}"/>
          </ac:spMkLst>
        </pc:spChg>
        <pc:spChg chg="add del mod">
          <ac:chgData name="Jérôme Loisel" userId="348567fc-9150-474d-bfe8-b3375790fbcd" providerId="ADAL" clId="{ABE83484-CE86-42FE-906F-3E7334916644}" dt="2021-04-10T16:02:02.230" v="1562"/>
          <ac:spMkLst>
            <pc:docMk/>
            <pc:sldMk cId="3089152411" sldId="261"/>
            <ac:spMk id="4" creationId="{11AD9B69-4E04-4D54-83D7-9F02BED970A1}"/>
          </ac:spMkLst>
        </pc:spChg>
        <pc:spChg chg="add del">
          <ac:chgData name="Jérôme Loisel" userId="348567fc-9150-474d-bfe8-b3375790fbcd" providerId="ADAL" clId="{ABE83484-CE86-42FE-906F-3E7334916644}" dt="2021-04-10T15:43:25.451" v="1167"/>
          <ac:spMkLst>
            <pc:docMk/>
            <pc:sldMk cId="3089152411" sldId="261"/>
            <ac:spMk id="6" creationId="{C99EB625-BAD1-4A41-A445-2D6E9D21E4F9}"/>
          </ac:spMkLst>
        </pc:spChg>
        <pc:spChg chg="add del mod">
          <ac:chgData name="Jérôme Loisel" userId="348567fc-9150-474d-bfe8-b3375790fbcd" providerId="ADAL" clId="{ABE83484-CE86-42FE-906F-3E7334916644}" dt="2021-04-10T15:45:35.947" v="1176"/>
          <ac:spMkLst>
            <pc:docMk/>
            <pc:sldMk cId="3089152411" sldId="261"/>
            <ac:spMk id="9" creationId="{65F3708D-01B5-410A-B9FA-B96F1B6829AC}"/>
          </ac:spMkLst>
        </pc:spChg>
        <pc:spChg chg="add del mod">
          <ac:chgData name="Jérôme Loisel" userId="348567fc-9150-474d-bfe8-b3375790fbcd" providerId="ADAL" clId="{ABE83484-CE86-42FE-906F-3E7334916644}" dt="2021-04-10T15:46:22.926" v="1179"/>
          <ac:spMkLst>
            <pc:docMk/>
            <pc:sldMk cId="3089152411" sldId="261"/>
            <ac:spMk id="12" creationId="{942EBC59-13F9-4019-A4A0-00688F125DDE}"/>
          </ac:spMkLst>
        </pc:spChg>
        <pc:spChg chg="add del mod">
          <ac:chgData name="Jérôme Loisel" userId="348567fc-9150-474d-bfe8-b3375790fbcd" providerId="ADAL" clId="{ABE83484-CE86-42FE-906F-3E7334916644}" dt="2021-04-10T15:48:30.371" v="1210"/>
          <ac:spMkLst>
            <pc:docMk/>
            <pc:sldMk cId="3089152411" sldId="261"/>
            <ac:spMk id="14" creationId="{97826D41-C1E1-4386-B748-B092E128CE13}"/>
          </ac:spMkLst>
        </pc:spChg>
        <pc:graphicFrameChg chg="add del mod">
          <ac:chgData name="Jérôme Loisel" userId="348567fc-9150-474d-bfe8-b3375790fbcd" providerId="ADAL" clId="{ABE83484-CE86-42FE-906F-3E7334916644}" dt="2021-04-10T15:43:25.451" v="1167"/>
          <ac:graphicFrameMkLst>
            <pc:docMk/>
            <pc:sldMk cId="3089152411" sldId="261"/>
            <ac:graphicFrameMk id="4" creationId="{782451F6-B773-4C26-BF70-F23D558F195C}"/>
          </ac:graphicFrameMkLst>
        </pc:graphicFrameChg>
        <pc:graphicFrameChg chg="add mod">
          <ac:chgData name="Jérôme Loisel" userId="348567fc-9150-474d-bfe8-b3375790fbcd" providerId="ADAL" clId="{ABE83484-CE86-42FE-906F-3E7334916644}" dt="2021-04-10T16:02:02.230" v="1562"/>
          <ac:graphicFrameMkLst>
            <pc:docMk/>
            <pc:sldMk cId="3089152411" sldId="261"/>
            <ac:graphicFrameMk id="5" creationId="{338FAF95-B16F-4487-A296-B3392EFD6D50}"/>
          </ac:graphicFrameMkLst>
        </pc:graphicFrameChg>
        <pc:graphicFrameChg chg="add del">
          <ac:chgData name="Jérôme Loisel" userId="348567fc-9150-474d-bfe8-b3375790fbcd" providerId="ADAL" clId="{ABE83484-CE86-42FE-906F-3E7334916644}" dt="2021-04-10T15:43:25.451" v="1167"/>
          <ac:graphicFrameMkLst>
            <pc:docMk/>
            <pc:sldMk cId="3089152411" sldId="261"/>
            <ac:graphicFrameMk id="5" creationId="{38C341C1-B2E4-4968-AA8E-7C648EF039B0}"/>
          </ac:graphicFrameMkLst>
        </pc:graphicFrameChg>
        <pc:graphicFrameChg chg="add">
          <ac:chgData name="Jérôme Loisel" userId="348567fc-9150-474d-bfe8-b3375790fbcd" providerId="ADAL" clId="{ABE83484-CE86-42FE-906F-3E7334916644}" dt="2021-04-10T16:02:02.599" v="1563"/>
          <ac:graphicFrameMkLst>
            <pc:docMk/>
            <pc:sldMk cId="3089152411" sldId="261"/>
            <ac:graphicFrameMk id="6" creationId="{DFD3C6B4-AD16-417C-97BD-427E81D9CF50}"/>
          </ac:graphicFrameMkLst>
        </pc:graphicFrameChg>
        <pc:graphicFrameChg chg="add del mod modGraphic">
          <ac:chgData name="Jérôme Loisel" userId="348567fc-9150-474d-bfe8-b3375790fbcd" providerId="ADAL" clId="{ABE83484-CE86-42FE-906F-3E7334916644}" dt="2021-04-10T15:48:28.383" v="1209" actId="478"/>
          <ac:graphicFrameMkLst>
            <pc:docMk/>
            <pc:sldMk cId="3089152411" sldId="261"/>
            <ac:graphicFrameMk id="7" creationId="{88D07F12-2859-4265-83D0-4624301A5F26}"/>
          </ac:graphicFrameMkLst>
        </pc:graphicFrameChg>
        <pc:graphicFrameChg chg="add del mod modGraphic">
          <ac:chgData name="Jérôme Loisel" userId="348567fc-9150-474d-bfe8-b3375790fbcd" providerId="ADAL" clId="{ABE83484-CE86-42FE-906F-3E7334916644}" dt="2021-04-10T15:45:19.885" v="1174"/>
          <ac:graphicFrameMkLst>
            <pc:docMk/>
            <pc:sldMk cId="3089152411" sldId="261"/>
            <ac:graphicFrameMk id="8" creationId="{A64E6A49-2686-4A6E-AE65-9222C54BFE84}"/>
          </ac:graphicFrameMkLst>
        </pc:graphicFrameChg>
        <pc:graphicFrameChg chg="add del mod modGraphic">
          <ac:chgData name="Jérôme Loisel" userId="348567fc-9150-474d-bfe8-b3375790fbcd" providerId="ADAL" clId="{ABE83484-CE86-42FE-906F-3E7334916644}" dt="2021-04-10T15:46:15.913" v="1178" actId="478"/>
          <ac:graphicFrameMkLst>
            <pc:docMk/>
            <pc:sldMk cId="3089152411" sldId="261"/>
            <ac:graphicFrameMk id="10" creationId="{D5760AC2-9EB7-4152-9871-22449247DE78}"/>
          </ac:graphicFrameMkLst>
        </pc:graphicFrameChg>
        <pc:graphicFrameChg chg="add del mod modGraphic">
          <ac:chgData name="Jérôme Loisel" userId="348567fc-9150-474d-bfe8-b3375790fbcd" providerId="ADAL" clId="{ABE83484-CE86-42FE-906F-3E7334916644}" dt="2021-04-10T16:01:59.452" v="1561" actId="478"/>
          <ac:graphicFrameMkLst>
            <pc:docMk/>
            <pc:sldMk cId="3089152411" sldId="261"/>
            <ac:graphicFrameMk id="15" creationId="{73F716CD-9EFA-44E4-81DB-EFECEA42F73E}"/>
          </ac:graphicFrameMkLst>
        </pc:graphicFrameChg>
      </pc:sldChg>
      <pc:sldChg chg="add del">
        <pc:chgData name="Jérôme Loisel" userId="348567fc-9150-474d-bfe8-b3375790fbcd" providerId="ADAL" clId="{ABE83484-CE86-42FE-906F-3E7334916644}" dt="2021-04-10T15:59:58.455" v="1367" actId="2696"/>
        <pc:sldMkLst>
          <pc:docMk/>
          <pc:sldMk cId="2404538259" sldId="262"/>
        </pc:sldMkLst>
      </pc:sldChg>
      <pc:sldChg chg="add del">
        <pc:chgData name="Jérôme Loisel" userId="348567fc-9150-474d-bfe8-b3375790fbcd" providerId="ADAL" clId="{ABE83484-CE86-42FE-906F-3E7334916644}" dt="2021-04-10T15:59:59.276" v="1368" actId="2696"/>
        <pc:sldMkLst>
          <pc:docMk/>
          <pc:sldMk cId="1591485187" sldId="263"/>
        </pc:sldMkLst>
      </pc:sldChg>
      <pc:sldChg chg="add del">
        <pc:chgData name="Jérôme Loisel" userId="348567fc-9150-474d-bfe8-b3375790fbcd" providerId="ADAL" clId="{ABE83484-CE86-42FE-906F-3E7334916644}" dt="2021-04-10T15:59:59.860" v="1369" actId="2696"/>
        <pc:sldMkLst>
          <pc:docMk/>
          <pc:sldMk cId="3269850420" sldId="264"/>
        </pc:sldMkLst>
      </pc:sldChg>
      <pc:sldChg chg="add del">
        <pc:chgData name="Jérôme Loisel" userId="348567fc-9150-474d-bfe8-b3375790fbcd" providerId="ADAL" clId="{ABE83484-CE86-42FE-906F-3E7334916644}" dt="2021-04-10T16:00:00.669" v="1370" actId="2696"/>
        <pc:sldMkLst>
          <pc:docMk/>
          <pc:sldMk cId="4069636121" sldId="265"/>
        </pc:sldMkLst>
      </pc:sldChg>
      <pc:sldChg chg="addSp delSp modSp add mod ord setBg">
        <pc:chgData name="Jérôme Loisel" userId="348567fc-9150-474d-bfe8-b3375790fbcd" providerId="ADAL" clId="{ABE83484-CE86-42FE-906F-3E7334916644}" dt="2021-04-11T22:53:40.459" v="12924"/>
        <pc:sldMkLst>
          <pc:docMk/>
          <pc:sldMk cId="3288875526" sldId="266"/>
        </pc:sldMkLst>
        <pc:spChg chg="mod">
          <ac:chgData name="Jérôme Loisel" userId="348567fc-9150-474d-bfe8-b3375790fbcd" providerId="ADAL" clId="{ABE83484-CE86-42FE-906F-3E7334916644}" dt="2021-04-10T16:09:30.846" v="1857" actId="26606"/>
          <ac:spMkLst>
            <pc:docMk/>
            <pc:sldMk cId="3288875526" sldId="266"/>
            <ac:spMk id="2" creationId="{47ECB7DA-1361-4DF1-963B-C6B55D24ABF7}"/>
          </ac:spMkLst>
        </pc:spChg>
        <pc:spChg chg="del mod">
          <ac:chgData name="Jérôme Loisel" userId="348567fc-9150-474d-bfe8-b3375790fbcd" providerId="ADAL" clId="{ABE83484-CE86-42FE-906F-3E7334916644}" dt="2021-04-10T16:09:30.846" v="1857" actId="26606"/>
          <ac:spMkLst>
            <pc:docMk/>
            <pc:sldMk cId="3288875526" sldId="266"/>
            <ac:spMk id="3" creationId="{B3F623CA-3DEA-4270-94F1-7729FDFF4D8E}"/>
          </ac:spMkLst>
        </pc:spChg>
        <pc:graphicFrameChg chg="add mod modGraphic">
          <ac:chgData name="Jérôme Loisel" userId="348567fc-9150-474d-bfe8-b3375790fbcd" providerId="ADAL" clId="{ABE83484-CE86-42FE-906F-3E7334916644}" dt="2021-04-10T16:09:55.238" v="1863" actId="26606"/>
          <ac:graphicFrameMkLst>
            <pc:docMk/>
            <pc:sldMk cId="3288875526" sldId="266"/>
            <ac:graphicFrameMk id="5" creationId="{B38CFA94-49A7-44EF-A05D-E01BDF895CE9}"/>
          </ac:graphicFrameMkLst>
        </pc:graphicFrameChg>
      </pc:sldChg>
      <pc:sldChg chg="addSp delSp modSp add mod ord setBg">
        <pc:chgData name="Jérôme Loisel" userId="348567fc-9150-474d-bfe8-b3375790fbcd" providerId="ADAL" clId="{ABE83484-CE86-42FE-906F-3E7334916644}" dt="2021-04-10T19:13:38.474" v="4857" actId="20577"/>
        <pc:sldMkLst>
          <pc:docMk/>
          <pc:sldMk cId="103768668" sldId="267"/>
        </pc:sldMkLst>
        <pc:spChg chg="mod">
          <ac:chgData name="Jérôme Loisel" userId="348567fc-9150-474d-bfe8-b3375790fbcd" providerId="ADAL" clId="{ABE83484-CE86-42FE-906F-3E7334916644}" dt="2021-04-10T19:13:38.474" v="4857" actId="20577"/>
          <ac:spMkLst>
            <pc:docMk/>
            <pc:sldMk cId="103768668" sldId="267"/>
            <ac:spMk id="2" creationId="{1F91D09B-5102-4DF9-AD3A-01D902C7AE45}"/>
          </ac:spMkLst>
        </pc:spChg>
        <pc:spChg chg="del">
          <ac:chgData name="Jérôme Loisel" userId="348567fc-9150-474d-bfe8-b3375790fbcd" providerId="ADAL" clId="{ABE83484-CE86-42FE-906F-3E7334916644}" dt="2021-04-10T16:02:28.017" v="1565"/>
          <ac:spMkLst>
            <pc:docMk/>
            <pc:sldMk cId="103768668" sldId="267"/>
            <ac:spMk id="3" creationId="{EC1E40B0-EF5C-4C12-B821-6C65727E7896}"/>
          </ac:spMkLst>
        </pc:spChg>
        <pc:graphicFrameChg chg="add mod modGraphic">
          <ac:chgData name="Jérôme Loisel" userId="348567fc-9150-474d-bfe8-b3375790fbcd" providerId="ADAL" clId="{ABE83484-CE86-42FE-906F-3E7334916644}" dt="2021-04-10T19:12:28.859" v="4817" actId="1076"/>
          <ac:graphicFrameMkLst>
            <pc:docMk/>
            <pc:sldMk cId="103768668" sldId="267"/>
            <ac:graphicFrameMk id="4" creationId="{A151CDBD-D2BD-490C-BC44-0C8AC47F307D}"/>
          </ac:graphicFrameMkLst>
        </pc:graphicFrameChg>
        <pc:graphicFrameChg chg="add mod">
          <ac:chgData name="Jérôme Loisel" userId="348567fc-9150-474d-bfe8-b3375790fbcd" providerId="ADAL" clId="{ABE83484-CE86-42FE-906F-3E7334916644}" dt="2021-04-10T19:12:45.752" v="4818" actId="1076"/>
          <ac:graphicFrameMkLst>
            <pc:docMk/>
            <pc:sldMk cId="103768668" sldId="267"/>
            <ac:graphicFrameMk id="5" creationId="{B16AF62F-1318-4AA1-9598-656448714CC6}"/>
          </ac:graphicFrameMkLst>
        </pc:graphicFrameChg>
        <pc:graphicFrameChg chg="add mod modGraphic">
          <ac:chgData name="Jérôme Loisel" userId="348567fc-9150-474d-bfe8-b3375790fbcd" providerId="ADAL" clId="{ABE83484-CE86-42FE-906F-3E7334916644}" dt="2021-04-10T19:12:51.873" v="4819" actId="1076"/>
          <ac:graphicFrameMkLst>
            <pc:docMk/>
            <pc:sldMk cId="103768668" sldId="267"/>
            <ac:graphicFrameMk id="6" creationId="{6D03C18B-2B8F-4609-9899-1D8EE2C6EB4A}"/>
          </ac:graphicFrameMkLst>
        </pc:graphicFrameChg>
      </pc:sldChg>
      <pc:sldChg chg="modSp add del">
        <pc:chgData name="Jérôme Loisel" userId="348567fc-9150-474d-bfe8-b3375790fbcd" providerId="ADAL" clId="{ABE83484-CE86-42FE-906F-3E7334916644}" dt="2021-04-10T19:12:56.778" v="4820" actId="2696"/>
        <pc:sldMkLst>
          <pc:docMk/>
          <pc:sldMk cId="3133440305" sldId="268"/>
        </pc:sldMkLst>
        <pc:spChg chg="mod">
          <ac:chgData name="Jérôme Loisel" userId="348567fc-9150-474d-bfe8-b3375790fbcd" providerId="ADAL" clId="{ABE83484-CE86-42FE-906F-3E7334916644}" dt="2021-04-10T17:50:31.510" v="2282" actId="20577"/>
          <ac:spMkLst>
            <pc:docMk/>
            <pc:sldMk cId="3133440305" sldId="268"/>
            <ac:spMk id="2" creationId="{1F91D09B-5102-4DF9-AD3A-01D902C7AE45}"/>
          </ac:spMkLst>
        </pc:spChg>
        <pc:graphicFrameChg chg="modGraphic">
          <ac:chgData name="Jérôme Loisel" userId="348567fc-9150-474d-bfe8-b3375790fbcd" providerId="ADAL" clId="{ABE83484-CE86-42FE-906F-3E7334916644}" dt="2021-04-10T19:10:38.968" v="4751" actId="14100"/>
          <ac:graphicFrameMkLst>
            <pc:docMk/>
            <pc:sldMk cId="3133440305" sldId="268"/>
            <ac:graphicFrameMk id="4" creationId="{A151CDBD-D2BD-490C-BC44-0C8AC47F307D}"/>
          </ac:graphicFrameMkLst>
        </pc:graphicFrameChg>
      </pc:sldChg>
      <pc:sldChg chg="modSp add del">
        <pc:chgData name="Jérôme Loisel" userId="348567fc-9150-474d-bfe8-b3375790fbcd" providerId="ADAL" clId="{ABE83484-CE86-42FE-906F-3E7334916644}" dt="2021-04-10T20:26:35.937" v="5993" actId="2696"/>
        <pc:sldMkLst>
          <pc:docMk/>
          <pc:sldMk cId="1738802308" sldId="269"/>
        </pc:sldMkLst>
        <pc:spChg chg="mod">
          <ac:chgData name="Jérôme Loisel" userId="348567fc-9150-474d-bfe8-b3375790fbcd" providerId="ADAL" clId="{ABE83484-CE86-42FE-906F-3E7334916644}" dt="2021-04-10T18:31:11.235" v="2987" actId="20577"/>
          <ac:spMkLst>
            <pc:docMk/>
            <pc:sldMk cId="1738802308" sldId="269"/>
            <ac:spMk id="2" creationId="{45ACAC90-4E99-4B82-B5F6-EAFC1256FB37}"/>
          </ac:spMkLst>
        </pc:spChg>
      </pc:sldChg>
      <pc:sldChg chg="addSp delSp modSp add mod ord setBg">
        <pc:chgData name="Jérôme Loisel" userId="348567fc-9150-474d-bfe8-b3375790fbcd" providerId="ADAL" clId="{ABE83484-CE86-42FE-906F-3E7334916644}" dt="2021-04-13T00:28:19.888" v="13447" actId="20577"/>
        <pc:sldMkLst>
          <pc:docMk/>
          <pc:sldMk cId="2140818105" sldId="270"/>
        </pc:sldMkLst>
        <pc:spChg chg="mod">
          <ac:chgData name="Jérôme Loisel" userId="348567fc-9150-474d-bfe8-b3375790fbcd" providerId="ADAL" clId="{ABE83484-CE86-42FE-906F-3E7334916644}" dt="2021-04-10T19:14:39.007" v="4917" actId="20577"/>
          <ac:spMkLst>
            <pc:docMk/>
            <pc:sldMk cId="2140818105" sldId="270"/>
            <ac:spMk id="2" creationId="{CEA7AA0B-A982-45F7-822D-CE7B8E8AAF81}"/>
          </ac:spMkLst>
        </pc:spChg>
        <pc:spChg chg="del mod">
          <ac:chgData name="Jérôme Loisel" userId="348567fc-9150-474d-bfe8-b3375790fbcd" providerId="ADAL" clId="{ABE83484-CE86-42FE-906F-3E7334916644}" dt="2021-04-10T17:27:54.685" v="2135" actId="26606"/>
          <ac:spMkLst>
            <pc:docMk/>
            <pc:sldMk cId="2140818105" sldId="270"/>
            <ac:spMk id="3" creationId="{93E8B569-2406-4960-A8D2-63370BA6FE84}"/>
          </ac:spMkLst>
        </pc:spChg>
        <pc:spChg chg="del mod">
          <ac:chgData name="Jérôme Loisel" userId="348567fc-9150-474d-bfe8-b3375790fbcd" providerId="ADAL" clId="{ABE83484-CE86-42FE-906F-3E7334916644}" dt="2021-04-10T16:17:29.673" v="2130"/>
          <ac:spMkLst>
            <pc:docMk/>
            <pc:sldMk cId="2140818105" sldId="270"/>
            <ac:spMk id="4" creationId="{6797A8E1-90C0-498C-A599-F668642829AF}"/>
          </ac:spMkLst>
        </pc:spChg>
        <pc:spChg chg="add del">
          <ac:chgData name="Jérôme Loisel" userId="348567fc-9150-474d-bfe8-b3375790fbcd" providerId="ADAL" clId="{ABE83484-CE86-42FE-906F-3E7334916644}" dt="2021-04-10T17:27:54.685" v="2135" actId="26606"/>
          <ac:spMkLst>
            <pc:docMk/>
            <pc:sldMk cId="2140818105" sldId="270"/>
            <ac:spMk id="5" creationId="{3741B58E-3B65-4A01-A276-975AB2CF8A08}"/>
          </ac:spMkLst>
        </pc:spChg>
        <pc:spChg chg="add del">
          <ac:chgData name="Jérôme Loisel" userId="348567fc-9150-474d-bfe8-b3375790fbcd" providerId="ADAL" clId="{ABE83484-CE86-42FE-906F-3E7334916644}" dt="2021-04-10T17:27:54.685" v="2135" actId="26606"/>
          <ac:spMkLst>
            <pc:docMk/>
            <pc:sldMk cId="2140818105" sldId="270"/>
            <ac:spMk id="6" creationId="{7AAC67C3-831B-4AB1-A259-DFB839CAFAFC}"/>
          </ac:spMkLst>
        </pc:spChg>
        <pc:spChg chg="add del">
          <ac:chgData name="Jérôme Loisel" userId="348567fc-9150-474d-bfe8-b3375790fbcd" providerId="ADAL" clId="{ABE83484-CE86-42FE-906F-3E7334916644}" dt="2021-04-10T17:27:54.685" v="2135" actId="26606"/>
          <ac:spMkLst>
            <pc:docMk/>
            <pc:sldMk cId="2140818105" sldId="270"/>
            <ac:spMk id="7" creationId="{054B3F04-9EAC-45C0-B3CE-0387EEA10A0C}"/>
          </ac:spMkLst>
        </pc:spChg>
        <pc:spChg chg="add del">
          <ac:chgData name="Jérôme Loisel" userId="348567fc-9150-474d-bfe8-b3375790fbcd" providerId="ADAL" clId="{ABE83484-CE86-42FE-906F-3E7334916644}" dt="2021-04-10T16:17:44.529" v="2132" actId="26606"/>
          <ac:spMkLst>
            <pc:docMk/>
            <pc:sldMk cId="2140818105" sldId="270"/>
            <ac:spMk id="8" creationId="{35230A27-1553-42F8-99D7-829868E13715}"/>
          </ac:spMkLst>
        </pc:spChg>
        <pc:spChg chg="add del">
          <ac:chgData name="Jérôme Loisel" userId="348567fc-9150-474d-bfe8-b3375790fbcd" providerId="ADAL" clId="{ABE83484-CE86-42FE-906F-3E7334916644}" dt="2021-04-10T16:17:44.529" v="2132" actId="26606"/>
          <ac:spMkLst>
            <pc:docMk/>
            <pc:sldMk cId="2140818105" sldId="270"/>
            <ac:spMk id="10" creationId="{A772232D-B4D6-429F-B3D1-2D9891B85E08}"/>
          </ac:spMkLst>
        </pc:spChg>
        <pc:graphicFrameChg chg="add mod">
          <ac:chgData name="Jérôme Loisel" userId="348567fc-9150-474d-bfe8-b3375790fbcd" providerId="ADAL" clId="{ABE83484-CE86-42FE-906F-3E7334916644}" dt="2021-04-13T00:28:19.888" v="13447" actId="20577"/>
          <ac:graphicFrameMkLst>
            <pc:docMk/>
            <pc:sldMk cId="2140818105" sldId="270"/>
            <ac:graphicFrameMk id="9" creationId="{B57A9FF1-9338-4AF0-BBF5-3260A17C57C2}"/>
          </ac:graphicFrameMkLst>
        </pc:graphicFrameChg>
        <pc:cxnChg chg="add del">
          <ac:chgData name="Jérôme Loisel" userId="348567fc-9150-474d-bfe8-b3375790fbcd" providerId="ADAL" clId="{ABE83484-CE86-42FE-906F-3E7334916644}" dt="2021-04-10T16:17:44.529" v="2132" actId="26606"/>
          <ac:cxnSpMkLst>
            <pc:docMk/>
            <pc:sldMk cId="2140818105" sldId="270"/>
            <ac:cxnSpMk id="12" creationId="{02CC3441-26B3-4381-B3DF-8AE3C288BC0D}"/>
          </ac:cxnSpMkLst>
        </pc:cxnChg>
      </pc:sldChg>
      <pc:sldChg chg="modSp add ord">
        <pc:chgData name="Jérôme Loisel" userId="348567fc-9150-474d-bfe8-b3375790fbcd" providerId="ADAL" clId="{ABE83484-CE86-42FE-906F-3E7334916644}" dt="2021-04-11T22:56:40.381" v="12985" actId="20577"/>
        <pc:sldMkLst>
          <pc:docMk/>
          <pc:sldMk cId="2954136348" sldId="271"/>
        </pc:sldMkLst>
        <pc:spChg chg="mod">
          <ac:chgData name="Jérôme Loisel" userId="348567fc-9150-474d-bfe8-b3375790fbcd" providerId="ADAL" clId="{ABE83484-CE86-42FE-906F-3E7334916644}" dt="2021-04-11T22:56:40.381" v="12985" actId="20577"/>
          <ac:spMkLst>
            <pc:docMk/>
            <pc:sldMk cId="2954136348" sldId="271"/>
            <ac:spMk id="2" creationId="{45ACAC90-4E99-4B82-B5F6-EAFC1256FB37}"/>
          </ac:spMkLst>
        </pc:spChg>
      </pc:sldChg>
      <pc:sldChg chg="addSp delSp modSp add">
        <pc:chgData name="Jérôme Loisel" userId="348567fc-9150-474d-bfe8-b3375790fbcd" providerId="ADAL" clId="{ABE83484-CE86-42FE-906F-3E7334916644}" dt="2021-04-10T18:51:02.207" v="3602" actId="20577"/>
        <pc:sldMkLst>
          <pc:docMk/>
          <pc:sldMk cId="1015496643" sldId="272"/>
        </pc:sldMkLst>
        <pc:spChg chg="mod">
          <ac:chgData name="Jérôme Loisel" userId="348567fc-9150-474d-bfe8-b3375790fbcd" providerId="ADAL" clId="{ABE83484-CE86-42FE-906F-3E7334916644}" dt="2021-04-10T18:51:02.207" v="3602" actId="20577"/>
          <ac:spMkLst>
            <pc:docMk/>
            <pc:sldMk cId="1015496643" sldId="272"/>
            <ac:spMk id="2" creationId="{82768508-9EBE-4EA1-899F-BDCEB5166A25}"/>
          </ac:spMkLst>
        </pc:spChg>
        <pc:spChg chg="add del">
          <ac:chgData name="Jérôme Loisel" userId="348567fc-9150-474d-bfe8-b3375790fbcd" providerId="ADAL" clId="{ABE83484-CE86-42FE-906F-3E7334916644}" dt="2021-04-10T18:01:55.437" v="2718" actId="26606"/>
          <ac:spMkLst>
            <pc:docMk/>
            <pc:sldMk cId="1015496643" sldId="272"/>
            <ac:spMk id="7" creationId="{F9E80720-23E6-4B89-B77E-04A7689F1BA8}"/>
          </ac:spMkLst>
        </pc:spChg>
        <pc:spChg chg="add del">
          <ac:chgData name="Jérôme Loisel" userId="348567fc-9150-474d-bfe8-b3375790fbcd" providerId="ADAL" clId="{ABE83484-CE86-42FE-906F-3E7334916644}" dt="2021-04-10T18:01:55.437" v="2718" actId="26606"/>
          <ac:spMkLst>
            <pc:docMk/>
            <pc:sldMk cId="1015496643" sldId="272"/>
            <ac:spMk id="8" creationId="{CD1D3CA1-3EB6-41F3-A419-8424B56BE63A}"/>
          </ac:spMkLst>
        </pc:spChg>
        <pc:spChg chg="add del">
          <ac:chgData name="Jérôme Loisel" userId="348567fc-9150-474d-bfe8-b3375790fbcd" providerId="ADAL" clId="{ABE83484-CE86-42FE-906F-3E7334916644}" dt="2021-04-10T18:01:55.437" v="2718" actId="26606"/>
          <ac:spMkLst>
            <pc:docMk/>
            <pc:sldMk cId="1015496643" sldId="272"/>
            <ac:spMk id="9" creationId="{4D87F7B2-AA36-4B58-BC2C-1BBA135E8B6B}"/>
          </ac:spMkLst>
        </pc:spChg>
        <pc:spChg chg="add del">
          <ac:chgData name="Jérôme Loisel" userId="348567fc-9150-474d-bfe8-b3375790fbcd" providerId="ADAL" clId="{ABE83484-CE86-42FE-906F-3E7334916644}" dt="2021-04-10T18:01:25.716" v="2716" actId="26606"/>
          <ac:spMkLst>
            <pc:docMk/>
            <pc:sldMk cId="1015496643" sldId="272"/>
            <ac:spMk id="10" creationId="{F9E80720-23E6-4B89-B77E-04A7689F1BA8}"/>
          </ac:spMkLst>
        </pc:spChg>
        <pc:spChg chg="add del">
          <ac:chgData name="Jérôme Loisel" userId="348567fc-9150-474d-bfe8-b3375790fbcd" providerId="ADAL" clId="{ABE83484-CE86-42FE-906F-3E7334916644}" dt="2021-04-10T18:01:25.716" v="2716" actId="26606"/>
          <ac:spMkLst>
            <pc:docMk/>
            <pc:sldMk cId="1015496643" sldId="272"/>
            <ac:spMk id="12" creationId="{CD1D3CA1-3EB6-41F3-A419-8424B56BE63A}"/>
          </ac:spMkLst>
        </pc:spChg>
        <pc:spChg chg="add del">
          <ac:chgData name="Jérôme Loisel" userId="348567fc-9150-474d-bfe8-b3375790fbcd" providerId="ADAL" clId="{ABE83484-CE86-42FE-906F-3E7334916644}" dt="2021-04-10T18:01:25.716" v="2716" actId="26606"/>
          <ac:spMkLst>
            <pc:docMk/>
            <pc:sldMk cId="1015496643" sldId="272"/>
            <ac:spMk id="14" creationId="{4D87F7B2-AA36-4B58-BC2C-1BBA135E8B6B}"/>
          </ac:spMkLst>
        </pc:spChg>
        <pc:graphicFrameChg chg="mod modGraphic">
          <ac:chgData name="Jérôme Loisel" userId="348567fc-9150-474d-bfe8-b3375790fbcd" providerId="ADAL" clId="{ABE83484-CE86-42FE-906F-3E7334916644}" dt="2021-04-10T18:01:55.460" v="2719" actId="26606"/>
          <ac:graphicFrameMkLst>
            <pc:docMk/>
            <pc:sldMk cId="1015496643" sldId="272"/>
            <ac:graphicFrameMk id="5" creationId="{A35C8126-F185-4F18-9C70-FC2FB7C95638}"/>
          </ac:graphicFrameMkLst>
        </pc:graphicFrameChg>
      </pc:sldChg>
      <pc:sldChg chg="addSp delSp modSp add mod ord setBg">
        <pc:chgData name="Jérôme Loisel" userId="348567fc-9150-474d-bfe8-b3375790fbcd" providerId="ADAL" clId="{ABE83484-CE86-42FE-906F-3E7334916644}" dt="2021-04-11T19:18:13.410" v="12829" actId="26606"/>
        <pc:sldMkLst>
          <pc:docMk/>
          <pc:sldMk cId="2107383360" sldId="273"/>
        </pc:sldMkLst>
        <pc:spChg chg="mod">
          <ac:chgData name="Jérôme Loisel" userId="348567fc-9150-474d-bfe8-b3375790fbcd" providerId="ADAL" clId="{ABE83484-CE86-42FE-906F-3E7334916644}" dt="2021-04-11T19:18:13.410" v="12829" actId="26606"/>
          <ac:spMkLst>
            <pc:docMk/>
            <pc:sldMk cId="2107383360" sldId="273"/>
            <ac:spMk id="2" creationId="{A8D0984A-D819-4EB3-BE8E-C90B1CFA437A}"/>
          </ac:spMkLst>
        </pc:spChg>
        <pc:spChg chg="del mod">
          <ac:chgData name="Jérôme Loisel" userId="348567fc-9150-474d-bfe8-b3375790fbcd" providerId="ADAL" clId="{ABE83484-CE86-42FE-906F-3E7334916644}" dt="2021-04-10T18:30:37.808" v="2967" actId="26606"/>
          <ac:spMkLst>
            <pc:docMk/>
            <pc:sldMk cId="2107383360" sldId="273"/>
            <ac:spMk id="3" creationId="{A90CA5D1-6978-4C78-A1AF-5D34A7B56D43}"/>
          </ac:spMkLst>
        </pc:spChg>
        <pc:spChg chg="add">
          <ac:chgData name="Jérôme Loisel" userId="348567fc-9150-474d-bfe8-b3375790fbcd" providerId="ADAL" clId="{ABE83484-CE86-42FE-906F-3E7334916644}" dt="2021-04-11T19:18:13.410" v="12829" actId="26606"/>
          <ac:spMkLst>
            <pc:docMk/>
            <pc:sldMk cId="2107383360" sldId="273"/>
            <ac:spMk id="7" creationId="{A6B16355-27FB-445B-B646-02AB73637459}"/>
          </ac:spMkLst>
        </pc:spChg>
        <pc:spChg chg="add">
          <ac:chgData name="Jérôme Loisel" userId="348567fc-9150-474d-bfe8-b3375790fbcd" providerId="ADAL" clId="{ABE83484-CE86-42FE-906F-3E7334916644}" dt="2021-04-11T19:18:13.410" v="12829" actId="26606"/>
          <ac:spMkLst>
            <pc:docMk/>
            <pc:sldMk cId="2107383360" sldId="273"/>
            <ac:spMk id="9" creationId="{6B3BF2E5-C3AB-441F-A430-491119C56D26}"/>
          </ac:spMkLst>
        </pc:spChg>
        <pc:spChg chg="add del">
          <ac:chgData name="Jérôme Loisel" userId="348567fc-9150-474d-bfe8-b3375790fbcd" providerId="ADAL" clId="{ABE83484-CE86-42FE-906F-3E7334916644}" dt="2021-04-11T19:18:11.197" v="12826" actId="26606"/>
          <ac:spMkLst>
            <pc:docMk/>
            <pc:sldMk cId="2107383360" sldId="273"/>
            <ac:spMk id="10" creationId="{A6B16355-27FB-445B-B646-02AB73637459}"/>
          </ac:spMkLst>
        </pc:spChg>
        <pc:spChg chg="add">
          <ac:chgData name="Jérôme Loisel" userId="348567fc-9150-474d-bfe8-b3375790fbcd" providerId="ADAL" clId="{ABE83484-CE86-42FE-906F-3E7334916644}" dt="2021-04-11T19:18:13.410" v="12829" actId="26606"/>
          <ac:spMkLst>
            <pc:docMk/>
            <pc:sldMk cId="2107383360" sldId="273"/>
            <ac:spMk id="11" creationId="{DD07C90B-B81A-473B-8919-CA924E61FFCF}"/>
          </ac:spMkLst>
        </pc:spChg>
        <pc:spChg chg="add del">
          <ac:chgData name="Jérôme Loisel" userId="348567fc-9150-474d-bfe8-b3375790fbcd" providerId="ADAL" clId="{ABE83484-CE86-42FE-906F-3E7334916644}" dt="2021-04-11T19:18:11.197" v="12826" actId="26606"/>
          <ac:spMkLst>
            <pc:docMk/>
            <pc:sldMk cId="2107383360" sldId="273"/>
            <ac:spMk id="14" creationId="{6B3BF2E5-C3AB-441F-A430-491119C56D26}"/>
          </ac:spMkLst>
        </pc:spChg>
        <pc:spChg chg="add del">
          <ac:chgData name="Jérôme Loisel" userId="348567fc-9150-474d-bfe8-b3375790fbcd" providerId="ADAL" clId="{ABE83484-CE86-42FE-906F-3E7334916644}" dt="2021-04-11T19:18:11.197" v="12826" actId="26606"/>
          <ac:spMkLst>
            <pc:docMk/>
            <pc:sldMk cId="2107383360" sldId="273"/>
            <ac:spMk id="16" creationId="{DD07C90B-B81A-473B-8919-CA924E61FFCF}"/>
          </ac:spMkLst>
        </pc:spChg>
        <pc:graphicFrameChg chg="add mod modGraphic">
          <ac:chgData name="Jérôme Loisel" userId="348567fc-9150-474d-bfe8-b3375790fbcd" providerId="ADAL" clId="{ABE83484-CE86-42FE-906F-3E7334916644}" dt="2021-04-11T19:18:13.410" v="12829" actId="26606"/>
          <ac:graphicFrameMkLst>
            <pc:docMk/>
            <pc:sldMk cId="2107383360" sldId="273"/>
            <ac:graphicFrameMk id="5" creationId="{F9741DC1-00AB-4E5E-BC09-810B887FDBC5}"/>
          </ac:graphicFrameMkLst>
        </pc:graphicFrameChg>
        <pc:cxnChg chg="add">
          <ac:chgData name="Jérôme Loisel" userId="348567fc-9150-474d-bfe8-b3375790fbcd" providerId="ADAL" clId="{ABE83484-CE86-42FE-906F-3E7334916644}" dt="2021-04-11T19:18:13.410" v="12829" actId="26606"/>
          <ac:cxnSpMkLst>
            <pc:docMk/>
            <pc:sldMk cId="2107383360" sldId="273"/>
            <ac:cxnSpMk id="8" creationId="{06DA680F-F6AC-453E-A8BF-C5BDED2851DE}"/>
          </ac:cxnSpMkLst>
        </pc:cxnChg>
        <pc:cxnChg chg="add del">
          <ac:chgData name="Jérôme Loisel" userId="348567fc-9150-474d-bfe8-b3375790fbcd" providerId="ADAL" clId="{ABE83484-CE86-42FE-906F-3E7334916644}" dt="2021-04-11T19:18:11.197" v="12826" actId="26606"/>
          <ac:cxnSpMkLst>
            <pc:docMk/>
            <pc:sldMk cId="2107383360" sldId="273"/>
            <ac:cxnSpMk id="12" creationId="{06DA680F-F6AC-453E-A8BF-C5BDED2851DE}"/>
          </ac:cxnSpMkLst>
        </pc:cxnChg>
      </pc:sldChg>
      <pc:sldChg chg="addSp delSp modSp add ord">
        <pc:chgData name="Jérôme Loisel" userId="348567fc-9150-474d-bfe8-b3375790fbcd" providerId="ADAL" clId="{ABE83484-CE86-42FE-906F-3E7334916644}" dt="2021-04-13T12:15:30.166" v="13829" actId="20577"/>
        <pc:sldMkLst>
          <pc:docMk/>
          <pc:sldMk cId="723348154" sldId="274"/>
        </pc:sldMkLst>
        <pc:spChg chg="mod">
          <ac:chgData name="Jérôme Loisel" userId="348567fc-9150-474d-bfe8-b3375790fbcd" providerId="ADAL" clId="{ABE83484-CE86-42FE-906F-3E7334916644}" dt="2021-04-10T19:02:51.550" v="4080" actId="20577"/>
          <ac:spMkLst>
            <pc:docMk/>
            <pc:sldMk cId="723348154" sldId="274"/>
            <ac:spMk id="2" creationId="{A5D14B2E-2C56-4749-8787-B014087DFCE5}"/>
          </ac:spMkLst>
        </pc:spChg>
        <pc:spChg chg="del">
          <ac:chgData name="Jérôme Loisel" userId="348567fc-9150-474d-bfe8-b3375790fbcd" providerId="ADAL" clId="{ABE83484-CE86-42FE-906F-3E7334916644}" dt="2021-04-10T18:44:28.507" v="3112"/>
          <ac:spMkLst>
            <pc:docMk/>
            <pc:sldMk cId="723348154" sldId="274"/>
            <ac:spMk id="3" creationId="{A724755B-1BF2-4A72-AFFB-434F90AEEAB0}"/>
          </ac:spMkLst>
        </pc:spChg>
        <pc:spChg chg="add mod">
          <ac:chgData name="Jérôme Loisel" userId="348567fc-9150-474d-bfe8-b3375790fbcd" providerId="ADAL" clId="{ABE83484-CE86-42FE-906F-3E7334916644}" dt="2021-04-13T12:15:30.166" v="13829" actId="20577"/>
          <ac:spMkLst>
            <pc:docMk/>
            <pc:sldMk cId="723348154" sldId="274"/>
            <ac:spMk id="4" creationId="{F5FD59C0-0D74-4A98-ACAC-02615BEBC953}"/>
          </ac:spMkLst>
        </pc:spChg>
        <pc:spChg chg="add mod">
          <ac:chgData name="Jérôme Loisel" userId="348567fc-9150-474d-bfe8-b3375790fbcd" providerId="ADAL" clId="{ABE83484-CE86-42FE-906F-3E7334916644}" dt="2021-04-10T20:23:16.518" v="5989" actId="20577"/>
          <ac:spMkLst>
            <pc:docMk/>
            <pc:sldMk cId="723348154" sldId="274"/>
            <ac:spMk id="5" creationId="{A193C50E-C06F-4938-9D96-0FBEFA919227}"/>
          </ac:spMkLst>
        </pc:spChg>
        <pc:spChg chg="add mod">
          <ac:chgData name="Jérôme Loisel" userId="348567fc-9150-474d-bfe8-b3375790fbcd" providerId="ADAL" clId="{ABE83484-CE86-42FE-906F-3E7334916644}" dt="2021-04-10T20:47:34.033" v="6278" actId="20577"/>
          <ac:spMkLst>
            <pc:docMk/>
            <pc:sldMk cId="723348154" sldId="274"/>
            <ac:spMk id="6" creationId="{E45B04AF-CE8C-48EF-B1C4-0BB94931360B}"/>
          </ac:spMkLst>
        </pc:spChg>
        <pc:spChg chg="add mod">
          <ac:chgData name="Jérôme Loisel" userId="348567fc-9150-474d-bfe8-b3375790fbcd" providerId="ADAL" clId="{ABE83484-CE86-42FE-906F-3E7334916644}" dt="2021-04-10T20:22:50.117" v="5984" actId="20577"/>
          <ac:spMkLst>
            <pc:docMk/>
            <pc:sldMk cId="723348154" sldId="274"/>
            <ac:spMk id="7" creationId="{25C9C15C-9196-4DE4-BB34-5A3F3A7023AE}"/>
          </ac:spMkLst>
        </pc:spChg>
      </pc:sldChg>
      <pc:sldChg chg="addSp delSp modSp add mod ord setBg">
        <pc:chgData name="Jérôme Loisel" userId="348567fc-9150-474d-bfe8-b3375790fbcd" providerId="ADAL" clId="{ABE83484-CE86-42FE-906F-3E7334916644}" dt="2021-04-10T20:17:57.794" v="5887"/>
        <pc:sldMkLst>
          <pc:docMk/>
          <pc:sldMk cId="591387020" sldId="275"/>
        </pc:sldMkLst>
        <pc:spChg chg="mod">
          <ac:chgData name="Jérôme Loisel" userId="348567fc-9150-474d-bfe8-b3375790fbcd" providerId="ADAL" clId="{ABE83484-CE86-42FE-906F-3E7334916644}" dt="2021-04-10T19:40:21.332" v="5363" actId="20577"/>
          <ac:spMkLst>
            <pc:docMk/>
            <pc:sldMk cId="591387020" sldId="275"/>
            <ac:spMk id="2" creationId="{B0599B10-B6DA-4807-821F-D15931B57772}"/>
          </ac:spMkLst>
        </pc:spChg>
        <pc:spChg chg="mod">
          <ac:chgData name="Jérôme Loisel" userId="348567fc-9150-474d-bfe8-b3375790fbcd" providerId="ADAL" clId="{ABE83484-CE86-42FE-906F-3E7334916644}" dt="2021-04-10T19:39:31.429" v="5360" actId="20577"/>
          <ac:spMkLst>
            <pc:docMk/>
            <pc:sldMk cId="591387020" sldId="275"/>
            <ac:spMk id="3" creationId="{177964A3-1468-4B78-83C3-9320BF29928A}"/>
          </ac:spMkLst>
        </pc:spChg>
        <pc:spChg chg="add del">
          <ac:chgData name="Jérôme Loisel" userId="348567fc-9150-474d-bfe8-b3375790fbcd" providerId="ADAL" clId="{ABE83484-CE86-42FE-906F-3E7334916644}" dt="2021-04-10T18:58:01.278" v="4063" actId="26606"/>
          <ac:spMkLst>
            <pc:docMk/>
            <pc:sldMk cId="591387020" sldId="275"/>
            <ac:spMk id="9" creationId="{F4C359F3-25B2-4E2B-8713-5583EAF4C18E}"/>
          </ac:spMkLst>
        </pc:spChg>
        <pc:spChg chg="add del">
          <ac:chgData name="Jérôme Loisel" userId="348567fc-9150-474d-bfe8-b3375790fbcd" providerId="ADAL" clId="{ABE83484-CE86-42FE-906F-3E7334916644}" dt="2021-04-10T18:58:01.278" v="4063" actId="26606"/>
          <ac:spMkLst>
            <pc:docMk/>
            <pc:sldMk cId="591387020" sldId="275"/>
            <ac:spMk id="11" creationId="{B026EB53-A064-438C-B0CD-AC1503631ACC}"/>
          </ac:spMkLst>
        </pc:spChg>
        <pc:spChg chg="add">
          <ac:chgData name="Jérôme Loisel" userId="348567fc-9150-474d-bfe8-b3375790fbcd" providerId="ADAL" clId="{ABE83484-CE86-42FE-906F-3E7334916644}" dt="2021-04-10T18:58:01.278" v="4063" actId="26606"/>
          <ac:spMkLst>
            <pc:docMk/>
            <pc:sldMk cId="591387020" sldId="275"/>
            <ac:spMk id="16" creationId="{5CF81D86-BDBA-477C-B7DD-8D359BB9965B}"/>
          </ac:spMkLst>
        </pc:spChg>
        <pc:spChg chg="add">
          <ac:chgData name="Jérôme Loisel" userId="348567fc-9150-474d-bfe8-b3375790fbcd" providerId="ADAL" clId="{ABE83484-CE86-42FE-906F-3E7334916644}" dt="2021-04-10T18:58:01.278" v="4063" actId="26606"/>
          <ac:spMkLst>
            <pc:docMk/>
            <pc:sldMk cId="591387020" sldId="275"/>
            <ac:spMk id="20" creationId="{88AA064E-5F6E-4024-BC28-EDDC3DFC70E1}"/>
          </ac:spMkLst>
        </pc:spChg>
        <pc:spChg chg="add">
          <ac:chgData name="Jérôme Loisel" userId="348567fc-9150-474d-bfe8-b3375790fbcd" providerId="ADAL" clId="{ABE83484-CE86-42FE-906F-3E7334916644}" dt="2021-04-10T18:58:01.278" v="4063" actId="26606"/>
          <ac:spMkLst>
            <pc:docMk/>
            <pc:sldMk cId="591387020" sldId="275"/>
            <ac:spMk id="22" creationId="{03B29638-4838-4B9B-B9DB-96E542BAF3E6}"/>
          </ac:spMkLst>
        </pc:spChg>
        <pc:picChg chg="add mod ord">
          <ac:chgData name="Jérôme Loisel" userId="348567fc-9150-474d-bfe8-b3375790fbcd" providerId="ADAL" clId="{ABE83484-CE86-42FE-906F-3E7334916644}" dt="2021-04-10T18:58:01.278" v="4063" actId="26606"/>
          <ac:picMkLst>
            <pc:docMk/>
            <pc:sldMk cId="591387020" sldId="275"/>
            <ac:picMk id="5" creationId="{E0F7ED3D-0790-4FF1-9C2F-798D5E305D9D}"/>
          </ac:picMkLst>
        </pc:picChg>
        <pc:cxnChg chg="add">
          <ac:chgData name="Jérôme Loisel" userId="348567fc-9150-474d-bfe8-b3375790fbcd" providerId="ADAL" clId="{ABE83484-CE86-42FE-906F-3E7334916644}" dt="2021-04-10T18:58:01.278" v="4063" actId="26606"/>
          <ac:cxnSpMkLst>
            <pc:docMk/>
            <pc:sldMk cId="591387020" sldId="275"/>
            <ac:cxnSpMk id="18" creationId="{C65F3E9C-EF11-4F8F-A621-399C7A3E6401}"/>
          </ac:cxnSpMkLst>
        </pc:cxnChg>
      </pc:sldChg>
      <pc:sldChg chg="addSp delSp modSp add mod setBg">
        <pc:chgData name="Jérôme Loisel" userId="348567fc-9150-474d-bfe8-b3375790fbcd" providerId="ADAL" clId="{ABE83484-CE86-42FE-906F-3E7334916644}" dt="2021-04-13T12:10:52.897" v="13714" actId="20577"/>
        <pc:sldMkLst>
          <pc:docMk/>
          <pc:sldMk cId="1353461056" sldId="276"/>
        </pc:sldMkLst>
        <pc:spChg chg="del">
          <ac:chgData name="Jérôme Loisel" userId="348567fc-9150-474d-bfe8-b3375790fbcd" providerId="ADAL" clId="{ABE83484-CE86-42FE-906F-3E7334916644}" dt="2021-04-10T19:04:31.320" v="4202"/>
          <ac:spMkLst>
            <pc:docMk/>
            <pc:sldMk cId="1353461056" sldId="276"/>
            <ac:spMk id="2" creationId="{F1EDAB75-AD3A-4E6B-9FAC-559EBA8C0FAB}"/>
          </ac:spMkLst>
        </pc:spChg>
        <pc:spChg chg="del">
          <ac:chgData name="Jérôme Loisel" userId="348567fc-9150-474d-bfe8-b3375790fbcd" providerId="ADAL" clId="{ABE83484-CE86-42FE-906F-3E7334916644}" dt="2021-04-10T19:04:31.320" v="4202"/>
          <ac:spMkLst>
            <pc:docMk/>
            <pc:sldMk cId="1353461056" sldId="276"/>
            <ac:spMk id="3" creationId="{40544685-15F5-48C0-89BC-2A98FDA6F6C4}"/>
          </ac:spMkLst>
        </pc:spChg>
        <pc:spChg chg="add mod">
          <ac:chgData name="Jérôme Loisel" userId="348567fc-9150-474d-bfe8-b3375790fbcd" providerId="ADAL" clId="{ABE83484-CE86-42FE-906F-3E7334916644}" dt="2021-04-10T19:07:24.307" v="4740" actId="26606"/>
          <ac:spMkLst>
            <pc:docMk/>
            <pc:sldMk cId="1353461056" sldId="276"/>
            <ac:spMk id="4" creationId="{96EBC666-102E-433D-AD61-7A28DADE0C94}"/>
          </ac:spMkLst>
        </pc:spChg>
        <pc:spChg chg="add del mod">
          <ac:chgData name="Jérôme Loisel" userId="348567fc-9150-474d-bfe8-b3375790fbcd" providerId="ADAL" clId="{ABE83484-CE86-42FE-906F-3E7334916644}" dt="2021-04-10T19:07:24.307" v="4740" actId="26606"/>
          <ac:spMkLst>
            <pc:docMk/>
            <pc:sldMk cId="1353461056" sldId="276"/>
            <ac:spMk id="5" creationId="{2A7255E4-DABC-44FF-BE99-D0247BCCBF5B}"/>
          </ac:spMkLst>
        </pc:spChg>
        <pc:spChg chg="add">
          <ac:chgData name="Jérôme Loisel" userId="348567fc-9150-474d-bfe8-b3375790fbcd" providerId="ADAL" clId="{ABE83484-CE86-42FE-906F-3E7334916644}" dt="2021-04-10T19:07:24.307" v="4740" actId="26606"/>
          <ac:spMkLst>
            <pc:docMk/>
            <pc:sldMk cId="1353461056" sldId="276"/>
            <ac:spMk id="11" creationId="{FB5993E2-C02B-4335-ABA5-D8EC465551E3}"/>
          </ac:spMkLst>
        </pc:spChg>
        <pc:spChg chg="add">
          <ac:chgData name="Jérôme Loisel" userId="348567fc-9150-474d-bfe8-b3375790fbcd" providerId="ADAL" clId="{ABE83484-CE86-42FE-906F-3E7334916644}" dt="2021-04-10T19:07:24.307" v="4740" actId="26606"/>
          <ac:spMkLst>
            <pc:docMk/>
            <pc:sldMk cId="1353461056" sldId="276"/>
            <ac:spMk id="13" creationId="{C0B801A2-5622-4BE8-9AD2-C337A2CD0022}"/>
          </ac:spMkLst>
        </pc:spChg>
        <pc:spChg chg="add">
          <ac:chgData name="Jérôme Loisel" userId="348567fc-9150-474d-bfe8-b3375790fbcd" providerId="ADAL" clId="{ABE83484-CE86-42FE-906F-3E7334916644}" dt="2021-04-10T19:07:24.307" v="4740" actId="26606"/>
          <ac:spMkLst>
            <pc:docMk/>
            <pc:sldMk cId="1353461056" sldId="276"/>
            <ac:spMk id="15" creationId="{B7AF614F-5BC3-4086-99F5-B87C5847A071}"/>
          </ac:spMkLst>
        </pc:spChg>
        <pc:graphicFrameChg chg="add mod">
          <ac:chgData name="Jérôme Loisel" userId="348567fc-9150-474d-bfe8-b3375790fbcd" providerId="ADAL" clId="{ABE83484-CE86-42FE-906F-3E7334916644}" dt="2021-04-13T12:10:52.897" v="13714" actId="20577"/>
          <ac:graphicFrameMkLst>
            <pc:docMk/>
            <pc:sldMk cId="1353461056" sldId="276"/>
            <ac:graphicFrameMk id="7" creationId="{DBB9D43A-34AC-4D82-AA70-683D157E6651}"/>
          </ac:graphicFrameMkLst>
        </pc:graphicFrameChg>
      </pc:sldChg>
      <pc:sldChg chg="addSp delSp modSp add mod setBg">
        <pc:chgData name="Jérôme Loisel" userId="348567fc-9150-474d-bfe8-b3375790fbcd" providerId="ADAL" clId="{ABE83484-CE86-42FE-906F-3E7334916644}" dt="2021-04-10T23:30:52.259" v="9472" actId="20577"/>
        <pc:sldMkLst>
          <pc:docMk/>
          <pc:sldMk cId="782813542" sldId="277"/>
        </pc:sldMkLst>
        <pc:spChg chg="mod">
          <ac:chgData name="Jérôme Loisel" userId="348567fc-9150-474d-bfe8-b3375790fbcd" providerId="ADAL" clId="{ABE83484-CE86-42FE-906F-3E7334916644}" dt="2021-04-10T19:20:02.349" v="5161" actId="26606"/>
          <ac:spMkLst>
            <pc:docMk/>
            <pc:sldMk cId="782813542" sldId="277"/>
            <ac:spMk id="2" creationId="{F544177D-A2B5-4E12-9DA1-1E71ECD94170}"/>
          </ac:spMkLst>
        </pc:spChg>
        <pc:spChg chg="del mod">
          <ac:chgData name="Jérôme Loisel" userId="348567fc-9150-474d-bfe8-b3375790fbcd" providerId="ADAL" clId="{ABE83484-CE86-42FE-906F-3E7334916644}" dt="2021-04-10T19:20:02.349" v="5161" actId="26606"/>
          <ac:spMkLst>
            <pc:docMk/>
            <pc:sldMk cId="782813542" sldId="277"/>
            <ac:spMk id="3" creationId="{208A84DB-B4AD-4D23-85A2-382573EDE293}"/>
          </ac:spMkLst>
        </pc:spChg>
        <pc:spChg chg="add">
          <ac:chgData name="Jérôme Loisel" userId="348567fc-9150-474d-bfe8-b3375790fbcd" providerId="ADAL" clId="{ABE83484-CE86-42FE-906F-3E7334916644}" dt="2021-04-10T19:20:02.349" v="5161" actId="26606"/>
          <ac:spMkLst>
            <pc:docMk/>
            <pc:sldMk cId="782813542" sldId="277"/>
            <ac:spMk id="9" creationId="{FB5993E2-C02B-4335-ABA5-D8EC465551E3}"/>
          </ac:spMkLst>
        </pc:spChg>
        <pc:spChg chg="add">
          <ac:chgData name="Jérôme Loisel" userId="348567fc-9150-474d-bfe8-b3375790fbcd" providerId="ADAL" clId="{ABE83484-CE86-42FE-906F-3E7334916644}" dt="2021-04-10T19:20:02.349" v="5161" actId="26606"/>
          <ac:spMkLst>
            <pc:docMk/>
            <pc:sldMk cId="782813542" sldId="277"/>
            <ac:spMk id="11" creationId="{C0B801A2-5622-4BE8-9AD2-C337A2CD0022}"/>
          </ac:spMkLst>
        </pc:spChg>
        <pc:spChg chg="add">
          <ac:chgData name="Jérôme Loisel" userId="348567fc-9150-474d-bfe8-b3375790fbcd" providerId="ADAL" clId="{ABE83484-CE86-42FE-906F-3E7334916644}" dt="2021-04-10T19:20:02.349" v="5161" actId="26606"/>
          <ac:spMkLst>
            <pc:docMk/>
            <pc:sldMk cId="782813542" sldId="277"/>
            <ac:spMk id="13" creationId="{B7AF614F-5BC3-4086-99F5-B87C5847A071}"/>
          </ac:spMkLst>
        </pc:spChg>
        <pc:graphicFrameChg chg="add mod">
          <ac:chgData name="Jérôme Loisel" userId="348567fc-9150-474d-bfe8-b3375790fbcd" providerId="ADAL" clId="{ABE83484-CE86-42FE-906F-3E7334916644}" dt="2021-04-10T23:30:52.259" v="9472" actId="20577"/>
          <ac:graphicFrameMkLst>
            <pc:docMk/>
            <pc:sldMk cId="782813542" sldId="277"/>
            <ac:graphicFrameMk id="5" creationId="{BBBE9731-B794-475F-9268-88B3988A3916}"/>
          </ac:graphicFrameMkLst>
        </pc:graphicFrameChg>
      </pc:sldChg>
      <pc:sldChg chg="addSp delSp modSp add mod setBg">
        <pc:chgData name="Jérôme Loisel" userId="348567fc-9150-474d-bfe8-b3375790fbcd" providerId="ADAL" clId="{ABE83484-CE86-42FE-906F-3E7334916644}" dt="2021-04-10T20:35:02.467" v="6217" actId="20577"/>
        <pc:sldMkLst>
          <pc:docMk/>
          <pc:sldMk cId="3161616538" sldId="278"/>
        </pc:sldMkLst>
        <pc:spChg chg="mod">
          <ac:chgData name="Jérôme Loisel" userId="348567fc-9150-474d-bfe8-b3375790fbcd" providerId="ADAL" clId="{ABE83484-CE86-42FE-906F-3E7334916644}" dt="2021-04-10T19:23:13.738" v="5290" actId="26606"/>
          <ac:spMkLst>
            <pc:docMk/>
            <pc:sldMk cId="3161616538" sldId="278"/>
            <ac:spMk id="2" creationId="{D9AA990C-951D-41DA-BAAF-23D5CFC45E4C}"/>
          </ac:spMkLst>
        </pc:spChg>
        <pc:spChg chg="del mod">
          <ac:chgData name="Jérôme Loisel" userId="348567fc-9150-474d-bfe8-b3375790fbcd" providerId="ADAL" clId="{ABE83484-CE86-42FE-906F-3E7334916644}" dt="2021-04-10T19:21:36.583" v="5287" actId="26606"/>
          <ac:spMkLst>
            <pc:docMk/>
            <pc:sldMk cId="3161616538" sldId="278"/>
            <ac:spMk id="3" creationId="{C99D6D9B-C465-4FE4-8936-85AB52B6789A}"/>
          </ac:spMkLst>
        </pc:spChg>
        <pc:graphicFrameChg chg="add mod modGraphic">
          <ac:chgData name="Jérôme Loisel" userId="348567fc-9150-474d-bfe8-b3375790fbcd" providerId="ADAL" clId="{ABE83484-CE86-42FE-906F-3E7334916644}" dt="2021-04-10T20:35:02.467" v="6217" actId="20577"/>
          <ac:graphicFrameMkLst>
            <pc:docMk/>
            <pc:sldMk cId="3161616538" sldId="278"/>
            <ac:graphicFrameMk id="5" creationId="{A021B7EA-3CAE-42C3-BA17-63BA83612AD4}"/>
          </ac:graphicFrameMkLst>
        </pc:graphicFrameChg>
      </pc:sldChg>
      <pc:sldChg chg="modSp add del">
        <pc:chgData name="Jérôme Loisel" userId="348567fc-9150-474d-bfe8-b3375790fbcd" providerId="ADAL" clId="{ABE83484-CE86-42FE-906F-3E7334916644}" dt="2021-04-10T19:54:26.716" v="5452" actId="2696"/>
        <pc:sldMkLst>
          <pc:docMk/>
          <pc:sldMk cId="1965882514" sldId="279"/>
        </pc:sldMkLst>
        <pc:spChg chg="mod">
          <ac:chgData name="Jérôme Loisel" userId="348567fc-9150-474d-bfe8-b3375790fbcd" providerId="ADAL" clId="{ABE83484-CE86-42FE-906F-3E7334916644}" dt="2021-04-10T19:40:49.021" v="5427" actId="20577"/>
          <ac:spMkLst>
            <pc:docMk/>
            <pc:sldMk cId="1965882514" sldId="279"/>
            <ac:spMk id="2" creationId="{2162C0B0-B965-4737-8B75-A616C43D61E3}"/>
          </ac:spMkLst>
        </pc:spChg>
      </pc:sldChg>
      <pc:sldChg chg="addSp modSp add del mod setBg">
        <pc:chgData name="Jérôme Loisel" userId="348567fc-9150-474d-bfe8-b3375790fbcd" providerId="ADAL" clId="{ABE83484-CE86-42FE-906F-3E7334916644}" dt="2021-04-10T19:54:23.169" v="5451" actId="2696"/>
        <pc:sldMkLst>
          <pc:docMk/>
          <pc:sldMk cId="3584522604" sldId="280"/>
        </pc:sldMkLst>
        <pc:spChg chg="add">
          <ac:chgData name="Jérôme Loisel" userId="348567fc-9150-474d-bfe8-b3375790fbcd" providerId="ADAL" clId="{ABE83484-CE86-42FE-906F-3E7334916644}" dt="2021-04-10T19:41:20.634" v="5430" actId="26606"/>
          <ac:spMkLst>
            <pc:docMk/>
            <pc:sldMk cId="3584522604" sldId="280"/>
            <ac:spMk id="7" creationId="{BCD2D517-BC35-4439-AC31-06DF764F25FC}"/>
          </ac:spMkLst>
        </pc:spChg>
        <pc:spChg chg="add">
          <ac:chgData name="Jérôme Loisel" userId="348567fc-9150-474d-bfe8-b3375790fbcd" providerId="ADAL" clId="{ABE83484-CE86-42FE-906F-3E7334916644}" dt="2021-04-10T19:41:20.634" v="5430" actId="26606"/>
          <ac:spMkLst>
            <pc:docMk/>
            <pc:sldMk cId="3584522604" sldId="280"/>
            <ac:spMk id="9" creationId="{2DD3F846-0483-40F5-A881-0C1AD2A0CAD7}"/>
          </ac:spMkLst>
        </pc:spChg>
        <pc:graphicFrameChg chg="add mod modGraphic">
          <ac:chgData name="Jérôme Loisel" userId="348567fc-9150-474d-bfe8-b3375790fbcd" providerId="ADAL" clId="{ABE83484-CE86-42FE-906F-3E7334916644}" dt="2021-04-10T19:41:20.634" v="5430" actId="26606"/>
          <ac:graphicFrameMkLst>
            <pc:docMk/>
            <pc:sldMk cId="3584522604" sldId="280"/>
            <ac:graphicFrameMk id="2" creationId="{34EEB2B3-7540-403C-8F2E-2C3A103890B6}"/>
          </ac:graphicFrameMkLst>
        </pc:graphicFrameChg>
      </pc:sldChg>
      <pc:sldChg chg="addSp modSp add del mod setBg">
        <pc:chgData name="Jérôme Loisel" userId="348567fc-9150-474d-bfe8-b3375790fbcd" providerId="ADAL" clId="{ABE83484-CE86-42FE-906F-3E7334916644}" dt="2021-04-10T19:54:20.992" v="5450" actId="2696"/>
        <pc:sldMkLst>
          <pc:docMk/>
          <pc:sldMk cId="1365820838" sldId="281"/>
        </pc:sldMkLst>
        <pc:spChg chg="add">
          <ac:chgData name="Jérôme Loisel" userId="348567fc-9150-474d-bfe8-b3375790fbcd" providerId="ADAL" clId="{ABE83484-CE86-42FE-906F-3E7334916644}" dt="2021-04-10T19:51:18.099" v="5435" actId="26606"/>
          <ac:spMkLst>
            <pc:docMk/>
            <pc:sldMk cId="1365820838" sldId="281"/>
            <ac:spMk id="7" creationId="{BCD2D517-BC35-4439-AC31-06DF764F25FC}"/>
          </ac:spMkLst>
        </pc:spChg>
        <pc:spChg chg="add">
          <ac:chgData name="Jérôme Loisel" userId="348567fc-9150-474d-bfe8-b3375790fbcd" providerId="ADAL" clId="{ABE83484-CE86-42FE-906F-3E7334916644}" dt="2021-04-10T19:51:18.099" v="5435" actId="26606"/>
          <ac:spMkLst>
            <pc:docMk/>
            <pc:sldMk cId="1365820838" sldId="281"/>
            <ac:spMk id="9" creationId="{2DD3F846-0483-40F5-A881-0C1AD2A0CAD7}"/>
          </ac:spMkLst>
        </pc:spChg>
        <pc:graphicFrameChg chg="add mod modGraphic">
          <ac:chgData name="Jérôme Loisel" userId="348567fc-9150-474d-bfe8-b3375790fbcd" providerId="ADAL" clId="{ABE83484-CE86-42FE-906F-3E7334916644}" dt="2021-04-10T19:51:57.588" v="5436" actId="255"/>
          <ac:graphicFrameMkLst>
            <pc:docMk/>
            <pc:sldMk cId="1365820838" sldId="281"/>
            <ac:graphicFrameMk id="2" creationId="{C0D434B7-3740-4E29-89BF-4E8976BC2E55}"/>
          </ac:graphicFrameMkLst>
        </pc:graphicFrameChg>
      </pc:sldChg>
      <pc:sldChg chg="addSp delSp modSp add del mod ord setBg">
        <pc:chgData name="Jérôme Loisel" userId="348567fc-9150-474d-bfe8-b3375790fbcd" providerId="ADAL" clId="{ABE83484-CE86-42FE-906F-3E7334916644}" dt="2021-04-11T16:09:29.393" v="11589" actId="2696"/>
        <pc:sldMkLst>
          <pc:docMk/>
          <pc:sldMk cId="986782231" sldId="282"/>
        </pc:sldMkLst>
        <pc:spChg chg="add del">
          <ac:chgData name="Jérôme Loisel" userId="348567fc-9150-474d-bfe8-b3375790fbcd" providerId="ADAL" clId="{ABE83484-CE86-42FE-906F-3E7334916644}" dt="2021-04-10T19:52:40.359" v="5440" actId="26606"/>
          <ac:spMkLst>
            <pc:docMk/>
            <pc:sldMk cId="986782231" sldId="282"/>
            <ac:spMk id="7" creationId="{BCD2D517-BC35-4439-AC31-06DF764F25FC}"/>
          </ac:spMkLst>
        </pc:spChg>
        <pc:spChg chg="add del">
          <ac:chgData name="Jérôme Loisel" userId="348567fc-9150-474d-bfe8-b3375790fbcd" providerId="ADAL" clId="{ABE83484-CE86-42FE-906F-3E7334916644}" dt="2021-04-10T19:52:40.359" v="5440" actId="26606"/>
          <ac:spMkLst>
            <pc:docMk/>
            <pc:sldMk cId="986782231" sldId="282"/>
            <ac:spMk id="9" creationId="{2DD3F846-0483-40F5-A881-0C1AD2A0CAD7}"/>
          </ac:spMkLst>
        </pc:spChg>
        <pc:graphicFrameChg chg="add mod modGraphic">
          <ac:chgData name="Jérôme Loisel" userId="348567fc-9150-474d-bfe8-b3375790fbcd" providerId="ADAL" clId="{ABE83484-CE86-42FE-906F-3E7334916644}" dt="2021-04-10T22:26:41.975" v="8749" actId="20577"/>
          <ac:graphicFrameMkLst>
            <pc:docMk/>
            <pc:sldMk cId="986782231" sldId="282"/>
            <ac:graphicFrameMk id="2" creationId="{796F15C9-644A-4CD6-9E71-EB69D73DBD61}"/>
          </ac:graphicFrameMkLst>
        </pc:graphicFrameChg>
      </pc:sldChg>
      <pc:sldChg chg="addSp delSp modSp add del mod ord setBg">
        <pc:chgData name="Jérôme Loisel" userId="348567fc-9150-474d-bfe8-b3375790fbcd" providerId="ADAL" clId="{ABE83484-CE86-42FE-906F-3E7334916644}" dt="2021-04-13T00:30:05.350" v="13542" actId="2696"/>
        <pc:sldMkLst>
          <pc:docMk/>
          <pc:sldMk cId="2240217153" sldId="283"/>
        </pc:sldMkLst>
        <pc:spChg chg="mod">
          <ac:chgData name="Jérôme Loisel" userId="348567fc-9150-474d-bfe8-b3375790fbcd" providerId="ADAL" clId="{ABE83484-CE86-42FE-906F-3E7334916644}" dt="2021-04-10T20:02:27.493" v="5777" actId="26606"/>
          <ac:spMkLst>
            <pc:docMk/>
            <pc:sldMk cId="2240217153" sldId="283"/>
            <ac:spMk id="2" creationId="{36A85268-7A6C-4D3F-B22B-0A9C6CD72BDC}"/>
          </ac:spMkLst>
        </pc:spChg>
        <pc:spChg chg="add del mod">
          <ac:chgData name="Jérôme Loisel" userId="348567fc-9150-474d-bfe8-b3375790fbcd" providerId="ADAL" clId="{ABE83484-CE86-42FE-906F-3E7334916644}" dt="2021-04-10T20:03:10.346" v="5786" actId="26606"/>
          <ac:spMkLst>
            <pc:docMk/>
            <pc:sldMk cId="2240217153" sldId="283"/>
            <ac:spMk id="3" creationId="{6186F9A6-48D6-44DE-A54F-CC6D61295FF7}"/>
          </ac:spMkLst>
        </pc:spChg>
        <pc:spChg chg="add del">
          <ac:chgData name="Jérôme Loisel" userId="348567fc-9150-474d-bfe8-b3375790fbcd" providerId="ADAL" clId="{ABE83484-CE86-42FE-906F-3E7334916644}" dt="2021-04-10T20:02:27.509" v="5778" actId="26606"/>
          <ac:spMkLst>
            <pc:docMk/>
            <pc:sldMk cId="2240217153" sldId="283"/>
            <ac:spMk id="9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0:02:27.509" v="5778" actId="26606"/>
          <ac:spMkLst>
            <pc:docMk/>
            <pc:sldMk cId="2240217153" sldId="283"/>
            <ac:spMk id="11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0T20:02:27.493" v="5777" actId="26606"/>
          <ac:spMkLst>
            <pc:docMk/>
            <pc:sldMk cId="2240217153" sldId="283"/>
            <ac:spMk id="18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0T20:02:27.493" v="5777" actId="26606"/>
          <ac:spMkLst>
            <pc:docMk/>
            <pc:sldMk cId="2240217153" sldId="283"/>
            <ac:spMk id="22" creationId="{6329CBCE-21AE-419D-AC1F-8ACF510A6670}"/>
          </ac:spMkLst>
        </pc:spChg>
        <pc:spChg chg="add del">
          <ac:chgData name="Jérôme Loisel" userId="348567fc-9150-474d-bfe8-b3375790fbcd" providerId="ADAL" clId="{ABE83484-CE86-42FE-906F-3E7334916644}" dt="2021-04-10T20:02:27.493" v="5777" actId="26606"/>
          <ac:spMkLst>
            <pc:docMk/>
            <pc:sldMk cId="2240217153" sldId="283"/>
            <ac:spMk id="24" creationId="{FF2DA012-1414-493D-888F-5D99D0BDA322}"/>
          </ac:spMkLst>
        </pc:spChg>
        <pc:spChg chg="add del">
          <ac:chgData name="Jérôme Loisel" userId="348567fc-9150-474d-bfe8-b3375790fbcd" providerId="ADAL" clId="{ABE83484-CE86-42FE-906F-3E7334916644}" dt="2021-04-10T20:03:10.346" v="5786" actId="26606"/>
          <ac:spMkLst>
            <pc:docMk/>
            <pc:sldMk cId="2240217153" sldId="283"/>
            <ac:spMk id="26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0:03:10.346" v="5786" actId="26606"/>
          <ac:spMkLst>
            <pc:docMk/>
            <pc:sldMk cId="2240217153" sldId="283"/>
            <ac:spMk id="27" creationId="{10162E77-11AD-44A7-84EC-40C59EEFBD2E}"/>
          </ac:spMkLst>
        </pc:spChg>
        <pc:spChg chg="add mod">
          <ac:chgData name="Jérôme Loisel" userId="348567fc-9150-474d-bfe8-b3375790fbcd" providerId="ADAL" clId="{ABE83484-CE86-42FE-906F-3E7334916644}" dt="2021-04-10T20:33:27.755" v="6177" actId="20577"/>
          <ac:spMkLst>
            <pc:docMk/>
            <pc:sldMk cId="2240217153" sldId="283"/>
            <ac:spMk id="32" creationId="{6186F9A6-48D6-44DE-A54F-CC6D61295FF7}"/>
          </ac:spMkLst>
        </pc:spChg>
        <pc:spChg chg="add">
          <ac:chgData name="Jérôme Loisel" userId="348567fc-9150-474d-bfe8-b3375790fbcd" providerId="ADAL" clId="{ABE83484-CE86-42FE-906F-3E7334916644}" dt="2021-04-10T20:03:10.346" v="5786" actId="26606"/>
          <ac:spMkLst>
            <pc:docMk/>
            <pc:sldMk cId="2240217153" sldId="283"/>
            <ac:spMk id="33" creationId="{311973C2-EB8B-452A-A698-4A252FD3AE28}"/>
          </ac:spMkLst>
        </pc:spChg>
        <pc:spChg chg="add">
          <ac:chgData name="Jérôme Loisel" userId="348567fc-9150-474d-bfe8-b3375790fbcd" providerId="ADAL" clId="{ABE83484-CE86-42FE-906F-3E7334916644}" dt="2021-04-10T20:03:10.346" v="5786" actId="26606"/>
          <ac:spMkLst>
            <pc:docMk/>
            <pc:sldMk cId="2240217153" sldId="283"/>
            <ac:spMk id="35" creationId="{10162E77-11AD-44A7-84EC-40C59EEFBD2E}"/>
          </ac:spMkLst>
        </pc:spChg>
        <pc:graphicFrameChg chg="add del">
          <ac:chgData name="Jérôme Loisel" userId="348567fc-9150-474d-bfe8-b3375790fbcd" providerId="ADAL" clId="{ABE83484-CE86-42FE-906F-3E7334916644}" dt="2021-04-10T20:03:10.346" v="5785" actId="26606"/>
          <ac:graphicFrameMkLst>
            <pc:docMk/>
            <pc:sldMk cId="2240217153" sldId="283"/>
            <ac:graphicFrameMk id="30" creationId="{BFB02B7F-7943-4B63-9531-4A68E973C690}"/>
          </ac:graphicFrameMkLst>
        </pc:graphicFrameChg>
        <pc:picChg chg="add mod">
          <ac:chgData name="Jérôme Loisel" userId="348567fc-9150-474d-bfe8-b3375790fbcd" providerId="ADAL" clId="{ABE83484-CE86-42FE-906F-3E7334916644}" dt="2021-04-10T20:02:27.509" v="5778" actId="26606"/>
          <ac:picMkLst>
            <pc:docMk/>
            <pc:sldMk cId="2240217153" sldId="283"/>
            <ac:picMk id="5" creationId="{BA7CA349-6609-4A1B-9B41-5AC8E25EA58F}"/>
          </ac:picMkLst>
        </pc:picChg>
        <pc:cxnChg chg="add del">
          <ac:chgData name="Jérôme Loisel" userId="348567fc-9150-474d-bfe8-b3375790fbcd" providerId="ADAL" clId="{ABE83484-CE86-42FE-906F-3E7334916644}" dt="2021-04-10T20:02:27.509" v="5778" actId="26606"/>
          <ac:cxnSpMkLst>
            <pc:docMk/>
            <pc:sldMk cId="2240217153" sldId="283"/>
            <ac:cxnSpMk id="13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0T20:02:27.493" v="5777" actId="26606"/>
          <ac:cxnSpMkLst>
            <pc:docMk/>
            <pc:sldMk cId="2240217153" sldId="283"/>
            <ac:cxnSpMk id="20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0T20:03:10.346" v="5786" actId="26606"/>
          <ac:cxnSpMkLst>
            <pc:docMk/>
            <pc:sldMk cId="2240217153" sldId="283"/>
            <ac:cxnSpMk id="28" creationId="{5AB158E9-1B40-4CD6-95F0-95CA11DF7B7A}"/>
          </ac:cxnSpMkLst>
        </pc:cxnChg>
        <pc:cxnChg chg="add">
          <ac:chgData name="Jérôme Loisel" userId="348567fc-9150-474d-bfe8-b3375790fbcd" providerId="ADAL" clId="{ABE83484-CE86-42FE-906F-3E7334916644}" dt="2021-04-10T20:03:10.346" v="5786" actId="26606"/>
          <ac:cxnSpMkLst>
            <pc:docMk/>
            <pc:sldMk cId="2240217153" sldId="283"/>
            <ac:cxnSpMk id="37" creationId="{5AB158E9-1B40-4CD6-95F0-95CA11DF7B7A}"/>
          </ac:cxnSpMkLst>
        </pc:cxnChg>
      </pc:sldChg>
      <pc:sldChg chg="modSp add ord">
        <pc:chgData name="Jérôme Loisel" userId="348567fc-9150-474d-bfe8-b3375790fbcd" providerId="ADAL" clId="{ABE83484-CE86-42FE-906F-3E7334916644}" dt="2021-04-10T20:32:18.383" v="6131" actId="20577"/>
        <pc:sldMkLst>
          <pc:docMk/>
          <pc:sldMk cId="1617020780" sldId="284"/>
        </pc:sldMkLst>
        <pc:spChg chg="mod">
          <ac:chgData name="Jérôme Loisel" userId="348567fc-9150-474d-bfe8-b3375790fbcd" providerId="ADAL" clId="{ABE83484-CE86-42FE-906F-3E7334916644}" dt="2021-04-10T20:32:18.383" v="6131" actId="20577"/>
          <ac:spMkLst>
            <pc:docMk/>
            <pc:sldMk cId="1617020780" sldId="284"/>
            <ac:spMk id="2" creationId="{45ACAC90-4E99-4B82-B5F6-EAFC1256FB37}"/>
          </ac:spMkLst>
        </pc:spChg>
        <pc:graphicFrameChg chg="mod modGraphic">
          <ac:chgData name="Jérôme Loisel" userId="348567fc-9150-474d-bfe8-b3375790fbcd" providerId="ADAL" clId="{ABE83484-CE86-42FE-906F-3E7334916644}" dt="2021-04-10T20:16:29.762" v="5885" actId="20577"/>
          <ac:graphicFrameMkLst>
            <pc:docMk/>
            <pc:sldMk cId="1617020780" sldId="284"/>
            <ac:graphicFrameMk id="4" creationId="{328D9893-8FE3-4857-9324-6558AB9F6D89}"/>
          </ac:graphicFrameMkLst>
        </pc:graphicFrameChg>
      </pc:sldChg>
      <pc:sldChg chg="modSp add ord">
        <pc:chgData name="Jérôme Loisel" userId="348567fc-9150-474d-bfe8-b3375790fbcd" providerId="ADAL" clId="{ABE83484-CE86-42FE-906F-3E7334916644}" dt="2021-04-11T16:02:38.460" v="11319" actId="20577"/>
        <pc:sldMkLst>
          <pc:docMk/>
          <pc:sldMk cId="301038910" sldId="285"/>
        </pc:sldMkLst>
        <pc:spChg chg="mod">
          <ac:chgData name="Jérôme Loisel" userId="348567fc-9150-474d-bfe8-b3375790fbcd" providerId="ADAL" clId="{ABE83484-CE86-42FE-906F-3E7334916644}" dt="2021-04-11T16:02:38.460" v="11319" actId="20577"/>
          <ac:spMkLst>
            <pc:docMk/>
            <pc:sldMk cId="301038910" sldId="285"/>
            <ac:spMk id="2" creationId="{45ACAC90-4E99-4B82-B5F6-EAFC1256FB37}"/>
          </ac:spMkLst>
        </pc:spChg>
      </pc:sldChg>
      <pc:sldChg chg="addSp delSp modSp add">
        <pc:chgData name="Jérôme Loisel" userId="348567fc-9150-474d-bfe8-b3375790fbcd" providerId="ADAL" clId="{ABE83484-CE86-42FE-906F-3E7334916644}" dt="2021-04-10T23:27:35.694" v="9350"/>
        <pc:sldMkLst>
          <pc:docMk/>
          <pc:sldMk cId="3000670392" sldId="286"/>
        </pc:sldMkLst>
        <pc:spChg chg="mod">
          <ac:chgData name="Jérôme Loisel" userId="348567fc-9150-474d-bfe8-b3375790fbcd" providerId="ADAL" clId="{ABE83484-CE86-42FE-906F-3E7334916644}" dt="2021-04-10T21:14:17.681" v="7178" actId="20577"/>
          <ac:spMkLst>
            <pc:docMk/>
            <pc:sldMk cId="3000670392" sldId="286"/>
            <ac:spMk id="2" creationId="{9A2666D6-6E4D-4658-BF27-B8F179DC1CFF}"/>
          </ac:spMkLst>
        </pc:spChg>
        <pc:spChg chg="del mod">
          <ac:chgData name="Jérôme Loisel" userId="348567fc-9150-474d-bfe8-b3375790fbcd" providerId="ADAL" clId="{ABE83484-CE86-42FE-906F-3E7334916644}" dt="2021-04-10T21:02:00.928" v="6437" actId="1032"/>
          <ac:spMkLst>
            <pc:docMk/>
            <pc:sldMk cId="3000670392" sldId="286"/>
            <ac:spMk id="3" creationId="{AF829716-741C-4ECE-A843-D67247194036}"/>
          </ac:spMkLst>
        </pc:spChg>
        <pc:graphicFrameChg chg="add del mod">
          <ac:chgData name="Jérôme Loisel" userId="348567fc-9150-474d-bfe8-b3375790fbcd" providerId="ADAL" clId="{ABE83484-CE86-42FE-906F-3E7334916644}" dt="2021-04-10T21:01:16.863" v="6431" actId="1032"/>
          <ac:graphicFrameMkLst>
            <pc:docMk/>
            <pc:sldMk cId="3000670392" sldId="286"/>
            <ac:graphicFrameMk id="4" creationId="{EBBC1186-1944-42BE-9DAC-D5EA9303C29A}"/>
          </ac:graphicFrameMkLst>
        </pc:graphicFrameChg>
        <pc:graphicFrameChg chg="add mod">
          <ac:chgData name="Jérôme Loisel" userId="348567fc-9150-474d-bfe8-b3375790fbcd" providerId="ADAL" clId="{ABE83484-CE86-42FE-906F-3E7334916644}" dt="2021-04-10T23:27:35.694" v="9350"/>
          <ac:graphicFrameMkLst>
            <pc:docMk/>
            <pc:sldMk cId="3000670392" sldId="286"/>
            <ac:graphicFrameMk id="5" creationId="{473EC097-40BD-4AA1-8E6E-167279FA3967}"/>
          </ac:graphicFrameMkLst>
        </pc:graphicFrameChg>
      </pc:sldChg>
      <pc:sldChg chg="modSp add">
        <pc:chgData name="Jérôme Loisel" userId="348567fc-9150-474d-bfe8-b3375790fbcd" providerId="ADAL" clId="{ABE83484-CE86-42FE-906F-3E7334916644}" dt="2021-04-10T23:28:04.780" v="9356" actId="20577"/>
        <pc:sldMkLst>
          <pc:docMk/>
          <pc:sldMk cId="552111708" sldId="287"/>
        </pc:sldMkLst>
        <pc:spChg chg="mod">
          <ac:chgData name="Jérôme Loisel" userId="348567fc-9150-474d-bfe8-b3375790fbcd" providerId="ADAL" clId="{ABE83484-CE86-42FE-906F-3E7334916644}" dt="2021-04-10T21:14:23.415" v="7186" actId="20577"/>
          <ac:spMkLst>
            <pc:docMk/>
            <pc:sldMk cId="552111708" sldId="287"/>
            <ac:spMk id="2" creationId="{9A2666D6-6E4D-4658-BF27-B8F179DC1CFF}"/>
          </ac:spMkLst>
        </pc:spChg>
        <pc:graphicFrameChg chg="mod">
          <ac:chgData name="Jérôme Loisel" userId="348567fc-9150-474d-bfe8-b3375790fbcd" providerId="ADAL" clId="{ABE83484-CE86-42FE-906F-3E7334916644}" dt="2021-04-10T23:28:04.780" v="9356" actId="20577"/>
          <ac:graphicFrameMkLst>
            <pc:docMk/>
            <pc:sldMk cId="552111708" sldId="287"/>
            <ac:graphicFrameMk id="5" creationId="{473EC097-40BD-4AA1-8E6E-167279FA3967}"/>
          </ac:graphicFrameMkLst>
        </pc:graphicFrameChg>
      </pc:sldChg>
      <pc:sldChg chg="addSp delSp modSp add del">
        <pc:chgData name="Jérôme Loisel" userId="348567fc-9150-474d-bfe8-b3375790fbcd" providerId="ADAL" clId="{ABE83484-CE86-42FE-906F-3E7334916644}" dt="2021-04-11T16:18:01.326" v="11681" actId="2696"/>
        <pc:sldMkLst>
          <pc:docMk/>
          <pc:sldMk cId="1743053819" sldId="288"/>
        </pc:sldMkLst>
        <pc:spChg chg="add del mod">
          <ac:chgData name="Jérôme Loisel" userId="348567fc-9150-474d-bfe8-b3375790fbcd" providerId="ADAL" clId="{ABE83484-CE86-42FE-906F-3E7334916644}" dt="2021-04-10T21:40:39.749" v="7205"/>
          <ac:spMkLst>
            <pc:docMk/>
            <pc:sldMk cId="1743053819" sldId="288"/>
            <ac:spMk id="3" creationId="{1CCE5A6A-128C-4759-9D34-2E102BA29C8C}"/>
          </ac:spMkLst>
        </pc:spChg>
        <pc:spChg chg="add del mod">
          <ac:chgData name="Jérôme Loisel" userId="348567fc-9150-474d-bfe8-b3375790fbcd" providerId="ADAL" clId="{ABE83484-CE86-42FE-906F-3E7334916644}" dt="2021-04-10T21:40:39.749" v="7205"/>
          <ac:spMkLst>
            <pc:docMk/>
            <pc:sldMk cId="1743053819" sldId="288"/>
            <ac:spMk id="4" creationId="{725525AB-0EAB-442E-B883-CC55A9BD806E}"/>
          </ac:spMkLst>
        </pc:spChg>
        <pc:graphicFrameChg chg="add mod modGraphic">
          <ac:chgData name="Jérôme Loisel" userId="348567fc-9150-474d-bfe8-b3375790fbcd" providerId="ADAL" clId="{ABE83484-CE86-42FE-906F-3E7334916644}" dt="2021-04-10T22:01:27.241" v="8512" actId="20577"/>
          <ac:graphicFrameMkLst>
            <pc:docMk/>
            <pc:sldMk cId="1743053819" sldId="288"/>
            <ac:graphicFrameMk id="2" creationId="{C22F0A7A-0EA8-4232-8CB0-AFF391EB821A}"/>
          </ac:graphicFrameMkLst>
        </pc:graphicFrameChg>
      </pc:sldChg>
      <pc:sldChg chg="modSp add del">
        <pc:chgData name="Jérôme Loisel" userId="348567fc-9150-474d-bfe8-b3375790fbcd" providerId="ADAL" clId="{ABE83484-CE86-42FE-906F-3E7334916644}" dt="2021-04-10T21:40:39.152" v="7204"/>
        <pc:sldMkLst>
          <pc:docMk/>
          <pc:sldMk cId="1117599218" sldId="289"/>
        </pc:sldMkLst>
        <pc:spChg chg="mod">
          <ac:chgData name="Jérôme Loisel" userId="348567fc-9150-474d-bfe8-b3375790fbcd" providerId="ADAL" clId="{ABE83484-CE86-42FE-906F-3E7334916644}" dt="2021-04-10T21:40:34.852" v="7203"/>
          <ac:spMkLst>
            <pc:docMk/>
            <pc:sldMk cId="1117599218" sldId="289"/>
            <ac:spMk id="3" creationId="{192058AA-CEA3-4784-B444-1D43441FD300}"/>
          </ac:spMkLst>
        </pc:spChg>
      </pc:sldChg>
      <pc:sldChg chg="addSp delSp modSp add mod setBg">
        <pc:chgData name="Jérôme Loisel" userId="348567fc-9150-474d-bfe8-b3375790fbcd" providerId="ADAL" clId="{ABE83484-CE86-42FE-906F-3E7334916644}" dt="2021-04-11T19:19:10.233" v="12875" actId="20577"/>
        <pc:sldMkLst>
          <pc:docMk/>
          <pc:sldMk cId="2159589336" sldId="289"/>
        </pc:sldMkLst>
        <pc:spChg chg="mod">
          <ac:chgData name="Jérôme Loisel" userId="348567fc-9150-474d-bfe8-b3375790fbcd" providerId="ADAL" clId="{ABE83484-CE86-42FE-906F-3E7334916644}" dt="2021-04-11T19:19:10.233" v="12875" actId="20577"/>
          <ac:spMkLst>
            <pc:docMk/>
            <pc:sldMk cId="2159589336" sldId="289"/>
            <ac:spMk id="2" creationId="{A8410872-9327-41AA-BAE5-B1D4B75FD940}"/>
          </ac:spMkLst>
        </pc:spChg>
        <pc:spChg chg="add del mod">
          <ac:chgData name="Jérôme Loisel" userId="348567fc-9150-474d-bfe8-b3375790fbcd" providerId="ADAL" clId="{ABE83484-CE86-42FE-906F-3E7334916644}" dt="2021-04-10T23:35:30.080" v="9479" actId="26606"/>
          <ac:spMkLst>
            <pc:docMk/>
            <pc:sldMk cId="2159589336" sldId="289"/>
            <ac:spMk id="3" creationId="{C488D2D5-9FCD-423D-93CB-6CA771DE41D3}"/>
          </ac:spMkLst>
        </pc:spChg>
        <pc:spChg chg="add del">
          <ac:chgData name="Jérôme Loisel" userId="348567fc-9150-474d-bfe8-b3375790fbcd" providerId="ADAL" clId="{ABE83484-CE86-42FE-906F-3E7334916644}" dt="2021-04-10T21:50:18.963" v="8342" actId="26606"/>
          <ac:spMkLst>
            <pc:docMk/>
            <pc:sldMk cId="2159589336" sldId="289"/>
            <ac:spMk id="9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1:50:18.963" v="8342" actId="26606"/>
          <ac:spMkLst>
            <pc:docMk/>
            <pc:sldMk cId="2159589336" sldId="289"/>
            <ac:spMk id="11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0T23:35:30.080" v="9479" actId="26606"/>
          <ac:spMkLst>
            <pc:docMk/>
            <pc:sldMk cId="2159589336" sldId="289"/>
            <ac:spMk id="15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3:35:30.080" v="9479" actId="26606"/>
          <ac:spMkLst>
            <pc:docMk/>
            <pc:sldMk cId="2159589336" sldId="289"/>
            <ac:spMk id="16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0T23:34:23.176" v="9476" actId="26606"/>
          <ac:spMkLst>
            <pc:docMk/>
            <pc:sldMk cId="2159589336" sldId="289"/>
            <ac:spMk id="23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3:34:23.176" v="9476" actId="26606"/>
          <ac:spMkLst>
            <pc:docMk/>
            <pc:sldMk cId="2159589336" sldId="289"/>
            <ac:spMk id="25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0T23:35:30.066" v="9478" actId="26606"/>
          <ac:spMkLst>
            <pc:docMk/>
            <pc:sldMk cId="2159589336" sldId="289"/>
            <ac:spMk id="29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0T23:35:30.066" v="9478" actId="26606"/>
          <ac:spMkLst>
            <pc:docMk/>
            <pc:sldMk cId="2159589336" sldId="289"/>
            <ac:spMk id="30" creationId="{10162E77-11AD-44A7-84EC-40C59EEFBD2E}"/>
          </ac:spMkLst>
        </pc:spChg>
        <pc:spChg chg="add">
          <ac:chgData name="Jérôme Loisel" userId="348567fc-9150-474d-bfe8-b3375790fbcd" providerId="ADAL" clId="{ABE83484-CE86-42FE-906F-3E7334916644}" dt="2021-04-10T23:35:30.080" v="9479" actId="26606"/>
          <ac:spMkLst>
            <pc:docMk/>
            <pc:sldMk cId="2159589336" sldId="289"/>
            <ac:spMk id="33" creationId="{311973C2-EB8B-452A-A698-4A252FD3AE28}"/>
          </ac:spMkLst>
        </pc:spChg>
        <pc:spChg chg="add">
          <ac:chgData name="Jérôme Loisel" userId="348567fc-9150-474d-bfe8-b3375790fbcd" providerId="ADAL" clId="{ABE83484-CE86-42FE-906F-3E7334916644}" dt="2021-04-10T23:35:30.080" v="9479" actId="26606"/>
          <ac:spMkLst>
            <pc:docMk/>
            <pc:sldMk cId="2159589336" sldId="289"/>
            <ac:spMk id="34" creationId="{10162E77-11AD-44A7-84EC-40C59EEFBD2E}"/>
          </ac:spMkLst>
        </pc:spChg>
        <pc:spChg chg="add mod">
          <ac:chgData name="Jérôme Loisel" userId="348567fc-9150-474d-bfe8-b3375790fbcd" providerId="ADAL" clId="{ABE83484-CE86-42FE-906F-3E7334916644}" dt="2021-04-11T03:49:41.472" v="9957" actId="20577"/>
          <ac:spMkLst>
            <pc:docMk/>
            <pc:sldMk cId="2159589336" sldId="289"/>
            <ac:spMk id="36" creationId="{C488D2D5-9FCD-423D-93CB-6CA771DE41D3}"/>
          </ac:spMkLst>
        </pc:spChg>
        <pc:graphicFrameChg chg="add del">
          <ac:chgData name="Jérôme Loisel" userId="348567fc-9150-474d-bfe8-b3375790fbcd" providerId="ADAL" clId="{ABE83484-CE86-42FE-906F-3E7334916644}" dt="2021-04-10T23:35:30.066" v="9478" actId="26606"/>
          <ac:graphicFrameMkLst>
            <pc:docMk/>
            <pc:sldMk cId="2159589336" sldId="289"/>
            <ac:graphicFrameMk id="20" creationId="{B42F674E-DDF7-45F7-9E2E-6B2D7D9C16FD}"/>
          </ac:graphicFrameMkLst>
        </pc:graphicFrameChg>
        <pc:picChg chg="add del">
          <ac:chgData name="Jérôme Loisel" userId="348567fc-9150-474d-bfe8-b3375790fbcd" providerId="ADAL" clId="{ABE83484-CE86-42FE-906F-3E7334916644}" dt="2021-04-10T21:50:18.963" v="8342" actId="26606"/>
          <ac:picMkLst>
            <pc:docMk/>
            <pc:sldMk cId="2159589336" sldId="289"/>
            <ac:picMk id="5" creationId="{0DF92865-1D64-4671-A492-3C1ADBB44CC1}"/>
          </ac:picMkLst>
        </pc:picChg>
        <pc:picChg chg="add mod ord">
          <ac:chgData name="Jérôme Loisel" userId="348567fc-9150-474d-bfe8-b3375790fbcd" providerId="ADAL" clId="{ABE83484-CE86-42FE-906F-3E7334916644}" dt="2021-04-10T23:35:30.080" v="9479" actId="26606"/>
          <ac:picMkLst>
            <pc:docMk/>
            <pc:sldMk cId="2159589336" sldId="289"/>
            <ac:picMk id="17" creationId="{383DDE08-4A38-4AA0-AAFA-EE471EC1DC6A}"/>
          </ac:picMkLst>
        </pc:picChg>
        <pc:cxnChg chg="add del">
          <ac:chgData name="Jérôme Loisel" userId="348567fc-9150-474d-bfe8-b3375790fbcd" providerId="ADAL" clId="{ABE83484-CE86-42FE-906F-3E7334916644}" dt="2021-04-10T21:50:18.963" v="8342" actId="26606"/>
          <ac:cxnSpMkLst>
            <pc:docMk/>
            <pc:sldMk cId="2159589336" sldId="289"/>
            <ac:cxnSpMk id="13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0T23:35:30.080" v="9479" actId="26606"/>
          <ac:cxnSpMkLst>
            <pc:docMk/>
            <pc:sldMk cId="2159589336" sldId="289"/>
            <ac:cxnSpMk id="18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0T23:34:23.176" v="9476" actId="26606"/>
          <ac:cxnSpMkLst>
            <pc:docMk/>
            <pc:sldMk cId="2159589336" sldId="289"/>
            <ac:cxnSpMk id="27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0T23:35:30.066" v="9478" actId="26606"/>
          <ac:cxnSpMkLst>
            <pc:docMk/>
            <pc:sldMk cId="2159589336" sldId="289"/>
            <ac:cxnSpMk id="31" creationId="{5AB158E9-1B40-4CD6-95F0-95CA11DF7B7A}"/>
          </ac:cxnSpMkLst>
        </pc:cxnChg>
        <pc:cxnChg chg="add">
          <ac:chgData name="Jérôme Loisel" userId="348567fc-9150-474d-bfe8-b3375790fbcd" providerId="ADAL" clId="{ABE83484-CE86-42FE-906F-3E7334916644}" dt="2021-04-10T23:35:30.080" v="9479" actId="26606"/>
          <ac:cxnSpMkLst>
            <pc:docMk/>
            <pc:sldMk cId="2159589336" sldId="289"/>
            <ac:cxnSpMk id="35" creationId="{5AB158E9-1B40-4CD6-95F0-95CA11DF7B7A}"/>
          </ac:cxnSpMkLst>
        </pc:cxnChg>
      </pc:sldChg>
      <pc:sldChg chg="addSp delSp modSp add ord">
        <pc:chgData name="Jérôme Loisel" userId="348567fc-9150-474d-bfe8-b3375790fbcd" providerId="ADAL" clId="{ABE83484-CE86-42FE-906F-3E7334916644}" dt="2021-04-11T19:20:38.646" v="12878" actId="20577"/>
        <pc:sldMkLst>
          <pc:docMk/>
          <pc:sldMk cId="1295807883" sldId="290"/>
        </pc:sldMkLst>
        <pc:spChg chg="mod">
          <ac:chgData name="Jérôme Loisel" userId="348567fc-9150-474d-bfe8-b3375790fbcd" providerId="ADAL" clId="{ABE83484-CE86-42FE-906F-3E7334916644}" dt="2021-04-11T19:20:38.646" v="12878" actId="20577"/>
          <ac:spMkLst>
            <pc:docMk/>
            <pc:sldMk cId="1295807883" sldId="290"/>
            <ac:spMk id="2" creationId="{7F34C7E0-52A6-4743-92F3-A893D3A8EDBE}"/>
          </ac:spMkLst>
        </pc:spChg>
        <pc:spChg chg="del">
          <ac:chgData name="Jérôme Loisel" userId="348567fc-9150-474d-bfe8-b3375790fbcd" providerId="ADAL" clId="{ABE83484-CE86-42FE-906F-3E7334916644}" dt="2021-04-10T21:57:45.296" v="8488" actId="931"/>
          <ac:spMkLst>
            <pc:docMk/>
            <pc:sldMk cId="1295807883" sldId="290"/>
            <ac:spMk id="3" creationId="{54AD8257-F05A-4580-936F-4F34CB39874F}"/>
          </ac:spMkLst>
        </pc:spChg>
        <pc:spChg chg="add mod">
          <ac:chgData name="Jérôme Loisel" userId="348567fc-9150-474d-bfe8-b3375790fbcd" providerId="ADAL" clId="{ABE83484-CE86-42FE-906F-3E7334916644}" dt="2021-04-11T13:44:06.819" v="11136" actId="478"/>
          <ac:spMkLst>
            <pc:docMk/>
            <pc:sldMk cId="1295807883" sldId="290"/>
            <ac:spMk id="4" creationId="{1E3B46BF-619E-46A9-A859-8A60896DDA39}"/>
          </ac:spMkLst>
        </pc:spChg>
        <pc:spChg chg="add del mod">
          <ac:chgData name="Jérôme Loisel" userId="348567fc-9150-474d-bfe8-b3375790fbcd" providerId="ADAL" clId="{ABE83484-CE86-42FE-906F-3E7334916644}" dt="2021-04-11T13:44:06.819" v="11136" actId="478"/>
          <ac:spMkLst>
            <pc:docMk/>
            <pc:sldMk cId="1295807883" sldId="290"/>
            <ac:spMk id="6" creationId="{AC80D12F-DDF0-43DE-9A76-B98DC0377D78}"/>
          </ac:spMkLst>
        </pc:spChg>
        <pc:picChg chg="add del mod">
          <ac:chgData name="Jérôme Loisel" userId="348567fc-9150-474d-bfe8-b3375790fbcd" providerId="ADAL" clId="{ABE83484-CE86-42FE-906F-3E7334916644}" dt="2021-04-11T13:44:06.819" v="11136" actId="478"/>
          <ac:picMkLst>
            <pc:docMk/>
            <pc:sldMk cId="1295807883" sldId="290"/>
            <ac:picMk id="5" creationId="{968C1F84-8D1D-4408-AD83-EA0E0812018B}"/>
          </ac:picMkLst>
        </pc:picChg>
      </pc:sldChg>
      <pc:sldChg chg="addSp delSp modSp add mod ord setBg">
        <pc:chgData name="Jérôme Loisel" userId="348567fc-9150-474d-bfe8-b3375790fbcd" providerId="ADAL" clId="{ABE83484-CE86-42FE-906F-3E7334916644}" dt="2021-04-11T16:52:46.583" v="11806" actId="20577"/>
        <pc:sldMkLst>
          <pc:docMk/>
          <pc:sldMk cId="2713393242" sldId="291"/>
        </pc:sldMkLst>
        <pc:spChg chg="mod">
          <ac:chgData name="Jérôme Loisel" userId="348567fc-9150-474d-bfe8-b3375790fbcd" providerId="ADAL" clId="{ABE83484-CE86-42FE-906F-3E7334916644}" dt="2021-04-11T16:52:46.583" v="11806" actId="20577"/>
          <ac:spMkLst>
            <pc:docMk/>
            <pc:sldMk cId="2713393242" sldId="291"/>
            <ac:spMk id="2" creationId="{CF154765-FC79-4C05-ABC1-0A17DBFBC3F8}"/>
          </ac:spMkLst>
        </pc:spChg>
        <pc:spChg chg="del">
          <ac:chgData name="Jérôme Loisel" userId="348567fc-9150-474d-bfe8-b3375790fbcd" providerId="ADAL" clId="{ABE83484-CE86-42FE-906F-3E7334916644}" dt="2021-04-10T22:07:17.459" v="8595"/>
          <ac:spMkLst>
            <pc:docMk/>
            <pc:sldMk cId="2713393242" sldId="291"/>
            <ac:spMk id="3" creationId="{94B4A368-CF03-4302-829A-93BC46C14025}"/>
          </ac:spMkLst>
        </pc:spChg>
        <pc:graphicFrameChg chg="add mod modGraphic">
          <ac:chgData name="Jérôme Loisel" userId="348567fc-9150-474d-bfe8-b3375790fbcd" providerId="ADAL" clId="{ABE83484-CE86-42FE-906F-3E7334916644}" dt="2021-04-10T22:08:43.094" v="8622" actId="26606"/>
          <ac:graphicFrameMkLst>
            <pc:docMk/>
            <pc:sldMk cId="2713393242" sldId="291"/>
            <ac:graphicFrameMk id="4" creationId="{F30723C5-F51B-4971-8FC3-76D3CB55F279}"/>
          </ac:graphicFrameMkLst>
        </pc:graphicFrameChg>
      </pc:sldChg>
      <pc:sldChg chg="modSp add ord">
        <pc:chgData name="Jérôme Loisel" userId="348567fc-9150-474d-bfe8-b3375790fbcd" providerId="ADAL" clId="{ABE83484-CE86-42FE-906F-3E7334916644}" dt="2021-04-11T16:18:47.342" v="11684"/>
        <pc:sldMkLst>
          <pc:docMk/>
          <pc:sldMk cId="1771374350" sldId="292"/>
        </pc:sldMkLst>
        <pc:spChg chg="mod">
          <ac:chgData name="Jérôme Loisel" userId="348567fc-9150-474d-bfe8-b3375790fbcd" providerId="ADAL" clId="{ABE83484-CE86-42FE-906F-3E7334916644}" dt="2021-04-10T22:11:01.537" v="8649" actId="20577"/>
          <ac:spMkLst>
            <pc:docMk/>
            <pc:sldMk cId="1771374350" sldId="292"/>
            <ac:spMk id="2" creationId="{CF154765-FC79-4C05-ABC1-0A17DBFBC3F8}"/>
          </ac:spMkLst>
        </pc:spChg>
        <pc:graphicFrameChg chg="mod modGraphic">
          <ac:chgData name="Jérôme Loisel" userId="348567fc-9150-474d-bfe8-b3375790fbcd" providerId="ADAL" clId="{ABE83484-CE86-42FE-906F-3E7334916644}" dt="2021-04-10T22:10:49.709" v="8641" actId="113"/>
          <ac:graphicFrameMkLst>
            <pc:docMk/>
            <pc:sldMk cId="1771374350" sldId="292"/>
            <ac:graphicFrameMk id="4" creationId="{F30723C5-F51B-4971-8FC3-76D3CB55F279}"/>
          </ac:graphicFrameMkLst>
        </pc:graphicFrameChg>
      </pc:sldChg>
      <pc:sldChg chg="addSp delSp modSp add del mod ord setBg">
        <pc:chgData name="Jérôme Loisel" userId="348567fc-9150-474d-bfe8-b3375790fbcd" providerId="ADAL" clId="{ABE83484-CE86-42FE-906F-3E7334916644}" dt="2021-04-11T23:02:01.585" v="13098" actId="2696"/>
        <pc:sldMkLst>
          <pc:docMk/>
          <pc:sldMk cId="892638804" sldId="293"/>
        </pc:sldMkLst>
        <pc:spChg chg="mod">
          <ac:chgData name="Jérôme Loisel" userId="348567fc-9150-474d-bfe8-b3375790fbcd" providerId="ADAL" clId="{ABE83484-CE86-42FE-906F-3E7334916644}" dt="2021-04-10T23:00:28.580" v="8884" actId="20577"/>
          <ac:spMkLst>
            <pc:docMk/>
            <pc:sldMk cId="892638804" sldId="293"/>
            <ac:spMk id="2" creationId="{DB716683-A609-4B67-B2F9-BB28C971E662}"/>
          </ac:spMkLst>
        </pc:spChg>
        <pc:spChg chg="del">
          <ac:chgData name="Jérôme Loisel" userId="348567fc-9150-474d-bfe8-b3375790fbcd" providerId="ADAL" clId="{ABE83484-CE86-42FE-906F-3E7334916644}" dt="2021-04-10T22:55:25.198" v="8766"/>
          <ac:spMkLst>
            <pc:docMk/>
            <pc:sldMk cId="892638804" sldId="293"/>
            <ac:spMk id="3" creationId="{86C699A4-C693-4130-8E1F-83EE37430FF1}"/>
          </ac:spMkLst>
        </pc:spChg>
        <pc:spChg chg="add del">
          <ac:chgData name="Jérôme Loisel" userId="348567fc-9150-474d-bfe8-b3375790fbcd" providerId="ADAL" clId="{ABE83484-CE86-42FE-906F-3E7334916644}" dt="2021-04-10T22:55:54.422" v="8768" actId="26606"/>
          <ac:spMkLst>
            <pc:docMk/>
            <pc:sldMk cId="892638804" sldId="293"/>
            <ac:spMk id="9" creationId="{FB5993E2-C02B-4335-ABA5-D8EC465551E3}"/>
          </ac:spMkLst>
        </pc:spChg>
        <pc:spChg chg="add del">
          <ac:chgData name="Jérôme Loisel" userId="348567fc-9150-474d-bfe8-b3375790fbcd" providerId="ADAL" clId="{ABE83484-CE86-42FE-906F-3E7334916644}" dt="2021-04-10T22:55:54.422" v="8768" actId="26606"/>
          <ac:spMkLst>
            <pc:docMk/>
            <pc:sldMk cId="892638804" sldId="293"/>
            <ac:spMk id="11" creationId="{C0B801A2-5622-4BE8-9AD2-C337A2CD0022}"/>
          </ac:spMkLst>
        </pc:spChg>
        <pc:spChg chg="add del">
          <ac:chgData name="Jérôme Loisel" userId="348567fc-9150-474d-bfe8-b3375790fbcd" providerId="ADAL" clId="{ABE83484-CE86-42FE-906F-3E7334916644}" dt="2021-04-10T22:55:54.422" v="8768" actId="26606"/>
          <ac:spMkLst>
            <pc:docMk/>
            <pc:sldMk cId="892638804" sldId="293"/>
            <ac:spMk id="13" creationId="{B7AF614F-5BC3-4086-99F5-B87C5847A071}"/>
          </ac:spMkLst>
        </pc:spChg>
        <pc:spChg chg="add del">
          <ac:chgData name="Jérôme Loisel" userId="348567fc-9150-474d-bfe8-b3375790fbcd" providerId="ADAL" clId="{ABE83484-CE86-42FE-906F-3E7334916644}" dt="2021-04-10T22:56:08.156" v="8770" actId="26606"/>
          <ac:spMkLst>
            <pc:docMk/>
            <pc:sldMk cId="892638804" sldId="293"/>
            <ac:spMk id="15" creationId="{8D0DE514-8876-4D18-A995-61A5C1F813F1}"/>
          </ac:spMkLst>
        </pc:spChg>
        <pc:spChg chg="add del">
          <ac:chgData name="Jérôme Loisel" userId="348567fc-9150-474d-bfe8-b3375790fbcd" providerId="ADAL" clId="{ABE83484-CE86-42FE-906F-3E7334916644}" dt="2021-04-10T22:56:08.156" v="8770" actId="26606"/>
          <ac:spMkLst>
            <pc:docMk/>
            <pc:sldMk cId="892638804" sldId="293"/>
            <ac:spMk id="16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0T22:56:08.156" v="8770" actId="26606"/>
          <ac:spMkLst>
            <pc:docMk/>
            <pc:sldMk cId="892638804" sldId="293"/>
            <ac:spMk id="17" creationId="{09DA791C-FFCF-422E-8775-BDA6C0E5ECF0}"/>
          </ac:spMkLst>
        </pc:spChg>
        <pc:spChg chg="add del">
          <ac:chgData name="Jérôme Loisel" userId="348567fc-9150-474d-bfe8-b3375790fbcd" providerId="ADAL" clId="{ABE83484-CE86-42FE-906F-3E7334916644}" dt="2021-04-10T22:56:08.156" v="8770" actId="26606"/>
          <ac:spMkLst>
            <pc:docMk/>
            <pc:sldMk cId="892638804" sldId="293"/>
            <ac:spMk id="18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0T22:56:08.156" v="8770" actId="26606"/>
          <ac:spMkLst>
            <pc:docMk/>
            <pc:sldMk cId="892638804" sldId="293"/>
            <ac:spMk id="19" creationId="{0DCF8855-3530-4F46-A4CB-3B6686EEE4BD}"/>
          </ac:spMkLst>
        </pc:spChg>
        <pc:spChg chg="add del">
          <ac:chgData name="Jérôme Loisel" userId="348567fc-9150-474d-bfe8-b3375790fbcd" providerId="ADAL" clId="{ABE83484-CE86-42FE-906F-3E7334916644}" dt="2021-04-10T22:56:13.403" v="8772" actId="26606"/>
          <ac:spMkLst>
            <pc:docMk/>
            <pc:sldMk cId="892638804" sldId="293"/>
            <ac:spMk id="22" creationId="{FB5993E2-C02B-4335-ABA5-D8EC465551E3}"/>
          </ac:spMkLst>
        </pc:spChg>
        <pc:spChg chg="add del">
          <ac:chgData name="Jérôme Loisel" userId="348567fc-9150-474d-bfe8-b3375790fbcd" providerId="ADAL" clId="{ABE83484-CE86-42FE-906F-3E7334916644}" dt="2021-04-10T22:56:13.403" v="8772" actId="26606"/>
          <ac:spMkLst>
            <pc:docMk/>
            <pc:sldMk cId="892638804" sldId="293"/>
            <ac:spMk id="23" creationId="{C0B801A2-5622-4BE8-9AD2-C337A2CD0022}"/>
          </ac:spMkLst>
        </pc:spChg>
        <pc:spChg chg="add del">
          <ac:chgData name="Jérôme Loisel" userId="348567fc-9150-474d-bfe8-b3375790fbcd" providerId="ADAL" clId="{ABE83484-CE86-42FE-906F-3E7334916644}" dt="2021-04-10T22:56:13.403" v="8772" actId="26606"/>
          <ac:spMkLst>
            <pc:docMk/>
            <pc:sldMk cId="892638804" sldId="293"/>
            <ac:spMk id="24" creationId="{B7AF614F-5BC3-4086-99F5-B87C5847A071}"/>
          </ac:spMkLst>
        </pc:spChg>
        <pc:spChg chg="add del">
          <ac:chgData name="Jérôme Loisel" userId="348567fc-9150-474d-bfe8-b3375790fbcd" providerId="ADAL" clId="{ABE83484-CE86-42FE-906F-3E7334916644}" dt="2021-04-10T22:56:30.841" v="8774" actId="26606"/>
          <ac:spMkLst>
            <pc:docMk/>
            <pc:sldMk cId="892638804" sldId="293"/>
            <ac:spMk id="26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0T22:56:30.841" v="8774" actId="26606"/>
          <ac:spMkLst>
            <pc:docMk/>
            <pc:sldMk cId="892638804" sldId="293"/>
            <ac:spMk id="27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0T22:56:30.841" v="8774" actId="26606"/>
          <ac:spMkLst>
            <pc:docMk/>
            <pc:sldMk cId="892638804" sldId="293"/>
            <ac:spMk id="29" creationId="{8D0DE514-8876-4D18-A995-61A5C1F813F1}"/>
          </ac:spMkLst>
        </pc:spChg>
        <pc:spChg chg="add del">
          <ac:chgData name="Jérôme Loisel" userId="348567fc-9150-474d-bfe8-b3375790fbcd" providerId="ADAL" clId="{ABE83484-CE86-42FE-906F-3E7334916644}" dt="2021-04-10T22:56:30.841" v="8774" actId="26606"/>
          <ac:spMkLst>
            <pc:docMk/>
            <pc:sldMk cId="892638804" sldId="293"/>
            <ac:spMk id="30" creationId="{09DA791C-FFCF-422E-8775-BDA6C0E5ECF0}"/>
          </ac:spMkLst>
        </pc:spChg>
        <pc:spChg chg="add del">
          <ac:chgData name="Jérôme Loisel" userId="348567fc-9150-474d-bfe8-b3375790fbcd" providerId="ADAL" clId="{ABE83484-CE86-42FE-906F-3E7334916644}" dt="2021-04-10T22:56:30.841" v="8774" actId="26606"/>
          <ac:spMkLst>
            <pc:docMk/>
            <pc:sldMk cId="892638804" sldId="293"/>
            <ac:spMk id="31" creationId="{0DCF8855-3530-4F46-A4CB-3B6686EEE4BD}"/>
          </ac:spMkLst>
        </pc:spChg>
        <pc:spChg chg="add del">
          <ac:chgData name="Jérôme Loisel" userId="348567fc-9150-474d-bfe8-b3375790fbcd" providerId="ADAL" clId="{ABE83484-CE86-42FE-906F-3E7334916644}" dt="2021-04-10T22:56:36.803" v="8776" actId="26606"/>
          <ac:spMkLst>
            <pc:docMk/>
            <pc:sldMk cId="892638804" sldId="293"/>
            <ac:spMk id="33" creationId="{FB5993E2-C02B-4335-ABA5-D8EC465551E3}"/>
          </ac:spMkLst>
        </pc:spChg>
        <pc:spChg chg="add del">
          <ac:chgData name="Jérôme Loisel" userId="348567fc-9150-474d-bfe8-b3375790fbcd" providerId="ADAL" clId="{ABE83484-CE86-42FE-906F-3E7334916644}" dt="2021-04-10T22:56:36.803" v="8776" actId="26606"/>
          <ac:spMkLst>
            <pc:docMk/>
            <pc:sldMk cId="892638804" sldId="293"/>
            <ac:spMk id="34" creationId="{C0B801A2-5622-4BE8-9AD2-C337A2CD0022}"/>
          </ac:spMkLst>
        </pc:spChg>
        <pc:spChg chg="add del">
          <ac:chgData name="Jérôme Loisel" userId="348567fc-9150-474d-bfe8-b3375790fbcd" providerId="ADAL" clId="{ABE83484-CE86-42FE-906F-3E7334916644}" dt="2021-04-10T22:56:36.803" v="8776" actId="26606"/>
          <ac:spMkLst>
            <pc:docMk/>
            <pc:sldMk cId="892638804" sldId="293"/>
            <ac:spMk id="35" creationId="{B7AF614F-5BC3-4086-99F5-B87C5847A071}"/>
          </ac:spMkLst>
        </pc:spChg>
        <pc:spChg chg="add">
          <ac:chgData name="Jérôme Loisel" userId="348567fc-9150-474d-bfe8-b3375790fbcd" providerId="ADAL" clId="{ABE83484-CE86-42FE-906F-3E7334916644}" dt="2021-04-10T22:56:36.831" v="8777" actId="26606"/>
          <ac:spMkLst>
            <pc:docMk/>
            <pc:sldMk cId="892638804" sldId="293"/>
            <ac:spMk id="37" creationId="{4E4490D0-3672-446A-AC12-B4830333BDDD}"/>
          </ac:spMkLst>
        </pc:spChg>
        <pc:spChg chg="add">
          <ac:chgData name="Jérôme Loisel" userId="348567fc-9150-474d-bfe8-b3375790fbcd" providerId="ADAL" clId="{ABE83484-CE86-42FE-906F-3E7334916644}" dt="2021-04-10T22:56:36.831" v="8777" actId="26606"/>
          <ac:spMkLst>
            <pc:docMk/>
            <pc:sldMk cId="892638804" sldId="293"/>
            <ac:spMk id="38" creationId="{39CB82C2-DF65-4EC1-8280-F201D50F570B}"/>
          </ac:spMkLst>
        </pc:spChg>
        <pc:spChg chg="add">
          <ac:chgData name="Jérôme Loisel" userId="348567fc-9150-474d-bfe8-b3375790fbcd" providerId="ADAL" clId="{ABE83484-CE86-42FE-906F-3E7334916644}" dt="2021-04-10T22:56:36.831" v="8777" actId="26606"/>
          <ac:spMkLst>
            <pc:docMk/>
            <pc:sldMk cId="892638804" sldId="293"/>
            <ac:spMk id="40" creationId="{8D0DE514-8876-4D18-A995-61A5C1F813F1}"/>
          </ac:spMkLst>
        </pc:spChg>
        <pc:spChg chg="add">
          <ac:chgData name="Jérôme Loisel" userId="348567fc-9150-474d-bfe8-b3375790fbcd" providerId="ADAL" clId="{ABE83484-CE86-42FE-906F-3E7334916644}" dt="2021-04-10T22:56:36.831" v="8777" actId="26606"/>
          <ac:spMkLst>
            <pc:docMk/>
            <pc:sldMk cId="892638804" sldId="293"/>
            <ac:spMk id="41" creationId="{09DA791C-FFCF-422E-8775-BDA6C0E5ECF0}"/>
          </ac:spMkLst>
        </pc:spChg>
        <pc:spChg chg="add">
          <ac:chgData name="Jérôme Loisel" userId="348567fc-9150-474d-bfe8-b3375790fbcd" providerId="ADAL" clId="{ABE83484-CE86-42FE-906F-3E7334916644}" dt="2021-04-10T22:56:36.831" v="8777" actId="26606"/>
          <ac:spMkLst>
            <pc:docMk/>
            <pc:sldMk cId="892638804" sldId="293"/>
            <ac:spMk id="42" creationId="{0DCF8855-3530-4F46-A4CB-3B6686EEE4BD}"/>
          </ac:spMkLst>
        </pc:spChg>
        <pc:graphicFrameChg chg="add mod modGraphic">
          <ac:chgData name="Jérôme Loisel" userId="348567fc-9150-474d-bfe8-b3375790fbcd" providerId="ADAL" clId="{ABE83484-CE86-42FE-906F-3E7334916644}" dt="2021-04-11T19:25:42.826" v="12923" actId="20577"/>
          <ac:graphicFrameMkLst>
            <pc:docMk/>
            <pc:sldMk cId="892638804" sldId="293"/>
            <ac:graphicFrameMk id="4" creationId="{ED642225-A8FB-445E-A384-5D45DDA6254F}"/>
          </ac:graphicFrameMkLst>
        </pc:graphicFrameChg>
        <pc:cxnChg chg="add del">
          <ac:chgData name="Jérôme Loisel" userId="348567fc-9150-474d-bfe8-b3375790fbcd" providerId="ADAL" clId="{ABE83484-CE86-42FE-906F-3E7334916644}" dt="2021-04-10T22:56:08.156" v="8770" actId="26606"/>
          <ac:cxnSpMkLst>
            <pc:docMk/>
            <pc:sldMk cId="892638804" sldId="293"/>
            <ac:cxnSpMk id="20" creationId="{7E1D4427-852B-4B37-8E76-0E9F1810BA2A}"/>
          </ac:cxnSpMkLst>
        </pc:cxnChg>
        <pc:cxnChg chg="add del">
          <ac:chgData name="Jérôme Loisel" userId="348567fc-9150-474d-bfe8-b3375790fbcd" providerId="ADAL" clId="{ABE83484-CE86-42FE-906F-3E7334916644}" dt="2021-04-10T22:56:30.841" v="8774" actId="26606"/>
          <ac:cxnSpMkLst>
            <pc:docMk/>
            <pc:sldMk cId="892638804" sldId="293"/>
            <ac:cxnSpMk id="28" creationId="{7E1D4427-852B-4B37-8E76-0E9F1810BA2A}"/>
          </ac:cxnSpMkLst>
        </pc:cxnChg>
        <pc:cxnChg chg="add">
          <ac:chgData name="Jérôme Loisel" userId="348567fc-9150-474d-bfe8-b3375790fbcd" providerId="ADAL" clId="{ABE83484-CE86-42FE-906F-3E7334916644}" dt="2021-04-10T22:56:36.831" v="8777" actId="26606"/>
          <ac:cxnSpMkLst>
            <pc:docMk/>
            <pc:sldMk cId="892638804" sldId="293"/>
            <ac:cxnSpMk id="39" creationId="{7E1D4427-852B-4B37-8E76-0E9F1810BA2A}"/>
          </ac:cxnSpMkLst>
        </pc:cxnChg>
      </pc:sldChg>
      <pc:sldChg chg="addSp delSp modSp add del mod setBg">
        <pc:chgData name="Jérôme Loisel" userId="348567fc-9150-474d-bfe8-b3375790fbcd" providerId="ADAL" clId="{ABE83484-CE86-42FE-906F-3E7334916644}" dt="2021-04-11T18:26:41.563" v="12137" actId="2696"/>
        <pc:sldMkLst>
          <pc:docMk/>
          <pc:sldMk cId="543146978" sldId="294"/>
        </pc:sldMkLst>
        <pc:spChg chg="mod">
          <ac:chgData name="Jérôme Loisel" userId="348567fc-9150-474d-bfe8-b3375790fbcd" providerId="ADAL" clId="{ABE83484-CE86-42FE-906F-3E7334916644}" dt="2021-04-10T23:16:36.345" v="9342" actId="26606"/>
          <ac:spMkLst>
            <pc:docMk/>
            <pc:sldMk cId="543146978" sldId="294"/>
            <ac:spMk id="2" creationId="{133BFDCB-D669-4243-A0CB-3BCA94775F77}"/>
          </ac:spMkLst>
        </pc:spChg>
        <pc:spChg chg="add del mod">
          <ac:chgData name="Jérôme Loisel" userId="348567fc-9150-474d-bfe8-b3375790fbcd" providerId="ADAL" clId="{ABE83484-CE86-42FE-906F-3E7334916644}" dt="2021-04-10T23:16:36.386" v="9343" actId="26606"/>
          <ac:spMkLst>
            <pc:docMk/>
            <pc:sldMk cId="543146978" sldId="294"/>
            <ac:spMk id="3" creationId="{92D03E5C-202F-4004-8396-44C72D696E56}"/>
          </ac:spMkLst>
        </pc:spChg>
        <pc:graphicFrameChg chg="add del">
          <ac:chgData name="Jérôme Loisel" userId="348567fc-9150-474d-bfe8-b3375790fbcd" providerId="ADAL" clId="{ABE83484-CE86-42FE-906F-3E7334916644}" dt="2021-04-10T23:16:36.345" v="9342" actId="26606"/>
          <ac:graphicFrameMkLst>
            <pc:docMk/>
            <pc:sldMk cId="543146978" sldId="294"/>
            <ac:graphicFrameMk id="5" creationId="{1E9E017D-5A75-462D-B570-30C90CD0674C}"/>
          </ac:graphicFrameMkLst>
        </pc:graphicFrameChg>
        <pc:graphicFrameChg chg="add mod">
          <ac:chgData name="Jérôme Loisel" userId="348567fc-9150-474d-bfe8-b3375790fbcd" providerId="ADAL" clId="{ABE83484-CE86-42FE-906F-3E7334916644}" dt="2021-04-11T18:24:14.722" v="12054" actId="20577"/>
          <ac:graphicFrameMkLst>
            <pc:docMk/>
            <pc:sldMk cId="543146978" sldId="294"/>
            <ac:graphicFrameMk id="7" creationId="{0100B7FF-8283-4658-8FC6-089B1AFDE22A}"/>
          </ac:graphicFrameMkLst>
        </pc:graphicFrameChg>
      </pc:sldChg>
      <pc:sldChg chg="addSp delSp modSp add">
        <pc:chgData name="Jérôme Loisel" userId="348567fc-9150-474d-bfe8-b3375790fbcd" providerId="ADAL" clId="{ABE83484-CE86-42FE-906F-3E7334916644}" dt="2021-04-10T23:59:13.786" v="9932" actId="20577"/>
        <pc:sldMkLst>
          <pc:docMk/>
          <pc:sldMk cId="771807182" sldId="295"/>
        </pc:sldMkLst>
        <pc:spChg chg="mod">
          <ac:chgData name="Jérôme Loisel" userId="348567fc-9150-474d-bfe8-b3375790fbcd" providerId="ADAL" clId="{ABE83484-CE86-42FE-906F-3E7334916644}" dt="2021-04-10T23:59:13.786" v="9932" actId="20577"/>
          <ac:spMkLst>
            <pc:docMk/>
            <pc:sldMk cId="771807182" sldId="295"/>
            <ac:spMk id="2" creationId="{BF2E8D9E-285C-4B62-B929-2B253B2495C1}"/>
          </ac:spMkLst>
        </pc:spChg>
        <pc:spChg chg="del">
          <ac:chgData name="Jérôme Loisel" userId="348567fc-9150-474d-bfe8-b3375790fbcd" providerId="ADAL" clId="{ABE83484-CE86-42FE-906F-3E7334916644}" dt="2021-04-10T23:39:56.906" v="9556" actId="1032"/>
          <ac:spMkLst>
            <pc:docMk/>
            <pc:sldMk cId="771807182" sldId="295"/>
            <ac:spMk id="3" creationId="{F5D0BD3E-CEA6-48C0-A0E3-008A707911A4}"/>
          </ac:spMkLst>
        </pc:spChg>
        <pc:spChg chg="add del mod">
          <ac:chgData name="Jérôme Loisel" userId="348567fc-9150-474d-bfe8-b3375790fbcd" providerId="ADAL" clId="{ABE83484-CE86-42FE-906F-3E7334916644}" dt="2021-04-10T23:51:07.586" v="9713"/>
          <ac:spMkLst>
            <pc:docMk/>
            <pc:sldMk cId="771807182" sldId="295"/>
            <ac:spMk id="5" creationId="{FACF7122-5857-44B2-8573-CDF9C3A0FB85}"/>
          </ac:spMkLst>
        </pc:spChg>
        <pc:spChg chg="add mod">
          <ac:chgData name="Jérôme Loisel" userId="348567fc-9150-474d-bfe8-b3375790fbcd" providerId="ADAL" clId="{ABE83484-CE86-42FE-906F-3E7334916644}" dt="2021-04-10T23:51:30.497" v="9763" actId="20577"/>
          <ac:spMkLst>
            <pc:docMk/>
            <pc:sldMk cId="771807182" sldId="295"/>
            <ac:spMk id="6" creationId="{491C17F8-90D4-4428-A6B4-771A05002D3F}"/>
          </ac:spMkLst>
        </pc:spChg>
        <pc:spChg chg="add mod">
          <ac:chgData name="Jérôme Loisel" userId="348567fc-9150-474d-bfe8-b3375790fbcd" providerId="ADAL" clId="{ABE83484-CE86-42FE-906F-3E7334916644}" dt="2021-04-10T23:52:50.253" v="9779" actId="20577"/>
          <ac:spMkLst>
            <pc:docMk/>
            <pc:sldMk cId="771807182" sldId="295"/>
            <ac:spMk id="7" creationId="{7E31D64A-AB38-4766-BF84-C3418A40C606}"/>
          </ac:spMkLst>
        </pc:spChg>
        <pc:spChg chg="add mod">
          <ac:chgData name="Jérôme Loisel" userId="348567fc-9150-474d-bfe8-b3375790fbcd" providerId="ADAL" clId="{ABE83484-CE86-42FE-906F-3E7334916644}" dt="2021-04-10T23:51:28.072" v="9759" actId="20577"/>
          <ac:spMkLst>
            <pc:docMk/>
            <pc:sldMk cId="771807182" sldId="295"/>
            <ac:spMk id="8" creationId="{EA90FE09-BB2E-4B8C-B01F-5F093B3365AA}"/>
          </ac:spMkLst>
        </pc:spChg>
        <pc:spChg chg="add mod">
          <ac:chgData name="Jérôme Loisel" userId="348567fc-9150-474d-bfe8-b3375790fbcd" providerId="ADAL" clId="{ABE83484-CE86-42FE-906F-3E7334916644}" dt="2021-04-10T23:53:51.051" v="9787"/>
          <ac:spMkLst>
            <pc:docMk/>
            <pc:sldMk cId="771807182" sldId="295"/>
            <ac:spMk id="9" creationId="{9728EEF3-4840-4780-B394-946659939FE6}"/>
          </ac:spMkLst>
        </pc:spChg>
        <pc:graphicFrameChg chg="add del mod">
          <ac:chgData name="Jérôme Loisel" userId="348567fc-9150-474d-bfe8-b3375790fbcd" providerId="ADAL" clId="{ABE83484-CE86-42FE-906F-3E7334916644}" dt="2021-04-10T23:50:49.973" v="9712" actId="478"/>
          <ac:graphicFrameMkLst>
            <pc:docMk/>
            <pc:sldMk cId="771807182" sldId="295"/>
            <ac:graphicFrameMk id="4" creationId="{C489196F-CAA4-4B58-86EE-FD81EC95A6D4}"/>
          </ac:graphicFrameMkLst>
        </pc:graphicFrameChg>
      </pc:sldChg>
      <pc:sldChg chg="addSp delSp modSp add mod ord setBg delDesignElem">
        <pc:chgData name="Jérôme Loisel" userId="348567fc-9150-474d-bfe8-b3375790fbcd" providerId="ADAL" clId="{ABE83484-CE86-42FE-906F-3E7334916644}" dt="2021-04-11T18:58:13.014" v="12669" actId="113"/>
        <pc:sldMkLst>
          <pc:docMk/>
          <pc:sldMk cId="448295063" sldId="296"/>
        </pc:sldMkLst>
        <pc:spChg chg="mod">
          <ac:chgData name="Jérôme Loisel" userId="348567fc-9150-474d-bfe8-b3375790fbcd" providerId="ADAL" clId="{ABE83484-CE86-42FE-906F-3E7334916644}" dt="2021-04-11T13:48:02.773" v="11177" actId="20577"/>
          <ac:spMkLst>
            <pc:docMk/>
            <pc:sldMk cId="448295063" sldId="296"/>
            <ac:spMk id="2" creationId="{E17D0F01-4E31-4FF3-94A2-95DD2729F3BD}"/>
          </ac:spMkLst>
        </pc:spChg>
        <pc:spChg chg="del">
          <ac:chgData name="Jérôme Loisel" userId="348567fc-9150-474d-bfe8-b3375790fbcd" providerId="ADAL" clId="{ABE83484-CE86-42FE-906F-3E7334916644}" dt="2021-04-10T23:46:06.390" v="9641" actId="931"/>
          <ac:spMkLst>
            <pc:docMk/>
            <pc:sldMk cId="448295063" sldId="296"/>
            <ac:spMk id="3" creationId="{E624AD6F-04CD-46D2-ACD7-4BE6BA214130}"/>
          </ac:spMkLst>
        </pc:spChg>
        <pc:spChg chg="add mod">
          <ac:chgData name="Jérôme Loisel" userId="348567fc-9150-474d-bfe8-b3375790fbcd" providerId="ADAL" clId="{ABE83484-CE86-42FE-906F-3E7334916644}" dt="2021-04-11T18:58:13.014" v="12669" actId="113"/>
          <ac:spMkLst>
            <pc:docMk/>
            <pc:sldMk cId="448295063" sldId="296"/>
            <ac:spMk id="3" creationId="{E81E291D-9381-437E-8F7A-CBEC49A8419C}"/>
          </ac:spMkLst>
        </pc:spChg>
        <pc:spChg chg="add mod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6" creationId="{B64B7F72-4D2E-4DE8-9B40-7D17D9CF0660}"/>
          </ac:spMkLst>
        </pc:spChg>
        <pc:spChg chg="add del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8" creationId="{600B5AE2-C5CC-499C-8F2D-249888BE22C2}"/>
          </ac:spMkLst>
        </pc:spChg>
        <pc:spChg chg="add del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9" creationId="{BA7A3698-B350-40E5-8475-9BCC41A089FC}"/>
          </ac:spMkLst>
        </pc:spChg>
        <pc:spChg chg="add del">
          <ac:chgData name="Jérôme Loisel" userId="348567fc-9150-474d-bfe8-b3375790fbcd" providerId="ADAL" clId="{ABE83484-CE86-42FE-906F-3E7334916644}" dt="2021-04-11T13:03:28.793" v="9962"/>
          <ac:spMkLst>
            <pc:docMk/>
            <pc:sldMk cId="448295063" sldId="296"/>
            <ac:spMk id="11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12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1T13:03:28.793" v="9962"/>
          <ac:spMkLst>
            <pc:docMk/>
            <pc:sldMk cId="448295063" sldId="296"/>
            <ac:spMk id="13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16" creationId="{6329CBCE-21AE-419D-AC1F-8ACF510A6670}"/>
          </ac:spMkLst>
        </pc:spChg>
        <pc:spChg chg="add del">
          <ac:chgData name="Jérôme Loisel" userId="348567fc-9150-474d-bfe8-b3375790fbcd" providerId="ADAL" clId="{ABE83484-CE86-42FE-906F-3E7334916644}" dt="2021-04-11T13:03:28.793" v="9962"/>
          <ac:spMkLst>
            <pc:docMk/>
            <pc:sldMk cId="448295063" sldId="296"/>
            <ac:spMk id="17" creationId="{FA4CD5CB-D209-4D70-8CA4-629731C59219}"/>
          </ac:spMkLst>
        </pc:spChg>
        <pc:spChg chg="add del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18" creationId="{FF2DA012-1414-493D-888F-5D99D0BDA322}"/>
          </ac:spMkLst>
        </pc:spChg>
        <pc:spChg chg="add del">
          <ac:chgData name="Jérôme Loisel" userId="348567fc-9150-474d-bfe8-b3375790fbcd" providerId="ADAL" clId="{ABE83484-CE86-42FE-906F-3E7334916644}" dt="2021-04-11T13:04:57.919" v="10065" actId="26606"/>
          <ac:spMkLst>
            <pc:docMk/>
            <pc:sldMk cId="448295063" sldId="296"/>
            <ac:spMk id="20" creationId="{600B5AE2-C5CC-499C-8F2D-249888BE22C2}"/>
          </ac:spMkLst>
        </pc:spChg>
        <pc:spChg chg="add del">
          <ac:chgData name="Jérôme Loisel" userId="348567fc-9150-474d-bfe8-b3375790fbcd" providerId="ADAL" clId="{ABE83484-CE86-42FE-906F-3E7334916644}" dt="2021-04-11T13:03:28.793" v="9962"/>
          <ac:spMkLst>
            <pc:docMk/>
            <pc:sldMk cId="448295063" sldId="296"/>
            <ac:spMk id="21" creationId="{B4C27B90-DF2B-4D00-BA07-18ED774CD2F1}"/>
          </ac:spMkLst>
        </pc:spChg>
        <pc:spChg chg="add del">
          <ac:chgData name="Jérôme Loisel" userId="348567fc-9150-474d-bfe8-b3375790fbcd" providerId="ADAL" clId="{ABE83484-CE86-42FE-906F-3E7334916644}" dt="2021-04-11T13:03:28.793" v="9962"/>
          <ac:spMkLst>
            <pc:docMk/>
            <pc:sldMk cId="448295063" sldId="296"/>
            <ac:spMk id="23" creationId="{593ACC25-C262-417A-8AA9-0641C772BDB6}"/>
          </ac:spMkLst>
        </pc:spChg>
        <pc:spChg chg="add del">
          <ac:chgData name="Jérôme Loisel" userId="348567fc-9150-474d-bfe8-b3375790fbcd" providerId="ADAL" clId="{ABE83484-CE86-42FE-906F-3E7334916644}" dt="2021-04-11T13:04:57.919" v="10065" actId="26606"/>
          <ac:spMkLst>
            <pc:docMk/>
            <pc:sldMk cId="448295063" sldId="296"/>
            <ac:spMk id="25" creationId="{BA7A3698-B350-40E5-8475-9BCC41A089FC}"/>
          </ac:spMkLst>
        </pc:spChg>
        <pc:spChg chg="add del">
          <ac:chgData name="Jérôme Loisel" userId="348567fc-9150-474d-bfe8-b3375790fbcd" providerId="ADAL" clId="{ABE83484-CE86-42FE-906F-3E7334916644}" dt="2021-04-11T13:04:57.919" v="10065" actId="26606"/>
          <ac:spMkLst>
            <pc:docMk/>
            <pc:sldMk cId="448295063" sldId="296"/>
            <ac:spMk id="29" creationId="{311973C2-EB8B-452A-A698-4A252FD3AE28}"/>
          </ac:spMkLst>
        </pc:spChg>
        <pc:spChg chg="add del">
          <ac:chgData name="Jérôme Loisel" userId="348567fc-9150-474d-bfe8-b3375790fbcd" providerId="ADAL" clId="{ABE83484-CE86-42FE-906F-3E7334916644}" dt="2021-04-11T13:04:57.919" v="10065" actId="26606"/>
          <ac:spMkLst>
            <pc:docMk/>
            <pc:sldMk cId="448295063" sldId="296"/>
            <ac:spMk id="31" creationId="{10162E77-11AD-44A7-84EC-40C59EEFBD2E}"/>
          </ac:spMkLst>
        </pc:spChg>
        <pc:spChg chg="add del">
          <ac:chgData name="Jérôme Loisel" userId="348567fc-9150-474d-bfe8-b3375790fbcd" providerId="ADAL" clId="{ABE83484-CE86-42FE-906F-3E7334916644}" dt="2021-04-11T13:05:02.407" v="10067" actId="26606"/>
          <ac:spMkLst>
            <pc:docMk/>
            <pc:sldMk cId="448295063" sldId="296"/>
            <ac:spMk id="35" creationId="{82A73093-4B9D-420D-B17E-52293703A1D4}"/>
          </ac:spMkLst>
        </pc:spChg>
        <pc:spChg chg="add del">
          <ac:chgData name="Jérôme Loisel" userId="348567fc-9150-474d-bfe8-b3375790fbcd" providerId="ADAL" clId="{ABE83484-CE86-42FE-906F-3E7334916644}" dt="2021-04-11T13:05:02.407" v="10067" actId="26606"/>
          <ac:spMkLst>
            <pc:docMk/>
            <pc:sldMk cId="448295063" sldId="296"/>
            <ac:spMk id="36" creationId="{7D379150-F6B4-45C8-BE10-6B278AD400EB}"/>
          </ac:spMkLst>
        </pc:spChg>
        <pc:spChg chg="add del">
          <ac:chgData name="Jérôme Loisel" userId="348567fc-9150-474d-bfe8-b3375790fbcd" providerId="ADAL" clId="{ABE83484-CE86-42FE-906F-3E7334916644}" dt="2021-04-11T13:05:02.407" v="10067" actId="26606"/>
          <ac:spMkLst>
            <pc:docMk/>
            <pc:sldMk cId="448295063" sldId="296"/>
            <ac:spMk id="37" creationId="{5FFCF544-A370-4A5D-A95F-CA6E0E7191E6}"/>
          </ac:spMkLst>
        </pc:spChg>
        <pc:spChg chg="add del">
          <ac:chgData name="Jérôme Loisel" userId="348567fc-9150-474d-bfe8-b3375790fbcd" providerId="ADAL" clId="{ABE83484-CE86-42FE-906F-3E7334916644}" dt="2021-04-11T13:05:02.407" v="10067" actId="26606"/>
          <ac:spMkLst>
            <pc:docMk/>
            <pc:sldMk cId="448295063" sldId="296"/>
            <ac:spMk id="39" creationId="{52ABB703-2B0E-4C3B-B4A2-F3973548E561}"/>
          </ac:spMkLst>
        </pc:spChg>
        <pc:spChg chg="add del">
          <ac:chgData name="Jérôme Loisel" userId="348567fc-9150-474d-bfe8-b3375790fbcd" providerId="ADAL" clId="{ABE83484-CE86-42FE-906F-3E7334916644}" dt="2021-04-11T13:05:02.407" v="10067" actId="26606"/>
          <ac:spMkLst>
            <pc:docMk/>
            <pc:sldMk cId="448295063" sldId="296"/>
            <ac:spMk id="41" creationId="{E95DA498-D9A2-4DA9-B9DA-B3776E08CF7E}"/>
          </ac:spMkLst>
        </pc:spChg>
        <pc:spChg chg="add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43" creationId="{600B5AE2-C5CC-499C-8F2D-249888BE22C2}"/>
          </ac:spMkLst>
        </pc:spChg>
        <pc:spChg chg="add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44" creationId="{BA7A3698-B350-40E5-8475-9BCC41A089FC}"/>
          </ac:spMkLst>
        </pc:spChg>
        <pc:spChg chg="add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46" creationId="{311973C2-EB8B-452A-A698-4A252FD3AE28}"/>
          </ac:spMkLst>
        </pc:spChg>
        <pc:spChg chg="add">
          <ac:chgData name="Jérôme Loisel" userId="348567fc-9150-474d-bfe8-b3375790fbcd" providerId="ADAL" clId="{ABE83484-CE86-42FE-906F-3E7334916644}" dt="2021-04-11T13:05:02.423" v="10068" actId="26606"/>
          <ac:spMkLst>
            <pc:docMk/>
            <pc:sldMk cId="448295063" sldId="296"/>
            <ac:spMk id="47" creationId="{10162E77-11AD-44A7-84EC-40C59EEFBD2E}"/>
          </ac:spMkLst>
        </pc:spChg>
        <pc:picChg chg="add mod">
          <ac:chgData name="Jérôme Loisel" userId="348567fc-9150-474d-bfe8-b3375790fbcd" providerId="ADAL" clId="{ABE83484-CE86-42FE-906F-3E7334916644}" dt="2021-04-11T13:05:02.423" v="10068" actId="26606"/>
          <ac:picMkLst>
            <pc:docMk/>
            <pc:sldMk cId="448295063" sldId="296"/>
            <ac:picMk id="5" creationId="{73D956A7-723C-488B-B58B-FAA4D75D350B}"/>
          </ac:picMkLst>
        </pc:picChg>
        <pc:cxnChg chg="add del">
          <ac:chgData name="Jérôme Loisel" userId="348567fc-9150-474d-bfe8-b3375790fbcd" providerId="ADAL" clId="{ABE83484-CE86-42FE-906F-3E7334916644}" dt="2021-04-11T13:05:02.423" v="10068" actId="26606"/>
          <ac:cxnSpMkLst>
            <pc:docMk/>
            <pc:sldMk cId="448295063" sldId="296"/>
            <ac:cxnSpMk id="10" creationId="{0AC655C7-EC94-4BE6-84C8-2F9EFBBB2789}"/>
          </ac:cxnSpMkLst>
        </pc:cxnChg>
        <pc:cxnChg chg="add del">
          <ac:chgData name="Jérôme Loisel" userId="348567fc-9150-474d-bfe8-b3375790fbcd" providerId="ADAL" clId="{ABE83484-CE86-42FE-906F-3E7334916644}" dt="2021-04-11T13:05:02.423" v="10068" actId="26606"/>
          <ac:cxnSpMkLst>
            <pc:docMk/>
            <pc:sldMk cId="448295063" sldId="296"/>
            <ac:cxnSpMk id="14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1T13:03:28.793" v="9962"/>
          <ac:cxnSpMkLst>
            <pc:docMk/>
            <pc:sldMk cId="448295063" sldId="296"/>
            <ac:cxnSpMk id="15" creationId="{7E1D4427-852B-4B37-8E76-0E9F1810BA2A}"/>
          </ac:cxnSpMkLst>
        </pc:cxnChg>
        <pc:cxnChg chg="add del">
          <ac:chgData name="Jérôme Loisel" userId="348567fc-9150-474d-bfe8-b3375790fbcd" providerId="ADAL" clId="{ABE83484-CE86-42FE-906F-3E7334916644}" dt="2021-04-11T13:03:28.793" v="9962"/>
          <ac:cxnSpMkLst>
            <pc:docMk/>
            <pc:sldMk cId="448295063" sldId="296"/>
            <ac:cxnSpMk id="19" creationId="{5C6A2BAE-B461-4B55-8E1F-0722ABDD1393}"/>
          </ac:cxnSpMkLst>
        </pc:cxnChg>
        <pc:cxnChg chg="add del">
          <ac:chgData name="Jérôme Loisel" userId="348567fc-9150-474d-bfe8-b3375790fbcd" providerId="ADAL" clId="{ABE83484-CE86-42FE-906F-3E7334916644}" dt="2021-04-11T13:04:57.919" v="10065" actId="26606"/>
          <ac:cxnSpMkLst>
            <pc:docMk/>
            <pc:sldMk cId="448295063" sldId="296"/>
            <ac:cxnSpMk id="27" creationId="{0AC655C7-EC94-4BE6-84C8-2F9EFBBB2789}"/>
          </ac:cxnSpMkLst>
        </pc:cxnChg>
        <pc:cxnChg chg="add del">
          <ac:chgData name="Jérôme Loisel" userId="348567fc-9150-474d-bfe8-b3375790fbcd" providerId="ADAL" clId="{ABE83484-CE86-42FE-906F-3E7334916644}" dt="2021-04-11T13:04:57.919" v="10065" actId="26606"/>
          <ac:cxnSpMkLst>
            <pc:docMk/>
            <pc:sldMk cId="448295063" sldId="296"/>
            <ac:cxnSpMk id="33" creationId="{5AB158E9-1B40-4CD6-95F0-95CA11DF7B7A}"/>
          </ac:cxnSpMkLst>
        </pc:cxnChg>
        <pc:cxnChg chg="add del">
          <ac:chgData name="Jérôme Loisel" userId="348567fc-9150-474d-bfe8-b3375790fbcd" providerId="ADAL" clId="{ABE83484-CE86-42FE-906F-3E7334916644}" dt="2021-04-11T13:05:02.407" v="10067" actId="26606"/>
          <ac:cxnSpMkLst>
            <pc:docMk/>
            <pc:sldMk cId="448295063" sldId="296"/>
            <ac:cxnSpMk id="38" creationId="{6EEB3B97-A638-498B-8083-54191CE71E01}"/>
          </ac:cxnSpMkLst>
        </pc:cxnChg>
        <pc:cxnChg chg="add del">
          <ac:chgData name="Jérôme Loisel" userId="348567fc-9150-474d-bfe8-b3375790fbcd" providerId="ADAL" clId="{ABE83484-CE86-42FE-906F-3E7334916644}" dt="2021-04-11T13:05:02.407" v="10067" actId="26606"/>
          <ac:cxnSpMkLst>
            <pc:docMk/>
            <pc:sldMk cId="448295063" sldId="296"/>
            <ac:cxnSpMk id="40" creationId="{9C21570E-E159-49A6-9891-FA397B7A92D3}"/>
          </ac:cxnSpMkLst>
        </pc:cxnChg>
        <pc:cxnChg chg="add">
          <ac:chgData name="Jérôme Loisel" userId="348567fc-9150-474d-bfe8-b3375790fbcd" providerId="ADAL" clId="{ABE83484-CE86-42FE-906F-3E7334916644}" dt="2021-04-11T13:05:02.423" v="10068" actId="26606"/>
          <ac:cxnSpMkLst>
            <pc:docMk/>
            <pc:sldMk cId="448295063" sldId="296"/>
            <ac:cxnSpMk id="45" creationId="{0AC655C7-EC94-4BE6-84C8-2F9EFBBB2789}"/>
          </ac:cxnSpMkLst>
        </pc:cxnChg>
        <pc:cxnChg chg="add">
          <ac:chgData name="Jérôme Loisel" userId="348567fc-9150-474d-bfe8-b3375790fbcd" providerId="ADAL" clId="{ABE83484-CE86-42FE-906F-3E7334916644}" dt="2021-04-11T13:05:02.423" v="10068" actId="26606"/>
          <ac:cxnSpMkLst>
            <pc:docMk/>
            <pc:sldMk cId="448295063" sldId="296"/>
            <ac:cxnSpMk id="48" creationId="{5AB158E9-1B40-4CD6-95F0-95CA11DF7B7A}"/>
          </ac:cxnSpMkLst>
        </pc:cxnChg>
      </pc:sldChg>
      <pc:sldChg chg="addSp delSp modSp add del">
        <pc:chgData name="Jérôme Loisel" userId="348567fc-9150-474d-bfe8-b3375790fbcd" providerId="ADAL" clId="{ABE83484-CE86-42FE-906F-3E7334916644}" dt="2021-04-11T18:39:52.277" v="12329" actId="2696"/>
        <pc:sldMkLst>
          <pc:docMk/>
          <pc:sldMk cId="1517899024" sldId="297"/>
        </pc:sldMkLst>
        <pc:spChg chg="del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2" creationId="{7C213EB7-CDDA-4689-9D78-739B112F1D7D}"/>
          </ac:spMkLst>
        </pc:spChg>
        <pc:spChg chg="del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3" creationId="{6371EF04-2E03-4D41-AEB4-A8114D48EBF9}"/>
          </ac:spMkLst>
        </pc:spChg>
        <pc:spChg chg="del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4" creationId="{FEBF9C01-464B-45A1-8A9C-9410B84A310D}"/>
          </ac:spMkLst>
        </pc:spChg>
        <pc:spChg chg="del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5" creationId="{5B6D77C2-B76B-4531-AD48-1076A113714A}"/>
          </ac:spMkLst>
        </pc:spChg>
        <pc:spChg chg="del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6" creationId="{91FDF20B-8A61-42C5-B8BF-E7DA26E3C282}"/>
          </ac:spMkLst>
        </pc:spChg>
        <pc:spChg chg="add mod">
          <ac:chgData name="Jérôme Loisel" userId="348567fc-9150-474d-bfe8-b3375790fbcd" providerId="ADAL" clId="{ABE83484-CE86-42FE-906F-3E7334916644}" dt="2021-04-11T18:39:32.986" v="12328" actId="20577"/>
          <ac:spMkLst>
            <pc:docMk/>
            <pc:sldMk cId="1517899024" sldId="297"/>
            <ac:spMk id="7" creationId="{B4348E1C-32D0-4270-857B-D26F36BA20E1}"/>
          </ac:spMkLst>
        </pc:spChg>
        <pc:spChg chg="add mod">
          <ac:chgData name="Jérôme Loisel" userId="348567fc-9150-474d-bfe8-b3375790fbcd" providerId="ADAL" clId="{ABE83484-CE86-42FE-906F-3E7334916644}" dt="2021-04-11T03:53:55.586" v="9959"/>
          <ac:spMkLst>
            <pc:docMk/>
            <pc:sldMk cId="1517899024" sldId="297"/>
            <ac:spMk id="8" creationId="{FC456478-1D88-4443-9A3B-290E8C6668C2}"/>
          </ac:spMkLst>
        </pc:spChg>
      </pc:sldChg>
      <pc:sldChg chg="modSp add">
        <pc:chgData name="Jérôme Loisel" userId="348567fc-9150-474d-bfe8-b3375790fbcd" providerId="ADAL" clId="{ABE83484-CE86-42FE-906F-3E7334916644}" dt="2021-04-13T00:33:33.650" v="13704" actId="20577"/>
        <pc:sldMkLst>
          <pc:docMk/>
          <pc:sldMk cId="239615194" sldId="298"/>
        </pc:sldMkLst>
        <pc:spChg chg="mod">
          <ac:chgData name="Jérôme Loisel" userId="348567fc-9150-474d-bfe8-b3375790fbcd" providerId="ADAL" clId="{ABE83484-CE86-42FE-906F-3E7334916644}" dt="2021-04-11T13:48:50.967" v="11278" actId="5793"/>
          <ac:spMkLst>
            <pc:docMk/>
            <pc:sldMk cId="239615194" sldId="298"/>
            <ac:spMk id="2" creationId="{E17D0F01-4E31-4FF3-94A2-95DD2729F3BD}"/>
          </ac:spMkLst>
        </pc:spChg>
        <pc:spChg chg="mod">
          <ac:chgData name="Jérôme Loisel" userId="348567fc-9150-474d-bfe8-b3375790fbcd" providerId="ADAL" clId="{ABE83484-CE86-42FE-906F-3E7334916644}" dt="2021-04-13T00:33:33.650" v="13704" actId="20577"/>
          <ac:spMkLst>
            <pc:docMk/>
            <pc:sldMk cId="239615194" sldId="298"/>
            <ac:spMk id="3" creationId="{E81E291D-9381-437E-8F7A-CBEC49A8419C}"/>
          </ac:spMkLst>
        </pc:spChg>
      </pc:sldChg>
      <pc:sldChg chg="addSp delSp modSp add ord">
        <pc:chgData name="Jérôme Loisel" userId="348567fc-9150-474d-bfe8-b3375790fbcd" providerId="ADAL" clId="{ABE83484-CE86-42FE-906F-3E7334916644}" dt="2021-04-13T00:30:00.597" v="13541" actId="20577"/>
        <pc:sldMkLst>
          <pc:docMk/>
          <pc:sldMk cId="2413829594" sldId="299"/>
        </pc:sldMkLst>
        <pc:spChg chg="del">
          <ac:chgData name="Jérôme Loisel" userId="348567fc-9150-474d-bfe8-b3375790fbcd" providerId="ADAL" clId="{ABE83484-CE86-42FE-906F-3E7334916644}" dt="2021-04-11T13:27:54.667" v="11056"/>
          <ac:spMkLst>
            <pc:docMk/>
            <pc:sldMk cId="2413829594" sldId="299"/>
            <ac:spMk id="2" creationId="{81860CD8-7F16-411F-8AC8-97B195ADF1B1}"/>
          </ac:spMkLst>
        </pc:spChg>
        <pc:spChg chg="del">
          <ac:chgData name="Jérôme Loisel" userId="348567fc-9150-474d-bfe8-b3375790fbcd" providerId="ADAL" clId="{ABE83484-CE86-42FE-906F-3E7334916644}" dt="2021-04-11T13:27:54.667" v="11056"/>
          <ac:spMkLst>
            <pc:docMk/>
            <pc:sldMk cId="2413829594" sldId="299"/>
            <ac:spMk id="3" creationId="{96B030A4-A078-46B0-8536-7F352FB84BD7}"/>
          </ac:spMkLst>
        </pc:spChg>
        <pc:spChg chg="del">
          <ac:chgData name="Jérôme Loisel" userId="348567fc-9150-474d-bfe8-b3375790fbcd" providerId="ADAL" clId="{ABE83484-CE86-42FE-906F-3E7334916644}" dt="2021-04-11T13:27:54.667" v="11056"/>
          <ac:spMkLst>
            <pc:docMk/>
            <pc:sldMk cId="2413829594" sldId="299"/>
            <ac:spMk id="4" creationId="{A0D36295-A112-4E95-BD8B-808C3CEEC4EB}"/>
          </ac:spMkLst>
        </pc:spChg>
        <pc:spChg chg="del">
          <ac:chgData name="Jérôme Loisel" userId="348567fc-9150-474d-bfe8-b3375790fbcd" providerId="ADAL" clId="{ABE83484-CE86-42FE-906F-3E7334916644}" dt="2021-04-11T13:27:54.667" v="11056"/>
          <ac:spMkLst>
            <pc:docMk/>
            <pc:sldMk cId="2413829594" sldId="299"/>
            <ac:spMk id="5" creationId="{08372AF0-B91D-4A91-9999-3766592CB42C}"/>
          </ac:spMkLst>
        </pc:spChg>
        <pc:spChg chg="del">
          <ac:chgData name="Jérôme Loisel" userId="348567fc-9150-474d-bfe8-b3375790fbcd" providerId="ADAL" clId="{ABE83484-CE86-42FE-906F-3E7334916644}" dt="2021-04-11T13:27:54.667" v="11056"/>
          <ac:spMkLst>
            <pc:docMk/>
            <pc:sldMk cId="2413829594" sldId="299"/>
            <ac:spMk id="6" creationId="{742D5150-0133-4215-A1AA-CC2FFA45AA6C}"/>
          </ac:spMkLst>
        </pc:spChg>
        <pc:spChg chg="add mod">
          <ac:chgData name="Jérôme Loisel" userId="348567fc-9150-474d-bfe8-b3375790fbcd" providerId="ADAL" clId="{ABE83484-CE86-42FE-906F-3E7334916644}" dt="2021-04-11T16:08:03.308" v="11588" actId="20577"/>
          <ac:spMkLst>
            <pc:docMk/>
            <pc:sldMk cId="2413829594" sldId="299"/>
            <ac:spMk id="7" creationId="{9503D160-6EBC-49D9-920A-D4261F9BEBE3}"/>
          </ac:spMkLst>
        </pc:spChg>
        <pc:spChg chg="add del mod">
          <ac:chgData name="Jérôme Loisel" userId="348567fc-9150-474d-bfe8-b3375790fbcd" providerId="ADAL" clId="{ABE83484-CE86-42FE-906F-3E7334916644}" dt="2021-04-11T13:39:00.574" v="11130"/>
          <ac:spMkLst>
            <pc:docMk/>
            <pc:sldMk cId="2413829594" sldId="299"/>
            <ac:spMk id="8" creationId="{08F80A9E-02C6-4D38-AE9B-41BC7889FB9F}"/>
          </ac:spMkLst>
        </pc:spChg>
        <pc:spChg chg="add del mod">
          <ac:chgData name="Jérôme Loisel" userId="348567fc-9150-474d-bfe8-b3375790fbcd" providerId="ADAL" clId="{ABE83484-CE86-42FE-906F-3E7334916644}" dt="2021-04-11T16:06:42.852" v="11526"/>
          <ac:spMkLst>
            <pc:docMk/>
            <pc:sldMk cId="2413829594" sldId="299"/>
            <ac:spMk id="10" creationId="{8379504A-2F57-4B83-85E4-EA153D0F9C9E}"/>
          </ac:spMkLst>
        </pc:spChg>
        <pc:spChg chg="add del mod">
          <ac:chgData name="Jérôme Loisel" userId="348567fc-9150-474d-bfe8-b3375790fbcd" providerId="ADAL" clId="{ABE83484-CE86-42FE-906F-3E7334916644}" dt="2021-04-11T15:59:39.277" v="11300"/>
          <ac:spMkLst>
            <pc:docMk/>
            <pc:sldMk cId="2413829594" sldId="299"/>
            <ac:spMk id="12" creationId="{3A24A922-413A-469D-91EB-D7C268C4AC68}"/>
          </ac:spMkLst>
        </pc:spChg>
        <pc:spChg chg="add del mod">
          <ac:chgData name="Jérôme Loisel" userId="348567fc-9150-474d-bfe8-b3375790fbcd" providerId="ADAL" clId="{ABE83484-CE86-42FE-906F-3E7334916644}" dt="2021-04-11T16:05:58.873" v="11520"/>
          <ac:spMkLst>
            <pc:docMk/>
            <pc:sldMk cId="2413829594" sldId="299"/>
            <ac:spMk id="15" creationId="{F2F05DDE-17F1-4004-8509-AA5B7815B5DA}"/>
          </ac:spMkLst>
        </pc:spChg>
        <pc:spChg chg="add mod">
          <ac:chgData name="Jérôme Loisel" userId="348567fc-9150-474d-bfe8-b3375790fbcd" providerId="ADAL" clId="{ABE83484-CE86-42FE-906F-3E7334916644}" dt="2021-04-13T00:30:00.597" v="13541" actId="20577"/>
          <ac:spMkLst>
            <pc:docMk/>
            <pc:sldMk cId="2413829594" sldId="299"/>
            <ac:spMk id="17" creationId="{FE4E9E38-A0CA-4A33-800D-23994ACD9DE0}"/>
          </ac:spMkLst>
        </pc:spChg>
        <pc:graphicFrameChg chg="add del mod">
          <ac:chgData name="Jérôme Loisel" userId="348567fc-9150-474d-bfe8-b3375790fbcd" providerId="ADAL" clId="{ABE83484-CE86-42FE-906F-3E7334916644}" dt="2021-04-11T15:58:28.987" v="11299" actId="478"/>
          <ac:graphicFrameMkLst>
            <pc:docMk/>
            <pc:sldMk cId="2413829594" sldId="299"/>
            <ac:graphicFrameMk id="9" creationId="{06500075-55C9-4D6D-9E88-E72C1233EBB5}"/>
          </ac:graphicFrameMkLst>
        </pc:graphicFrameChg>
        <pc:graphicFrameChg chg="add del mod">
          <ac:chgData name="Jérôme Loisel" userId="348567fc-9150-474d-bfe8-b3375790fbcd" providerId="ADAL" clId="{ABE83484-CE86-42FE-906F-3E7334916644}" dt="2021-04-11T16:05:54.950" v="11519"/>
          <ac:graphicFrameMkLst>
            <pc:docMk/>
            <pc:sldMk cId="2413829594" sldId="299"/>
            <ac:graphicFrameMk id="14" creationId="{05F197F5-F2B9-42DF-849A-BF2D15B5F91B}"/>
          </ac:graphicFrameMkLst>
        </pc:graphicFrameChg>
        <pc:graphicFrameChg chg="add mod">
          <ac:chgData name="Jérôme Loisel" userId="348567fc-9150-474d-bfe8-b3375790fbcd" providerId="ADAL" clId="{ABE83484-CE86-42FE-906F-3E7334916644}" dt="2021-04-11T16:07:26.772" v="11530" actId="14100"/>
          <ac:graphicFrameMkLst>
            <pc:docMk/>
            <pc:sldMk cId="2413829594" sldId="299"/>
            <ac:graphicFrameMk id="16" creationId="{05A81157-6439-48EE-9257-5C990EE6E4FB}"/>
          </ac:graphicFrameMkLst>
        </pc:graphicFrameChg>
      </pc:sldChg>
      <pc:sldChg chg="modSp add">
        <pc:chgData name="Jérôme Loisel" userId="348567fc-9150-474d-bfe8-b3375790fbcd" providerId="ADAL" clId="{ABE83484-CE86-42FE-906F-3E7334916644}" dt="2021-04-11T19:20:45.175" v="12881" actId="20577"/>
        <pc:sldMkLst>
          <pc:docMk/>
          <pc:sldMk cId="2418779902" sldId="300"/>
        </pc:sldMkLst>
        <pc:spChg chg="mod">
          <ac:chgData name="Jérôme Loisel" userId="348567fc-9150-474d-bfe8-b3375790fbcd" providerId="ADAL" clId="{ABE83484-CE86-42FE-906F-3E7334916644}" dt="2021-04-11T19:20:45.175" v="12881" actId="20577"/>
          <ac:spMkLst>
            <pc:docMk/>
            <pc:sldMk cId="2418779902" sldId="300"/>
            <ac:spMk id="2" creationId="{7F34C7E0-52A6-4743-92F3-A893D3A8EDBE}"/>
          </ac:spMkLst>
        </pc:spChg>
      </pc:sldChg>
      <pc:sldChg chg="modSp add">
        <pc:chgData name="Jérôme Loisel" userId="348567fc-9150-474d-bfe8-b3375790fbcd" providerId="ADAL" clId="{ABE83484-CE86-42FE-906F-3E7334916644}" dt="2021-04-11T23:05:39.604" v="13411" actId="313"/>
        <pc:sldMkLst>
          <pc:docMk/>
          <pc:sldMk cId="733383624" sldId="301"/>
        </pc:sldMkLst>
        <pc:spChg chg="mod">
          <ac:chgData name="Jérôme Loisel" userId="348567fc-9150-474d-bfe8-b3375790fbcd" providerId="ADAL" clId="{ABE83484-CE86-42FE-906F-3E7334916644}" dt="2021-04-11T18:38:37.046" v="12263" actId="20577"/>
          <ac:spMkLst>
            <pc:docMk/>
            <pc:sldMk cId="733383624" sldId="301"/>
            <ac:spMk id="7" creationId="{9503D160-6EBC-49D9-920A-D4261F9BEBE3}"/>
          </ac:spMkLst>
        </pc:spChg>
        <pc:spChg chg="mod">
          <ac:chgData name="Jérôme Loisel" userId="348567fc-9150-474d-bfe8-b3375790fbcd" providerId="ADAL" clId="{ABE83484-CE86-42FE-906F-3E7334916644}" dt="2021-04-11T23:05:39.604" v="13411" actId="313"/>
          <ac:spMkLst>
            <pc:docMk/>
            <pc:sldMk cId="733383624" sldId="301"/>
            <ac:spMk id="10" creationId="{8379504A-2F57-4B83-85E4-EA153D0F9C9E}"/>
          </ac:spMkLst>
        </pc:spChg>
      </pc:sldChg>
      <pc:sldChg chg="modSp add ord">
        <pc:chgData name="Jérôme Loisel" userId="348567fc-9150-474d-bfe8-b3375790fbcd" providerId="ADAL" clId="{ABE83484-CE86-42FE-906F-3E7334916644}" dt="2021-04-11T16:19:30.812" v="11788" actId="20577"/>
        <pc:sldMkLst>
          <pc:docMk/>
          <pc:sldMk cId="490801351" sldId="302"/>
        </pc:sldMkLst>
        <pc:spChg chg="mod">
          <ac:chgData name="Jérôme Loisel" userId="348567fc-9150-474d-bfe8-b3375790fbcd" providerId="ADAL" clId="{ABE83484-CE86-42FE-906F-3E7334916644}" dt="2021-04-11T16:19:30.812" v="11788" actId="20577"/>
          <ac:spMkLst>
            <pc:docMk/>
            <pc:sldMk cId="490801351" sldId="302"/>
            <ac:spMk id="7" creationId="{9503D160-6EBC-49D9-920A-D4261F9BEBE3}"/>
          </ac:spMkLst>
        </pc:spChg>
      </pc:sldChg>
      <pc:sldChg chg="addSp delSp modSp add del mod setBg">
        <pc:chgData name="Jérôme Loisel" userId="348567fc-9150-474d-bfe8-b3375790fbcd" providerId="ADAL" clId="{ABE83484-CE86-42FE-906F-3E7334916644}" dt="2021-04-11T16:11:42.398" v="11674" actId="2696"/>
        <pc:sldMkLst>
          <pc:docMk/>
          <pc:sldMk cId="2683189536" sldId="302"/>
        </pc:sldMkLst>
        <pc:spChg chg="mod">
          <ac:chgData name="Jérôme Loisel" userId="348567fc-9150-474d-bfe8-b3375790fbcd" providerId="ADAL" clId="{ABE83484-CE86-42FE-906F-3E7334916644}" dt="2021-04-11T16:11:14.188" v="11673" actId="26606"/>
          <ac:spMkLst>
            <pc:docMk/>
            <pc:sldMk cId="2683189536" sldId="302"/>
            <ac:spMk id="2" creationId="{BD15ABDD-CB34-4E81-A27D-4912073FB6E8}"/>
          </ac:spMkLst>
        </pc:spChg>
        <pc:spChg chg="add del mod">
          <ac:chgData name="Jérôme Loisel" userId="348567fc-9150-474d-bfe8-b3375790fbcd" providerId="ADAL" clId="{ABE83484-CE86-42FE-906F-3E7334916644}" dt="2021-04-11T16:11:14.188" v="11673" actId="26606"/>
          <ac:spMkLst>
            <pc:docMk/>
            <pc:sldMk cId="2683189536" sldId="302"/>
            <ac:spMk id="3" creationId="{FD7D7AF6-1752-4E2E-AB3F-5AA67905B1EB}"/>
          </ac:spMkLst>
        </pc:spChg>
        <pc:spChg chg="add">
          <ac:chgData name="Jérôme Loisel" userId="348567fc-9150-474d-bfe8-b3375790fbcd" providerId="ADAL" clId="{ABE83484-CE86-42FE-906F-3E7334916644}" dt="2021-04-11T16:11:14.188" v="11673" actId="26606"/>
          <ac:spMkLst>
            <pc:docMk/>
            <pc:sldMk cId="2683189536" sldId="302"/>
            <ac:spMk id="8" creationId="{FD7D7AF6-1752-4E2E-AB3F-5AA67905B1EB}"/>
          </ac:spMkLst>
        </pc:spChg>
        <pc:spChg chg="add">
          <ac:chgData name="Jérôme Loisel" userId="348567fc-9150-474d-bfe8-b3375790fbcd" providerId="ADAL" clId="{ABE83484-CE86-42FE-906F-3E7334916644}" dt="2021-04-11T16:11:14.188" v="11673" actId="26606"/>
          <ac:spMkLst>
            <pc:docMk/>
            <pc:sldMk cId="2683189536" sldId="302"/>
            <ac:spMk id="9" creationId="{311973C2-EB8B-452A-A698-4A252FD3AE28}"/>
          </ac:spMkLst>
        </pc:spChg>
        <pc:spChg chg="add">
          <ac:chgData name="Jérôme Loisel" userId="348567fc-9150-474d-bfe8-b3375790fbcd" providerId="ADAL" clId="{ABE83484-CE86-42FE-906F-3E7334916644}" dt="2021-04-11T16:11:14.188" v="11673" actId="26606"/>
          <ac:spMkLst>
            <pc:docMk/>
            <pc:sldMk cId="2683189536" sldId="302"/>
            <ac:spMk id="11" creationId="{10162E77-11AD-44A7-84EC-40C59EEFBD2E}"/>
          </ac:spMkLst>
        </pc:spChg>
        <pc:graphicFrameChg chg="add del">
          <ac:chgData name="Jérôme Loisel" userId="348567fc-9150-474d-bfe8-b3375790fbcd" providerId="ADAL" clId="{ABE83484-CE86-42FE-906F-3E7334916644}" dt="2021-04-11T16:11:14.170" v="11672" actId="26606"/>
          <ac:graphicFrameMkLst>
            <pc:docMk/>
            <pc:sldMk cId="2683189536" sldId="302"/>
            <ac:graphicFrameMk id="5" creationId="{5A877FBB-026C-4AED-AA97-513A61624A36}"/>
          </ac:graphicFrameMkLst>
        </pc:graphicFrameChg>
        <pc:picChg chg="add">
          <ac:chgData name="Jérôme Loisel" userId="348567fc-9150-474d-bfe8-b3375790fbcd" providerId="ADAL" clId="{ABE83484-CE86-42FE-906F-3E7334916644}" dt="2021-04-11T16:11:14.188" v="11673" actId="26606"/>
          <ac:picMkLst>
            <pc:docMk/>
            <pc:sldMk cId="2683189536" sldId="302"/>
            <ac:picMk id="7" creationId="{08ED817A-3E73-4963-A75B-73BE17EA7141}"/>
          </ac:picMkLst>
        </pc:picChg>
        <pc:cxnChg chg="add">
          <ac:chgData name="Jérôme Loisel" userId="348567fc-9150-474d-bfe8-b3375790fbcd" providerId="ADAL" clId="{ABE83484-CE86-42FE-906F-3E7334916644}" dt="2021-04-11T16:11:14.188" v="11673" actId="26606"/>
          <ac:cxnSpMkLst>
            <pc:docMk/>
            <pc:sldMk cId="2683189536" sldId="302"/>
            <ac:cxnSpMk id="13" creationId="{5AB158E9-1B40-4CD6-95F0-95CA11DF7B7A}"/>
          </ac:cxnSpMkLst>
        </pc:cxnChg>
      </pc:sldChg>
      <pc:sldChg chg="modSp add ord">
        <pc:chgData name="Jérôme Loisel" userId="348567fc-9150-474d-bfe8-b3375790fbcd" providerId="ADAL" clId="{ABE83484-CE86-42FE-906F-3E7334916644}" dt="2021-04-11T23:04:42.210" v="13265" actId="20577"/>
        <pc:sldMkLst>
          <pc:docMk/>
          <pc:sldMk cId="173030913" sldId="303"/>
        </pc:sldMkLst>
        <pc:spChg chg="mod">
          <ac:chgData name="Jérôme Loisel" userId="348567fc-9150-474d-bfe8-b3375790fbcd" providerId="ADAL" clId="{ABE83484-CE86-42FE-906F-3E7334916644}" dt="2021-04-11T18:26:33.626" v="12136" actId="20577"/>
          <ac:spMkLst>
            <pc:docMk/>
            <pc:sldMk cId="173030913" sldId="303"/>
            <ac:spMk id="7" creationId="{9503D160-6EBC-49D9-920A-D4261F9BEBE3}"/>
          </ac:spMkLst>
        </pc:spChg>
        <pc:spChg chg="mod">
          <ac:chgData name="Jérôme Loisel" userId="348567fc-9150-474d-bfe8-b3375790fbcd" providerId="ADAL" clId="{ABE83484-CE86-42FE-906F-3E7334916644}" dt="2021-04-11T23:04:42.210" v="13265" actId="20577"/>
          <ac:spMkLst>
            <pc:docMk/>
            <pc:sldMk cId="173030913" sldId="303"/>
            <ac:spMk id="17" creationId="{FE4E9E38-A0CA-4A33-800D-23994ACD9DE0}"/>
          </ac:spMkLst>
        </pc:spChg>
      </pc:sldChg>
      <pc:sldChg chg="addSp delSp modSp add del ord">
        <pc:chgData name="Jérôme Loisel" userId="348567fc-9150-474d-bfe8-b3375790fbcd" providerId="ADAL" clId="{ABE83484-CE86-42FE-906F-3E7334916644}" dt="2021-04-11T18:56:14.618" v="12650" actId="2696"/>
        <pc:sldMkLst>
          <pc:docMk/>
          <pc:sldMk cId="1515330196" sldId="304"/>
        </pc:sldMkLst>
        <pc:spChg chg="mod">
          <ac:chgData name="Jérôme Loisel" userId="348567fc-9150-474d-bfe8-b3375790fbcd" providerId="ADAL" clId="{ABE83484-CE86-42FE-906F-3E7334916644}" dt="2021-04-11T18:50:22.349" v="12553" actId="20577"/>
          <ac:spMkLst>
            <pc:docMk/>
            <pc:sldMk cId="1515330196" sldId="304"/>
            <ac:spMk id="2" creationId="{CF154765-FC79-4C05-ABC1-0A17DBFBC3F8}"/>
          </ac:spMkLst>
        </pc:spChg>
        <pc:spChg chg="add del mod">
          <ac:chgData name="Jérôme Loisel" userId="348567fc-9150-474d-bfe8-b3375790fbcd" providerId="ADAL" clId="{ABE83484-CE86-42FE-906F-3E7334916644}" dt="2021-04-11T18:34:11.529" v="12180"/>
          <ac:spMkLst>
            <pc:docMk/>
            <pc:sldMk cId="1515330196" sldId="304"/>
            <ac:spMk id="3" creationId="{87130490-8AB2-4916-AF6E-BD7B34971171}"/>
          </ac:spMkLst>
        </pc:spChg>
        <pc:spChg chg="add del">
          <ac:chgData name="Jérôme Loisel" userId="348567fc-9150-474d-bfe8-b3375790fbcd" providerId="ADAL" clId="{ABE83484-CE86-42FE-906F-3E7334916644}" dt="2021-04-11T18:45:23.020" v="12432" actId="26606"/>
          <ac:spMkLst>
            <pc:docMk/>
            <pc:sldMk cId="1515330196" sldId="304"/>
            <ac:spMk id="6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1T18:45:23.020" v="12432" actId="26606"/>
          <ac:spMkLst>
            <pc:docMk/>
            <pc:sldMk cId="1515330196" sldId="304"/>
            <ac:spMk id="7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1T18:35:33.522" v="12192" actId="26606"/>
          <ac:spMkLst>
            <pc:docMk/>
            <pc:sldMk cId="1515330196" sldId="304"/>
            <ac:spMk id="9" creationId="{4E4490D0-3672-446A-AC12-B4830333BDDD}"/>
          </ac:spMkLst>
        </pc:spChg>
        <pc:spChg chg="add del">
          <ac:chgData name="Jérôme Loisel" userId="348567fc-9150-474d-bfe8-b3375790fbcd" providerId="ADAL" clId="{ABE83484-CE86-42FE-906F-3E7334916644}" dt="2021-04-11T18:45:23.020" v="12432" actId="26606"/>
          <ac:spMkLst>
            <pc:docMk/>
            <pc:sldMk cId="1515330196" sldId="304"/>
            <ac:spMk id="10" creationId="{8D0DE514-8876-4D18-A995-61A5C1F813F1}"/>
          </ac:spMkLst>
        </pc:spChg>
        <pc:spChg chg="add del">
          <ac:chgData name="Jérôme Loisel" userId="348567fc-9150-474d-bfe8-b3375790fbcd" providerId="ADAL" clId="{ABE83484-CE86-42FE-906F-3E7334916644}" dt="2021-04-11T18:35:33.522" v="12192" actId="26606"/>
          <ac:spMkLst>
            <pc:docMk/>
            <pc:sldMk cId="1515330196" sldId="304"/>
            <ac:spMk id="11" creationId="{39CB82C2-DF65-4EC1-8280-F201D50F570B}"/>
          </ac:spMkLst>
        </pc:spChg>
        <pc:spChg chg="add del">
          <ac:chgData name="Jérôme Loisel" userId="348567fc-9150-474d-bfe8-b3375790fbcd" providerId="ADAL" clId="{ABE83484-CE86-42FE-906F-3E7334916644}" dt="2021-04-11T18:45:23.020" v="12432" actId="26606"/>
          <ac:spMkLst>
            <pc:docMk/>
            <pc:sldMk cId="1515330196" sldId="304"/>
            <ac:spMk id="12" creationId="{09DA791C-FFCF-422E-8775-BDA6C0E5ECF0}"/>
          </ac:spMkLst>
        </pc:spChg>
        <pc:spChg chg="add del">
          <ac:chgData name="Jérôme Loisel" userId="348567fc-9150-474d-bfe8-b3375790fbcd" providerId="ADAL" clId="{ABE83484-CE86-42FE-906F-3E7334916644}" dt="2021-04-11T18:45:23.020" v="12432" actId="26606"/>
          <ac:spMkLst>
            <pc:docMk/>
            <pc:sldMk cId="1515330196" sldId="304"/>
            <ac:spMk id="14" creationId="{0DCF8855-3530-4F46-A4CB-3B6686EEE4BD}"/>
          </ac:spMkLst>
        </pc:spChg>
        <pc:spChg chg="add del">
          <ac:chgData name="Jérôme Loisel" userId="348567fc-9150-474d-bfe8-b3375790fbcd" providerId="ADAL" clId="{ABE83484-CE86-42FE-906F-3E7334916644}" dt="2021-04-11T18:35:33.522" v="12192" actId="26606"/>
          <ac:spMkLst>
            <pc:docMk/>
            <pc:sldMk cId="1515330196" sldId="304"/>
            <ac:spMk id="15" creationId="{8D0DE514-8876-4D18-A995-61A5C1F813F1}"/>
          </ac:spMkLst>
        </pc:spChg>
        <pc:spChg chg="add del">
          <ac:chgData name="Jérôme Loisel" userId="348567fc-9150-474d-bfe8-b3375790fbcd" providerId="ADAL" clId="{ABE83484-CE86-42FE-906F-3E7334916644}" dt="2021-04-11T18:35:33.522" v="12192" actId="26606"/>
          <ac:spMkLst>
            <pc:docMk/>
            <pc:sldMk cId="1515330196" sldId="304"/>
            <ac:spMk id="17" creationId="{09DA791C-FFCF-422E-8775-BDA6C0E5ECF0}"/>
          </ac:spMkLst>
        </pc:spChg>
        <pc:spChg chg="add del">
          <ac:chgData name="Jérôme Loisel" userId="348567fc-9150-474d-bfe8-b3375790fbcd" providerId="ADAL" clId="{ABE83484-CE86-42FE-906F-3E7334916644}" dt="2021-04-11T18:35:33.522" v="12192" actId="26606"/>
          <ac:spMkLst>
            <pc:docMk/>
            <pc:sldMk cId="1515330196" sldId="304"/>
            <ac:spMk id="19" creationId="{0DCF8855-3530-4F46-A4CB-3B6686EEE4BD}"/>
          </ac:spMkLst>
        </pc:spChg>
        <pc:graphicFrameChg chg="add del mod modGraphic">
          <ac:chgData name="Jérôme Loisel" userId="348567fc-9150-474d-bfe8-b3375790fbcd" providerId="ADAL" clId="{ABE83484-CE86-42FE-906F-3E7334916644}" dt="2021-04-11T18:55:16.355" v="12629" actId="20577"/>
          <ac:graphicFrameMkLst>
            <pc:docMk/>
            <pc:sldMk cId="1515330196" sldId="304"/>
            <ac:graphicFrameMk id="4" creationId="{F30723C5-F51B-4971-8FC3-76D3CB55F279}"/>
          </ac:graphicFrameMkLst>
        </pc:graphicFrameChg>
        <pc:cxnChg chg="add del">
          <ac:chgData name="Jérôme Loisel" userId="348567fc-9150-474d-bfe8-b3375790fbcd" providerId="ADAL" clId="{ABE83484-CE86-42FE-906F-3E7334916644}" dt="2021-04-11T18:45:23.020" v="12432" actId="26606"/>
          <ac:cxnSpMkLst>
            <pc:docMk/>
            <pc:sldMk cId="1515330196" sldId="304"/>
            <ac:cxnSpMk id="8" creationId="{7E1D4427-852B-4B37-8E76-0E9F1810BA2A}"/>
          </ac:cxnSpMkLst>
        </pc:cxnChg>
        <pc:cxnChg chg="add del">
          <ac:chgData name="Jérôme Loisel" userId="348567fc-9150-474d-bfe8-b3375790fbcd" providerId="ADAL" clId="{ABE83484-CE86-42FE-906F-3E7334916644}" dt="2021-04-11T18:35:33.522" v="12192" actId="26606"/>
          <ac:cxnSpMkLst>
            <pc:docMk/>
            <pc:sldMk cId="1515330196" sldId="304"/>
            <ac:cxnSpMk id="13" creationId="{7E1D4427-852B-4B37-8E76-0E9F1810BA2A}"/>
          </ac:cxnSpMkLst>
        </pc:cxnChg>
      </pc:sldChg>
      <pc:sldChg chg="modSp add del ord">
        <pc:chgData name="Jérôme Loisel" userId="348567fc-9150-474d-bfe8-b3375790fbcd" providerId="ADAL" clId="{ABE83484-CE86-42FE-906F-3E7334916644}" dt="2021-04-11T18:48:46.601" v="12532" actId="2696"/>
        <pc:sldMkLst>
          <pc:docMk/>
          <pc:sldMk cId="1713107358" sldId="305"/>
        </pc:sldMkLst>
        <pc:spChg chg="mod">
          <ac:chgData name="Jérôme Loisel" userId="348567fc-9150-474d-bfe8-b3375790fbcd" providerId="ADAL" clId="{ABE83484-CE86-42FE-906F-3E7334916644}" dt="2021-04-11T18:48:17.982" v="12488" actId="20577"/>
          <ac:spMkLst>
            <pc:docMk/>
            <pc:sldMk cId="1713107358" sldId="305"/>
            <ac:spMk id="2" creationId="{CF154765-FC79-4C05-ABC1-0A17DBFBC3F8}"/>
          </ac:spMkLst>
        </pc:spChg>
      </pc:sldChg>
      <pc:sldChg chg="modSp add ord">
        <pc:chgData name="Jérôme Loisel" userId="348567fc-9150-474d-bfe8-b3375790fbcd" providerId="ADAL" clId="{ABE83484-CE86-42FE-906F-3E7334916644}" dt="2021-04-11T23:00:27.979" v="13097" actId="14100"/>
        <pc:sldMkLst>
          <pc:docMk/>
          <pc:sldMk cId="657377825" sldId="306"/>
        </pc:sldMkLst>
        <pc:spChg chg="mod">
          <ac:chgData name="Jérôme Loisel" userId="348567fc-9150-474d-bfe8-b3375790fbcd" providerId="ADAL" clId="{ABE83484-CE86-42FE-906F-3E7334916644}" dt="2021-04-11T22:59:01.832" v="13044" actId="20577"/>
          <ac:spMkLst>
            <pc:docMk/>
            <pc:sldMk cId="657377825" sldId="306"/>
            <ac:spMk id="2" creationId="{CF154765-FC79-4C05-ABC1-0A17DBFBC3F8}"/>
          </ac:spMkLst>
        </pc:spChg>
        <pc:graphicFrameChg chg="mod modGraphic">
          <ac:chgData name="Jérôme Loisel" userId="348567fc-9150-474d-bfe8-b3375790fbcd" providerId="ADAL" clId="{ABE83484-CE86-42FE-906F-3E7334916644}" dt="2021-04-11T23:00:27.979" v="13097" actId="14100"/>
          <ac:graphicFrameMkLst>
            <pc:docMk/>
            <pc:sldMk cId="657377825" sldId="306"/>
            <ac:graphicFrameMk id="4" creationId="{F30723C5-F51B-4971-8FC3-76D3CB55F279}"/>
          </ac:graphicFrameMkLst>
        </pc:graphicFrameChg>
      </pc:sldChg>
      <pc:sldChg chg="addSp delSp modSp add mod setBg">
        <pc:chgData name="Jérôme Loisel" userId="348567fc-9150-474d-bfe8-b3375790fbcd" providerId="ADAL" clId="{ABE83484-CE86-42FE-906F-3E7334916644}" dt="2021-04-11T23:06:12.421" v="13427" actId="20577"/>
        <pc:sldMkLst>
          <pc:docMk/>
          <pc:sldMk cId="1681477746" sldId="307"/>
        </pc:sldMkLst>
        <pc:spChg chg="mod">
          <ac:chgData name="Jérôme Loisel" userId="348567fc-9150-474d-bfe8-b3375790fbcd" providerId="ADAL" clId="{ABE83484-CE86-42FE-906F-3E7334916644}" dt="2021-04-11T23:06:12.421" v="13427" actId="20577"/>
          <ac:spMkLst>
            <pc:docMk/>
            <pc:sldMk cId="1681477746" sldId="307"/>
            <ac:spMk id="2" creationId="{3FAB0B9C-0FE7-461F-824D-4D3E5EAA9D4B}"/>
          </ac:spMkLst>
        </pc:spChg>
        <pc:spChg chg="del mod">
          <ac:chgData name="Jérôme Loisel" userId="348567fc-9150-474d-bfe8-b3375790fbcd" providerId="ADAL" clId="{ABE83484-CE86-42FE-906F-3E7334916644}" dt="2021-04-11T19:15:37.622" v="12822" actId="26606"/>
          <ac:spMkLst>
            <pc:docMk/>
            <pc:sldMk cId="1681477746" sldId="307"/>
            <ac:spMk id="3" creationId="{C8B5C810-6E19-4FCF-8B96-1BD13B1CB8C6}"/>
          </ac:spMkLst>
        </pc:spChg>
        <pc:spChg chg="add">
          <ac:chgData name="Jérôme Loisel" userId="348567fc-9150-474d-bfe8-b3375790fbcd" providerId="ADAL" clId="{ABE83484-CE86-42FE-906F-3E7334916644}" dt="2021-04-11T19:15:37.622" v="12822" actId="26606"/>
          <ac:spMkLst>
            <pc:docMk/>
            <pc:sldMk cId="1681477746" sldId="307"/>
            <ac:spMk id="9" creationId="{25C8D2C1-DA83-420D-9635-D52CE066B5DA}"/>
          </ac:spMkLst>
        </pc:spChg>
        <pc:spChg chg="add">
          <ac:chgData name="Jérôme Loisel" userId="348567fc-9150-474d-bfe8-b3375790fbcd" providerId="ADAL" clId="{ABE83484-CE86-42FE-906F-3E7334916644}" dt="2021-04-11T19:15:37.622" v="12822" actId="26606"/>
          <ac:spMkLst>
            <pc:docMk/>
            <pc:sldMk cId="1681477746" sldId="307"/>
            <ac:spMk id="11" creationId="{434F74C9-6A0B-409E-AD1C-45B58BE91BB8}"/>
          </ac:spMkLst>
        </pc:spChg>
        <pc:spChg chg="add">
          <ac:chgData name="Jérôme Loisel" userId="348567fc-9150-474d-bfe8-b3375790fbcd" providerId="ADAL" clId="{ABE83484-CE86-42FE-906F-3E7334916644}" dt="2021-04-11T19:15:37.622" v="12822" actId="26606"/>
          <ac:spMkLst>
            <pc:docMk/>
            <pc:sldMk cId="1681477746" sldId="307"/>
            <ac:spMk id="17" creationId="{1C520CBD-F82E-44E4-BDA5-128716AD79C8}"/>
          </ac:spMkLst>
        </pc:spChg>
        <pc:spChg chg="add">
          <ac:chgData name="Jérôme Loisel" userId="348567fc-9150-474d-bfe8-b3375790fbcd" providerId="ADAL" clId="{ABE83484-CE86-42FE-906F-3E7334916644}" dt="2021-04-11T19:15:37.622" v="12822" actId="26606"/>
          <ac:spMkLst>
            <pc:docMk/>
            <pc:sldMk cId="1681477746" sldId="307"/>
            <ac:spMk id="19" creationId="{4618AE32-A526-42FC-A854-732740BD38DA}"/>
          </ac:spMkLst>
        </pc:spChg>
        <pc:picChg chg="add">
          <ac:chgData name="Jérôme Loisel" userId="348567fc-9150-474d-bfe8-b3375790fbcd" providerId="ADAL" clId="{ABE83484-CE86-42FE-906F-3E7334916644}" dt="2021-04-11T19:15:37.622" v="12822" actId="26606"/>
          <ac:picMkLst>
            <pc:docMk/>
            <pc:sldMk cId="1681477746" sldId="307"/>
            <ac:picMk id="5" creationId="{6158CF5E-8948-4E45-A837-4D8CBDCE1D1C}"/>
          </ac:picMkLst>
        </pc:picChg>
        <pc:cxnChg chg="add">
          <ac:chgData name="Jérôme Loisel" userId="348567fc-9150-474d-bfe8-b3375790fbcd" providerId="ADAL" clId="{ABE83484-CE86-42FE-906F-3E7334916644}" dt="2021-04-11T19:15:37.622" v="12822" actId="26606"/>
          <ac:cxnSpMkLst>
            <pc:docMk/>
            <pc:sldMk cId="1681477746" sldId="307"/>
            <ac:cxnSpMk id="13" creationId="{F5486A9D-1265-4B57-91E6-68E666B978BC}"/>
          </ac:cxnSpMkLst>
        </pc:cxnChg>
        <pc:cxnChg chg="add">
          <ac:chgData name="Jérôme Loisel" userId="348567fc-9150-474d-bfe8-b3375790fbcd" providerId="ADAL" clId="{ABE83484-CE86-42FE-906F-3E7334916644}" dt="2021-04-11T19:15:37.622" v="12822" actId="26606"/>
          <ac:cxnSpMkLst>
            <pc:docMk/>
            <pc:sldMk cId="1681477746" sldId="307"/>
            <ac:cxnSpMk id="15" creationId="{77AB95BF-57D0-4E49-9EF2-408B47C8D40D}"/>
          </ac:cxnSpMkLst>
        </pc:cxnChg>
      </pc:sldChg>
      <pc:sldChg chg="modSp add">
        <pc:chgData name="Jérôme Loisel" userId="348567fc-9150-474d-bfe8-b3375790fbcd" providerId="ADAL" clId="{ABE83484-CE86-42FE-906F-3E7334916644}" dt="2021-04-11T22:56:44.034" v="12988" actId="20577"/>
        <pc:sldMkLst>
          <pc:docMk/>
          <pc:sldMk cId="3982450419" sldId="308"/>
        </pc:sldMkLst>
        <pc:spChg chg="mod">
          <ac:chgData name="Jérôme Loisel" userId="348567fc-9150-474d-bfe8-b3375790fbcd" providerId="ADAL" clId="{ABE83484-CE86-42FE-906F-3E7334916644}" dt="2021-04-11T22:56:44.034" v="12988" actId="20577"/>
          <ac:spMkLst>
            <pc:docMk/>
            <pc:sldMk cId="3982450419" sldId="308"/>
            <ac:spMk id="2" creationId="{45ACAC90-4E99-4B82-B5F6-EAFC1256FB37}"/>
          </ac:spMkLst>
        </pc:spChg>
      </pc:sldChg>
      <pc:sldChg chg="modSp add">
        <pc:chgData name="Jérôme Loisel" userId="348567fc-9150-474d-bfe8-b3375790fbcd" providerId="ADAL" clId="{ABE83484-CE86-42FE-906F-3E7334916644}" dt="2021-04-13T00:32:09.461" v="13613" actId="20577"/>
        <pc:sldMkLst>
          <pc:docMk/>
          <pc:sldMk cId="2634783430" sldId="309"/>
        </pc:sldMkLst>
        <pc:spChg chg="mod">
          <ac:chgData name="Jérôme Loisel" userId="348567fc-9150-474d-bfe8-b3375790fbcd" providerId="ADAL" clId="{ABE83484-CE86-42FE-906F-3E7334916644}" dt="2021-04-13T00:32:09.461" v="13613" actId="20577"/>
          <ac:spMkLst>
            <pc:docMk/>
            <pc:sldMk cId="2634783430" sldId="309"/>
            <ac:spMk id="2" creationId="{CF154765-FC79-4C05-ABC1-0A17DBFBC3F8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ata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7" Type="http://schemas.openxmlformats.org/officeDocument/2006/relationships/image" Target="../media/image62.svg"/><Relationship Id="rId2" Type="http://schemas.openxmlformats.org/officeDocument/2006/relationships/image" Target="../media/image57.png"/><Relationship Id="rId1" Type="http://schemas.openxmlformats.org/officeDocument/2006/relationships/hyperlink" Target="mailto:jerome.loisel@cegeplevis.ca" TargetMode="External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ata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6.png"/><Relationship Id="rId7" Type="http://schemas.openxmlformats.org/officeDocument/2006/relationships/image" Target="../media/image31.png"/><Relationship Id="rId2" Type="http://schemas.openxmlformats.org/officeDocument/2006/relationships/image" Target="../media/image40.svg"/><Relationship Id="rId1" Type="http://schemas.openxmlformats.org/officeDocument/2006/relationships/image" Target="../media/image25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4" Type="http://schemas.openxmlformats.org/officeDocument/2006/relationships/image" Target="../media/image47.svg"/></Relationships>
</file>

<file path=ppt/diagrams/_rels/drawing14.xml.rels><?xml version="1.0" encoding="UTF-8" standalone="yes"?>
<Relationships xmlns="http://schemas.openxmlformats.org/package/2006/relationships"><Relationship Id="rId3" Type="http://schemas.openxmlformats.org/officeDocument/2006/relationships/hyperlink" Target="mailto:jerome.loisel@cegeplevis.ca" TargetMode="External"/><Relationship Id="rId7" Type="http://schemas.openxmlformats.org/officeDocument/2006/relationships/image" Target="../media/image62.svg"/><Relationship Id="rId2" Type="http://schemas.openxmlformats.org/officeDocument/2006/relationships/image" Target="../media/image58.svg"/><Relationship Id="rId1" Type="http://schemas.openxmlformats.org/officeDocument/2006/relationships/image" Target="../media/image57.png"/><Relationship Id="rId6" Type="http://schemas.openxmlformats.org/officeDocument/2006/relationships/image" Target="../media/image61.png"/><Relationship Id="rId5" Type="http://schemas.openxmlformats.org/officeDocument/2006/relationships/image" Target="../media/image60.svg"/><Relationship Id="rId4" Type="http://schemas.openxmlformats.org/officeDocument/2006/relationships/image" Target="../media/image59.pn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svg"/><Relationship Id="rId1" Type="http://schemas.openxmlformats.org/officeDocument/2006/relationships/image" Target="../media/image12.png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5.sv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4" Type="http://schemas.openxmlformats.org/officeDocument/2006/relationships/image" Target="../media/image23.svg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3.png"/><Relationship Id="rId7" Type="http://schemas.openxmlformats.org/officeDocument/2006/relationships/image" Target="../media/image31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0.svg"/><Relationship Id="rId5" Type="http://schemas.openxmlformats.org/officeDocument/2006/relationships/image" Target="../media/image29.png"/><Relationship Id="rId4" Type="http://schemas.openxmlformats.org/officeDocument/2006/relationships/image" Target="../media/image28.svg"/></Relationships>
</file>

<file path=ppt/diagrams/_rels/drawing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26.svg"/><Relationship Id="rId1" Type="http://schemas.openxmlformats.org/officeDocument/2006/relationships/image" Target="../media/image25.png"/><Relationship Id="rId6" Type="http://schemas.openxmlformats.org/officeDocument/2006/relationships/image" Target="../media/image37.svg"/><Relationship Id="rId5" Type="http://schemas.openxmlformats.org/officeDocument/2006/relationships/image" Target="../media/image36.png"/><Relationship Id="rId4" Type="http://schemas.openxmlformats.org/officeDocument/2006/relationships/image" Target="../media/image35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svg"/><Relationship Id="rId3" Type="http://schemas.openxmlformats.org/officeDocument/2006/relationships/image" Target="../media/image36.png"/><Relationship Id="rId7" Type="http://schemas.openxmlformats.org/officeDocument/2006/relationships/image" Target="../media/image31.png"/><Relationship Id="rId2" Type="http://schemas.openxmlformats.org/officeDocument/2006/relationships/image" Target="../media/image40.svg"/><Relationship Id="rId1" Type="http://schemas.openxmlformats.org/officeDocument/2006/relationships/image" Target="../media/image25.png"/><Relationship Id="rId6" Type="http://schemas.openxmlformats.org/officeDocument/2006/relationships/image" Target="../media/image43.svg"/><Relationship Id="rId5" Type="http://schemas.openxmlformats.org/officeDocument/2006/relationships/image" Target="../media/image42.png"/><Relationship Id="rId4" Type="http://schemas.openxmlformats.org/officeDocument/2006/relationships/image" Target="../media/image4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DD803D-8B65-4B6B-B447-E9CB29B8742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7B61106C-87C4-4300-A1DB-1C9DF0CF480D}">
      <dgm:prSet/>
      <dgm:spPr/>
      <dgm:t>
        <a:bodyPr/>
        <a:lstStyle/>
        <a:p>
          <a:r>
            <a:rPr lang="en-CA"/>
            <a:t>What a descriptive grid is</a:t>
          </a:r>
          <a:endParaRPr lang="en-US"/>
        </a:p>
      </dgm:t>
    </dgm:pt>
    <dgm:pt modelId="{06325DBD-B6E2-4033-9F1D-61AEAF5AC97F}" type="parTrans" cxnId="{DE93768A-815A-4A9E-BD3C-0A09EB49A885}">
      <dgm:prSet/>
      <dgm:spPr/>
      <dgm:t>
        <a:bodyPr/>
        <a:lstStyle/>
        <a:p>
          <a:endParaRPr lang="en-US"/>
        </a:p>
      </dgm:t>
    </dgm:pt>
    <dgm:pt modelId="{94ECE1E1-141C-4E16-9C75-8F7F053B77C9}" type="sibTrans" cxnId="{DE93768A-815A-4A9E-BD3C-0A09EB49A885}">
      <dgm:prSet/>
      <dgm:spPr/>
      <dgm:t>
        <a:bodyPr/>
        <a:lstStyle/>
        <a:p>
          <a:endParaRPr lang="en-US"/>
        </a:p>
      </dgm:t>
    </dgm:pt>
    <dgm:pt modelId="{16F95C48-B68A-4614-8D5D-1C523301069D}">
      <dgm:prSet/>
      <dgm:spPr/>
      <dgm:t>
        <a:bodyPr/>
        <a:lstStyle/>
        <a:p>
          <a:r>
            <a:rPr lang="en-CA"/>
            <a:t>How to make a good descriptive grid</a:t>
          </a:r>
          <a:endParaRPr lang="en-US"/>
        </a:p>
      </dgm:t>
    </dgm:pt>
    <dgm:pt modelId="{C274565C-E504-4352-99E2-E551F8953396}" type="parTrans" cxnId="{D3F4F914-7C6C-45F5-BF5A-CD9AA06CB2F0}">
      <dgm:prSet/>
      <dgm:spPr/>
      <dgm:t>
        <a:bodyPr/>
        <a:lstStyle/>
        <a:p>
          <a:endParaRPr lang="en-US"/>
        </a:p>
      </dgm:t>
    </dgm:pt>
    <dgm:pt modelId="{6F97CEC0-C684-4F2B-B914-3AB07B584E85}" type="sibTrans" cxnId="{D3F4F914-7C6C-45F5-BF5A-CD9AA06CB2F0}">
      <dgm:prSet/>
      <dgm:spPr/>
      <dgm:t>
        <a:bodyPr/>
        <a:lstStyle/>
        <a:p>
          <a:endParaRPr lang="en-US"/>
        </a:p>
      </dgm:t>
    </dgm:pt>
    <dgm:pt modelId="{35519D3B-E1BD-451B-89A8-198750848C48}">
      <dgm:prSet/>
      <dgm:spPr/>
      <dgm:t>
        <a:bodyPr/>
        <a:lstStyle/>
        <a:p>
          <a:r>
            <a:rPr lang="en-CA" dirty="0"/>
            <a:t>How to adapt grids to your local culture</a:t>
          </a:r>
          <a:endParaRPr lang="en-US" dirty="0"/>
        </a:p>
      </dgm:t>
    </dgm:pt>
    <dgm:pt modelId="{1560B466-805A-4840-B9E0-910E1DD10F22}" type="parTrans" cxnId="{6E3FD0B7-1A09-420E-9D65-51BFB3C219DE}">
      <dgm:prSet/>
      <dgm:spPr/>
      <dgm:t>
        <a:bodyPr/>
        <a:lstStyle/>
        <a:p>
          <a:endParaRPr lang="en-US"/>
        </a:p>
      </dgm:t>
    </dgm:pt>
    <dgm:pt modelId="{49941EE2-8A65-476B-9F4C-477E27A936C3}" type="sibTrans" cxnId="{6E3FD0B7-1A09-420E-9D65-51BFB3C219DE}">
      <dgm:prSet/>
      <dgm:spPr/>
      <dgm:t>
        <a:bodyPr/>
        <a:lstStyle/>
        <a:p>
          <a:endParaRPr lang="en-US"/>
        </a:p>
      </dgm:t>
    </dgm:pt>
    <dgm:pt modelId="{44D8CD2C-43FB-4752-820D-971975A5090D}">
      <dgm:prSet/>
      <dgm:spPr/>
      <dgm:t>
        <a:bodyPr/>
        <a:lstStyle/>
        <a:p>
          <a:r>
            <a:rPr lang="en-CA" dirty="0"/>
            <a:t>Some grids and tasks, which you’ll be able to download and use</a:t>
          </a:r>
          <a:endParaRPr lang="en-US" dirty="0"/>
        </a:p>
      </dgm:t>
    </dgm:pt>
    <dgm:pt modelId="{C4CE5238-8BED-4148-B46A-C09AFED11A79}" type="parTrans" cxnId="{A0B3F534-02A1-475F-90BE-9A32A8E83A3A}">
      <dgm:prSet/>
      <dgm:spPr/>
      <dgm:t>
        <a:bodyPr/>
        <a:lstStyle/>
        <a:p>
          <a:endParaRPr lang="en-US"/>
        </a:p>
      </dgm:t>
    </dgm:pt>
    <dgm:pt modelId="{18A2031E-8323-41FD-897A-330AEBFC8690}" type="sibTrans" cxnId="{A0B3F534-02A1-475F-90BE-9A32A8E83A3A}">
      <dgm:prSet/>
      <dgm:spPr/>
      <dgm:t>
        <a:bodyPr/>
        <a:lstStyle/>
        <a:p>
          <a:endParaRPr lang="en-US"/>
        </a:p>
      </dgm:t>
    </dgm:pt>
    <dgm:pt modelId="{ECE37D83-FEC3-442D-8170-D47877E7718F}" type="pres">
      <dgm:prSet presAssocID="{C3DD803D-8B65-4B6B-B447-E9CB29B87423}" presName="root" presStyleCnt="0">
        <dgm:presLayoutVars>
          <dgm:dir/>
          <dgm:resizeHandles val="exact"/>
        </dgm:presLayoutVars>
      </dgm:prSet>
      <dgm:spPr/>
    </dgm:pt>
    <dgm:pt modelId="{5BBF8D58-E510-4C08-9FC3-C3C4652DD986}" type="pres">
      <dgm:prSet presAssocID="{7B61106C-87C4-4300-A1DB-1C9DF0CF480D}" presName="compNode" presStyleCnt="0"/>
      <dgm:spPr/>
    </dgm:pt>
    <dgm:pt modelId="{D6DABB52-0D81-4961-8E49-58129E9E1B38}" type="pres">
      <dgm:prSet presAssocID="{7B61106C-87C4-4300-A1DB-1C9DF0CF480D}" presName="bgRect" presStyleLbl="bgShp" presStyleIdx="0" presStyleCnt="4"/>
      <dgm:spPr/>
    </dgm:pt>
    <dgm:pt modelId="{583A5037-5C88-41EE-9F82-2C24348947B2}" type="pres">
      <dgm:prSet presAssocID="{7B61106C-87C4-4300-A1DB-1C9DF0CF480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che"/>
        </a:ext>
      </dgm:extLst>
    </dgm:pt>
    <dgm:pt modelId="{3AC7AEB0-1746-44E3-84FF-C15B68032647}" type="pres">
      <dgm:prSet presAssocID="{7B61106C-87C4-4300-A1DB-1C9DF0CF480D}" presName="spaceRect" presStyleCnt="0"/>
      <dgm:spPr/>
    </dgm:pt>
    <dgm:pt modelId="{92653B2D-7030-414E-854D-AA659EF55119}" type="pres">
      <dgm:prSet presAssocID="{7B61106C-87C4-4300-A1DB-1C9DF0CF480D}" presName="parTx" presStyleLbl="revTx" presStyleIdx="0" presStyleCnt="4">
        <dgm:presLayoutVars>
          <dgm:chMax val="0"/>
          <dgm:chPref val="0"/>
        </dgm:presLayoutVars>
      </dgm:prSet>
      <dgm:spPr/>
    </dgm:pt>
    <dgm:pt modelId="{6AC5DE6A-9FF5-4A6B-89E7-70806F594BD8}" type="pres">
      <dgm:prSet presAssocID="{94ECE1E1-141C-4E16-9C75-8F7F053B77C9}" presName="sibTrans" presStyleCnt="0"/>
      <dgm:spPr/>
    </dgm:pt>
    <dgm:pt modelId="{0B86F6E3-831E-4BFA-9CC0-DBAECA524CC3}" type="pres">
      <dgm:prSet presAssocID="{16F95C48-B68A-4614-8D5D-1C523301069D}" presName="compNode" presStyleCnt="0"/>
      <dgm:spPr/>
    </dgm:pt>
    <dgm:pt modelId="{BBCA6DFB-5F55-47E6-94DC-B1976F34D101}" type="pres">
      <dgm:prSet presAssocID="{16F95C48-B68A-4614-8D5D-1C523301069D}" presName="bgRect" presStyleLbl="bgShp" presStyleIdx="1" presStyleCnt="4"/>
      <dgm:spPr/>
    </dgm:pt>
    <dgm:pt modelId="{06C251CA-C3E6-43AC-BECD-6FC18FF918B2}" type="pres">
      <dgm:prSet presAssocID="{16F95C48-B68A-4614-8D5D-1C523301069D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humbs Up Sign"/>
        </a:ext>
      </dgm:extLst>
    </dgm:pt>
    <dgm:pt modelId="{5DA493EB-74FA-40D9-BE4D-AC1E29A9B0C6}" type="pres">
      <dgm:prSet presAssocID="{16F95C48-B68A-4614-8D5D-1C523301069D}" presName="spaceRect" presStyleCnt="0"/>
      <dgm:spPr/>
    </dgm:pt>
    <dgm:pt modelId="{AC979218-5D50-4CA0-9058-12AE265E1B71}" type="pres">
      <dgm:prSet presAssocID="{16F95C48-B68A-4614-8D5D-1C523301069D}" presName="parTx" presStyleLbl="revTx" presStyleIdx="1" presStyleCnt="4">
        <dgm:presLayoutVars>
          <dgm:chMax val="0"/>
          <dgm:chPref val="0"/>
        </dgm:presLayoutVars>
      </dgm:prSet>
      <dgm:spPr/>
    </dgm:pt>
    <dgm:pt modelId="{6B4A3CA3-4DD3-4D26-B5CF-6A364C4118CB}" type="pres">
      <dgm:prSet presAssocID="{6F97CEC0-C684-4F2B-B914-3AB07B584E85}" presName="sibTrans" presStyleCnt="0"/>
      <dgm:spPr/>
    </dgm:pt>
    <dgm:pt modelId="{DF30BF82-D33D-4FB8-83FF-FD5777537663}" type="pres">
      <dgm:prSet presAssocID="{35519D3B-E1BD-451B-89A8-198750848C48}" presName="compNode" presStyleCnt="0"/>
      <dgm:spPr/>
    </dgm:pt>
    <dgm:pt modelId="{4EF2525A-9E4F-4F42-B59E-CA7676F0F75F}" type="pres">
      <dgm:prSet presAssocID="{35519D3B-E1BD-451B-89A8-198750848C48}" presName="bgRect" presStyleLbl="bgShp" presStyleIdx="2" presStyleCnt="4"/>
      <dgm:spPr/>
    </dgm:pt>
    <dgm:pt modelId="{A32A3809-1355-4A9E-AECF-87C5F0AA7320}" type="pres">
      <dgm:prSet presAssocID="{35519D3B-E1BD-451B-89A8-198750848C48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arth Globe Americas"/>
        </a:ext>
      </dgm:extLst>
    </dgm:pt>
    <dgm:pt modelId="{D4D27EA5-BD1B-43C7-9668-4EB9357F9D9C}" type="pres">
      <dgm:prSet presAssocID="{35519D3B-E1BD-451B-89A8-198750848C48}" presName="spaceRect" presStyleCnt="0"/>
      <dgm:spPr/>
    </dgm:pt>
    <dgm:pt modelId="{21297EDB-2936-40EC-80D1-1C426D4103E7}" type="pres">
      <dgm:prSet presAssocID="{35519D3B-E1BD-451B-89A8-198750848C48}" presName="parTx" presStyleLbl="revTx" presStyleIdx="2" presStyleCnt="4">
        <dgm:presLayoutVars>
          <dgm:chMax val="0"/>
          <dgm:chPref val="0"/>
        </dgm:presLayoutVars>
      </dgm:prSet>
      <dgm:spPr/>
    </dgm:pt>
    <dgm:pt modelId="{06AF9A41-BC12-4166-B5E1-4AE0168CA432}" type="pres">
      <dgm:prSet presAssocID="{49941EE2-8A65-476B-9F4C-477E27A936C3}" presName="sibTrans" presStyleCnt="0"/>
      <dgm:spPr/>
    </dgm:pt>
    <dgm:pt modelId="{38915768-42B6-43A3-BB9B-406210715B3E}" type="pres">
      <dgm:prSet presAssocID="{44D8CD2C-43FB-4752-820D-971975A5090D}" presName="compNode" presStyleCnt="0"/>
      <dgm:spPr/>
    </dgm:pt>
    <dgm:pt modelId="{4B6A222B-0015-4FE5-8CED-E2E8F2588AD0}" type="pres">
      <dgm:prSet presAssocID="{44D8CD2C-43FB-4752-820D-971975A5090D}" presName="bgRect" presStyleLbl="bgShp" presStyleIdx="3" presStyleCnt="4"/>
      <dgm:spPr/>
    </dgm:pt>
    <dgm:pt modelId="{23B2B14E-C55D-4AC1-A25D-4814CB91689A}" type="pres">
      <dgm:prSet presAssocID="{44D8CD2C-43FB-4752-820D-971975A5090D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"/>
        </a:ext>
      </dgm:extLst>
    </dgm:pt>
    <dgm:pt modelId="{1FED2561-1FEB-4B2F-B77C-8F980D6C05E5}" type="pres">
      <dgm:prSet presAssocID="{44D8CD2C-43FB-4752-820D-971975A5090D}" presName="spaceRect" presStyleCnt="0"/>
      <dgm:spPr/>
    </dgm:pt>
    <dgm:pt modelId="{62AD06BB-1EE0-4396-8EB5-5D6D42CB3053}" type="pres">
      <dgm:prSet presAssocID="{44D8CD2C-43FB-4752-820D-971975A5090D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D3F4F914-7C6C-45F5-BF5A-CD9AA06CB2F0}" srcId="{C3DD803D-8B65-4B6B-B447-E9CB29B87423}" destId="{16F95C48-B68A-4614-8D5D-1C523301069D}" srcOrd="1" destOrd="0" parTransId="{C274565C-E504-4352-99E2-E551F8953396}" sibTransId="{6F97CEC0-C684-4F2B-B914-3AB07B584E85}"/>
    <dgm:cxn modelId="{A0B3F534-02A1-475F-90BE-9A32A8E83A3A}" srcId="{C3DD803D-8B65-4B6B-B447-E9CB29B87423}" destId="{44D8CD2C-43FB-4752-820D-971975A5090D}" srcOrd="3" destOrd="0" parTransId="{C4CE5238-8BED-4148-B46A-C09AFED11A79}" sibTransId="{18A2031E-8323-41FD-897A-330AEBFC8690}"/>
    <dgm:cxn modelId="{7BCBD351-6FAD-41A8-B025-29E5A8F7BFD9}" type="presOf" srcId="{16F95C48-B68A-4614-8D5D-1C523301069D}" destId="{AC979218-5D50-4CA0-9058-12AE265E1B71}" srcOrd="0" destOrd="0" presId="urn:microsoft.com/office/officeart/2018/2/layout/IconVerticalSolidList"/>
    <dgm:cxn modelId="{6ACDD272-B326-4C59-881A-A25FB01ABCF2}" type="presOf" srcId="{44D8CD2C-43FB-4752-820D-971975A5090D}" destId="{62AD06BB-1EE0-4396-8EB5-5D6D42CB3053}" srcOrd="0" destOrd="0" presId="urn:microsoft.com/office/officeart/2018/2/layout/IconVerticalSolidList"/>
    <dgm:cxn modelId="{C58AD27C-D48A-4769-9600-E738D9DFDB69}" type="presOf" srcId="{7B61106C-87C4-4300-A1DB-1C9DF0CF480D}" destId="{92653B2D-7030-414E-854D-AA659EF55119}" srcOrd="0" destOrd="0" presId="urn:microsoft.com/office/officeart/2018/2/layout/IconVerticalSolidList"/>
    <dgm:cxn modelId="{DE93768A-815A-4A9E-BD3C-0A09EB49A885}" srcId="{C3DD803D-8B65-4B6B-B447-E9CB29B87423}" destId="{7B61106C-87C4-4300-A1DB-1C9DF0CF480D}" srcOrd="0" destOrd="0" parTransId="{06325DBD-B6E2-4033-9F1D-61AEAF5AC97F}" sibTransId="{94ECE1E1-141C-4E16-9C75-8F7F053B77C9}"/>
    <dgm:cxn modelId="{AF3209B5-1EE4-43D9-A5BB-39EC7174000A}" type="presOf" srcId="{35519D3B-E1BD-451B-89A8-198750848C48}" destId="{21297EDB-2936-40EC-80D1-1C426D4103E7}" srcOrd="0" destOrd="0" presId="urn:microsoft.com/office/officeart/2018/2/layout/IconVerticalSolidList"/>
    <dgm:cxn modelId="{6E3FD0B7-1A09-420E-9D65-51BFB3C219DE}" srcId="{C3DD803D-8B65-4B6B-B447-E9CB29B87423}" destId="{35519D3B-E1BD-451B-89A8-198750848C48}" srcOrd="2" destOrd="0" parTransId="{1560B466-805A-4840-B9E0-910E1DD10F22}" sibTransId="{49941EE2-8A65-476B-9F4C-477E27A936C3}"/>
    <dgm:cxn modelId="{73E0B6E2-F064-49A0-B5CE-8C9DD7E2F14F}" type="presOf" srcId="{C3DD803D-8B65-4B6B-B447-E9CB29B87423}" destId="{ECE37D83-FEC3-442D-8170-D47877E7718F}" srcOrd="0" destOrd="0" presId="urn:microsoft.com/office/officeart/2018/2/layout/IconVerticalSolidList"/>
    <dgm:cxn modelId="{FE548136-3A4A-4E22-A19A-FD648DD1A268}" type="presParOf" srcId="{ECE37D83-FEC3-442D-8170-D47877E7718F}" destId="{5BBF8D58-E510-4C08-9FC3-C3C4652DD986}" srcOrd="0" destOrd="0" presId="urn:microsoft.com/office/officeart/2018/2/layout/IconVerticalSolidList"/>
    <dgm:cxn modelId="{51A50588-88EA-4AFA-839C-46FBB1CA838B}" type="presParOf" srcId="{5BBF8D58-E510-4C08-9FC3-C3C4652DD986}" destId="{D6DABB52-0D81-4961-8E49-58129E9E1B38}" srcOrd="0" destOrd="0" presId="urn:microsoft.com/office/officeart/2018/2/layout/IconVerticalSolidList"/>
    <dgm:cxn modelId="{B79A770B-4705-47BB-BBEB-0E11C09D3A0F}" type="presParOf" srcId="{5BBF8D58-E510-4C08-9FC3-C3C4652DD986}" destId="{583A5037-5C88-41EE-9F82-2C24348947B2}" srcOrd="1" destOrd="0" presId="urn:microsoft.com/office/officeart/2018/2/layout/IconVerticalSolidList"/>
    <dgm:cxn modelId="{9B4B7725-2FBC-436D-BE05-990D8316E1F3}" type="presParOf" srcId="{5BBF8D58-E510-4C08-9FC3-C3C4652DD986}" destId="{3AC7AEB0-1746-44E3-84FF-C15B68032647}" srcOrd="2" destOrd="0" presId="urn:microsoft.com/office/officeart/2018/2/layout/IconVerticalSolidList"/>
    <dgm:cxn modelId="{D4AC62C1-A743-4153-B477-16A0AB4F84A9}" type="presParOf" srcId="{5BBF8D58-E510-4C08-9FC3-C3C4652DD986}" destId="{92653B2D-7030-414E-854D-AA659EF55119}" srcOrd="3" destOrd="0" presId="urn:microsoft.com/office/officeart/2018/2/layout/IconVerticalSolidList"/>
    <dgm:cxn modelId="{29B16AAF-1B9D-4FF2-98C8-BF756D0BF843}" type="presParOf" srcId="{ECE37D83-FEC3-442D-8170-D47877E7718F}" destId="{6AC5DE6A-9FF5-4A6B-89E7-70806F594BD8}" srcOrd="1" destOrd="0" presId="urn:microsoft.com/office/officeart/2018/2/layout/IconVerticalSolidList"/>
    <dgm:cxn modelId="{DD5D12DD-7A96-48E4-B4B6-FE08B9B18AE2}" type="presParOf" srcId="{ECE37D83-FEC3-442D-8170-D47877E7718F}" destId="{0B86F6E3-831E-4BFA-9CC0-DBAECA524CC3}" srcOrd="2" destOrd="0" presId="urn:microsoft.com/office/officeart/2018/2/layout/IconVerticalSolidList"/>
    <dgm:cxn modelId="{0301FD0B-0CE9-4D34-A176-5888B53FD686}" type="presParOf" srcId="{0B86F6E3-831E-4BFA-9CC0-DBAECA524CC3}" destId="{BBCA6DFB-5F55-47E6-94DC-B1976F34D101}" srcOrd="0" destOrd="0" presId="urn:microsoft.com/office/officeart/2018/2/layout/IconVerticalSolidList"/>
    <dgm:cxn modelId="{EAA352CA-6A60-44FE-B5CE-DE712F9EB72F}" type="presParOf" srcId="{0B86F6E3-831E-4BFA-9CC0-DBAECA524CC3}" destId="{06C251CA-C3E6-43AC-BECD-6FC18FF918B2}" srcOrd="1" destOrd="0" presId="urn:microsoft.com/office/officeart/2018/2/layout/IconVerticalSolidList"/>
    <dgm:cxn modelId="{B378C6F1-5899-434E-ABEA-28B762E663C0}" type="presParOf" srcId="{0B86F6E3-831E-4BFA-9CC0-DBAECA524CC3}" destId="{5DA493EB-74FA-40D9-BE4D-AC1E29A9B0C6}" srcOrd="2" destOrd="0" presId="urn:microsoft.com/office/officeart/2018/2/layout/IconVerticalSolidList"/>
    <dgm:cxn modelId="{887F221D-5FCF-4DF5-9261-1725E0C6DD1A}" type="presParOf" srcId="{0B86F6E3-831E-4BFA-9CC0-DBAECA524CC3}" destId="{AC979218-5D50-4CA0-9058-12AE265E1B71}" srcOrd="3" destOrd="0" presId="urn:microsoft.com/office/officeart/2018/2/layout/IconVerticalSolidList"/>
    <dgm:cxn modelId="{7530898A-4631-4FD4-9EDA-CBBAD0B83996}" type="presParOf" srcId="{ECE37D83-FEC3-442D-8170-D47877E7718F}" destId="{6B4A3CA3-4DD3-4D26-B5CF-6A364C4118CB}" srcOrd="3" destOrd="0" presId="urn:microsoft.com/office/officeart/2018/2/layout/IconVerticalSolidList"/>
    <dgm:cxn modelId="{07C8D476-5E66-4F32-9EE2-B8BB1E0E6822}" type="presParOf" srcId="{ECE37D83-FEC3-442D-8170-D47877E7718F}" destId="{DF30BF82-D33D-4FB8-83FF-FD5777537663}" srcOrd="4" destOrd="0" presId="urn:microsoft.com/office/officeart/2018/2/layout/IconVerticalSolidList"/>
    <dgm:cxn modelId="{1AD5F33A-584C-4DFC-AC4C-41ED17153D4C}" type="presParOf" srcId="{DF30BF82-D33D-4FB8-83FF-FD5777537663}" destId="{4EF2525A-9E4F-4F42-B59E-CA7676F0F75F}" srcOrd="0" destOrd="0" presId="urn:microsoft.com/office/officeart/2018/2/layout/IconVerticalSolidList"/>
    <dgm:cxn modelId="{8A85DFFA-4698-48E7-9688-5A429AD86FB3}" type="presParOf" srcId="{DF30BF82-D33D-4FB8-83FF-FD5777537663}" destId="{A32A3809-1355-4A9E-AECF-87C5F0AA7320}" srcOrd="1" destOrd="0" presId="urn:microsoft.com/office/officeart/2018/2/layout/IconVerticalSolidList"/>
    <dgm:cxn modelId="{C594F0B1-28B9-45A9-ADA6-88AB102DE847}" type="presParOf" srcId="{DF30BF82-D33D-4FB8-83FF-FD5777537663}" destId="{D4D27EA5-BD1B-43C7-9668-4EB9357F9D9C}" srcOrd="2" destOrd="0" presId="urn:microsoft.com/office/officeart/2018/2/layout/IconVerticalSolidList"/>
    <dgm:cxn modelId="{10199185-AEE5-478F-BE89-82C68647EE67}" type="presParOf" srcId="{DF30BF82-D33D-4FB8-83FF-FD5777537663}" destId="{21297EDB-2936-40EC-80D1-1C426D4103E7}" srcOrd="3" destOrd="0" presId="urn:microsoft.com/office/officeart/2018/2/layout/IconVerticalSolidList"/>
    <dgm:cxn modelId="{6761779C-59AE-4958-A5F7-514E51F55F31}" type="presParOf" srcId="{ECE37D83-FEC3-442D-8170-D47877E7718F}" destId="{06AF9A41-BC12-4166-B5E1-4AE0168CA432}" srcOrd="5" destOrd="0" presId="urn:microsoft.com/office/officeart/2018/2/layout/IconVerticalSolidList"/>
    <dgm:cxn modelId="{3B81E891-4747-465D-83C2-CBA9A6B7F43A}" type="presParOf" srcId="{ECE37D83-FEC3-442D-8170-D47877E7718F}" destId="{38915768-42B6-43A3-BB9B-406210715B3E}" srcOrd="6" destOrd="0" presId="urn:microsoft.com/office/officeart/2018/2/layout/IconVerticalSolidList"/>
    <dgm:cxn modelId="{0378329E-4AA3-4D78-9646-1FCA86216F34}" type="presParOf" srcId="{38915768-42B6-43A3-BB9B-406210715B3E}" destId="{4B6A222B-0015-4FE5-8CED-E2E8F2588AD0}" srcOrd="0" destOrd="0" presId="urn:microsoft.com/office/officeart/2018/2/layout/IconVerticalSolidList"/>
    <dgm:cxn modelId="{32CB6868-D932-4C8D-8D7A-D1B5661768C0}" type="presParOf" srcId="{38915768-42B6-43A3-BB9B-406210715B3E}" destId="{23B2B14E-C55D-4AC1-A25D-4814CB91689A}" srcOrd="1" destOrd="0" presId="urn:microsoft.com/office/officeart/2018/2/layout/IconVerticalSolidList"/>
    <dgm:cxn modelId="{7E43C900-2E3C-4DB7-BC7E-1FDB65EDB5A4}" type="presParOf" srcId="{38915768-42B6-43A3-BB9B-406210715B3E}" destId="{1FED2561-1FEB-4B2F-B77C-8F980D6C05E5}" srcOrd="2" destOrd="0" presId="urn:microsoft.com/office/officeart/2018/2/layout/IconVerticalSolidList"/>
    <dgm:cxn modelId="{56A9925C-A9D8-43C4-A146-A617C210B932}" type="presParOf" srcId="{38915768-42B6-43A3-BB9B-406210715B3E}" destId="{62AD06BB-1EE0-4396-8EB5-5D6D42CB305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0CCE9FE-4022-4B03-829C-FC153AC5FC6E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4525C3F9-3829-4519-A838-9F33AC9716F2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Write in simple, everyday language</a:t>
          </a:r>
          <a:endParaRPr lang="en-US" dirty="0"/>
        </a:p>
      </dgm:t>
    </dgm:pt>
    <dgm:pt modelId="{1AE543EF-66E5-40AA-A02E-BD51CC8651D3}" type="parTrans" cxnId="{F6579CC8-B1B4-4633-B1D8-EEBC9C2AE444}">
      <dgm:prSet/>
      <dgm:spPr/>
      <dgm:t>
        <a:bodyPr/>
        <a:lstStyle/>
        <a:p>
          <a:endParaRPr lang="en-US"/>
        </a:p>
      </dgm:t>
    </dgm:pt>
    <dgm:pt modelId="{70A8D118-126C-40A2-9238-E78A9CA695BA}" type="sibTrans" cxnId="{F6579CC8-B1B4-4633-B1D8-EEBC9C2AE444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958E9B04-C4B6-437A-A170-877C0CA04B81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Prefer descriptive to expressive terms</a:t>
          </a:r>
          <a:endParaRPr lang="en-US" dirty="0"/>
        </a:p>
      </dgm:t>
    </dgm:pt>
    <dgm:pt modelId="{C51838CB-94A4-459F-BF3A-1F7F7665B1A1}" type="parTrans" cxnId="{5A4EF60C-C91C-4E04-8617-D59B657E4DD0}">
      <dgm:prSet/>
      <dgm:spPr/>
      <dgm:t>
        <a:bodyPr/>
        <a:lstStyle/>
        <a:p>
          <a:endParaRPr lang="en-US"/>
        </a:p>
      </dgm:t>
    </dgm:pt>
    <dgm:pt modelId="{79ECB10E-E58F-4885-9715-35C847407136}" type="sibTrans" cxnId="{5A4EF60C-C91C-4E04-8617-D59B657E4DD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EF96272-ED5E-432A-AE46-F51B7B9E71FB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noProof="0"/>
            <a:t>Not too long (max one page?)</a:t>
          </a:r>
        </a:p>
      </dgm:t>
    </dgm:pt>
    <dgm:pt modelId="{B68D3215-A7AB-4967-9269-0831FD41A8D9}" type="parTrans" cxnId="{C030FAD3-B3FE-4596-9EE3-2A3FC58F2CD0}">
      <dgm:prSet/>
      <dgm:spPr/>
      <dgm:t>
        <a:bodyPr/>
        <a:lstStyle/>
        <a:p>
          <a:endParaRPr lang="en-US"/>
        </a:p>
      </dgm:t>
    </dgm:pt>
    <dgm:pt modelId="{43F8A704-C714-47FE-B1FB-7D7FD492755A}" type="sibTrans" cxnId="{C030FAD3-B3FE-4596-9EE3-2A3FC58F2CD0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81762CD2-C557-495B-B308-056BB15FFB12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noProof="0" dirty="0"/>
            <a:t>Not too short (use full sentences?)</a:t>
          </a:r>
        </a:p>
      </dgm:t>
    </dgm:pt>
    <dgm:pt modelId="{272D3E56-A1E6-400F-BC55-4AA61C6D8E1D}" type="parTrans" cxnId="{2EB1440C-8418-47EE-9139-EBF9731FEF56}">
      <dgm:prSet/>
      <dgm:spPr/>
      <dgm:t>
        <a:bodyPr/>
        <a:lstStyle/>
        <a:p>
          <a:endParaRPr lang="en-US"/>
        </a:p>
      </dgm:t>
    </dgm:pt>
    <dgm:pt modelId="{883573E1-822C-488F-8908-5D486317B7D3}" type="sibTrans" cxnId="{2EB1440C-8418-47EE-9139-EBF9731FEF56}">
      <dgm:prSet/>
      <dgm:spPr/>
      <dgm:t>
        <a:bodyPr/>
        <a:lstStyle/>
        <a:p>
          <a:endParaRPr lang="en-US"/>
        </a:p>
      </dgm:t>
    </dgm:pt>
    <dgm:pt modelId="{790DA840-270C-4EA3-A84D-5404740067AD}" type="pres">
      <dgm:prSet presAssocID="{20CCE9FE-4022-4B03-829C-FC153AC5FC6E}" presName="root" presStyleCnt="0">
        <dgm:presLayoutVars>
          <dgm:dir/>
          <dgm:resizeHandles val="exact"/>
        </dgm:presLayoutVars>
      </dgm:prSet>
      <dgm:spPr/>
    </dgm:pt>
    <dgm:pt modelId="{2F1F515E-396F-44C6-99D8-59C6C3D2CFED}" type="pres">
      <dgm:prSet presAssocID="{20CCE9FE-4022-4B03-829C-FC153AC5FC6E}" presName="container" presStyleCnt="0">
        <dgm:presLayoutVars>
          <dgm:dir/>
          <dgm:resizeHandles val="exact"/>
        </dgm:presLayoutVars>
      </dgm:prSet>
      <dgm:spPr/>
    </dgm:pt>
    <dgm:pt modelId="{22D2B9A9-A7A9-4193-81D3-F55E7D10DC89}" type="pres">
      <dgm:prSet presAssocID="{4525C3F9-3829-4519-A838-9F33AC9716F2}" presName="compNode" presStyleCnt="0"/>
      <dgm:spPr/>
    </dgm:pt>
    <dgm:pt modelId="{A2F82929-2E20-43AA-9045-B3D48E1E5283}" type="pres">
      <dgm:prSet presAssocID="{4525C3F9-3829-4519-A838-9F33AC9716F2}" presName="iconBgRect" presStyleLbl="bgShp" presStyleIdx="0" presStyleCnt="4"/>
      <dgm:spPr/>
    </dgm:pt>
    <dgm:pt modelId="{D540E12C-D851-4F55-BE00-B500E3342565}" type="pres">
      <dgm:prSet presAssocID="{4525C3F9-3829-4519-A838-9F33AC9716F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versation"/>
        </a:ext>
      </dgm:extLst>
    </dgm:pt>
    <dgm:pt modelId="{2B32D36D-3608-42E9-A341-CA2A0B6E7C23}" type="pres">
      <dgm:prSet presAssocID="{4525C3F9-3829-4519-A838-9F33AC9716F2}" presName="spaceRect" presStyleCnt="0"/>
      <dgm:spPr/>
    </dgm:pt>
    <dgm:pt modelId="{DB50608D-DBDA-4F07-9628-5795DE903108}" type="pres">
      <dgm:prSet presAssocID="{4525C3F9-3829-4519-A838-9F33AC9716F2}" presName="textRect" presStyleLbl="revTx" presStyleIdx="0" presStyleCnt="4">
        <dgm:presLayoutVars>
          <dgm:chMax val="1"/>
          <dgm:chPref val="1"/>
        </dgm:presLayoutVars>
      </dgm:prSet>
      <dgm:spPr/>
    </dgm:pt>
    <dgm:pt modelId="{99016A2B-40D3-4F08-A1E6-5150C0B4BE20}" type="pres">
      <dgm:prSet presAssocID="{70A8D118-126C-40A2-9238-E78A9CA695BA}" presName="sibTrans" presStyleLbl="sibTrans2D1" presStyleIdx="0" presStyleCnt="0"/>
      <dgm:spPr/>
    </dgm:pt>
    <dgm:pt modelId="{2E819923-46DA-46A4-912A-55ED60EF6CE1}" type="pres">
      <dgm:prSet presAssocID="{958E9B04-C4B6-437A-A170-877C0CA04B81}" presName="compNode" presStyleCnt="0"/>
      <dgm:spPr/>
    </dgm:pt>
    <dgm:pt modelId="{72B67115-B2A9-4417-830B-16A3F9660EEA}" type="pres">
      <dgm:prSet presAssocID="{958E9B04-C4B6-437A-A170-877C0CA04B81}" presName="iconBgRect" presStyleLbl="bgShp" presStyleIdx="1" presStyleCnt="4"/>
      <dgm:spPr/>
    </dgm:pt>
    <dgm:pt modelId="{B1C792AC-DC54-4FF3-B4C1-AFBB919C7A0F}" type="pres">
      <dgm:prSet presAssocID="{958E9B04-C4B6-437A-A170-877C0CA04B81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mage"/>
        </a:ext>
      </dgm:extLst>
    </dgm:pt>
    <dgm:pt modelId="{478AD2AA-4DB3-4A2F-9F02-21A3CA16ED8F}" type="pres">
      <dgm:prSet presAssocID="{958E9B04-C4B6-437A-A170-877C0CA04B81}" presName="spaceRect" presStyleCnt="0"/>
      <dgm:spPr/>
    </dgm:pt>
    <dgm:pt modelId="{F52F23FE-6DAA-48A0-A05C-4A3B7ADA42FA}" type="pres">
      <dgm:prSet presAssocID="{958E9B04-C4B6-437A-A170-877C0CA04B81}" presName="textRect" presStyleLbl="revTx" presStyleIdx="1" presStyleCnt="4">
        <dgm:presLayoutVars>
          <dgm:chMax val="1"/>
          <dgm:chPref val="1"/>
        </dgm:presLayoutVars>
      </dgm:prSet>
      <dgm:spPr/>
    </dgm:pt>
    <dgm:pt modelId="{8C7B7F52-5C23-49D4-8277-A468476B9893}" type="pres">
      <dgm:prSet presAssocID="{79ECB10E-E58F-4885-9715-35C847407136}" presName="sibTrans" presStyleLbl="sibTrans2D1" presStyleIdx="0" presStyleCnt="0"/>
      <dgm:spPr/>
    </dgm:pt>
    <dgm:pt modelId="{69A131FE-376B-4A20-B5D4-44113DCA8582}" type="pres">
      <dgm:prSet presAssocID="{6EF96272-ED5E-432A-AE46-F51B7B9E71FB}" presName="compNode" presStyleCnt="0"/>
      <dgm:spPr/>
    </dgm:pt>
    <dgm:pt modelId="{7D220EFB-5AD8-419B-82D2-693303A3C144}" type="pres">
      <dgm:prSet presAssocID="{6EF96272-ED5E-432A-AE46-F51B7B9E71FB}" presName="iconBgRect" presStyleLbl="bgShp" presStyleIdx="2" presStyleCnt="4"/>
      <dgm:spPr/>
    </dgm:pt>
    <dgm:pt modelId="{335810B3-0F1D-484B-B584-9605C839B7D9}" type="pres">
      <dgm:prSet presAssocID="{6EF96272-ED5E-432A-AE46-F51B7B9E71F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irafe"/>
        </a:ext>
      </dgm:extLst>
    </dgm:pt>
    <dgm:pt modelId="{EDF114FC-492B-412C-8CA6-AFA7BCDE9E34}" type="pres">
      <dgm:prSet presAssocID="{6EF96272-ED5E-432A-AE46-F51B7B9E71FB}" presName="spaceRect" presStyleCnt="0"/>
      <dgm:spPr/>
    </dgm:pt>
    <dgm:pt modelId="{75976946-6DF0-46E3-978F-D52A64A55345}" type="pres">
      <dgm:prSet presAssocID="{6EF96272-ED5E-432A-AE46-F51B7B9E71FB}" presName="textRect" presStyleLbl="revTx" presStyleIdx="2" presStyleCnt="4">
        <dgm:presLayoutVars>
          <dgm:chMax val="1"/>
          <dgm:chPref val="1"/>
        </dgm:presLayoutVars>
      </dgm:prSet>
      <dgm:spPr/>
    </dgm:pt>
    <dgm:pt modelId="{28DAE50F-274A-4971-8263-FE87F525CBD9}" type="pres">
      <dgm:prSet presAssocID="{43F8A704-C714-47FE-B1FB-7D7FD492755A}" presName="sibTrans" presStyleLbl="sibTrans2D1" presStyleIdx="0" presStyleCnt="0"/>
      <dgm:spPr/>
    </dgm:pt>
    <dgm:pt modelId="{4FFF41D7-3D66-4525-8E15-B6DFE773B7B0}" type="pres">
      <dgm:prSet presAssocID="{81762CD2-C557-495B-B308-056BB15FFB12}" presName="compNode" presStyleCnt="0"/>
      <dgm:spPr/>
    </dgm:pt>
    <dgm:pt modelId="{76EE9476-2B0C-4F4D-8204-0882E8092748}" type="pres">
      <dgm:prSet presAssocID="{81762CD2-C557-495B-B308-056BB15FFB12}" presName="iconBgRect" presStyleLbl="bgShp" presStyleIdx="3" presStyleCnt="4"/>
      <dgm:spPr/>
    </dgm:pt>
    <dgm:pt modelId="{5CCFEB21-FAF8-4382-B719-9458A2D5701C}" type="pres">
      <dgm:prSet presAssocID="{81762CD2-C557-495B-B308-056BB15FFB1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t"/>
        </a:ext>
      </dgm:extLst>
    </dgm:pt>
    <dgm:pt modelId="{1FCF96D0-AB85-4D8C-A78C-803D0795A1FE}" type="pres">
      <dgm:prSet presAssocID="{81762CD2-C557-495B-B308-056BB15FFB12}" presName="spaceRect" presStyleCnt="0"/>
      <dgm:spPr/>
    </dgm:pt>
    <dgm:pt modelId="{016FF4B1-666A-40F0-A7F6-F6F0075C4864}" type="pres">
      <dgm:prSet presAssocID="{81762CD2-C557-495B-B308-056BB15FFB1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2EB1440C-8418-47EE-9139-EBF9731FEF56}" srcId="{20CCE9FE-4022-4B03-829C-FC153AC5FC6E}" destId="{81762CD2-C557-495B-B308-056BB15FFB12}" srcOrd="3" destOrd="0" parTransId="{272D3E56-A1E6-400F-BC55-4AA61C6D8E1D}" sibTransId="{883573E1-822C-488F-8908-5D486317B7D3}"/>
    <dgm:cxn modelId="{5A4EF60C-C91C-4E04-8617-D59B657E4DD0}" srcId="{20CCE9FE-4022-4B03-829C-FC153AC5FC6E}" destId="{958E9B04-C4B6-437A-A170-877C0CA04B81}" srcOrd="1" destOrd="0" parTransId="{C51838CB-94A4-459F-BF3A-1F7F7665B1A1}" sibTransId="{79ECB10E-E58F-4885-9715-35C847407136}"/>
    <dgm:cxn modelId="{4499630D-1DB9-4693-870E-767ED85E13DC}" type="presOf" srcId="{70A8D118-126C-40A2-9238-E78A9CA695BA}" destId="{99016A2B-40D3-4F08-A1E6-5150C0B4BE20}" srcOrd="0" destOrd="0" presId="urn:microsoft.com/office/officeart/2018/2/layout/IconCircleList"/>
    <dgm:cxn modelId="{3B547D13-7010-4F98-83A4-1FBD6F185FAE}" type="presOf" srcId="{20CCE9FE-4022-4B03-829C-FC153AC5FC6E}" destId="{790DA840-270C-4EA3-A84D-5404740067AD}" srcOrd="0" destOrd="0" presId="urn:microsoft.com/office/officeart/2018/2/layout/IconCircleList"/>
    <dgm:cxn modelId="{DDF06947-8B2B-4634-8BF9-6509935D655D}" type="presOf" srcId="{4525C3F9-3829-4519-A838-9F33AC9716F2}" destId="{DB50608D-DBDA-4F07-9628-5795DE903108}" srcOrd="0" destOrd="0" presId="urn:microsoft.com/office/officeart/2018/2/layout/IconCircleList"/>
    <dgm:cxn modelId="{5B492459-01B0-413F-8DBB-C55FEA4FEC97}" type="presOf" srcId="{6EF96272-ED5E-432A-AE46-F51B7B9E71FB}" destId="{75976946-6DF0-46E3-978F-D52A64A55345}" srcOrd="0" destOrd="0" presId="urn:microsoft.com/office/officeart/2018/2/layout/IconCircleList"/>
    <dgm:cxn modelId="{C47ABA79-CA81-4CCA-A707-6CF4DDDBE150}" type="presOf" srcId="{958E9B04-C4B6-437A-A170-877C0CA04B81}" destId="{F52F23FE-6DAA-48A0-A05C-4A3B7ADA42FA}" srcOrd="0" destOrd="0" presId="urn:microsoft.com/office/officeart/2018/2/layout/IconCircleList"/>
    <dgm:cxn modelId="{AED12CA7-EB48-49C1-99AE-1B4B620381E2}" type="presOf" srcId="{81762CD2-C557-495B-B308-056BB15FFB12}" destId="{016FF4B1-666A-40F0-A7F6-F6F0075C4864}" srcOrd="0" destOrd="0" presId="urn:microsoft.com/office/officeart/2018/2/layout/IconCircleList"/>
    <dgm:cxn modelId="{F8B002BE-31D7-4B62-A47A-758006FE7264}" type="presOf" srcId="{79ECB10E-E58F-4885-9715-35C847407136}" destId="{8C7B7F52-5C23-49D4-8277-A468476B9893}" srcOrd="0" destOrd="0" presId="urn:microsoft.com/office/officeart/2018/2/layout/IconCircleList"/>
    <dgm:cxn modelId="{F6579CC8-B1B4-4633-B1D8-EEBC9C2AE444}" srcId="{20CCE9FE-4022-4B03-829C-FC153AC5FC6E}" destId="{4525C3F9-3829-4519-A838-9F33AC9716F2}" srcOrd="0" destOrd="0" parTransId="{1AE543EF-66E5-40AA-A02E-BD51CC8651D3}" sibTransId="{70A8D118-126C-40A2-9238-E78A9CA695BA}"/>
    <dgm:cxn modelId="{C030FAD3-B3FE-4596-9EE3-2A3FC58F2CD0}" srcId="{20CCE9FE-4022-4B03-829C-FC153AC5FC6E}" destId="{6EF96272-ED5E-432A-AE46-F51B7B9E71FB}" srcOrd="2" destOrd="0" parTransId="{B68D3215-A7AB-4967-9269-0831FD41A8D9}" sibTransId="{43F8A704-C714-47FE-B1FB-7D7FD492755A}"/>
    <dgm:cxn modelId="{1560C6EA-EFF9-498D-8B42-6540A310842F}" type="presOf" srcId="{43F8A704-C714-47FE-B1FB-7D7FD492755A}" destId="{28DAE50F-274A-4971-8263-FE87F525CBD9}" srcOrd="0" destOrd="0" presId="urn:microsoft.com/office/officeart/2018/2/layout/IconCircleList"/>
    <dgm:cxn modelId="{F3C9CF9B-A674-4640-A5D3-E3EBDE6328D5}" type="presParOf" srcId="{790DA840-270C-4EA3-A84D-5404740067AD}" destId="{2F1F515E-396F-44C6-99D8-59C6C3D2CFED}" srcOrd="0" destOrd="0" presId="urn:microsoft.com/office/officeart/2018/2/layout/IconCircleList"/>
    <dgm:cxn modelId="{D7DC3A10-1FC9-48C1-A477-0D33D3E86A2B}" type="presParOf" srcId="{2F1F515E-396F-44C6-99D8-59C6C3D2CFED}" destId="{22D2B9A9-A7A9-4193-81D3-F55E7D10DC89}" srcOrd="0" destOrd="0" presId="urn:microsoft.com/office/officeart/2018/2/layout/IconCircleList"/>
    <dgm:cxn modelId="{FB86F701-61C2-4017-B673-D85B6E297C6E}" type="presParOf" srcId="{22D2B9A9-A7A9-4193-81D3-F55E7D10DC89}" destId="{A2F82929-2E20-43AA-9045-B3D48E1E5283}" srcOrd="0" destOrd="0" presId="urn:microsoft.com/office/officeart/2018/2/layout/IconCircleList"/>
    <dgm:cxn modelId="{D8E4B43A-E593-4B73-BD4E-083C25B118E1}" type="presParOf" srcId="{22D2B9A9-A7A9-4193-81D3-F55E7D10DC89}" destId="{D540E12C-D851-4F55-BE00-B500E3342565}" srcOrd="1" destOrd="0" presId="urn:microsoft.com/office/officeart/2018/2/layout/IconCircleList"/>
    <dgm:cxn modelId="{07EB9338-B6E3-4B7E-917F-0102E078B65E}" type="presParOf" srcId="{22D2B9A9-A7A9-4193-81D3-F55E7D10DC89}" destId="{2B32D36D-3608-42E9-A341-CA2A0B6E7C23}" srcOrd="2" destOrd="0" presId="urn:microsoft.com/office/officeart/2018/2/layout/IconCircleList"/>
    <dgm:cxn modelId="{245A32DC-7E03-40F6-B972-4474BD79F8D3}" type="presParOf" srcId="{22D2B9A9-A7A9-4193-81D3-F55E7D10DC89}" destId="{DB50608D-DBDA-4F07-9628-5795DE903108}" srcOrd="3" destOrd="0" presId="urn:microsoft.com/office/officeart/2018/2/layout/IconCircleList"/>
    <dgm:cxn modelId="{20700624-FBE7-4165-9F53-15875F83BF18}" type="presParOf" srcId="{2F1F515E-396F-44C6-99D8-59C6C3D2CFED}" destId="{99016A2B-40D3-4F08-A1E6-5150C0B4BE20}" srcOrd="1" destOrd="0" presId="urn:microsoft.com/office/officeart/2018/2/layout/IconCircleList"/>
    <dgm:cxn modelId="{89C6615E-C64C-43B9-8A69-613EB52FD370}" type="presParOf" srcId="{2F1F515E-396F-44C6-99D8-59C6C3D2CFED}" destId="{2E819923-46DA-46A4-912A-55ED60EF6CE1}" srcOrd="2" destOrd="0" presId="urn:microsoft.com/office/officeart/2018/2/layout/IconCircleList"/>
    <dgm:cxn modelId="{64ECA45B-EEE0-4A7B-BAC0-7F88F00670C0}" type="presParOf" srcId="{2E819923-46DA-46A4-912A-55ED60EF6CE1}" destId="{72B67115-B2A9-4417-830B-16A3F9660EEA}" srcOrd="0" destOrd="0" presId="urn:microsoft.com/office/officeart/2018/2/layout/IconCircleList"/>
    <dgm:cxn modelId="{CEFA58E0-6F95-483B-8495-3B22789D336F}" type="presParOf" srcId="{2E819923-46DA-46A4-912A-55ED60EF6CE1}" destId="{B1C792AC-DC54-4FF3-B4C1-AFBB919C7A0F}" srcOrd="1" destOrd="0" presId="urn:microsoft.com/office/officeart/2018/2/layout/IconCircleList"/>
    <dgm:cxn modelId="{3C0289FF-97F1-4878-B17B-F7BE9AE714BE}" type="presParOf" srcId="{2E819923-46DA-46A4-912A-55ED60EF6CE1}" destId="{478AD2AA-4DB3-4A2F-9F02-21A3CA16ED8F}" srcOrd="2" destOrd="0" presId="urn:microsoft.com/office/officeart/2018/2/layout/IconCircleList"/>
    <dgm:cxn modelId="{4F3E59F4-92B0-4EB2-8FF1-5BD464F38529}" type="presParOf" srcId="{2E819923-46DA-46A4-912A-55ED60EF6CE1}" destId="{F52F23FE-6DAA-48A0-A05C-4A3B7ADA42FA}" srcOrd="3" destOrd="0" presId="urn:microsoft.com/office/officeart/2018/2/layout/IconCircleList"/>
    <dgm:cxn modelId="{6171A8F0-293C-4BE8-AF5E-E7FA9B5806D6}" type="presParOf" srcId="{2F1F515E-396F-44C6-99D8-59C6C3D2CFED}" destId="{8C7B7F52-5C23-49D4-8277-A468476B9893}" srcOrd="3" destOrd="0" presId="urn:microsoft.com/office/officeart/2018/2/layout/IconCircleList"/>
    <dgm:cxn modelId="{7DD55975-6041-44D1-9A13-5529B5223D61}" type="presParOf" srcId="{2F1F515E-396F-44C6-99D8-59C6C3D2CFED}" destId="{69A131FE-376B-4A20-B5D4-44113DCA8582}" srcOrd="4" destOrd="0" presId="urn:microsoft.com/office/officeart/2018/2/layout/IconCircleList"/>
    <dgm:cxn modelId="{F451DF23-A887-4054-8EA2-63A86EA1E1C0}" type="presParOf" srcId="{69A131FE-376B-4A20-B5D4-44113DCA8582}" destId="{7D220EFB-5AD8-419B-82D2-693303A3C144}" srcOrd="0" destOrd="0" presId="urn:microsoft.com/office/officeart/2018/2/layout/IconCircleList"/>
    <dgm:cxn modelId="{3EE0F094-B85F-402D-A4E2-95C7961629EA}" type="presParOf" srcId="{69A131FE-376B-4A20-B5D4-44113DCA8582}" destId="{335810B3-0F1D-484B-B584-9605C839B7D9}" srcOrd="1" destOrd="0" presId="urn:microsoft.com/office/officeart/2018/2/layout/IconCircleList"/>
    <dgm:cxn modelId="{EE8CAF56-51F3-4A95-8380-C5E2963454DE}" type="presParOf" srcId="{69A131FE-376B-4A20-B5D4-44113DCA8582}" destId="{EDF114FC-492B-412C-8CA6-AFA7BCDE9E34}" srcOrd="2" destOrd="0" presId="urn:microsoft.com/office/officeart/2018/2/layout/IconCircleList"/>
    <dgm:cxn modelId="{0256EF50-F01F-4A03-BF15-C9109C0CE473}" type="presParOf" srcId="{69A131FE-376B-4A20-B5D4-44113DCA8582}" destId="{75976946-6DF0-46E3-978F-D52A64A55345}" srcOrd="3" destOrd="0" presId="urn:microsoft.com/office/officeart/2018/2/layout/IconCircleList"/>
    <dgm:cxn modelId="{C2012BCE-3EAA-4500-9104-F4F526658344}" type="presParOf" srcId="{2F1F515E-396F-44C6-99D8-59C6C3D2CFED}" destId="{28DAE50F-274A-4971-8263-FE87F525CBD9}" srcOrd="5" destOrd="0" presId="urn:microsoft.com/office/officeart/2018/2/layout/IconCircleList"/>
    <dgm:cxn modelId="{B9ADFEE8-0149-4AE4-A824-747550F83DBA}" type="presParOf" srcId="{2F1F515E-396F-44C6-99D8-59C6C3D2CFED}" destId="{4FFF41D7-3D66-4525-8E15-B6DFE773B7B0}" srcOrd="6" destOrd="0" presId="urn:microsoft.com/office/officeart/2018/2/layout/IconCircleList"/>
    <dgm:cxn modelId="{7DACF5C5-14B1-422A-BFDB-53985364EF53}" type="presParOf" srcId="{4FFF41D7-3D66-4525-8E15-B6DFE773B7B0}" destId="{76EE9476-2B0C-4F4D-8204-0882E8092748}" srcOrd="0" destOrd="0" presId="urn:microsoft.com/office/officeart/2018/2/layout/IconCircleList"/>
    <dgm:cxn modelId="{AAE99938-B68B-4C9A-9374-87AC75B3585B}" type="presParOf" srcId="{4FFF41D7-3D66-4525-8E15-B6DFE773B7B0}" destId="{5CCFEB21-FAF8-4382-B719-9458A2D5701C}" srcOrd="1" destOrd="0" presId="urn:microsoft.com/office/officeart/2018/2/layout/IconCircleList"/>
    <dgm:cxn modelId="{03B728DE-503C-4021-8096-E3BFD75E185F}" type="presParOf" srcId="{4FFF41D7-3D66-4525-8E15-B6DFE773B7B0}" destId="{1FCF96D0-AB85-4D8C-A78C-803D0795A1FE}" srcOrd="2" destOrd="0" presId="urn:microsoft.com/office/officeart/2018/2/layout/IconCircleList"/>
    <dgm:cxn modelId="{A0079BE0-E0DA-4F0C-B6C0-68D1884372B1}" type="presParOf" srcId="{4FFF41D7-3D66-4525-8E15-B6DFE773B7B0}" destId="{016FF4B1-666A-40F0-A7F6-F6F0075C4864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21E3046-3929-4FE1-90F8-774785116E2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ACED0BA3-AEC0-44F6-9031-7296A9B88F21}">
      <dgm:prSet phldrT="[Texte]"/>
      <dgm:spPr/>
      <dgm:t>
        <a:bodyPr/>
        <a:lstStyle/>
        <a:p>
          <a:r>
            <a:rPr lang="en-CA" dirty="0"/>
            <a:t>Writing exam: Personal essay</a:t>
          </a:r>
          <a:endParaRPr lang="fr-CA" dirty="0"/>
        </a:p>
      </dgm:t>
    </dgm:pt>
    <dgm:pt modelId="{8FE0F3D0-D119-4678-BE2F-E8375CC38212}" type="parTrans" cxnId="{DE6F60FF-0EF7-4C7B-905B-3A4563414478}">
      <dgm:prSet/>
      <dgm:spPr/>
      <dgm:t>
        <a:bodyPr/>
        <a:lstStyle/>
        <a:p>
          <a:endParaRPr lang="fr-CA"/>
        </a:p>
      </dgm:t>
    </dgm:pt>
    <dgm:pt modelId="{DFCC8E52-71AB-46BD-97FE-08DF13687CE3}" type="sibTrans" cxnId="{DE6F60FF-0EF7-4C7B-905B-3A4563414478}">
      <dgm:prSet/>
      <dgm:spPr/>
      <dgm:t>
        <a:bodyPr/>
        <a:lstStyle/>
        <a:p>
          <a:endParaRPr lang="fr-CA"/>
        </a:p>
      </dgm:t>
    </dgm:pt>
    <dgm:pt modelId="{98FDC145-4E6F-473C-AD42-5BD94A91DE58}">
      <dgm:prSet phldrT="[Texte]"/>
      <dgm:spPr/>
      <dgm:t>
        <a:bodyPr/>
        <a:lstStyle/>
        <a:p>
          <a:r>
            <a:rPr lang="en-CA" dirty="0"/>
            <a:t>Versions for 101B, 102B, and 103B</a:t>
          </a:r>
          <a:endParaRPr lang="fr-CA" dirty="0"/>
        </a:p>
      </dgm:t>
    </dgm:pt>
    <dgm:pt modelId="{F2823845-576C-458D-87D8-2EAA6715D49E}" type="parTrans" cxnId="{37A0057F-B992-4C5B-9997-AB215176B9CD}">
      <dgm:prSet/>
      <dgm:spPr/>
      <dgm:t>
        <a:bodyPr/>
        <a:lstStyle/>
        <a:p>
          <a:endParaRPr lang="fr-CA"/>
        </a:p>
      </dgm:t>
    </dgm:pt>
    <dgm:pt modelId="{5DAD5E37-DC96-4CBA-91E8-4298F78F0CF5}" type="sibTrans" cxnId="{37A0057F-B992-4C5B-9997-AB215176B9CD}">
      <dgm:prSet/>
      <dgm:spPr/>
      <dgm:t>
        <a:bodyPr/>
        <a:lstStyle/>
        <a:p>
          <a:endParaRPr lang="fr-CA"/>
        </a:p>
      </dgm:t>
    </dgm:pt>
    <dgm:pt modelId="{8A8BAB77-2458-4523-B474-64C5B44B908E}">
      <dgm:prSet phldrT="[Texte]"/>
      <dgm:spPr/>
      <dgm:t>
        <a:bodyPr/>
        <a:lstStyle/>
        <a:p>
          <a:r>
            <a:rPr lang="en-CA" dirty="0"/>
            <a:t>Reading and writing: Research essay</a:t>
          </a:r>
          <a:endParaRPr lang="fr-CA" dirty="0"/>
        </a:p>
      </dgm:t>
    </dgm:pt>
    <dgm:pt modelId="{7F2F9749-15E1-43C9-A541-0EAEED73F3F7}" type="parTrans" cxnId="{48D4EDD9-DF30-4D17-9744-E1C2493A3F00}">
      <dgm:prSet/>
      <dgm:spPr/>
      <dgm:t>
        <a:bodyPr/>
        <a:lstStyle/>
        <a:p>
          <a:endParaRPr lang="fr-CA"/>
        </a:p>
      </dgm:t>
    </dgm:pt>
    <dgm:pt modelId="{B8DE2E64-8D89-45E4-95A0-E872BE3E56FE}" type="sibTrans" cxnId="{48D4EDD9-DF30-4D17-9744-E1C2493A3F00}">
      <dgm:prSet/>
      <dgm:spPr/>
      <dgm:t>
        <a:bodyPr/>
        <a:lstStyle/>
        <a:p>
          <a:endParaRPr lang="fr-CA"/>
        </a:p>
      </dgm:t>
    </dgm:pt>
    <dgm:pt modelId="{609ACFCD-DFD5-41E0-A6CB-DD0E06350549}">
      <dgm:prSet phldrT="[Texte]"/>
      <dgm:spPr/>
      <dgm:t>
        <a:bodyPr/>
        <a:lstStyle/>
        <a:p>
          <a:r>
            <a:rPr lang="en-CA" dirty="0"/>
            <a:t>What they share, how they differ</a:t>
          </a:r>
          <a:endParaRPr lang="fr-CA" dirty="0"/>
        </a:p>
      </dgm:t>
    </dgm:pt>
    <dgm:pt modelId="{B75C8344-06C1-4BBB-8E43-586606B39572}" type="parTrans" cxnId="{AD68F071-88CC-482A-BCC0-B1DA7C299695}">
      <dgm:prSet/>
      <dgm:spPr/>
      <dgm:t>
        <a:bodyPr/>
        <a:lstStyle/>
        <a:p>
          <a:endParaRPr lang="fr-CA"/>
        </a:p>
      </dgm:t>
    </dgm:pt>
    <dgm:pt modelId="{EA6B22EC-0B89-4533-A491-9E6CB15FA84C}" type="sibTrans" cxnId="{AD68F071-88CC-482A-BCC0-B1DA7C299695}">
      <dgm:prSet/>
      <dgm:spPr/>
      <dgm:t>
        <a:bodyPr/>
        <a:lstStyle/>
        <a:p>
          <a:endParaRPr lang="fr-CA"/>
        </a:p>
      </dgm:t>
    </dgm:pt>
    <dgm:pt modelId="{556D02C7-0676-4EA4-887F-F6896AB3446E}">
      <dgm:prSet phldrT="[Texte]"/>
      <dgm:spPr/>
      <dgm:t>
        <a:bodyPr/>
        <a:lstStyle/>
        <a:p>
          <a:r>
            <a:rPr lang="en-CA" dirty="0"/>
            <a:t>Versions for 101B, 102B, and 103B</a:t>
          </a:r>
          <a:endParaRPr lang="fr-CA" dirty="0"/>
        </a:p>
      </dgm:t>
    </dgm:pt>
    <dgm:pt modelId="{C935C964-0F37-437C-BF66-BF74CC5E30A4}" type="parTrans" cxnId="{6A1BFBA8-2FE0-44FD-A530-9028AD8366F6}">
      <dgm:prSet/>
      <dgm:spPr/>
      <dgm:t>
        <a:bodyPr/>
        <a:lstStyle/>
        <a:p>
          <a:endParaRPr lang="fr-CA"/>
        </a:p>
      </dgm:t>
    </dgm:pt>
    <dgm:pt modelId="{9E61B2B6-7499-42D5-BBBA-A4BFEB855650}" type="sibTrans" cxnId="{6A1BFBA8-2FE0-44FD-A530-9028AD8366F6}">
      <dgm:prSet/>
      <dgm:spPr/>
      <dgm:t>
        <a:bodyPr/>
        <a:lstStyle/>
        <a:p>
          <a:endParaRPr lang="fr-CA"/>
        </a:p>
      </dgm:t>
    </dgm:pt>
    <dgm:pt modelId="{1F277723-DDB1-4210-BB8A-1036B89A08E5}">
      <dgm:prSet phldrT="[Texte]"/>
      <dgm:spPr/>
      <dgm:t>
        <a:bodyPr/>
        <a:lstStyle/>
        <a:p>
          <a:r>
            <a:rPr lang="en-CA" dirty="0"/>
            <a:t>What they share, how they differ</a:t>
          </a:r>
          <a:endParaRPr lang="fr-CA" dirty="0"/>
        </a:p>
      </dgm:t>
    </dgm:pt>
    <dgm:pt modelId="{4D3A5942-9A26-48E4-B196-A5F9453564B1}" type="parTrans" cxnId="{274FD3C2-183F-470A-A3F2-CE9755EAF825}">
      <dgm:prSet/>
      <dgm:spPr/>
      <dgm:t>
        <a:bodyPr/>
        <a:lstStyle/>
        <a:p>
          <a:endParaRPr lang="fr-CA"/>
        </a:p>
      </dgm:t>
    </dgm:pt>
    <dgm:pt modelId="{8051BF55-B59B-4E74-BFA6-7E620A93D1E1}" type="sibTrans" cxnId="{274FD3C2-183F-470A-A3F2-CE9755EAF825}">
      <dgm:prSet/>
      <dgm:spPr/>
      <dgm:t>
        <a:bodyPr/>
        <a:lstStyle/>
        <a:p>
          <a:endParaRPr lang="fr-CA"/>
        </a:p>
      </dgm:t>
    </dgm:pt>
    <dgm:pt modelId="{65DAA5FB-AF16-454C-9E1A-81F3DE32E934}" type="pres">
      <dgm:prSet presAssocID="{021E3046-3929-4FE1-90F8-774785116E22}" presName="Name0" presStyleCnt="0">
        <dgm:presLayoutVars>
          <dgm:dir/>
          <dgm:animLvl val="lvl"/>
          <dgm:resizeHandles val="exact"/>
        </dgm:presLayoutVars>
      </dgm:prSet>
      <dgm:spPr/>
    </dgm:pt>
    <dgm:pt modelId="{9DEE21AF-4F0B-41E7-B577-7F453D093B3C}" type="pres">
      <dgm:prSet presAssocID="{ACED0BA3-AEC0-44F6-9031-7296A9B88F21}" presName="linNode" presStyleCnt="0"/>
      <dgm:spPr/>
    </dgm:pt>
    <dgm:pt modelId="{48FF3094-EDAD-4EE7-8D3C-B2FA3E49DE86}" type="pres">
      <dgm:prSet presAssocID="{ACED0BA3-AEC0-44F6-9031-7296A9B88F21}" presName="parentText" presStyleLbl="node1" presStyleIdx="0" presStyleCnt="2">
        <dgm:presLayoutVars>
          <dgm:chMax val="1"/>
          <dgm:bulletEnabled val="1"/>
        </dgm:presLayoutVars>
      </dgm:prSet>
      <dgm:spPr/>
    </dgm:pt>
    <dgm:pt modelId="{C7EA66ED-E1F4-41D7-8216-7F82024B7C82}" type="pres">
      <dgm:prSet presAssocID="{ACED0BA3-AEC0-44F6-9031-7296A9B88F21}" presName="descendantText" presStyleLbl="alignAccFollowNode1" presStyleIdx="0" presStyleCnt="2">
        <dgm:presLayoutVars>
          <dgm:bulletEnabled val="1"/>
        </dgm:presLayoutVars>
      </dgm:prSet>
      <dgm:spPr/>
    </dgm:pt>
    <dgm:pt modelId="{4155242A-9D0A-4ADE-AC41-930D97F845B9}" type="pres">
      <dgm:prSet presAssocID="{DFCC8E52-71AB-46BD-97FE-08DF13687CE3}" presName="sp" presStyleCnt="0"/>
      <dgm:spPr/>
    </dgm:pt>
    <dgm:pt modelId="{EFFC425C-37D5-41FD-BBAD-76F5B266A538}" type="pres">
      <dgm:prSet presAssocID="{8A8BAB77-2458-4523-B474-64C5B44B908E}" presName="linNode" presStyleCnt="0"/>
      <dgm:spPr/>
    </dgm:pt>
    <dgm:pt modelId="{F31D4759-DB03-4DBF-8D3A-0B4A1DF80056}" type="pres">
      <dgm:prSet presAssocID="{8A8BAB77-2458-4523-B474-64C5B44B908E}" presName="parentText" presStyleLbl="node1" presStyleIdx="1" presStyleCnt="2">
        <dgm:presLayoutVars>
          <dgm:chMax val="1"/>
          <dgm:bulletEnabled val="1"/>
        </dgm:presLayoutVars>
      </dgm:prSet>
      <dgm:spPr/>
    </dgm:pt>
    <dgm:pt modelId="{1F65B66F-5F8F-472A-A952-A4B65AC68C99}" type="pres">
      <dgm:prSet presAssocID="{8A8BAB77-2458-4523-B474-64C5B44B908E}" presName="descendantText" presStyleLbl="alignAccFollowNode1" presStyleIdx="1" presStyleCnt="2">
        <dgm:presLayoutVars>
          <dgm:bulletEnabled val="1"/>
        </dgm:presLayoutVars>
      </dgm:prSet>
      <dgm:spPr/>
    </dgm:pt>
  </dgm:ptLst>
  <dgm:cxnLst>
    <dgm:cxn modelId="{46B5B207-89C7-49C5-B04F-F6DC7A24BFF0}" type="presOf" srcId="{556D02C7-0676-4EA4-887F-F6896AB3446E}" destId="{1F65B66F-5F8F-472A-A952-A4B65AC68C99}" srcOrd="0" destOrd="0" presId="urn:microsoft.com/office/officeart/2005/8/layout/vList5"/>
    <dgm:cxn modelId="{2032070F-DEEB-4FC3-B9E6-4EE3897F70D4}" type="presOf" srcId="{1F277723-DDB1-4210-BB8A-1036B89A08E5}" destId="{1F65B66F-5F8F-472A-A952-A4B65AC68C99}" srcOrd="0" destOrd="1" presId="urn:microsoft.com/office/officeart/2005/8/layout/vList5"/>
    <dgm:cxn modelId="{2E0D786D-0B39-414C-882C-E489D70B563D}" type="presOf" srcId="{8A8BAB77-2458-4523-B474-64C5B44B908E}" destId="{F31D4759-DB03-4DBF-8D3A-0B4A1DF80056}" srcOrd="0" destOrd="0" presId="urn:microsoft.com/office/officeart/2005/8/layout/vList5"/>
    <dgm:cxn modelId="{AD68F071-88CC-482A-BCC0-B1DA7C299695}" srcId="{ACED0BA3-AEC0-44F6-9031-7296A9B88F21}" destId="{609ACFCD-DFD5-41E0-A6CB-DD0E06350549}" srcOrd="1" destOrd="0" parTransId="{B75C8344-06C1-4BBB-8E43-586606B39572}" sibTransId="{EA6B22EC-0B89-4533-A491-9E6CB15FA84C}"/>
    <dgm:cxn modelId="{B71F2C53-8A1F-498F-B034-1FF40CED1A68}" type="presOf" srcId="{609ACFCD-DFD5-41E0-A6CB-DD0E06350549}" destId="{C7EA66ED-E1F4-41D7-8216-7F82024B7C82}" srcOrd="0" destOrd="1" presId="urn:microsoft.com/office/officeart/2005/8/layout/vList5"/>
    <dgm:cxn modelId="{F7C15059-A8E5-40A6-A2BC-8ED888467921}" type="presOf" srcId="{ACED0BA3-AEC0-44F6-9031-7296A9B88F21}" destId="{48FF3094-EDAD-4EE7-8D3C-B2FA3E49DE86}" srcOrd="0" destOrd="0" presId="urn:microsoft.com/office/officeart/2005/8/layout/vList5"/>
    <dgm:cxn modelId="{37A0057F-B992-4C5B-9997-AB215176B9CD}" srcId="{ACED0BA3-AEC0-44F6-9031-7296A9B88F21}" destId="{98FDC145-4E6F-473C-AD42-5BD94A91DE58}" srcOrd="0" destOrd="0" parTransId="{F2823845-576C-458D-87D8-2EAA6715D49E}" sibTransId="{5DAD5E37-DC96-4CBA-91E8-4298F78F0CF5}"/>
    <dgm:cxn modelId="{92942998-FC8C-413F-BCA3-81831B7F706E}" type="presOf" srcId="{98FDC145-4E6F-473C-AD42-5BD94A91DE58}" destId="{C7EA66ED-E1F4-41D7-8216-7F82024B7C82}" srcOrd="0" destOrd="0" presId="urn:microsoft.com/office/officeart/2005/8/layout/vList5"/>
    <dgm:cxn modelId="{6A1BFBA8-2FE0-44FD-A530-9028AD8366F6}" srcId="{8A8BAB77-2458-4523-B474-64C5B44B908E}" destId="{556D02C7-0676-4EA4-887F-F6896AB3446E}" srcOrd="0" destOrd="0" parTransId="{C935C964-0F37-437C-BF66-BF74CC5E30A4}" sibTransId="{9E61B2B6-7499-42D5-BBBA-A4BFEB855650}"/>
    <dgm:cxn modelId="{274FD3C2-183F-470A-A3F2-CE9755EAF825}" srcId="{8A8BAB77-2458-4523-B474-64C5B44B908E}" destId="{1F277723-DDB1-4210-BB8A-1036B89A08E5}" srcOrd="1" destOrd="0" parTransId="{4D3A5942-9A26-48E4-B196-A5F9453564B1}" sibTransId="{8051BF55-B59B-4E74-BFA6-7E620A93D1E1}"/>
    <dgm:cxn modelId="{48D4EDD9-DF30-4D17-9744-E1C2493A3F00}" srcId="{021E3046-3929-4FE1-90F8-774785116E22}" destId="{8A8BAB77-2458-4523-B474-64C5B44B908E}" srcOrd="1" destOrd="0" parTransId="{7F2F9749-15E1-43C9-A541-0EAEED73F3F7}" sibTransId="{B8DE2E64-8D89-45E4-95A0-E872BE3E56FE}"/>
    <dgm:cxn modelId="{58B37EDD-11F4-462D-85F2-105C6BA3F137}" type="presOf" srcId="{021E3046-3929-4FE1-90F8-774785116E22}" destId="{65DAA5FB-AF16-454C-9E1A-81F3DE32E934}" srcOrd="0" destOrd="0" presId="urn:microsoft.com/office/officeart/2005/8/layout/vList5"/>
    <dgm:cxn modelId="{DE6F60FF-0EF7-4C7B-905B-3A4563414478}" srcId="{021E3046-3929-4FE1-90F8-774785116E22}" destId="{ACED0BA3-AEC0-44F6-9031-7296A9B88F21}" srcOrd="0" destOrd="0" parTransId="{8FE0F3D0-D119-4678-BE2F-E8375CC38212}" sibTransId="{DFCC8E52-71AB-46BD-97FE-08DF13687CE3}"/>
    <dgm:cxn modelId="{01DC3C5C-5A42-4400-BDE7-512DB87AE0F4}" type="presParOf" srcId="{65DAA5FB-AF16-454C-9E1A-81F3DE32E934}" destId="{9DEE21AF-4F0B-41E7-B577-7F453D093B3C}" srcOrd="0" destOrd="0" presId="urn:microsoft.com/office/officeart/2005/8/layout/vList5"/>
    <dgm:cxn modelId="{A14CA3DB-3596-4D59-A2C3-AEC429C83181}" type="presParOf" srcId="{9DEE21AF-4F0B-41E7-B577-7F453D093B3C}" destId="{48FF3094-EDAD-4EE7-8D3C-B2FA3E49DE86}" srcOrd="0" destOrd="0" presId="urn:microsoft.com/office/officeart/2005/8/layout/vList5"/>
    <dgm:cxn modelId="{7CBA0981-2FD2-41CD-AF1D-832A13C07B52}" type="presParOf" srcId="{9DEE21AF-4F0B-41E7-B577-7F453D093B3C}" destId="{C7EA66ED-E1F4-41D7-8216-7F82024B7C82}" srcOrd="1" destOrd="0" presId="urn:microsoft.com/office/officeart/2005/8/layout/vList5"/>
    <dgm:cxn modelId="{567D6C65-BF17-4831-A665-884696D68F34}" type="presParOf" srcId="{65DAA5FB-AF16-454C-9E1A-81F3DE32E934}" destId="{4155242A-9D0A-4ADE-AC41-930D97F845B9}" srcOrd="1" destOrd="0" presId="urn:microsoft.com/office/officeart/2005/8/layout/vList5"/>
    <dgm:cxn modelId="{F7478FC6-8FD9-4B77-8A34-A610BD0F977F}" type="presParOf" srcId="{65DAA5FB-AF16-454C-9E1A-81F3DE32E934}" destId="{EFFC425C-37D5-41FD-BBAD-76F5B266A538}" srcOrd="2" destOrd="0" presId="urn:microsoft.com/office/officeart/2005/8/layout/vList5"/>
    <dgm:cxn modelId="{5D7DDA31-09C7-4430-92B9-D83E37BE4CFF}" type="presParOf" srcId="{EFFC425C-37D5-41FD-BBAD-76F5B266A538}" destId="{F31D4759-DB03-4DBF-8D3A-0B4A1DF80056}" srcOrd="0" destOrd="0" presId="urn:microsoft.com/office/officeart/2005/8/layout/vList5"/>
    <dgm:cxn modelId="{C9AF0EF7-7315-42C4-A8AD-E621E6ADFFB4}" type="presParOf" srcId="{EFFC425C-37D5-41FD-BBAD-76F5B266A538}" destId="{1F65B66F-5F8F-472A-A952-A4B65AC68C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21E3046-3929-4FE1-90F8-774785116E22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CA"/>
        </a:p>
      </dgm:t>
    </dgm:pt>
    <dgm:pt modelId="{5BD098F0-9DF7-4939-A502-0F285DEFFEEE}">
      <dgm:prSet phldrT="[Texte]"/>
      <dgm:spPr/>
      <dgm:t>
        <a:bodyPr/>
        <a:lstStyle/>
        <a:p>
          <a:r>
            <a:rPr lang="en-CA" noProof="0" dirty="0"/>
            <a:t>Speaking exam: Job interview</a:t>
          </a:r>
        </a:p>
      </dgm:t>
    </dgm:pt>
    <dgm:pt modelId="{47C07D4F-DDFF-41C5-B642-995D497DE832}" type="parTrans" cxnId="{9C301064-F00C-49DF-A0DB-88BDFE1199AF}">
      <dgm:prSet/>
      <dgm:spPr/>
      <dgm:t>
        <a:bodyPr/>
        <a:lstStyle/>
        <a:p>
          <a:endParaRPr lang="fr-CA"/>
        </a:p>
      </dgm:t>
    </dgm:pt>
    <dgm:pt modelId="{F0008CD6-0F6A-4D65-A956-E7014637A210}" type="sibTrans" cxnId="{9C301064-F00C-49DF-A0DB-88BDFE1199AF}">
      <dgm:prSet/>
      <dgm:spPr/>
      <dgm:t>
        <a:bodyPr/>
        <a:lstStyle/>
        <a:p>
          <a:endParaRPr lang="fr-CA"/>
        </a:p>
      </dgm:t>
    </dgm:pt>
    <dgm:pt modelId="{3056C20F-BCD3-4E2C-9D36-C995DF8E8B8F}">
      <dgm:prSet phldrT="[Texte]"/>
      <dgm:spPr/>
      <dgm:t>
        <a:bodyPr/>
        <a:lstStyle/>
        <a:p>
          <a:r>
            <a:rPr lang="en-CA" noProof="0" dirty="0"/>
            <a:t>Versions for 101B, 102B, and 103B</a:t>
          </a:r>
        </a:p>
      </dgm:t>
    </dgm:pt>
    <dgm:pt modelId="{F4282DD9-7BF4-4462-9617-7093810CA2A2}" type="parTrans" cxnId="{7B14507D-5454-4750-8D36-3834E6D9A1A2}">
      <dgm:prSet/>
      <dgm:spPr/>
      <dgm:t>
        <a:bodyPr/>
        <a:lstStyle/>
        <a:p>
          <a:endParaRPr lang="fr-CA"/>
        </a:p>
      </dgm:t>
    </dgm:pt>
    <dgm:pt modelId="{528E8625-C4EB-45B1-AF5A-E2B6312F1C44}" type="sibTrans" cxnId="{7B14507D-5454-4750-8D36-3834E6D9A1A2}">
      <dgm:prSet/>
      <dgm:spPr/>
      <dgm:t>
        <a:bodyPr/>
        <a:lstStyle/>
        <a:p>
          <a:endParaRPr lang="fr-CA"/>
        </a:p>
      </dgm:t>
    </dgm:pt>
    <dgm:pt modelId="{3E78F3A4-10C7-4D52-8643-79652AFE712E}">
      <dgm:prSet phldrT="[Texte]"/>
      <dgm:spPr/>
      <dgm:t>
        <a:bodyPr/>
        <a:lstStyle/>
        <a:p>
          <a:r>
            <a:rPr lang="en-CA" noProof="0" dirty="0"/>
            <a:t>Versions for 101B, 102B, and 103B</a:t>
          </a:r>
        </a:p>
      </dgm:t>
    </dgm:pt>
    <dgm:pt modelId="{5270EB6E-8395-4B96-8F84-FC0504D18102}" type="parTrans" cxnId="{77E7F072-D230-4056-868B-F4787093D8DC}">
      <dgm:prSet/>
      <dgm:spPr/>
      <dgm:t>
        <a:bodyPr/>
        <a:lstStyle/>
        <a:p>
          <a:endParaRPr lang="fr-CA"/>
        </a:p>
      </dgm:t>
    </dgm:pt>
    <dgm:pt modelId="{F30A1ADC-2895-4218-8875-89C054637D58}" type="sibTrans" cxnId="{77E7F072-D230-4056-868B-F4787093D8DC}">
      <dgm:prSet/>
      <dgm:spPr/>
      <dgm:t>
        <a:bodyPr/>
        <a:lstStyle/>
        <a:p>
          <a:endParaRPr lang="fr-CA"/>
        </a:p>
      </dgm:t>
    </dgm:pt>
    <dgm:pt modelId="{CDDBBFA0-B5B4-4F59-98A6-12E75A71B015}">
      <dgm:prSet phldrT="[Texte]"/>
      <dgm:spPr/>
      <dgm:t>
        <a:bodyPr/>
        <a:lstStyle/>
        <a:p>
          <a:r>
            <a:rPr lang="en-CA" noProof="0" dirty="0"/>
            <a:t>Listening and speaking: Video commentary</a:t>
          </a:r>
        </a:p>
      </dgm:t>
    </dgm:pt>
    <dgm:pt modelId="{255C1405-889A-4755-82EB-E643EBE90C2B}" type="parTrans" cxnId="{9F34E6AA-8A06-4F2A-AC47-1309C9358968}">
      <dgm:prSet/>
      <dgm:spPr/>
      <dgm:t>
        <a:bodyPr/>
        <a:lstStyle/>
        <a:p>
          <a:endParaRPr lang="fr-CA"/>
        </a:p>
      </dgm:t>
    </dgm:pt>
    <dgm:pt modelId="{762EDCD2-BFE0-4125-9962-60E2595D516D}" type="sibTrans" cxnId="{9F34E6AA-8A06-4F2A-AC47-1309C9358968}">
      <dgm:prSet/>
      <dgm:spPr/>
      <dgm:t>
        <a:bodyPr/>
        <a:lstStyle/>
        <a:p>
          <a:endParaRPr lang="fr-CA"/>
        </a:p>
      </dgm:t>
    </dgm:pt>
    <dgm:pt modelId="{F157AD30-470E-4F67-AEA4-7A094AC186E6}">
      <dgm:prSet phldrT="[Texte]"/>
      <dgm:spPr/>
      <dgm:t>
        <a:bodyPr/>
        <a:lstStyle/>
        <a:p>
          <a:r>
            <a:rPr lang="en-CA" noProof="0" dirty="0"/>
            <a:t>Quick feedback grids, like development para.</a:t>
          </a:r>
        </a:p>
      </dgm:t>
    </dgm:pt>
    <dgm:pt modelId="{1CE6464A-B35F-4DAD-A296-191E778768FE}" type="parTrans" cxnId="{6E6854BB-3AF8-46D4-A84A-814C28787276}">
      <dgm:prSet/>
      <dgm:spPr/>
      <dgm:t>
        <a:bodyPr/>
        <a:lstStyle/>
        <a:p>
          <a:endParaRPr lang="fr-CA"/>
        </a:p>
      </dgm:t>
    </dgm:pt>
    <dgm:pt modelId="{AA7BEEEE-2A5E-4481-9E25-540F049875DA}" type="sibTrans" cxnId="{6E6854BB-3AF8-46D4-A84A-814C28787276}">
      <dgm:prSet/>
      <dgm:spPr/>
      <dgm:t>
        <a:bodyPr/>
        <a:lstStyle/>
        <a:p>
          <a:endParaRPr lang="fr-CA"/>
        </a:p>
      </dgm:t>
    </dgm:pt>
    <dgm:pt modelId="{E2C07050-6AAA-48A5-9180-AA95EC76B651}">
      <dgm:prSet phldrT="[Texte]"/>
      <dgm:spPr/>
      <dgm:t>
        <a:bodyPr/>
        <a:lstStyle/>
        <a:p>
          <a:r>
            <a:rPr lang="en-CA" noProof="0" dirty="0"/>
            <a:t>Multi-level grids for quick feedback</a:t>
          </a:r>
        </a:p>
      </dgm:t>
    </dgm:pt>
    <dgm:pt modelId="{75345E64-2B7C-4D06-8473-0BFE35DB09EB}" type="parTrans" cxnId="{D39395BA-8C59-48BB-9984-F8BF7A51A241}">
      <dgm:prSet/>
      <dgm:spPr/>
      <dgm:t>
        <a:bodyPr/>
        <a:lstStyle/>
        <a:p>
          <a:endParaRPr lang="fr-CA"/>
        </a:p>
      </dgm:t>
    </dgm:pt>
    <dgm:pt modelId="{BF9BF645-711B-42CE-A66B-C1B2BB14C9B1}" type="sibTrans" cxnId="{D39395BA-8C59-48BB-9984-F8BF7A51A241}">
      <dgm:prSet/>
      <dgm:spPr/>
      <dgm:t>
        <a:bodyPr/>
        <a:lstStyle/>
        <a:p>
          <a:endParaRPr lang="fr-CA"/>
        </a:p>
      </dgm:t>
    </dgm:pt>
    <dgm:pt modelId="{8EC626FA-4F40-4445-957C-2CD2DCAC8826}">
      <dgm:prSet phldrT="[Texte]"/>
      <dgm:spPr/>
      <dgm:t>
        <a:bodyPr/>
        <a:lstStyle/>
        <a:p>
          <a:r>
            <a:rPr lang="en-CA" noProof="0" dirty="0"/>
            <a:t>Reading journals (to evaluate reading a book)</a:t>
          </a:r>
        </a:p>
      </dgm:t>
    </dgm:pt>
    <dgm:pt modelId="{42E6C563-C901-490E-BCDB-DF88C22EB34E}" type="parTrans" cxnId="{DA14F1BD-BEDD-4D4D-A10F-DBDE6DDDD501}">
      <dgm:prSet/>
      <dgm:spPr/>
      <dgm:t>
        <a:bodyPr/>
        <a:lstStyle/>
        <a:p>
          <a:endParaRPr lang="fr-CA"/>
        </a:p>
      </dgm:t>
    </dgm:pt>
    <dgm:pt modelId="{A696B8B0-9A96-481F-A0EF-666E2EC418CF}" type="sibTrans" cxnId="{DA14F1BD-BEDD-4D4D-A10F-DBDE6DDDD501}">
      <dgm:prSet/>
      <dgm:spPr/>
      <dgm:t>
        <a:bodyPr/>
        <a:lstStyle/>
        <a:p>
          <a:endParaRPr lang="fr-CA"/>
        </a:p>
      </dgm:t>
    </dgm:pt>
    <dgm:pt modelId="{6F13B966-AEFE-4FCE-ABE5-23380B280B76}">
      <dgm:prSet phldrT="[Texte]"/>
      <dgm:spPr/>
      <dgm:t>
        <a:bodyPr/>
        <a:lstStyle/>
        <a:p>
          <a:r>
            <a:rPr lang="en-CA" noProof="0" dirty="0"/>
            <a:t>Multi-level grid for quick feedback</a:t>
          </a:r>
        </a:p>
      </dgm:t>
    </dgm:pt>
    <dgm:pt modelId="{5B592F4F-1E7A-4D15-B5C2-E2DF673B2100}" type="parTrans" cxnId="{2062E011-A137-4CC2-A5E7-2BE0DE4429F4}">
      <dgm:prSet/>
      <dgm:spPr/>
      <dgm:t>
        <a:bodyPr/>
        <a:lstStyle/>
        <a:p>
          <a:endParaRPr lang="fr-CA"/>
        </a:p>
      </dgm:t>
    </dgm:pt>
    <dgm:pt modelId="{0CDC9F80-D5D9-464B-9A94-D04A860E08F5}" type="sibTrans" cxnId="{2062E011-A137-4CC2-A5E7-2BE0DE4429F4}">
      <dgm:prSet/>
      <dgm:spPr/>
      <dgm:t>
        <a:bodyPr/>
        <a:lstStyle/>
        <a:p>
          <a:endParaRPr lang="fr-CA"/>
        </a:p>
      </dgm:t>
    </dgm:pt>
    <dgm:pt modelId="{65DAA5FB-AF16-454C-9E1A-81F3DE32E934}" type="pres">
      <dgm:prSet presAssocID="{021E3046-3929-4FE1-90F8-774785116E22}" presName="Name0" presStyleCnt="0">
        <dgm:presLayoutVars>
          <dgm:dir/>
          <dgm:animLvl val="lvl"/>
          <dgm:resizeHandles val="exact"/>
        </dgm:presLayoutVars>
      </dgm:prSet>
      <dgm:spPr/>
    </dgm:pt>
    <dgm:pt modelId="{E9ECD561-C6D9-444C-ACEF-86D30F34A20A}" type="pres">
      <dgm:prSet presAssocID="{5BD098F0-9DF7-4939-A502-0F285DEFFEEE}" presName="linNode" presStyleCnt="0"/>
      <dgm:spPr/>
    </dgm:pt>
    <dgm:pt modelId="{B7120F25-CD86-42D8-AD1C-AABC7E32FCF1}" type="pres">
      <dgm:prSet presAssocID="{5BD098F0-9DF7-4939-A502-0F285DEFFEEE}" presName="parentText" presStyleLbl="node1" presStyleIdx="0" presStyleCnt="4">
        <dgm:presLayoutVars>
          <dgm:chMax val="1"/>
          <dgm:bulletEnabled val="1"/>
        </dgm:presLayoutVars>
      </dgm:prSet>
      <dgm:spPr/>
    </dgm:pt>
    <dgm:pt modelId="{DD4DB500-7524-407E-A99B-B9365DFF41BD}" type="pres">
      <dgm:prSet presAssocID="{5BD098F0-9DF7-4939-A502-0F285DEFFEEE}" presName="descendantText" presStyleLbl="alignAccFollowNode1" presStyleIdx="0" presStyleCnt="4" custLinFactNeighborX="389">
        <dgm:presLayoutVars>
          <dgm:bulletEnabled val="1"/>
        </dgm:presLayoutVars>
      </dgm:prSet>
      <dgm:spPr/>
    </dgm:pt>
    <dgm:pt modelId="{44A384FF-B16A-434B-8114-01EB75584AFD}" type="pres">
      <dgm:prSet presAssocID="{F0008CD6-0F6A-4D65-A956-E7014637A210}" presName="sp" presStyleCnt="0"/>
      <dgm:spPr/>
    </dgm:pt>
    <dgm:pt modelId="{30F8D53B-A153-4A9A-AFDB-DD13A4F45DF2}" type="pres">
      <dgm:prSet presAssocID="{CDDBBFA0-B5B4-4F59-98A6-12E75A71B015}" presName="linNode" presStyleCnt="0"/>
      <dgm:spPr/>
    </dgm:pt>
    <dgm:pt modelId="{164F59EC-1BE9-444C-9F82-8D196F9414B6}" type="pres">
      <dgm:prSet presAssocID="{CDDBBFA0-B5B4-4F59-98A6-12E75A71B015}" presName="parentText" presStyleLbl="node1" presStyleIdx="1" presStyleCnt="4">
        <dgm:presLayoutVars>
          <dgm:chMax val="1"/>
          <dgm:bulletEnabled val="1"/>
        </dgm:presLayoutVars>
      </dgm:prSet>
      <dgm:spPr/>
    </dgm:pt>
    <dgm:pt modelId="{07879ECE-AA71-46BC-BA80-BB2D61FBF938}" type="pres">
      <dgm:prSet presAssocID="{CDDBBFA0-B5B4-4F59-98A6-12E75A71B015}" presName="descendantText" presStyleLbl="alignAccFollowNode1" presStyleIdx="1" presStyleCnt="4">
        <dgm:presLayoutVars>
          <dgm:bulletEnabled val="1"/>
        </dgm:presLayoutVars>
      </dgm:prSet>
      <dgm:spPr/>
    </dgm:pt>
    <dgm:pt modelId="{F365778E-B32C-4FBD-876E-60FEB346FDE1}" type="pres">
      <dgm:prSet presAssocID="{762EDCD2-BFE0-4125-9962-60E2595D516D}" presName="sp" presStyleCnt="0"/>
      <dgm:spPr/>
    </dgm:pt>
    <dgm:pt modelId="{2E5B0F4F-E37B-4E5A-8243-6F7F664A7B53}" type="pres">
      <dgm:prSet presAssocID="{F157AD30-470E-4F67-AEA4-7A094AC186E6}" presName="linNode" presStyleCnt="0"/>
      <dgm:spPr/>
    </dgm:pt>
    <dgm:pt modelId="{7C835245-30F7-4BD6-8686-FB03D3E8CE16}" type="pres">
      <dgm:prSet presAssocID="{F157AD30-470E-4F67-AEA4-7A094AC186E6}" presName="parentText" presStyleLbl="node1" presStyleIdx="2" presStyleCnt="4">
        <dgm:presLayoutVars>
          <dgm:chMax val="1"/>
          <dgm:bulletEnabled val="1"/>
        </dgm:presLayoutVars>
      </dgm:prSet>
      <dgm:spPr/>
    </dgm:pt>
    <dgm:pt modelId="{3B50870C-C64F-4F3D-9714-FD195E720CB2}" type="pres">
      <dgm:prSet presAssocID="{F157AD30-470E-4F67-AEA4-7A094AC186E6}" presName="descendantText" presStyleLbl="alignAccFollowNode1" presStyleIdx="2" presStyleCnt="4">
        <dgm:presLayoutVars>
          <dgm:bulletEnabled val="1"/>
        </dgm:presLayoutVars>
      </dgm:prSet>
      <dgm:spPr/>
    </dgm:pt>
    <dgm:pt modelId="{A35D0DA1-7BED-4E5F-8478-46B44F60299E}" type="pres">
      <dgm:prSet presAssocID="{AA7BEEEE-2A5E-4481-9E25-540F049875DA}" presName="sp" presStyleCnt="0"/>
      <dgm:spPr/>
    </dgm:pt>
    <dgm:pt modelId="{8C2C558E-3F53-4DC3-917D-45A57324B12A}" type="pres">
      <dgm:prSet presAssocID="{8EC626FA-4F40-4445-957C-2CD2DCAC8826}" presName="linNode" presStyleCnt="0"/>
      <dgm:spPr/>
    </dgm:pt>
    <dgm:pt modelId="{F712226B-DCEC-4C75-8681-1EB2007C9FAC}" type="pres">
      <dgm:prSet presAssocID="{8EC626FA-4F40-4445-957C-2CD2DCAC8826}" presName="parentText" presStyleLbl="node1" presStyleIdx="3" presStyleCnt="4">
        <dgm:presLayoutVars>
          <dgm:chMax val="1"/>
          <dgm:bulletEnabled val="1"/>
        </dgm:presLayoutVars>
      </dgm:prSet>
      <dgm:spPr/>
    </dgm:pt>
    <dgm:pt modelId="{F969EB06-712F-4316-B886-61A7C422B202}" type="pres">
      <dgm:prSet presAssocID="{8EC626FA-4F40-4445-957C-2CD2DCAC8826}" presName="descendantText" presStyleLbl="alignAccFollowNode1" presStyleIdx="3" presStyleCnt="4">
        <dgm:presLayoutVars>
          <dgm:bulletEnabled val="1"/>
        </dgm:presLayoutVars>
      </dgm:prSet>
      <dgm:spPr/>
    </dgm:pt>
  </dgm:ptLst>
  <dgm:cxnLst>
    <dgm:cxn modelId="{2062E011-A137-4CC2-A5E7-2BE0DE4429F4}" srcId="{8EC626FA-4F40-4445-957C-2CD2DCAC8826}" destId="{6F13B966-AEFE-4FCE-ABE5-23380B280B76}" srcOrd="0" destOrd="0" parTransId="{5B592F4F-1E7A-4D15-B5C2-E2DF673B2100}" sibTransId="{0CDC9F80-D5D9-464B-9A94-D04A860E08F5}"/>
    <dgm:cxn modelId="{C414A11F-6DD4-46BC-8F7F-52791D26A0D4}" type="presOf" srcId="{3E78F3A4-10C7-4D52-8643-79652AFE712E}" destId="{DD4DB500-7524-407E-A99B-B9365DFF41BD}" srcOrd="0" destOrd="0" presId="urn:microsoft.com/office/officeart/2005/8/layout/vList5"/>
    <dgm:cxn modelId="{7F7F4028-939E-4B1E-9261-CD8D4BBD770F}" type="presOf" srcId="{8EC626FA-4F40-4445-957C-2CD2DCAC8826}" destId="{F712226B-DCEC-4C75-8681-1EB2007C9FAC}" srcOrd="0" destOrd="0" presId="urn:microsoft.com/office/officeart/2005/8/layout/vList5"/>
    <dgm:cxn modelId="{CC1DF942-9DD2-4E13-9F86-8670B3B347ED}" type="presOf" srcId="{5BD098F0-9DF7-4939-A502-0F285DEFFEEE}" destId="{B7120F25-CD86-42D8-AD1C-AABC7E32FCF1}" srcOrd="0" destOrd="0" presId="urn:microsoft.com/office/officeart/2005/8/layout/vList5"/>
    <dgm:cxn modelId="{9C301064-F00C-49DF-A0DB-88BDFE1199AF}" srcId="{021E3046-3929-4FE1-90F8-774785116E22}" destId="{5BD098F0-9DF7-4939-A502-0F285DEFFEEE}" srcOrd="0" destOrd="0" parTransId="{47C07D4F-DDFF-41C5-B642-995D497DE832}" sibTransId="{F0008CD6-0F6A-4D65-A956-E7014637A210}"/>
    <dgm:cxn modelId="{9F02F550-D1BB-4D90-9D88-19A673A77894}" type="presOf" srcId="{6F13B966-AEFE-4FCE-ABE5-23380B280B76}" destId="{F969EB06-712F-4316-B886-61A7C422B202}" srcOrd="0" destOrd="0" presId="urn:microsoft.com/office/officeart/2005/8/layout/vList5"/>
    <dgm:cxn modelId="{1FCAA071-2283-4E73-9243-592A16BC999A}" type="presOf" srcId="{CDDBBFA0-B5B4-4F59-98A6-12E75A71B015}" destId="{164F59EC-1BE9-444C-9F82-8D196F9414B6}" srcOrd="0" destOrd="0" presId="urn:microsoft.com/office/officeart/2005/8/layout/vList5"/>
    <dgm:cxn modelId="{77E7F072-D230-4056-868B-F4787093D8DC}" srcId="{5BD098F0-9DF7-4939-A502-0F285DEFFEEE}" destId="{3E78F3A4-10C7-4D52-8643-79652AFE712E}" srcOrd="0" destOrd="0" parTransId="{5270EB6E-8395-4B96-8F84-FC0504D18102}" sibTransId="{F30A1ADC-2895-4218-8875-89C054637D58}"/>
    <dgm:cxn modelId="{7B14507D-5454-4750-8D36-3834E6D9A1A2}" srcId="{CDDBBFA0-B5B4-4F59-98A6-12E75A71B015}" destId="{3056C20F-BCD3-4E2C-9D36-C995DF8E8B8F}" srcOrd="0" destOrd="0" parTransId="{F4282DD9-7BF4-4462-9617-7093810CA2A2}" sibTransId="{528E8625-C4EB-45B1-AF5A-E2B6312F1C44}"/>
    <dgm:cxn modelId="{F5E3457E-E5F9-4721-B2A1-AB323671CBDA}" type="presOf" srcId="{F157AD30-470E-4F67-AEA4-7A094AC186E6}" destId="{7C835245-30F7-4BD6-8686-FB03D3E8CE16}" srcOrd="0" destOrd="0" presId="urn:microsoft.com/office/officeart/2005/8/layout/vList5"/>
    <dgm:cxn modelId="{1B0CAC7E-E993-40AE-AF25-A28B8B3D026B}" type="presOf" srcId="{3056C20F-BCD3-4E2C-9D36-C995DF8E8B8F}" destId="{07879ECE-AA71-46BC-BA80-BB2D61FBF938}" srcOrd="0" destOrd="0" presId="urn:microsoft.com/office/officeart/2005/8/layout/vList5"/>
    <dgm:cxn modelId="{9F34E6AA-8A06-4F2A-AC47-1309C9358968}" srcId="{021E3046-3929-4FE1-90F8-774785116E22}" destId="{CDDBBFA0-B5B4-4F59-98A6-12E75A71B015}" srcOrd="1" destOrd="0" parTransId="{255C1405-889A-4755-82EB-E643EBE90C2B}" sibTransId="{762EDCD2-BFE0-4125-9962-60E2595D516D}"/>
    <dgm:cxn modelId="{9EB458B2-665B-4113-8F64-75FA944DE55D}" type="presOf" srcId="{E2C07050-6AAA-48A5-9180-AA95EC76B651}" destId="{3B50870C-C64F-4F3D-9714-FD195E720CB2}" srcOrd="0" destOrd="0" presId="urn:microsoft.com/office/officeart/2005/8/layout/vList5"/>
    <dgm:cxn modelId="{D39395BA-8C59-48BB-9984-F8BF7A51A241}" srcId="{F157AD30-470E-4F67-AEA4-7A094AC186E6}" destId="{E2C07050-6AAA-48A5-9180-AA95EC76B651}" srcOrd="0" destOrd="0" parTransId="{75345E64-2B7C-4D06-8473-0BFE35DB09EB}" sibTransId="{BF9BF645-711B-42CE-A66B-C1B2BB14C9B1}"/>
    <dgm:cxn modelId="{6E6854BB-3AF8-46D4-A84A-814C28787276}" srcId="{021E3046-3929-4FE1-90F8-774785116E22}" destId="{F157AD30-470E-4F67-AEA4-7A094AC186E6}" srcOrd="2" destOrd="0" parTransId="{1CE6464A-B35F-4DAD-A296-191E778768FE}" sibTransId="{AA7BEEEE-2A5E-4481-9E25-540F049875DA}"/>
    <dgm:cxn modelId="{DA14F1BD-BEDD-4D4D-A10F-DBDE6DDDD501}" srcId="{021E3046-3929-4FE1-90F8-774785116E22}" destId="{8EC626FA-4F40-4445-957C-2CD2DCAC8826}" srcOrd="3" destOrd="0" parTransId="{42E6C563-C901-490E-BCDB-DF88C22EB34E}" sibTransId="{A696B8B0-9A96-481F-A0EF-666E2EC418CF}"/>
    <dgm:cxn modelId="{58B37EDD-11F4-462D-85F2-105C6BA3F137}" type="presOf" srcId="{021E3046-3929-4FE1-90F8-774785116E22}" destId="{65DAA5FB-AF16-454C-9E1A-81F3DE32E934}" srcOrd="0" destOrd="0" presId="urn:microsoft.com/office/officeart/2005/8/layout/vList5"/>
    <dgm:cxn modelId="{2593AAFA-B390-4068-BE41-119F6BED7D6A}" type="presParOf" srcId="{65DAA5FB-AF16-454C-9E1A-81F3DE32E934}" destId="{E9ECD561-C6D9-444C-ACEF-86D30F34A20A}" srcOrd="0" destOrd="0" presId="urn:microsoft.com/office/officeart/2005/8/layout/vList5"/>
    <dgm:cxn modelId="{0C1EFB03-3821-4127-AEFC-8D0C1F668B91}" type="presParOf" srcId="{E9ECD561-C6D9-444C-ACEF-86D30F34A20A}" destId="{B7120F25-CD86-42D8-AD1C-AABC7E32FCF1}" srcOrd="0" destOrd="0" presId="urn:microsoft.com/office/officeart/2005/8/layout/vList5"/>
    <dgm:cxn modelId="{E06C1F13-AC82-4392-87AC-26F3074F403A}" type="presParOf" srcId="{E9ECD561-C6D9-444C-ACEF-86D30F34A20A}" destId="{DD4DB500-7524-407E-A99B-B9365DFF41BD}" srcOrd="1" destOrd="0" presId="urn:microsoft.com/office/officeart/2005/8/layout/vList5"/>
    <dgm:cxn modelId="{E63C599F-C9AD-428F-98D0-0FAA6E36D845}" type="presParOf" srcId="{65DAA5FB-AF16-454C-9E1A-81F3DE32E934}" destId="{44A384FF-B16A-434B-8114-01EB75584AFD}" srcOrd="1" destOrd="0" presId="urn:microsoft.com/office/officeart/2005/8/layout/vList5"/>
    <dgm:cxn modelId="{7DE6CAE2-39AB-4CBF-BC6F-17AD9F757BEF}" type="presParOf" srcId="{65DAA5FB-AF16-454C-9E1A-81F3DE32E934}" destId="{30F8D53B-A153-4A9A-AFDB-DD13A4F45DF2}" srcOrd="2" destOrd="0" presId="urn:microsoft.com/office/officeart/2005/8/layout/vList5"/>
    <dgm:cxn modelId="{7A2C02DB-987B-440D-8867-83E7C8D28615}" type="presParOf" srcId="{30F8D53B-A153-4A9A-AFDB-DD13A4F45DF2}" destId="{164F59EC-1BE9-444C-9F82-8D196F9414B6}" srcOrd="0" destOrd="0" presId="urn:microsoft.com/office/officeart/2005/8/layout/vList5"/>
    <dgm:cxn modelId="{F9F4B3AD-EDCC-48D4-8C92-56E8184A6B10}" type="presParOf" srcId="{30F8D53B-A153-4A9A-AFDB-DD13A4F45DF2}" destId="{07879ECE-AA71-46BC-BA80-BB2D61FBF938}" srcOrd="1" destOrd="0" presId="urn:microsoft.com/office/officeart/2005/8/layout/vList5"/>
    <dgm:cxn modelId="{B3C0A4BD-7BEF-4EED-A12F-F298C9E3491D}" type="presParOf" srcId="{65DAA5FB-AF16-454C-9E1A-81F3DE32E934}" destId="{F365778E-B32C-4FBD-876E-60FEB346FDE1}" srcOrd="3" destOrd="0" presId="urn:microsoft.com/office/officeart/2005/8/layout/vList5"/>
    <dgm:cxn modelId="{EE50DE55-7EE7-4F00-AAAE-15112B5A1CA8}" type="presParOf" srcId="{65DAA5FB-AF16-454C-9E1A-81F3DE32E934}" destId="{2E5B0F4F-E37B-4E5A-8243-6F7F664A7B53}" srcOrd="4" destOrd="0" presId="urn:microsoft.com/office/officeart/2005/8/layout/vList5"/>
    <dgm:cxn modelId="{129DEB42-923B-441B-BF91-58913A52B15E}" type="presParOf" srcId="{2E5B0F4F-E37B-4E5A-8243-6F7F664A7B53}" destId="{7C835245-30F7-4BD6-8686-FB03D3E8CE16}" srcOrd="0" destOrd="0" presId="urn:microsoft.com/office/officeart/2005/8/layout/vList5"/>
    <dgm:cxn modelId="{87677802-B75D-4C8C-8B19-2B38FB51C990}" type="presParOf" srcId="{2E5B0F4F-E37B-4E5A-8243-6F7F664A7B53}" destId="{3B50870C-C64F-4F3D-9714-FD195E720CB2}" srcOrd="1" destOrd="0" presId="urn:microsoft.com/office/officeart/2005/8/layout/vList5"/>
    <dgm:cxn modelId="{26D03AE3-74AD-4542-B57E-D2FDDDEEE056}" type="presParOf" srcId="{65DAA5FB-AF16-454C-9E1A-81F3DE32E934}" destId="{A35D0DA1-7BED-4E5F-8478-46B44F60299E}" srcOrd="5" destOrd="0" presId="urn:microsoft.com/office/officeart/2005/8/layout/vList5"/>
    <dgm:cxn modelId="{715CDD8A-643A-4AA6-AE52-1EE84AC55F01}" type="presParOf" srcId="{65DAA5FB-AF16-454C-9E1A-81F3DE32E934}" destId="{8C2C558E-3F53-4DC3-917D-45A57324B12A}" srcOrd="6" destOrd="0" presId="urn:microsoft.com/office/officeart/2005/8/layout/vList5"/>
    <dgm:cxn modelId="{9079E0A9-0164-4C1F-B02A-871AFD1AFE52}" type="presParOf" srcId="{8C2C558E-3F53-4DC3-917D-45A57324B12A}" destId="{F712226B-DCEC-4C75-8681-1EB2007C9FAC}" srcOrd="0" destOrd="0" presId="urn:microsoft.com/office/officeart/2005/8/layout/vList5"/>
    <dgm:cxn modelId="{6BA8110B-D553-491F-9DB4-05D66F75844D}" type="presParOf" srcId="{8C2C558E-3F53-4DC3-917D-45A57324B12A}" destId="{F969EB06-712F-4316-B886-61A7C422B20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0F888CB4-6A63-4C04-BE5B-1030E69CAD95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050C078B-0A1C-4E38-AF94-7BC2A768E3C5}">
      <dgm:prSet/>
      <dgm:spPr/>
      <dgm:t>
        <a:bodyPr/>
        <a:lstStyle/>
        <a:p>
          <a:r>
            <a:rPr lang="en-CA" dirty="0"/>
            <a:t>Feel free to use, adapt for teaching</a:t>
          </a:r>
          <a:endParaRPr lang="en-US" dirty="0"/>
        </a:p>
      </dgm:t>
    </dgm:pt>
    <dgm:pt modelId="{6C6AD557-7221-4119-9CF3-220ED80D4B77}" type="parTrans" cxnId="{8ED5003E-BD1D-41C4-8300-228ABAA97C5A}">
      <dgm:prSet/>
      <dgm:spPr/>
      <dgm:t>
        <a:bodyPr/>
        <a:lstStyle/>
        <a:p>
          <a:endParaRPr lang="en-US"/>
        </a:p>
      </dgm:t>
    </dgm:pt>
    <dgm:pt modelId="{E3EC1EEE-F653-40DA-BA9E-0EE0B4CFDA01}" type="sibTrans" cxnId="{8ED5003E-BD1D-41C4-8300-228ABAA97C5A}">
      <dgm:prSet/>
      <dgm:spPr/>
      <dgm:t>
        <a:bodyPr/>
        <a:lstStyle/>
        <a:p>
          <a:endParaRPr lang="en-US"/>
        </a:p>
      </dgm:t>
    </dgm:pt>
    <dgm:pt modelId="{B9A78ACE-E372-4449-A15C-2C872426013A}">
      <dgm:prSet/>
      <dgm:spPr/>
      <dgm:t>
        <a:bodyPr/>
        <a:lstStyle/>
        <a:p>
          <a:r>
            <a:rPr lang="en-CA" dirty="0"/>
            <a:t>I’ll be happy to get feedback</a:t>
          </a:r>
          <a:endParaRPr lang="en-US" dirty="0"/>
        </a:p>
      </dgm:t>
    </dgm:pt>
    <dgm:pt modelId="{4741EFE3-9BF7-4CEE-AD1A-449D50D1D01D}" type="parTrans" cxnId="{D4E05B69-3203-44BA-ACCC-4EC9729C4D9C}">
      <dgm:prSet/>
      <dgm:spPr/>
      <dgm:t>
        <a:bodyPr/>
        <a:lstStyle/>
        <a:p>
          <a:endParaRPr lang="en-US"/>
        </a:p>
      </dgm:t>
    </dgm:pt>
    <dgm:pt modelId="{6CC3314D-36A0-47B8-BEAF-9764261EB2B6}" type="sibTrans" cxnId="{D4E05B69-3203-44BA-ACCC-4EC9729C4D9C}">
      <dgm:prSet/>
      <dgm:spPr/>
      <dgm:t>
        <a:bodyPr/>
        <a:lstStyle/>
        <a:p>
          <a:endParaRPr lang="en-US"/>
        </a:p>
      </dgm:t>
    </dgm:pt>
    <dgm:pt modelId="{AED7F7DD-7450-4765-B948-5BC39A2F6FBC}">
      <dgm:prSet/>
      <dgm:spPr/>
      <dgm:t>
        <a:bodyPr/>
        <a:lstStyle/>
        <a:p>
          <a:r>
            <a:rPr lang="en-CA" dirty="0"/>
            <a:t>Will publish updates as needed</a:t>
          </a:r>
          <a:endParaRPr lang="en-US" dirty="0"/>
        </a:p>
      </dgm:t>
    </dgm:pt>
    <dgm:pt modelId="{079915CC-28C0-4737-B601-2078241D8695}" type="parTrans" cxnId="{67FB24FF-28EC-4451-BBC8-12F5EF6ED7AA}">
      <dgm:prSet/>
      <dgm:spPr/>
      <dgm:t>
        <a:bodyPr/>
        <a:lstStyle/>
        <a:p>
          <a:endParaRPr lang="en-US"/>
        </a:p>
      </dgm:t>
    </dgm:pt>
    <dgm:pt modelId="{0468B9A1-15B3-4162-8932-3B205CF963B7}" type="sibTrans" cxnId="{67FB24FF-28EC-4451-BBC8-12F5EF6ED7AA}">
      <dgm:prSet/>
      <dgm:spPr/>
      <dgm:t>
        <a:bodyPr/>
        <a:lstStyle/>
        <a:p>
          <a:endParaRPr lang="en-US"/>
        </a:p>
      </dgm:t>
    </dgm:pt>
    <dgm:pt modelId="{0FEE931E-66AA-4468-82CC-BD4E600E3283}">
      <dgm:prSet/>
      <dgm:spPr/>
      <dgm:t>
        <a:bodyPr/>
        <a:lstStyle/>
        <a:p>
          <a:r>
            <a:rPr lang="en-CA" dirty="0"/>
            <a:t>Not a standard; a toolbox</a:t>
          </a:r>
        </a:p>
      </dgm:t>
    </dgm:pt>
    <dgm:pt modelId="{C6809D1F-1943-49C7-AD59-1BB5086BB6FA}" type="parTrans" cxnId="{C4064F18-DD54-4F83-9736-CF9A50799851}">
      <dgm:prSet/>
      <dgm:spPr/>
      <dgm:t>
        <a:bodyPr/>
        <a:lstStyle/>
        <a:p>
          <a:endParaRPr lang="en-US"/>
        </a:p>
      </dgm:t>
    </dgm:pt>
    <dgm:pt modelId="{2D8B19F3-49A2-4950-A22F-54BB599D69D0}" type="sibTrans" cxnId="{C4064F18-DD54-4F83-9736-CF9A50799851}">
      <dgm:prSet/>
      <dgm:spPr/>
      <dgm:t>
        <a:bodyPr/>
        <a:lstStyle/>
        <a:p>
          <a:endParaRPr lang="en-US"/>
        </a:p>
      </dgm:t>
    </dgm:pt>
    <dgm:pt modelId="{6F2B86B4-8DF7-487C-A065-E6DD6F01D9C8}">
      <dgm:prSet/>
      <dgm:spPr/>
      <dgm:t>
        <a:bodyPr/>
        <a:lstStyle/>
        <a:p>
          <a:r>
            <a:rPr lang="en-CA" dirty="0"/>
            <a:t>Curious about tasks? Other talk</a:t>
          </a:r>
        </a:p>
      </dgm:t>
    </dgm:pt>
    <dgm:pt modelId="{C02F2A49-A17F-4548-852D-6AFABF687FF8}" type="parTrans" cxnId="{B3BFCCC3-205B-459F-803B-3A01CA16FC10}">
      <dgm:prSet/>
      <dgm:spPr/>
      <dgm:t>
        <a:bodyPr/>
        <a:lstStyle/>
        <a:p>
          <a:endParaRPr lang="fr-CA"/>
        </a:p>
      </dgm:t>
    </dgm:pt>
    <dgm:pt modelId="{859C6FDF-902D-408E-B2EC-90FD8527F2E0}" type="sibTrans" cxnId="{B3BFCCC3-205B-459F-803B-3A01CA16FC10}">
      <dgm:prSet/>
      <dgm:spPr/>
      <dgm:t>
        <a:bodyPr/>
        <a:lstStyle/>
        <a:p>
          <a:endParaRPr lang="fr-CA"/>
        </a:p>
      </dgm:t>
    </dgm:pt>
    <dgm:pt modelId="{57EA8499-2147-4F3D-9086-85A9B8D8DFE9}" type="pres">
      <dgm:prSet presAssocID="{0F888CB4-6A63-4C04-BE5B-1030E69CAD95}" presName="linear" presStyleCnt="0">
        <dgm:presLayoutVars>
          <dgm:animLvl val="lvl"/>
          <dgm:resizeHandles val="exact"/>
        </dgm:presLayoutVars>
      </dgm:prSet>
      <dgm:spPr/>
    </dgm:pt>
    <dgm:pt modelId="{5B6F080A-92F3-424F-853A-08AE0EC0B69C}" type="pres">
      <dgm:prSet presAssocID="{050C078B-0A1C-4E38-AF94-7BC2A768E3C5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653136D-B195-412B-81AE-291550187CDD}" type="pres">
      <dgm:prSet presAssocID="{E3EC1EEE-F653-40DA-BA9E-0EE0B4CFDA01}" presName="spacer" presStyleCnt="0"/>
      <dgm:spPr/>
    </dgm:pt>
    <dgm:pt modelId="{BFE39AD7-C647-44E3-BEB4-56017591EBDD}" type="pres">
      <dgm:prSet presAssocID="{B9A78ACE-E372-4449-A15C-2C872426013A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180954F7-2FFD-4A78-88B1-0F0C26902CD6}" type="pres">
      <dgm:prSet presAssocID="{6CC3314D-36A0-47B8-BEAF-9764261EB2B6}" presName="spacer" presStyleCnt="0"/>
      <dgm:spPr/>
    </dgm:pt>
    <dgm:pt modelId="{E3E42B80-7778-4614-8BB7-2B377A97E26A}" type="pres">
      <dgm:prSet presAssocID="{AED7F7DD-7450-4765-B948-5BC39A2F6FBC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25768697-AD23-4214-82DA-AD0AC17001A8}" type="pres">
      <dgm:prSet presAssocID="{0468B9A1-15B3-4162-8932-3B205CF963B7}" presName="spacer" presStyleCnt="0"/>
      <dgm:spPr/>
    </dgm:pt>
    <dgm:pt modelId="{BBC02CE1-ABB2-45A7-BF98-FB71471AF076}" type="pres">
      <dgm:prSet presAssocID="{0FEE931E-66AA-4468-82CC-BD4E600E3283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A28449EF-D438-4134-9428-828692024F70}" type="pres">
      <dgm:prSet presAssocID="{2D8B19F3-49A2-4950-A22F-54BB599D69D0}" presName="spacer" presStyleCnt="0"/>
      <dgm:spPr/>
    </dgm:pt>
    <dgm:pt modelId="{5151820D-174B-408A-9203-8EB12660ED9C}" type="pres">
      <dgm:prSet presAssocID="{6F2B86B4-8DF7-487C-A065-E6DD6F01D9C8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4064F18-DD54-4F83-9736-CF9A50799851}" srcId="{0F888CB4-6A63-4C04-BE5B-1030E69CAD95}" destId="{0FEE931E-66AA-4468-82CC-BD4E600E3283}" srcOrd="3" destOrd="0" parTransId="{C6809D1F-1943-49C7-AD59-1BB5086BB6FA}" sibTransId="{2D8B19F3-49A2-4950-A22F-54BB599D69D0}"/>
    <dgm:cxn modelId="{30C84329-B689-4C48-B207-8E285FEB9C6E}" type="presOf" srcId="{AED7F7DD-7450-4765-B948-5BC39A2F6FBC}" destId="{E3E42B80-7778-4614-8BB7-2B377A97E26A}" srcOrd="0" destOrd="0" presId="urn:microsoft.com/office/officeart/2005/8/layout/vList2"/>
    <dgm:cxn modelId="{8ED5003E-BD1D-41C4-8300-228ABAA97C5A}" srcId="{0F888CB4-6A63-4C04-BE5B-1030E69CAD95}" destId="{050C078B-0A1C-4E38-AF94-7BC2A768E3C5}" srcOrd="0" destOrd="0" parTransId="{6C6AD557-7221-4119-9CF3-220ED80D4B77}" sibTransId="{E3EC1EEE-F653-40DA-BA9E-0EE0B4CFDA01}"/>
    <dgm:cxn modelId="{ADB8AB63-F957-407D-9AA7-9A64F4A90A66}" type="presOf" srcId="{0FEE931E-66AA-4468-82CC-BD4E600E3283}" destId="{BBC02CE1-ABB2-45A7-BF98-FB71471AF076}" srcOrd="0" destOrd="0" presId="urn:microsoft.com/office/officeart/2005/8/layout/vList2"/>
    <dgm:cxn modelId="{D4E05B69-3203-44BA-ACCC-4EC9729C4D9C}" srcId="{0F888CB4-6A63-4C04-BE5B-1030E69CAD95}" destId="{B9A78ACE-E372-4449-A15C-2C872426013A}" srcOrd="1" destOrd="0" parTransId="{4741EFE3-9BF7-4CEE-AD1A-449D50D1D01D}" sibTransId="{6CC3314D-36A0-47B8-BEAF-9764261EB2B6}"/>
    <dgm:cxn modelId="{563CDF96-173D-4E33-B555-1A8E68F07728}" type="presOf" srcId="{050C078B-0A1C-4E38-AF94-7BC2A768E3C5}" destId="{5B6F080A-92F3-424F-853A-08AE0EC0B69C}" srcOrd="0" destOrd="0" presId="urn:microsoft.com/office/officeart/2005/8/layout/vList2"/>
    <dgm:cxn modelId="{0690FBB0-08CF-42B1-B94E-FFDCF6D92CBB}" type="presOf" srcId="{B9A78ACE-E372-4449-A15C-2C872426013A}" destId="{BFE39AD7-C647-44E3-BEB4-56017591EBDD}" srcOrd="0" destOrd="0" presId="urn:microsoft.com/office/officeart/2005/8/layout/vList2"/>
    <dgm:cxn modelId="{B3BFCCC3-205B-459F-803B-3A01CA16FC10}" srcId="{0F888CB4-6A63-4C04-BE5B-1030E69CAD95}" destId="{6F2B86B4-8DF7-487C-A065-E6DD6F01D9C8}" srcOrd="4" destOrd="0" parTransId="{C02F2A49-A17F-4548-852D-6AFABF687FF8}" sibTransId="{859C6FDF-902D-408E-B2EC-90FD8527F2E0}"/>
    <dgm:cxn modelId="{DAF5D5E6-0EBC-4A55-BFC6-D1D4504DEAEB}" type="presOf" srcId="{6F2B86B4-8DF7-487C-A065-E6DD6F01D9C8}" destId="{5151820D-174B-408A-9203-8EB12660ED9C}" srcOrd="0" destOrd="0" presId="urn:microsoft.com/office/officeart/2005/8/layout/vList2"/>
    <dgm:cxn modelId="{006C27F3-DAF3-42EE-BE61-65838E0F8996}" type="presOf" srcId="{0F888CB4-6A63-4C04-BE5B-1030E69CAD95}" destId="{57EA8499-2147-4F3D-9086-85A9B8D8DFE9}" srcOrd="0" destOrd="0" presId="urn:microsoft.com/office/officeart/2005/8/layout/vList2"/>
    <dgm:cxn modelId="{67FB24FF-28EC-4451-BBC8-12F5EF6ED7AA}" srcId="{0F888CB4-6A63-4C04-BE5B-1030E69CAD95}" destId="{AED7F7DD-7450-4765-B948-5BC39A2F6FBC}" srcOrd="2" destOrd="0" parTransId="{079915CC-28C0-4737-B601-2078241D8695}" sibTransId="{0468B9A1-15B3-4162-8932-3B205CF963B7}"/>
    <dgm:cxn modelId="{BD318396-9F05-442E-AA47-9932218D6195}" type="presParOf" srcId="{57EA8499-2147-4F3D-9086-85A9B8D8DFE9}" destId="{5B6F080A-92F3-424F-853A-08AE0EC0B69C}" srcOrd="0" destOrd="0" presId="urn:microsoft.com/office/officeart/2005/8/layout/vList2"/>
    <dgm:cxn modelId="{433255A7-680E-49D5-BF47-55EEC39ED838}" type="presParOf" srcId="{57EA8499-2147-4F3D-9086-85A9B8D8DFE9}" destId="{8653136D-B195-412B-81AE-291550187CDD}" srcOrd="1" destOrd="0" presId="urn:microsoft.com/office/officeart/2005/8/layout/vList2"/>
    <dgm:cxn modelId="{DD089556-67DE-4FAE-9269-E6D4F7598140}" type="presParOf" srcId="{57EA8499-2147-4F3D-9086-85A9B8D8DFE9}" destId="{BFE39AD7-C647-44E3-BEB4-56017591EBDD}" srcOrd="2" destOrd="0" presId="urn:microsoft.com/office/officeart/2005/8/layout/vList2"/>
    <dgm:cxn modelId="{E9E8D51A-67D4-43DC-8F0D-59129E7718A2}" type="presParOf" srcId="{57EA8499-2147-4F3D-9086-85A9B8D8DFE9}" destId="{180954F7-2FFD-4A78-88B1-0F0C26902CD6}" srcOrd="3" destOrd="0" presId="urn:microsoft.com/office/officeart/2005/8/layout/vList2"/>
    <dgm:cxn modelId="{515F88AF-3A74-451D-8F64-4CF1F646B61C}" type="presParOf" srcId="{57EA8499-2147-4F3D-9086-85A9B8D8DFE9}" destId="{E3E42B80-7778-4614-8BB7-2B377A97E26A}" srcOrd="4" destOrd="0" presId="urn:microsoft.com/office/officeart/2005/8/layout/vList2"/>
    <dgm:cxn modelId="{D5D7A210-7390-4962-A99D-B6D92B8CCAA7}" type="presParOf" srcId="{57EA8499-2147-4F3D-9086-85A9B8D8DFE9}" destId="{25768697-AD23-4214-82DA-AD0AC17001A8}" srcOrd="5" destOrd="0" presId="urn:microsoft.com/office/officeart/2005/8/layout/vList2"/>
    <dgm:cxn modelId="{74793208-3E16-405D-BC63-8283A5BFE331}" type="presParOf" srcId="{57EA8499-2147-4F3D-9086-85A9B8D8DFE9}" destId="{BBC02CE1-ABB2-45A7-BF98-FB71471AF076}" srcOrd="6" destOrd="0" presId="urn:microsoft.com/office/officeart/2005/8/layout/vList2"/>
    <dgm:cxn modelId="{A231B401-518B-4C2E-A4FD-B4C4E56D1525}" type="presParOf" srcId="{57EA8499-2147-4F3D-9086-85A9B8D8DFE9}" destId="{A28449EF-D438-4134-9428-828692024F70}" srcOrd="7" destOrd="0" presId="urn:microsoft.com/office/officeart/2005/8/layout/vList2"/>
    <dgm:cxn modelId="{C15F9A30-B795-4FEA-A899-1F0BC62BED25}" type="presParOf" srcId="{57EA8499-2147-4F3D-9086-85A9B8D8DFE9}" destId="{5151820D-174B-408A-9203-8EB12660ED9C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95EAADA7-C6F5-4503-8CEA-1254CC9B63A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0_3" csCatId="mainScheme" phldr="1"/>
      <dgm:spPr/>
      <dgm:t>
        <a:bodyPr/>
        <a:lstStyle/>
        <a:p>
          <a:endParaRPr lang="en-US"/>
        </a:p>
      </dgm:t>
    </dgm:pt>
    <dgm:pt modelId="{EF0CCC75-F1B5-4657-898E-1262BB19AA46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Please send feedback to Jerome Loisel </a:t>
          </a:r>
          <a:r>
            <a:rPr lang="en-CA" dirty="0">
              <a:hlinkClick xmlns:r="http://schemas.openxmlformats.org/officeDocument/2006/relationships" r:id="rId1"/>
            </a:rPr>
            <a:t>jerome.loisel@cegeplevis.ca</a:t>
          </a:r>
          <a:r>
            <a:rPr lang="en-CA" dirty="0"/>
            <a:t>  </a:t>
          </a:r>
          <a:endParaRPr lang="en-US" dirty="0"/>
        </a:p>
      </dgm:t>
    </dgm:pt>
    <dgm:pt modelId="{CA76DCEB-6BCF-46D0-8C4A-7741496D3DBC}" type="parTrans" cxnId="{5D8A11C8-AD4B-41AE-84BE-AD38C9B4889C}">
      <dgm:prSet/>
      <dgm:spPr/>
      <dgm:t>
        <a:bodyPr/>
        <a:lstStyle/>
        <a:p>
          <a:endParaRPr lang="en-US"/>
        </a:p>
      </dgm:t>
    </dgm:pt>
    <dgm:pt modelId="{45A0D9B1-F5F9-4D3C-A308-3A3FB0DDB5FF}" type="sibTrans" cxnId="{5D8A11C8-AD4B-41AE-84BE-AD38C9B4889C}">
      <dgm:prSet/>
      <dgm:spPr/>
      <dgm:t>
        <a:bodyPr/>
        <a:lstStyle/>
        <a:p>
          <a:endParaRPr lang="en-US"/>
        </a:p>
      </dgm:t>
    </dgm:pt>
    <dgm:pt modelId="{DE32ED97-7555-41CF-9700-DECEED14FE1D}">
      <dgm:prSet/>
      <dgm:spPr/>
      <dgm:t>
        <a:bodyPr/>
        <a:lstStyle/>
        <a:p>
          <a:pPr>
            <a:lnSpc>
              <a:spcPct val="100000"/>
            </a:lnSpc>
          </a:pPr>
          <a:r>
            <a:rPr lang="en-CA" dirty="0"/>
            <a:t>With help from: The language department at the Cégep de </a:t>
          </a:r>
          <a:r>
            <a:rPr lang="en-CA" dirty="0" err="1"/>
            <a:t>Lévis</a:t>
          </a:r>
          <a:endParaRPr lang="en-US" dirty="0"/>
        </a:p>
      </dgm:t>
    </dgm:pt>
    <dgm:pt modelId="{CFCB0E00-F0A9-4BBB-909A-22D5CB1AF9B7}" type="parTrans" cxnId="{426CA785-DE6E-40CE-8219-E16B4D330780}">
      <dgm:prSet/>
      <dgm:spPr/>
      <dgm:t>
        <a:bodyPr/>
        <a:lstStyle/>
        <a:p>
          <a:endParaRPr lang="en-US"/>
        </a:p>
      </dgm:t>
    </dgm:pt>
    <dgm:pt modelId="{EED50EF8-4D27-4162-9E77-B8FA92FA2443}" type="sibTrans" cxnId="{426CA785-DE6E-40CE-8219-E16B4D330780}">
      <dgm:prSet/>
      <dgm:spPr/>
      <dgm:t>
        <a:bodyPr/>
        <a:lstStyle/>
        <a:p>
          <a:endParaRPr lang="en-US"/>
        </a:p>
      </dgm:t>
    </dgm:pt>
    <dgm:pt modelId="{70991A1B-205D-4486-8DB2-1A829772FE0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Talk and grids released under the cc-by-</a:t>
          </a:r>
          <a:r>
            <a:rPr lang="en-US" dirty="0" err="1"/>
            <a:t>sa</a:t>
          </a:r>
          <a:r>
            <a:rPr lang="en-US" dirty="0"/>
            <a:t> license. Teachers may reproduce without attribution.</a:t>
          </a:r>
        </a:p>
      </dgm:t>
    </dgm:pt>
    <dgm:pt modelId="{7E548E17-AFDB-4357-8321-D83F1FC20C82}" type="parTrans" cxnId="{5807E3BB-BD0B-4214-8A0C-9C69F2A92E81}">
      <dgm:prSet/>
      <dgm:spPr/>
      <dgm:t>
        <a:bodyPr/>
        <a:lstStyle/>
        <a:p>
          <a:endParaRPr lang="fr-CA"/>
        </a:p>
      </dgm:t>
    </dgm:pt>
    <dgm:pt modelId="{A2C329D0-DD8F-4683-8291-2157FF1F6DB8}" type="sibTrans" cxnId="{5807E3BB-BD0B-4214-8A0C-9C69F2A92E81}">
      <dgm:prSet/>
      <dgm:spPr/>
      <dgm:t>
        <a:bodyPr/>
        <a:lstStyle/>
        <a:p>
          <a:endParaRPr lang="fr-CA"/>
        </a:p>
      </dgm:t>
    </dgm:pt>
    <dgm:pt modelId="{3E140A50-1D95-42E8-9AE9-97FB6353D039}" type="pres">
      <dgm:prSet presAssocID="{95EAADA7-C6F5-4503-8CEA-1254CC9B63A9}" presName="root" presStyleCnt="0">
        <dgm:presLayoutVars>
          <dgm:dir/>
          <dgm:resizeHandles val="exact"/>
        </dgm:presLayoutVars>
      </dgm:prSet>
      <dgm:spPr/>
    </dgm:pt>
    <dgm:pt modelId="{B3C37DBB-6C5E-4B34-8B59-0AE059EE99FD}" type="pres">
      <dgm:prSet presAssocID="{EF0CCC75-F1B5-4657-898E-1262BB19AA46}" presName="compNode" presStyleCnt="0"/>
      <dgm:spPr/>
    </dgm:pt>
    <dgm:pt modelId="{98DA8EE7-4EF7-41B7-8414-BCF3EF6BA460}" type="pres">
      <dgm:prSet presAssocID="{EF0CCC75-F1B5-4657-898E-1262BB19AA46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dresse de courrier"/>
        </a:ext>
      </dgm:extLst>
    </dgm:pt>
    <dgm:pt modelId="{9E191567-0D40-4E2B-9554-07C3A83F1C9A}" type="pres">
      <dgm:prSet presAssocID="{EF0CCC75-F1B5-4657-898E-1262BB19AA46}" presName="spaceRect" presStyleCnt="0"/>
      <dgm:spPr/>
    </dgm:pt>
    <dgm:pt modelId="{5D484C5D-51E6-44CD-AA0C-B17533267AD4}" type="pres">
      <dgm:prSet presAssocID="{EF0CCC75-F1B5-4657-898E-1262BB19AA46}" presName="textRect" presStyleLbl="revTx" presStyleIdx="0" presStyleCnt="3">
        <dgm:presLayoutVars>
          <dgm:chMax val="1"/>
          <dgm:chPref val="1"/>
        </dgm:presLayoutVars>
      </dgm:prSet>
      <dgm:spPr/>
    </dgm:pt>
    <dgm:pt modelId="{8C28AD28-669A-473F-80E9-7081E9E37083}" type="pres">
      <dgm:prSet presAssocID="{45A0D9B1-F5F9-4D3C-A308-3A3FB0DDB5FF}" presName="sibTrans" presStyleCnt="0"/>
      <dgm:spPr/>
    </dgm:pt>
    <dgm:pt modelId="{0C359B70-200F-4311-8E86-68A7EA475DC4}" type="pres">
      <dgm:prSet presAssocID="{DE32ED97-7555-41CF-9700-DECEED14FE1D}" presName="compNode" presStyleCnt="0"/>
      <dgm:spPr/>
    </dgm:pt>
    <dgm:pt modelId="{49E28145-6A58-44F3-995F-412E4306D411}" type="pres">
      <dgm:prSet presAssocID="{DE32ED97-7555-41CF-9700-DECEED14FE1D}" presName="iconRect" presStyleLbl="node1" presStyleIdx="1" presStyleCnt="3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isage portant des lunettes de soleil sans remplissage"/>
        </a:ext>
      </dgm:extLst>
    </dgm:pt>
    <dgm:pt modelId="{A5958F86-61A7-4D97-98BB-C7857941AD43}" type="pres">
      <dgm:prSet presAssocID="{DE32ED97-7555-41CF-9700-DECEED14FE1D}" presName="spaceRect" presStyleCnt="0"/>
      <dgm:spPr/>
    </dgm:pt>
    <dgm:pt modelId="{9ABB05BB-E909-4E96-B1E4-F272D495BA9F}" type="pres">
      <dgm:prSet presAssocID="{DE32ED97-7555-41CF-9700-DECEED14FE1D}" presName="textRect" presStyleLbl="revTx" presStyleIdx="1" presStyleCnt="3">
        <dgm:presLayoutVars>
          <dgm:chMax val="1"/>
          <dgm:chPref val="1"/>
        </dgm:presLayoutVars>
      </dgm:prSet>
      <dgm:spPr/>
    </dgm:pt>
    <dgm:pt modelId="{2B5F435D-E5E9-4030-9850-408F1B28581E}" type="pres">
      <dgm:prSet presAssocID="{EED50EF8-4D27-4162-9E77-B8FA92FA2443}" presName="sibTrans" presStyleCnt="0"/>
      <dgm:spPr/>
    </dgm:pt>
    <dgm:pt modelId="{7218484A-5306-4951-87B2-E371A94885A0}" type="pres">
      <dgm:prSet presAssocID="{70991A1B-205D-4486-8DB2-1A829772FE01}" presName="compNode" presStyleCnt="0"/>
      <dgm:spPr/>
    </dgm:pt>
    <dgm:pt modelId="{1CA17674-9764-46DA-90D8-D7D03DBC51C2}" type="pres">
      <dgm:prSet presAssocID="{70991A1B-205D-4486-8DB2-1A829772FE01}" presName="iconRect" presStyleLbl="node1" presStyleIdx="2" presStyleCnt="3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Photocopieur"/>
        </a:ext>
      </dgm:extLst>
    </dgm:pt>
    <dgm:pt modelId="{43606638-2F5E-4AFF-8061-E8F52367B922}" type="pres">
      <dgm:prSet presAssocID="{70991A1B-205D-4486-8DB2-1A829772FE01}" presName="spaceRect" presStyleCnt="0"/>
      <dgm:spPr/>
    </dgm:pt>
    <dgm:pt modelId="{3FEABD11-1A00-473A-B424-27113DAD1C98}" type="pres">
      <dgm:prSet presAssocID="{70991A1B-205D-4486-8DB2-1A829772FE01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DC24CB5D-C209-4267-B224-88F8C22DB4DA}" type="presOf" srcId="{70991A1B-205D-4486-8DB2-1A829772FE01}" destId="{3FEABD11-1A00-473A-B424-27113DAD1C98}" srcOrd="0" destOrd="0" presId="urn:microsoft.com/office/officeart/2018/2/layout/IconLabelList"/>
    <dgm:cxn modelId="{426CA785-DE6E-40CE-8219-E16B4D330780}" srcId="{95EAADA7-C6F5-4503-8CEA-1254CC9B63A9}" destId="{DE32ED97-7555-41CF-9700-DECEED14FE1D}" srcOrd="1" destOrd="0" parTransId="{CFCB0E00-F0A9-4BBB-909A-22D5CB1AF9B7}" sibTransId="{EED50EF8-4D27-4162-9E77-B8FA92FA2443}"/>
    <dgm:cxn modelId="{AACC83B6-90BF-4429-9438-D75E057C238C}" type="presOf" srcId="{DE32ED97-7555-41CF-9700-DECEED14FE1D}" destId="{9ABB05BB-E909-4E96-B1E4-F272D495BA9F}" srcOrd="0" destOrd="0" presId="urn:microsoft.com/office/officeart/2018/2/layout/IconLabelList"/>
    <dgm:cxn modelId="{5807E3BB-BD0B-4214-8A0C-9C69F2A92E81}" srcId="{95EAADA7-C6F5-4503-8CEA-1254CC9B63A9}" destId="{70991A1B-205D-4486-8DB2-1A829772FE01}" srcOrd="2" destOrd="0" parTransId="{7E548E17-AFDB-4357-8321-D83F1FC20C82}" sibTransId="{A2C329D0-DD8F-4683-8291-2157FF1F6DB8}"/>
    <dgm:cxn modelId="{5D8A11C8-AD4B-41AE-84BE-AD38C9B4889C}" srcId="{95EAADA7-C6F5-4503-8CEA-1254CC9B63A9}" destId="{EF0CCC75-F1B5-4657-898E-1262BB19AA46}" srcOrd="0" destOrd="0" parTransId="{CA76DCEB-6BCF-46D0-8C4A-7741496D3DBC}" sibTransId="{45A0D9B1-F5F9-4D3C-A308-3A3FB0DDB5FF}"/>
    <dgm:cxn modelId="{3EE842CA-3D2F-4161-9E74-B252FB8A2AAD}" type="presOf" srcId="{EF0CCC75-F1B5-4657-898E-1262BB19AA46}" destId="{5D484C5D-51E6-44CD-AA0C-B17533267AD4}" srcOrd="0" destOrd="0" presId="urn:microsoft.com/office/officeart/2018/2/layout/IconLabelList"/>
    <dgm:cxn modelId="{5D6B84E0-9A64-4725-990C-A301CDD9AEAC}" type="presOf" srcId="{95EAADA7-C6F5-4503-8CEA-1254CC9B63A9}" destId="{3E140A50-1D95-42E8-9AE9-97FB6353D039}" srcOrd="0" destOrd="0" presId="urn:microsoft.com/office/officeart/2018/2/layout/IconLabelList"/>
    <dgm:cxn modelId="{46107B58-BCEC-445E-B9BC-7C66F0304885}" type="presParOf" srcId="{3E140A50-1D95-42E8-9AE9-97FB6353D039}" destId="{B3C37DBB-6C5E-4B34-8B59-0AE059EE99FD}" srcOrd="0" destOrd="0" presId="urn:microsoft.com/office/officeart/2018/2/layout/IconLabelList"/>
    <dgm:cxn modelId="{88F3001D-72CC-4DB6-9C4A-A4E1B4E9393D}" type="presParOf" srcId="{B3C37DBB-6C5E-4B34-8B59-0AE059EE99FD}" destId="{98DA8EE7-4EF7-41B7-8414-BCF3EF6BA460}" srcOrd="0" destOrd="0" presId="urn:microsoft.com/office/officeart/2018/2/layout/IconLabelList"/>
    <dgm:cxn modelId="{0AED1BBC-1045-4CB2-BEDE-FD33B5B5B324}" type="presParOf" srcId="{B3C37DBB-6C5E-4B34-8B59-0AE059EE99FD}" destId="{9E191567-0D40-4E2B-9554-07C3A83F1C9A}" srcOrd="1" destOrd="0" presId="urn:microsoft.com/office/officeart/2018/2/layout/IconLabelList"/>
    <dgm:cxn modelId="{DC48BC1E-794C-4008-B823-BA130BA580CA}" type="presParOf" srcId="{B3C37DBB-6C5E-4B34-8B59-0AE059EE99FD}" destId="{5D484C5D-51E6-44CD-AA0C-B17533267AD4}" srcOrd="2" destOrd="0" presId="urn:microsoft.com/office/officeart/2018/2/layout/IconLabelList"/>
    <dgm:cxn modelId="{02A9DA7D-BC52-4256-9AC2-6C446D2803F1}" type="presParOf" srcId="{3E140A50-1D95-42E8-9AE9-97FB6353D039}" destId="{8C28AD28-669A-473F-80E9-7081E9E37083}" srcOrd="1" destOrd="0" presId="urn:microsoft.com/office/officeart/2018/2/layout/IconLabelList"/>
    <dgm:cxn modelId="{A33180F9-F74C-401A-9CC5-A1BAD5332BA5}" type="presParOf" srcId="{3E140A50-1D95-42E8-9AE9-97FB6353D039}" destId="{0C359B70-200F-4311-8E86-68A7EA475DC4}" srcOrd="2" destOrd="0" presId="urn:microsoft.com/office/officeart/2018/2/layout/IconLabelList"/>
    <dgm:cxn modelId="{05A103D9-AB0F-44F6-B978-62FE553C4AD2}" type="presParOf" srcId="{0C359B70-200F-4311-8E86-68A7EA475DC4}" destId="{49E28145-6A58-44F3-995F-412E4306D411}" srcOrd="0" destOrd="0" presId="urn:microsoft.com/office/officeart/2018/2/layout/IconLabelList"/>
    <dgm:cxn modelId="{02C02FCF-1727-493A-BF60-0A08F875D3DA}" type="presParOf" srcId="{0C359B70-200F-4311-8E86-68A7EA475DC4}" destId="{A5958F86-61A7-4D97-98BB-C7857941AD43}" srcOrd="1" destOrd="0" presId="urn:microsoft.com/office/officeart/2018/2/layout/IconLabelList"/>
    <dgm:cxn modelId="{5C1B1688-7748-4D86-A3D4-F4C200D97EAE}" type="presParOf" srcId="{0C359B70-200F-4311-8E86-68A7EA475DC4}" destId="{9ABB05BB-E909-4E96-B1E4-F272D495BA9F}" srcOrd="2" destOrd="0" presId="urn:microsoft.com/office/officeart/2018/2/layout/IconLabelList"/>
    <dgm:cxn modelId="{605F24DB-C412-485A-BED2-0F4E8228CB58}" type="presParOf" srcId="{3E140A50-1D95-42E8-9AE9-97FB6353D039}" destId="{2B5F435D-E5E9-4030-9850-408F1B28581E}" srcOrd="3" destOrd="0" presId="urn:microsoft.com/office/officeart/2018/2/layout/IconLabelList"/>
    <dgm:cxn modelId="{854AB221-14DB-47B7-9335-464D6CDEE8BB}" type="presParOf" srcId="{3E140A50-1D95-42E8-9AE9-97FB6353D039}" destId="{7218484A-5306-4951-87B2-E371A94885A0}" srcOrd="4" destOrd="0" presId="urn:microsoft.com/office/officeart/2018/2/layout/IconLabelList"/>
    <dgm:cxn modelId="{174C4369-0D0D-465C-AB42-2F5286A68FEC}" type="presParOf" srcId="{7218484A-5306-4951-87B2-E371A94885A0}" destId="{1CA17674-9764-46DA-90D8-D7D03DBC51C2}" srcOrd="0" destOrd="0" presId="urn:microsoft.com/office/officeart/2018/2/layout/IconLabelList"/>
    <dgm:cxn modelId="{8DF9C04D-3C66-499C-8F6F-85AE9E982F7E}" type="presParOf" srcId="{7218484A-5306-4951-87B2-E371A94885A0}" destId="{43606638-2F5E-4AFF-8061-E8F52367B922}" srcOrd="1" destOrd="0" presId="urn:microsoft.com/office/officeart/2018/2/layout/IconLabelList"/>
    <dgm:cxn modelId="{939F36AA-4481-4704-9EA3-E9FACA3581B1}" type="presParOf" srcId="{7218484A-5306-4951-87B2-E371A94885A0}" destId="{3FEABD11-1A00-473A-B424-27113DAD1C98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75C231-7589-4B07-A085-4D8F53022D9D}" type="doc">
      <dgm:prSet loTypeId="urn:microsoft.com/office/officeart/2005/8/layout/v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E3A67EC-B567-49F9-AA09-74B984903C54}">
      <dgm:prSet/>
      <dgm:spPr/>
      <dgm:t>
        <a:bodyPr/>
        <a:lstStyle/>
        <a:p>
          <a:r>
            <a:rPr lang="en-CA" dirty="0"/>
            <a:t>Has become a standard across UK universities</a:t>
          </a:r>
          <a:endParaRPr lang="en-US" dirty="0"/>
        </a:p>
      </dgm:t>
    </dgm:pt>
    <dgm:pt modelId="{E55F3387-42AD-4A13-9787-14414434E59E}" type="parTrans" cxnId="{F03CE555-6809-4409-B770-55BB3821B8E9}">
      <dgm:prSet/>
      <dgm:spPr/>
      <dgm:t>
        <a:bodyPr/>
        <a:lstStyle/>
        <a:p>
          <a:endParaRPr lang="en-US"/>
        </a:p>
      </dgm:t>
    </dgm:pt>
    <dgm:pt modelId="{E770590F-00B4-47CF-ADF6-13E42EDBF1D8}" type="sibTrans" cxnId="{F03CE555-6809-4409-B770-55BB3821B8E9}">
      <dgm:prSet/>
      <dgm:spPr/>
      <dgm:t>
        <a:bodyPr/>
        <a:lstStyle/>
        <a:p>
          <a:endParaRPr lang="en-US"/>
        </a:p>
      </dgm:t>
    </dgm:pt>
    <dgm:pt modelId="{B3203E8C-DFA0-45B0-B87C-F23DFA71B6CF}">
      <dgm:prSet/>
      <dgm:spPr/>
      <dgm:t>
        <a:bodyPr/>
        <a:lstStyle/>
        <a:p>
          <a:r>
            <a:rPr lang="en-CA"/>
            <a:t>Widely adopted in American universities</a:t>
          </a:r>
          <a:endParaRPr lang="en-US"/>
        </a:p>
      </dgm:t>
    </dgm:pt>
    <dgm:pt modelId="{A158265A-90D1-43D1-B6AF-F96ED247A75E}" type="parTrans" cxnId="{67700F37-254D-4074-AFB5-391E73473FAA}">
      <dgm:prSet/>
      <dgm:spPr/>
      <dgm:t>
        <a:bodyPr/>
        <a:lstStyle/>
        <a:p>
          <a:endParaRPr lang="en-US"/>
        </a:p>
      </dgm:t>
    </dgm:pt>
    <dgm:pt modelId="{F7126343-D97D-4A7D-AF89-43055A8B6AB0}" type="sibTrans" cxnId="{67700F37-254D-4074-AFB5-391E73473FAA}">
      <dgm:prSet/>
      <dgm:spPr/>
      <dgm:t>
        <a:bodyPr/>
        <a:lstStyle/>
        <a:p>
          <a:endParaRPr lang="en-US"/>
        </a:p>
      </dgm:t>
    </dgm:pt>
    <dgm:pt modelId="{008066B8-038D-46B8-A0B0-CDCDAC5C4631}">
      <dgm:prSet/>
      <dgm:spPr/>
      <dgm:t>
        <a:bodyPr/>
        <a:lstStyle/>
        <a:p>
          <a:r>
            <a:rPr lang="en-CA"/>
            <a:t>Strongly pushed in pedagogical circles</a:t>
          </a:r>
          <a:endParaRPr lang="en-US"/>
        </a:p>
      </dgm:t>
    </dgm:pt>
    <dgm:pt modelId="{C3658732-4E02-41E6-A4EE-00D3612AFE53}" type="parTrans" cxnId="{82E92B3B-0C3E-46D5-AD0E-2CCC31BF11FD}">
      <dgm:prSet/>
      <dgm:spPr/>
      <dgm:t>
        <a:bodyPr/>
        <a:lstStyle/>
        <a:p>
          <a:endParaRPr lang="en-US"/>
        </a:p>
      </dgm:t>
    </dgm:pt>
    <dgm:pt modelId="{82EC5606-BF7B-4642-8B34-D320F0685D04}" type="sibTrans" cxnId="{82E92B3B-0C3E-46D5-AD0E-2CCC31BF11FD}">
      <dgm:prSet/>
      <dgm:spPr/>
      <dgm:t>
        <a:bodyPr/>
        <a:lstStyle/>
        <a:p>
          <a:endParaRPr lang="en-US"/>
        </a:p>
      </dgm:t>
    </dgm:pt>
    <dgm:pt modelId="{928F448A-9EFF-4D7D-BEED-7B39C1BFCBB9}">
      <dgm:prSet/>
      <dgm:spPr/>
      <dgm:t>
        <a:bodyPr/>
        <a:lstStyle/>
        <a:p>
          <a:r>
            <a:rPr lang="en-CA" dirty="0"/>
            <a:t>Some teachers are also true believers</a:t>
          </a:r>
          <a:endParaRPr lang="en-US" dirty="0"/>
        </a:p>
      </dgm:t>
    </dgm:pt>
    <dgm:pt modelId="{925B8D0E-4147-4A09-8128-F32EE393A434}" type="parTrans" cxnId="{084A7769-BCBA-4CFE-9969-987E9643C78A}">
      <dgm:prSet/>
      <dgm:spPr/>
      <dgm:t>
        <a:bodyPr/>
        <a:lstStyle/>
        <a:p>
          <a:endParaRPr lang="en-US"/>
        </a:p>
      </dgm:t>
    </dgm:pt>
    <dgm:pt modelId="{584AFA3B-3644-4044-831F-6F26BF8D009A}" type="sibTrans" cxnId="{084A7769-BCBA-4CFE-9969-987E9643C78A}">
      <dgm:prSet/>
      <dgm:spPr/>
      <dgm:t>
        <a:bodyPr/>
        <a:lstStyle/>
        <a:p>
          <a:endParaRPr lang="en-US"/>
        </a:p>
      </dgm:t>
    </dgm:pt>
    <dgm:pt modelId="{39A1121E-09A1-40E6-A6B2-90D16ABEB97F}" type="pres">
      <dgm:prSet presAssocID="{4B75C231-7589-4B07-A085-4D8F53022D9D}" presName="linear" presStyleCnt="0">
        <dgm:presLayoutVars>
          <dgm:animLvl val="lvl"/>
          <dgm:resizeHandles val="exact"/>
        </dgm:presLayoutVars>
      </dgm:prSet>
      <dgm:spPr/>
    </dgm:pt>
    <dgm:pt modelId="{D1927408-8434-4A67-8555-10F0A59A3B5A}" type="pres">
      <dgm:prSet presAssocID="{5E3A67EC-B567-49F9-AA09-74B984903C54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1E15C86C-9F51-4222-84DE-EE8351F21422}" type="pres">
      <dgm:prSet presAssocID="{E770590F-00B4-47CF-ADF6-13E42EDBF1D8}" presName="spacer" presStyleCnt="0"/>
      <dgm:spPr/>
    </dgm:pt>
    <dgm:pt modelId="{EB1E324C-F4B5-42F6-96D6-2C5208D37257}" type="pres">
      <dgm:prSet presAssocID="{B3203E8C-DFA0-45B0-B87C-F23DFA71B6CF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ECCA22EB-AFEE-4C51-97B6-96887E5E9E62}" type="pres">
      <dgm:prSet presAssocID="{F7126343-D97D-4A7D-AF89-43055A8B6AB0}" presName="spacer" presStyleCnt="0"/>
      <dgm:spPr/>
    </dgm:pt>
    <dgm:pt modelId="{45C18456-E72E-4FEF-9B52-72F6CAF8EA30}" type="pres">
      <dgm:prSet presAssocID="{008066B8-038D-46B8-A0B0-CDCDAC5C463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5FAD1B1A-9A18-4F15-81A8-982EF4434AA5}" type="pres">
      <dgm:prSet presAssocID="{82EC5606-BF7B-4642-8B34-D320F0685D04}" presName="spacer" presStyleCnt="0"/>
      <dgm:spPr/>
    </dgm:pt>
    <dgm:pt modelId="{4264ED48-D072-48A4-8DA6-8E832539A094}" type="pres">
      <dgm:prSet presAssocID="{928F448A-9EFF-4D7D-BEED-7B39C1BFCBB9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67700F37-254D-4074-AFB5-391E73473FAA}" srcId="{4B75C231-7589-4B07-A085-4D8F53022D9D}" destId="{B3203E8C-DFA0-45B0-B87C-F23DFA71B6CF}" srcOrd="1" destOrd="0" parTransId="{A158265A-90D1-43D1-B6AF-F96ED247A75E}" sibTransId="{F7126343-D97D-4A7D-AF89-43055A8B6AB0}"/>
    <dgm:cxn modelId="{82E92B3B-0C3E-46D5-AD0E-2CCC31BF11FD}" srcId="{4B75C231-7589-4B07-A085-4D8F53022D9D}" destId="{008066B8-038D-46B8-A0B0-CDCDAC5C4631}" srcOrd="2" destOrd="0" parTransId="{C3658732-4E02-41E6-A4EE-00D3612AFE53}" sibTransId="{82EC5606-BF7B-4642-8B34-D320F0685D04}"/>
    <dgm:cxn modelId="{869D105E-9624-4089-9281-A0A09F9C53B0}" type="presOf" srcId="{008066B8-038D-46B8-A0B0-CDCDAC5C4631}" destId="{45C18456-E72E-4FEF-9B52-72F6CAF8EA30}" srcOrd="0" destOrd="0" presId="urn:microsoft.com/office/officeart/2005/8/layout/vList2"/>
    <dgm:cxn modelId="{084A7769-BCBA-4CFE-9969-987E9643C78A}" srcId="{4B75C231-7589-4B07-A085-4D8F53022D9D}" destId="{928F448A-9EFF-4D7D-BEED-7B39C1BFCBB9}" srcOrd="3" destOrd="0" parTransId="{925B8D0E-4147-4A09-8128-F32EE393A434}" sibTransId="{584AFA3B-3644-4044-831F-6F26BF8D009A}"/>
    <dgm:cxn modelId="{CC6FD651-7A8C-4FF5-893C-28EF0FA7BB5F}" type="presOf" srcId="{928F448A-9EFF-4D7D-BEED-7B39C1BFCBB9}" destId="{4264ED48-D072-48A4-8DA6-8E832539A094}" srcOrd="0" destOrd="0" presId="urn:microsoft.com/office/officeart/2005/8/layout/vList2"/>
    <dgm:cxn modelId="{F03CE555-6809-4409-B770-55BB3821B8E9}" srcId="{4B75C231-7589-4B07-A085-4D8F53022D9D}" destId="{5E3A67EC-B567-49F9-AA09-74B984903C54}" srcOrd="0" destOrd="0" parTransId="{E55F3387-42AD-4A13-9787-14414434E59E}" sibTransId="{E770590F-00B4-47CF-ADF6-13E42EDBF1D8}"/>
    <dgm:cxn modelId="{99D106B0-A160-4F88-8C77-4F179E4321D1}" type="presOf" srcId="{5E3A67EC-B567-49F9-AA09-74B984903C54}" destId="{D1927408-8434-4A67-8555-10F0A59A3B5A}" srcOrd="0" destOrd="0" presId="urn:microsoft.com/office/officeart/2005/8/layout/vList2"/>
    <dgm:cxn modelId="{EEA5D5C7-972F-4D6D-A895-01AF44D08B13}" type="presOf" srcId="{B3203E8C-DFA0-45B0-B87C-F23DFA71B6CF}" destId="{EB1E324C-F4B5-42F6-96D6-2C5208D37257}" srcOrd="0" destOrd="0" presId="urn:microsoft.com/office/officeart/2005/8/layout/vList2"/>
    <dgm:cxn modelId="{BC5520D1-5577-46A2-BCF0-D02FBDB46993}" type="presOf" srcId="{4B75C231-7589-4B07-A085-4D8F53022D9D}" destId="{39A1121E-09A1-40E6-A6B2-90D16ABEB97F}" srcOrd="0" destOrd="0" presId="urn:microsoft.com/office/officeart/2005/8/layout/vList2"/>
    <dgm:cxn modelId="{F8B422D4-86CB-4D52-AD94-C0737805A50C}" type="presParOf" srcId="{39A1121E-09A1-40E6-A6B2-90D16ABEB97F}" destId="{D1927408-8434-4A67-8555-10F0A59A3B5A}" srcOrd="0" destOrd="0" presId="urn:microsoft.com/office/officeart/2005/8/layout/vList2"/>
    <dgm:cxn modelId="{0E88CD81-9338-49AA-8D68-8615BA6181F5}" type="presParOf" srcId="{39A1121E-09A1-40E6-A6B2-90D16ABEB97F}" destId="{1E15C86C-9F51-4222-84DE-EE8351F21422}" srcOrd="1" destOrd="0" presId="urn:microsoft.com/office/officeart/2005/8/layout/vList2"/>
    <dgm:cxn modelId="{53138327-4F6C-4FDB-B995-8BA69FDE499E}" type="presParOf" srcId="{39A1121E-09A1-40E6-A6B2-90D16ABEB97F}" destId="{EB1E324C-F4B5-42F6-96D6-2C5208D37257}" srcOrd="2" destOrd="0" presId="urn:microsoft.com/office/officeart/2005/8/layout/vList2"/>
    <dgm:cxn modelId="{6F178EE1-4285-46A3-997C-375E12BEF5A6}" type="presParOf" srcId="{39A1121E-09A1-40E6-A6B2-90D16ABEB97F}" destId="{ECCA22EB-AFEE-4C51-97B6-96887E5E9E62}" srcOrd="3" destOrd="0" presId="urn:microsoft.com/office/officeart/2005/8/layout/vList2"/>
    <dgm:cxn modelId="{131996B7-72D5-45EA-93D6-8053A77D867E}" type="presParOf" srcId="{39A1121E-09A1-40E6-A6B2-90D16ABEB97F}" destId="{45C18456-E72E-4FEF-9B52-72F6CAF8EA30}" srcOrd="4" destOrd="0" presId="urn:microsoft.com/office/officeart/2005/8/layout/vList2"/>
    <dgm:cxn modelId="{952C0F59-049F-4512-9780-E476DB5D1731}" type="presParOf" srcId="{39A1121E-09A1-40E6-A6B2-90D16ABEB97F}" destId="{5FAD1B1A-9A18-4F15-81A8-982EF4434AA5}" srcOrd="5" destOrd="0" presId="urn:microsoft.com/office/officeart/2005/8/layout/vList2"/>
    <dgm:cxn modelId="{62548D47-3F37-412B-AAD1-8A8F4C847AC9}" type="presParOf" srcId="{39A1121E-09A1-40E6-A6B2-90D16ABEB97F}" destId="{4264ED48-D072-48A4-8DA6-8E832539A09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88D45FC-0D4D-4853-9605-BC6881DF6FC5}" type="doc">
      <dgm:prSet loTypeId="urn:microsoft.com/office/officeart/2005/8/layout/v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E92E1D3E-8F2E-4300-81B8-C8D412CA3978}">
      <dgm:prSet/>
      <dgm:spPr/>
      <dgm:t>
        <a:bodyPr/>
        <a:lstStyle/>
        <a:p>
          <a:r>
            <a:rPr lang="en-CA" dirty="0"/>
            <a:t>A grid, also called a “rubric,” made of boxes containing “descriptors.”</a:t>
          </a:r>
          <a:endParaRPr lang="en-US" dirty="0"/>
        </a:p>
      </dgm:t>
    </dgm:pt>
    <dgm:pt modelId="{01768C0B-380D-4A8D-977F-19A3282C3ED3}" type="parTrans" cxnId="{2715DC99-791E-46E7-8659-12C7E8A52F1F}">
      <dgm:prSet/>
      <dgm:spPr/>
      <dgm:t>
        <a:bodyPr/>
        <a:lstStyle/>
        <a:p>
          <a:endParaRPr lang="en-US"/>
        </a:p>
      </dgm:t>
    </dgm:pt>
    <dgm:pt modelId="{5559C916-D0DC-4406-9F3A-1C3719BA9695}" type="sibTrans" cxnId="{2715DC99-791E-46E7-8659-12C7E8A52F1F}">
      <dgm:prSet/>
      <dgm:spPr/>
      <dgm:t>
        <a:bodyPr/>
        <a:lstStyle/>
        <a:p>
          <a:endParaRPr lang="en-US"/>
        </a:p>
      </dgm:t>
    </dgm:pt>
    <dgm:pt modelId="{C65ED624-C214-4BF0-BD24-0FB1CDAB52FC}">
      <dgm:prSet/>
      <dgm:spPr/>
      <dgm:t>
        <a:bodyPr/>
        <a:lstStyle/>
        <a:p>
          <a:r>
            <a:rPr lang="en-CA"/>
            <a:t>For each grade, there is a description of typical student performance for that grade. </a:t>
          </a:r>
          <a:endParaRPr lang="en-US"/>
        </a:p>
      </dgm:t>
    </dgm:pt>
    <dgm:pt modelId="{E07D9BE6-DDA4-46A1-A470-6D9EC26DE47C}" type="parTrans" cxnId="{EFE20AD0-1A71-4661-B084-02499DF28B2B}">
      <dgm:prSet/>
      <dgm:spPr/>
      <dgm:t>
        <a:bodyPr/>
        <a:lstStyle/>
        <a:p>
          <a:endParaRPr lang="en-US"/>
        </a:p>
      </dgm:t>
    </dgm:pt>
    <dgm:pt modelId="{AC5E1D17-FB40-438B-A6C1-378E9587D3DA}" type="sibTrans" cxnId="{EFE20AD0-1A71-4661-B084-02499DF28B2B}">
      <dgm:prSet/>
      <dgm:spPr/>
      <dgm:t>
        <a:bodyPr/>
        <a:lstStyle/>
        <a:p>
          <a:endParaRPr lang="en-US"/>
        </a:p>
      </dgm:t>
    </dgm:pt>
    <dgm:pt modelId="{029CE7ED-99D2-4CD2-9572-01588FE2D9FD}" type="pres">
      <dgm:prSet presAssocID="{188D45FC-0D4D-4853-9605-BC6881DF6FC5}" presName="outerComposite" presStyleCnt="0">
        <dgm:presLayoutVars>
          <dgm:chMax val="5"/>
          <dgm:dir/>
          <dgm:resizeHandles val="exact"/>
        </dgm:presLayoutVars>
      </dgm:prSet>
      <dgm:spPr/>
    </dgm:pt>
    <dgm:pt modelId="{378645F4-A020-4495-A499-DF688D39214B}" type="pres">
      <dgm:prSet presAssocID="{188D45FC-0D4D-4853-9605-BC6881DF6FC5}" presName="dummyMaxCanvas" presStyleCnt="0">
        <dgm:presLayoutVars/>
      </dgm:prSet>
      <dgm:spPr/>
    </dgm:pt>
    <dgm:pt modelId="{F545DDEA-46B9-4EF2-AA23-21ADA80640FD}" type="pres">
      <dgm:prSet presAssocID="{188D45FC-0D4D-4853-9605-BC6881DF6FC5}" presName="TwoNodes_1" presStyleLbl="node1" presStyleIdx="0" presStyleCnt="2">
        <dgm:presLayoutVars>
          <dgm:bulletEnabled val="1"/>
        </dgm:presLayoutVars>
      </dgm:prSet>
      <dgm:spPr/>
    </dgm:pt>
    <dgm:pt modelId="{2DE44D0A-1414-4629-98C0-C814A0BB6A97}" type="pres">
      <dgm:prSet presAssocID="{188D45FC-0D4D-4853-9605-BC6881DF6FC5}" presName="TwoNodes_2" presStyleLbl="node1" presStyleIdx="1" presStyleCnt="2">
        <dgm:presLayoutVars>
          <dgm:bulletEnabled val="1"/>
        </dgm:presLayoutVars>
      </dgm:prSet>
      <dgm:spPr/>
    </dgm:pt>
    <dgm:pt modelId="{249D3F59-B43F-4871-BE3D-52FA2C5B7FAC}" type="pres">
      <dgm:prSet presAssocID="{188D45FC-0D4D-4853-9605-BC6881DF6FC5}" presName="TwoConn_1-2" presStyleLbl="fgAccFollowNode1" presStyleIdx="0" presStyleCnt="1">
        <dgm:presLayoutVars>
          <dgm:bulletEnabled val="1"/>
        </dgm:presLayoutVars>
      </dgm:prSet>
      <dgm:spPr/>
    </dgm:pt>
    <dgm:pt modelId="{E7FA2AB0-FE55-4309-B912-CCE50721B6C7}" type="pres">
      <dgm:prSet presAssocID="{188D45FC-0D4D-4853-9605-BC6881DF6FC5}" presName="TwoNodes_1_text" presStyleLbl="node1" presStyleIdx="1" presStyleCnt="2">
        <dgm:presLayoutVars>
          <dgm:bulletEnabled val="1"/>
        </dgm:presLayoutVars>
      </dgm:prSet>
      <dgm:spPr/>
    </dgm:pt>
    <dgm:pt modelId="{02D5351D-525D-445A-8D19-A8E63B3E3901}" type="pres">
      <dgm:prSet presAssocID="{188D45FC-0D4D-4853-9605-BC6881DF6FC5}" presName="TwoNodes_2_text" presStyleLbl="node1" presStyleIdx="1" presStyleCnt="2">
        <dgm:presLayoutVars>
          <dgm:bulletEnabled val="1"/>
        </dgm:presLayoutVars>
      </dgm:prSet>
      <dgm:spPr/>
    </dgm:pt>
  </dgm:ptLst>
  <dgm:cxnLst>
    <dgm:cxn modelId="{48100806-7B3D-4BE5-A971-5ABAB5C4610A}" type="presOf" srcId="{E92E1D3E-8F2E-4300-81B8-C8D412CA3978}" destId="{F545DDEA-46B9-4EF2-AA23-21ADA80640FD}" srcOrd="0" destOrd="0" presId="urn:microsoft.com/office/officeart/2005/8/layout/vProcess5"/>
    <dgm:cxn modelId="{F8E3521A-3D62-4E23-9068-E05CA75571D8}" type="presOf" srcId="{5559C916-D0DC-4406-9F3A-1C3719BA9695}" destId="{249D3F59-B43F-4871-BE3D-52FA2C5B7FAC}" srcOrd="0" destOrd="0" presId="urn:microsoft.com/office/officeart/2005/8/layout/vProcess5"/>
    <dgm:cxn modelId="{0CB19D21-5ACB-490A-82DC-8A591FFFBB5C}" type="presOf" srcId="{188D45FC-0D4D-4853-9605-BC6881DF6FC5}" destId="{029CE7ED-99D2-4CD2-9572-01588FE2D9FD}" srcOrd="0" destOrd="0" presId="urn:microsoft.com/office/officeart/2005/8/layout/vProcess5"/>
    <dgm:cxn modelId="{AAEDF77F-8723-4AF1-AD2E-A325D2BBA3F1}" type="presOf" srcId="{C65ED624-C214-4BF0-BD24-0FB1CDAB52FC}" destId="{2DE44D0A-1414-4629-98C0-C814A0BB6A97}" srcOrd="0" destOrd="0" presId="urn:microsoft.com/office/officeart/2005/8/layout/vProcess5"/>
    <dgm:cxn modelId="{2715DC99-791E-46E7-8659-12C7E8A52F1F}" srcId="{188D45FC-0D4D-4853-9605-BC6881DF6FC5}" destId="{E92E1D3E-8F2E-4300-81B8-C8D412CA3978}" srcOrd="0" destOrd="0" parTransId="{01768C0B-380D-4A8D-977F-19A3282C3ED3}" sibTransId="{5559C916-D0DC-4406-9F3A-1C3719BA9695}"/>
    <dgm:cxn modelId="{018414CC-C8FE-4023-B8A2-40CF100A8F08}" type="presOf" srcId="{E92E1D3E-8F2E-4300-81B8-C8D412CA3978}" destId="{E7FA2AB0-FE55-4309-B912-CCE50721B6C7}" srcOrd="1" destOrd="0" presId="urn:microsoft.com/office/officeart/2005/8/layout/vProcess5"/>
    <dgm:cxn modelId="{EFE20AD0-1A71-4661-B084-02499DF28B2B}" srcId="{188D45FC-0D4D-4853-9605-BC6881DF6FC5}" destId="{C65ED624-C214-4BF0-BD24-0FB1CDAB52FC}" srcOrd="1" destOrd="0" parTransId="{E07D9BE6-DDA4-46A1-A470-6D9EC26DE47C}" sibTransId="{AC5E1D17-FB40-438B-A6C1-378E9587D3DA}"/>
    <dgm:cxn modelId="{9705F6EB-AA6D-477F-9B88-51B8A4C2D09C}" type="presOf" srcId="{C65ED624-C214-4BF0-BD24-0FB1CDAB52FC}" destId="{02D5351D-525D-445A-8D19-A8E63B3E3901}" srcOrd="1" destOrd="0" presId="urn:microsoft.com/office/officeart/2005/8/layout/vProcess5"/>
    <dgm:cxn modelId="{653CFA3A-5FF8-468A-82F2-B802A5AC7A62}" type="presParOf" srcId="{029CE7ED-99D2-4CD2-9572-01588FE2D9FD}" destId="{378645F4-A020-4495-A499-DF688D39214B}" srcOrd="0" destOrd="0" presId="urn:microsoft.com/office/officeart/2005/8/layout/vProcess5"/>
    <dgm:cxn modelId="{624CF032-5124-42E1-8494-A41EDF0FA50A}" type="presParOf" srcId="{029CE7ED-99D2-4CD2-9572-01588FE2D9FD}" destId="{F545DDEA-46B9-4EF2-AA23-21ADA80640FD}" srcOrd="1" destOrd="0" presId="urn:microsoft.com/office/officeart/2005/8/layout/vProcess5"/>
    <dgm:cxn modelId="{66444FE2-249B-4BF9-8A3C-75E49E88BCEE}" type="presParOf" srcId="{029CE7ED-99D2-4CD2-9572-01588FE2D9FD}" destId="{2DE44D0A-1414-4629-98C0-C814A0BB6A97}" srcOrd="2" destOrd="0" presId="urn:microsoft.com/office/officeart/2005/8/layout/vProcess5"/>
    <dgm:cxn modelId="{C560291F-C7B1-4069-BC0E-094085233604}" type="presParOf" srcId="{029CE7ED-99D2-4CD2-9572-01588FE2D9FD}" destId="{249D3F59-B43F-4871-BE3D-52FA2C5B7FAC}" srcOrd="3" destOrd="0" presId="urn:microsoft.com/office/officeart/2005/8/layout/vProcess5"/>
    <dgm:cxn modelId="{E97F47F0-7C75-43AF-AC81-D4138B6E7952}" type="presParOf" srcId="{029CE7ED-99D2-4CD2-9572-01588FE2D9FD}" destId="{E7FA2AB0-FE55-4309-B912-CCE50721B6C7}" srcOrd="4" destOrd="0" presId="urn:microsoft.com/office/officeart/2005/8/layout/vProcess5"/>
    <dgm:cxn modelId="{07636F7D-BF74-4366-9EAE-39424D49EB00}" type="presParOf" srcId="{029CE7ED-99D2-4CD2-9572-01588FE2D9FD}" destId="{02D5351D-525D-445A-8D19-A8E63B3E3901}" srcOrd="5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618544-AF18-4763-A194-92F20D3CF4E7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75A3676-D31D-4C52-89B5-004C72B0F756}">
      <dgm:prSet/>
      <dgm:spPr/>
      <dgm:t>
        <a:bodyPr/>
        <a:lstStyle/>
        <a:p>
          <a:r>
            <a:rPr lang="en-CA" dirty="0"/>
            <a:t>Expressive language: Interesting, outstanding, excellent, great, good, inadequate, acceptable, unacceptable, exceeds expectations, etc.</a:t>
          </a:r>
          <a:endParaRPr lang="en-US" dirty="0"/>
        </a:p>
      </dgm:t>
    </dgm:pt>
    <dgm:pt modelId="{823018A4-0493-4023-85A2-A8D8E9D812AE}" type="parTrans" cxnId="{307CF237-19BD-4119-904C-4A5605BBE005}">
      <dgm:prSet/>
      <dgm:spPr/>
      <dgm:t>
        <a:bodyPr/>
        <a:lstStyle/>
        <a:p>
          <a:endParaRPr lang="en-US"/>
        </a:p>
      </dgm:t>
    </dgm:pt>
    <dgm:pt modelId="{F1B82159-49CF-4DEE-9344-29E641E5CBE6}" type="sibTrans" cxnId="{307CF237-19BD-4119-904C-4A5605BBE005}">
      <dgm:prSet/>
      <dgm:spPr/>
      <dgm:t>
        <a:bodyPr/>
        <a:lstStyle/>
        <a:p>
          <a:endParaRPr lang="en-US"/>
        </a:p>
      </dgm:t>
    </dgm:pt>
    <dgm:pt modelId="{51FEBEF7-A7E5-440C-B147-9B2AC8338E48}">
      <dgm:prSet/>
      <dgm:spPr/>
      <dgm:t>
        <a:bodyPr/>
        <a:lstStyle/>
        <a:p>
          <a:r>
            <a:rPr lang="en-CA" dirty="0"/>
            <a:t>Descriptive language: “</a:t>
          </a:r>
          <a:r>
            <a:rPr lang="en-CA" dirty="0">
              <a:effectLst/>
            </a:rPr>
            <a:t>Clear purpose; ideas are coherent and logically organized; clear thesis statement and topic sentences; clear introduction and conclusion.”</a:t>
          </a:r>
          <a:endParaRPr lang="en-US" dirty="0"/>
        </a:p>
      </dgm:t>
    </dgm:pt>
    <dgm:pt modelId="{9394D250-1CB0-490F-80AF-972492A67D6E}" type="parTrans" cxnId="{DD4CB5BC-AD07-401D-BB30-2279421BA8D9}">
      <dgm:prSet/>
      <dgm:spPr/>
      <dgm:t>
        <a:bodyPr/>
        <a:lstStyle/>
        <a:p>
          <a:endParaRPr lang="en-US"/>
        </a:p>
      </dgm:t>
    </dgm:pt>
    <dgm:pt modelId="{685861B5-83D7-4A24-ADD5-6281E9BFF70E}" type="sibTrans" cxnId="{DD4CB5BC-AD07-401D-BB30-2279421BA8D9}">
      <dgm:prSet/>
      <dgm:spPr/>
      <dgm:t>
        <a:bodyPr/>
        <a:lstStyle/>
        <a:p>
          <a:endParaRPr lang="en-US"/>
        </a:p>
      </dgm:t>
    </dgm:pt>
    <dgm:pt modelId="{911D8F78-49B4-4343-ADC0-42700B89B2AB}" type="pres">
      <dgm:prSet presAssocID="{FA618544-AF18-4763-A194-92F20D3CF4E7}" presName="linear" presStyleCnt="0">
        <dgm:presLayoutVars>
          <dgm:animLvl val="lvl"/>
          <dgm:resizeHandles val="exact"/>
        </dgm:presLayoutVars>
      </dgm:prSet>
      <dgm:spPr/>
    </dgm:pt>
    <dgm:pt modelId="{F0BC7EC2-3CA2-4D96-8089-A14DD8ED4B05}" type="pres">
      <dgm:prSet presAssocID="{375A3676-D31D-4C52-89B5-004C72B0F756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53A66F0-3391-49A2-8CB0-8E3876E2F7AE}" type="pres">
      <dgm:prSet presAssocID="{F1B82159-49CF-4DEE-9344-29E641E5CBE6}" presName="spacer" presStyleCnt="0"/>
      <dgm:spPr/>
    </dgm:pt>
    <dgm:pt modelId="{B32C5A40-6710-482B-9034-7FE8D934D053}" type="pres">
      <dgm:prSet presAssocID="{51FEBEF7-A7E5-440C-B147-9B2AC8338E48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E326E026-E2EB-419D-9D7A-2159D4C07D9B}" type="presOf" srcId="{375A3676-D31D-4C52-89B5-004C72B0F756}" destId="{F0BC7EC2-3CA2-4D96-8089-A14DD8ED4B05}" srcOrd="0" destOrd="0" presId="urn:microsoft.com/office/officeart/2005/8/layout/vList2"/>
    <dgm:cxn modelId="{307CF237-19BD-4119-904C-4A5605BBE005}" srcId="{FA618544-AF18-4763-A194-92F20D3CF4E7}" destId="{375A3676-D31D-4C52-89B5-004C72B0F756}" srcOrd="0" destOrd="0" parTransId="{823018A4-0493-4023-85A2-A8D8E9D812AE}" sibTransId="{F1B82159-49CF-4DEE-9344-29E641E5CBE6}"/>
    <dgm:cxn modelId="{D35C083A-60FB-4C0C-9369-8AB084D97C9C}" type="presOf" srcId="{51FEBEF7-A7E5-440C-B147-9B2AC8338E48}" destId="{B32C5A40-6710-482B-9034-7FE8D934D053}" srcOrd="0" destOrd="0" presId="urn:microsoft.com/office/officeart/2005/8/layout/vList2"/>
    <dgm:cxn modelId="{DD4CB5BC-AD07-401D-BB30-2279421BA8D9}" srcId="{FA618544-AF18-4763-A194-92F20D3CF4E7}" destId="{51FEBEF7-A7E5-440C-B147-9B2AC8338E48}" srcOrd="1" destOrd="0" parTransId="{9394D250-1CB0-490F-80AF-972492A67D6E}" sibTransId="{685861B5-83D7-4A24-ADD5-6281E9BFF70E}"/>
    <dgm:cxn modelId="{B315ACEF-B90A-4B14-B6BF-D01130F89C5E}" type="presOf" srcId="{FA618544-AF18-4763-A194-92F20D3CF4E7}" destId="{911D8F78-49B4-4343-ADC0-42700B89B2AB}" srcOrd="0" destOrd="0" presId="urn:microsoft.com/office/officeart/2005/8/layout/vList2"/>
    <dgm:cxn modelId="{4E90EAC3-BC2D-4D76-A73D-E51DDAE49D83}" type="presParOf" srcId="{911D8F78-49B4-4343-ADC0-42700B89B2AB}" destId="{F0BC7EC2-3CA2-4D96-8089-A14DD8ED4B05}" srcOrd="0" destOrd="0" presId="urn:microsoft.com/office/officeart/2005/8/layout/vList2"/>
    <dgm:cxn modelId="{A488EE77-F391-4644-971E-326504079EE7}" type="presParOf" srcId="{911D8F78-49B4-4343-ADC0-42700B89B2AB}" destId="{D53A66F0-3391-49A2-8CB0-8E3876E2F7AE}" srcOrd="1" destOrd="0" presId="urn:microsoft.com/office/officeart/2005/8/layout/vList2"/>
    <dgm:cxn modelId="{BC3CE127-53ED-4552-BBF9-FB5EEABDA62B}" type="presParOf" srcId="{911D8F78-49B4-4343-ADC0-42700B89B2AB}" destId="{B32C5A40-6710-482B-9034-7FE8D934D053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7A65CC9-187F-4877-9E20-B6BD03D2666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D41D30E6-B1F1-486F-8AA6-A9C36BFA6342}">
      <dgm:prSet/>
      <dgm:spPr/>
      <dgm:t>
        <a:bodyPr/>
        <a:lstStyle/>
        <a:p>
          <a:r>
            <a:rPr lang="en-CA"/>
            <a:t>Nothing is perfect</a:t>
          </a:r>
          <a:endParaRPr lang="en-US"/>
        </a:p>
      </dgm:t>
    </dgm:pt>
    <dgm:pt modelId="{1DA725BA-C036-49C3-A6A4-3621F3F66518}" type="parTrans" cxnId="{74D16DD0-DF0B-456F-A17E-30060355C011}">
      <dgm:prSet/>
      <dgm:spPr/>
      <dgm:t>
        <a:bodyPr/>
        <a:lstStyle/>
        <a:p>
          <a:endParaRPr lang="en-US"/>
        </a:p>
      </dgm:t>
    </dgm:pt>
    <dgm:pt modelId="{F6441620-5BE6-427A-9DA8-C86907EA1B07}" type="sibTrans" cxnId="{74D16DD0-DF0B-456F-A17E-30060355C011}">
      <dgm:prSet/>
      <dgm:spPr/>
      <dgm:t>
        <a:bodyPr/>
        <a:lstStyle/>
        <a:p>
          <a:endParaRPr lang="en-US"/>
        </a:p>
      </dgm:t>
    </dgm:pt>
    <dgm:pt modelId="{5C5B850A-57A9-42D8-979C-0BFFD1A5F8E6}">
      <dgm:prSet/>
      <dgm:spPr/>
      <dgm:t>
        <a:bodyPr/>
        <a:lstStyle/>
        <a:p>
          <a:r>
            <a:rPr lang="en-CA" dirty="0"/>
            <a:t>There is a learning curve</a:t>
          </a:r>
          <a:endParaRPr lang="en-US" dirty="0"/>
        </a:p>
      </dgm:t>
    </dgm:pt>
    <dgm:pt modelId="{6FBACA65-2F29-4371-9876-E113774606C8}" type="parTrans" cxnId="{18280D8D-69CE-4B17-BDD6-DFEF87FB09D8}">
      <dgm:prSet/>
      <dgm:spPr/>
      <dgm:t>
        <a:bodyPr/>
        <a:lstStyle/>
        <a:p>
          <a:endParaRPr lang="en-US"/>
        </a:p>
      </dgm:t>
    </dgm:pt>
    <dgm:pt modelId="{ECCC613D-F973-4866-9C63-E0C6469EA439}" type="sibTrans" cxnId="{18280D8D-69CE-4B17-BDD6-DFEF87FB09D8}">
      <dgm:prSet/>
      <dgm:spPr/>
      <dgm:t>
        <a:bodyPr/>
        <a:lstStyle/>
        <a:p>
          <a:endParaRPr lang="en-US"/>
        </a:p>
      </dgm:t>
    </dgm:pt>
    <dgm:pt modelId="{882D9877-10F3-408B-9EEE-A8AAA3FBBFE9}">
      <dgm:prSet/>
      <dgm:spPr/>
      <dgm:t>
        <a:bodyPr/>
        <a:lstStyle/>
        <a:p>
          <a:r>
            <a:rPr lang="en-CA" dirty="0"/>
            <a:t>Re-read the descriptors often</a:t>
          </a:r>
          <a:endParaRPr lang="en-US" dirty="0"/>
        </a:p>
      </dgm:t>
    </dgm:pt>
    <dgm:pt modelId="{C51D531F-2598-4AF2-B7FD-46C15D1BE48B}" type="parTrans" cxnId="{6B7246D9-9AEC-4C45-AA29-5F4D01838AFD}">
      <dgm:prSet/>
      <dgm:spPr/>
      <dgm:t>
        <a:bodyPr/>
        <a:lstStyle/>
        <a:p>
          <a:endParaRPr lang="en-US"/>
        </a:p>
      </dgm:t>
    </dgm:pt>
    <dgm:pt modelId="{66662971-C065-4893-B137-D168FA3C5064}" type="sibTrans" cxnId="{6B7246D9-9AEC-4C45-AA29-5F4D01838AFD}">
      <dgm:prSet/>
      <dgm:spPr/>
      <dgm:t>
        <a:bodyPr/>
        <a:lstStyle/>
        <a:p>
          <a:endParaRPr lang="en-US"/>
        </a:p>
      </dgm:t>
    </dgm:pt>
    <dgm:pt modelId="{A95FCAF6-C595-46A8-85C0-97ED9B436FB3}">
      <dgm:prSet/>
      <dgm:spPr/>
      <dgm:t>
        <a:bodyPr/>
        <a:lstStyle/>
        <a:p>
          <a:r>
            <a:rPr lang="en-CA"/>
            <a:t>Adapt grids as needed (for next time)</a:t>
          </a:r>
          <a:endParaRPr lang="en-US"/>
        </a:p>
      </dgm:t>
    </dgm:pt>
    <dgm:pt modelId="{8A726DD6-1B37-4F97-B251-41122FB483D4}" type="parTrans" cxnId="{1E3F40BE-DC34-47F1-8156-AD7F7A51822A}">
      <dgm:prSet/>
      <dgm:spPr/>
      <dgm:t>
        <a:bodyPr/>
        <a:lstStyle/>
        <a:p>
          <a:endParaRPr lang="en-US"/>
        </a:p>
      </dgm:t>
    </dgm:pt>
    <dgm:pt modelId="{83C3BED0-6332-4DCC-9119-2EBF750005FA}" type="sibTrans" cxnId="{1E3F40BE-DC34-47F1-8156-AD7F7A51822A}">
      <dgm:prSet/>
      <dgm:spPr/>
      <dgm:t>
        <a:bodyPr/>
        <a:lstStyle/>
        <a:p>
          <a:endParaRPr lang="en-US"/>
        </a:p>
      </dgm:t>
    </dgm:pt>
    <dgm:pt modelId="{C7E39C80-5108-41E4-A0CB-5D286686E863}" type="pres">
      <dgm:prSet presAssocID="{97A65CC9-187F-4877-9E20-B6BD03D26669}" presName="root" presStyleCnt="0">
        <dgm:presLayoutVars>
          <dgm:dir/>
          <dgm:resizeHandles val="exact"/>
        </dgm:presLayoutVars>
      </dgm:prSet>
      <dgm:spPr/>
    </dgm:pt>
    <dgm:pt modelId="{12470401-E824-40EB-8164-30C1109CBE8B}" type="pres">
      <dgm:prSet presAssocID="{D41D30E6-B1F1-486F-8AA6-A9C36BFA6342}" presName="compNode" presStyleCnt="0"/>
      <dgm:spPr/>
    </dgm:pt>
    <dgm:pt modelId="{A5C0D243-D391-4222-9C0A-BF480140C9FA}" type="pres">
      <dgm:prSet presAssocID="{D41D30E6-B1F1-486F-8AA6-A9C36BFA6342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œur"/>
        </a:ext>
      </dgm:extLst>
    </dgm:pt>
    <dgm:pt modelId="{3644952E-96A4-405E-AA7D-B2656E3B62ED}" type="pres">
      <dgm:prSet presAssocID="{D41D30E6-B1F1-486F-8AA6-A9C36BFA6342}" presName="spaceRect" presStyleCnt="0"/>
      <dgm:spPr/>
    </dgm:pt>
    <dgm:pt modelId="{54A8C217-5CE4-4E93-85D4-991386D3BC3C}" type="pres">
      <dgm:prSet presAssocID="{D41D30E6-B1F1-486F-8AA6-A9C36BFA6342}" presName="textRect" presStyleLbl="revTx" presStyleIdx="0" presStyleCnt="4">
        <dgm:presLayoutVars>
          <dgm:chMax val="1"/>
          <dgm:chPref val="1"/>
        </dgm:presLayoutVars>
      </dgm:prSet>
      <dgm:spPr/>
    </dgm:pt>
    <dgm:pt modelId="{C6203C74-4765-4BC7-B3B4-F7930C95BCA7}" type="pres">
      <dgm:prSet presAssocID="{F6441620-5BE6-427A-9DA8-C86907EA1B07}" presName="sibTrans" presStyleCnt="0"/>
      <dgm:spPr/>
    </dgm:pt>
    <dgm:pt modelId="{9A13867C-1BE3-4123-B9AB-0E21BF9C1A8D}" type="pres">
      <dgm:prSet presAssocID="{5C5B850A-57A9-42D8-979C-0BFFD1A5F8E6}" presName="compNode" presStyleCnt="0"/>
      <dgm:spPr/>
    </dgm:pt>
    <dgm:pt modelId="{3FE4D9CE-39F3-4B00-82BB-FA7A72A58329}" type="pres">
      <dgm:prSet presAssocID="{5C5B850A-57A9-42D8-979C-0BFFD1A5F8E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ymnaste : routine au sol"/>
        </a:ext>
      </dgm:extLst>
    </dgm:pt>
    <dgm:pt modelId="{9B9290B2-65B4-4580-9949-7B0623030421}" type="pres">
      <dgm:prSet presAssocID="{5C5B850A-57A9-42D8-979C-0BFFD1A5F8E6}" presName="spaceRect" presStyleCnt="0"/>
      <dgm:spPr/>
    </dgm:pt>
    <dgm:pt modelId="{8FFC687B-CD88-4CE6-9312-E6FF5B294370}" type="pres">
      <dgm:prSet presAssocID="{5C5B850A-57A9-42D8-979C-0BFFD1A5F8E6}" presName="textRect" presStyleLbl="revTx" presStyleIdx="1" presStyleCnt="4">
        <dgm:presLayoutVars>
          <dgm:chMax val="1"/>
          <dgm:chPref val="1"/>
        </dgm:presLayoutVars>
      </dgm:prSet>
      <dgm:spPr/>
    </dgm:pt>
    <dgm:pt modelId="{67FE216A-67EC-4AB8-83C6-151DD7E5C772}" type="pres">
      <dgm:prSet presAssocID="{ECCC613D-F973-4866-9C63-E0C6469EA439}" presName="sibTrans" presStyleCnt="0"/>
      <dgm:spPr/>
    </dgm:pt>
    <dgm:pt modelId="{9D2F7F6A-E672-419B-AA4D-7454A03D50DF}" type="pres">
      <dgm:prSet presAssocID="{882D9877-10F3-408B-9EEE-A8AAA3FBBFE9}" presName="compNode" presStyleCnt="0"/>
      <dgm:spPr/>
    </dgm:pt>
    <dgm:pt modelId="{E7437F5C-58B6-48C4-B546-9C5D4EFCA20B}" type="pres">
      <dgm:prSet presAssocID="{882D9877-10F3-408B-9EEE-A8AAA3FBBFE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pen Book"/>
        </a:ext>
      </dgm:extLst>
    </dgm:pt>
    <dgm:pt modelId="{9F3748B9-2F14-4047-9393-3F226AC2375F}" type="pres">
      <dgm:prSet presAssocID="{882D9877-10F3-408B-9EEE-A8AAA3FBBFE9}" presName="spaceRect" presStyleCnt="0"/>
      <dgm:spPr/>
    </dgm:pt>
    <dgm:pt modelId="{AF6F5E82-D18B-4BB0-8CD4-777379069B21}" type="pres">
      <dgm:prSet presAssocID="{882D9877-10F3-408B-9EEE-A8AAA3FBBFE9}" presName="textRect" presStyleLbl="revTx" presStyleIdx="2" presStyleCnt="4">
        <dgm:presLayoutVars>
          <dgm:chMax val="1"/>
          <dgm:chPref val="1"/>
        </dgm:presLayoutVars>
      </dgm:prSet>
      <dgm:spPr/>
    </dgm:pt>
    <dgm:pt modelId="{E5BB18E5-3141-499D-9E1E-550B80F21F5A}" type="pres">
      <dgm:prSet presAssocID="{66662971-C065-4893-B137-D168FA3C5064}" presName="sibTrans" presStyleCnt="0"/>
      <dgm:spPr/>
    </dgm:pt>
    <dgm:pt modelId="{D8994E6E-F0CB-479B-AF41-F716293F016C}" type="pres">
      <dgm:prSet presAssocID="{A95FCAF6-C595-46A8-85C0-97ED9B436FB3}" presName="compNode" presStyleCnt="0"/>
      <dgm:spPr/>
    </dgm:pt>
    <dgm:pt modelId="{188CB5BA-04BF-4885-9D87-6A1A404F7446}" type="pres">
      <dgm:prSet presAssocID="{A95FCAF6-C595-46A8-85C0-97ED9B436FB3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bleau"/>
        </a:ext>
      </dgm:extLst>
    </dgm:pt>
    <dgm:pt modelId="{D0AC2B25-CF19-492B-A714-653FAE06D65F}" type="pres">
      <dgm:prSet presAssocID="{A95FCAF6-C595-46A8-85C0-97ED9B436FB3}" presName="spaceRect" presStyleCnt="0"/>
      <dgm:spPr/>
    </dgm:pt>
    <dgm:pt modelId="{C4EE3CBA-B3C2-4287-80DD-397A7641B204}" type="pres">
      <dgm:prSet presAssocID="{A95FCAF6-C595-46A8-85C0-97ED9B436FB3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1EBA9A81-1BD6-4B7A-9673-4B6725F24104}" type="presOf" srcId="{882D9877-10F3-408B-9EEE-A8AAA3FBBFE9}" destId="{AF6F5E82-D18B-4BB0-8CD4-777379069B21}" srcOrd="0" destOrd="0" presId="urn:microsoft.com/office/officeart/2018/2/layout/IconLabelList"/>
    <dgm:cxn modelId="{0FD5DF85-3B11-430C-8FFC-CEEF76061CB6}" type="presOf" srcId="{97A65CC9-187F-4877-9E20-B6BD03D26669}" destId="{C7E39C80-5108-41E4-A0CB-5D286686E863}" srcOrd="0" destOrd="0" presId="urn:microsoft.com/office/officeart/2018/2/layout/IconLabelList"/>
    <dgm:cxn modelId="{18280D8D-69CE-4B17-BDD6-DFEF87FB09D8}" srcId="{97A65CC9-187F-4877-9E20-B6BD03D26669}" destId="{5C5B850A-57A9-42D8-979C-0BFFD1A5F8E6}" srcOrd="1" destOrd="0" parTransId="{6FBACA65-2F29-4371-9876-E113774606C8}" sibTransId="{ECCC613D-F973-4866-9C63-E0C6469EA439}"/>
    <dgm:cxn modelId="{1E3F40BE-DC34-47F1-8156-AD7F7A51822A}" srcId="{97A65CC9-187F-4877-9E20-B6BD03D26669}" destId="{A95FCAF6-C595-46A8-85C0-97ED9B436FB3}" srcOrd="3" destOrd="0" parTransId="{8A726DD6-1B37-4F97-B251-41122FB483D4}" sibTransId="{83C3BED0-6332-4DCC-9119-2EBF750005FA}"/>
    <dgm:cxn modelId="{513856C6-7BC6-4408-959D-971E768432EF}" type="presOf" srcId="{D41D30E6-B1F1-486F-8AA6-A9C36BFA6342}" destId="{54A8C217-5CE4-4E93-85D4-991386D3BC3C}" srcOrd="0" destOrd="0" presId="urn:microsoft.com/office/officeart/2018/2/layout/IconLabelList"/>
    <dgm:cxn modelId="{8578C0C8-246C-48BA-84C0-7F7356EFAF89}" type="presOf" srcId="{5C5B850A-57A9-42D8-979C-0BFFD1A5F8E6}" destId="{8FFC687B-CD88-4CE6-9312-E6FF5B294370}" srcOrd="0" destOrd="0" presId="urn:microsoft.com/office/officeart/2018/2/layout/IconLabelList"/>
    <dgm:cxn modelId="{E45062C9-9920-4075-91D3-7A8D56C8DBBE}" type="presOf" srcId="{A95FCAF6-C595-46A8-85C0-97ED9B436FB3}" destId="{C4EE3CBA-B3C2-4287-80DD-397A7641B204}" srcOrd="0" destOrd="0" presId="urn:microsoft.com/office/officeart/2018/2/layout/IconLabelList"/>
    <dgm:cxn modelId="{74D16DD0-DF0B-456F-A17E-30060355C011}" srcId="{97A65CC9-187F-4877-9E20-B6BD03D26669}" destId="{D41D30E6-B1F1-486F-8AA6-A9C36BFA6342}" srcOrd="0" destOrd="0" parTransId="{1DA725BA-C036-49C3-A6A4-3621F3F66518}" sibTransId="{F6441620-5BE6-427A-9DA8-C86907EA1B07}"/>
    <dgm:cxn modelId="{6B7246D9-9AEC-4C45-AA29-5F4D01838AFD}" srcId="{97A65CC9-187F-4877-9E20-B6BD03D26669}" destId="{882D9877-10F3-408B-9EEE-A8AAA3FBBFE9}" srcOrd="2" destOrd="0" parTransId="{C51D531F-2598-4AF2-B7FD-46C15D1BE48B}" sibTransId="{66662971-C065-4893-B137-D168FA3C5064}"/>
    <dgm:cxn modelId="{A4A7BFF3-9672-4582-A9E2-FC0C59F366CF}" type="presParOf" srcId="{C7E39C80-5108-41E4-A0CB-5D286686E863}" destId="{12470401-E824-40EB-8164-30C1109CBE8B}" srcOrd="0" destOrd="0" presId="urn:microsoft.com/office/officeart/2018/2/layout/IconLabelList"/>
    <dgm:cxn modelId="{F0D5D245-8B50-4F4D-8F95-C84C3D567CF2}" type="presParOf" srcId="{12470401-E824-40EB-8164-30C1109CBE8B}" destId="{A5C0D243-D391-4222-9C0A-BF480140C9FA}" srcOrd="0" destOrd="0" presId="urn:microsoft.com/office/officeart/2018/2/layout/IconLabelList"/>
    <dgm:cxn modelId="{2A6E762F-C270-4193-BA00-EC549666A10A}" type="presParOf" srcId="{12470401-E824-40EB-8164-30C1109CBE8B}" destId="{3644952E-96A4-405E-AA7D-B2656E3B62ED}" srcOrd="1" destOrd="0" presId="urn:microsoft.com/office/officeart/2018/2/layout/IconLabelList"/>
    <dgm:cxn modelId="{F612C0F6-221D-4CF6-B47E-43CA7710E857}" type="presParOf" srcId="{12470401-E824-40EB-8164-30C1109CBE8B}" destId="{54A8C217-5CE4-4E93-85D4-991386D3BC3C}" srcOrd="2" destOrd="0" presId="urn:microsoft.com/office/officeart/2018/2/layout/IconLabelList"/>
    <dgm:cxn modelId="{111C214B-ED35-49DF-BDEC-20A7EAD5DB80}" type="presParOf" srcId="{C7E39C80-5108-41E4-A0CB-5D286686E863}" destId="{C6203C74-4765-4BC7-B3B4-F7930C95BCA7}" srcOrd="1" destOrd="0" presId="urn:microsoft.com/office/officeart/2018/2/layout/IconLabelList"/>
    <dgm:cxn modelId="{F9C6D198-66C8-44B6-ACC1-7F563372D36A}" type="presParOf" srcId="{C7E39C80-5108-41E4-A0CB-5D286686E863}" destId="{9A13867C-1BE3-4123-B9AB-0E21BF9C1A8D}" srcOrd="2" destOrd="0" presId="urn:microsoft.com/office/officeart/2018/2/layout/IconLabelList"/>
    <dgm:cxn modelId="{F03EE9D4-8A68-4F65-8411-1323FF50F35C}" type="presParOf" srcId="{9A13867C-1BE3-4123-B9AB-0E21BF9C1A8D}" destId="{3FE4D9CE-39F3-4B00-82BB-FA7A72A58329}" srcOrd="0" destOrd="0" presId="urn:microsoft.com/office/officeart/2018/2/layout/IconLabelList"/>
    <dgm:cxn modelId="{E7208324-1394-4148-9C59-76103BA28B59}" type="presParOf" srcId="{9A13867C-1BE3-4123-B9AB-0E21BF9C1A8D}" destId="{9B9290B2-65B4-4580-9949-7B0623030421}" srcOrd="1" destOrd="0" presId="urn:microsoft.com/office/officeart/2018/2/layout/IconLabelList"/>
    <dgm:cxn modelId="{DF5B2661-7D67-4379-B449-ADF4A6E79C50}" type="presParOf" srcId="{9A13867C-1BE3-4123-B9AB-0E21BF9C1A8D}" destId="{8FFC687B-CD88-4CE6-9312-E6FF5B294370}" srcOrd="2" destOrd="0" presId="urn:microsoft.com/office/officeart/2018/2/layout/IconLabelList"/>
    <dgm:cxn modelId="{A7E9F2EC-CCB6-4748-8246-142C035D735C}" type="presParOf" srcId="{C7E39C80-5108-41E4-A0CB-5D286686E863}" destId="{67FE216A-67EC-4AB8-83C6-151DD7E5C772}" srcOrd="3" destOrd="0" presId="urn:microsoft.com/office/officeart/2018/2/layout/IconLabelList"/>
    <dgm:cxn modelId="{023E9953-5819-44D4-A3B1-ED09AE1216E6}" type="presParOf" srcId="{C7E39C80-5108-41E4-A0CB-5D286686E863}" destId="{9D2F7F6A-E672-419B-AA4D-7454A03D50DF}" srcOrd="4" destOrd="0" presId="urn:microsoft.com/office/officeart/2018/2/layout/IconLabelList"/>
    <dgm:cxn modelId="{2138AB9A-1AE4-4AA5-9F97-53D2D52F2AF9}" type="presParOf" srcId="{9D2F7F6A-E672-419B-AA4D-7454A03D50DF}" destId="{E7437F5C-58B6-48C4-B546-9C5D4EFCA20B}" srcOrd="0" destOrd="0" presId="urn:microsoft.com/office/officeart/2018/2/layout/IconLabelList"/>
    <dgm:cxn modelId="{F510F077-646D-4C68-8E0D-2ACE3BB7B302}" type="presParOf" srcId="{9D2F7F6A-E672-419B-AA4D-7454A03D50DF}" destId="{9F3748B9-2F14-4047-9393-3F226AC2375F}" srcOrd="1" destOrd="0" presId="urn:microsoft.com/office/officeart/2018/2/layout/IconLabelList"/>
    <dgm:cxn modelId="{533EEEA5-62B5-454C-85B2-B6259C6415B0}" type="presParOf" srcId="{9D2F7F6A-E672-419B-AA4D-7454A03D50DF}" destId="{AF6F5E82-D18B-4BB0-8CD4-777379069B21}" srcOrd="2" destOrd="0" presId="urn:microsoft.com/office/officeart/2018/2/layout/IconLabelList"/>
    <dgm:cxn modelId="{A7C69F41-9595-44E5-93DE-6E6F3E815F7A}" type="presParOf" srcId="{C7E39C80-5108-41E4-A0CB-5D286686E863}" destId="{E5BB18E5-3141-499D-9E1E-550B80F21F5A}" srcOrd="5" destOrd="0" presId="urn:microsoft.com/office/officeart/2018/2/layout/IconLabelList"/>
    <dgm:cxn modelId="{CABFDA36-97FC-4E52-AD21-264BD7E45570}" type="presParOf" srcId="{C7E39C80-5108-41E4-A0CB-5D286686E863}" destId="{D8994E6E-F0CB-479B-AF41-F716293F016C}" srcOrd="6" destOrd="0" presId="urn:microsoft.com/office/officeart/2018/2/layout/IconLabelList"/>
    <dgm:cxn modelId="{53A9812F-F15B-4380-9FCC-BAC7294AB655}" type="presParOf" srcId="{D8994E6E-F0CB-479B-AF41-F716293F016C}" destId="{188CB5BA-04BF-4885-9D87-6A1A404F7446}" srcOrd="0" destOrd="0" presId="urn:microsoft.com/office/officeart/2018/2/layout/IconLabelList"/>
    <dgm:cxn modelId="{7DF4C2EB-75F0-46A8-A21D-EC4D6686AA86}" type="presParOf" srcId="{D8994E6E-F0CB-479B-AF41-F716293F016C}" destId="{D0AC2B25-CF19-492B-A714-653FAE06D65F}" srcOrd="1" destOrd="0" presId="urn:microsoft.com/office/officeart/2018/2/layout/IconLabelList"/>
    <dgm:cxn modelId="{1AA88BCA-D15C-4A8D-B088-E74BC3894B89}" type="presParOf" srcId="{D8994E6E-F0CB-479B-AF41-F716293F016C}" destId="{C4EE3CBA-B3C2-4287-80DD-397A7641B204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E877D6E-61AF-4269-A12D-CFAFDEB15F13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AFC284BC-558D-4F44-B4E3-70383B009D95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Give yourself time</a:t>
          </a:r>
          <a:endParaRPr lang="en-US"/>
        </a:p>
      </dgm:t>
    </dgm:pt>
    <dgm:pt modelId="{E9AC8D8C-4D3C-4972-BD58-2E89C8C383EB}" type="parTrans" cxnId="{224461C0-EDFE-4DD9-B0BE-3E381C0AA37F}">
      <dgm:prSet/>
      <dgm:spPr/>
      <dgm:t>
        <a:bodyPr/>
        <a:lstStyle/>
        <a:p>
          <a:endParaRPr lang="en-US"/>
        </a:p>
      </dgm:t>
    </dgm:pt>
    <dgm:pt modelId="{3C0111E1-2979-40BB-AFDF-87F22F544C80}" type="sibTrans" cxnId="{224461C0-EDFE-4DD9-B0BE-3E381C0AA37F}">
      <dgm:prSet/>
      <dgm:spPr/>
      <dgm:t>
        <a:bodyPr/>
        <a:lstStyle/>
        <a:p>
          <a:endParaRPr lang="en-US"/>
        </a:p>
      </dgm:t>
    </dgm:pt>
    <dgm:pt modelId="{9140AD6F-9D18-4054-B434-4AAB79C621F9}">
      <dgm:prSet/>
      <dgm:spPr/>
      <dgm:t>
        <a:bodyPr/>
        <a:lstStyle/>
        <a:p>
          <a:pPr>
            <a:lnSpc>
              <a:spcPct val="100000"/>
            </a:lnSpc>
          </a:pPr>
          <a:r>
            <a:rPr lang="fr-CA"/>
            <a:t>You can call me!</a:t>
          </a:r>
          <a:endParaRPr lang="en-US"/>
        </a:p>
      </dgm:t>
    </dgm:pt>
    <dgm:pt modelId="{86621A77-6E01-4732-B66D-88023F5EB5C1}" type="parTrans" cxnId="{78FEFF44-B8A0-45B3-A8EE-ED6F41801E32}">
      <dgm:prSet/>
      <dgm:spPr/>
      <dgm:t>
        <a:bodyPr/>
        <a:lstStyle/>
        <a:p>
          <a:endParaRPr lang="en-US"/>
        </a:p>
      </dgm:t>
    </dgm:pt>
    <dgm:pt modelId="{94B6A3E7-4C70-4B52-A1C2-E6DFA98E527B}" type="sibTrans" cxnId="{78FEFF44-B8A0-45B3-A8EE-ED6F41801E32}">
      <dgm:prSet/>
      <dgm:spPr/>
      <dgm:t>
        <a:bodyPr/>
        <a:lstStyle/>
        <a:p>
          <a:endParaRPr lang="en-US"/>
        </a:p>
      </dgm:t>
    </dgm:pt>
    <dgm:pt modelId="{E6E27E7E-E83C-4266-8182-9D6549D23444}" type="pres">
      <dgm:prSet presAssocID="{FE877D6E-61AF-4269-A12D-CFAFDEB15F13}" presName="root" presStyleCnt="0">
        <dgm:presLayoutVars>
          <dgm:dir/>
          <dgm:resizeHandles val="exact"/>
        </dgm:presLayoutVars>
      </dgm:prSet>
      <dgm:spPr/>
    </dgm:pt>
    <dgm:pt modelId="{6B8E4C07-B2F6-4D26-AF74-AE6ADBB88FC1}" type="pres">
      <dgm:prSet presAssocID="{AFC284BC-558D-4F44-B4E3-70383B009D95}" presName="compNode" presStyleCnt="0"/>
      <dgm:spPr/>
    </dgm:pt>
    <dgm:pt modelId="{75C0CD0D-EE89-47E9-85C5-F534B75C4CC7}" type="pres">
      <dgm:prSet presAssocID="{AFC284BC-558D-4F44-B4E3-70383B009D95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ronomètre"/>
        </a:ext>
      </dgm:extLst>
    </dgm:pt>
    <dgm:pt modelId="{CC594333-33FA-4B81-83F3-D8D25E73A14D}" type="pres">
      <dgm:prSet presAssocID="{AFC284BC-558D-4F44-B4E3-70383B009D95}" presName="spaceRect" presStyleCnt="0"/>
      <dgm:spPr/>
    </dgm:pt>
    <dgm:pt modelId="{8F453E0B-8E60-4506-BAAF-46D57D0E2804}" type="pres">
      <dgm:prSet presAssocID="{AFC284BC-558D-4F44-B4E3-70383B009D95}" presName="textRect" presStyleLbl="revTx" presStyleIdx="0" presStyleCnt="2">
        <dgm:presLayoutVars>
          <dgm:chMax val="1"/>
          <dgm:chPref val="1"/>
        </dgm:presLayoutVars>
      </dgm:prSet>
      <dgm:spPr/>
    </dgm:pt>
    <dgm:pt modelId="{C11F0F81-18F2-4260-85B0-6257BE51CDE0}" type="pres">
      <dgm:prSet presAssocID="{3C0111E1-2979-40BB-AFDF-87F22F544C80}" presName="sibTrans" presStyleCnt="0"/>
      <dgm:spPr/>
    </dgm:pt>
    <dgm:pt modelId="{3305CBCE-1997-4F9D-88DF-8E85A145036D}" type="pres">
      <dgm:prSet presAssocID="{9140AD6F-9D18-4054-B434-4AAB79C621F9}" presName="compNode" presStyleCnt="0"/>
      <dgm:spPr/>
    </dgm:pt>
    <dgm:pt modelId="{8B84C95A-4F91-47E0-ADE0-909CCF82C4B6}" type="pres">
      <dgm:prSet presAssocID="{9140AD6F-9D18-4054-B434-4AAB79C621F9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aker Phone"/>
        </a:ext>
      </dgm:extLst>
    </dgm:pt>
    <dgm:pt modelId="{133635C1-7C62-4BE6-9F23-442CA354F8AE}" type="pres">
      <dgm:prSet presAssocID="{9140AD6F-9D18-4054-B434-4AAB79C621F9}" presName="spaceRect" presStyleCnt="0"/>
      <dgm:spPr/>
    </dgm:pt>
    <dgm:pt modelId="{52840084-89CC-4140-BADD-22CF68057627}" type="pres">
      <dgm:prSet presAssocID="{9140AD6F-9D18-4054-B434-4AAB79C621F9}" presName="textRect" presStyleLbl="revTx" presStyleIdx="1" presStyleCnt="2">
        <dgm:presLayoutVars>
          <dgm:chMax val="1"/>
          <dgm:chPref val="1"/>
        </dgm:presLayoutVars>
      </dgm:prSet>
      <dgm:spPr/>
    </dgm:pt>
  </dgm:ptLst>
  <dgm:cxnLst>
    <dgm:cxn modelId="{F14E8504-B3F9-4573-9A67-DF507180AD6C}" type="presOf" srcId="{9140AD6F-9D18-4054-B434-4AAB79C621F9}" destId="{52840084-89CC-4140-BADD-22CF68057627}" srcOrd="0" destOrd="0" presId="urn:microsoft.com/office/officeart/2018/2/layout/IconLabelList"/>
    <dgm:cxn modelId="{CCED4741-85BF-4293-84FE-824E9F0E7EF6}" type="presOf" srcId="{FE877D6E-61AF-4269-A12D-CFAFDEB15F13}" destId="{E6E27E7E-E83C-4266-8182-9D6549D23444}" srcOrd="0" destOrd="0" presId="urn:microsoft.com/office/officeart/2018/2/layout/IconLabelList"/>
    <dgm:cxn modelId="{78FEFF44-B8A0-45B3-A8EE-ED6F41801E32}" srcId="{FE877D6E-61AF-4269-A12D-CFAFDEB15F13}" destId="{9140AD6F-9D18-4054-B434-4AAB79C621F9}" srcOrd="1" destOrd="0" parTransId="{86621A77-6E01-4732-B66D-88023F5EB5C1}" sibTransId="{94B6A3E7-4C70-4B52-A1C2-E6DFA98E527B}"/>
    <dgm:cxn modelId="{224461C0-EDFE-4DD9-B0BE-3E381C0AA37F}" srcId="{FE877D6E-61AF-4269-A12D-CFAFDEB15F13}" destId="{AFC284BC-558D-4F44-B4E3-70383B009D95}" srcOrd="0" destOrd="0" parTransId="{E9AC8D8C-4D3C-4972-BD58-2E89C8C383EB}" sibTransId="{3C0111E1-2979-40BB-AFDF-87F22F544C80}"/>
    <dgm:cxn modelId="{BE79D2F2-CE74-4E35-A8F9-399C9C96A91E}" type="presOf" srcId="{AFC284BC-558D-4F44-B4E3-70383B009D95}" destId="{8F453E0B-8E60-4506-BAAF-46D57D0E2804}" srcOrd="0" destOrd="0" presId="urn:microsoft.com/office/officeart/2018/2/layout/IconLabelList"/>
    <dgm:cxn modelId="{14CCE475-FCD5-45A1-A154-0147F730E3AC}" type="presParOf" srcId="{E6E27E7E-E83C-4266-8182-9D6549D23444}" destId="{6B8E4C07-B2F6-4D26-AF74-AE6ADBB88FC1}" srcOrd="0" destOrd="0" presId="urn:microsoft.com/office/officeart/2018/2/layout/IconLabelList"/>
    <dgm:cxn modelId="{727A7B68-F1C0-49F1-967B-448E2BDBB33D}" type="presParOf" srcId="{6B8E4C07-B2F6-4D26-AF74-AE6ADBB88FC1}" destId="{75C0CD0D-EE89-47E9-85C5-F534B75C4CC7}" srcOrd="0" destOrd="0" presId="urn:microsoft.com/office/officeart/2018/2/layout/IconLabelList"/>
    <dgm:cxn modelId="{07F8940D-2A54-4734-94F2-CFBE3F0B4CCB}" type="presParOf" srcId="{6B8E4C07-B2F6-4D26-AF74-AE6ADBB88FC1}" destId="{CC594333-33FA-4B81-83F3-D8D25E73A14D}" srcOrd="1" destOrd="0" presId="urn:microsoft.com/office/officeart/2018/2/layout/IconLabelList"/>
    <dgm:cxn modelId="{D3A09FFD-AD72-443F-825C-69162608623E}" type="presParOf" srcId="{6B8E4C07-B2F6-4D26-AF74-AE6ADBB88FC1}" destId="{8F453E0B-8E60-4506-BAAF-46D57D0E2804}" srcOrd="2" destOrd="0" presId="urn:microsoft.com/office/officeart/2018/2/layout/IconLabelList"/>
    <dgm:cxn modelId="{1AA2C079-84B7-4AE3-9F5D-0D050B3E8FC0}" type="presParOf" srcId="{E6E27E7E-E83C-4266-8182-9D6549D23444}" destId="{C11F0F81-18F2-4260-85B0-6257BE51CDE0}" srcOrd="1" destOrd="0" presId="urn:microsoft.com/office/officeart/2018/2/layout/IconLabelList"/>
    <dgm:cxn modelId="{4574BFEA-D235-470F-A7B5-D0F4C2836A1C}" type="presParOf" srcId="{E6E27E7E-E83C-4266-8182-9D6549D23444}" destId="{3305CBCE-1997-4F9D-88DF-8E85A145036D}" srcOrd="2" destOrd="0" presId="urn:microsoft.com/office/officeart/2018/2/layout/IconLabelList"/>
    <dgm:cxn modelId="{E6E52736-7818-48AC-B586-39EA10D98B8A}" type="presParOf" srcId="{3305CBCE-1997-4F9D-88DF-8E85A145036D}" destId="{8B84C95A-4F91-47E0-ADE0-909CCF82C4B6}" srcOrd="0" destOrd="0" presId="urn:microsoft.com/office/officeart/2018/2/layout/IconLabelList"/>
    <dgm:cxn modelId="{EF760858-137B-4125-ADEF-477BFF2E3EDC}" type="presParOf" srcId="{3305CBCE-1997-4F9D-88DF-8E85A145036D}" destId="{133635C1-7C62-4BE6-9F23-442CA354F8AE}" srcOrd="1" destOrd="0" presId="urn:microsoft.com/office/officeart/2018/2/layout/IconLabelList"/>
    <dgm:cxn modelId="{850E9A60-53D8-49A8-ACF2-1EB190EBD60D}" type="presParOf" srcId="{3305CBCE-1997-4F9D-88DF-8E85A145036D}" destId="{52840084-89CC-4140-BADD-22CF68057627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1EB78A-3B7D-46A1-A809-CF61CE94949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6A318FD-E09D-414E-BCFC-8E9B2814D96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Helps with consistency</a:t>
          </a:r>
          <a:endParaRPr lang="en-US" dirty="0"/>
        </a:p>
      </dgm:t>
    </dgm:pt>
    <dgm:pt modelId="{58632F19-CC89-4C5C-9ACE-527BCF32E02D}" type="parTrans" cxnId="{5F18FDEA-257C-47D9-AC2A-C46CF47B4539}">
      <dgm:prSet/>
      <dgm:spPr/>
      <dgm:t>
        <a:bodyPr/>
        <a:lstStyle/>
        <a:p>
          <a:endParaRPr lang="en-US"/>
        </a:p>
      </dgm:t>
    </dgm:pt>
    <dgm:pt modelId="{815F1C4C-3947-4824-B8E5-6042F34A00A4}" type="sibTrans" cxnId="{5F18FDEA-257C-47D9-AC2A-C46CF47B4539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38E7D63E-E8CC-469D-AEFA-001A4359576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Prevents “marking to a curve”</a:t>
          </a:r>
          <a:endParaRPr lang="en-US"/>
        </a:p>
      </dgm:t>
    </dgm:pt>
    <dgm:pt modelId="{FFD33405-B66E-4749-A7C2-0567F6AD7452}" type="parTrans" cxnId="{E888A6B6-E8A8-40C9-860B-76925DAB7CC3}">
      <dgm:prSet/>
      <dgm:spPr/>
      <dgm:t>
        <a:bodyPr/>
        <a:lstStyle/>
        <a:p>
          <a:endParaRPr lang="en-US"/>
        </a:p>
      </dgm:t>
    </dgm:pt>
    <dgm:pt modelId="{DE5F259B-EFC2-4F88-81B5-F3CB3F9F84F8}" type="sibTrans" cxnId="{E888A6B6-E8A8-40C9-860B-76925DAB7CC3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079A198-B6AD-4995-B306-75970BB0464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Decisions you can explain</a:t>
          </a:r>
          <a:endParaRPr lang="en-US"/>
        </a:p>
      </dgm:t>
    </dgm:pt>
    <dgm:pt modelId="{E4955E02-5742-48D5-99AC-5CC838E4532E}" type="parTrans" cxnId="{135FF7D4-2E88-47FB-B553-38E9F11C8F66}">
      <dgm:prSet/>
      <dgm:spPr/>
      <dgm:t>
        <a:bodyPr/>
        <a:lstStyle/>
        <a:p>
          <a:endParaRPr lang="en-US"/>
        </a:p>
      </dgm:t>
    </dgm:pt>
    <dgm:pt modelId="{18257D7A-396F-4420-B1A6-02723B403355}" type="sibTrans" cxnId="{135FF7D4-2E88-47FB-B553-38E9F11C8F66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FA042E5-B1A7-4400-85B6-985362E23B4F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CA"/>
            <a:t>Peace of mind</a:t>
          </a:r>
          <a:endParaRPr lang="en-US"/>
        </a:p>
      </dgm:t>
    </dgm:pt>
    <dgm:pt modelId="{0003AC83-AAEC-4F33-8B15-9353E0A2E026}" type="parTrans" cxnId="{8B4CCCE6-DDD7-4725-86B9-711F63012BBE}">
      <dgm:prSet/>
      <dgm:spPr/>
      <dgm:t>
        <a:bodyPr/>
        <a:lstStyle/>
        <a:p>
          <a:endParaRPr lang="en-US"/>
        </a:p>
      </dgm:t>
    </dgm:pt>
    <dgm:pt modelId="{19B444C0-3B86-4BFA-A4C6-8A378E40F82E}" type="sibTrans" cxnId="{8B4CCCE6-DDD7-4725-86B9-711F63012BBE}">
      <dgm:prSet/>
      <dgm:spPr/>
      <dgm:t>
        <a:bodyPr/>
        <a:lstStyle/>
        <a:p>
          <a:endParaRPr lang="en-US"/>
        </a:p>
      </dgm:t>
    </dgm:pt>
    <dgm:pt modelId="{28C82E3E-59C3-46D0-8A3E-926E61FEAA0F}" type="pres">
      <dgm:prSet presAssocID="{241EB78A-3B7D-46A1-A809-CF61CE949497}" presName="root" presStyleCnt="0">
        <dgm:presLayoutVars>
          <dgm:dir/>
          <dgm:resizeHandles val="exact"/>
        </dgm:presLayoutVars>
      </dgm:prSet>
      <dgm:spPr/>
    </dgm:pt>
    <dgm:pt modelId="{824A6F93-8A36-4282-85F4-B0A8354D0A1E}" type="pres">
      <dgm:prSet presAssocID="{E6A318FD-E09D-414E-BCFC-8E9B2814D965}" presName="compNode" presStyleCnt="0"/>
      <dgm:spPr/>
    </dgm:pt>
    <dgm:pt modelId="{150B9CDB-621D-4913-835D-D7ADE7B8AE12}" type="pres">
      <dgm:prSet presAssocID="{E6A318FD-E09D-414E-BCFC-8E9B2814D965}" presName="iconBgRect" presStyleLbl="bgShp" presStyleIdx="0" presStyleCnt="4"/>
      <dgm:spPr/>
    </dgm:pt>
    <dgm:pt modelId="{F8A38CF9-4C23-4753-A3BA-812259DAE280}" type="pres">
      <dgm:prSet presAssocID="{E6A318FD-E09D-414E-BCFC-8E9B2814D96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lance de la justice"/>
        </a:ext>
      </dgm:extLst>
    </dgm:pt>
    <dgm:pt modelId="{52EE1D24-50F3-4E73-BE81-F838706ABF95}" type="pres">
      <dgm:prSet presAssocID="{E6A318FD-E09D-414E-BCFC-8E9B2814D965}" presName="spaceRect" presStyleCnt="0"/>
      <dgm:spPr/>
    </dgm:pt>
    <dgm:pt modelId="{72BED16F-837C-445D-B490-6FA2719EFCBF}" type="pres">
      <dgm:prSet presAssocID="{E6A318FD-E09D-414E-BCFC-8E9B2814D965}" presName="textRect" presStyleLbl="revTx" presStyleIdx="0" presStyleCnt="4">
        <dgm:presLayoutVars>
          <dgm:chMax val="1"/>
          <dgm:chPref val="1"/>
        </dgm:presLayoutVars>
      </dgm:prSet>
      <dgm:spPr/>
    </dgm:pt>
    <dgm:pt modelId="{685B8AB1-4B68-4D46-88CB-6E0D40E0EE84}" type="pres">
      <dgm:prSet presAssocID="{815F1C4C-3947-4824-B8E5-6042F34A00A4}" presName="sibTrans" presStyleCnt="0"/>
      <dgm:spPr/>
    </dgm:pt>
    <dgm:pt modelId="{8D7437FD-CC20-47F6-B687-4E1BDEBB1E0E}" type="pres">
      <dgm:prSet presAssocID="{38E7D63E-E8CC-469D-AEFA-001A4359576C}" presName="compNode" presStyleCnt="0"/>
      <dgm:spPr/>
    </dgm:pt>
    <dgm:pt modelId="{A3F30880-436A-4DB1-A0F6-7E4D7D411E28}" type="pres">
      <dgm:prSet presAssocID="{38E7D63E-E8CC-469D-AEFA-001A4359576C}" presName="iconBgRect" presStyleLbl="bgShp" presStyleIdx="1" presStyleCnt="4"/>
      <dgm:spPr/>
    </dgm:pt>
    <dgm:pt modelId="{7356C536-80D1-49E5-B077-54537090CEE9}" type="pres">
      <dgm:prSet presAssocID="{38E7D63E-E8CC-469D-AEFA-001A4359576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phique à barres"/>
        </a:ext>
      </dgm:extLst>
    </dgm:pt>
    <dgm:pt modelId="{E09B1610-F537-4F85-99A8-7D063BB0BDBE}" type="pres">
      <dgm:prSet presAssocID="{38E7D63E-E8CC-469D-AEFA-001A4359576C}" presName="spaceRect" presStyleCnt="0"/>
      <dgm:spPr/>
    </dgm:pt>
    <dgm:pt modelId="{5B321DE5-4247-4A11-8671-35EA7E5C4961}" type="pres">
      <dgm:prSet presAssocID="{38E7D63E-E8CC-469D-AEFA-001A4359576C}" presName="textRect" presStyleLbl="revTx" presStyleIdx="1" presStyleCnt="4">
        <dgm:presLayoutVars>
          <dgm:chMax val="1"/>
          <dgm:chPref val="1"/>
        </dgm:presLayoutVars>
      </dgm:prSet>
      <dgm:spPr/>
    </dgm:pt>
    <dgm:pt modelId="{5AE44D7E-9C10-48D8-87DB-11C7CA2955A0}" type="pres">
      <dgm:prSet presAssocID="{DE5F259B-EFC2-4F88-81B5-F3CB3F9F84F8}" presName="sibTrans" presStyleCnt="0"/>
      <dgm:spPr/>
    </dgm:pt>
    <dgm:pt modelId="{36286EAB-752C-42EF-B5E9-4E9792005F92}" type="pres">
      <dgm:prSet presAssocID="{7079A198-B6AD-4995-B306-75970BB04646}" presName="compNode" presStyleCnt="0"/>
      <dgm:spPr/>
    </dgm:pt>
    <dgm:pt modelId="{BC96292C-A028-4355-86B5-E49DEA4BF659}" type="pres">
      <dgm:prSet presAssocID="{7079A198-B6AD-4995-B306-75970BB04646}" presName="iconBgRect" presStyleLbl="bgShp" presStyleIdx="2" presStyleCnt="4"/>
      <dgm:spPr/>
    </dgm:pt>
    <dgm:pt modelId="{7B8DC4A4-6819-4FA3-9610-8218EBCCC135}" type="pres">
      <dgm:prSet presAssocID="{7079A198-B6AD-4995-B306-75970BB0464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5133D40F-C3BA-4372-98D2-C8C95FED449C}" type="pres">
      <dgm:prSet presAssocID="{7079A198-B6AD-4995-B306-75970BB04646}" presName="spaceRect" presStyleCnt="0"/>
      <dgm:spPr/>
    </dgm:pt>
    <dgm:pt modelId="{DD3AC57A-0791-43DD-A6B5-B4FC9966429C}" type="pres">
      <dgm:prSet presAssocID="{7079A198-B6AD-4995-B306-75970BB04646}" presName="textRect" presStyleLbl="revTx" presStyleIdx="2" presStyleCnt="4">
        <dgm:presLayoutVars>
          <dgm:chMax val="1"/>
          <dgm:chPref val="1"/>
        </dgm:presLayoutVars>
      </dgm:prSet>
      <dgm:spPr/>
    </dgm:pt>
    <dgm:pt modelId="{BA406E60-88DF-4675-977C-E9EBE11EE0F2}" type="pres">
      <dgm:prSet presAssocID="{18257D7A-396F-4420-B1A6-02723B403355}" presName="sibTrans" presStyleCnt="0"/>
      <dgm:spPr/>
    </dgm:pt>
    <dgm:pt modelId="{9C13F642-319B-4F93-B6CE-0EA9F6D2FFE9}" type="pres">
      <dgm:prSet presAssocID="{6FA042E5-B1A7-4400-85B6-985362E23B4F}" presName="compNode" presStyleCnt="0"/>
      <dgm:spPr/>
    </dgm:pt>
    <dgm:pt modelId="{FED88C9C-A3B0-4D51-B720-401B7008F117}" type="pres">
      <dgm:prSet presAssocID="{6FA042E5-B1A7-4400-85B6-985362E23B4F}" presName="iconBgRect" presStyleLbl="bgShp" presStyleIdx="3" presStyleCnt="4"/>
      <dgm:spPr/>
    </dgm:pt>
    <dgm:pt modelId="{0826C172-74BA-441A-9411-175D46CB2ACF}" type="pres">
      <dgm:prSet presAssocID="{6FA042E5-B1A7-4400-85B6-985362E23B4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1CE4C293-308E-4D37-AF43-0CDB880D697F}" type="pres">
      <dgm:prSet presAssocID="{6FA042E5-B1A7-4400-85B6-985362E23B4F}" presName="spaceRect" presStyleCnt="0"/>
      <dgm:spPr/>
    </dgm:pt>
    <dgm:pt modelId="{7C92ECF0-F684-43E0-91C1-A5A6435B4D69}" type="pres">
      <dgm:prSet presAssocID="{6FA042E5-B1A7-4400-85B6-985362E23B4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979EE30E-C704-4DFB-9CC7-FB3C16C7A2D6}" type="presOf" srcId="{241EB78A-3B7D-46A1-A809-CF61CE949497}" destId="{28C82E3E-59C3-46D0-8A3E-926E61FEAA0F}" srcOrd="0" destOrd="0" presId="urn:microsoft.com/office/officeart/2018/5/layout/IconCircleLabelList"/>
    <dgm:cxn modelId="{E1D8C580-5C44-4A6C-A042-F27CED759282}" type="presOf" srcId="{38E7D63E-E8CC-469D-AEFA-001A4359576C}" destId="{5B321DE5-4247-4A11-8671-35EA7E5C4961}" srcOrd="0" destOrd="0" presId="urn:microsoft.com/office/officeart/2018/5/layout/IconCircleLabelList"/>
    <dgm:cxn modelId="{EC2C11B4-A1D7-4517-9CB8-9DBBE6B357C3}" type="presOf" srcId="{E6A318FD-E09D-414E-BCFC-8E9B2814D965}" destId="{72BED16F-837C-445D-B490-6FA2719EFCBF}" srcOrd="0" destOrd="0" presId="urn:microsoft.com/office/officeart/2018/5/layout/IconCircleLabelList"/>
    <dgm:cxn modelId="{E888A6B6-E8A8-40C9-860B-76925DAB7CC3}" srcId="{241EB78A-3B7D-46A1-A809-CF61CE949497}" destId="{38E7D63E-E8CC-469D-AEFA-001A4359576C}" srcOrd="1" destOrd="0" parTransId="{FFD33405-B66E-4749-A7C2-0567F6AD7452}" sibTransId="{DE5F259B-EFC2-4F88-81B5-F3CB3F9F84F8}"/>
    <dgm:cxn modelId="{0BB206BF-A57C-4243-8A94-E36C4DD43A9D}" type="presOf" srcId="{7079A198-B6AD-4995-B306-75970BB04646}" destId="{DD3AC57A-0791-43DD-A6B5-B4FC9966429C}" srcOrd="0" destOrd="0" presId="urn:microsoft.com/office/officeart/2018/5/layout/IconCircleLabelList"/>
    <dgm:cxn modelId="{135FF7D4-2E88-47FB-B553-38E9F11C8F66}" srcId="{241EB78A-3B7D-46A1-A809-CF61CE949497}" destId="{7079A198-B6AD-4995-B306-75970BB04646}" srcOrd="2" destOrd="0" parTransId="{E4955E02-5742-48D5-99AC-5CC838E4532E}" sibTransId="{18257D7A-396F-4420-B1A6-02723B403355}"/>
    <dgm:cxn modelId="{8B4CCCE6-DDD7-4725-86B9-711F63012BBE}" srcId="{241EB78A-3B7D-46A1-A809-CF61CE949497}" destId="{6FA042E5-B1A7-4400-85B6-985362E23B4F}" srcOrd="3" destOrd="0" parTransId="{0003AC83-AAEC-4F33-8B15-9353E0A2E026}" sibTransId="{19B444C0-3B86-4BFA-A4C6-8A378E40F82E}"/>
    <dgm:cxn modelId="{5F18FDEA-257C-47D9-AC2A-C46CF47B4539}" srcId="{241EB78A-3B7D-46A1-A809-CF61CE949497}" destId="{E6A318FD-E09D-414E-BCFC-8E9B2814D965}" srcOrd="0" destOrd="0" parTransId="{58632F19-CC89-4C5C-9ACE-527BCF32E02D}" sibTransId="{815F1C4C-3947-4824-B8E5-6042F34A00A4}"/>
    <dgm:cxn modelId="{445071FF-CBE2-4768-B83D-9E9AB1E4CF01}" type="presOf" srcId="{6FA042E5-B1A7-4400-85B6-985362E23B4F}" destId="{7C92ECF0-F684-43E0-91C1-A5A6435B4D69}" srcOrd="0" destOrd="0" presId="urn:microsoft.com/office/officeart/2018/5/layout/IconCircleLabelList"/>
    <dgm:cxn modelId="{0A333B5B-C07F-4421-ABC7-3EE75F648686}" type="presParOf" srcId="{28C82E3E-59C3-46D0-8A3E-926E61FEAA0F}" destId="{824A6F93-8A36-4282-85F4-B0A8354D0A1E}" srcOrd="0" destOrd="0" presId="urn:microsoft.com/office/officeart/2018/5/layout/IconCircleLabelList"/>
    <dgm:cxn modelId="{A3A1E8FD-FEFA-4B8C-931A-A89A2E2F3E2C}" type="presParOf" srcId="{824A6F93-8A36-4282-85F4-B0A8354D0A1E}" destId="{150B9CDB-621D-4913-835D-D7ADE7B8AE12}" srcOrd="0" destOrd="0" presId="urn:microsoft.com/office/officeart/2018/5/layout/IconCircleLabelList"/>
    <dgm:cxn modelId="{05B7ED1E-948F-4FA5-853F-E865693E926E}" type="presParOf" srcId="{824A6F93-8A36-4282-85F4-B0A8354D0A1E}" destId="{F8A38CF9-4C23-4753-A3BA-812259DAE280}" srcOrd="1" destOrd="0" presId="urn:microsoft.com/office/officeart/2018/5/layout/IconCircleLabelList"/>
    <dgm:cxn modelId="{C5F63DF8-A2FE-4E9F-B236-A2F282C6266A}" type="presParOf" srcId="{824A6F93-8A36-4282-85F4-B0A8354D0A1E}" destId="{52EE1D24-50F3-4E73-BE81-F838706ABF95}" srcOrd="2" destOrd="0" presId="urn:microsoft.com/office/officeart/2018/5/layout/IconCircleLabelList"/>
    <dgm:cxn modelId="{B8E73587-DD99-42AF-9F30-567B9D0C280C}" type="presParOf" srcId="{824A6F93-8A36-4282-85F4-B0A8354D0A1E}" destId="{72BED16F-837C-445D-B490-6FA2719EFCBF}" srcOrd="3" destOrd="0" presId="urn:microsoft.com/office/officeart/2018/5/layout/IconCircleLabelList"/>
    <dgm:cxn modelId="{68BABFB1-918A-42A2-8675-6106011C58A6}" type="presParOf" srcId="{28C82E3E-59C3-46D0-8A3E-926E61FEAA0F}" destId="{685B8AB1-4B68-4D46-88CB-6E0D40E0EE84}" srcOrd="1" destOrd="0" presId="urn:microsoft.com/office/officeart/2018/5/layout/IconCircleLabelList"/>
    <dgm:cxn modelId="{47EA862D-342D-43B9-BB37-CC215E7668A2}" type="presParOf" srcId="{28C82E3E-59C3-46D0-8A3E-926E61FEAA0F}" destId="{8D7437FD-CC20-47F6-B687-4E1BDEBB1E0E}" srcOrd="2" destOrd="0" presId="urn:microsoft.com/office/officeart/2018/5/layout/IconCircleLabelList"/>
    <dgm:cxn modelId="{4C5A088C-5F6D-4137-8F37-6F1731DB8F46}" type="presParOf" srcId="{8D7437FD-CC20-47F6-B687-4E1BDEBB1E0E}" destId="{A3F30880-436A-4DB1-A0F6-7E4D7D411E28}" srcOrd="0" destOrd="0" presId="urn:microsoft.com/office/officeart/2018/5/layout/IconCircleLabelList"/>
    <dgm:cxn modelId="{4D71D819-39A7-411E-B08B-AABFA936A02E}" type="presParOf" srcId="{8D7437FD-CC20-47F6-B687-4E1BDEBB1E0E}" destId="{7356C536-80D1-49E5-B077-54537090CEE9}" srcOrd="1" destOrd="0" presId="urn:microsoft.com/office/officeart/2018/5/layout/IconCircleLabelList"/>
    <dgm:cxn modelId="{BED17CAC-6FDF-4FF3-AB5E-66629542BE60}" type="presParOf" srcId="{8D7437FD-CC20-47F6-B687-4E1BDEBB1E0E}" destId="{E09B1610-F537-4F85-99A8-7D063BB0BDBE}" srcOrd="2" destOrd="0" presId="urn:microsoft.com/office/officeart/2018/5/layout/IconCircleLabelList"/>
    <dgm:cxn modelId="{CE1C0324-4A8E-4616-A10C-EBE822564F14}" type="presParOf" srcId="{8D7437FD-CC20-47F6-B687-4E1BDEBB1E0E}" destId="{5B321DE5-4247-4A11-8671-35EA7E5C4961}" srcOrd="3" destOrd="0" presId="urn:microsoft.com/office/officeart/2018/5/layout/IconCircleLabelList"/>
    <dgm:cxn modelId="{DB25F08D-3C29-4805-8B00-9366A794D069}" type="presParOf" srcId="{28C82E3E-59C3-46D0-8A3E-926E61FEAA0F}" destId="{5AE44D7E-9C10-48D8-87DB-11C7CA2955A0}" srcOrd="3" destOrd="0" presId="urn:microsoft.com/office/officeart/2018/5/layout/IconCircleLabelList"/>
    <dgm:cxn modelId="{5B126B44-C8A0-4D0D-A671-AC732C25EC5A}" type="presParOf" srcId="{28C82E3E-59C3-46D0-8A3E-926E61FEAA0F}" destId="{36286EAB-752C-42EF-B5E9-4E9792005F92}" srcOrd="4" destOrd="0" presId="urn:microsoft.com/office/officeart/2018/5/layout/IconCircleLabelList"/>
    <dgm:cxn modelId="{5F03EA79-15F8-4C13-A5B8-C2767B2F332C}" type="presParOf" srcId="{36286EAB-752C-42EF-B5E9-4E9792005F92}" destId="{BC96292C-A028-4355-86B5-E49DEA4BF659}" srcOrd="0" destOrd="0" presId="urn:microsoft.com/office/officeart/2018/5/layout/IconCircleLabelList"/>
    <dgm:cxn modelId="{35B4D7AE-7DC8-40E2-B4C1-63DD404466E8}" type="presParOf" srcId="{36286EAB-752C-42EF-B5E9-4E9792005F92}" destId="{7B8DC4A4-6819-4FA3-9610-8218EBCCC135}" srcOrd="1" destOrd="0" presId="urn:microsoft.com/office/officeart/2018/5/layout/IconCircleLabelList"/>
    <dgm:cxn modelId="{A2782AEE-4A25-42BB-A5D9-BD6C203A598D}" type="presParOf" srcId="{36286EAB-752C-42EF-B5E9-4E9792005F92}" destId="{5133D40F-C3BA-4372-98D2-C8C95FED449C}" srcOrd="2" destOrd="0" presId="urn:microsoft.com/office/officeart/2018/5/layout/IconCircleLabelList"/>
    <dgm:cxn modelId="{5600B648-35AD-42AD-BEB9-F00142ACF5E4}" type="presParOf" srcId="{36286EAB-752C-42EF-B5E9-4E9792005F92}" destId="{DD3AC57A-0791-43DD-A6B5-B4FC9966429C}" srcOrd="3" destOrd="0" presId="urn:microsoft.com/office/officeart/2018/5/layout/IconCircleLabelList"/>
    <dgm:cxn modelId="{120DBD32-0725-40BE-A8F4-E85E4DBC479D}" type="presParOf" srcId="{28C82E3E-59C3-46D0-8A3E-926E61FEAA0F}" destId="{BA406E60-88DF-4675-977C-E9EBE11EE0F2}" srcOrd="5" destOrd="0" presId="urn:microsoft.com/office/officeart/2018/5/layout/IconCircleLabelList"/>
    <dgm:cxn modelId="{C24DCC31-9877-4EC0-B99B-BABB11730177}" type="presParOf" srcId="{28C82E3E-59C3-46D0-8A3E-926E61FEAA0F}" destId="{9C13F642-319B-4F93-B6CE-0EA9F6D2FFE9}" srcOrd="6" destOrd="0" presId="urn:microsoft.com/office/officeart/2018/5/layout/IconCircleLabelList"/>
    <dgm:cxn modelId="{27394EFB-0888-4615-A1AD-6DD16062BCB9}" type="presParOf" srcId="{9C13F642-319B-4F93-B6CE-0EA9F6D2FFE9}" destId="{FED88C9C-A3B0-4D51-B720-401B7008F117}" srcOrd="0" destOrd="0" presId="urn:microsoft.com/office/officeart/2018/5/layout/IconCircleLabelList"/>
    <dgm:cxn modelId="{6B40DA35-C72B-4187-B76E-1530544E24D8}" type="presParOf" srcId="{9C13F642-319B-4F93-B6CE-0EA9F6D2FFE9}" destId="{0826C172-74BA-441A-9411-175D46CB2ACF}" srcOrd="1" destOrd="0" presId="urn:microsoft.com/office/officeart/2018/5/layout/IconCircleLabelList"/>
    <dgm:cxn modelId="{21CAAAC4-5E02-41DA-9B7A-6E0DC5C218D4}" type="presParOf" srcId="{9C13F642-319B-4F93-B6CE-0EA9F6D2FFE9}" destId="{1CE4C293-308E-4D37-AF43-0CDB880D697F}" srcOrd="2" destOrd="0" presId="urn:microsoft.com/office/officeart/2018/5/layout/IconCircleLabelList"/>
    <dgm:cxn modelId="{0F2E210A-1665-4728-948F-8CEFACBF78A5}" type="presParOf" srcId="{9C13F642-319B-4F93-B6CE-0EA9F6D2FFE9}" destId="{7C92ECF0-F684-43E0-91C1-A5A6435B4D6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41EB78A-3B7D-46A1-A809-CF61CE94949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E6A318FD-E09D-414E-BCFC-8E9B2814D965}">
      <dgm:prSet/>
      <dgm:spPr/>
      <dgm:t>
        <a:bodyPr/>
        <a:lstStyle/>
        <a:p>
          <a:pPr>
            <a:defRPr cap="all"/>
          </a:pPr>
          <a:r>
            <a:rPr lang="en-US" dirty="0"/>
            <a:t>Better equity across teachers</a:t>
          </a:r>
        </a:p>
      </dgm:t>
    </dgm:pt>
    <dgm:pt modelId="{58632F19-CC89-4C5C-9ACE-527BCF32E02D}" type="parTrans" cxnId="{5F18FDEA-257C-47D9-AC2A-C46CF47B4539}">
      <dgm:prSet/>
      <dgm:spPr/>
      <dgm:t>
        <a:bodyPr/>
        <a:lstStyle/>
        <a:p>
          <a:endParaRPr lang="en-US"/>
        </a:p>
      </dgm:t>
    </dgm:pt>
    <dgm:pt modelId="{815F1C4C-3947-4824-B8E5-6042F34A00A4}" type="sibTrans" cxnId="{5F18FDEA-257C-47D9-AC2A-C46CF47B4539}">
      <dgm:prSet/>
      <dgm:spPr/>
      <dgm:t>
        <a:bodyPr/>
        <a:lstStyle/>
        <a:p>
          <a:endParaRPr lang="en-US"/>
        </a:p>
      </dgm:t>
    </dgm:pt>
    <dgm:pt modelId="{38E7D63E-E8CC-469D-AEFA-001A4359576C}">
      <dgm:prSet/>
      <dgm:spPr/>
      <dgm:t>
        <a:bodyPr/>
        <a:lstStyle/>
        <a:p>
          <a:pPr>
            <a:defRPr cap="all"/>
          </a:pPr>
          <a:r>
            <a:rPr lang="en-CA" dirty="0"/>
            <a:t>Easier for new teachers</a:t>
          </a:r>
          <a:endParaRPr lang="en-US" dirty="0"/>
        </a:p>
      </dgm:t>
    </dgm:pt>
    <dgm:pt modelId="{FFD33405-B66E-4749-A7C2-0567F6AD7452}" type="parTrans" cxnId="{E888A6B6-E8A8-40C9-860B-76925DAB7CC3}">
      <dgm:prSet/>
      <dgm:spPr/>
      <dgm:t>
        <a:bodyPr/>
        <a:lstStyle/>
        <a:p>
          <a:endParaRPr lang="en-US"/>
        </a:p>
      </dgm:t>
    </dgm:pt>
    <dgm:pt modelId="{DE5F259B-EFC2-4F88-81B5-F3CB3F9F84F8}" type="sibTrans" cxnId="{E888A6B6-E8A8-40C9-860B-76925DAB7CC3}">
      <dgm:prSet/>
      <dgm:spPr/>
      <dgm:t>
        <a:bodyPr/>
        <a:lstStyle/>
        <a:p>
          <a:endParaRPr lang="en-US"/>
        </a:p>
      </dgm:t>
    </dgm:pt>
    <dgm:pt modelId="{7079A198-B6AD-4995-B306-75970BB04646}">
      <dgm:prSet/>
      <dgm:spPr/>
      <dgm:t>
        <a:bodyPr/>
        <a:lstStyle/>
        <a:p>
          <a:pPr>
            <a:defRPr cap="all"/>
          </a:pPr>
          <a:r>
            <a:rPr lang="en-CA" dirty="0"/>
            <a:t>Explicit teaching goals</a:t>
          </a:r>
          <a:endParaRPr lang="en-US" dirty="0"/>
        </a:p>
      </dgm:t>
    </dgm:pt>
    <dgm:pt modelId="{E4955E02-5742-48D5-99AC-5CC838E4532E}" type="parTrans" cxnId="{135FF7D4-2E88-47FB-B553-38E9F11C8F66}">
      <dgm:prSet/>
      <dgm:spPr/>
      <dgm:t>
        <a:bodyPr/>
        <a:lstStyle/>
        <a:p>
          <a:endParaRPr lang="en-US"/>
        </a:p>
      </dgm:t>
    </dgm:pt>
    <dgm:pt modelId="{18257D7A-396F-4420-B1A6-02723B403355}" type="sibTrans" cxnId="{135FF7D4-2E88-47FB-B553-38E9F11C8F66}">
      <dgm:prSet/>
      <dgm:spPr/>
      <dgm:t>
        <a:bodyPr/>
        <a:lstStyle/>
        <a:p>
          <a:endParaRPr lang="en-US"/>
        </a:p>
      </dgm:t>
    </dgm:pt>
    <dgm:pt modelId="{6FA042E5-B1A7-4400-85B6-985362E23B4F}">
      <dgm:prSet/>
      <dgm:spPr/>
      <dgm:t>
        <a:bodyPr/>
        <a:lstStyle/>
        <a:p>
          <a:pPr>
            <a:defRPr cap="all"/>
          </a:pPr>
          <a:r>
            <a:rPr lang="en-US" dirty="0"/>
            <a:t>Grade revisions Are easier</a:t>
          </a:r>
        </a:p>
      </dgm:t>
    </dgm:pt>
    <dgm:pt modelId="{0003AC83-AAEC-4F33-8B15-9353E0A2E026}" type="parTrans" cxnId="{8B4CCCE6-DDD7-4725-86B9-711F63012BBE}">
      <dgm:prSet/>
      <dgm:spPr/>
      <dgm:t>
        <a:bodyPr/>
        <a:lstStyle/>
        <a:p>
          <a:endParaRPr lang="en-US"/>
        </a:p>
      </dgm:t>
    </dgm:pt>
    <dgm:pt modelId="{19B444C0-3B86-4BFA-A4C6-8A378E40F82E}" type="sibTrans" cxnId="{8B4CCCE6-DDD7-4725-86B9-711F63012BBE}">
      <dgm:prSet/>
      <dgm:spPr/>
      <dgm:t>
        <a:bodyPr/>
        <a:lstStyle/>
        <a:p>
          <a:endParaRPr lang="en-US"/>
        </a:p>
      </dgm:t>
    </dgm:pt>
    <dgm:pt modelId="{28C82E3E-59C3-46D0-8A3E-926E61FEAA0F}" type="pres">
      <dgm:prSet presAssocID="{241EB78A-3B7D-46A1-A809-CF61CE949497}" presName="root" presStyleCnt="0">
        <dgm:presLayoutVars>
          <dgm:dir/>
          <dgm:resizeHandles val="exact"/>
        </dgm:presLayoutVars>
      </dgm:prSet>
      <dgm:spPr/>
    </dgm:pt>
    <dgm:pt modelId="{824A6F93-8A36-4282-85F4-B0A8354D0A1E}" type="pres">
      <dgm:prSet presAssocID="{E6A318FD-E09D-414E-BCFC-8E9B2814D965}" presName="compNode" presStyleCnt="0"/>
      <dgm:spPr/>
    </dgm:pt>
    <dgm:pt modelId="{150B9CDB-621D-4913-835D-D7ADE7B8AE12}" type="pres">
      <dgm:prSet presAssocID="{E6A318FD-E09D-414E-BCFC-8E9B2814D965}" presName="iconBgRect" presStyleLbl="bgShp" presStyleIdx="0" presStyleCnt="4"/>
      <dgm:spPr/>
    </dgm:pt>
    <dgm:pt modelId="{F8A38CF9-4C23-4753-A3BA-812259DAE280}" type="pres">
      <dgm:prSet presAssocID="{E6A318FD-E09D-414E-BCFC-8E9B2814D96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lance de la justice"/>
        </a:ext>
      </dgm:extLst>
    </dgm:pt>
    <dgm:pt modelId="{52EE1D24-50F3-4E73-BE81-F838706ABF95}" type="pres">
      <dgm:prSet presAssocID="{E6A318FD-E09D-414E-BCFC-8E9B2814D965}" presName="spaceRect" presStyleCnt="0"/>
      <dgm:spPr/>
    </dgm:pt>
    <dgm:pt modelId="{72BED16F-837C-445D-B490-6FA2719EFCBF}" type="pres">
      <dgm:prSet presAssocID="{E6A318FD-E09D-414E-BCFC-8E9B2814D965}" presName="textRect" presStyleLbl="revTx" presStyleIdx="0" presStyleCnt="4">
        <dgm:presLayoutVars>
          <dgm:chMax val="1"/>
          <dgm:chPref val="1"/>
        </dgm:presLayoutVars>
      </dgm:prSet>
      <dgm:spPr/>
    </dgm:pt>
    <dgm:pt modelId="{685B8AB1-4B68-4D46-88CB-6E0D40E0EE84}" type="pres">
      <dgm:prSet presAssocID="{815F1C4C-3947-4824-B8E5-6042F34A00A4}" presName="sibTrans" presStyleCnt="0"/>
      <dgm:spPr/>
    </dgm:pt>
    <dgm:pt modelId="{8D7437FD-CC20-47F6-B687-4E1BDEBB1E0E}" type="pres">
      <dgm:prSet presAssocID="{38E7D63E-E8CC-469D-AEFA-001A4359576C}" presName="compNode" presStyleCnt="0"/>
      <dgm:spPr/>
    </dgm:pt>
    <dgm:pt modelId="{A3F30880-436A-4DB1-A0F6-7E4D7D411E28}" type="pres">
      <dgm:prSet presAssocID="{38E7D63E-E8CC-469D-AEFA-001A4359576C}" presName="iconBgRect" presStyleLbl="bgShp" presStyleIdx="1" presStyleCnt="4"/>
      <dgm:spPr/>
    </dgm:pt>
    <dgm:pt modelId="{7356C536-80D1-49E5-B077-54537090CEE9}" type="pres">
      <dgm:prSet presAssocID="{38E7D63E-E8CC-469D-AEFA-001A4359576C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nseignant"/>
        </a:ext>
      </dgm:extLst>
    </dgm:pt>
    <dgm:pt modelId="{E09B1610-F537-4F85-99A8-7D063BB0BDBE}" type="pres">
      <dgm:prSet presAssocID="{38E7D63E-E8CC-469D-AEFA-001A4359576C}" presName="spaceRect" presStyleCnt="0"/>
      <dgm:spPr/>
    </dgm:pt>
    <dgm:pt modelId="{5B321DE5-4247-4A11-8671-35EA7E5C4961}" type="pres">
      <dgm:prSet presAssocID="{38E7D63E-E8CC-469D-AEFA-001A4359576C}" presName="textRect" presStyleLbl="revTx" presStyleIdx="1" presStyleCnt="4">
        <dgm:presLayoutVars>
          <dgm:chMax val="1"/>
          <dgm:chPref val="1"/>
        </dgm:presLayoutVars>
      </dgm:prSet>
      <dgm:spPr/>
    </dgm:pt>
    <dgm:pt modelId="{5AE44D7E-9C10-48D8-87DB-11C7CA2955A0}" type="pres">
      <dgm:prSet presAssocID="{DE5F259B-EFC2-4F88-81B5-F3CB3F9F84F8}" presName="sibTrans" presStyleCnt="0"/>
      <dgm:spPr/>
    </dgm:pt>
    <dgm:pt modelId="{36286EAB-752C-42EF-B5E9-4E9792005F92}" type="pres">
      <dgm:prSet presAssocID="{7079A198-B6AD-4995-B306-75970BB04646}" presName="compNode" presStyleCnt="0"/>
      <dgm:spPr/>
    </dgm:pt>
    <dgm:pt modelId="{BC96292C-A028-4355-86B5-E49DEA4BF659}" type="pres">
      <dgm:prSet presAssocID="{7079A198-B6AD-4995-B306-75970BB04646}" presName="iconBgRect" presStyleLbl="bgShp" presStyleIdx="2" presStyleCnt="4"/>
      <dgm:spPr/>
    </dgm:pt>
    <dgm:pt modelId="{7B8DC4A4-6819-4FA3-9610-8218EBCCC135}" type="pres">
      <dgm:prSet presAssocID="{7079A198-B6AD-4995-B306-75970BB04646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lle"/>
        </a:ext>
      </dgm:extLst>
    </dgm:pt>
    <dgm:pt modelId="{5133D40F-C3BA-4372-98D2-C8C95FED449C}" type="pres">
      <dgm:prSet presAssocID="{7079A198-B6AD-4995-B306-75970BB04646}" presName="spaceRect" presStyleCnt="0"/>
      <dgm:spPr/>
    </dgm:pt>
    <dgm:pt modelId="{DD3AC57A-0791-43DD-A6B5-B4FC9966429C}" type="pres">
      <dgm:prSet presAssocID="{7079A198-B6AD-4995-B306-75970BB04646}" presName="textRect" presStyleLbl="revTx" presStyleIdx="2" presStyleCnt="4">
        <dgm:presLayoutVars>
          <dgm:chMax val="1"/>
          <dgm:chPref val="1"/>
        </dgm:presLayoutVars>
      </dgm:prSet>
      <dgm:spPr/>
    </dgm:pt>
    <dgm:pt modelId="{BA406E60-88DF-4675-977C-E9EBE11EE0F2}" type="pres">
      <dgm:prSet presAssocID="{18257D7A-396F-4420-B1A6-02723B403355}" presName="sibTrans" presStyleCnt="0"/>
      <dgm:spPr/>
    </dgm:pt>
    <dgm:pt modelId="{9C13F642-319B-4F93-B6CE-0EA9F6D2FFE9}" type="pres">
      <dgm:prSet presAssocID="{6FA042E5-B1A7-4400-85B6-985362E23B4F}" presName="compNode" presStyleCnt="0"/>
      <dgm:spPr/>
    </dgm:pt>
    <dgm:pt modelId="{FED88C9C-A3B0-4D51-B720-401B7008F117}" type="pres">
      <dgm:prSet presAssocID="{6FA042E5-B1A7-4400-85B6-985362E23B4F}" presName="iconBgRect" presStyleLbl="bgShp" presStyleIdx="3" presStyleCnt="4"/>
      <dgm:spPr/>
    </dgm:pt>
    <dgm:pt modelId="{0826C172-74BA-441A-9411-175D46CB2ACF}" type="pres">
      <dgm:prSet presAssocID="{6FA042E5-B1A7-4400-85B6-985362E23B4F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éunion"/>
        </a:ext>
      </dgm:extLst>
    </dgm:pt>
    <dgm:pt modelId="{1CE4C293-308E-4D37-AF43-0CDB880D697F}" type="pres">
      <dgm:prSet presAssocID="{6FA042E5-B1A7-4400-85B6-985362E23B4F}" presName="spaceRect" presStyleCnt="0"/>
      <dgm:spPr/>
    </dgm:pt>
    <dgm:pt modelId="{7C92ECF0-F684-43E0-91C1-A5A6435B4D69}" type="pres">
      <dgm:prSet presAssocID="{6FA042E5-B1A7-4400-85B6-985362E23B4F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DBAACD1F-9CD4-41B8-A6CC-EBD16EA9484D}" type="presOf" srcId="{6FA042E5-B1A7-4400-85B6-985362E23B4F}" destId="{7C92ECF0-F684-43E0-91C1-A5A6435B4D69}" srcOrd="0" destOrd="0" presId="urn:microsoft.com/office/officeart/2018/5/layout/IconCircleLabelList"/>
    <dgm:cxn modelId="{94FF7126-2033-4A3D-86F1-BC6781772956}" type="presOf" srcId="{241EB78A-3B7D-46A1-A809-CF61CE949497}" destId="{28C82E3E-59C3-46D0-8A3E-926E61FEAA0F}" srcOrd="0" destOrd="0" presId="urn:microsoft.com/office/officeart/2018/5/layout/IconCircleLabelList"/>
    <dgm:cxn modelId="{7DF97148-12B5-47C6-A374-9DE8B70171CF}" type="presOf" srcId="{E6A318FD-E09D-414E-BCFC-8E9B2814D965}" destId="{72BED16F-837C-445D-B490-6FA2719EFCBF}" srcOrd="0" destOrd="0" presId="urn:microsoft.com/office/officeart/2018/5/layout/IconCircleLabelList"/>
    <dgm:cxn modelId="{BB903F78-6C8D-46A2-96DD-715B45CECD62}" type="presOf" srcId="{7079A198-B6AD-4995-B306-75970BB04646}" destId="{DD3AC57A-0791-43DD-A6B5-B4FC9966429C}" srcOrd="0" destOrd="0" presId="urn:microsoft.com/office/officeart/2018/5/layout/IconCircleLabelList"/>
    <dgm:cxn modelId="{A7B0EEAC-5E6F-41FF-B667-AA271DFFC80F}" type="presOf" srcId="{38E7D63E-E8CC-469D-AEFA-001A4359576C}" destId="{5B321DE5-4247-4A11-8671-35EA7E5C4961}" srcOrd="0" destOrd="0" presId="urn:microsoft.com/office/officeart/2018/5/layout/IconCircleLabelList"/>
    <dgm:cxn modelId="{E888A6B6-E8A8-40C9-860B-76925DAB7CC3}" srcId="{241EB78A-3B7D-46A1-A809-CF61CE949497}" destId="{38E7D63E-E8CC-469D-AEFA-001A4359576C}" srcOrd="1" destOrd="0" parTransId="{FFD33405-B66E-4749-A7C2-0567F6AD7452}" sibTransId="{DE5F259B-EFC2-4F88-81B5-F3CB3F9F84F8}"/>
    <dgm:cxn modelId="{135FF7D4-2E88-47FB-B553-38E9F11C8F66}" srcId="{241EB78A-3B7D-46A1-A809-CF61CE949497}" destId="{7079A198-B6AD-4995-B306-75970BB04646}" srcOrd="2" destOrd="0" parTransId="{E4955E02-5742-48D5-99AC-5CC838E4532E}" sibTransId="{18257D7A-396F-4420-B1A6-02723B403355}"/>
    <dgm:cxn modelId="{8B4CCCE6-DDD7-4725-86B9-711F63012BBE}" srcId="{241EB78A-3B7D-46A1-A809-CF61CE949497}" destId="{6FA042E5-B1A7-4400-85B6-985362E23B4F}" srcOrd="3" destOrd="0" parTransId="{0003AC83-AAEC-4F33-8B15-9353E0A2E026}" sibTransId="{19B444C0-3B86-4BFA-A4C6-8A378E40F82E}"/>
    <dgm:cxn modelId="{5F18FDEA-257C-47D9-AC2A-C46CF47B4539}" srcId="{241EB78A-3B7D-46A1-A809-CF61CE949497}" destId="{E6A318FD-E09D-414E-BCFC-8E9B2814D965}" srcOrd="0" destOrd="0" parTransId="{58632F19-CC89-4C5C-9ACE-527BCF32E02D}" sibTransId="{815F1C4C-3947-4824-B8E5-6042F34A00A4}"/>
    <dgm:cxn modelId="{0DA4A809-C1B3-4F32-BC3E-C97868550254}" type="presParOf" srcId="{28C82E3E-59C3-46D0-8A3E-926E61FEAA0F}" destId="{824A6F93-8A36-4282-85F4-B0A8354D0A1E}" srcOrd="0" destOrd="0" presId="urn:microsoft.com/office/officeart/2018/5/layout/IconCircleLabelList"/>
    <dgm:cxn modelId="{5C5BB01F-48DA-4BF6-AF38-9F18C9199719}" type="presParOf" srcId="{824A6F93-8A36-4282-85F4-B0A8354D0A1E}" destId="{150B9CDB-621D-4913-835D-D7ADE7B8AE12}" srcOrd="0" destOrd="0" presId="urn:microsoft.com/office/officeart/2018/5/layout/IconCircleLabelList"/>
    <dgm:cxn modelId="{09FB8AB7-AD5A-43F9-9199-52E5E1802241}" type="presParOf" srcId="{824A6F93-8A36-4282-85F4-B0A8354D0A1E}" destId="{F8A38CF9-4C23-4753-A3BA-812259DAE280}" srcOrd="1" destOrd="0" presId="urn:microsoft.com/office/officeart/2018/5/layout/IconCircleLabelList"/>
    <dgm:cxn modelId="{D791C836-A025-4FD3-84D9-F07B918C3C31}" type="presParOf" srcId="{824A6F93-8A36-4282-85F4-B0A8354D0A1E}" destId="{52EE1D24-50F3-4E73-BE81-F838706ABF95}" srcOrd="2" destOrd="0" presId="urn:microsoft.com/office/officeart/2018/5/layout/IconCircleLabelList"/>
    <dgm:cxn modelId="{110F8324-EF80-4780-8DDB-EFFB105CF8F2}" type="presParOf" srcId="{824A6F93-8A36-4282-85F4-B0A8354D0A1E}" destId="{72BED16F-837C-445D-B490-6FA2719EFCBF}" srcOrd="3" destOrd="0" presId="urn:microsoft.com/office/officeart/2018/5/layout/IconCircleLabelList"/>
    <dgm:cxn modelId="{026E4327-895B-4E39-9C07-8C7630CD0659}" type="presParOf" srcId="{28C82E3E-59C3-46D0-8A3E-926E61FEAA0F}" destId="{685B8AB1-4B68-4D46-88CB-6E0D40E0EE84}" srcOrd="1" destOrd="0" presId="urn:microsoft.com/office/officeart/2018/5/layout/IconCircleLabelList"/>
    <dgm:cxn modelId="{1B05EB80-1A2F-48F5-B753-0D5B0FF9C551}" type="presParOf" srcId="{28C82E3E-59C3-46D0-8A3E-926E61FEAA0F}" destId="{8D7437FD-CC20-47F6-B687-4E1BDEBB1E0E}" srcOrd="2" destOrd="0" presId="urn:microsoft.com/office/officeart/2018/5/layout/IconCircleLabelList"/>
    <dgm:cxn modelId="{75B1DFA5-60EC-493F-BF41-03005CBC9F6B}" type="presParOf" srcId="{8D7437FD-CC20-47F6-B687-4E1BDEBB1E0E}" destId="{A3F30880-436A-4DB1-A0F6-7E4D7D411E28}" srcOrd="0" destOrd="0" presId="urn:microsoft.com/office/officeart/2018/5/layout/IconCircleLabelList"/>
    <dgm:cxn modelId="{DB1B1E65-1713-435C-A162-C5F52174D71B}" type="presParOf" srcId="{8D7437FD-CC20-47F6-B687-4E1BDEBB1E0E}" destId="{7356C536-80D1-49E5-B077-54537090CEE9}" srcOrd="1" destOrd="0" presId="urn:microsoft.com/office/officeart/2018/5/layout/IconCircleLabelList"/>
    <dgm:cxn modelId="{F6D9386D-3F10-43A6-8B52-E5529642B75E}" type="presParOf" srcId="{8D7437FD-CC20-47F6-B687-4E1BDEBB1E0E}" destId="{E09B1610-F537-4F85-99A8-7D063BB0BDBE}" srcOrd="2" destOrd="0" presId="urn:microsoft.com/office/officeart/2018/5/layout/IconCircleLabelList"/>
    <dgm:cxn modelId="{40A4AB1B-46FA-4BB1-82F1-BC7631F3A9FD}" type="presParOf" srcId="{8D7437FD-CC20-47F6-B687-4E1BDEBB1E0E}" destId="{5B321DE5-4247-4A11-8671-35EA7E5C4961}" srcOrd="3" destOrd="0" presId="urn:microsoft.com/office/officeart/2018/5/layout/IconCircleLabelList"/>
    <dgm:cxn modelId="{A09A47AE-F312-49FF-878F-58B66E3C14DE}" type="presParOf" srcId="{28C82E3E-59C3-46D0-8A3E-926E61FEAA0F}" destId="{5AE44D7E-9C10-48D8-87DB-11C7CA2955A0}" srcOrd="3" destOrd="0" presId="urn:microsoft.com/office/officeart/2018/5/layout/IconCircleLabelList"/>
    <dgm:cxn modelId="{2632B4F9-DDF0-4909-856E-F6781F08AE56}" type="presParOf" srcId="{28C82E3E-59C3-46D0-8A3E-926E61FEAA0F}" destId="{36286EAB-752C-42EF-B5E9-4E9792005F92}" srcOrd="4" destOrd="0" presId="urn:microsoft.com/office/officeart/2018/5/layout/IconCircleLabelList"/>
    <dgm:cxn modelId="{2A82CE32-E452-4B16-AC87-11FF9B59CD61}" type="presParOf" srcId="{36286EAB-752C-42EF-B5E9-4E9792005F92}" destId="{BC96292C-A028-4355-86B5-E49DEA4BF659}" srcOrd="0" destOrd="0" presId="urn:microsoft.com/office/officeart/2018/5/layout/IconCircleLabelList"/>
    <dgm:cxn modelId="{2CE18F51-7544-44DC-B96B-4730F4A04BE3}" type="presParOf" srcId="{36286EAB-752C-42EF-B5E9-4E9792005F92}" destId="{7B8DC4A4-6819-4FA3-9610-8218EBCCC135}" srcOrd="1" destOrd="0" presId="urn:microsoft.com/office/officeart/2018/5/layout/IconCircleLabelList"/>
    <dgm:cxn modelId="{7C9F2F95-8227-408B-823B-5EA2B3345B41}" type="presParOf" srcId="{36286EAB-752C-42EF-B5E9-4E9792005F92}" destId="{5133D40F-C3BA-4372-98D2-C8C95FED449C}" srcOrd="2" destOrd="0" presId="urn:microsoft.com/office/officeart/2018/5/layout/IconCircleLabelList"/>
    <dgm:cxn modelId="{DDA874AD-F824-439A-9DDB-AEE9124BE820}" type="presParOf" srcId="{36286EAB-752C-42EF-B5E9-4E9792005F92}" destId="{DD3AC57A-0791-43DD-A6B5-B4FC9966429C}" srcOrd="3" destOrd="0" presId="urn:microsoft.com/office/officeart/2018/5/layout/IconCircleLabelList"/>
    <dgm:cxn modelId="{70FD8C69-767A-4A45-AB95-2BA22BDFCC45}" type="presParOf" srcId="{28C82E3E-59C3-46D0-8A3E-926E61FEAA0F}" destId="{BA406E60-88DF-4675-977C-E9EBE11EE0F2}" srcOrd="5" destOrd="0" presId="urn:microsoft.com/office/officeart/2018/5/layout/IconCircleLabelList"/>
    <dgm:cxn modelId="{518F86EE-C32A-4BA9-9E53-0BC133D9C428}" type="presParOf" srcId="{28C82E3E-59C3-46D0-8A3E-926E61FEAA0F}" destId="{9C13F642-319B-4F93-B6CE-0EA9F6D2FFE9}" srcOrd="6" destOrd="0" presId="urn:microsoft.com/office/officeart/2018/5/layout/IconCircleLabelList"/>
    <dgm:cxn modelId="{83DB905E-F3FC-4DB1-8446-633D3AB6C30B}" type="presParOf" srcId="{9C13F642-319B-4F93-B6CE-0EA9F6D2FFE9}" destId="{FED88C9C-A3B0-4D51-B720-401B7008F117}" srcOrd="0" destOrd="0" presId="urn:microsoft.com/office/officeart/2018/5/layout/IconCircleLabelList"/>
    <dgm:cxn modelId="{A8F9BC0F-DADB-400E-AA7B-A878B59C1C0B}" type="presParOf" srcId="{9C13F642-319B-4F93-B6CE-0EA9F6D2FFE9}" destId="{0826C172-74BA-441A-9411-175D46CB2ACF}" srcOrd="1" destOrd="0" presId="urn:microsoft.com/office/officeart/2018/5/layout/IconCircleLabelList"/>
    <dgm:cxn modelId="{935379E4-24A3-4964-9762-B05E05CB4B02}" type="presParOf" srcId="{9C13F642-319B-4F93-B6CE-0EA9F6D2FFE9}" destId="{1CE4C293-308E-4D37-AF43-0CDB880D697F}" srcOrd="2" destOrd="0" presId="urn:microsoft.com/office/officeart/2018/5/layout/IconCircleLabelList"/>
    <dgm:cxn modelId="{9F377DEC-C794-49F3-9169-C107614D701E}" type="presParOf" srcId="{9C13F642-319B-4F93-B6CE-0EA9F6D2FFE9}" destId="{7C92ECF0-F684-43E0-91C1-A5A6435B4D69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548DBA-BAD0-4DDB-B23D-61719A80BF48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098F037-A7F9-4FA0-A221-D25293B273DD}">
      <dgm:prSet/>
      <dgm:spPr/>
      <dgm:t>
        <a:bodyPr/>
        <a:lstStyle/>
        <a:p>
          <a:pPr>
            <a:defRPr cap="all"/>
          </a:pPr>
          <a:r>
            <a:rPr lang="en-CA" dirty="0"/>
            <a:t>Transparency and fairness (with instructions)</a:t>
          </a:r>
          <a:endParaRPr lang="en-US" dirty="0"/>
        </a:p>
      </dgm:t>
    </dgm:pt>
    <dgm:pt modelId="{D7836161-5166-4583-B2C9-4CC3C1C79FA9}" type="parTrans" cxnId="{A5660C64-1DFC-4B59-BDD5-0F642A5AA07F}">
      <dgm:prSet/>
      <dgm:spPr/>
      <dgm:t>
        <a:bodyPr/>
        <a:lstStyle/>
        <a:p>
          <a:endParaRPr lang="en-US"/>
        </a:p>
      </dgm:t>
    </dgm:pt>
    <dgm:pt modelId="{A37E55E2-D535-426E-974A-0A25FB0382EF}" type="sibTrans" cxnId="{A5660C64-1DFC-4B59-BDD5-0F642A5AA07F}">
      <dgm:prSet/>
      <dgm:spPr/>
      <dgm:t>
        <a:bodyPr/>
        <a:lstStyle/>
        <a:p>
          <a:endParaRPr lang="en-US"/>
        </a:p>
      </dgm:t>
    </dgm:pt>
    <dgm:pt modelId="{1C5DC657-671C-48F2-897C-A061AAF10B84}">
      <dgm:prSet/>
      <dgm:spPr/>
      <dgm:t>
        <a:bodyPr/>
        <a:lstStyle/>
        <a:p>
          <a:pPr>
            <a:defRPr cap="all"/>
          </a:pPr>
          <a:r>
            <a:rPr lang="en-CA" dirty="0"/>
            <a:t>Help to understand learning goals, plan the work</a:t>
          </a:r>
          <a:endParaRPr lang="en-US" dirty="0"/>
        </a:p>
      </dgm:t>
    </dgm:pt>
    <dgm:pt modelId="{776B34B9-DA3A-4F86-9D88-404B29C1E17B}" type="parTrans" cxnId="{0032D5D9-53DD-4F81-A722-260115843C4F}">
      <dgm:prSet/>
      <dgm:spPr/>
      <dgm:t>
        <a:bodyPr/>
        <a:lstStyle/>
        <a:p>
          <a:endParaRPr lang="en-US"/>
        </a:p>
      </dgm:t>
    </dgm:pt>
    <dgm:pt modelId="{8B6E54AC-4667-44E5-BFD6-8BD3CBF64433}" type="sibTrans" cxnId="{0032D5D9-53DD-4F81-A722-260115843C4F}">
      <dgm:prSet/>
      <dgm:spPr/>
      <dgm:t>
        <a:bodyPr/>
        <a:lstStyle/>
        <a:p>
          <a:endParaRPr lang="en-US"/>
        </a:p>
      </dgm:t>
    </dgm:pt>
    <dgm:pt modelId="{C342DD7C-6A7B-4095-9B33-C24F2C80A27C}">
      <dgm:prSet/>
      <dgm:spPr/>
      <dgm:t>
        <a:bodyPr/>
        <a:lstStyle/>
        <a:p>
          <a:pPr>
            <a:defRPr cap="all"/>
          </a:pPr>
          <a:r>
            <a:rPr lang="en-CA" dirty="0"/>
            <a:t>Helps to understand grade and feedback</a:t>
          </a:r>
          <a:endParaRPr lang="en-US" dirty="0"/>
        </a:p>
      </dgm:t>
    </dgm:pt>
    <dgm:pt modelId="{82B1946E-DEF9-42BD-A50D-94ADA3B28388}" type="parTrans" cxnId="{74D00895-9C4A-42FE-BD24-01C539371828}">
      <dgm:prSet/>
      <dgm:spPr/>
      <dgm:t>
        <a:bodyPr/>
        <a:lstStyle/>
        <a:p>
          <a:endParaRPr lang="en-US"/>
        </a:p>
      </dgm:t>
    </dgm:pt>
    <dgm:pt modelId="{35FA5219-F557-40A0-AE24-646410A33312}" type="sibTrans" cxnId="{74D00895-9C4A-42FE-BD24-01C539371828}">
      <dgm:prSet/>
      <dgm:spPr/>
      <dgm:t>
        <a:bodyPr/>
        <a:lstStyle/>
        <a:p>
          <a:endParaRPr lang="en-US"/>
        </a:p>
      </dgm:t>
    </dgm:pt>
    <dgm:pt modelId="{C6FC6328-0645-4AC6-8089-9C2BD6D316A6}">
      <dgm:prSet/>
      <dgm:spPr/>
      <dgm:t>
        <a:bodyPr/>
        <a:lstStyle/>
        <a:p>
          <a:pPr>
            <a:defRPr cap="all"/>
          </a:pPr>
          <a:r>
            <a:rPr lang="en-CA" dirty="0"/>
            <a:t>reassuring</a:t>
          </a:r>
          <a:endParaRPr lang="en-US" dirty="0"/>
        </a:p>
      </dgm:t>
    </dgm:pt>
    <dgm:pt modelId="{227769E9-D571-42B9-A78C-E1F0F8CC4551}" type="parTrans" cxnId="{9BA6486A-7DF6-44F9-91CC-921AAD9B3BE0}">
      <dgm:prSet/>
      <dgm:spPr/>
      <dgm:t>
        <a:bodyPr/>
        <a:lstStyle/>
        <a:p>
          <a:endParaRPr lang="en-US"/>
        </a:p>
      </dgm:t>
    </dgm:pt>
    <dgm:pt modelId="{3F951D9B-3BC4-44FD-9104-0A7387B46F37}" type="sibTrans" cxnId="{9BA6486A-7DF6-44F9-91CC-921AAD9B3BE0}">
      <dgm:prSet/>
      <dgm:spPr/>
      <dgm:t>
        <a:bodyPr/>
        <a:lstStyle/>
        <a:p>
          <a:endParaRPr lang="en-US"/>
        </a:p>
      </dgm:t>
    </dgm:pt>
    <dgm:pt modelId="{1C0CDF53-C47A-4ED1-B555-9143A1A55FA2}" type="pres">
      <dgm:prSet presAssocID="{09548DBA-BAD0-4DDB-B23D-61719A80BF48}" presName="root" presStyleCnt="0">
        <dgm:presLayoutVars>
          <dgm:dir/>
          <dgm:resizeHandles val="exact"/>
        </dgm:presLayoutVars>
      </dgm:prSet>
      <dgm:spPr/>
    </dgm:pt>
    <dgm:pt modelId="{7C0A75FF-D1EE-439A-AA00-CA569B9398C2}" type="pres">
      <dgm:prSet presAssocID="{C098F037-A7F9-4FA0-A221-D25293B273DD}" presName="compNode" presStyleCnt="0"/>
      <dgm:spPr/>
    </dgm:pt>
    <dgm:pt modelId="{8EBF3BE2-B985-4469-ACE0-9D8EB8E129AA}" type="pres">
      <dgm:prSet presAssocID="{C098F037-A7F9-4FA0-A221-D25293B273DD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55A876C-B1EB-44BE-9211-762DAA03461B}" type="pres">
      <dgm:prSet presAssocID="{C098F037-A7F9-4FA0-A221-D25293B273DD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E9CFF00B-504C-4665-8AEB-F1090FBEBBA1}" type="pres">
      <dgm:prSet presAssocID="{C098F037-A7F9-4FA0-A221-D25293B273DD}" presName="spaceRect" presStyleCnt="0"/>
      <dgm:spPr/>
    </dgm:pt>
    <dgm:pt modelId="{D2164D9A-4E56-4EE7-B39C-BDB8FBB205AA}" type="pres">
      <dgm:prSet presAssocID="{C098F037-A7F9-4FA0-A221-D25293B273DD}" presName="textRect" presStyleLbl="revTx" presStyleIdx="0" presStyleCnt="4">
        <dgm:presLayoutVars>
          <dgm:chMax val="1"/>
          <dgm:chPref val="1"/>
        </dgm:presLayoutVars>
      </dgm:prSet>
      <dgm:spPr/>
    </dgm:pt>
    <dgm:pt modelId="{FFF8B009-3525-433A-8A6B-1F472D95CA80}" type="pres">
      <dgm:prSet presAssocID="{A37E55E2-D535-426E-974A-0A25FB0382EF}" presName="sibTrans" presStyleCnt="0"/>
      <dgm:spPr/>
    </dgm:pt>
    <dgm:pt modelId="{CC194316-B029-4AFA-8278-76B7F1F836B3}" type="pres">
      <dgm:prSet presAssocID="{1C5DC657-671C-48F2-897C-A061AAF10B84}" presName="compNode" presStyleCnt="0"/>
      <dgm:spPr/>
    </dgm:pt>
    <dgm:pt modelId="{5315345A-1487-432D-8BFA-98ABA4A302D6}" type="pres">
      <dgm:prSet presAssocID="{1C5DC657-671C-48F2-897C-A061AAF10B84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BF2AD38-BFAA-45FD-AED4-A8DDABEC3C0D}" type="pres">
      <dgm:prSet presAssocID="{1C5DC657-671C-48F2-897C-A061AAF10B84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lle"/>
        </a:ext>
      </dgm:extLst>
    </dgm:pt>
    <dgm:pt modelId="{7C659D34-9B3D-4143-80F2-6B92E3ECF1BC}" type="pres">
      <dgm:prSet presAssocID="{1C5DC657-671C-48F2-897C-A061AAF10B84}" presName="spaceRect" presStyleCnt="0"/>
      <dgm:spPr/>
    </dgm:pt>
    <dgm:pt modelId="{A3793C7F-CF98-4239-A23C-46F12BCEA4B9}" type="pres">
      <dgm:prSet presAssocID="{1C5DC657-671C-48F2-897C-A061AAF10B84}" presName="textRect" presStyleLbl="revTx" presStyleIdx="1" presStyleCnt="4">
        <dgm:presLayoutVars>
          <dgm:chMax val="1"/>
          <dgm:chPref val="1"/>
        </dgm:presLayoutVars>
      </dgm:prSet>
      <dgm:spPr/>
    </dgm:pt>
    <dgm:pt modelId="{CA8821E1-D2EA-4E90-ACC3-500CCBADAD82}" type="pres">
      <dgm:prSet presAssocID="{8B6E54AC-4667-44E5-BFD6-8BD3CBF64433}" presName="sibTrans" presStyleCnt="0"/>
      <dgm:spPr/>
    </dgm:pt>
    <dgm:pt modelId="{0369CE59-D2FA-4F6B-AFE9-4BDDD12C1689}" type="pres">
      <dgm:prSet presAssocID="{C342DD7C-6A7B-4095-9B33-C24F2C80A27C}" presName="compNode" presStyleCnt="0"/>
      <dgm:spPr/>
    </dgm:pt>
    <dgm:pt modelId="{AA30E3C8-B9AF-4374-8E34-8CCB42CBEC0E}" type="pres">
      <dgm:prSet presAssocID="{C342DD7C-6A7B-4095-9B33-C24F2C80A27C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33FB2A81-AE19-44DA-B17D-99D7CEA7ECC2}" type="pres">
      <dgm:prSet presAssocID="{C342DD7C-6A7B-4095-9B33-C24F2C80A27C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"/>
        </a:ext>
      </dgm:extLst>
    </dgm:pt>
    <dgm:pt modelId="{7887ACDE-6C2D-428F-8534-50EB2777E434}" type="pres">
      <dgm:prSet presAssocID="{C342DD7C-6A7B-4095-9B33-C24F2C80A27C}" presName="spaceRect" presStyleCnt="0"/>
      <dgm:spPr/>
    </dgm:pt>
    <dgm:pt modelId="{E544D05E-1E05-48AF-AA94-F84783005ECF}" type="pres">
      <dgm:prSet presAssocID="{C342DD7C-6A7B-4095-9B33-C24F2C80A27C}" presName="textRect" presStyleLbl="revTx" presStyleIdx="2" presStyleCnt="4">
        <dgm:presLayoutVars>
          <dgm:chMax val="1"/>
          <dgm:chPref val="1"/>
        </dgm:presLayoutVars>
      </dgm:prSet>
      <dgm:spPr/>
    </dgm:pt>
    <dgm:pt modelId="{E551A017-EBFC-4E04-9110-51BA8DC74269}" type="pres">
      <dgm:prSet presAssocID="{35FA5219-F557-40A0-AE24-646410A33312}" presName="sibTrans" presStyleCnt="0"/>
      <dgm:spPr/>
    </dgm:pt>
    <dgm:pt modelId="{EDE99C3C-8CE3-40BD-AC11-D17A2E19A44E}" type="pres">
      <dgm:prSet presAssocID="{C6FC6328-0645-4AC6-8089-9C2BD6D316A6}" presName="compNode" presStyleCnt="0"/>
      <dgm:spPr/>
    </dgm:pt>
    <dgm:pt modelId="{7E08942F-263F-4CCA-96C7-7A1A66C61AA4}" type="pres">
      <dgm:prSet presAssocID="{C6FC6328-0645-4AC6-8089-9C2BD6D316A6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20FFE5EA-9702-4C8E-9054-9412A0452C16}" type="pres">
      <dgm:prSet presAssocID="{C6FC6328-0645-4AC6-8089-9C2BD6D316A6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rt"/>
        </a:ext>
      </dgm:extLst>
    </dgm:pt>
    <dgm:pt modelId="{E0A70A51-9A0A-4C2A-88E5-929C388DD8B6}" type="pres">
      <dgm:prSet presAssocID="{C6FC6328-0645-4AC6-8089-9C2BD6D316A6}" presName="spaceRect" presStyleCnt="0"/>
      <dgm:spPr/>
    </dgm:pt>
    <dgm:pt modelId="{ACC9020F-6E60-4072-9BD2-40E4D1029FE7}" type="pres">
      <dgm:prSet presAssocID="{C6FC6328-0645-4AC6-8089-9C2BD6D316A6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8B74220C-F7CD-4E8C-A8D9-00D2E8758F47}" type="presOf" srcId="{C342DD7C-6A7B-4095-9B33-C24F2C80A27C}" destId="{E544D05E-1E05-48AF-AA94-F84783005ECF}" srcOrd="0" destOrd="0" presId="urn:microsoft.com/office/officeart/2018/5/layout/IconLeafLabelList"/>
    <dgm:cxn modelId="{E5978330-B305-4EE6-BBC2-7F3D33277308}" type="presOf" srcId="{09548DBA-BAD0-4DDB-B23D-61719A80BF48}" destId="{1C0CDF53-C47A-4ED1-B555-9143A1A55FA2}" srcOrd="0" destOrd="0" presId="urn:microsoft.com/office/officeart/2018/5/layout/IconLeafLabelList"/>
    <dgm:cxn modelId="{A5660C64-1DFC-4B59-BDD5-0F642A5AA07F}" srcId="{09548DBA-BAD0-4DDB-B23D-61719A80BF48}" destId="{C098F037-A7F9-4FA0-A221-D25293B273DD}" srcOrd="0" destOrd="0" parTransId="{D7836161-5166-4583-B2C9-4CC3C1C79FA9}" sibTransId="{A37E55E2-D535-426E-974A-0A25FB0382EF}"/>
    <dgm:cxn modelId="{DD9A7966-1C2B-4E49-93EB-8C199CB6BB9A}" type="presOf" srcId="{C098F037-A7F9-4FA0-A221-D25293B273DD}" destId="{D2164D9A-4E56-4EE7-B39C-BDB8FBB205AA}" srcOrd="0" destOrd="0" presId="urn:microsoft.com/office/officeart/2018/5/layout/IconLeafLabelList"/>
    <dgm:cxn modelId="{9BA6486A-7DF6-44F9-91CC-921AAD9B3BE0}" srcId="{09548DBA-BAD0-4DDB-B23D-61719A80BF48}" destId="{C6FC6328-0645-4AC6-8089-9C2BD6D316A6}" srcOrd="3" destOrd="0" parTransId="{227769E9-D571-42B9-A78C-E1F0F8CC4551}" sibTransId="{3F951D9B-3BC4-44FD-9104-0A7387B46F37}"/>
    <dgm:cxn modelId="{74D00895-9C4A-42FE-BD24-01C539371828}" srcId="{09548DBA-BAD0-4DDB-B23D-61719A80BF48}" destId="{C342DD7C-6A7B-4095-9B33-C24F2C80A27C}" srcOrd="2" destOrd="0" parTransId="{82B1946E-DEF9-42BD-A50D-94ADA3B28388}" sibTransId="{35FA5219-F557-40A0-AE24-646410A33312}"/>
    <dgm:cxn modelId="{0032D5D9-53DD-4F81-A722-260115843C4F}" srcId="{09548DBA-BAD0-4DDB-B23D-61719A80BF48}" destId="{1C5DC657-671C-48F2-897C-A061AAF10B84}" srcOrd="1" destOrd="0" parTransId="{776B34B9-DA3A-4F86-9D88-404B29C1E17B}" sibTransId="{8B6E54AC-4667-44E5-BFD6-8BD3CBF64433}"/>
    <dgm:cxn modelId="{689D3AEF-9C03-4A24-84FF-F515658E946C}" type="presOf" srcId="{1C5DC657-671C-48F2-897C-A061AAF10B84}" destId="{A3793C7F-CF98-4239-A23C-46F12BCEA4B9}" srcOrd="0" destOrd="0" presId="urn:microsoft.com/office/officeart/2018/5/layout/IconLeafLabelList"/>
    <dgm:cxn modelId="{278E04FC-6B48-4FEF-8813-1A75BF825519}" type="presOf" srcId="{C6FC6328-0645-4AC6-8089-9C2BD6D316A6}" destId="{ACC9020F-6E60-4072-9BD2-40E4D1029FE7}" srcOrd="0" destOrd="0" presId="urn:microsoft.com/office/officeart/2018/5/layout/IconLeafLabelList"/>
    <dgm:cxn modelId="{E55C28F3-93EE-434E-953F-72961F55CE56}" type="presParOf" srcId="{1C0CDF53-C47A-4ED1-B555-9143A1A55FA2}" destId="{7C0A75FF-D1EE-439A-AA00-CA569B9398C2}" srcOrd="0" destOrd="0" presId="urn:microsoft.com/office/officeart/2018/5/layout/IconLeafLabelList"/>
    <dgm:cxn modelId="{8AD7A4AB-0C7C-4161-A7B6-5D0C295F4F15}" type="presParOf" srcId="{7C0A75FF-D1EE-439A-AA00-CA569B9398C2}" destId="{8EBF3BE2-B985-4469-ACE0-9D8EB8E129AA}" srcOrd="0" destOrd="0" presId="urn:microsoft.com/office/officeart/2018/5/layout/IconLeafLabelList"/>
    <dgm:cxn modelId="{24977432-5E0E-4DA4-BCB4-8DE6853C5006}" type="presParOf" srcId="{7C0A75FF-D1EE-439A-AA00-CA569B9398C2}" destId="{655A876C-B1EB-44BE-9211-762DAA03461B}" srcOrd="1" destOrd="0" presId="urn:microsoft.com/office/officeart/2018/5/layout/IconLeafLabelList"/>
    <dgm:cxn modelId="{28ACE357-38CE-478B-B94D-B88C6AFA6D6A}" type="presParOf" srcId="{7C0A75FF-D1EE-439A-AA00-CA569B9398C2}" destId="{E9CFF00B-504C-4665-8AEB-F1090FBEBBA1}" srcOrd="2" destOrd="0" presId="urn:microsoft.com/office/officeart/2018/5/layout/IconLeafLabelList"/>
    <dgm:cxn modelId="{7B99CC41-A5F4-4EBB-8442-B8B332350BBD}" type="presParOf" srcId="{7C0A75FF-D1EE-439A-AA00-CA569B9398C2}" destId="{D2164D9A-4E56-4EE7-B39C-BDB8FBB205AA}" srcOrd="3" destOrd="0" presId="urn:microsoft.com/office/officeart/2018/5/layout/IconLeafLabelList"/>
    <dgm:cxn modelId="{F21AA2C9-4797-471F-B58B-F5ECEDC587C7}" type="presParOf" srcId="{1C0CDF53-C47A-4ED1-B555-9143A1A55FA2}" destId="{FFF8B009-3525-433A-8A6B-1F472D95CA80}" srcOrd="1" destOrd="0" presId="urn:microsoft.com/office/officeart/2018/5/layout/IconLeafLabelList"/>
    <dgm:cxn modelId="{9763B20D-D237-4736-AAC4-6BB244B007DB}" type="presParOf" srcId="{1C0CDF53-C47A-4ED1-B555-9143A1A55FA2}" destId="{CC194316-B029-4AFA-8278-76B7F1F836B3}" srcOrd="2" destOrd="0" presId="urn:microsoft.com/office/officeart/2018/5/layout/IconLeafLabelList"/>
    <dgm:cxn modelId="{B75B7E10-8374-40F5-964F-5619768D05B0}" type="presParOf" srcId="{CC194316-B029-4AFA-8278-76B7F1F836B3}" destId="{5315345A-1487-432D-8BFA-98ABA4A302D6}" srcOrd="0" destOrd="0" presId="urn:microsoft.com/office/officeart/2018/5/layout/IconLeafLabelList"/>
    <dgm:cxn modelId="{A1B0876D-309E-453A-BAB1-EADC177723DD}" type="presParOf" srcId="{CC194316-B029-4AFA-8278-76B7F1F836B3}" destId="{8BF2AD38-BFAA-45FD-AED4-A8DDABEC3C0D}" srcOrd="1" destOrd="0" presId="urn:microsoft.com/office/officeart/2018/5/layout/IconLeafLabelList"/>
    <dgm:cxn modelId="{E63DD0BA-9284-4F1D-8FBB-D50998334D95}" type="presParOf" srcId="{CC194316-B029-4AFA-8278-76B7F1F836B3}" destId="{7C659D34-9B3D-4143-80F2-6B92E3ECF1BC}" srcOrd="2" destOrd="0" presId="urn:microsoft.com/office/officeart/2018/5/layout/IconLeafLabelList"/>
    <dgm:cxn modelId="{F9EC2359-AAAA-49BD-B277-E80424E1DE79}" type="presParOf" srcId="{CC194316-B029-4AFA-8278-76B7F1F836B3}" destId="{A3793C7F-CF98-4239-A23C-46F12BCEA4B9}" srcOrd="3" destOrd="0" presId="urn:microsoft.com/office/officeart/2018/5/layout/IconLeafLabelList"/>
    <dgm:cxn modelId="{D4D026A1-8D37-4FE5-AAA0-9465CAD07FD6}" type="presParOf" srcId="{1C0CDF53-C47A-4ED1-B555-9143A1A55FA2}" destId="{CA8821E1-D2EA-4E90-ACC3-500CCBADAD82}" srcOrd="3" destOrd="0" presId="urn:microsoft.com/office/officeart/2018/5/layout/IconLeafLabelList"/>
    <dgm:cxn modelId="{983DE795-5583-4223-ABE4-D135941C4700}" type="presParOf" srcId="{1C0CDF53-C47A-4ED1-B555-9143A1A55FA2}" destId="{0369CE59-D2FA-4F6B-AFE9-4BDDD12C1689}" srcOrd="4" destOrd="0" presId="urn:microsoft.com/office/officeart/2018/5/layout/IconLeafLabelList"/>
    <dgm:cxn modelId="{443207D4-CCEB-49D2-9CBB-5B75F32E09FB}" type="presParOf" srcId="{0369CE59-D2FA-4F6B-AFE9-4BDDD12C1689}" destId="{AA30E3C8-B9AF-4374-8E34-8CCB42CBEC0E}" srcOrd="0" destOrd="0" presId="urn:microsoft.com/office/officeart/2018/5/layout/IconLeafLabelList"/>
    <dgm:cxn modelId="{928480DA-AD43-4F82-B569-754345037076}" type="presParOf" srcId="{0369CE59-D2FA-4F6B-AFE9-4BDDD12C1689}" destId="{33FB2A81-AE19-44DA-B17D-99D7CEA7ECC2}" srcOrd="1" destOrd="0" presId="urn:microsoft.com/office/officeart/2018/5/layout/IconLeafLabelList"/>
    <dgm:cxn modelId="{A837DD15-4FB6-430B-B043-D9FCF74FECEA}" type="presParOf" srcId="{0369CE59-D2FA-4F6B-AFE9-4BDDD12C1689}" destId="{7887ACDE-6C2D-428F-8534-50EB2777E434}" srcOrd="2" destOrd="0" presId="urn:microsoft.com/office/officeart/2018/5/layout/IconLeafLabelList"/>
    <dgm:cxn modelId="{7E899F97-05D4-4647-A53A-E79AC19C69B1}" type="presParOf" srcId="{0369CE59-D2FA-4F6B-AFE9-4BDDD12C1689}" destId="{E544D05E-1E05-48AF-AA94-F84783005ECF}" srcOrd="3" destOrd="0" presId="urn:microsoft.com/office/officeart/2018/5/layout/IconLeafLabelList"/>
    <dgm:cxn modelId="{F525586F-2846-405A-8AB3-85A697AFDFC5}" type="presParOf" srcId="{1C0CDF53-C47A-4ED1-B555-9143A1A55FA2}" destId="{E551A017-EBFC-4E04-9110-51BA8DC74269}" srcOrd="5" destOrd="0" presId="urn:microsoft.com/office/officeart/2018/5/layout/IconLeafLabelList"/>
    <dgm:cxn modelId="{3137AEAB-40FA-470B-AC20-966AEDBE17D7}" type="presParOf" srcId="{1C0CDF53-C47A-4ED1-B555-9143A1A55FA2}" destId="{EDE99C3C-8CE3-40BD-AC11-D17A2E19A44E}" srcOrd="6" destOrd="0" presId="urn:microsoft.com/office/officeart/2018/5/layout/IconLeafLabelList"/>
    <dgm:cxn modelId="{65226E2C-E96B-497E-B97D-1D1673FAA833}" type="presParOf" srcId="{EDE99C3C-8CE3-40BD-AC11-D17A2E19A44E}" destId="{7E08942F-263F-4CCA-96C7-7A1A66C61AA4}" srcOrd="0" destOrd="0" presId="urn:microsoft.com/office/officeart/2018/5/layout/IconLeafLabelList"/>
    <dgm:cxn modelId="{3F6763F4-284B-45BF-B9C2-DEB92F105C97}" type="presParOf" srcId="{EDE99C3C-8CE3-40BD-AC11-D17A2E19A44E}" destId="{20FFE5EA-9702-4C8E-9054-9412A0452C16}" srcOrd="1" destOrd="0" presId="urn:microsoft.com/office/officeart/2018/5/layout/IconLeafLabelList"/>
    <dgm:cxn modelId="{35C392EB-6F4D-4C53-8025-3BAFF4DA5A5F}" type="presParOf" srcId="{EDE99C3C-8CE3-40BD-AC11-D17A2E19A44E}" destId="{E0A70A51-9A0A-4C2A-88E5-929C388DD8B6}" srcOrd="2" destOrd="0" presId="urn:microsoft.com/office/officeart/2018/5/layout/IconLeafLabelList"/>
    <dgm:cxn modelId="{8C33FBE2-D2D2-49EF-B6C4-CC9E7738F1D9}" type="presParOf" srcId="{EDE99C3C-8CE3-40BD-AC11-D17A2E19A44E}" destId="{ACC9020F-6E60-4072-9BD2-40E4D1029FE7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DABB52-0D81-4961-8E49-58129E9E1B38}">
      <dsp:nvSpPr>
        <dsp:cNvPr id="0" name=""/>
        <dsp:cNvSpPr/>
      </dsp:nvSpPr>
      <dsp:spPr>
        <a:xfrm>
          <a:off x="0" y="2344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3A5037-5C88-41EE-9F82-2C24348947B2}">
      <dsp:nvSpPr>
        <dsp:cNvPr id="0" name=""/>
        <dsp:cNvSpPr/>
      </dsp:nvSpPr>
      <dsp:spPr>
        <a:xfrm>
          <a:off x="359511" y="269750"/>
          <a:ext cx="653657" cy="65365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53B2D-7030-414E-854D-AA659EF55119}">
      <dsp:nvSpPr>
        <dsp:cNvPr id="0" name=""/>
        <dsp:cNvSpPr/>
      </dsp:nvSpPr>
      <dsp:spPr>
        <a:xfrm>
          <a:off x="1372680" y="2344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What a descriptive grid is</a:t>
          </a:r>
          <a:endParaRPr lang="en-US" sz="2200" kern="1200"/>
        </a:p>
      </dsp:txBody>
      <dsp:txXfrm>
        <a:off x="1372680" y="2344"/>
        <a:ext cx="5424994" cy="1188467"/>
      </dsp:txXfrm>
    </dsp:sp>
    <dsp:sp modelId="{BBCA6DFB-5F55-47E6-94DC-B1976F34D101}">
      <dsp:nvSpPr>
        <dsp:cNvPr id="0" name=""/>
        <dsp:cNvSpPr/>
      </dsp:nvSpPr>
      <dsp:spPr>
        <a:xfrm>
          <a:off x="0" y="1487929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C251CA-C3E6-43AC-BECD-6FC18FF918B2}">
      <dsp:nvSpPr>
        <dsp:cNvPr id="0" name=""/>
        <dsp:cNvSpPr/>
      </dsp:nvSpPr>
      <dsp:spPr>
        <a:xfrm>
          <a:off x="359511" y="1755334"/>
          <a:ext cx="653657" cy="65365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979218-5D50-4CA0-9058-12AE265E1B71}">
      <dsp:nvSpPr>
        <dsp:cNvPr id="0" name=""/>
        <dsp:cNvSpPr/>
      </dsp:nvSpPr>
      <dsp:spPr>
        <a:xfrm>
          <a:off x="1372680" y="1487929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/>
            <a:t>How to make a good descriptive grid</a:t>
          </a:r>
          <a:endParaRPr lang="en-US" sz="2200" kern="1200"/>
        </a:p>
      </dsp:txBody>
      <dsp:txXfrm>
        <a:off x="1372680" y="1487929"/>
        <a:ext cx="5424994" cy="1188467"/>
      </dsp:txXfrm>
    </dsp:sp>
    <dsp:sp modelId="{4EF2525A-9E4F-4F42-B59E-CA7676F0F75F}">
      <dsp:nvSpPr>
        <dsp:cNvPr id="0" name=""/>
        <dsp:cNvSpPr/>
      </dsp:nvSpPr>
      <dsp:spPr>
        <a:xfrm>
          <a:off x="0" y="2973514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32A3809-1355-4A9E-AECF-87C5F0AA7320}">
      <dsp:nvSpPr>
        <dsp:cNvPr id="0" name=""/>
        <dsp:cNvSpPr/>
      </dsp:nvSpPr>
      <dsp:spPr>
        <a:xfrm>
          <a:off x="359511" y="3240919"/>
          <a:ext cx="653657" cy="65365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297EDB-2936-40EC-80D1-1C426D4103E7}">
      <dsp:nvSpPr>
        <dsp:cNvPr id="0" name=""/>
        <dsp:cNvSpPr/>
      </dsp:nvSpPr>
      <dsp:spPr>
        <a:xfrm>
          <a:off x="1372680" y="2973514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/>
            <a:t>How to adapt grids to your local culture</a:t>
          </a:r>
          <a:endParaRPr lang="en-US" sz="2200" kern="1200" dirty="0"/>
        </a:p>
      </dsp:txBody>
      <dsp:txXfrm>
        <a:off x="1372680" y="2973514"/>
        <a:ext cx="5424994" cy="1188467"/>
      </dsp:txXfrm>
    </dsp:sp>
    <dsp:sp modelId="{4B6A222B-0015-4FE5-8CED-E2E8F2588AD0}">
      <dsp:nvSpPr>
        <dsp:cNvPr id="0" name=""/>
        <dsp:cNvSpPr/>
      </dsp:nvSpPr>
      <dsp:spPr>
        <a:xfrm>
          <a:off x="0" y="4459099"/>
          <a:ext cx="6797675" cy="1188467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B2B14E-C55D-4AC1-A25D-4814CB91689A}">
      <dsp:nvSpPr>
        <dsp:cNvPr id="0" name=""/>
        <dsp:cNvSpPr/>
      </dsp:nvSpPr>
      <dsp:spPr>
        <a:xfrm>
          <a:off x="359511" y="4726504"/>
          <a:ext cx="653657" cy="65365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AD06BB-1EE0-4396-8EB5-5D6D42CB3053}">
      <dsp:nvSpPr>
        <dsp:cNvPr id="0" name=""/>
        <dsp:cNvSpPr/>
      </dsp:nvSpPr>
      <dsp:spPr>
        <a:xfrm>
          <a:off x="1372680" y="4459099"/>
          <a:ext cx="5424994" cy="11884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80" tIns="125780" rIns="125780" bIns="12578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200" kern="1200" dirty="0"/>
            <a:t>Some grids and tasks, which you’ll be able to download and use</a:t>
          </a:r>
          <a:endParaRPr lang="en-US" sz="2200" kern="1200" dirty="0"/>
        </a:p>
      </dsp:txBody>
      <dsp:txXfrm>
        <a:off x="1372680" y="4459099"/>
        <a:ext cx="5424994" cy="118846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82929-2E20-43AA-9045-B3D48E1E5283}">
      <dsp:nvSpPr>
        <dsp:cNvPr id="0" name=""/>
        <dsp:cNvSpPr/>
      </dsp:nvSpPr>
      <dsp:spPr>
        <a:xfrm>
          <a:off x="145160" y="261378"/>
          <a:ext cx="1301244" cy="130124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40E12C-D851-4F55-BE00-B500E3342565}">
      <dsp:nvSpPr>
        <dsp:cNvPr id="0" name=""/>
        <dsp:cNvSpPr/>
      </dsp:nvSpPr>
      <dsp:spPr>
        <a:xfrm>
          <a:off x="418421" y="534639"/>
          <a:ext cx="754721" cy="75472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0608D-DBDA-4F07-9628-5795DE903108}">
      <dsp:nvSpPr>
        <dsp:cNvPr id="0" name=""/>
        <dsp:cNvSpPr/>
      </dsp:nvSpPr>
      <dsp:spPr>
        <a:xfrm>
          <a:off x="1725242" y="261378"/>
          <a:ext cx="3067218" cy="1301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Write in simple, everyday language</a:t>
          </a:r>
          <a:endParaRPr lang="en-US" sz="2400" kern="1200" dirty="0"/>
        </a:p>
      </dsp:txBody>
      <dsp:txXfrm>
        <a:off x="1725242" y="261378"/>
        <a:ext cx="3067218" cy="1301244"/>
      </dsp:txXfrm>
    </dsp:sp>
    <dsp:sp modelId="{72B67115-B2A9-4417-830B-16A3F9660EEA}">
      <dsp:nvSpPr>
        <dsp:cNvPr id="0" name=""/>
        <dsp:cNvSpPr/>
      </dsp:nvSpPr>
      <dsp:spPr>
        <a:xfrm>
          <a:off x="5326900" y="261378"/>
          <a:ext cx="1301244" cy="130124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C792AC-DC54-4FF3-B4C1-AFBB919C7A0F}">
      <dsp:nvSpPr>
        <dsp:cNvPr id="0" name=""/>
        <dsp:cNvSpPr/>
      </dsp:nvSpPr>
      <dsp:spPr>
        <a:xfrm>
          <a:off x="5600162" y="534639"/>
          <a:ext cx="754721" cy="75472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52F23FE-6DAA-48A0-A05C-4A3B7ADA42FA}">
      <dsp:nvSpPr>
        <dsp:cNvPr id="0" name=""/>
        <dsp:cNvSpPr/>
      </dsp:nvSpPr>
      <dsp:spPr>
        <a:xfrm>
          <a:off x="6906982" y="261378"/>
          <a:ext cx="3067218" cy="1301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dirty="0"/>
            <a:t>Prefer descriptive to expressive terms</a:t>
          </a:r>
          <a:endParaRPr lang="en-US" sz="2400" kern="1200" dirty="0"/>
        </a:p>
      </dsp:txBody>
      <dsp:txXfrm>
        <a:off x="6906982" y="261378"/>
        <a:ext cx="3067218" cy="1301244"/>
      </dsp:txXfrm>
    </dsp:sp>
    <dsp:sp modelId="{7D220EFB-5AD8-419B-82D2-693303A3C144}">
      <dsp:nvSpPr>
        <dsp:cNvPr id="0" name=""/>
        <dsp:cNvSpPr/>
      </dsp:nvSpPr>
      <dsp:spPr>
        <a:xfrm>
          <a:off x="145160" y="2202732"/>
          <a:ext cx="1301244" cy="130124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810B3-0F1D-484B-B584-9605C839B7D9}">
      <dsp:nvSpPr>
        <dsp:cNvPr id="0" name=""/>
        <dsp:cNvSpPr/>
      </dsp:nvSpPr>
      <dsp:spPr>
        <a:xfrm>
          <a:off x="418421" y="2475993"/>
          <a:ext cx="754721" cy="75472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976946-6DF0-46E3-978F-D52A64A55345}">
      <dsp:nvSpPr>
        <dsp:cNvPr id="0" name=""/>
        <dsp:cNvSpPr/>
      </dsp:nvSpPr>
      <dsp:spPr>
        <a:xfrm>
          <a:off x="1725242" y="2202732"/>
          <a:ext cx="3067218" cy="1301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noProof="0"/>
            <a:t>Not too long (max one page?)</a:t>
          </a:r>
        </a:p>
      </dsp:txBody>
      <dsp:txXfrm>
        <a:off x="1725242" y="2202732"/>
        <a:ext cx="3067218" cy="1301244"/>
      </dsp:txXfrm>
    </dsp:sp>
    <dsp:sp modelId="{76EE9476-2B0C-4F4D-8204-0882E8092748}">
      <dsp:nvSpPr>
        <dsp:cNvPr id="0" name=""/>
        <dsp:cNvSpPr/>
      </dsp:nvSpPr>
      <dsp:spPr>
        <a:xfrm>
          <a:off x="5326900" y="2202732"/>
          <a:ext cx="1301244" cy="130124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CFEB21-FAF8-4382-B719-9458A2D5701C}">
      <dsp:nvSpPr>
        <dsp:cNvPr id="0" name=""/>
        <dsp:cNvSpPr/>
      </dsp:nvSpPr>
      <dsp:spPr>
        <a:xfrm>
          <a:off x="5600162" y="2475993"/>
          <a:ext cx="754721" cy="75472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6FF4B1-666A-40F0-A7F6-F6F0075C4864}">
      <dsp:nvSpPr>
        <dsp:cNvPr id="0" name=""/>
        <dsp:cNvSpPr/>
      </dsp:nvSpPr>
      <dsp:spPr>
        <a:xfrm>
          <a:off x="6906982" y="2202732"/>
          <a:ext cx="3067218" cy="13012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kern="1200" noProof="0" dirty="0"/>
            <a:t>Not too short (use full sentences?)</a:t>
          </a:r>
        </a:p>
      </dsp:txBody>
      <dsp:txXfrm>
        <a:off x="6906982" y="2202732"/>
        <a:ext cx="3067218" cy="130124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EA66ED-E1F4-41D7-8216-7F82024B7C82}">
      <dsp:nvSpPr>
        <dsp:cNvPr id="0" name=""/>
        <dsp:cNvSpPr/>
      </dsp:nvSpPr>
      <dsp:spPr>
        <a:xfrm rot="5400000">
          <a:off x="6054809" y="-2237510"/>
          <a:ext cx="1569805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dirty="0"/>
            <a:t>Versions for 101B, 102B, and 103B</a:t>
          </a:r>
          <a:endParaRPr lang="fr-CA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dirty="0"/>
            <a:t>What they share, how they differ</a:t>
          </a:r>
          <a:endParaRPr lang="fr-CA" sz="3200" kern="1200" dirty="0"/>
        </a:p>
      </dsp:txBody>
      <dsp:txXfrm rot="-5400000">
        <a:off x="3621024" y="272907"/>
        <a:ext cx="6360744" cy="1416541"/>
      </dsp:txXfrm>
    </dsp:sp>
    <dsp:sp modelId="{48FF3094-EDAD-4EE7-8D3C-B2FA3E49DE86}">
      <dsp:nvSpPr>
        <dsp:cNvPr id="0" name=""/>
        <dsp:cNvSpPr/>
      </dsp:nvSpPr>
      <dsp:spPr>
        <a:xfrm>
          <a:off x="0" y="49"/>
          <a:ext cx="3621024" cy="1962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Writing exam: Personal essay</a:t>
          </a:r>
          <a:endParaRPr lang="fr-CA" sz="3800" kern="1200" dirty="0"/>
        </a:p>
      </dsp:txBody>
      <dsp:txXfrm>
        <a:off x="95789" y="95838"/>
        <a:ext cx="3429446" cy="1770678"/>
      </dsp:txXfrm>
    </dsp:sp>
    <dsp:sp modelId="{1F65B66F-5F8F-472A-A952-A4B65AC68C99}">
      <dsp:nvSpPr>
        <dsp:cNvPr id="0" name=""/>
        <dsp:cNvSpPr/>
      </dsp:nvSpPr>
      <dsp:spPr>
        <a:xfrm rot="5400000">
          <a:off x="6054809" y="-177140"/>
          <a:ext cx="1569805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dirty="0"/>
            <a:t>Versions for 101B, 102B, and 103B</a:t>
          </a:r>
          <a:endParaRPr lang="fr-CA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dirty="0"/>
            <a:t>What they share, how they differ</a:t>
          </a:r>
          <a:endParaRPr lang="fr-CA" sz="3200" kern="1200" dirty="0"/>
        </a:p>
      </dsp:txBody>
      <dsp:txXfrm rot="-5400000">
        <a:off x="3621024" y="2333277"/>
        <a:ext cx="6360744" cy="1416541"/>
      </dsp:txXfrm>
    </dsp:sp>
    <dsp:sp modelId="{F31D4759-DB03-4DBF-8D3A-0B4A1DF80056}">
      <dsp:nvSpPr>
        <dsp:cNvPr id="0" name=""/>
        <dsp:cNvSpPr/>
      </dsp:nvSpPr>
      <dsp:spPr>
        <a:xfrm>
          <a:off x="0" y="2060418"/>
          <a:ext cx="3621024" cy="19622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4780" tIns="72390" rIns="144780" bIns="7239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800" kern="1200" dirty="0"/>
            <a:t>Reading and writing: Research essay</a:t>
          </a:r>
          <a:endParaRPr lang="fr-CA" sz="3800" kern="1200" dirty="0"/>
        </a:p>
      </dsp:txBody>
      <dsp:txXfrm>
        <a:off x="95789" y="2156207"/>
        <a:ext cx="3429446" cy="1770678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4DB500-7524-407E-A99B-B9365DFF41BD}">
      <dsp:nvSpPr>
        <dsp:cNvPr id="0" name=""/>
        <dsp:cNvSpPr/>
      </dsp:nvSpPr>
      <dsp:spPr>
        <a:xfrm rot="5400000">
          <a:off x="6452367" y="-2732494"/>
          <a:ext cx="774688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noProof="0" dirty="0"/>
            <a:t>Versions for 101B, 102B, and 103B</a:t>
          </a:r>
        </a:p>
      </dsp:txBody>
      <dsp:txXfrm rot="-5400000">
        <a:off x="3621024" y="136666"/>
        <a:ext cx="6399559" cy="699054"/>
      </dsp:txXfrm>
    </dsp:sp>
    <dsp:sp modelId="{B7120F25-CD86-42D8-AD1C-AABC7E32FCF1}">
      <dsp:nvSpPr>
        <dsp:cNvPr id="0" name=""/>
        <dsp:cNvSpPr/>
      </dsp:nvSpPr>
      <dsp:spPr>
        <a:xfrm>
          <a:off x="0" y="2013"/>
          <a:ext cx="362102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noProof="0" dirty="0"/>
            <a:t>Speaking exam: Job interview</a:t>
          </a:r>
        </a:p>
      </dsp:txBody>
      <dsp:txXfrm>
        <a:off x="47271" y="49284"/>
        <a:ext cx="3526482" cy="873819"/>
      </dsp:txXfrm>
    </dsp:sp>
    <dsp:sp modelId="{07879ECE-AA71-46BC-BA80-BB2D61FBF938}">
      <dsp:nvSpPr>
        <dsp:cNvPr id="0" name=""/>
        <dsp:cNvSpPr/>
      </dsp:nvSpPr>
      <dsp:spPr>
        <a:xfrm rot="5400000">
          <a:off x="6452367" y="-1715715"/>
          <a:ext cx="774688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noProof="0" dirty="0"/>
            <a:t>Versions for 101B, 102B, and 103B</a:t>
          </a:r>
        </a:p>
      </dsp:txBody>
      <dsp:txXfrm rot="-5400000">
        <a:off x="3621024" y="1153445"/>
        <a:ext cx="6399559" cy="699054"/>
      </dsp:txXfrm>
    </dsp:sp>
    <dsp:sp modelId="{164F59EC-1BE9-444C-9F82-8D196F9414B6}">
      <dsp:nvSpPr>
        <dsp:cNvPr id="0" name=""/>
        <dsp:cNvSpPr/>
      </dsp:nvSpPr>
      <dsp:spPr>
        <a:xfrm>
          <a:off x="0" y="1018792"/>
          <a:ext cx="362102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noProof="0" dirty="0"/>
            <a:t>Listening and speaking: Video commentary</a:t>
          </a:r>
        </a:p>
      </dsp:txBody>
      <dsp:txXfrm>
        <a:off x="47271" y="1066063"/>
        <a:ext cx="3526482" cy="873819"/>
      </dsp:txXfrm>
    </dsp:sp>
    <dsp:sp modelId="{3B50870C-C64F-4F3D-9714-FD195E720CB2}">
      <dsp:nvSpPr>
        <dsp:cNvPr id="0" name=""/>
        <dsp:cNvSpPr/>
      </dsp:nvSpPr>
      <dsp:spPr>
        <a:xfrm rot="5400000">
          <a:off x="6452367" y="-698935"/>
          <a:ext cx="774688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noProof="0" dirty="0"/>
            <a:t>Multi-level grids for quick feedback</a:t>
          </a:r>
        </a:p>
      </dsp:txBody>
      <dsp:txXfrm rot="-5400000">
        <a:off x="3621024" y="2170225"/>
        <a:ext cx="6399559" cy="699054"/>
      </dsp:txXfrm>
    </dsp:sp>
    <dsp:sp modelId="{7C835245-30F7-4BD6-8686-FB03D3E8CE16}">
      <dsp:nvSpPr>
        <dsp:cNvPr id="0" name=""/>
        <dsp:cNvSpPr/>
      </dsp:nvSpPr>
      <dsp:spPr>
        <a:xfrm>
          <a:off x="0" y="2035571"/>
          <a:ext cx="362102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noProof="0" dirty="0"/>
            <a:t>Quick feedback grids, like development para.</a:t>
          </a:r>
        </a:p>
      </dsp:txBody>
      <dsp:txXfrm>
        <a:off x="47271" y="2082842"/>
        <a:ext cx="3526482" cy="873819"/>
      </dsp:txXfrm>
    </dsp:sp>
    <dsp:sp modelId="{F969EB06-712F-4316-B886-61A7C422B202}">
      <dsp:nvSpPr>
        <dsp:cNvPr id="0" name=""/>
        <dsp:cNvSpPr/>
      </dsp:nvSpPr>
      <dsp:spPr>
        <a:xfrm rot="5400000">
          <a:off x="6452367" y="317843"/>
          <a:ext cx="774688" cy="6437376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3200" kern="1200" noProof="0" dirty="0"/>
            <a:t>Multi-level grid for quick feedback</a:t>
          </a:r>
        </a:p>
      </dsp:txBody>
      <dsp:txXfrm rot="-5400000">
        <a:off x="3621024" y="3187004"/>
        <a:ext cx="6399559" cy="699054"/>
      </dsp:txXfrm>
    </dsp:sp>
    <dsp:sp modelId="{F712226B-DCEC-4C75-8681-1EB2007C9FAC}">
      <dsp:nvSpPr>
        <dsp:cNvPr id="0" name=""/>
        <dsp:cNvSpPr/>
      </dsp:nvSpPr>
      <dsp:spPr>
        <a:xfrm>
          <a:off x="0" y="3052350"/>
          <a:ext cx="3621024" cy="9683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49530" rIns="99060" bIns="4953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600" kern="1200" noProof="0" dirty="0"/>
            <a:t>Reading journals (to evaluate reading a book)</a:t>
          </a:r>
        </a:p>
      </dsp:txBody>
      <dsp:txXfrm>
        <a:off x="47271" y="3099621"/>
        <a:ext cx="3526482" cy="873819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F080A-92F3-424F-853A-08AE0EC0B69C}">
      <dsp:nvSpPr>
        <dsp:cNvPr id="0" name=""/>
        <dsp:cNvSpPr/>
      </dsp:nvSpPr>
      <dsp:spPr>
        <a:xfrm>
          <a:off x="0" y="52809"/>
          <a:ext cx="10058399" cy="6715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Feel free to use, adapt for teaching</a:t>
          </a:r>
          <a:endParaRPr lang="en-US" sz="2800" kern="1200" dirty="0"/>
        </a:p>
      </dsp:txBody>
      <dsp:txXfrm>
        <a:off x="32784" y="85593"/>
        <a:ext cx="9992831" cy="606012"/>
      </dsp:txXfrm>
    </dsp:sp>
    <dsp:sp modelId="{BFE39AD7-C647-44E3-BEB4-56017591EBDD}">
      <dsp:nvSpPr>
        <dsp:cNvPr id="0" name=""/>
        <dsp:cNvSpPr/>
      </dsp:nvSpPr>
      <dsp:spPr>
        <a:xfrm>
          <a:off x="0" y="805030"/>
          <a:ext cx="10058399" cy="671580"/>
        </a:xfrm>
        <a:prstGeom prst="roundRect">
          <a:avLst/>
        </a:prstGeom>
        <a:solidFill>
          <a:schemeClr val="accent3">
            <a:hueOff val="299501"/>
            <a:satOff val="-1814"/>
            <a:lumOff val="21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I’ll be happy to get feedback</a:t>
          </a:r>
          <a:endParaRPr lang="en-US" sz="2800" kern="1200" dirty="0"/>
        </a:p>
      </dsp:txBody>
      <dsp:txXfrm>
        <a:off x="32784" y="837814"/>
        <a:ext cx="9992831" cy="606012"/>
      </dsp:txXfrm>
    </dsp:sp>
    <dsp:sp modelId="{E3E42B80-7778-4614-8BB7-2B377A97E26A}">
      <dsp:nvSpPr>
        <dsp:cNvPr id="0" name=""/>
        <dsp:cNvSpPr/>
      </dsp:nvSpPr>
      <dsp:spPr>
        <a:xfrm>
          <a:off x="0" y="1557250"/>
          <a:ext cx="10058399" cy="671580"/>
        </a:xfrm>
        <a:prstGeom prst="roundRect">
          <a:avLst/>
        </a:prstGeom>
        <a:solidFill>
          <a:schemeClr val="accent3">
            <a:hueOff val="599003"/>
            <a:satOff val="-3627"/>
            <a:lumOff val="431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Will publish updates as needed</a:t>
          </a:r>
          <a:endParaRPr lang="en-US" sz="2800" kern="1200" dirty="0"/>
        </a:p>
      </dsp:txBody>
      <dsp:txXfrm>
        <a:off x="32784" y="1590034"/>
        <a:ext cx="9992831" cy="606012"/>
      </dsp:txXfrm>
    </dsp:sp>
    <dsp:sp modelId="{BBC02CE1-ABB2-45A7-BF98-FB71471AF076}">
      <dsp:nvSpPr>
        <dsp:cNvPr id="0" name=""/>
        <dsp:cNvSpPr/>
      </dsp:nvSpPr>
      <dsp:spPr>
        <a:xfrm>
          <a:off x="0" y="2309470"/>
          <a:ext cx="10058399" cy="671580"/>
        </a:xfrm>
        <a:prstGeom prst="roundRect">
          <a:avLst/>
        </a:prstGeom>
        <a:solidFill>
          <a:schemeClr val="accent3">
            <a:hueOff val="898504"/>
            <a:satOff val="-5441"/>
            <a:lumOff val="647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Not a standard; a toolbox</a:t>
          </a:r>
        </a:p>
      </dsp:txBody>
      <dsp:txXfrm>
        <a:off x="32784" y="2342254"/>
        <a:ext cx="9992831" cy="606012"/>
      </dsp:txXfrm>
    </dsp:sp>
    <dsp:sp modelId="{5151820D-174B-408A-9203-8EB12660ED9C}">
      <dsp:nvSpPr>
        <dsp:cNvPr id="0" name=""/>
        <dsp:cNvSpPr/>
      </dsp:nvSpPr>
      <dsp:spPr>
        <a:xfrm>
          <a:off x="0" y="3061690"/>
          <a:ext cx="10058399" cy="671580"/>
        </a:xfrm>
        <a:prstGeom prst="roundRect">
          <a:avLst/>
        </a:prstGeom>
        <a:solidFill>
          <a:schemeClr val="accent3">
            <a:hueOff val="1198005"/>
            <a:satOff val="-7255"/>
            <a:lumOff val="862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kern="1200" dirty="0"/>
            <a:t>Curious about tasks? Other talk</a:t>
          </a:r>
        </a:p>
      </dsp:txBody>
      <dsp:txXfrm>
        <a:off x="32784" y="3094474"/>
        <a:ext cx="9992831" cy="606012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DA8EE7-4EF7-41B7-8414-BCF3EF6BA460}">
      <dsp:nvSpPr>
        <dsp:cNvPr id="0" name=""/>
        <dsp:cNvSpPr/>
      </dsp:nvSpPr>
      <dsp:spPr>
        <a:xfrm>
          <a:off x="1063980" y="719741"/>
          <a:ext cx="1274535" cy="12745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484C5D-51E6-44CD-AA0C-B17533267AD4}">
      <dsp:nvSpPr>
        <dsp:cNvPr id="0" name=""/>
        <dsp:cNvSpPr/>
      </dsp:nvSpPr>
      <dsp:spPr>
        <a:xfrm>
          <a:off x="285097" y="2346338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Please send feedback to Jerome Loisel </a:t>
          </a:r>
          <a:r>
            <a:rPr lang="en-CA" sz="1500" kern="1200" dirty="0">
              <a:hlinkClick xmlns:r="http://schemas.openxmlformats.org/officeDocument/2006/relationships" r:id="rId3"/>
            </a:rPr>
            <a:t>jerome.loisel@cegeplevis.ca</a:t>
          </a:r>
          <a:r>
            <a:rPr lang="en-CA" sz="1500" kern="1200" dirty="0"/>
            <a:t>  </a:t>
          </a:r>
          <a:endParaRPr lang="en-US" sz="1500" kern="1200" dirty="0"/>
        </a:p>
      </dsp:txBody>
      <dsp:txXfrm>
        <a:off x="285097" y="2346338"/>
        <a:ext cx="2832300" cy="720000"/>
      </dsp:txXfrm>
    </dsp:sp>
    <dsp:sp modelId="{49E28145-6A58-44F3-995F-412E4306D411}">
      <dsp:nvSpPr>
        <dsp:cNvPr id="0" name=""/>
        <dsp:cNvSpPr/>
      </dsp:nvSpPr>
      <dsp:spPr>
        <a:xfrm>
          <a:off x="4391932" y="719741"/>
          <a:ext cx="1274535" cy="1274535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ABB05BB-E909-4E96-B1E4-F272D495BA9F}">
      <dsp:nvSpPr>
        <dsp:cNvPr id="0" name=""/>
        <dsp:cNvSpPr/>
      </dsp:nvSpPr>
      <dsp:spPr>
        <a:xfrm>
          <a:off x="3613050" y="2346338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With help from: The language department at the Cégep de </a:t>
          </a:r>
          <a:r>
            <a:rPr lang="en-CA" sz="1500" kern="1200" dirty="0" err="1"/>
            <a:t>Lévis</a:t>
          </a:r>
          <a:endParaRPr lang="en-US" sz="1500" kern="1200" dirty="0"/>
        </a:p>
      </dsp:txBody>
      <dsp:txXfrm>
        <a:off x="3613050" y="2346338"/>
        <a:ext cx="2832300" cy="720000"/>
      </dsp:txXfrm>
    </dsp:sp>
    <dsp:sp modelId="{1CA17674-9764-46DA-90D8-D7D03DBC51C2}">
      <dsp:nvSpPr>
        <dsp:cNvPr id="0" name=""/>
        <dsp:cNvSpPr/>
      </dsp:nvSpPr>
      <dsp:spPr>
        <a:xfrm>
          <a:off x="7719885" y="719741"/>
          <a:ext cx="1274535" cy="1274535"/>
        </a:xfrm>
        <a:prstGeom prst="rect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 w="15875" cap="flat" cmpd="sng" algn="ctr">
          <a:solidFill>
            <a:schemeClr val="lt2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EABD11-1A00-473A-B424-27113DAD1C98}">
      <dsp:nvSpPr>
        <dsp:cNvPr id="0" name=""/>
        <dsp:cNvSpPr/>
      </dsp:nvSpPr>
      <dsp:spPr>
        <a:xfrm>
          <a:off x="6941002" y="2346338"/>
          <a:ext cx="28323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Talk and grids released under the cc-by-</a:t>
          </a:r>
          <a:r>
            <a:rPr lang="en-US" sz="1500" kern="1200" dirty="0" err="1"/>
            <a:t>sa</a:t>
          </a:r>
          <a:r>
            <a:rPr lang="en-US" sz="1500" kern="1200" dirty="0"/>
            <a:t> license. Teachers may reproduce without attribution.</a:t>
          </a:r>
        </a:p>
      </dsp:txBody>
      <dsp:txXfrm>
        <a:off x="6941002" y="2346338"/>
        <a:ext cx="283230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27408-8434-4A67-8555-10F0A59A3B5A}">
      <dsp:nvSpPr>
        <dsp:cNvPr id="0" name=""/>
        <dsp:cNvSpPr/>
      </dsp:nvSpPr>
      <dsp:spPr>
        <a:xfrm>
          <a:off x="0" y="10599"/>
          <a:ext cx="10058399" cy="8634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600" kern="1200" dirty="0"/>
            <a:t>Has become a standard across UK universities</a:t>
          </a:r>
          <a:endParaRPr lang="en-US" sz="3600" kern="1200" dirty="0"/>
        </a:p>
      </dsp:txBody>
      <dsp:txXfrm>
        <a:off x="42151" y="52750"/>
        <a:ext cx="9974097" cy="779158"/>
      </dsp:txXfrm>
    </dsp:sp>
    <dsp:sp modelId="{EB1E324C-F4B5-42F6-96D6-2C5208D37257}">
      <dsp:nvSpPr>
        <dsp:cNvPr id="0" name=""/>
        <dsp:cNvSpPr/>
      </dsp:nvSpPr>
      <dsp:spPr>
        <a:xfrm>
          <a:off x="0" y="977740"/>
          <a:ext cx="10058399" cy="863460"/>
        </a:xfrm>
        <a:prstGeom prst="roundRect">
          <a:avLst/>
        </a:prstGeom>
        <a:solidFill>
          <a:schemeClr val="accent5">
            <a:hueOff val="709040"/>
            <a:satOff val="-7964"/>
            <a:lumOff val="-16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600" kern="1200"/>
            <a:t>Widely adopted in American universities</a:t>
          </a:r>
          <a:endParaRPr lang="en-US" sz="3600" kern="1200"/>
        </a:p>
      </dsp:txBody>
      <dsp:txXfrm>
        <a:off x="42151" y="1019891"/>
        <a:ext cx="9974097" cy="779158"/>
      </dsp:txXfrm>
    </dsp:sp>
    <dsp:sp modelId="{45C18456-E72E-4FEF-9B52-72F6CAF8EA30}">
      <dsp:nvSpPr>
        <dsp:cNvPr id="0" name=""/>
        <dsp:cNvSpPr/>
      </dsp:nvSpPr>
      <dsp:spPr>
        <a:xfrm>
          <a:off x="0" y="1944880"/>
          <a:ext cx="10058399" cy="863460"/>
        </a:xfrm>
        <a:prstGeom prst="roundRect">
          <a:avLst/>
        </a:prstGeom>
        <a:solidFill>
          <a:schemeClr val="accent5">
            <a:hueOff val="1418080"/>
            <a:satOff val="-15927"/>
            <a:lumOff val="-339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600" kern="1200"/>
            <a:t>Strongly pushed in pedagogical circles</a:t>
          </a:r>
          <a:endParaRPr lang="en-US" sz="3600" kern="1200"/>
        </a:p>
      </dsp:txBody>
      <dsp:txXfrm>
        <a:off x="42151" y="1987031"/>
        <a:ext cx="9974097" cy="779158"/>
      </dsp:txXfrm>
    </dsp:sp>
    <dsp:sp modelId="{4264ED48-D072-48A4-8DA6-8E832539A094}">
      <dsp:nvSpPr>
        <dsp:cNvPr id="0" name=""/>
        <dsp:cNvSpPr/>
      </dsp:nvSpPr>
      <dsp:spPr>
        <a:xfrm>
          <a:off x="0" y="2912020"/>
          <a:ext cx="10058399" cy="863460"/>
        </a:xfrm>
        <a:prstGeom prst="roundRect">
          <a:avLst/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600" kern="1200" dirty="0"/>
            <a:t>Some teachers are also true believers</a:t>
          </a:r>
          <a:endParaRPr lang="en-US" sz="3600" kern="1200" dirty="0"/>
        </a:p>
      </dsp:txBody>
      <dsp:txXfrm>
        <a:off x="42151" y="2954171"/>
        <a:ext cx="9974097" cy="77915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5DDEA-46B9-4EF2-AA23-21ADA80640FD}">
      <dsp:nvSpPr>
        <dsp:cNvPr id="0" name=""/>
        <dsp:cNvSpPr/>
      </dsp:nvSpPr>
      <dsp:spPr>
        <a:xfrm>
          <a:off x="0" y="0"/>
          <a:ext cx="5873828" cy="227314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 dirty="0"/>
            <a:t>A grid, also called a “rubric,” made of boxes containing “descriptors.”</a:t>
          </a:r>
          <a:endParaRPr lang="en-US" sz="2700" kern="1200" dirty="0"/>
        </a:p>
      </dsp:txBody>
      <dsp:txXfrm>
        <a:off x="66578" y="66578"/>
        <a:ext cx="3524360" cy="2139985"/>
      </dsp:txXfrm>
    </dsp:sp>
    <dsp:sp modelId="{2DE44D0A-1414-4629-98C0-C814A0BB6A97}">
      <dsp:nvSpPr>
        <dsp:cNvPr id="0" name=""/>
        <dsp:cNvSpPr/>
      </dsp:nvSpPr>
      <dsp:spPr>
        <a:xfrm>
          <a:off x="1036558" y="2778283"/>
          <a:ext cx="5873828" cy="2273141"/>
        </a:xfrm>
        <a:prstGeom prst="roundRect">
          <a:avLst>
            <a:gd name="adj" fmla="val 10000"/>
          </a:avLst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/>
            <a:t>For each grade, there is a description of typical student performance for that grade. </a:t>
          </a:r>
          <a:endParaRPr lang="en-US" sz="2700" kern="1200"/>
        </a:p>
      </dsp:txBody>
      <dsp:txXfrm>
        <a:off x="1103136" y="2844861"/>
        <a:ext cx="3226573" cy="2139985"/>
      </dsp:txXfrm>
    </dsp:sp>
    <dsp:sp modelId="{249D3F59-B43F-4871-BE3D-52FA2C5B7FAC}">
      <dsp:nvSpPr>
        <dsp:cNvPr id="0" name=""/>
        <dsp:cNvSpPr/>
      </dsp:nvSpPr>
      <dsp:spPr>
        <a:xfrm>
          <a:off x="4396287" y="1786941"/>
          <a:ext cx="1477541" cy="1477541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600" kern="1200"/>
        </a:p>
      </dsp:txBody>
      <dsp:txXfrm>
        <a:off x="4728734" y="1786941"/>
        <a:ext cx="812647" cy="111185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BC7EC2-3CA2-4D96-8089-A14DD8ED4B05}">
      <dsp:nvSpPr>
        <dsp:cNvPr id="0" name=""/>
        <dsp:cNvSpPr/>
      </dsp:nvSpPr>
      <dsp:spPr>
        <a:xfrm>
          <a:off x="0" y="30849"/>
          <a:ext cx="10058399" cy="181467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300" kern="1200" dirty="0"/>
            <a:t>Expressive language: Interesting, outstanding, excellent, great, good, inadequate, acceptable, unacceptable, exceeds expectations, etc.</a:t>
          </a:r>
          <a:endParaRPr lang="en-US" sz="3300" kern="1200" dirty="0"/>
        </a:p>
      </dsp:txBody>
      <dsp:txXfrm>
        <a:off x="88585" y="119434"/>
        <a:ext cx="9881229" cy="1637500"/>
      </dsp:txXfrm>
    </dsp:sp>
    <dsp:sp modelId="{B32C5A40-6710-482B-9034-7FE8D934D053}">
      <dsp:nvSpPr>
        <dsp:cNvPr id="0" name=""/>
        <dsp:cNvSpPr/>
      </dsp:nvSpPr>
      <dsp:spPr>
        <a:xfrm>
          <a:off x="0" y="1940560"/>
          <a:ext cx="10058399" cy="1814670"/>
        </a:xfrm>
        <a:prstGeom prst="roundRect">
          <a:avLst/>
        </a:prstGeom>
        <a:solidFill>
          <a:schemeClr val="accent2">
            <a:hueOff val="39038"/>
            <a:satOff val="-26876"/>
            <a:lumOff val="-686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300" kern="1200" dirty="0"/>
            <a:t>Descriptive language: “</a:t>
          </a:r>
          <a:r>
            <a:rPr lang="en-CA" sz="3300" kern="1200" dirty="0">
              <a:effectLst/>
            </a:rPr>
            <a:t>Clear purpose; ideas are coherent and logically organized; clear thesis statement and topic sentences; clear introduction and conclusion.”</a:t>
          </a:r>
          <a:endParaRPr lang="en-US" sz="3300" kern="1200" dirty="0"/>
        </a:p>
      </dsp:txBody>
      <dsp:txXfrm>
        <a:off x="88585" y="2029145"/>
        <a:ext cx="9881229" cy="16375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C0D243-D391-4222-9C0A-BF480140C9FA}">
      <dsp:nvSpPr>
        <dsp:cNvPr id="0" name=""/>
        <dsp:cNvSpPr/>
      </dsp:nvSpPr>
      <dsp:spPr>
        <a:xfrm>
          <a:off x="938775" y="924667"/>
          <a:ext cx="926133" cy="92613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A8C217-5CE4-4E93-85D4-991386D3BC3C}">
      <dsp:nvSpPr>
        <dsp:cNvPr id="0" name=""/>
        <dsp:cNvSpPr/>
      </dsp:nvSpPr>
      <dsp:spPr>
        <a:xfrm>
          <a:off x="372805" y="2141412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/>
            <a:t>Nothing is perfect</a:t>
          </a:r>
          <a:endParaRPr lang="en-US" sz="1700" kern="1200"/>
        </a:p>
      </dsp:txBody>
      <dsp:txXfrm>
        <a:off x="372805" y="2141412"/>
        <a:ext cx="2058075" cy="720000"/>
      </dsp:txXfrm>
    </dsp:sp>
    <dsp:sp modelId="{3FE4D9CE-39F3-4B00-82BB-FA7A72A58329}">
      <dsp:nvSpPr>
        <dsp:cNvPr id="0" name=""/>
        <dsp:cNvSpPr/>
      </dsp:nvSpPr>
      <dsp:spPr>
        <a:xfrm>
          <a:off x="3357014" y="924667"/>
          <a:ext cx="926133" cy="92613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FC687B-CD88-4CE6-9312-E6FF5B294370}">
      <dsp:nvSpPr>
        <dsp:cNvPr id="0" name=""/>
        <dsp:cNvSpPr/>
      </dsp:nvSpPr>
      <dsp:spPr>
        <a:xfrm>
          <a:off x="2791043" y="2141412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There is a learning curve</a:t>
          </a:r>
          <a:endParaRPr lang="en-US" sz="1700" kern="1200" dirty="0"/>
        </a:p>
      </dsp:txBody>
      <dsp:txXfrm>
        <a:off x="2791043" y="2141412"/>
        <a:ext cx="2058075" cy="720000"/>
      </dsp:txXfrm>
    </dsp:sp>
    <dsp:sp modelId="{E7437F5C-58B6-48C4-B546-9C5D4EFCA20B}">
      <dsp:nvSpPr>
        <dsp:cNvPr id="0" name=""/>
        <dsp:cNvSpPr/>
      </dsp:nvSpPr>
      <dsp:spPr>
        <a:xfrm>
          <a:off x="5775252" y="924667"/>
          <a:ext cx="926133" cy="926133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6F5E82-D18B-4BB0-8CD4-777379069B21}">
      <dsp:nvSpPr>
        <dsp:cNvPr id="0" name=""/>
        <dsp:cNvSpPr/>
      </dsp:nvSpPr>
      <dsp:spPr>
        <a:xfrm>
          <a:off x="5209281" y="2141412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Re-read the descriptors often</a:t>
          </a:r>
          <a:endParaRPr lang="en-US" sz="1700" kern="1200" dirty="0"/>
        </a:p>
      </dsp:txBody>
      <dsp:txXfrm>
        <a:off x="5209281" y="2141412"/>
        <a:ext cx="2058075" cy="720000"/>
      </dsp:txXfrm>
    </dsp:sp>
    <dsp:sp modelId="{188CB5BA-04BF-4885-9D87-6A1A404F7446}">
      <dsp:nvSpPr>
        <dsp:cNvPr id="0" name=""/>
        <dsp:cNvSpPr/>
      </dsp:nvSpPr>
      <dsp:spPr>
        <a:xfrm>
          <a:off x="8193490" y="924667"/>
          <a:ext cx="926133" cy="92613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4EE3CBA-B3C2-4287-80DD-397A7641B204}">
      <dsp:nvSpPr>
        <dsp:cNvPr id="0" name=""/>
        <dsp:cNvSpPr/>
      </dsp:nvSpPr>
      <dsp:spPr>
        <a:xfrm>
          <a:off x="7627519" y="2141412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/>
            <a:t>Adapt grids as needed (for next time)</a:t>
          </a:r>
          <a:endParaRPr lang="en-US" sz="1700" kern="1200"/>
        </a:p>
      </dsp:txBody>
      <dsp:txXfrm>
        <a:off x="7627519" y="2141412"/>
        <a:ext cx="2058075" cy="7200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C0CD0D-EE89-47E9-85C5-F534B75C4CC7}">
      <dsp:nvSpPr>
        <dsp:cNvPr id="0" name=""/>
        <dsp:cNvSpPr/>
      </dsp:nvSpPr>
      <dsp:spPr>
        <a:xfrm>
          <a:off x="1940238" y="242440"/>
          <a:ext cx="1944000" cy="1944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53E0B-8E60-4506-BAAF-46D57D0E2804}">
      <dsp:nvSpPr>
        <dsp:cNvPr id="0" name=""/>
        <dsp:cNvSpPr/>
      </dsp:nvSpPr>
      <dsp:spPr>
        <a:xfrm>
          <a:off x="752238" y="265680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044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600" kern="1200"/>
            <a:t>Give yourself time</a:t>
          </a:r>
          <a:endParaRPr lang="en-US" sz="4600" kern="1200"/>
        </a:p>
      </dsp:txBody>
      <dsp:txXfrm>
        <a:off x="752238" y="2656801"/>
        <a:ext cx="4320000" cy="720000"/>
      </dsp:txXfrm>
    </dsp:sp>
    <dsp:sp modelId="{8B84C95A-4F91-47E0-ADE0-909CCF82C4B6}">
      <dsp:nvSpPr>
        <dsp:cNvPr id="0" name=""/>
        <dsp:cNvSpPr/>
      </dsp:nvSpPr>
      <dsp:spPr>
        <a:xfrm>
          <a:off x="7016238" y="242440"/>
          <a:ext cx="1944000" cy="1944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840084-89CC-4140-BADD-22CF68057627}">
      <dsp:nvSpPr>
        <dsp:cNvPr id="0" name=""/>
        <dsp:cNvSpPr/>
      </dsp:nvSpPr>
      <dsp:spPr>
        <a:xfrm>
          <a:off x="5828238" y="2656801"/>
          <a:ext cx="432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2044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A" sz="4600" kern="1200"/>
            <a:t>You can call me!</a:t>
          </a:r>
          <a:endParaRPr lang="en-US" sz="4600" kern="1200"/>
        </a:p>
      </dsp:txBody>
      <dsp:txXfrm>
        <a:off x="5828238" y="2656801"/>
        <a:ext cx="4320000" cy="72000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B9CDB-621D-4913-835D-D7ADE7B8AE12}">
      <dsp:nvSpPr>
        <dsp:cNvPr id="0" name=""/>
        <dsp:cNvSpPr/>
      </dsp:nvSpPr>
      <dsp:spPr>
        <a:xfrm>
          <a:off x="774129" y="709809"/>
          <a:ext cx="1255425" cy="125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38CF9-4C23-4753-A3BA-812259DAE280}">
      <dsp:nvSpPr>
        <dsp:cNvPr id="0" name=""/>
        <dsp:cNvSpPr/>
      </dsp:nvSpPr>
      <dsp:spPr>
        <a:xfrm>
          <a:off x="1041679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BED16F-837C-445D-B490-6FA2719EFCBF}">
      <dsp:nvSpPr>
        <dsp:cNvPr id="0" name=""/>
        <dsp:cNvSpPr/>
      </dsp:nvSpPr>
      <dsp:spPr>
        <a:xfrm>
          <a:off x="372805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/>
            <a:t>Helps with consistency</a:t>
          </a:r>
          <a:endParaRPr lang="en-US" sz="1800" kern="1200" dirty="0"/>
        </a:p>
      </dsp:txBody>
      <dsp:txXfrm>
        <a:off x="372805" y="2356270"/>
        <a:ext cx="2058075" cy="720000"/>
      </dsp:txXfrm>
    </dsp:sp>
    <dsp:sp modelId="{A3F30880-436A-4DB1-A0F6-7E4D7D411E28}">
      <dsp:nvSpPr>
        <dsp:cNvPr id="0" name=""/>
        <dsp:cNvSpPr/>
      </dsp:nvSpPr>
      <dsp:spPr>
        <a:xfrm>
          <a:off x="3192368" y="709809"/>
          <a:ext cx="1255425" cy="12554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6C536-80D1-49E5-B077-54537090CEE9}">
      <dsp:nvSpPr>
        <dsp:cNvPr id="0" name=""/>
        <dsp:cNvSpPr/>
      </dsp:nvSpPr>
      <dsp:spPr>
        <a:xfrm>
          <a:off x="3459917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21DE5-4247-4A11-8671-35EA7E5C4961}">
      <dsp:nvSpPr>
        <dsp:cNvPr id="0" name=""/>
        <dsp:cNvSpPr/>
      </dsp:nvSpPr>
      <dsp:spPr>
        <a:xfrm>
          <a:off x="2791043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/>
            <a:t>Prevents “marking to a curve”</a:t>
          </a:r>
          <a:endParaRPr lang="en-US" sz="1800" kern="1200"/>
        </a:p>
      </dsp:txBody>
      <dsp:txXfrm>
        <a:off x="2791043" y="2356270"/>
        <a:ext cx="2058075" cy="720000"/>
      </dsp:txXfrm>
    </dsp:sp>
    <dsp:sp modelId="{BC96292C-A028-4355-86B5-E49DEA4BF659}">
      <dsp:nvSpPr>
        <dsp:cNvPr id="0" name=""/>
        <dsp:cNvSpPr/>
      </dsp:nvSpPr>
      <dsp:spPr>
        <a:xfrm>
          <a:off x="5610606" y="709809"/>
          <a:ext cx="1255425" cy="12554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DC4A4-6819-4FA3-9610-8218EBCCC135}">
      <dsp:nvSpPr>
        <dsp:cNvPr id="0" name=""/>
        <dsp:cNvSpPr/>
      </dsp:nvSpPr>
      <dsp:spPr>
        <a:xfrm>
          <a:off x="5878155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AC57A-0791-43DD-A6B5-B4FC9966429C}">
      <dsp:nvSpPr>
        <dsp:cNvPr id="0" name=""/>
        <dsp:cNvSpPr/>
      </dsp:nvSpPr>
      <dsp:spPr>
        <a:xfrm>
          <a:off x="5209281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/>
            <a:t>Decisions you can explain</a:t>
          </a:r>
          <a:endParaRPr lang="en-US" sz="1800" kern="1200"/>
        </a:p>
      </dsp:txBody>
      <dsp:txXfrm>
        <a:off x="5209281" y="2356270"/>
        <a:ext cx="2058075" cy="720000"/>
      </dsp:txXfrm>
    </dsp:sp>
    <dsp:sp modelId="{FED88C9C-A3B0-4D51-B720-401B7008F117}">
      <dsp:nvSpPr>
        <dsp:cNvPr id="0" name=""/>
        <dsp:cNvSpPr/>
      </dsp:nvSpPr>
      <dsp:spPr>
        <a:xfrm>
          <a:off x="8028844" y="709809"/>
          <a:ext cx="1255425" cy="12554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6C172-74BA-441A-9411-175D46CB2ACF}">
      <dsp:nvSpPr>
        <dsp:cNvPr id="0" name=""/>
        <dsp:cNvSpPr/>
      </dsp:nvSpPr>
      <dsp:spPr>
        <a:xfrm>
          <a:off x="8296394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2ECF0-F684-43E0-91C1-A5A6435B4D69}">
      <dsp:nvSpPr>
        <dsp:cNvPr id="0" name=""/>
        <dsp:cNvSpPr/>
      </dsp:nvSpPr>
      <dsp:spPr>
        <a:xfrm>
          <a:off x="7627519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800" kern="1200"/>
            <a:t>Peace of mind</a:t>
          </a:r>
          <a:endParaRPr lang="en-US" sz="1800" kern="1200"/>
        </a:p>
      </dsp:txBody>
      <dsp:txXfrm>
        <a:off x="7627519" y="2356270"/>
        <a:ext cx="2058075" cy="72000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0B9CDB-621D-4913-835D-D7ADE7B8AE12}">
      <dsp:nvSpPr>
        <dsp:cNvPr id="0" name=""/>
        <dsp:cNvSpPr/>
      </dsp:nvSpPr>
      <dsp:spPr>
        <a:xfrm>
          <a:off x="774129" y="709809"/>
          <a:ext cx="1255425" cy="1255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A38CF9-4C23-4753-A3BA-812259DAE280}">
      <dsp:nvSpPr>
        <dsp:cNvPr id="0" name=""/>
        <dsp:cNvSpPr/>
      </dsp:nvSpPr>
      <dsp:spPr>
        <a:xfrm>
          <a:off x="1041679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BED16F-837C-445D-B490-6FA2719EFCBF}">
      <dsp:nvSpPr>
        <dsp:cNvPr id="0" name=""/>
        <dsp:cNvSpPr/>
      </dsp:nvSpPr>
      <dsp:spPr>
        <a:xfrm>
          <a:off x="372805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Better equity across teachers</a:t>
          </a:r>
        </a:p>
      </dsp:txBody>
      <dsp:txXfrm>
        <a:off x="372805" y="2356270"/>
        <a:ext cx="2058075" cy="720000"/>
      </dsp:txXfrm>
    </dsp:sp>
    <dsp:sp modelId="{A3F30880-436A-4DB1-A0F6-7E4D7D411E28}">
      <dsp:nvSpPr>
        <dsp:cNvPr id="0" name=""/>
        <dsp:cNvSpPr/>
      </dsp:nvSpPr>
      <dsp:spPr>
        <a:xfrm>
          <a:off x="3192368" y="709809"/>
          <a:ext cx="1255425" cy="12554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56C536-80D1-49E5-B077-54537090CEE9}">
      <dsp:nvSpPr>
        <dsp:cNvPr id="0" name=""/>
        <dsp:cNvSpPr/>
      </dsp:nvSpPr>
      <dsp:spPr>
        <a:xfrm>
          <a:off x="3459917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321DE5-4247-4A11-8671-35EA7E5C4961}">
      <dsp:nvSpPr>
        <dsp:cNvPr id="0" name=""/>
        <dsp:cNvSpPr/>
      </dsp:nvSpPr>
      <dsp:spPr>
        <a:xfrm>
          <a:off x="2791043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100" kern="1200" dirty="0"/>
            <a:t>Easier for new teachers</a:t>
          </a:r>
          <a:endParaRPr lang="en-US" sz="2100" kern="1200" dirty="0"/>
        </a:p>
      </dsp:txBody>
      <dsp:txXfrm>
        <a:off x="2791043" y="2356270"/>
        <a:ext cx="2058075" cy="720000"/>
      </dsp:txXfrm>
    </dsp:sp>
    <dsp:sp modelId="{BC96292C-A028-4355-86B5-E49DEA4BF659}">
      <dsp:nvSpPr>
        <dsp:cNvPr id="0" name=""/>
        <dsp:cNvSpPr/>
      </dsp:nvSpPr>
      <dsp:spPr>
        <a:xfrm>
          <a:off x="5610606" y="709809"/>
          <a:ext cx="1255425" cy="12554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8DC4A4-6819-4FA3-9610-8218EBCCC135}">
      <dsp:nvSpPr>
        <dsp:cNvPr id="0" name=""/>
        <dsp:cNvSpPr/>
      </dsp:nvSpPr>
      <dsp:spPr>
        <a:xfrm>
          <a:off x="5878155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3AC57A-0791-43DD-A6B5-B4FC9966429C}">
      <dsp:nvSpPr>
        <dsp:cNvPr id="0" name=""/>
        <dsp:cNvSpPr/>
      </dsp:nvSpPr>
      <dsp:spPr>
        <a:xfrm>
          <a:off x="5209281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2100" kern="1200" dirty="0"/>
            <a:t>Explicit teaching goals</a:t>
          </a:r>
          <a:endParaRPr lang="en-US" sz="2100" kern="1200" dirty="0"/>
        </a:p>
      </dsp:txBody>
      <dsp:txXfrm>
        <a:off x="5209281" y="2356270"/>
        <a:ext cx="2058075" cy="720000"/>
      </dsp:txXfrm>
    </dsp:sp>
    <dsp:sp modelId="{FED88C9C-A3B0-4D51-B720-401B7008F117}">
      <dsp:nvSpPr>
        <dsp:cNvPr id="0" name=""/>
        <dsp:cNvSpPr/>
      </dsp:nvSpPr>
      <dsp:spPr>
        <a:xfrm>
          <a:off x="8028844" y="709809"/>
          <a:ext cx="1255425" cy="12554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826C172-74BA-441A-9411-175D46CB2ACF}">
      <dsp:nvSpPr>
        <dsp:cNvPr id="0" name=""/>
        <dsp:cNvSpPr/>
      </dsp:nvSpPr>
      <dsp:spPr>
        <a:xfrm>
          <a:off x="8296394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2ECF0-F684-43E0-91C1-A5A6435B4D69}">
      <dsp:nvSpPr>
        <dsp:cNvPr id="0" name=""/>
        <dsp:cNvSpPr/>
      </dsp:nvSpPr>
      <dsp:spPr>
        <a:xfrm>
          <a:off x="7627519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2100" kern="1200" dirty="0"/>
            <a:t>Grade revisions Are easier</a:t>
          </a:r>
        </a:p>
      </dsp:txBody>
      <dsp:txXfrm>
        <a:off x="7627519" y="2356270"/>
        <a:ext cx="2058075" cy="72000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BF3BE2-B985-4469-ACE0-9D8EB8E129AA}">
      <dsp:nvSpPr>
        <dsp:cNvPr id="0" name=""/>
        <dsp:cNvSpPr/>
      </dsp:nvSpPr>
      <dsp:spPr>
        <a:xfrm>
          <a:off x="774129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5A876C-B1EB-44BE-9211-762DAA03461B}">
      <dsp:nvSpPr>
        <dsp:cNvPr id="0" name=""/>
        <dsp:cNvSpPr/>
      </dsp:nvSpPr>
      <dsp:spPr>
        <a:xfrm>
          <a:off x="1041679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164D9A-4E56-4EE7-B39C-BDB8FBB205AA}">
      <dsp:nvSpPr>
        <dsp:cNvPr id="0" name=""/>
        <dsp:cNvSpPr/>
      </dsp:nvSpPr>
      <dsp:spPr>
        <a:xfrm>
          <a:off x="372805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700" kern="1200" dirty="0"/>
            <a:t>Transparency and fairness (with instructions)</a:t>
          </a:r>
          <a:endParaRPr lang="en-US" sz="1700" kern="1200" dirty="0"/>
        </a:p>
      </dsp:txBody>
      <dsp:txXfrm>
        <a:off x="372805" y="2356270"/>
        <a:ext cx="2058075" cy="720000"/>
      </dsp:txXfrm>
    </dsp:sp>
    <dsp:sp modelId="{5315345A-1487-432D-8BFA-98ABA4A302D6}">
      <dsp:nvSpPr>
        <dsp:cNvPr id="0" name=""/>
        <dsp:cNvSpPr/>
      </dsp:nvSpPr>
      <dsp:spPr>
        <a:xfrm>
          <a:off x="3192368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BF2AD38-BFAA-45FD-AED4-A8DDABEC3C0D}">
      <dsp:nvSpPr>
        <dsp:cNvPr id="0" name=""/>
        <dsp:cNvSpPr/>
      </dsp:nvSpPr>
      <dsp:spPr>
        <a:xfrm>
          <a:off x="3459917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93C7F-CF98-4239-A23C-46F12BCEA4B9}">
      <dsp:nvSpPr>
        <dsp:cNvPr id="0" name=""/>
        <dsp:cNvSpPr/>
      </dsp:nvSpPr>
      <dsp:spPr>
        <a:xfrm>
          <a:off x="2791043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700" kern="1200" dirty="0"/>
            <a:t>Help to understand learning goals, plan the work</a:t>
          </a:r>
          <a:endParaRPr lang="en-US" sz="1700" kern="1200" dirty="0"/>
        </a:p>
      </dsp:txBody>
      <dsp:txXfrm>
        <a:off x="2791043" y="2356270"/>
        <a:ext cx="2058075" cy="720000"/>
      </dsp:txXfrm>
    </dsp:sp>
    <dsp:sp modelId="{AA30E3C8-B9AF-4374-8E34-8CCB42CBEC0E}">
      <dsp:nvSpPr>
        <dsp:cNvPr id="0" name=""/>
        <dsp:cNvSpPr/>
      </dsp:nvSpPr>
      <dsp:spPr>
        <a:xfrm>
          <a:off x="5610606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FB2A81-AE19-44DA-B17D-99D7CEA7ECC2}">
      <dsp:nvSpPr>
        <dsp:cNvPr id="0" name=""/>
        <dsp:cNvSpPr/>
      </dsp:nvSpPr>
      <dsp:spPr>
        <a:xfrm>
          <a:off x="5878155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44D05E-1E05-48AF-AA94-F84783005ECF}">
      <dsp:nvSpPr>
        <dsp:cNvPr id="0" name=""/>
        <dsp:cNvSpPr/>
      </dsp:nvSpPr>
      <dsp:spPr>
        <a:xfrm>
          <a:off x="5209281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700" kern="1200" dirty="0"/>
            <a:t>Helps to understand grade and feedback</a:t>
          </a:r>
          <a:endParaRPr lang="en-US" sz="1700" kern="1200" dirty="0"/>
        </a:p>
      </dsp:txBody>
      <dsp:txXfrm>
        <a:off x="5209281" y="2356270"/>
        <a:ext cx="2058075" cy="720000"/>
      </dsp:txXfrm>
    </dsp:sp>
    <dsp:sp modelId="{7E08942F-263F-4CCA-96C7-7A1A66C61AA4}">
      <dsp:nvSpPr>
        <dsp:cNvPr id="0" name=""/>
        <dsp:cNvSpPr/>
      </dsp:nvSpPr>
      <dsp:spPr>
        <a:xfrm>
          <a:off x="8028844" y="709809"/>
          <a:ext cx="1255425" cy="1255425"/>
        </a:xfrm>
        <a:prstGeom prst="round2DiagRect">
          <a:avLst>
            <a:gd name="adj1" fmla="val 29727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FFE5EA-9702-4C8E-9054-9412A0452C16}">
      <dsp:nvSpPr>
        <dsp:cNvPr id="0" name=""/>
        <dsp:cNvSpPr/>
      </dsp:nvSpPr>
      <dsp:spPr>
        <a:xfrm>
          <a:off x="8296394" y="977359"/>
          <a:ext cx="720326" cy="72032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C9020F-6E60-4072-9BD2-40E4D1029FE7}">
      <dsp:nvSpPr>
        <dsp:cNvPr id="0" name=""/>
        <dsp:cNvSpPr/>
      </dsp:nvSpPr>
      <dsp:spPr>
        <a:xfrm>
          <a:off x="7627519" y="2356270"/>
          <a:ext cx="2058075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CA" sz="1700" kern="1200" dirty="0"/>
            <a:t>reassuring</a:t>
          </a:r>
          <a:endParaRPr lang="en-US" sz="1700" kern="1200" dirty="0"/>
        </a:p>
      </dsp:txBody>
      <dsp:txXfrm>
        <a:off x="7627519" y="2356270"/>
        <a:ext cx="2058075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B69D5-4D2E-4F54-A687-7C9EC3CD9BE6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9AB01-F2DB-4F45-8AED-9A964A665F51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276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19AB01-F2DB-4F45-8AED-9A964A665F51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8021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0918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86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2711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3959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105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156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26565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95966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36711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886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99519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16390E1-E1C6-4E57-909F-1C17664F97B5}" type="datetimeFigureOut">
              <a:rPr lang="fr-CA" smtClean="0"/>
              <a:t>2021-06-08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2B0B8CF-C339-4F8F-A63F-6564904E31EF}" type="slidenum">
              <a:rPr lang="fr-CA" smtClean="0"/>
              <a:t>‹N°›</a:t>
            </a:fld>
            <a:endParaRPr lang="fr-CA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188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Yes_(Israel)" TargetMode="Externa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3.0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3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3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lickr_-_Carine06_-_%22I_give_up.%22.jpg" TargetMode="Externa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sa/3.0/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iki/File:Flickr_-_Carine06_-_%22I_give_up.%22.jpg" TargetMode="Externa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reativecommons.org/licenses/by-sa/3.0/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.docx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D2DDD2-BEE4-499C-ADD3-0C08FD44F3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noProof="0" dirty="0"/>
              <a:t>Using and developing descriptive grids, by Jerome Loisel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327060-940D-4910-A8F5-F632BEC8F0C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dirty="0"/>
              <a:t>All of the grids shown here have benefitted from ample feedback and contributions from my colleagues at the Cégep de </a:t>
            </a:r>
            <a:r>
              <a:rPr lang="en-CA" dirty="0" err="1"/>
              <a:t>Lévis</a:t>
            </a:r>
            <a:r>
              <a:rPr lang="en-CA" dirty="0"/>
              <a:t>, over the years.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11021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9E32AA-ED6D-41B9-89F2-D4F08BFEA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Basic tips when grading with descriptors</a:t>
            </a:r>
            <a:endParaRPr lang="fr-CA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7E7CD589-D69B-4D35-A398-1056E42F1B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6720287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61848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9E80720-23E6-4B89-B77E-04A7689F1B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1D3CA1-3EB6-41F3-A419-8424B56BE6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07" y="4953000"/>
            <a:ext cx="12188952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9D0A679F-25DC-4985-A794-334800D15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5252936"/>
            <a:ext cx="10058400" cy="1028715"/>
          </a:xfrm>
        </p:spPr>
        <p:txBody>
          <a:bodyPr>
            <a:normAutofit/>
          </a:bodyPr>
          <a:lstStyle/>
          <a:p>
            <a:pPr algn="ctr"/>
            <a:r>
              <a:rPr lang="en-CA" dirty="0">
                <a:solidFill>
                  <a:srgbClr val="FFFFFF"/>
                </a:solidFill>
              </a:rPr>
              <a:t>What to do in case of problems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87F7B2-AA36-4B58-BC2C-1BBA135E8B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07" y="4906176"/>
            <a:ext cx="12188952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C75B972C-FBBA-4850-BB0A-09D5FFB882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9398632"/>
              </p:ext>
            </p:extLst>
          </p:nvPr>
        </p:nvGraphicFramePr>
        <p:xfrm>
          <a:off x="643466" y="643467"/>
          <a:ext cx="10900477" cy="36192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1481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34C7E0-52A6-4743-92F3-A893D3A8E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Question: Can you give in-between marks?</a:t>
            </a:r>
            <a:endParaRPr lang="fr-CA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E3B46BF-619E-46A9-A859-8A60896DD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958078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34C7E0-52A6-4743-92F3-A893D3A8E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Question: Can you give in-between marks?</a:t>
            </a:r>
            <a:endParaRPr lang="fr-CA" dirty="0"/>
          </a:p>
        </p:txBody>
      </p:sp>
      <p:pic>
        <p:nvPicPr>
          <p:cNvPr id="5" name="Espace réservé du contenu 4" descr="Une image contenant roue, transport, matériel&#10;&#10;Description générée automatiquement">
            <a:extLst>
              <a:ext uri="{FF2B5EF4-FFF2-40B4-BE49-F238E27FC236}">
                <a16:creationId xmlns:a16="http://schemas.microsoft.com/office/drawing/2014/main" id="{968C1F84-8D1D-4408-AD83-EA0E081201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097757" y="1846263"/>
            <a:ext cx="10056812" cy="4022725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AC80D12F-DDF0-43DE-9A76-B98DC0377D78}"/>
              </a:ext>
            </a:extLst>
          </p:cNvPr>
          <p:cNvSpPr txBox="1"/>
          <p:nvPr/>
        </p:nvSpPr>
        <p:spPr>
          <a:xfrm>
            <a:off x="1097757" y="5868988"/>
            <a:ext cx="100568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sz="900">
                <a:hlinkClick r:id="rId3" tooltip="https://en.wikipedia.org/wiki/Yes_(Israel)"/>
              </a:rPr>
              <a:t>Cette photo</a:t>
            </a:r>
            <a:r>
              <a:rPr lang="fr-CA" sz="900"/>
              <a:t> par Auteur inconnu est soumise à la licence </a:t>
            </a:r>
            <a:r>
              <a:rPr lang="fr-CA" sz="900">
                <a:hlinkClick r:id="rId4" tooltip="https://creativecommons.org/licenses/by-sa/3.0/"/>
              </a:rPr>
              <a:t>CC BY-SA</a:t>
            </a:r>
            <a:endParaRPr lang="fr-CA" sz="900"/>
          </a:p>
        </p:txBody>
      </p:sp>
    </p:spTree>
    <p:extLst>
      <p:ext uri="{BB962C8B-B14F-4D97-AF65-F5344CB8AC3E}">
        <p14:creationId xmlns:p14="http://schemas.microsoft.com/office/powerpoint/2010/main" val="24187799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E6B41C-628A-419A-B6E4-D563A15D6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Giving</a:t>
            </a:r>
            <a:r>
              <a:rPr lang="fr-CA" dirty="0"/>
              <a:t> in-</a:t>
            </a:r>
            <a:r>
              <a:rPr lang="fr-CA" dirty="0" err="1"/>
              <a:t>between</a:t>
            </a:r>
            <a:r>
              <a:rPr lang="fr-CA" dirty="0"/>
              <a:t> marks on Teams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E0C21C44-11CF-4E67-B6A3-3E0EA7B878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6035750"/>
              </p:ext>
            </p:extLst>
          </p:nvPr>
        </p:nvGraphicFramePr>
        <p:xfrm>
          <a:off x="0" y="2133600"/>
          <a:ext cx="12192000" cy="364081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051049">
                  <a:extLst>
                    <a:ext uri="{9D8B030D-6E8A-4147-A177-3AD203B41FA5}">
                      <a16:colId xmlns:a16="http://schemas.microsoft.com/office/drawing/2014/main" val="2292485734"/>
                    </a:ext>
                  </a:extLst>
                </a:gridCol>
                <a:gridCol w="3048609">
                  <a:extLst>
                    <a:ext uri="{9D8B030D-6E8A-4147-A177-3AD203B41FA5}">
                      <a16:colId xmlns:a16="http://schemas.microsoft.com/office/drawing/2014/main" val="1237188174"/>
                    </a:ext>
                  </a:extLst>
                </a:gridCol>
                <a:gridCol w="3046171">
                  <a:extLst>
                    <a:ext uri="{9D8B030D-6E8A-4147-A177-3AD203B41FA5}">
                      <a16:colId xmlns:a16="http://schemas.microsoft.com/office/drawing/2014/main" val="3544807412"/>
                    </a:ext>
                  </a:extLst>
                </a:gridCol>
                <a:gridCol w="3046171">
                  <a:extLst>
                    <a:ext uri="{9D8B030D-6E8A-4147-A177-3AD203B41FA5}">
                      <a16:colId xmlns:a16="http://schemas.microsoft.com/office/drawing/2014/main" val="3240346530"/>
                    </a:ext>
                  </a:extLst>
                </a:gridCol>
              </a:tblGrid>
              <a:tr h="5067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dirty="0">
                          <a:effectLst/>
                        </a:rPr>
                        <a:t>Excellent 10/10</a:t>
                      </a:r>
                      <a:endParaRPr lang="fr-CA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>
                          <a:effectLst/>
                        </a:rPr>
                        <a:t>Almost ‘Excellent’ 9/10</a:t>
                      </a:r>
                      <a:endParaRPr lang="fr-CA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>
                          <a:effectLst/>
                        </a:rPr>
                        <a:t>Good 8/10</a:t>
                      </a:r>
                      <a:endParaRPr lang="fr-CA" sz="2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dirty="0">
                          <a:effectLst/>
                        </a:rPr>
                        <a:t>Almost ‘Good’ 7/10</a:t>
                      </a:r>
                      <a:endParaRPr lang="fr-CA" sz="2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3093996"/>
                  </a:ext>
                </a:extLst>
              </a:tr>
              <a:tr h="3113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0" dirty="0">
                          <a:effectLst/>
                        </a:rPr>
                        <a:t>Effective essay format; ideas are coherent and logically organized; effective thesis statement and topic sentences; effective introduction and conclusion.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0" dirty="0">
                          <a:effectLst/>
                        </a:rPr>
                        <a:t>You almost, but not quite, meet the standard for ‘Excellent:’ ‘Effective essay format; ideas are coherent and logically organized; effective thesis statement and topic sentences; effective introduction and conclusion.’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0" dirty="0">
                          <a:effectLst/>
                        </a:rPr>
                        <a:t>Clear purpose; ideas are coherent and logically organized; clear thesis statement and topic sentences; clear introduction and conclusion.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2000" b="0" dirty="0">
                          <a:effectLst/>
                        </a:rPr>
                        <a:t>You almost, but not quite, meet the standard for ‘Good:’ ‘Clear purpose; ideas are coherent and logically organized; clear thesis statement and topic sentences; clear introduction and conclusion.’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447674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6474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68508-9EBE-4EA1-899F-BDCEB516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noProof="0" dirty="0"/>
              <a:t>Descriptive grids: Good for teachers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A35C8126-F185-4F18-9C70-FC2FB7C95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7527323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09614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68508-9EBE-4EA1-899F-BDCEB5166A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noProof="0" dirty="0"/>
              <a:t>Good for departments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A35C8126-F185-4F18-9C70-FC2FB7C956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9189582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5496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BAD643-9232-449C-8A36-715452230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noProof="0" dirty="0"/>
              <a:t>Good for students (well-documented)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68A80EF0-5D41-4129-BD74-3850978C568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180070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532443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D14B2E-2C56-4749-8787-B014087DFC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“Why did I get 2/5 for essay format?”</a:t>
            </a:r>
            <a:endParaRPr lang="fr-CA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5B04AF-CE8C-48EF-B1C4-0BB9493136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Without a descriptive grid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5FD59C0-0D74-4A98-ACAC-02615BEBC95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A" dirty="0"/>
              <a:t>2/5: Inadequate</a:t>
            </a:r>
          </a:p>
          <a:p>
            <a:r>
              <a:rPr lang="en-CA" dirty="0"/>
              <a:t>3/5: Acceptable</a:t>
            </a:r>
          </a:p>
          <a:p>
            <a:r>
              <a:rPr lang="en-CA" dirty="0"/>
              <a:t>4/5: Good</a:t>
            </a:r>
          </a:p>
          <a:p>
            <a:r>
              <a:rPr lang="en-CA" dirty="0"/>
              <a:t>5/5</a:t>
            </a:r>
            <a:r>
              <a:rPr lang="en-CA"/>
              <a:t>: Excellent</a:t>
            </a:r>
            <a:endParaRPr lang="en-CA" dirty="0"/>
          </a:p>
          <a:p>
            <a:endParaRPr lang="en-CA" dirty="0"/>
          </a:p>
          <a:p>
            <a:endParaRPr lang="fr-CA" dirty="0"/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25C9C15C-9196-4DE4-BB34-5A3F3A702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With a descriptive grid</a:t>
            </a:r>
            <a:endParaRPr lang="fr-CA" dirty="0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A193C50E-C06F-4938-9D96-0FBEFA91922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A" dirty="0"/>
              <a:t>2/5: “Somewhat clear purpose; text is overall coherent and contains two coherent development paragraphs; basic introduction and conclusion.”</a:t>
            </a:r>
          </a:p>
          <a:p>
            <a:r>
              <a:rPr lang="en-CA" dirty="0"/>
              <a:t>3/5: “Mostly clear purpose; paragraphs are coherent and distinct; thesis statement and topic sentences; coherent introduction and conclusion.”</a:t>
            </a:r>
          </a:p>
        </p:txBody>
      </p:sp>
    </p:spTree>
    <p:extLst>
      <p:ext uri="{BB962C8B-B14F-4D97-AF65-F5344CB8AC3E}">
        <p14:creationId xmlns:p14="http://schemas.microsoft.com/office/powerpoint/2010/main" val="723348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3E00694-E403-4987-8634-15F6D8E4C3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dirty="0"/>
              <a:t>/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B8576D8-4EB5-41F6-8084-7879CB2ED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4844374"/>
            <a:ext cx="10058400" cy="1188995"/>
          </a:xfrm>
        </p:spPr>
        <p:txBody>
          <a:bodyPr anchor="ctr">
            <a:normAutofit/>
          </a:bodyPr>
          <a:lstStyle/>
          <a:p>
            <a:pPr algn="ctr"/>
            <a:r>
              <a:rPr lang="en-CA" noProof="0" dirty="0"/>
              <a:t>Basic tips when designing descriptors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96679545-9054-42EF-8E94-34EA6C6774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56823"/>
              </p:ext>
            </p:extLst>
          </p:nvPr>
        </p:nvGraphicFramePr>
        <p:xfrm>
          <a:off x="1036319" y="680936"/>
          <a:ext cx="10119362" cy="37653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1788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FB5993E2-C02B-4335-ABA5-D8EC465551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0B801A2-5622-4BE8-9AD2-C337A2CD0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6EBC666-102E-433D-AD61-7A28DADE0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5"/>
            <a:ext cx="3084844" cy="5772840"/>
          </a:xfrm>
        </p:spPr>
        <p:txBody>
          <a:bodyPr anchor="ctr">
            <a:normAutofit/>
          </a:bodyPr>
          <a:lstStyle/>
          <a:p>
            <a:r>
              <a:rPr lang="en-CA" sz="3600">
                <a:solidFill>
                  <a:srgbClr val="FFFFFF"/>
                </a:solidFill>
              </a:rPr>
              <a:t>General plan for this talk</a:t>
            </a:r>
            <a:endParaRPr lang="fr-CA" sz="3600">
              <a:solidFill>
                <a:srgbClr val="FFFFFF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AF614F-5BC3-4086-99F5-B87C5847A0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Espace réservé du contenu 4">
            <a:extLst>
              <a:ext uri="{FF2B5EF4-FFF2-40B4-BE49-F238E27FC236}">
                <a16:creationId xmlns:a16="http://schemas.microsoft.com/office/drawing/2014/main" id="{DBB9D43A-34AC-4D82-AA70-683D157E665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3394142"/>
              </p:ext>
            </p:extLst>
          </p:nvPr>
        </p:nvGraphicFramePr>
        <p:xfrm>
          <a:off x="4741863" y="639763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53461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5CF81D86-BDBA-477C-B7DD-8D359BB996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B0599B10-B6DA-4807-821F-D15931B57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74771" y="634946"/>
            <a:ext cx="6574972" cy="1450757"/>
          </a:xfrm>
        </p:spPr>
        <p:txBody>
          <a:bodyPr>
            <a:normAutofit/>
          </a:bodyPr>
          <a:lstStyle/>
          <a:p>
            <a:r>
              <a:rPr lang="en-CA" dirty="0"/>
              <a:t>What are the main goals when designing a grid?</a:t>
            </a:r>
            <a:endParaRPr lang="fr-CA" dirty="0"/>
          </a:p>
        </p:txBody>
      </p:sp>
      <p:pic>
        <p:nvPicPr>
          <p:cNvPr id="5" name="Picture 4" descr="Arrows pointing towards light">
            <a:extLst>
              <a:ext uri="{FF2B5EF4-FFF2-40B4-BE49-F238E27FC236}">
                <a16:creationId xmlns:a16="http://schemas.microsoft.com/office/drawing/2014/main" id="{E0F7ED3D-0790-4FF1-9C2F-798D5E305D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9" r="44814" b="-1"/>
          <a:stretch/>
        </p:blipFill>
        <p:spPr>
          <a:xfrm>
            <a:off x="633999" y="640081"/>
            <a:ext cx="4001315" cy="5314406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65F3E9C-EF11-4F8F-A621-399C7A3E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974770" y="2086188"/>
            <a:ext cx="6089768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7964A3-1468-4B78-83C3-9320BF299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4769" y="2198914"/>
            <a:ext cx="6574973" cy="3670180"/>
          </a:xfrm>
        </p:spPr>
        <p:txBody>
          <a:bodyPr>
            <a:normAutofit/>
          </a:bodyPr>
          <a:lstStyle/>
          <a:p>
            <a:r>
              <a:rPr lang="en-CA" dirty="0"/>
              <a:t>Grid gives the grades you want to give (experience)</a:t>
            </a:r>
          </a:p>
          <a:p>
            <a:r>
              <a:rPr lang="en-CA" dirty="0"/>
              <a:t>Grid reflects what you teach (local decisions)</a:t>
            </a:r>
          </a:p>
          <a:p>
            <a:r>
              <a:rPr lang="en-CA" dirty="0"/>
              <a:t>Grid reflects what you get, discriminates</a:t>
            </a:r>
          </a:p>
          <a:p>
            <a:r>
              <a:rPr lang="en-CA" dirty="0"/>
              <a:t>Grid is easy to understand for teachers and students</a:t>
            </a:r>
          </a:p>
          <a:p>
            <a:endParaRPr lang="en-CA" dirty="0"/>
          </a:p>
          <a:p>
            <a:r>
              <a:rPr lang="en-CA" dirty="0"/>
              <a:t>The solution: Update as needed</a:t>
            </a:r>
          </a:p>
          <a:p>
            <a:r>
              <a:rPr lang="en-CA" dirty="0"/>
              <a:t>This may take time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8AA064E-5F6E-4024-BC28-EDDC3DFC70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3B29638-4838-4B9B-B9DB-96E542BAF3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91387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CAC90-4E99-4B82-B5F6-EAFC1256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An example of good descriptors (midterm essay: descriptors for format)</a:t>
            </a:r>
            <a:endParaRPr lang="en-CA" noProof="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28D9893-8FE3-4857-9324-6558AB9F6D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5137912"/>
              </p:ext>
            </p:extLst>
          </p:nvPr>
        </p:nvGraphicFramePr>
        <p:xfrm>
          <a:off x="1096963" y="2235434"/>
          <a:ext cx="10058402" cy="352896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122782">
                  <a:extLst>
                    <a:ext uri="{9D8B030D-6E8A-4147-A177-3AD203B41FA5}">
                      <a16:colId xmlns:a16="http://schemas.microsoft.com/office/drawing/2014/main" val="500971976"/>
                    </a:ext>
                  </a:extLst>
                </a:gridCol>
                <a:gridCol w="1959189">
                  <a:extLst>
                    <a:ext uri="{9D8B030D-6E8A-4147-A177-3AD203B41FA5}">
                      <a16:colId xmlns:a16="http://schemas.microsoft.com/office/drawing/2014/main" val="3935540881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1416862104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237623705"/>
                    </a:ext>
                  </a:extLst>
                </a:gridCol>
                <a:gridCol w="2205641">
                  <a:extLst>
                    <a:ext uri="{9D8B030D-6E8A-4147-A177-3AD203B41FA5}">
                      <a16:colId xmlns:a16="http://schemas.microsoft.com/office/drawing/2014/main" val="3644959589"/>
                    </a:ext>
                  </a:extLst>
                </a:gridCol>
              </a:tblGrid>
              <a:tr h="39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</a:t>
                      </a:r>
                      <a:endParaRPr lang="fr-CA" sz="1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2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3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4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5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158788797"/>
                  </a:ext>
                </a:extLst>
              </a:tr>
              <a:tr h="311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dirty="0">
                          <a:effectLst/>
                        </a:rPr>
                        <a:t>Work does not follow requirements.</a:t>
                      </a:r>
                      <a:endParaRPr lang="fr-CA" sz="19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dirty="0">
                          <a:effectLst/>
                        </a:rPr>
                        <a:t>Unclear purpose; text contains paragraphs and some developed ideas, but parts are incoherent or underdeveloped; unfocused introduction and conclusion.</a:t>
                      </a:r>
                      <a:endParaRPr lang="fr-CA" sz="19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Somewhat clear purpose; text is overall coherent and contains two coherent development paragraphs; basic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Mostly clear purpose; paragraphs are coherent and distinct; thesis statement and topic sentences; coherent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Clear purpose; ideas are coherent and logically organized; clear thesis statement and topic sentences; clear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3113022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0207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CAC90-4E99-4B82-B5F6-EAFC1256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Adapting for specific tasks: Final essay</a:t>
            </a:r>
            <a:endParaRPr lang="en-CA" noProof="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28D9893-8FE3-4857-9324-6558AB9F6D8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235434"/>
          <a:ext cx="10058402" cy="352896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122782">
                  <a:extLst>
                    <a:ext uri="{9D8B030D-6E8A-4147-A177-3AD203B41FA5}">
                      <a16:colId xmlns:a16="http://schemas.microsoft.com/office/drawing/2014/main" val="500971976"/>
                    </a:ext>
                  </a:extLst>
                </a:gridCol>
                <a:gridCol w="1959189">
                  <a:extLst>
                    <a:ext uri="{9D8B030D-6E8A-4147-A177-3AD203B41FA5}">
                      <a16:colId xmlns:a16="http://schemas.microsoft.com/office/drawing/2014/main" val="3935540881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1416862104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237623705"/>
                    </a:ext>
                  </a:extLst>
                </a:gridCol>
                <a:gridCol w="2205641">
                  <a:extLst>
                    <a:ext uri="{9D8B030D-6E8A-4147-A177-3AD203B41FA5}">
                      <a16:colId xmlns:a16="http://schemas.microsoft.com/office/drawing/2014/main" val="3644959589"/>
                    </a:ext>
                  </a:extLst>
                </a:gridCol>
              </a:tblGrid>
              <a:tr h="39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</a:t>
                      </a:r>
                      <a:endParaRPr lang="fr-CA" sz="1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2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3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4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5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158788797"/>
                  </a:ext>
                </a:extLst>
              </a:tr>
              <a:tr h="311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dirty="0">
                          <a:effectLst/>
                        </a:rPr>
                        <a:t>Unclear purpose; text contains paragraphs and some developed ideas, but parts are incoherent or underdeveloped; unfocused introduction and conclusion.</a:t>
                      </a:r>
                      <a:endParaRPr lang="fr-CA" sz="19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Somewhat clear purpose; text is overall coherent and contains two coherent development paragraphs; basic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Mostly clear purpose; paragraphs are coherent and distinct; thesis statement and topic sentences; coherent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Clear purpose; ideas are coherent and logically organized; clear thesis statement and topic sentences; clear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Effective essay format; ideas are coherent and logically organized; effective thesis statement and topic sentences; effective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3113022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4136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CAC90-4E99-4B82-B5F6-EAFC1256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Adapting for teaching goals: Spoken grammar in 101A: teaching –ed</a:t>
            </a:r>
            <a:endParaRPr lang="en-CA" noProof="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28D9893-8FE3-4857-9324-6558AB9F6D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5414147"/>
              </p:ext>
            </p:extLst>
          </p:nvPr>
        </p:nvGraphicFramePr>
        <p:xfrm>
          <a:off x="1096963" y="2235434"/>
          <a:ext cx="10058402" cy="3512244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122782">
                  <a:extLst>
                    <a:ext uri="{9D8B030D-6E8A-4147-A177-3AD203B41FA5}">
                      <a16:colId xmlns:a16="http://schemas.microsoft.com/office/drawing/2014/main" val="500971976"/>
                    </a:ext>
                  </a:extLst>
                </a:gridCol>
                <a:gridCol w="1959189">
                  <a:extLst>
                    <a:ext uri="{9D8B030D-6E8A-4147-A177-3AD203B41FA5}">
                      <a16:colId xmlns:a16="http://schemas.microsoft.com/office/drawing/2014/main" val="3935540881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1416862104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237623705"/>
                    </a:ext>
                  </a:extLst>
                </a:gridCol>
                <a:gridCol w="2205641">
                  <a:extLst>
                    <a:ext uri="{9D8B030D-6E8A-4147-A177-3AD203B41FA5}">
                      <a16:colId xmlns:a16="http://schemas.microsoft.com/office/drawing/2014/main" val="3644959589"/>
                    </a:ext>
                  </a:extLst>
                </a:gridCol>
              </a:tblGrid>
              <a:tr h="39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</a:t>
                      </a:r>
                      <a:endParaRPr lang="fr-CA" sz="1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2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3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4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5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158788797"/>
                  </a:ext>
                </a:extLst>
              </a:tr>
              <a:tr h="311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b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Little or no participation, or mistakes in basic forms make comprehension difficult.</a:t>
                      </a:r>
                      <a:endParaRPr lang="fr-CA" sz="2000" b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b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Basic forms (present, past, negatives) are often used incorrectly or are unused (e.g. </a:t>
                      </a:r>
                      <a:r>
                        <a:rPr lang="en-CA" sz="2000" b="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no past)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b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Few mistakes with basic forms. The past is sometimes used correctly, especially with irregular verbs.</a:t>
                      </a:r>
                      <a:endParaRPr lang="fr-CA" sz="2000" b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b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Few mistakes with basic forms. Demonstrates generally correct use of the past, including –ED verbs.</a:t>
                      </a:r>
                      <a:endParaRPr lang="fr-CA" sz="2000" b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000" b="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Also demonstrates correct use of an advanced form (passive, conditional, progressive, perfect, etc.)</a:t>
                      </a:r>
                      <a:endParaRPr lang="fr-CA" sz="20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13022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24504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2666D6-6E4D-4658-BF27-B8F179DC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 quick look at some of the grids/tasks</a:t>
            </a:r>
            <a:endParaRPr lang="fr-CA" dirty="0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473EC097-40BD-4AA1-8E6E-167279FA3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1033188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0670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503D160-6EBC-49D9-920A-D4261F9B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First example: Grid for personal essays (B block)</a:t>
            </a:r>
            <a:endParaRPr lang="fr-CA" dirty="0"/>
          </a:p>
        </p:txBody>
      </p:sp>
      <p:graphicFrame>
        <p:nvGraphicFramePr>
          <p:cNvPr id="16" name="Espace réservé du contenu 13">
            <a:extLst>
              <a:ext uri="{FF2B5EF4-FFF2-40B4-BE49-F238E27FC236}">
                <a16:creationId xmlns:a16="http://schemas.microsoft.com/office/drawing/2014/main" id="{05A81157-6439-48EE-9257-5C990EE6E4FB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5500468" y="-5174"/>
          <a:ext cx="5190978" cy="6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3" imgW="6864757" imgH="9075623" progId="Word.Document.12">
                  <p:embed/>
                </p:oleObj>
              </mc:Choice>
              <mc:Fallback>
                <p:oleObj name="Document" r:id="rId3" imgW="6864757" imgH="9075623" progId="Word.Document.12">
                  <p:embed/>
                  <p:pic>
                    <p:nvPicPr>
                      <p:cNvPr id="16" name="Espace réservé du contenu 13">
                        <a:extLst>
                          <a:ext uri="{FF2B5EF4-FFF2-40B4-BE49-F238E27FC236}">
                            <a16:creationId xmlns:a16="http://schemas.microsoft.com/office/drawing/2014/main" id="{05A81157-6439-48EE-9257-5C990EE6E4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0468" y="-5174"/>
                        <a:ext cx="5190978" cy="6863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E4E9E38-A0CA-4A33-800D-23994ACD9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4908013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54765-FC79-4C05-ABC1-0A17DBFBC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Descriptors for the “Content” line: Personal essay, 101B (102B? 103B?)</a:t>
            </a:r>
            <a:endParaRPr lang="fr-CA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F30723C5-F51B-4971-8FC3-76D3CB55F2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9982896"/>
              </p:ext>
            </p:extLst>
          </p:nvPr>
        </p:nvGraphicFramePr>
        <p:xfrm>
          <a:off x="1096963" y="2267337"/>
          <a:ext cx="10058402" cy="344843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109524">
                  <a:extLst>
                    <a:ext uri="{9D8B030D-6E8A-4147-A177-3AD203B41FA5}">
                      <a16:colId xmlns:a16="http://schemas.microsoft.com/office/drawing/2014/main" val="3225706724"/>
                    </a:ext>
                  </a:extLst>
                </a:gridCol>
                <a:gridCol w="1724995">
                  <a:extLst>
                    <a:ext uri="{9D8B030D-6E8A-4147-A177-3AD203B41FA5}">
                      <a16:colId xmlns:a16="http://schemas.microsoft.com/office/drawing/2014/main" val="3032476149"/>
                    </a:ext>
                  </a:extLst>
                </a:gridCol>
                <a:gridCol w="2061206">
                  <a:extLst>
                    <a:ext uri="{9D8B030D-6E8A-4147-A177-3AD203B41FA5}">
                      <a16:colId xmlns:a16="http://schemas.microsoft.com/office/drawing/2014/main" val="1718455080"/>
                    </a:ext>
                  </a:extLst>
                </a:gridCol>
                <a:gridCol w="2061206">
                  <a:extLst>
                    <a:ext uri="{9D8B030D-6E8A-4147-A177-3AD203B41FA5}">
                      <a16:colId xmlns:a16="http://schemas.microsoft.com/office/drawing/2014/main" val="1556647207"/>
                    </a:ext>
                  </a:extLst>
                </a:gridCol>
                <a:gridCol w="2101471">
                  <a:extLst>
                    <a:ext uri="{9D8B030D-6E8A-4147-A177-3AD203B41FA5}">
                      <a16:colId xmlns:a16="http://schemas.microsoft.com/office/drawing/2014/main" val="719420006"/>
                    </a:ext>
                  </a:extLst>
                </a:gridCol>
              </a:tblGrid>
              <a:tr h="42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40%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60%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80%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100%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extLst>
                  <a:ext uri="{0D108BD9-81ED-4DB2-BD59-A6C34878D82A}">
                    <a16:rowId xmlns:a16="http://schemas.microsoft.com/office/drawing/2014/main" val="3371436340"/>
                  </a:ext>
                </a:extLst>
              </a:tr>
              <a:tr h="3025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900" b="0" dirty="0">
                          <a:effectLst/>
                        </a:rPr>
                        <a:t>There are almost no ideas, almost no anecdotes, or the ideas are disconnected from the anecdotes, or the text is much too short.</a:t>
                      </a:r>
                      <a:endParaRPr lang="fr-CA" sz="22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900">
                          <a:effectLst/>
                        </a:rPr>
                        <a:t>There are ideas based on some anecdotes, though maybe tangentially.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900">
                          <a:effectLst/>
                        </a:rPr>
                        <a:t>Somewhat developed college-level ideas based on some relevant anecdotes.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900">
                          <a:effectLst/>
                        </a:rPr>
                        <a:t>Developed college-level ideas based on developed relevant anecdotes.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900" dirty="0">
                          <a:effectLst/>
                        </a:rPr>
                        <a:t>Ideas and anecdotes are also particularly detailed or thoughtful.</a:t>
                      </a:r>
                      <a:endParaRPr lang="fr-CA" sz="22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extLst>
                  <a:ext uri="{0D108BD9-81ED-4DB2-BD59-A6C34878D82A}">
                    <a16:rowId xmlns:a16="http://schemas.microsoft.com/office/drawing/2014/main" val="182484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3932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54765-FC79-4C05-ABC1-0A17DBFBC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Descriptors for the “Organization” line: Personal essay, 101B-103B midterm</a:t>
            </a:r>
            <a:endParaRPr lang="fr-CA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F30723C5-F51B-4971-8FC3-76D3CB55F2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3764717"/>
              </p:ext>
            </p:extLst>
          </p:nvPr>
        </p:nvGraphicFramePr>
        <p:xfrm>
          <a:off x="1096963" y="2267337"/>
          <a:ext cx="10058402" cy="344843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2109524">
                  <a:extLst>
                    <a:ext uri="{9D8B030D-6E8A-4147-A177-3AD203B41FA5}">
                      <a16:colId xmlns:a16="http://schemas.microsoft.com/office/drawing/2014/main" val="3225706724"/>
                    </a:ext>
                  </a:extLst>
                </a:gridCol>
                <a:gridCol w="1724995">
                  <a:extLst>
                    <a:ext uri="{9D8B030D-6E8A-4147-A177-3AD203B41FA5}">
                      <a16:colId xmlns:a16="http://schemas.microsoft.com/office/drawing/2014/main" val="3032476149"/>
                    </a:ext>
                  </a:extLst>
                </a:gridCol>
                <a:gridCol w="2061206">
                  <a:extLst>
                    <a:ext uri="{9D8B030D-6E8A-4147-A177-3AD203B41FA5}">
                      <a16:colId xmlns:a16="http://schemas.microsoft.com/office/drawing/2014/main" val="1718455080"/>
                    </a:ext>
                  </a:extLst>
                </a:gridCol>
                <a:gridCol w="2061206">
                  <a:extLst>
                    <a:ext uri="{9D8B030D-6E8A-4147-A177-3AD203B41FA5}">
                      <a16:colId xmlns:a16="http://schemas.microsoft.com/office/drawing/2014/main" val="1556647207"/>
                    </a:ext>
                  </a:extLst>
                </a:gridCol>
                <a:gridCol w="2101471">
                  <a:extLst>
                    <a:ext uri="{9D8B030D-6E8A-4147-A177-3AD203B41FA5}">
                      <a16:colId xmlns:a16="http://schemas.microsoft.com/office/drawing/2014/main" val="719420006"/>
                    </a:ext>
                  </a:extLst>
                </a:gridCol>
              </a:tblGrid>
              <a:tr h="42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20%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40%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60%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80%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300">
                          <a:effectLst/>
                        </a:rPr>
                        <a:t>100%</a:t>
                      </a:r>
                      <a:endParaRPr lang="fr-CA" sz="220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32497" marR="132497" marT="0" marB="0"/>
                </a:tc>
                <a:extLst>
                  <a:ext uri="{0D108BD9-81ED-4DB2-BD59-A6C34878D82A}">
                    <a16:rowId xmlns:a16="http://schemas.microsoft.com/office/drawing/2014/main" val="3371436340"/>
                  </a:ext>
                </a:extLst>
              </a:tr>
              <a:tr h="30254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700" b="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Work does not follow format requirements.</a:t>
                      </a:r>
                      <a:endParaRPr lang="fr-CA" sz="1700" b="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7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Unclear purpose; text contains paragraphs and some developed ideas, but parts are incoherent or underdeveloped; unfocused introduction and conclusion.</a:t>
                      </a:r>
                      <a:endParaRPr lang="fr-CA" sz="17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7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Somewhat clear purpose; text is overall coherent and contains two coherent development paragraphs; basic introduction and conclusion.</a:t>
                      </a:r>
                      <a:endParaRPr lang="fr-CA" sz="17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7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Mostly clear purpose; paragraphs are coherent and distinct; thesis statement and topic sentences; coherent introduction and conclusion.</a:t>
                      </a:r>
                      <a:endParaRPr lang="fr-CA" sz="17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700" dirty="0">
                          <a:effectLst/>
                          <a:latin typeface="Calibri" panose="020F0502020204030204" pitchFamily="34" charset="0"/>
                          <a:ea typeface="MS Mincho" panose="02020609040205080304" pitchFamily="49" charset="-128"/>
                          <a:cs typeface="Times New Roman" panose="02020603050405020304" pitchFamily="18" charset="0"/>
                        </a:rPr>
                        <a:t>Clear purpose; ideas are coherent and logically organized; clear thesis statement and topic sentences; effective introduction and conclusion.</a:t>
                      </a:r>
                      <a:endParaRPr lang="fr-CA" sz="1700" dirty="0"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484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13743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54765-FC79-4C05-ABC1-0A17DBFBC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Grammar and vocabulary: Level-specific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F30723C5-F51B-4971-8FC3-76D3CB55F2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9395921"/>
              </p:ext>
            </p:extLst>
          </p:nvPr>
        </p:nvGraphicFramePr>
        <p:xfrm>
          <a:off x="-13854" y="1737360"/>
          <a:ext cx="12191999" cy="4608022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00237">
                  <a:extLst>
                    <a:ext uri="{9D8B030D-6E8A-4147-A177-3AD203B41FA5}">
                      <a16:colId xmlns:a16="http://schemas.microsoft.com/office/drawing/2014/main" val="1133304760"/>
                    </a:ext>
                  </a:extLst>
                </a:gridCol>
                <a:gridCol w="2076017">
                  <a:extLst>
                    <a:ext uri="{9D8B030D-6E8A-4147-A177-3AD203B41FA5}">
                      <a16:colId xmlns:a16="http://schemas.microsoft.com/office/drawing/2014/main" val="3225706724"/>
                    </a:ext>
                  </a:extLst>
                </a:gridCol>
                <a:gridCol w="1974851">
                  <a:extLst>
                    <a:ext uri="{9D8B030D-6E8A-4147-A177-3AD203B41FA5}">
                      <a16:colId xmlns:a16="http://schemas.microsoft.com/office/drawing/2014/main" val="3032476149"/>
                    </a:ext>
                  </a:extLst>
                </a:gridCol>
                <a:gridCol w="2098520">
                  <a:extLst>
                    <a:ext uri="{9D8B030D-6E8A-4147-A177-3AD203B41FA5}">
                      <a16:colId xmlns:a16="http://schemas.microsoft.com/office/drawing/2014/main" val="1718455080"/>
                    </a:ext>
                  </a:extLst>
                </a:gridCol>
                <a:gridCol w="2006820">
                  <a:extLst>
                    <a:ext uri="{9D8B030D-6E8A-4147-A177-3AD203B41FA5}">
                      <a16:colId xmlns:a16="http://schemas.microsoft.com/office/drawing/2014/main" val="1556647207"/>
                    </a:ext>
                  </a:extLst>
                </a:gridCol>
                <a:gridCol w="2135554">
                  <a:extLst>
                    <a:ext uri="{9D8B030D-6E8A-4147-A177-3AD203B41FA5}">
                      <a16:colId xmlns:a16="http://schemas.microsoft.com/office/drawing/2014/main" val="719420006"/>
                    </a:ext>
                  </a:extLst>
                </a:gridCol>
              </a:tblGrid>
              <a:tr h="551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A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 dirty="0">
                          <a:effectLst/>
                        </a:rPr>
                        <a:t>20%</a:t>
                      </a:r>
                      <a:endParaRPr lang="fr-CA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40%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60%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80%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100%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extLst>
                  <a:ext uri="{0D108BD9-81ED-4DB2-BD59-A6C34878D82A}">
                    <a16:rowId xmlns:a16="http://schemas.microsoft.com/office/drawing/2014/main" val="3371436340"/>
                  </a:ext>
                </a:extLst>
              </a:tr>
              <a:tr h="17726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Descriptors for 101B</a:t>
                      </a:r>
                      <a:endParaRPr lang="fr-CA" sz="1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b="0" dirty="0">
                          <a:effectLst/>
                        </a:rPr>
                        <a:t>Parts of the text become confusing because of problems with simple structures or vocabulary.</a:t>
                      </a:r>
                      <a:endParaRPr lang="fr-CA" sz="14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dirty="0">
                          <a:effectLst/>
                        </a:rPr>
                        <a:t>Simple structures (negatives, present, past) are used with many mistakes; somewhat unclear vocabulary.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dirty="0">
                          <a:effectLst/>
                        </a:rPr>
                        <a:t>Simple structures are used with few mistakes (complex structures are used WITH mistakes); generic, repetitive or vague, informal vocabulary.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dirty="0">
                          <a:effectLst/>
                        </a:rPr>
                        <a:t>Various more complex structures (like passives, coordinators, subordinators, gerunds) are also used correctly; clear vocabulary with some academic terms.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dirty="0">
                          <a:effectLst/>
                        </a:rPr>
                        <a:t>Some difficult structures (perfects, progressives, conditionals) are also used correctly; clear and precise vocabulary with some academic terms.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extLst>
                  <a:ext uri="{0D108BD9-81ED-4DB2-BD59-A6C34878D82A}">
                    <a16:rowId xmlns:a16="http://schemas.microsoft.com/office/drawing/2014/main" val="2718974780"/>
                  </a:ext>
                </a:extLst>
              </a:tr>
              <a:tr h="22834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Descriptors for 102B</a:t>
                      </a:r>
                      <a:endParaRPr lang="fr-CA" sz="14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CA" sz="1400" b="0" dirty="0">
                          <a:effectLst/>
                        </a:rPr>
                        <a:t>Simple structures are used with many mistakes; somewhat unclear vocabulary.</a:t>
                      </a:r>
                      <a:endParaRPr lang="fr-CA" sz="14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Simple grammar is generally correct. Intermediate gr. may be absent, wrong or over-used</a:t>
                      </a:r>
                      <a:r>
                        <a:rPr lang="en-CA" sz="1400" dirty="0">
                          <a:effectLst/>
                        </a:rPr>
                        <a:t>; generic, repetitive or vague, informal vocabulary </a:t>
                      </a:r>
                      <a:r>
                        <a:rPr lang="en-US" sz="1400" dirty="0">
                          <a:effectLst/>
                        </a:rPr>
                        <a:t>(guy, big, thing, someone, etc.)</a:t>
                      </a:r>
                      <a:r>
                        <a:rPr lang="en-CA" sz="1400" dirty="0">
                          <a:effectLst/>
                        </a:rPr>
                        <a:t>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Simple grammar is correct. Intermediate gr. is generally correct: “he was looking,” (past prog.), complex sentences, etc.</a:t>
                      </a:r>
                      <a:r>
                        <a:rPr lang="en-CA" sz="1400" dirty="0">
                          <a:effectLst/>
                        </a:rPr>
                        <a:t>; clear vocabulary with some academic terms.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Text is generally complex, and a variety of intermediate grammar is used correctly. Advanced gr. may be incorrect</a:t>
                      </a:r>
                      <a:r>
                        <a:rPr lang="en-CA" sz="1400" dirty="0">
                          <a:effectLst/>
                        </a:rPr>
                        <a:t>; clear vocabulary with some academic terms, and informal vocabulary is avoided.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dirty="0">
                          <a:effectLst/>
                        </a:rPr>
                        <a:t>Some advanced grammar is also used correctly, and as needed (“he had looked,” “he would have liked,” etc.)</a:t>
                      </a:r>
                      <a:r>
                        <a:rPr lang="en-CA" sz="1400" dirty="0">
                          <a:effectLst/>
                        </a:rPr>
                        <a:t>; vocabulary is overall varied, precise and academic.</a:t>
                      </a:r>
                      <a:endParaRPr lang="fr-CA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193" marR="68193" marT="0" marB="0"/>
                </a:tc>
                <a:extLst>
                  <a:ext uri="{0D108BD9-81ED-4DB2-BD59-A6C34878D82A}">
                    <a16:rowId xmlns:a16="http://schemas.microsoft.com/office/drawing/2014/main" val="182484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73778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503D160-6EBC-49D9-920A-D4261F9B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Summary: What is cross-level, what is level-specific</a:t>
            </a:r>
            <a:endParaRPr lang="fr-CA" dirty="0"/>
          </a:p>
        </p:txBody>
      </p:sp>
      <p:graphicFrame>
        <p:nvGraphicFramePr>
          <p:cNvPr id="16" name="Espace réservé du contenu 13">
            <a:extLst>
              <a:ext uri="{FF2B5EF4-FFF2-40B4-BE49-F238E27FC236}">
                <a16:creationId xmlns:a16="http://schemas.microsoft.com/office/drawing/2014/main" id="{05A81157-6439-48EE-9257-5C990EE6E4FB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5500468" y="-5174"/>
          <a:ext cx="5190978" cy="6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Document" r:id="rId3" imgW="6864757" imgH="9075623" progId="Word.Document.12">
                  <p:embed/>
                </p:oleObj>
              </mc:Choice>
              <mc:Fallback>
                <p:oleObj name="Document" r:id="rId3" imgW="6864757" imgH="9075623" progId="Word.Document.12">
                  <p:embed/>
                  <p:pic>
                    <p:nvPicPr>
                      <p:cNvPr id="16" name="Espace réservé du contenu 13">
                        <a:extLst>
                          <a:ext uri="{FF2B5EF4-FFF2-40B4-BE49-F238E27FC236}">
                            <a16:creationId xmlns:a16="http://schemas.microsoft.com/office/drawing/2014/main" id="{05A81157-6439-48EE-9257-5C990EE6E4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0468" y="-5174"/>
                        <a:ext cx="5190978" cy="6863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E4E9E38-A0CA-4A33-800D-23994ACD9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/>
              <a:t>Can this lead to more interesting tasks?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73030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ECB7DA-1361-4DF1-963B-C6B55D24A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noProof="0" dirty="0"/>
              <a:t>Rubrics and descriptive grids: Why you have heard about this before</a:t>
            </a:r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B38CFA94-49A7-44EF-A05D-E01BDF895C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3280269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888755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503D160-6EBC-49D9-920A-D4261F9B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Second example: Reading/writing exam</a:t>
            </a:r>
            <a:endParaRPr lang="fr-CA" dirty="0"/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06500075-55C9-4D6D-9E88-E72C1233EBB5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5345723" y="-7769"/>
          <a:ext cx="5505883" cy="686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Document" r:id="rId3" imgW="6864757" imgH="8560065" progId="Word.Document.12">
                  <p:embed/>
                </p:oleObj>
              </mc:Choice>
              <mc:Fallback>
                <p:oleObj name="Document" r:id="rId3" imgW="6864757" imgH="8560065" progId="Word.Document.12">
                  <p:embed/>
                  <p:pic>
                    <p:nvPicPr>
                      <p:cNvPr id="9" name="Espace réservé du contenu 8">
                        <a:extLst>
                          <a:ext uri="{FF2B5EF4-FFF2-40B4-BE49-F238E27FC236}">
                            <a16:creationId xmlns:a16="http://schemas.microsoft.com/office/drawing/2014/main" id="{06500075-55C9-4D6D-9E88-E72C1233E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5723" y="-7769"/>
                        <a:ext cx="5505883" cy="6865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379504A-2F57-4B83-85E4-EA153D0F9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CA" dirty="0" err="1"/>
              <a:t>Wait</a:t>
            </a:r>
            <a:r>
              <a:rPr lang="fr-CA" dirty="0"/>
              <a:t>, are </a:t>
            </a:r>
            <a:r>
              <a:rPr lang="fr-CA" dirty="0" err="1"/>
              <a:t>we</a:t>
            </a:r>
            <a:r>
              <a:rPr lang="fr-CA" dirty="0"/>
              <a:t> </a:t>
            </a:r>
            <a:r>
              <a:rPr lang="fr-CA" dirty="0" err="1"/>
              <a:t>allowed</a:t>
            </a:r>
            <a:r>
              <a:rPr lang="fr-CA" dirty="0"/>
              <a:t> to do </a:t>
            </a:r>
            <a:r>
              <a:rPr lang="fr-CA" dirty="0" err="1"/>
              <a:t>this</a:t>
            </a:r>
            <a:r>
              <a:rPr lang="fr-CA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333836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2E8D9E-285C-4B62-B929-2B253B24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/>
              <a:t>Reading competency </a:t>
            </a:r>
            <a:r>
              <a:rPr lang="en-CA" dirty="0"/>
              <a:t>for B-block: Is it really a good fit for “reading exams?”</a:t>
            </a:r>
            <a:endParaRPr lang="fr-CA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91C17F8-90D4-4428-A6B4-771A05002D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101B Reading goal</a:t>
            </a:r>
            <a:endParaRPr lang="fr-CA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E31D64A-AB38-4766-BF84-C3418A40C6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Dégager les éléments utiles d’un texte authentique lié à son champ d’études.</a:t>
            </a:r>
          </a:p>
          <a:p>
            <a:pPr lvl="1"/>
            <a:r>
              <a:rPr lang="fr-CA" dirty="0"/>
              <a:t>Reconnaissance du sens général. </a:t>
            </a:r>
          </a:p>
          <a:p>
            <a:pPr lvl="1"/>
            <a:r>
              <a:rPr lang="fr-CA" dirty="0"/>
              <a:t>Reconnaissance de la validité et de la fiabilité des sources de référence.</a:t>
            </a:r>
          </a:p>
          <a:p>
            <a:pPr lvl="1"/>
            <a:r>
              <a:rPr lang="fr-CA" dirty="0"/>
              <a:t>Repérage des éléments utiles pour accomplir une tâche précise.</a:t>
            </a:r>
          </a:p>
          <a:p>
            <a:pPr lvl="1"/>
            <a:r>
              <a:rPr lang="fr-CA" dirty="0"/>
              <a:t>Utilisation convenable de l’information pour accomplir une tâche précise.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90FE09-BB2E-4B8C-B01F-5F093B336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102B reading goal</a:t>
            </a:r>
            <a:endParaRPr lang="fr-CA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728EEF3-4840-4780-B394-946659939FE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A" dirty="0"/>
              <a:t>Dégager les éléments pertinents d’un texte authentique lié à son champ d’études.</a:t>
            </a:r>
          </a:p>
          <a:p>
            <a:pPr lvl="1"/>
            <a:r>
              <a:rPr lang="fr-CA" dirty="0"/>
              <a:t>Reconnaissance du sens général. </a:t>
            </a:r>
          </a:p>
          <a:p>
            <a:pPr lvl="1"/>
            <a:r>
              <a:rPr lang="fr-CA" dirty="0"/>
              <a:t>Reconnaissance de la validité et de la fiabilité des sources de référence. </a:t>
            </a:r>
          </a:p>
          <a:p>
            <a:pPr lvl="1"/>
            <a:r>
              <a:rPr lang="fr-CA" dirty="0"/>
              <a:t>Repérage et utilisation des éléments pertinents pour accomplir une tâche précise.</a:t>
            </a:r>
          </a:p>
        </p:txBody>
      </p:sp>
    </p:spTree>
    <p:extLst>
      <p:ext uri="{BB962C8B-B14F-4D97-AF65-F5344CB8AC3E}">
        <p14:creationId xmlns:p14="http://schemas.microsoft.com/office/powerpoint/2010/main" val="7718071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154765-FC79-4C05-ABC1-0A17DBFBC3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Research essay: The “Content” mark has become an evaluation of the reading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F30723C5-F51B-4971-8FC3-76D3CB55F27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" y="2008909"/>
          <a:ext cx="12191999" cy="4137947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1900237">
                  <a:extLst>
                    <a:ext uri="{9D8B030D-6E8A-4147-A177-3AD203B41FA5}">
                      <a16:colId xmlns:a16="http://schemas.microsoft.com/office/drawing/2014/main" val="1133304760"/>
                    </a:ext>
                  </a:extLst>
                </a:gridCol>
                <a:gridCol w="2076017">
                  <a:extLst>
                    <a:ext uri="{9D8B030D-6E8A-4147-A177-3AD203B41FA5}">
                      <a16:colId xmlns:a16="http://schemas.microsoft.com/office/drawing/2014/main" val="3225706724"/>
                    </a:ext>
                  </a:extLst>
                </a:gridCol>
                <a:gridCol w="1974851">
                  <a:extLst>
                    <a:ext uri="{9D8B030D-6E8A-4147-A177-3AD203B41FA5}">
                      <a16:colId xmlns:a16="http://schemas.microsoft.com/office/drawing/2014/main" val="3032476149"/>
                    </a:ext>
                  </a:extLst>
                </a:gridCol>
                <a:gridCol w="2098520">
                  <a:extLst>
                    <a:ext uri="{9D8B030D-6E8A-4147-A177-3AD203B41FA5}">
                      <a16:colId xmlns:a16="http://schemas.microsoft.com/office/drawing/2014/main" val="1718455080"/>
                    </a:ext>
                  </a:extLst>
                </a:gridCol>
                <a:gridCol w="2006820">
                  <a:extLst>
                    <a:ext uri="{9D8B030D-6E8A-4147-A177-3AD203B41FA5}">
                      <a16:colId xmlns:a16="http://schemas.microsoft.com/office/drawing/2014/main" val="1556647207"/>
                    </a:ext>
                  </a:extLst>
                </a:gridCol>
                <a:gridCol w="2135554">
                  <a:extLst>
                    <a:ext uri="{9D8B030D-6E8A-4147-A177-3AD203B41FA5}">
                      <a16:colId xmlns:a16="http://schemas.microsoft.com/office/drawing/2014/main" val="719420006"/>
                    </a:ext>
                  </a:extLst>
                </a:gridCol>
              </a:tblGrid>
              <a:tr h="5070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CA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 dirty="0">
                          <a:effectLst/>
                        </a:rPr>
                        <a:t>20%</a:t>
                      </a:r>
                      <a:endParaRPr lang="fr-CA" sz="24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40%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60%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80%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400" cap="none" spc="0">
                          <a:effectLst/>
                        </a:rPr>
                        <a:t>100%</a:t>
                      </a:r>
                      <a:endParaRPr lang="fr-CA" sz="24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 anchor="b"/>
                </a:tc>
                <a:extLst>
                  <a:ext uri="{0D108BD9-81ED-4DB2-BD59-A6C34878D82A}">
                    <a16:rowId xmlns:a16="http://schemas.microsoft.com/office/drawing/2014/main" val="3371436340"/>
                  </a:ext>
                </a:extLst>
              </a:tr>
              <a:tr h="15692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Reading: Developing arguments based on research</a:t>
                      </a:r>
                      <a:endParaRPr lang="fr-CA" sz="1600" b="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Research is not in English, is much too short, almost absent, or disconnected from the arguments.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There are arguments based on some research, though maybe tangentially.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Somewhat developed college-level arguments based on some relevant research.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Developed college-level arguments based on substantial relevant research.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>
                          <a:effectLst/>
                        </a:rPr>
                        <a:t>Arguments are also particularly detailed or thoughtful, or relate to the research particularly well.</a:t>
                      </a:r>
                      <a:endParaRPr lang="fr-CA" sz="1600" b="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extLst>
                  <a:ext uri="{0D108BD9-81ED-4DB2-BD59-A6C34878D82A}">
                    <a16:rowId xmlns:a16="http://schemas.microsoft.com/office/drawing/2014/main" val="2718974780"/>
                  </a:ext>
                </a:extLst>
              </a:tr>
              <a:tr h="20385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1" kern="120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Reading: Using appropriate sources properly</a:t>
                      </a:r>
                      <a:endParaRPr lang="fr-CA" sz="1600" b="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>
                          <a:effectLst/>
                        </a:rPr>
                        <a:t>Sources are inappropriate or used improperly (e.g. plagiaristic, no bibliography, etc.).</a:t>
                      </a:r>
                      <a:endParaRPr lang="fr-CA" sz="1600" b="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>
                          <a:effectLst/>
                        </a:rPr>
                        <a:t>Each development paragraph makes some use of research from appropriate sources, with sources.</a:t>
                      </a:r>
                      <a:endParaRPr lang="fr-CA" sz="1600" b="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Essay includes one clear, sourced quote and one clear, sourced paraphrase, from appropriate sources.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Sources are EITHER well-chosen (reliable, relevant, etc.), OR they are well-used (ICE method: clear use, explained, etc.).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600" b="0" cap="none" spc="0" dirty="0">
                          <a:effectLst/>
                        </a:rPr>
                        <a:t>Sources are well-chosen AND well-used.</a:t>
                      </a:r>
                      <a:endParaRPr lang="fr-CA" sz="1600" b="0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55301" marR="104784" marT="15800" marB="118502"/>
                </a:tc>
                <a:extLst>
                  <a:ext uri="{0D108BD9-81ED-4DB2-BD59-A6C34878D82A}">
                    <a16:rowId xmlns:a16="http://schemas.microsoft.com/office/drawing/2014/main" val="1824848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47834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2E8D9E-285C-4B62-B929-2B253B24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“How do you read all of the texts that students have chosen?”</a:t>
            </a:r>
            <a:endParaRPr lang="fr-CA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E31D64A-AB38-4766-BF84-C3418A40C6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636951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2E8D9E-285C-4B62-B929-2B253B249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“How do you read all of the texts that students have chosen?” I don’t.</a:t>
            </a:r>
            <a:endParaRPr lang="fr-CA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91C17F8-90D4-4428-A6B4-771A05002D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101B Reading goal</a:t>
            </a:r>
            <a:endParaRPr lang="fr-CA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7E31D64A-AB38-4766-BF84-C3418A40C6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A" dirty="0"/>
              <a:t>Dégager les éléments utiles d’un texte authentique lié à son champ d’études.</a:t>
            </a:r>
          </a:p>
          <a:p>
            <a:pPr lvl="1"/>
            <a:r>
              <a:rPr lang="fr-CA" dirty="0"/>
              <a:t>Reconnaissance du sens général. </a:t>
            </a:r>
          </a:p>
          <a:p>
            <a:pPr lvl="1"/>
            <a:r>
              <a:rPr lang="fr-CA" dirty="0"/>
              <a:t>Reconnaissance de la validité et de la fiabilité des sources de référence.</a:t>
            </a:r>
          </a:p>
          <a:p>
            <a:pPr lvl="1"/>
            <a:r>
              <a:rPr lang="fr-CA" dirty="0"/>
              <a:t>Repérage des éléments utiles pour accomplir une tâche précise.</a:t>
            </a:r>
          </a:p>
          <a:p>
            <a:pPr lvl="1"/>
            <a:r>
              <a:rPr lang="fr-CA" dirty="0"/>
              <a:t>Utilisation convenable de l’information pour accomplir une tâche précise.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A90FE09-BB2E-4B8C-B01F-5F093B3365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A" dirty="0"/>
              <a:t>102B reading goal</a:t>
            </a:r>
            <a:endParaRPr lang="fr-CA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9728EEF3-4840-4780-B394-946659939FE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CA" dirty="0"/>
              <a:t>Dégager les éléments pertinents d’un texte authentique lié à son champ d’études.</a:t>
            </a:r>
          </a:p>
          <a:p>
            <a:pPr lvl="1"/>
            <a:r>
              <a:rPr lang="fr-CA" dirty="0"/>
              <a:t>Reconnaissance du sens général. </a:t>
            </a:r>
          </a:p>
          <a:p>
            <a:pPr lvl="1"/>
            <a:r>
              <a:rPr lang="fr-CA" dirty="0"/>
              <a:t>Reconnaissance de la validité et de la fiabilité des sources de référence. </a:t>
            </a:r>
          </a:p>
          <a:p>
            <a:pPr lvl="1"/>
            <a:r>
              <a:rPr lang="fr-CA" dirty="0"/>
              <a:t>Repérage et utilisation des éléments pertinents pour accomplir une tâche précise.</a:t>
            </a:r>
          </a:p>
        </p:txBody>
      </p:sp>
    </p:spTree>
    <p:extLst>
      <p:ext uri="{BB962C8B-B14F-4D97-AF65-F5344CB8AC3E}">
        <p14:creationId xmlns:p14="http://schemas.microsoft.com/office/powerpoint/2010/main" val="5553576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503D160-6EBC-49D9-920A-D4261F9B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The end result</a:t>
            </a:r>
            <a:endParaRPr lang="fr-CA" dirty="0"/>
          </a:p>
        </p:txBody>
      </p:sp>
      <p:graphicFrame>
        <p:nvGraphicFramePr>
          <p:cNvPr id="9" name="Espace réservé du contenu 8">
            <a:extLst>
              <a:ext uri="{FF2B5EF4-FFF2-40B4-BE49-F238E27FC236}">
                <a16:creationId xmlns:a16="http://schemas.microsoft.com/office/drawing/2014/main" id="{06500075-55C9-4D6D-9E88-E72C1233EBB5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5345723" y="-7769"/>
          <a:ext cx="5505883" cy="68657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Document" r:id="rId3" imgW="6864757" imgH="8560065" progId="Word.Document.12">
                  <p:embed/>
                </p:oleObj>
              </mc:Choice>
              <mc:Fallback>
                <p:oleObj name="Document" r:id="rId3" imgW="6864757" imgH="8560065" progId="Word.Document.12">
                  <p:embed/>
                  <p:pic>
                    <p:nvPicPr>
                      <p:cNvPr id="9" name="Espace réservé du contenu 8">
                        <a:extLst>
                          <a:ext uri="{FF2B5EF4-FFF2-40B4-BE49-F238E27FC236}">
                            <a16:creationId xmlns:a16="http://schemas.microsoft.com/office/drawing/2014/main" id="{06500075-55C9-4D6D-9E88-E72C1233EB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345723" y="-7769"/>
                        <a:ext cx="5505883" cy="68657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8379504A-2F57-4B83-85E4-EA153D0F9C9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CA" dirty="0"/>
              <a:t>101B-103B: I no longer do “reading exams.”</a:t>
            </a:r>
          </a:p>
          <a:p>
            <a:r>
              <a:rPr lang="en-CA" dirty="0"/>
              <a:t>I also no longer do “listening exams.”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856253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2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24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5" name="Straight Connector 26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6" name="Rectangle 2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7" name="Rectangle 3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17D0F01-4E31-4FF3-94A2-95DD2729F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Can we use a similar exam for 103B?</a:t>
            </a:r>
          </a:p>
        </p:txBody>
      </p:sp>
      <p:pic>
        <p:nvPicPr>
          <p:cNvPr id="5" name="Espace réservé du contenu 4" descr="Une image contenant herbe, sport, sport athlétique, tennis&#10;&#10;Description générée automatiquement">
            <a:extLst>
              <a:ext uri="{FF2B5EF4-FFF2-40B4-BE49-F238E27FC236}">
                <a16:creationId xmlns:a16="http://schemas.microsoft.com/office/drawing/2014/main" id="{73D956A7-723C-488B-B58B-FAA4D75D35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8441" r="22612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48" name="Straight Connector 3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1E291D-9381-437E-8F7A-CBEC49A84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1601" y="2198914"/>
            <a:ext cx="6368142" cy="3670180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 dirty="0"/>
              <a:t>Let’s play a game! Complete the following sentence: </a:t>
            </a:r>
            <a:r>
              <a:rPr lang="en-US" b="1" dirty="0"/>
              <a:t>“The devis for 103B is the only English B-block </a:t>
            </a:r>
            <a:r>
              <a:rPr lang="en-US" b="1" dirty="0" err="1"/>
              <a:t>devis</a:t>
            </a:r>
            <a:r>
              <a:rPr lang="en-US" b="1" dirty="0"/>
              <a:t> that…”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Does not mention “in their field of studies” anywhere in the statement of competency.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Has a “reading” goal that in no way mentions understanding the text or its content in any way, or using it for anything.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Explicitly requires that students “use French sources” for the speaking component.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All of the above.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64B7F72-4D2E-4DE8-9B40-7D17D9CF0660}"/>
              </a:ext>
            </a:extLst>
          </p:cNvPr>
          <p:cNvSpPr txBox="1"/>
          <p:nvPr/>
        </p:nvSpPr>
        <p:spPr>
          <a:xfrm>
            <a:off x="2071538" y="6657944"/>
            <a:ext cx="258275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A" sz="700">
                <a:solidFill>
                  <a:srgbClr val="FFFFFF"/>
                </a:solidFill>
                <a:hlinkClick r:id="rId3" tooltip="https://commons.wikimedia.org/wiki/File:Flickr_-_Carine06_-_%22I_give_up.%22.jp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Cette photo</a:t>
            </a:r>
            <a:r>
              <a:rPr lang="fr-CA" sz="700">
                <a:solidFill>
                  <a:srgbClr val="FFFFFF"/>
                </a:solidFill>
              </a:rPr>
              <a:t> par Auteur inconnu est soumise à la licence </a:t>
            </a:r>
            <a:r>
              <a:rPr lang="fr-C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fr-C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950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22">
            <a:extLst>
              <a:ext uri="{FF2B5EF4-FFF2-40B4-BE49-F238E27FC236}">
                <a16:creationId xmlns:a16="http://schemas.microsoft.com/office/drawing/2014/main" id="{600B5AE2-C5CC-499C-8F2D-249888BE22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4" name="Rectangle 24">
            <a:extLst>
              <a:ext uri="{FF2B5EF4-FFF2-40B4-BE49-F238E27FC236}">
                <a16:creationId xmlns:a16="http://schemas.microsoft.com/office/drawing/2014/main" id="{BA7A3698-B350-40E5-8475-9BCC41A089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45" name="Straight Connector 26">
            <a:extLst>
              <a:ext uri="{FF2B5EF4-FFF2-40B4-BE49-F238E27FC236}">
                <a16:creationId xmlns:a16="http://schemas.microsoft.com/office/drawing/2014/main" id="{0AC655C7-EC94-4BE6-84C8-2F9EFBBB2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6" name="Rectangle 28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7" name="Rectangle 30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E17D0F01-4E31-4FF3-94A2-95DD2729F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And the answer is…</a:t>
            </a:r>
            <a:endParaRPr lang="en-US" kern="1200" spc="-50" baseline="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Espace réservé du contenu 4" descr="Une image contenant herbe, sport, sport athlétique, tennis&#10;&#10;Description générée automatiquement">
            <a:extLst>
              <a:ext uri="{FF2B5EF4-FFF2-40B4-BE49-F238E27FC236}">
                <a16:creationId xmlns:a16="http://schemas.microsoft.com/office/drawing/2014/main" id="{73D956A7-723C-488B-B58B-FAA4D75D350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8441" r="22612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48" name="Straight Connector 32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81E291D-9381-437E-8F7A-CBEC49A84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81601" y="2198914"/>
            <a:ext cx="6368142" cy="3670180"/>
          </a:xfrm>
        </p:spPr>
        <p:txBody>
          <a:bodyPr vert="horz" lIns="0" tIns="45720" rIns="0" bIns="45720" rtlCol="0">
            <a:normAutofit/>
          </a:bodyPr>
          <a:lstStyle/>
          <a:p>
            <a:r>
              <a:rPr lang="en-US" dirty="0"/>
              <a:t>Complete the following sentence: </a:t>
            </a:r>
            <a:r>
              <a:rPr lang="en-US" b="1" dirty="0"/>
              <a:t>“The </a:t>
            </a:r>
            <a:r>
              <a:rPr lang="en-US" b="1" dirty="0" err="1"/>
              <a:t>devis</a:t>
            </a:r>
            <a:r>
              <a:rPr lang="en-US" b="1" dirty="0"/>
              <a:t> for 103B is the only English B-block </a:t>
            </a:r>
            <a:r>
              <a:rPr lang="en-US" b="1" dirty="0" err="1"/>
              <a:t>devis</a:t>
            </a:r>
            <a:r>
              <a:rPr lang="en-US" b="1" dirty="0"/>
              <a:t> that…”</a:t>
            </a:r>
            <a:endParaRPr lang="en-US" dirty="0"/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Does not mention “in their field of studies” anywhere in the statement of competency.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Has a “reading” goal that in no way mentions understanding the text or its content in any way, or using it for anything.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dirty="0"/>
              <a:t>Explicitly requires that students “use French sources” for the speaking component.</a:t>
            </a:r>
          </a:p>
          <a:p>
            <a:pPr marL="544068" lvl="1" indent="-342900">
              <a:buFont typeface="+mj-lt"/>
              <a:buAutoNum type="alphaUcPeriod"/>
            </a:pPr>
            <a:r>
              <a:rPr lang="en-US" b="1" dirty="0"/>
              <a:t>All of the above.</a:t>
            </a:r>
          </a:p>
          <a:p>
            <a:pPr marL="544068" lvl="1" indent="-342900">
              <a:buFont typeface="+mj-lt"/>
              <a:buAutoNum type="alphaUcPeriod"/>
            </a:pPr>
            <a:endParaRPr lang="en-US" b="1" dirty="0"/>
          </a:p>
          <a:p>
            <a:pPr marL="201168" lvl="1" indent="0">
              <a:buNone/>
            </a:pPr>
            <a:r>
              <a:rPr lang="en-US" dirty="0"/>
              <a:t>My conclusion: Doing reading/writing exams in 103B is fine.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64B7F72-4D2E-4DE8-9B40-7D17D9CF0660}"/>
              </a:ext>
            </a:extLst>
          </p:cNvPr>
          <p:cNvSpPr txBox="1"/>
          <p:nvPr/>
        </p:nvSpPr>
        <p:spPr>
          <a:xfrm>
            <a:off x="2071538" y="6657944"/>
            <a:ext cx="2582758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fr-CA" sz="700">
                <a:solidFill>
                  <a:srgbClr val="FFFFFF"/>
                </a:solidFill>
                <a:hlinkClick r:id="rId3" tooltip="https://commons.wikimedia.org/wiki/File:Flickr_-_Carine06_-_%22I_give_up.%22.jpg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Cette photo</a:t>
            </a:r>
            <a:r>
              <a:rPr lang="fr-CA" sz="700">
                <a:solidFill>
                  <a:srgbClr val="FFFFFF"/>
                </a:solidFill>
              </a:rPr>
              <a:t> par Auteur inconnu est soumise à la licence </a:t>
            </a:r>
            <a:r>
              <a:rPr lang="fr-CA" sz="700">
                <a:solidFill>
                  <a:srgbClr val="FFFFFF"/>
                </a:solidFill>
                <a:hlinkClick r:id="rId4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fr-CA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151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Puzzle">
            <a:extLst>
              <a:ext uri="{FF2B5EF4-FFF2-40B4-BE49-F238E27FC236}">
                <a16:creationId xmlns:a16="http://schemas.microsoft.com/office/drawing/2014/main" id="{6158CF5E-8948-4E45-A837-4D8CBDCE1D1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alphaModFix amt="35000"/>
          </a:blip>
          <a:srcRect t="4906" b="1082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FAB0B9C-0FE7-461F-824D-4D3E5EAA9D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8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Good descriptors: Good building blocks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AB95BF-57D0-4E49-9EF2-408B47C8D4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C520CBD-F82E-44E4-BDA5-128716AD79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618AE32-A526-42FC-A854-732740BD3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147774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A2666D6-6E4D-4658-BF27-B8F179DC1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grids I’m sharing</a:t>
            </a:r>
            <a:endParaRPr lang="fr-CA" dirty="0"/>
          </a:p>
        </p:txBody>
      </p:sp>
      <p:graphicFrame>
        <p:nvGraphicFramePr>
          <p:cNvPr id="5" name="Espace réservé du contenu 4">
            <a:extLst>
              <a:ext uri="{FF2B5EF4-FFF2-40B4-BE49-F238E27FC236}">
                <a16:creationId xmlns:a16="http://schemas.microsoft.com/office/drawing/2014/main" id="{473EC097-40BD-4AA1-8E6E-167279FA39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3693206"/>
              </p:ext>
            </p:extLst>
          </p:nvPr>
        </p:nvGraphicFramePr>
        <p:xfrm>
          <a:off x="1096963" y="1846263"/>
          <a:ext cx="10058400" cy="4022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52111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9">
            <a:extLst>
              <a:ext uri="{FF2B5EF4-FFF2-40B4-BE49-F238E27FC236}">
                <a16:creationId xmlns:a16="http://schemas.microsoft.com/office/drawing/2014/main" id="{A6B16355-27FB-445B-B646-02AB73637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D0984A-D819-4EB3-BE8E-C90B1CFA4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7212" y="634946"/>
            <a:ext cx="3372529" cy="5055904"/>
          </a:xfrm>
        </p:spPr>
        <p:txBody>
          <a:bodyPr anchor="ctr">
            <a:normAutofit/>
          </a:bodyPr>
          <a:lstStyle/>
          <a:p>
            <a:r>
              <a:rPr lang="en-CA" dirty="0"/>
              <a:t>What it is</a:t>
            </a:r>
            <a:endParaRPr lang="fr-CA" dirty="0"/>
          </a:p>
        </p:txBody>
      </p: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06DA680F-F6AC-453E-A8BF-C5BDED2851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56978" y="1791298"/>
            <a:ext cx="0" cy="274320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13">
            <a:extLst>
              <a:ext uri="{FF2B5EF4-FFF2-40B4-BE49-F238E27FC236}">
                <a16:creationId xmlns:a16="http://schemas.microsoft.com/office/drawing/2014/main" id="{6B3BF2E5-C3AB-441F-A430-491119C56D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5">
            <a:extLst>
              <a:ext uri="{FF2B5EF4-FFF2-40B4-BE49-F238E27FC236}">
                <a16:creationId xmlns:a16="http://schemas.microsoft.com/office/drawing/2014/main" id="{DD07C90B-B81A-473B-8919-CA924E61FF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F9741DC1-00AB-4E5E-BC09-810B887FDB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743596"/>
              </p:ext>
            </p:extLst>
          </p:nvPr>
        </p:nvGraphicFramePr>
        <p:xfrm>
          <a:off x="633413" y="639763"/>
          <a:ext cx="6910387" cy="5051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738336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9CA87A-4A6B-4C3E-8947-F6D7F14B0E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Where to get the grids: The </a:t>
            </a:r>
            <a:r>
              <a:rPr lang="en-CA" dirty="0" err="1"/>
              <a:t>Pheedloop</a:t>
            </a:r>
            <a:r>
              <a:rPr lang="en-CA" dirty="0"/>
              <a:t> page for this session</a:t>
            </a:r>
          </a:p>
        </p:txBody>
      </p:sp>
      <p:pic>
        <p:nvPicPr>
          <p:cNvPr id="6" name="Espace réservé du contenu 3">
            <a:extLst>
              <a:ext uri="{FF2B5EF4-FFF2-40B4-BE49-F238E27FC236}">
                <a16:creationId xmlns:a16="http://schemas.microsoft.com/office/drawing/2014/main" id="{FA767BAA-A897-4E36-A985-5097F3069F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1248" r="16866" b="4264"/>
          <a:stretch/>
        </p:blipFill>
        <p:spPr>
          <a:xfrm>
            <a:off x="2133412" y="1846263"/>
            <a:ext cx="7985501" cy="4022725"/>
          </a:xfrm>
          <a:prstGeom prst="rect">
            <a:avLst/>
          </a:prstGeom>
        </p:spPr>
      </p:pic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9FD1726B-1389-4274-8F0F-FD094B15BA62}"/>
              </a:ext>
            </a:extLst>
          </p:cNvPr>
          <p:cNvSpPr/>
          <p:nvPr/>
        </p:nvSpPr>
        <p:spPr>
          <a:xfrm>
            <a:off x="5708073" y="4682836"/>
            <a:ext cx="4350515" cy="914400"/>
          </a:xfrm>
          <a:prstGeom prst="roundRect">
            <a:avLst/>
          </a:prstGeom>
          <a:solidFill>
            <a:srgbClr val="E48312">
              <a:alpha val="3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964503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44177D-A2B5-4E12-9DA1-1E71ECD94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/>
              <a:t>Looking ahead</a:t>
            </a:r>
            <a:endParaRPr lang="fr-CA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BBBE9731-B794-475F-9268-88B3988A391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2801953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281354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AA990C-951D-41DA-BAAF-23D5CFC45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The end. Questions?</a:t>
            </a:r>
            <a:endParaRPr lang="fr-CA" dirty="0"/>
          </a:p>
        </p:txBody>
      </p:sp>
      <p:graphicFrame>
        <p:nvGraphicFramePr>
          <p:cNvPr id="5" name="Espace réservé du contenu 2">
            <a:extLst>
              <a:ext uri="{FF2B5EF4-FFF2-40B4-BE49-F238E27FC236}">
                <a16:creationId xmlns:a16="http://schemas.microsoft.com/office/drawing/2014/main" id="{A021B7EA-3CAE-42C3-BA17-63BA83612A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014845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6161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91D09B-5102-4DF9-AD3A-01D902C7A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dirty="0"/>
              <a:t>Traditional grids: Not really descriptive</a:t>
            </a:r>
            <a:endParaRPr lang="en-CA" noProof="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A151CDBD-D2BD-490C-BC44-0C8AC47F30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1112865"/>
              </p:ext>
            </p:extLst>
          </p:nvPr>
        </p:nvGraphicFramePr>
        <p:xfrm>
          <a:off x="1096962" y="2049519"/>
          <a:ext cx="10058399" cy="4424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23798">
                  <a:extLst>
                    <a:ext uri="{9D8B030D-6E8A-4147-A177-3AD203B41FA5}">
                      <a16:colId xmlns:a16="http://schemas.microsoft.com/office/drawing/2014/main" val="958091620"/>
                    </a:ext>
                  </a:extLst>
                </a:gridCol>
                <a:gridCol w="4234601">
                  <a:extLst>
                    <a:ext uri="{9D8B030D-6E8A-4147-A177-3AD203B41FA5}">
                      <a16:colId xmlns:a16="http://schemas.microsoft.com/office/drawing/2014/main" val="2359482268"/>
                    </a:ext>
                  </a:extLst>
                </a:gridCol>
              </a:tblGrid>
              <a:tr h="4424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Essay format.</a:t>
                      </a:r>
                      <a:endParaRPr lang="fr-CA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490" marR="2114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1  2  3  4  5</a:t>
                      </a:r>
                      <a:endParaRPr lang="fr-CA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490" marR="211490" marT="0" marB="0"/>
                </a:tc>
                <a:extLst>
                  <a:ext uri="{0D108BD9-81ED-4DB2-BD59-A6C34878D82A}">
                    <a16:rowId xmlns:a16="http://schemas.microsoft.com/office/drawing/2014/main" val="3027754892"/>
                  </a:ext>
                </a:extLst>
              </a:tr>
            </a:tbl>
          </a:graphicData>
        </a:graphic>
      </p:graphicFrame>
      <p:graphicFrame>
        <p:nvGraphicFramePr>
          <p:cNvPr id="5" name="Espace réservé du contenu 3">
            <a:extLst>
              <a:ext uri="{FF2B5EF4-FFF2-40B4-BE49-F238E27FC236}">
                <a16:creationId xmlns:a16="http://schemas.microsoft.com/office/drawing/2014/main" id="{B16AF62F-1318-4AA1-9598-656448714CC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28157"/>
              </p:ext>
            </p:extLst>
          </p:nvPr>
        </p:nvGraphicFramePr>
        <p:xfrm>
          <a:off x="1096961" y="2804163"/>
          <a:ext cx="10058399" cy="15647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23798">
                  <a:extLst>
                    <a:ext uri="{9D8B030D-6E8A-4147-A177-3AD203B41FA5}">
                      <a16:colId xmlns:a16="http://schemas.microsoft.com/office/drawing/2014/main" val="958091620"/>
                    </a:ext>
                  </a:extLst>
                </a:gridCol>
                <a:gridCol w="4234601">
                  <a:extLst>
                    <a:ext uri="{9D8B030D-6E8A-4147-A177-3AD203B41FA5}">
                      <a16:colId xmlns:a16="http://schemas.microsoft.com/office/drawing/2014/main" val="2359482268"/>
                    </a:ext>
                  </a:extLst>
                </a:gridCol>
              </a:tblGrid>
              <a:tr h="1564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Effective essay format; ideas are coherent and logically organized; effective thesis statement and topic sentences; effective introduction and conclusion.</a:t>
                      </a:r>
                      <a:endParaRPr lang="fr-CA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490" marR="2114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1  2  3  4  5</a:t>
                      </a:r>
                      <a:endParaRPr lang="fr-CA" sz="2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11490" marR="211490" marT="0" marB="0"/>
                </a:tc>
                <a:extLst>
                  <a:ext uri="{0D108BD9-81ED-4DB2-BD59-A6C34878D82A}">
                    <a16:rowId xmlns:a16="http://schemas.microsoft.com/office/drawing/2014/main" val="3027754892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6D03C18B-2B8F-4609-9899-1D8EE2C6EB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113240"/>
              </p:ext>
            </p:extLst>
          </p:nvPr>
        </p:nvGraphicFramePr>
        <p:xfrm>
          <a:off x="1096961" y="4653829"/>
          <a:ext cx="10058400" cy="781841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536204">
                  <a:extLst>
                    <a:ext uri="{9D8B030D-6E8A-4147-A177-3AD203B41FA5}">
                      <a16:colId xmlns:a16="http://schemas.microsoft.com/office/drawing/2014/main" val="3371756319"/>
                    </a:ext>
                  </a:extLst>
                </a:gridCol>
                <a:gridCol w="2198315">
                  <a:extLst>
                    <a:ext uri="{9D8B030D-6E8A-4147-A177-3AD203B41FA5}">
                      <a16:colId xmlns:a16="http://schemas.microsoft.com/office/drawing/2014/main" val="1552768615"/>
                    </a:ext>
                  </a:extLst>
                </a:gridCol>
                <a:gridCol w="2152834">
                  <a:extLst>
                    <a:ext uri="{9D8B030D-6E8A-4147-A177-3AD203B41FA5}">
                      <a16:colId xmlns:a16="http://schemas.microsoft.com/office/drawing/2014/main" val="2339491358"/>
                    </a:ext>
                  </a:extLst>
                </a:gridCol>
                <a:gridCol w="1330368">
                  <a:extLst>
                    <a:ext uri="{9D8B030D-6E8A-4147-A177-3AD203B41FA5}">
                      <a16:colId xmlns:a16="http://schemas.microsoft.com/office/drawing/2014/main" val="1886121988"/>
                    </a:ext>
                  </a:extLst>
                </a:gridCol>
                <a:gridCol w="1840679">
                  <a:extLst>
                    <a:ext uri="{9D8B030D-6E8A-4147-A177-3AD203B41FA5}">
                      <a16:colId xmlns:a16="http://schemas.microsoft.com/office/drawing/2014/main" val="2301459877"/>
                    </a:ext>
                  </a:extLst>
                </a:gridCol>
              </a:tblGrid>
              <a:tr h="418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>
                          <a:effectLst/>
                        </a:rPr>
                        <a:t>1</a:t>
                      </a:r>
                      <a:endParaRPr lang="fr-CA" sz="22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>
                          <a:effectLst/>
                        </a:rPr>
                        <a:t>2</a:t>
                      </a:r>
                      <a:endParaRPr lang="fr-CA" sz="2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3</a:t>
                      </a:r>
                      <a:endParaRPr lang="fr-CA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>
                          <a:effectLst/>
                        </a:rPr>
                        <a:t>4</a:t>
                      </a:r>
                      <a:endParaRPr lang="fr-CA" sz="22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5</a:t>
                      </a:r>
                      <a:endParaRPr lang="fr-CA" sz="2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extLst>
                  <a:ext uri="{0D108BD9-81ED-4DB2-BD59-A6C34878D82A}">
                    <a16:rowId xmlns:a16="http://schemas.microsoft.com/office/drawing/2014/main" val="3257644092"/>
                  </a:ext>
                </a:extLst>
              </a:tr>
              <a:tr h="3437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Unacceptable</a:t>
                      </a:r>
                      <a:endParaRPr kumimoji="0" lang="fr-CA" sz="2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Inadequate</a:t>
                      </a:r>
                      <a:endParaRPr kumimoji="0" lang="fr-CA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Acceptable</a:t>
                      </a:r>
                      <a:endParaRPr kumimoji="0" lang="fr-CA" sz="2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Good</a:t>
                      </a:r>
                      <a:endParaRPr kumimoji="0" lang="fr-CA" sz="22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sz="2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Excellent</a:t>
                      </a:r>
                      <a:endParaRPr kumimoji="0" lang="fr-CA" sz="2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75665" marR="175665" marT="0" marB="0"/>
                </a:tc>
                <a:extLst>
                  <a:ext uri="{0D108BD9-81ED-4DB2-BD59-A6C34878D82A}">
                    <a16:rowId xmlns:a16="http://schemas.microsoft.com/office/drawing/2014/main" val="878683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68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A7AA0B-A982-45F7-822D-CE7B8E8AA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CA" noProof="0" dirty="0"/>
              <a:t>An important distinction: Expressive language vs. descriptive language</a:t>
            </a:r>
          </a:p>
        </p:txBody>
      </p:sp>
      <p:graphicFrame>
        <p:nvGraphicFramePr>
          <p:cNvPr id="9" name="Espace réservé du contenu 2">
            <a:extLst>
              <a:ext uri="{FF2B5EF4-FFF2-40B4-BE49-F238E27FC236}">
                <a16:creationId xmlns:a16="http://schemas.microsoft.com/office/drawing/2014/main" id="{B57A9FF1-9338-4AF0-BBF5-3260A17C57C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4079874"/>
              </p:ext>
            </p:extLst>
          </p:nvPr>
        </p:nvGraphicFramePr>
        <p:xfrm>
          <a:off x="1096963" y="2098515"/>
          <a:ext cx="10058400" cy="37860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40818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22">
            <a:extLst>
              <a:ext uri="{FF2B5EF4-FFF2-40B4-BE49-F238E27FC236}">
                <a16:creationId xmlns:a16="http://schemas.microsoft.com/office/drawing/2014/main" id="{311973C2-EB8B-452A-A698-4A252FD3A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4" name="Rectangle 24">
            <a:extLst>
              <a:ext uri="{FF2B5EF4-FFF2-40B4-BE49-F238E27FC236}">
                <a16:creationId xmlns:a16="http://schemas.microsoft.com/office/drawing/2014/main" id="{10162E77-11AD-44A7-84EC-40C59EEFBD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8410872-9327-41AA-BAE5-B1D4B75FD9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634946"/>
            <a:ext cx="6368142" cy="1450757"/>
          </a:xfrm>
        </p:spPr>
        <p:txBody>
          <a:bodyPr>
            <a:normAutofit/>
          </a:bodyPr>
          <a:lstStyle/>
          <a:p>
            <a:r>
              <a:rPr lang="en-CA" dirty="0"/>
              <a:t>Is language ever truly objective/descriptive?</a:t>
            </a:r>
            <a:endParaRPr lang="fr-CA" dirty="0"/>
          </a:p>
        </p:txBody>
      </p:sp>
      <p:pic>
        <p:nvPicPr>
          <p:cNvPr id="17" name="Picture 4" descr="White puzzle with one red piece">
            <a:extLst>
              <a:ext uri="{FF2B5EF4-FFF2-40B4-BE49-F238E27FC236}">
                <a16:creationId xmlns:a16="http://schemas.microsoft.com/office/drawing/2014/main" id="{383DDE08-4A38-4AA0-AAFA-EE471EC1DC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728" r="30165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  <p:cxnSp>
        <p:nvCxnSpPr>
          <p:cNvPr id="35" name="Straight Connector 26">
            <a:extLst>
              <a:ext uri="{FF2B5EF4-FFF2-40B4-BE49-F238E27FC236}">
                <a16:creationId xmlns:a16="http://schemas.microsoft.com/office/drawing/2014/main" id="{5AB158E9-1B40-4CD6-95F0-95CA11DF7B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87617" y="2085703"/>
            <a:ext cx="6170686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Espace réservé du contenu 2">
            <a:extLst>
              <a:ext uri="{FF2B5EF4-FFF2-40B4-BE49-F238E27FC236}">
                <a16:creationId xmlns:a16="http://schemas.microsoft.com/office/drawing/2014/main" id="{C488D2D5-9FCD-423D-93CB-6CA771DE4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2198914"/>
            <a:ext cx="6368142" cy="3670180"/>
          </a:xfrm>
        </p:spPr>
        <p:txBody>
          <a:bodyPr>
            <a:normAutofit/>
          </a:bodyPr>
          <a:lstStyle/>
          <a:p>
            <a:r>
              <a:rPr lang="en-CA" dirty="0"/>
              <a:t>Isn’t the word “clear” subjective, or level-specific?</a:t>
            </a:r>
          </a:p>
          <a:p>
            <a:r>
              <a:rPr lang="en-CA" dirty="0"/>
              <a:t>Is a 450-word personal essay “developed?”</a:t>
            </a:r>
          </a:p>
          <a:p>
            <a:r>
              <a:rPr lang="en-CA" dirty="0"/>
              <a:t>Conclusion: Even descriptive language is contextual.</a:t>
            </a:r>
          </a:p>
          <a:p>
            <a:r>
              <a:rPr lang="en-CA" dirty="0"/>
              <a:t>Write for humans, not for robots. Use normal human words.</a:t>
            </a:r>
          </a:p>
        </p:txBody>
      </p:sp>
    </p:spTree>
    <p:extLst>
      <p:ext uri="{BB962C8B-B14F-4D97-AF65-F5344CB8AC3E}">
        <p14:creationId xmlns:p14="http://schemas.microsoft.com/office/powerpoint/2010/main" val="21595893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5ACAC90-4E99-4B82-B5F6-EAFC1256F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>
            <a:normAutofit fontScale="90000"/>
          </a:bodyPr>
          <a:lstStyle/>
          <a:p>
            <a:r>
              <a:rPr lang="en-CA" dirty="0"/>
              <a:t>This is a line in a descriptive grid (midterm essay: descriptors for the format)</a:t>
            </a:r>
            <a:endParaRPr lang="en-CA" noProof="0" dirty="0"/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328D9893-8FE3-4857-9324-6558AB9F6D89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096963" y="2235434"/>
          <a:ext cx="10058402" cy="3528968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2122782">
                  <a:extLst>
                    <a:ext uri="{9D8B030D-6E8A-4147-A177-3AD203B41FA5}">
                      <a16:colId xmlns:a16="http://schemas.microsoft.com/office/drawing/2014/main" val="500971976"/>
                    </a:ext>
                  </a:extLst>
                </a:gridCol>
                <a:gridCol w="1959189">
                  <a:extLst>
                    <a:ext uri="{9D8B030D-6E8A-4147-A177-3AD203B41FA5}">
                      <a16:colId xmlns:a16="http://schemas.microsoft.com/office/drawing/2014/main" val="3935540881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1416862104"/>
                    </a:ext>
                  </a:extLst>
                </a:gridCol>
                <a:gridCol w="1885395">
                  <a:extLst>
                    <a:ext uri="{9D8B030D-6E8A-4147-A177-3AD203B41FA5}">
                      <a16:colId xmlns:a16="http://schemas.microsoft.com/office/drawing/2014/main" val="237623705"/>
                    </a:ext>
                  </a:extLst>
                </a:gridCol>
                <a:gridCol w="2205641">
                  <a:extLst>
                    <a:ext uri="{9D8B030D-6E8A-4147-A177-3AD203B41FA5}">
                      <a16:colId xmlns:a16="http://schemas.microsoft.com/office/drawing/2014/main" val="3644959589"/>
                    </a:ext>
                  </a:extLst>
                </a:gridCol>
              </a:tblGrid>
              <a:tr h="3928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1</a:t>
                      </a:r>
                      <a:endParaRPr lang="fr-CA" sz="19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2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3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4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2200" dirty="0">
                          <a:effectLst/>
                        </a:rPr>
                        <a:t>5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158788797"/>
                  </a:ext>
                </a:extLst>
              </a:tr>
              <a:tr h="3119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dirty="0">
                          <a:effectLst/>
                        </a:rPr>
                        <a:t>Work does not follow requirements.</a:t>
                      </a:r>
                      <a:endParaRPr lang="fr-CA" sz="19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b="0" dirty="0">
                          <a:effectLst/>
                        </a:rPr>
                        <a:t>Unclear purpose; text contains paragraphs and some developed ideas, but parts are incoherent or underdeveloped; unfocused introduction and conclusion.</a:t>
                      </a:r>
                      <a:endParaRPr lang="fr-CA" sz="19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Somewhat clear purpose; text is overall coherent and contains two coherent development paragraphs; basic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Mostly clear purpose; paragraphs are coherent and distinct; thesis statement and topic sentences; coherent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CA" sz="1800" dirty="0">
                          <a:effectLst/>
                        </a:rPr>
                        <a:t>Clear purpose; ideas are coherent and logically organized; clear thesis statement and topic sentences; clear introduction and conclusion.</a:t>
                      </a:r>
                      <a:endParaRPr lang="fr-CA" sz="19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MS Mincho" panose="02020609040205080304" pitchFamily="49" charset="-128"/>
                        <a:cs typeface="Times New Roman" panose="02020603050405020304" pitchFamily="18" charset="0"/>
                      </a:endParaRPr>
                    </a:p>
                  </a:txBody>
                  <a:tcPr marL="118922" marR="118922" marT="0" marB="0"/>
                </a:tc>
                <a:extLst>
                  <a:ext uri="{0D108BD9-81ED-4DB2-BD59-A6C34878D82A}">
                    <a16:rowId xmlns:a16="http://schemas.microsoft.com/office/drawing/2014/main" val="31130224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389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503D160-6EBC-49D9-920A-D4261F9BE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How this all fits together.</a:t>
            </a:r>
            <a:endParaRPr lang="fr-CA" dirty="0"/>
          </a:p>
        </p:txBody>
      </p:sp>
      <p:graphicFrame>
        <p:nvGraphicFramePr>
          <p:cNvPr id="16" name="Espace réservé du contenu 13">
            <a:extLst>
              <a:ext uri="{FF2B5EF4-FFF2-40B4-BE49-F238E27FC236}">
                <a16:creationId xmlns:a16="http://schemas.microsoft.com/office/drawing/2014/main" id="{05A81157-6439-48EE-9257-5C990EE6E4FB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7091138"/>
              </p:ext>
            </p:extLst>
          </p:nvPr>
        </p:nvGraphicFramePr>
        <p:xfrm>
          <a:off x="5500468" y="-5174"/>
          <a:ext cx="5190978" cy="6863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Document" r:id="rId3" imgW="6864757" imgH="9075623" progId="Word.Document.12">
                  <p:embed/>
                </p:oleObj>
              </mc:Choice>
              <mc:Fallback>
                <p:oleObj name="Document" r:id="rId3" imgW="6864757" imgH="9075623" progId="Word.Document.12">
                  <p:embed/>
                  <p:pic>
                    <p:nvPicPr>
                      <p:cNvPr id="16" name="Espace réservé du contenu 13">
                        <a:extLst>
                          <a:ext uri="{FF2B5EF4-FFF2-40B4-BE49-F238E27FC236}">
                            <a16:creationId xmlns:a16="http://schemas.microsoft.com/office/drawing/2014/main" id="{05A81157-6439-48EE-9257-5C990EE6E4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500468" y="-5174"/>
                        <a:ext cx="5190978" cy="68632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Espace réservé du texte 16">
            <a:extLst>
              <a:ext uri="{FF2B5EF4-FFF2-40B4-BE49-F238E27FC236}">
                <a16:creationId xmlns:a16="http://schemas.microsoft.com/office/drawing/2014/main" id="{FE4E9E38-A0CA-4A33-800D-23994ACD9DE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In </a:t>
            </a:r>
            <a:r>
              <a:rPr lang="fr-CA" dirty="0" err="1"/>
              <a:t>my</a:t>
            </a:r>
            <a:r>
              <a:rPr lang="fr-CA" dirty="0"/>
              <a:t> case: </a:t>
            </a:r>
            <a:r>
              <a:rPr lang="fr-CA" dirty="0" err="1"/>
              <a:t>Weighted</a:t>
            </a:r>
            <a:r>
              <a:rPr lang="fr-CA" dirty="0"/>
              <a:t> </a:t>
            </a:r>
            <a:r>
              <a:rPr lang="fr-CA" dirty="0" err="1"/>
              <a:t>categories</a:t>
            </a:r>
            <a:r>
              <a:rPr lang="fr-CA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I </a:t>
            </a:r>
            <a:r>
              <a:rPr lang="fr-CA" dirty="0" err="1"/>
              <a:t>still</a:t>
            </a:r>
            <a:r>
              <a:rPr lang="fr-CA" dirty="0"/>
              <a:t> use </a:t>
            </a:r>
            <a:r>
              <a:rPr lang="fr-CA" dirty="0" err="1"/>
              <a:t>some</a:t>
            </a:r>
            <a:r>
              <a:rPr lang="fr-CA" dirty="0"/>
              <a:t> </a:t>
            </a:r>
            <a:r>
              <a:rPr lang="fr-CA" dirty="0" err="1"/>
              <a:t>numerical</a:t>
            </a:r>
            <a:r>
              <a:rPr lang="fr-CA" dirty="0"/>
              <a:t> </a:t>
            </a:r>
            <a:r>
              <a:rPr lang="fr-CA" dirty="0" err="1"/>
              <a:t>criteria</a:t>
            </a:r>
            <a:r>
              <a:rPr lang="fr-CA" dirty="0"/>
              <a:t>.</a:t>
            </a:r>
          </a:p>
          <a:p>
            <a:endParaRPr lang="fr-CA" dirty="0"/>
          </a:p>
          <a:p>
            <a:r>
              <a:rPr lang="fr-CA" dirty="0"/>
              <a:t>You </a:t>
            </a:r>
            <a:r>
              <a:rPr lang="fr-CA" dirty="0" err="1"/>
              <a:t>should</a:t>
            </a:r>
            <a:r>
              <a:rPr lang="fr-CA" dirty="0"/>
              <a:t> </a:t>
            </a:r>
            <a:r>
              <a:rPr lang="fr-CA" dirty="0" err="1"/>
              <a:t>adapt</a:t>
            </a:r>
            <a:r>
              <a:rPr lang="fr-CA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The </a:t>
            </a:r>
            <a:r>
              <a:rPr lang="fr-CA" dirty="0" err="1"/>
              <a:t>specific</a:t>
            </a:r>
            <a:r>
              <a:rPr lang="fr-CA" dirty="0"/>
              <a:t> </a:t>
            </a:r>
            <a:r>
              <a:rPr lang="fr-CA" dirty="0" err="1"/>
              <a:t>weights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How </a:t>
            </a:r>
            <a:r>
              <a:rPr lang="fr-CA" dirty="0" err="1"/>
              <a:t>accuracy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</a:t>
            </a:r>
            <a:r>
              <a:rPr lang="fr-CA" dirty="0" err="1"/>
              <a:t>graded</a:t>
            </a:r>
            <a:endParaRPr lang="fr-CA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A" dirty="0"/>
              <a:t>For </a:t>
            </a:r>
            <a:r>
              <a:rPr lang="fr-CA" dirty="0" err="1"/>
              <a:t>your</a:t>
            </a:r>
            <a:r>
              <a:rPr lang="fr-CA" dirty="0"/>
              <a:t> </a:t>
            </a:r>
            <a:r>
              <a:rPr lang="fr-CA" dirty="0" err="1"/>
              <a:t>teaching</a:t>
            </a:r>
            <a:r>
              <a:rPr lang="fr-CA" dirty="0"/>
              <a:t> goals</a:t>
            </a:r>
          </a:p>
        </p:txBody>
      </p:sp>
    </p:spTree>
    <p:extLst>
      <p:ext uri="{BB962C8B-B14F-4D97-AF65-F5344CB8AC3E}">
        <p14:creationId xmlns:p14="http://schemas.microsoft.com/office/powerpoint/2010/main" val="2413829594"/>
      </p:ext>
    </p:extLst>
  </p:cSld>
  <p:clrMapOvr>
    <a:masterClrMapping/>
  </p:clrMapOvr>
</p:sld>
</file>

<file path=ppt/theme/theme1.xml><?xml version="1.0" encoding="utf-8"?>
<a:theme xmlns:a="http://schemas.openxmlformats.org/drawingml/2006/main" name="Rétrospective">
  <a:themeElements>
    <a:clrScheme name="Rétrospective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v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v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2657</Words>
  <Application>Microsoft Office PowerPoint</Application>
  <PresentationFormat>Grand écran</PresentationFormat>
  <Paragraphs>284</Paragraphs>
  <Slides>42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7" baseType="lpstr">
      <vt:lpstr>Arial</vt:lpstr>
      <vt:lpstr>Calibri</vt:lpstr>
      <vt:lpstr>Calibri Light</vt:lpstr>
      <vt:lpstr>Rétrospective</vt:lpstr>
      <vt:lpstr>Document</vt:lpstr>
      <vt:lpstr>Using and developing descriptive grids, by Jerome Loisel</vt:lpstr>
      <vt:lpstr>General plan for this talk</vt:lpstr>
      <vt:lpstr>Rubrics and descriptive grids: Why you have heard about this before</vt:lpstr>
      <vt:lpstr>What it is</vt:lpstr>
      <vt:lpstr>Traditional grids: Not really descriptive</vt:lpstr>
      <vt:lpstr>An important distinction: Expressive language vs. descriptive language</vt:lpstr>
      <vt:lpstr>Is language ever truly objective/descriptive?</vt:lpstr>
      <vt:lpstr>This is a line in a descriptive grid (midterm essay: descriptors for the format)</vt:lpstr>
      <vt:lpstr>How this all fits together.</vt:lpstr>
      <vt:lpstr>Basic tips when grading with descriptors</vt:lpstr>
      <vt:lpstr>What to do in case of problems</vt:lpstr>
      <vt:lpstr>Question: Can you give in-between marks?</vt:lpstr>
      <vt:lpstr>Question: Can you give in-between marks?</vt:lpstr>
      <vt:lpstr>Giving in-between marks on Teams</vt:lpstr>
      <vt:lpstr>Descriptive grids: Good for teachers</vt:lpstr>
      <vt:lpstr>Good for departments</vt:lpstr>
      <vt:lpstr>Good for students (well-documented)</vt:lpstr>
      <vt:lpstr>“Why did I get 2/5 for essay format?”</vt:lpstr>
      <vt:lpstr>Basic tips when designing descriptors</vt:lpstr>
      <vt:lpstr>What are the main goals when designing a grid?</vt:lpstr>
      <vt:lpstr>An example of good descriptors (midterm essay: descriptors for format)</vt:lpstr>
      <vt:lpstr>Adapting for specific tasks: Final essay</vt:lpstr>
      <vt:lpstr>Adapting for teaching goals: Spoken grammar in 101A: teaching –ed</vt:lpstr>
      <vt:lpstr>A quick look at some of the grids/tasks</vt:lpstr>
      <vt:lpstr>First example: Grid for personal essays (B block)</vt:lpstr>
      <vt:lpstr>Descriptors for the “Content” line: Personal essay, 101B (102B? 103B?)</vt:lpstr>
      <vt:lpstr>Descriptors for the “Organization” line: Personal essay, 101B-103B midterm</vt:lpstr>
      <vt:lpstr>Grammar and vocabulary: Level-specific</vt:lpstr>
      <vt:lpstr>Summary: What is cross-level, what is level-specific</vt:lpstr>
      <vt:lpstr>Second example: Reading/writing exam</vt:lpstr>
      <vt:lpstr>Reading competency for B-block: Is it really a good fit for “reading exams?”</vt:lpstr>
      <vt:lpstr>Research essay: The “Content” mark has become an evaluation of the reading</vt:lpstr>
      <vt:lpstr>“How do you read all of the texts that students have chosen?”</vt:lpstr>
      <vt:lpstr>“How do you read all of the texts that students have chosen?” I don’t.</vt:lpstr>
      <vt:lpstr>The end result</vt:lpstr>
      <vt:lpstr>Can we use a similar exam for 103B?</vt:lpstr>
      <vt:lpstr>And the answer is…</vt:lpstr>
      <vt:lpstr>Good descriptors: Good building blocks</vt:lpstr>
      <vt:lpstr>Other grids I’m sharing</vt:lpstr>
      <vt:lpstr>Where to get the grids: The Pheedloop page for this session</vt:lpstr>
      <vt:lpstr>Looking ahead</vt:lpstr>
      <vt:lpstr>The end.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and developing descriptive grids, by Jérôme Loisel</dc:title>
  <dc:creator>Jérôme Loisel</dc:creator>
  <cp:lastModifiedBy>Jérôme Loisel</cp:lastModifiedBy>
  <cp:revision>1</cp:revision>
  <dcterms:created xsi:type="dcterms:W3CDTF">2021-06-07T22:32:56Z</dcterms:created>
  <dcterms:modified xsi:type="dcterms:W3CDTF">2021-06-08T14:31:49Z</dcterms:modified>
</cp:coreProperties>
</file>