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56" r:id="rId3"/>
    <p:sldId id="280" r:id="rId4"/>
    <p:sldId id="282" r:id="rId5"/>
    <p:sldId id="283" r:id="rId6"/>
    <p:sldId id="284" r:id="rId7"/>
    <p:sldId id="285" r:id="rId8"/>
    <p:sldId id="261" r:id="rId9"/>
    <p:sldId id="276" r:id="rId10"/>
    <p:sldId id="257" r:id="rId11"/>
    <p:sldId id="260" r:id="rId12"/>
    <p:sldId id="258" r:id="rId13"/>
    <p:sldId id="271" r:id="rId14"/>
    <p:sldId id="273" r:id="rId15"/>
    <p:sldId id="269" r:id="rId16"/>
    <p:sldId id="274" r:id="rId17"/>
    <p:sldId id="262" r:id="rId18"/>
    <p:sldId id="270" r:id="rId19"/>
    <p:sldId id="275" r:id="rId20"/>
    <p:sldId id="279" r:id="rId21"/>
    <p:sldId id="287" r:id="rId22"/>
    <p:sldId id="268" r:id="rId23"/>
    <p:sldId id="263" r:id="rId24"/>
    <p:sldId id="264" r:id="rId25"/>
    <p:sldId id="266" r:id="rId26"/>
    <p:sldId id="267" r:id="rId27"/>
    <p:sldId id="318" r:id="rId28"/>
    <p:sldId id="265" r:id="rId29"/>
    <p:sldId id="325" r:id="rId30"/>
    <p:sldId id="278" r:id="rId31"/>
    <p:sldId id="286" r:id="rId32"/>
    <p:sldId id="288" r:id="rId33"/>
    <p:sldId id="289" r:id="rId34"/>
    <p:sldId id="290" r:id="rId35"/>
    <p:sldId id="293" r:id="rId36"/>
    <p:sldId id="317" r:id="rId37"/>
    <p:sldId id="324" r:id="rId38"/>
    <p:sldId id="323" r:id="rId39"/>
    <p:sldId id="319" r:id="rId40"/>
    <p:sldId id="294" r:id="rId41"/>
    <p:sldId id="320" r:id="rId42"/>
    <p:sldId id="321" r:id="rId43"/>
    <p:sldId id="322" r:id="rId44"/>
    <p:sldId id="315" r:id="rId45"/>
    <p:sldId id="277" r:id="rId46"/>
    <p:sldId id="316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6799E7-E80C-4C48-8BD5-37557E705E07}" v="2078" dt="2021-06-08T14:30:55.8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érôme Loisel" userId="348567fc-9150-474d-bfe8-b3375790fbcd" providerId="ADAL" clId="{566799E7-E80C-4C48-8BD5-37557E705E07}"/>
    <pc:docChg chg="undo custSel mod addSld delSld modSld sldOrd">
      <pc:chgData name="Jérôme Loisel" userId="348567fc-9150-474d-bfe8-b3375790fbcd" providerId="ADAL" clId="{566799E7-E80C-4C48-8BD5-37557E705E07}" dt="2021-06-08T14:31:12.891" v="12723" actId="20577"/>
      <pc:docMkLst>
        <pc:docMk/>
      </pc:docMkLst>
      <pc:sldChg chg="modSp add ord">
        <pc:chgData name="Jérôme Loisel" userId="348567fc-9150-474d-bfe8-b3375790fbcd" providerId="ADAL" clId="{566799E7-E80C-4C48-8BD5-37557E705E07}" dt="2021-06-08T14:31:12.891" v="12723" actId="20577"/>
        <pc:sldMkLst>
          <pc:docMk/>
          <pc:sldMk cId="1199195814" sldId="256"/>
        </pc:sldMkLst>
        <pc:spChg chg="mod">
          <ac:chgData name="Jérôme Loisel" userId="348567fc-9150-474d-bfe8-b3375790fbcd" providerId="ADAL" clId="{566799E7-E80C-4C48-8BD5-37557E705E07}" dt="2021-06-08T14:31:12.891" v="12723" actId="20577"/>
          <ac:spMkLst>
            <pc:docMk/>
            <pc:sldMk cId="1199195814" sldId="256"/>
            <ac:spMk id="2" creationId="{EB3FED22-BB22-48B6-8682-709450FDF920}"/>
          </ac:spMkLst>
        </pc:spChg>
        <pc:spChg chg="mod">
          <ac:chgData name="Jérôme Loisel" userId="348567fc-9150-474d-bfe8-b3375790fbcd" providerId="ADAL" clId="{566799E7-E80C-4C48-8BD5-37557E705E07}" dt="2021-06-07T02:59:37.036" v="278" actId="20577"/>
          <ac:spMkLst>
            <pc:docMk/>
            <pc:sldMk cId="1199195814" sldId="256"/>
            <ac:spMk id="3" creationId="{F9A031AA-E0ED-4EF1-8AFB-8A67B2134138}"/>
          </ac:spMkLst>
        </pc:spChg>
      </pc:sldChg>
      <pc:sldChg chg="addSp modSp add mod ord setBg">
        <pc:chgData name="Jérôme Loisel" userId="348567fc-9150-474d-bfe8-b3375790fbcd" providerId="ADAL" clId="{566799E7-E80C-4C48-8BD5-37557E705E07}" dt="2021-06-07T14:49:43.587" v="5607" actId="207"/>
        <pc:sldMkLst>
          <pc:docMk/>
          <pc:sldMk cId="216098596" sldId="257"/>
        </pc:sldMkLst>
        <pc:spChg chg="mod">
          <ac:chgData name="Jérôme Loisel" userId="348567fc-9150-474d-bfe8-b3375790fbcd" providerId="ADAL" clId="{566799E7-E80C-4C48-8BD5-37557E705E07}" dt="2021-06-07T04:15:48.775" v="2021" actId="20577"/>
          <ac:spMkLst>
            <pc:docMk/>
            <pc:sldMk cId="216098596" sldId="257"/>
            <ac:spMk id="2" creationId="{BA63E83D-4538-4862-8EA3-16066AF4C42E}"/>
          </ac:spMkLst>
        </pc:spChg>
        <pc:spChg chg="mod ord">
          <ac:chgData name="Jérôme Loisel" userId="348567fc-9150-474d-bfe8-b3375790fbcd" providerId="ADAL" clId="{566799E7-E80C-4C48-8BD5-37557E705E07}" dt="2021-06-07T04:16:21.703" v="2102" actId="114"/>
          <ac:spMkLst>
            <pc:docMk/>
            <pc:sldMk cId="216098596" sldId="257"/>
            <ac:spMk id="3" creationId="{9C04C667-4BFD-4328-B165-BBB97BBC2555}"/>
          </ac:spMkLst>
        </pc:spChg>
        <pc:picChg chg="add mod">
          <ac:chgData name="Jérôme Loisel" userId="348567fc-9150-474d-bfe8-b3375790fbcd" providerId="ADAL" clId="{566799E7-E80C-4C48-8BD5-37557E705E07}" dt="2021-06-07T14:49:43.587" v="5607" actId="207"/>
          <ac:picMkLst>
            <pc:docMk/>
            <pc:sldMk cId="216098596" sldId="257"/>
            <ac:picMk id="7" creationId="{A8096BED-CE2C-4848-9C88-6B9360922B5E}"/>
          </ac:picMkLst>
        </pc:picChg>
      </pc:sldChg>
      <pc:sldChg chg="addSp delSp modSp add mod ord setBg">
        <pc:chgData name="Jérôme Loisel" userId="348567fc-9150-474d-bfe8-b3375790fbcd" providerId="ADAL" clId="{566799E7-E80C-4C48-8BD5-37557E705E07}" dt="2021-06-07T20:10:19.592" v="10963"/>
        <pc:sldMkLst>
          <pc:docMk/>
          <pc:sldMk cId="789793828" sldId="258"/>
        </pc:sldMkLst>
        <pc:spChg chg="mod">
          <ac:chgData name="Jérôme Loisel" userId="348567fc-9150-474d-bfe8-b3375790fbcd" providerId="ADAL" clId="{566799E7-E80C-4C48-8BD5-37557E705E07}" dt="2021-06-07T14:21:48.184" v="4505" actId="20577"/>
          <ac:spMkLst>
            <pc:docMk/>
            <pc:sldMk cId="789793828" sldId="258"/>
            <ac:spMk id="2" creationId="{18C5E6E1-1B58-4239-930D-A1A57C9B1FA2}"/>
          </ac:spMkLst>
        </pc:spChg>
        <pc:spChg chg="del mod">
          <ac:chgData name="Jérôme Loisel" userId="348567fc-9150-474d-bfe8-b3375790fbcd" providerId="ADAL" clId="{566799E7-E80C-4C48-8BD5-37557E705E07}" dt="2021-06-07T03:45:05.669" v="1075" actId="26606"/>
          <ac:spMkLst>
            <pc:docMk/>
            <pc:sldMk cId="789793828" sldId="258"/>
            <ac:spMk id="3" creationId="{CB8A565C-69B6-4BC7-AAF1-351CC88759B3}"/>
          </ac:spMkLst>
        </pc:spChg>
        <pc:spChg chg="add del">
          <ac:chgData name="Jérôme Loisel" userId="348567fc-9150-474d-bfe8-b3375790fbcd" providerId="ADAL" clId="{566799E7-E80C-4C48-8BD5-37557E705E07}" dt="2021-06-07T03:45:45.112" v="1126" actId="26606"/>
          <ac:spMkLst>
            <pc:docMk/>
            <pc:sldMk cId="789793828" sldId="258"/>
            <ac:spMk id="9" creationId="{FB5993E2-C02B-4335-ABA5-D8EC465551E3}"/>
          </ac:spMkLst>
        </pc:spChg>
        <pc:spChg chg="add del">
          <ac:chgData name="Jérôme Loisel" userId="348567fc-9150-474d-bfe8-b3375790fbcd" providerId="ADAL" clId="{566799E7-E80C-4C48-8BD5-37557E705E07}" dt="2021-06-07T03:45:45.112" v="1126" actId="26606"/>
          <ac:spMkLst>
            <pc:docMk/>
            <pc:sldMk cId="789793828" sldId="258"/>
            <ac:spMk id="11" creationId="{C0B801A2-5622-4BE8-9AD2-C337A2CD0022}"/>
          </ac:spMkLst>
        </pc:spChg>
        <pc:spChg chg="add del">
          <ac:chgData name="Jérôme Loisel" userId="348567fc-9150-474d-bfe8-b3375790fbcd" providerId="ADAL" clId="{566799E7-E80C-4C48-8BD5-37557E705E07}" dt="2021-06-07T03:45:45.112" v="1126" actId="26606"/>
          <ac:spMkLst>
            <pc:docMk/>
            <pc:sldMk cId="789793828" sldId="258"/>
            <ac:spMk id="13" creationId="{B7AF614F-5BC3-4086-99F5-B87C5847A071}"/>
          </ac:spMkLst>
        </pc:spChg>
        <pc:spChg chg="add">
          <ac:chgData name="Jérôme Loisel" userId="348567fc-9150-474d-bfe8-b3375790fbcd" providerId="ADAL" clId="{566799E7-E80C-4C48-8BD5-37557E705E07}" dt="2021-06-07T03:45:45.112" v="1126" actId="26606"/>
          <ac:spMkLst>
            <pc:docMk/>
            <pc:sldMk cId="789793828" sldId="258"/>
            <ac:spMk id="18" creationId="{FB5993E2-C02B-4335-ABA5-D8EC465551E3}"/>
          </ac:spMkLst>
        </pc:spChg>
        <pc:spChg chg="add">
          <ac:chgData name="Jérôme Loisel" userId="348567fc-9150-474d-bfe8-b3375790fbcd" providerId="ADAL" clId="{566799E7-E80C-4C48-8BD5-37557E705E07}" dt="2021-06-07T03:45:45.112" v="1126" actId="26606"/>
          <ac:spMkLst>
            <pc:docMk/>
            <pc:sldMk cId="789793828" sldId="258"/>
            <ac:spMk id="20" creationId="{C0B801A2-5622-4BE8-9AD2-C337A2CD0022}"/>
          </ac:spMkLst>
        </pc:spChg>
        <pc:spChg chg="add">
          <ac:chgData name="Jérôme Loisel" userId="348567fc-9150-474d-bfe8-b3375790fbcd" providerId="ADAL" clId="{566799E7-E80C-4C48-8BD5-37557E705E07}" dt="2021-06-07T03:45:45.112" v="1126" actId="26606"/>
          <ac:spMkLst>
            <pc:docMk/>
            <pc:sldMk cId="789793828" sldId="258"/>
            <ac:spMk id="22" creationId="{B7AF614F-5BC3-4086-99F5-B87C5847A071}"/>
          </ac:spMkLst>
        </pc:spChg>
        <pc:graphicFrameChg chg="add mod modGraphic">
          <ac:chgData name="Jérôme Loisel" userId="348567fc-9150-474d-bfe8-b3375790fbcd" providerId="ADAL" clId="{566799E7-E80C-4C48-8BD5-37557E705E07}" dt="2021-06-07T14:34:54.127" v="5348" actId="20577"/>
          <ac:graphicFrameMkLst>
            <pc:docMk/>
            <pc:sldMk cId="789793828" sldId="258"/>
            <ac:graphicFrameMk id="5" creationId="{1AF9F778-115C-46AC-8FDE-581B783DEAE7}"/>
          </ac:graphicFrameMkLst>
        </pc:graphicFrameChg>
      </pc:sldChg>
      <pc:sldChg chg="addSp delSp modSp add del mod ord setBg">
        <pc:chgData name="Jérôme Loisel" userId="348567fc-9150-474d-bfe8-b3375790fbcd" providerId="ADAL" clId="{566799E7-E80C-4C48-8BD5-37557E705E07}" dt="2021-06-07T15:15:16.549" v="6083" actId="2696"/>
        <pc:sldMkLst>
          <pc:docMk/>
          <pc:sldMk cId="1357963373" sldId="259"/>
        </pc:sldMkLst>
        <pc:spChg chg="mod">
          <ac:chgData name="Jérôme Loisel" userId="348567fc-9150-474d-bfe8-b3375790fbcd" providerId="ADAL" clId="{566799E7-E80C-4C48-8BD5-37557E705E07}" dt="2021-06-07T03:55:43.545" v="1776" actId="20577"/>
          <ac:spMkLst>
            <pc:docMk/>
            <pc:sldMk cId="1357963373" sldId="259"/>
            <ac:spMk id="2" creationId="{8D27AFE9-3BBC-4303-8D1A-5E393A470EF6}"/>
          </ac:spMkLst>
        </pc:spChg>
        <pc:spChg chg="add del mod">
          <ac:chgData name="Jérôme Loisel" userId="348567fc-9150-474d-bfe8-b3375790fbcd" providerId="ADAL" clId="{566799E7-E80C-4C48-8BD5-37557E705E07}" dt="2021-06-07T03:54:30.389" v="1699" actId="26606"/>
          <ac:spMkLst>
            <pc:docMk/>
            <pc:sldMk cId="1357963373" sldId="259"/>
            <ac:spMk id="3" creationId="{4A3B1503-0325-4066-8214-59C0FA2841BF}"/>
          </ac:spMkLst>
        </pc:spChg>
        <pc:spChg chg="add del">
          <ac:chgData name="Jérôme Loisel" userId="348567fc-9150-474d-bfe8-b3375790fbcd" providerId="ADAL" clId="{566799E7-E80C-4C48-8BD5-37557E705E07}" dt="2021-06-07T03:54:30.347" v="1698" actId="26606"/>
          <ac:spMkLst>
            <pc:docMk/>
            <pc:sldMk cId="1357963373" sldId="259"/>
            <ac:spMk id="9" creationId="{FB5993E2-C02B-4335-ABA5-D8EC465551E3}"/>
          </ac:spMkLst>
        </pc:spChg>
        <pc:spChg chg="add del">
          <ac:chgData name="Jérôme Loisel" userId="348567fc-9150-474d-bfe8-b3375790fbcd" providerId="ADAL" clId="{566799E7-E80C-4C48-8BD5-37557E705E07}" dt="2021-06-07T03:54:30.347" v="1698" actId="26606"/>
          <ac:spMkLst>
            <pc:docMk/>
            <pc:sldMk cId="1357963373" sldId="259"/>
            <ac:spMk id="11" creationId="{C0B801A2-5622-4BE8-9AD2-C337A2CD0022}"/>
          </ac:spMkLst>
        </pc:spChg>
        <pc:spChg chg="add del">
          <ac:chgData name="Jérôme Loisel" userId="348567fc-9150-474d-bfe8-b3375790fbcd" providerId="ADAL" clId="{566799E7-E80C-4C48-8BD5-37557E705E07}" dt="2021-06-07T03:54:30.347" v="1698" actId="26606"/>
          <ac:spMkLst>
            <pc:docMk/>
            <pc:sldMk cId="1357963373" sldId="259"/>
            <ac:spMk id="13" creationId="{B7AF614F-5BC3-4086-99F5-B87C5847A071}"/>
          </ac:spMkLst>
        </pc:spChg>
        <pc:graphicFrameChg chg="add del">
          <ac:chgData name="Jérôme Loisel" userId="348567fc-9150-474d-bfe8-b3375790fbcd" providerId="ADAL" clId="{566799E7-E80C-4C48-8BD5-37557E705E07}" dt="2021-06-07T03:54:30.347" v="1698" actId="26606"/>
          <ac:graphicFrameMkLst>
            <pc:docMk/>
            <pc:sldMk cId="1357963373" sldId="259"/>
            <ac:graphicFrameMk id="5" creationId="{124FF498-644A-41D0-A376-D184F8D6E5B6}"/>
          </ac:graphicFrameMkLst>
        </pc:graphicFrameChg>
        <pc:graphicFrameChg chg="add mod">
          <ac:chgData name="Jérôme Loisel" userId="348567fc-9150-474d-bfe8-b3375790fbcd" providerId="ADAL" clId="{566799E7-E80C-4C48-8BD5-37557E705E07}" dt="2021-06-07T03:58:10.072" v="1824" actId="20577"/>
          <ac:graphicFrameMkLst>
            <pc:docMk/>
            <pc:sldMk cId="1357963373" sldId="259"/>
            <ac:graphicFrameMk id="15" creationId="{9E18A1C7-E75A-4334-B3FE-9919B489F5E2}"/>
          </ac:graphicFrameMkLst>
        </pc:graphicFrameChg>
      </pc:sldChg>
      <pc:sldChg chg="add del">
        <pc:chgData name="Jérôme Loisel" userId="348567fc-9150-474d-bfe8-b3375790fbcd" providerId="ADAL" clId="{566799E7-E80C-4C48-8BD5-37557E705E07}" dt="2021-06-07T03:47:38.986" v="1403" actId="2696"/>
        <pc:sldMkLst>
          <pc:docMk/>
          <pc:sldMk cId="3267200283" sldId="259"/>
        </pc:sldMkLst>
      </pc:sldChg>
      <pc:sldChg chg="addSp delSp modSp add mod ord setBg">
        <pc:chgData name="Jérôme Loisel" userId="348567fc-9150-474d-bfe8-b3375790fbcd" providerId="ADAL" clId="{566799E7-E80C-4C48-8BD5-37557E705E07}" dt="2021-06-07T12:43:02.993" v="2628" actId="20577"/>
        <pc:sldMkLst>
          <pc:docMk/>
          <pc:sldMk cId="2876125923" sldId="260"/>
        </pc:sldMkLst>
        <pc:spChg chg="mod">
          <ac:chgData name="Jérôme Loisel" userId="348567fc-9150-474d-bfe8-b3375790fbcd" providerId="ADAL" clId="{566799E7-E80C-4C48-8BD5-37557E705E07}" dt="2021-06-07T12:43:02.993" v="2628" actId="20577"/>
          <ac:spMkLst>
            <pc:docMk/>
            <pc:sldMk cId="2876125923" sldId="260"/>
            <ac:spMk id="2" creationId="{CE359FF7-C189-48BA-BE72-F6F75E85BD5C}"/>
          </ac:spMkLst>
        </pc:spChg>
        <pc:spChg chg="del mod">
          <ac:chgData name="Jérôme Loisel" userId="348567fc-9150-474d-bfe8-b3375790fbcd" providerId="ADAL" clId="{566799E7-E80C-4C48-8BD5-37557E705E07}" dt="2021-06-07T03:59:21.645" v="1886" actId="26606"/>
          <ac:spMkLst>
            <pc:docMk/>
            <pc:sldMk cId="2876125923" sldId="260"/>
            <ac:spMk id="3" creationId="{CC900636-401A-425C-89BE-6286FE837398}"/>
          </ac:spMkLst>
        </pc:spChg>
        <pc:graphicFrameChg chg="add mod">
          <ac:chgData name="Jérôme Loisel" userId="348567fc-9150-474d-bfe8-b3375790fbcd" providerId="ADAL" clId="{566799E7-E80C-4C48-8BD5-37557E705E07}" dt="2021-06-07T04:00:20.232" v="1887"/>
          <ac:graphicFrameMkLst>
            <pc:docMk/>
            <pc:sldMk cId="2876125923" sldId="260"/>
            <ac:graphicFrameMk id="5" creationId="{F6955670-9187-48F0-962A-B39A71F54027}"/>
          </ac:graphicFrameMkLst>
        </pc:graphicFrameChg>
      </pc:sldChg>
      <pc:sldChg chg="addSp delSp modSp add mod setBg">
        <pc:chgData name="Jérôme Loisel" userId="348567fc-9150-474d-bfe8-b3375790fbcd" providerId="ADAL" clId="{566799E7-E80C-4C48-8BD5-37557E705E07}" dt="2021-06-07T20:38:58.848" v="11318" actId="12100"/>
        <pc:sldMkLst>
          <pc:docMk/>
          <pc:sldMk cId="3013572375" sldId="261"/>
        </pc:sldMkLst>
        <pc:spChg chg="mod">
          <ac:chgData name="Jérôme Loisel" userId="348567fc-9150-474d-bfe8-b3375790fbcd" providerId="ADAL" clId="{566799E7-E80C-4C48-8BD5-37557E705E07}" dt="2021-06-07T15:25:15.191" v="6561" actId="20577"/>
          <ac:spMkLst>
            <pc:docMk/>
            <pc:sldMk cId="3013572375" sldId="261"/>
            <ac:spMk id="2" creationId="{184970DB-2F3F-4D64-9279-54D1D1AD37AE}"/>
          </ac:spMkLst>
        </pc:spChg>
        <pc:spChg chg="del mod">
          <ac:chgData name="Jérôme Loisel" userId="348567fc-9150-474d-bfe8-b3375790fbcd" providerId="ADAL" clId="{566799E7-E80C-4C48-8BD5-37557E705E07}" dt="2021-06-07T12:38:44.557" v="2564" actId="26606"/>
          <ac:spMkLst>
            <pc:docMk/>
            <pc:sldMk cId="3013572375" sldId="261"/>
            <ac:spMk id="3" creationId="{C4592F5E-695C-485B-85C6-A4D4B8A4A8D6}"/>
          </ac:spMkLst>
        </pc:spChg>
        <pc:spChg chg="add del">
          <ac:chgData name="Jérôme Loisel" userId="348567fc-9150-474d-bfe8-b3375790fbcd" providerId="ADAL" clId="{566799E7-E80C-4C48-8BD5-37557E705E07}" dt="2021-06-07T12:38:44.503" v="2563" actId="26606"/>
          <ac:spMkLst>
            <pc:docMk/>
            <pc:sldMk cId="3013572375" sldId="261"/>
            <ac:spMk id="9" creationId="{311973C2-EB8B-452A-A698-4A252FD3AE28}"/>
          </ac:spMkLst>
        </pc:spChg>
        <pc:spChg chg="add del">
          <ac:chgData name="Jérôme Loisel" userId="348567fc-9150-474d-bfe8-b3375790fbcd" providerId="ADAL" clId="{566799E7-E80C-4C48-8BD5-37557E705E07}" dt="2021-06-07T12:38:44.503" v="2563" actId="26606"/>
          <ac:spMkLst>
            <pc:docMk/>
            <pc:sldMk cId="3013572375" sldId="261"/>
            <ac:spMk id="11" creationId="{10162E77-11AD-44A7-84EC-40C59EEFBD2E}"/>
          </ac:spMkLst>
        </pc:spChg>
        <pc:graphicFrameChg chg="add mod">
          <ac:chgData name="Jérôme Loisel" userId="348567fc-9150-474d-bfe8-b3375790fbcd" providerId="ADAL" clId="{566799E7-E80C-4C48-8BD5-37557E705E07}" dt="2021-06-07T20:38:58.848" v="11318" actId="12100"/>
          <ac:graphicFrameMkLst>
            <pc:docMk/>
            <pc:sldMk cId="3013572375" sldId="261"/>
            <ac:graphicFrameMk id="15" creationId="{E8E3C2A4-A8EB-44C5-AA67-7DE250ED5997}"/>
          </ac:graphicFrameMkLst>
        </pc:graphicFrameChg>
        <pc:picChg chg="add del">
          <ac:chgData name="Jérôme Loisel" userId="348567fc-9150-474d-bfe8-b3375790fbcd" providerId="ADAL" clId="{566799E7-E80C-4C48-8BD5-37557E705E07}" dt="2021-06-07T12:38:44.503" v="2563" actId="26606"/>
          <ac:picMkLst>
            <pc:docMk/>
            <pc:sldMk cId="3013572375" sldId="261"/>
            <ac:picMk id="5" creationId="{48A113A6-9BCC-47FF-897D-6B206C8FF2A1}"/>
          </ac:picMkLst>
        </pc:picChg>
        <pc:cxnChg chg="add del">
          <ac:chgData name="Jérôme Loisel" userId="348567fc-9150-474d-bfe8-b3375790fbcd" providerId="ADAL" clId="{566799E7-E80C-4C48-8BD5-37557E705E07}" dt="2021-06-07T12:38:44.503" v="2563" actId="26606"/>
          <ac:cxnSpMkLst>
            <pc:docMk/>
            <pc:sldMk cId="3013572375" sldId="261"/>
            <ac:cxnSpMk id="13" creationId="{5AB158E9-1B40-4CD6-95F0-95CA11DF7B7A}"/>
          </ac:cxnSpMkLst>
        </pc:cxnChg>
      </pc:sldChg>
      <pc:sldChg chg="addSp delSp modSp add mod ord setBg">
        <pc:chgData name="Jérôme Loisel" userId="348567fc-9150-474d-bfe8-b3375790fbcd" providerId="ADAL" clId="{566799E7-E80C-4C48-8BD5-37557E705E07}" dt="2021-06-07T18:11:36.140" v="8278" actId="26606"/>
        <pc:sldMkLst>
          <pc:docMk/>
          <pc:sldMk cId="1450419118" sldId="262"/>
        </pc:sldMkLst>
        <pc:spChg chg="mod">
          <ac:chgData name="Jérôme Loisel" userId="348567fc-9150-474d-bfe8-b3375790fbcd" providerId="ADAL" clId="{566799E7-E80C-4C48-8BD5-37557E705E07}" dt="2021-06-07T18:11:36.140" v="8278" actId="26606"/>
          <ac:spMkLst>
            <pc:docMk/>
            <pc:sldMk cId="1450419118" sldId="262"/>
            <ac:spMk id="2" creationId="{E1511AC2-8C7B-43B4-9F92-5787C012E3CC}"/>
          </ac:spMkLst>
        </pc:spChg>
        <pc:spChg chg="mod">
          <ac:chgData name="Jérôme Loisel" userId="348567fc-9150-474d-bfe8-b3375790fbcd" providerId="ADAL" clId="{566799E7-E80C-4C48-8BD5-37557E705E07}" dt="2021-06-07T18:11:36.140" v="8278" actId="26606"/>
          <ac:spMkLst>
            <pc:docMk/>
            <pc:sldMk cId="1450419118" sldId="262"/>
            <ac:spMk id="3" creationId="{D28E1463-1959-4BEF-8F9A-FFCD694DDC1A}"/>
          </ac:spMkLst>
        </pc:spChg>
        <pc:spChg chg="add del">
          <ac:chgData name="Jérôme Loisel" userId="348567fc-9150-474d-bfe8-b3375790fbcd" providerId="ADAL" clId="{566799E7-E80C-4C48-8BD5-37557E705E07}" dt="2021-06-07T18:11:36.140" v="8278" actId="26606"/>
          <ac:spMkLst>
            <pc:docMk/>
            <pc:sldMk cId="1450419118" sldId="262"/>
            <ac:spMk id="9" creationId="{311973C2-EB8B-452A-A698-4A252FD3AE28}"/>
          </ac:spMkLst>
        </pc:spChg>
        <pc:spChg chg="add del">
          <ac:chgData name="Jérôme Loisel" userId="348567fc-9150-474d-bfe8-b3375790fbcd" providerId="ADAL" clId="{566799E7-E80C-4C48-8BD5-37557E705E07}" dt="2021-06-07T18:11:36.140" v="8278" actId="26606"/>
          <ac:spMkLst>
            <pc:docMk/>
            <pc:sldMk cId="1450419118" sldId="262"/>
            <ac:spMk id="11" creationId="{10162E77-11AD-44A7-84EC-40C59EEFBD2E}"/>
          </ac:spMkLst>
        </pc:spChg>
        <pc:spChg chg="add del">
          <ac:chgData name="Jérôme Loisel" userId="348567fc-9150-474d-bfe8-b3375790fbcd" providerId="ADAL" clId="{566799E7-E80C-4C48-8BD5-37557E705E07}" dt="2021-06-07T18:11:36.140" v="8278" actId="26606"/>
          <ac:spMkLst>
            <pc:docMk/>
            <pc:sldMk cId="1450419118" sldId="262"/>
            <ac:spMk id="18" creationId="{10162E77-11AD-44A7-84EC-40C59EEFBD2E}"/>
          </ac:spMkLst>
        </pc:spChg>
        <pc:spChg chg="add del">
          <ac:chgData name="Jérôme Loisel" userId="348567fc-9150-474d-bfe8-b3375790fbcd" providerId="ADAL" clId="{566799E7-E80C-4C48-8BD5-37557E705E07}" dt="2021-06-07T18:11:36.140" v="8278" actId="26606"/>
          <ac:spMkLst>
            <pc:docMk/>
            <pc:sldMk cId="1450419118" sldId="262"/>
            <ac:spMk id="22" creationId="{6329CBCE-21AE-419D-AC1F-8ACF510A6670}"/>
          </ac:spMkLst>
        </pc:spChg>
        <pc:spChg chg="add del">
          <ac:chgData name="Jérôme Loisel" userId="348567fc-9150-474d-bfe8-b3375790fbcd" providerId="ADAL" clId="{566799E7-E80C-4C48-8BD5-37557E705E07}" dt="2021-06-07T18:11:36.140" v="8278" actId="26606"/>
          <ac:spMkLst>
            <pc:docMk/>
            <pc:sldMk cId="1450419118" sldId="262"/>
            <ac:spMk id="24" creationId="{FF2DA012-1414-493D-888F-5D99D0BDA322}"/>
          </ac:spMkLst>
        </pc:spChg>
        <pc:picChg chg="add mod">
          <ac:chgData name="Jérôme Loisel" userId="348567fc-9150-474d-bfe8-b3375790fbcd" providerId="ADAL" clId="{566799E7-E80C-4C48-8BD5-37557E705E07}" dt="2021-06-07T18:11:36.140" v="8278" actId="26606"/>
          <ac:picMkLst>
            <pc:docMk/>
            <pc:sldMk cId="1450419118" sldId="262"/>
            <ac:picMk id="5" creationId="{40839949-AB66-41D5-BAE4-993982BC3E29}"/>
          </ac:picMkLst>
        </pc:picChg>
        <pc:cxnChg chg="add del">
          <ac:chgData name="Jérôme Loisel" userId="348567fc-9150-474d-bfe8-b3375790fbcd" providerId="ADAL" clId="{566799E7-E80C-4C48-8BD5-37557E705E07}" dt="2021-06-07T18:11:36.140" v="8278" actId="26606"/>
          <ac:cxnSpMkLst>
            <pc:docMk/>
            <pc:sldMk cId="1450419118" sldId="262"/>
            <ac:cxnSpMk id="13" creationId="{5AB158E9-1B40-4CD6-95F0-95CA11DF7B7A}"/>
          </ac:cxnSpMkLst>
        </pc:cxnChg>
        <pc:cxnChg chg="add del">
          <ac:chgData name="Jérôme Loisel" userId="348567fc-9150-474d-bfe8-b3375790fbcd" providerId="ADAL" clId="{566799E7-E80C-4C48-8BD5-37557E705E07}" dt="2021-06-07T18:11:36.140" v="8278" actId="26606"/>
          <ac:cxnSpMkLst>
            <pc:docMk/>
            <pc:sldMk cId="1450419118" sldId="262"/>
            <ac:cxnSpMk id="20" creationId="{5AB158E9-1B40-4CD6-95F0-95CA11DF7B7A}"/>
          </ac:cxnSpMkLst>
        </pc:cxnChg>
      </pc:sldChg>
      <pc:sldChg chg="modSp add del">
        <pc:chgData name="Jérôme Loisel" userId="348567fc-9150-474d-bfe8-b3375790fbcd" providerId="ADAL" clId="{566799E7-E80C-4C48-8BD5-37557E705E07}" dt="2021-06-07T12:44:20.407" v="2656" actId="2696"/>
        <pc:sldMkLst>
          <pc:docMk/>
          <pc:sldMk cId="3750254724" sldId="262"/>
        </pc:sldMkLst>
        <pc:spChg chg="mod">
          <ac:chgData name="Jérôme Loisel" userId="348567fc-9150-474d-bfe8-b3375790fbcd" providerId="ADAL" clId="{566799E7-E80C-4C48-8BD5-37557E705E07}" dt="2021-06-07T12:44:08.076" v="2655" actId="20577"/>
          <ac:spMkLst>
            <pc:docMk/>
            <pc:sldMk cId="3750254724" sldId="262"/>
            <ac:spMk id="2" creationId="{0FFDD2C1-E130-4AC3-80BA-9C390884DFC2}"/>
          </ac:spMkLst>
        </pc:spChg>
      </pc:sldChg>
      <pc:sldChg chg="addSp delSp modSp add mod setBg delDesignElem">
        <pc:chgData name="Jérôme Loisel" userId="348567fc-9150-474d-bfe8-b3375790fbcd" providerId="ADAL" clId="{566799E7-E80C-4C48-8BD5-37557E705E07}" dt="2021-06-07T13:04:44.435" v="2966" actId="26606"/>
        <pc:sldMkLst>
          <pc:docMk/>
          <pc:sldMk cId="3695967188" sldId="263"/>
        </pc:sldMkLst>
        <pc:spChg chg="add del">
          <ac:chgData name="Jérôme Loisel" userId="348567fc-9150-474d-bfe8-b3375790fbcd" providerId="ADAL" clId="{566799E7-E80C-4C48-8BD5-37557E705E07}" dt="2021-06-07T12:50:29.700" v="2692" actId="26606"/>
          <ac:spMkLst>
            <pc:docMk/>
            <pc:sldMk cId="3695967188" sldId="263"/>
            <ac:spMk id="2" creationId="{0638A84C-A2F1-413B-8976-CADB99C9C975}"/>
          </ac:spMkLst>
        </pc:spChg>
        <pc:spChg chg="del">
          <ac:chgData name="Jérôme Loisel" userId="348567fc-9150-474d-bfe8-b3375790fbcd" providerId="ADAL" clId="{566799E7-E80C-4C48-8BD5-37557E705E07}" dt="2021-06-07T12:49:49.688" v="2687"/>
          <ac:spMkLst>
            <pc:docMk/>
            <pc:sldMk cId="3695967188" sldId="263"/>
            <ac:spMk id="3" creationId="{A3E27E61-D65D-40F2-B62F-DBB23AA28A74}"/>
          </ac:spMkLst>
        </pc:spChg>
        <pc:spChg chg="add del mod">
          <ac:chgData name="Jérôme Loisel" userId="348567fc-9150-474d-bfe8-b3375790fbcd" providerId="ADAL" clId="{566799E7-E80C-4C48-8BD5-37557E705E07}" dt="2021-06-07T12:50:25.766" v="2691"/>
          <ac:spMkLst>
            <pc:docMk/>
            <pc:sldMk cId="3695967188" sldId="263"/>
            <ac:spMk id="6" creationId="{3D603D30-BED6-4F30-A605-BD8AB7F91581}"/>
          </ac:spMkLst>
        </pc:spChg>
        <pc:spChg chg="add mod">
          <ac:chgData name="Jérôme Loisel" userId="348567fc-9150-474d-bfe8-b3375790fbcd" providerId="ADAL" clId="{566799E7-E80C-4C48-8BD5-37557E705E07}" dt="2021-06-07T13:04:44.435" v="2966" actId="26606"/>
          <ac:spMkLst>
            <pc:docMk/>
            <pc:sldMk cId="3695967188" sldId="263"/>
            <ac:spMk id="8" creationId="{0FBD49F6-CD5B-4C76-ADF3-BC77949C7C64}"/>
          </ac:spMkLst>
        </pc:spChg>
        <pc:spChg chg="add del">
          <ac:chgData name="Jérôme Loisel" userId="348567fc-9150-474d-bfe8-b3375790fbcd" providerId="ADAL" clId="{566799E7-E80C-4C48-8BD5-37557E705E07}" dt="2021-06-07T12:50:10.521" v="2689" actId="26606"/>
          <ac:spMkLst>
            <pc:docMk/>
            <pc:sldMk cId="3695967188" sldId="263"/>
            <ac:spMk id="9" creationId="{C2579DAE-C141-48DB-810E-C070C300819E}"/>
          </ac:spMkLst>
        </pc:spChg>
        <pc:spChg chg="add del">
          <ac:chgData name="Jérôme Loisel" userId="348567fc-9150-474d-bfe8-b3375790fbcd" providerId="ADAL" clId="{566799E7-E80C-4C48-8BD5-37557E705E07}" dt="2021-06-07T13:04:44.435" v="2966" actId="26606"/>
          <ac:spMkLst>
            <pc:docMk/>
            <pc:sldMk cId="3695967188" sldId="263"/>
            <ac:spMk id="10" creationId="{4E4490D0-3672-446A-AC12-B4830333BDDD}"/>
          </ac:spMkLst>
        </pc:spChg>
        <pc:spChg chg="add del">
          <ac:chgData name="Jérôme Loisel" userId="348567fc-9150-474d-bfe8-b3375790fbcd" providerId="ADAL" clId="{566799E7-E80C-4C48-8BD5-37557E705E07}" dt="2021-06-07T12:50:10.521" v="2689" actId="26606"/>
          <ac:spMkLst>
            <pc:docMk/>
            <pc:sldMk cId="3695967188" sldId="263"/>
            <ac:spMk id="11" creationId="{02FD90C3-6350-4D5B-9738-6E94EDF30F74}"/>
          </ac:spMkLst>
        </pc:spChg>
        <pc:spChg chg="add del">
          <ac:chgData name="Jérôme Loisel" userId="348567fc-9150-474d-bfe8-b3375790fbcd" providerId="ADAL" clId="{566799E7-E80C-4C48-8BD5-37557E705E07}" dt="2021-06-07T12:52:00.103" v="2782" actId="26606"/>
          <ac:spMkLst>
            <pc:docMk/>
            <pc:sldMk cId="3695967188" sldId="263"/>
            <ac:spMk id="12" creationId="{C2579DAE-C141-48DB-810E-C070C300819E}"/>
          </ac:spMkLst>
        </pc:spChg>
        <pc:spChg chg="add del">
          <ac:chgData name="Jérôme Loisel" userId="348567fc-9150-474d-bfe8-b3375790fbcd" providerId="ADAL" clId="{566799E7-E80C-4C48-8BD5-37557E705E07}" dt="2021-06-07T12:50:10.521" v="2689" actId="26606"/>
          <ac:spMkLst>
            <pc:docMk/>
            <pc:sldMk cId="3695967188" sldId="263"/>
            <ac:spMk id="13" creationId="{41497DE5-0939-4D1D-9350-0C5E1B209C68}"/>
          </ac:spMkLst>
        </pc:spChg>
        <pc:spChg chg="add del">
          <ac:chgData name="Jérôme Loisel" userId="348567fc-9150-474d-bfe8-b3375790fbcd" providerId="ADAL" clId="{566799E7-E80C-4C48-8BD5-37557E705E07}" dt="2021-06-07T12:52:00.103" v="2782" actId="26606"/>
          <ac:spMkLst>
            <pc:docMk/>
            <pc:sldMk cId="3695967188" sldId="263"/>
            <ac:spMk id="14" creationId="{02FD90C3-6350-4D5B-9738-6E94EDF30F74}"/>
          </ac:spMkLst>
        </pc:spChg>
        <pc:spChg chg="add del">
          <ac:chgData name="Jérôme Loisel" userId="348567fc-9150-474d-bfe8-b3375790fbcd" providerId="ADAL" clId="{566799E7-E80C-4C48-8BD5-37557E705E07}" dt="2021-06-07T12:50:10.521" v="2689" actId="26606"/>
          <ac:spMkLst>
            <pc:docMk/>
            <pc:sldMk cId="3695967188" sldId="263"/>
            <ac:spMk id="15" creationId="{5CCC70ED-6C63-4537-B7EB-51990D6C0A6F}"/>
          </ac:spMkLst>
        </pc:spChg>
        <pc:spChg chg="add del">
          <ac:chgData name="Jérôme Loisel" userId="348567fc-9150-474d-bfe8-b3375790fbcd" providerId="ADAL" clId="{566799E7-E80C-4C48-8BD5-37557E705E07}" dt="2021-06-07T12:52:00.103" v="2782" actId="26606"/>
          <ac:spMkLst>
            <pc:docMk/>
            <pc:sldMk cId="3695967188" sldId="263"/>
            <ac:spMk id="16" creationId="{41497DE5-0939-4D1D-9350-0C5E1B209C68}"/>
          </ac:spMkLst>
        </pc:spChg>
        <pc:spChg chg="add del">
          <ac:chgData name="Jérôme Loisel" userId="348567fc-9150-474d-bfe8-b3375790fbcd" providerId="ADAL" clId="{566799E7-E80C-4C48-8BD5-37557E705E07}" dt="2021-06-07T12:50:10.521" v="2689" actId="26606"/>
          <ac:spMkLst>
            <pc:docMk/>
            <pc:sldMk cId="3695967188" sldId="263"/>
            <ac:spMk id="17" creationId="{B76E24C1-2968-40DC-A36E-F6B85F0F0752}"/>
          </ac:spMkLst>
        </pc:spChg>
        <pc:spChg chg="add del">
          <ac:chgData name="Jérôme Loisel" userId="348567fc-9150-474d-bfe8-b3375790fbcd" providerId="ADAL" clId="{566799E7-E80C-4C48-8BD5-37557E705E07}" dt="2021-06-07T12:52:00.103" v="2782" actId="26606"/>
          <ac:spMkLst>
            <pc:docMk/>
            <pc:sldMk cId="3695967188" sldId="263"/>
            <ac:spMk id="18" creationId="{5CCC70ED-6C63-4537-B7EB-51990D6C0A6F}"/>
          </ac:spMkLst>
        </pc:spChg>
        <pc:spChg chg="add del">
          <ac:chgData name="Jérôme Loisel" userId="348567fc-9150-474d-bfe8-b3375790fbcd" providerId="ADAL" clId="{566799E7-E80C-4C48-8BD5-37557E705E07}" dt="2021-06-07T13:04:44.435" v="2966" actId="26606"/>
          <ac:spMkLst>
            <pc:docMk/>
            <pc:sldMk cId="3695967188" sldId="263"/>
            <ac:spMk id="19" creationId="{FA4CD5CB-D209-4D70-8CA4-629731C59219}"/>
          </ac:spMkLst>
        </pc:spChg>
        <pc:spChg chg="add del">
          <ac:chgData name="Jérôme Loisel" userId="348567fc-9150-474d-bfe8-b3375790fbcd" providerId="ADAL" clId="{566799E7-E80C-4C48-8BD5-37557E705E07}" dt="2021-06-07T12:52:00.103" v="2782" actId="26606"/>
          <ac:spMkLst>
            <pc:docMk/>
            <pc:sldMk cId="3695967188" sldId="263"/>
            <ac:spMk id="20" creationId="{B76E24C1-2968-40DC-A36E-F6B85F0F0752}"/>
          </ac:spMkLst>
        </pc:spChg>
        <pc:spChg chg="add del">
          <ac:chgData name="Jérôme Loisel" userId="348567fc-9150-474d-bfe8-b3375790fbcd" providerId="ADAL" clId="{566799E7-E80C-4C48-8BD5-37557E705E07}" dt="2021-06-07T13:04:44.435" v="2966" actId="26606"/>
          <ac:spMkLst>
            <pc:docMk/>
            <pc:sldMk cId="3695967188" sldId="263"/>
            <ac:spMk id="22" creationId="{39CB82C2-DF65-4EC1-8280-F201D50F570B}"/>
          </ac:spMkLst>
        </pc:spChg>
        <pc:spChg chg="add del">
          <ac:chgData name="Jérôme Loisel" userId="348567fc-9150-474d-bfe8-b3375790fbcd" providerId="ADAL" clId="{566799E7-E80C-4C48-8BD5-37557E705E07}" dt="2021-06-07T13:04:44.435" v="2966" actId="26606"/>
          <ac:spMkLst>
            <pc:docMk/>
            <pc:sldMk cId="3695967188" sldId="263"/>
            <ac:spMk id="23" creationId="{B4C27B90-DF2B-4D00-BA07-18ED774CD2F1}"/>
          </ac:spMkLst>
        </pc:spChg>
        <pc:spChg chg="add del">
          <ac:chgData name="Jérôme Loisel" userId="348567fc-9150-474d-bfe8-b3375790fbcd" providerId="ADAL" clId="{566799E7-E80C-4C48-8BD5-37557E705E07}" dt="2021-06-07T12:52:25.825" v="2784"/>
          <ac:spMkLst>
            <pc:docMk/>
            <pc:sldMk cId="3695967188" sldId="263"/>
            <ac:spMk id="25" creationId="{4E4490D0-3672-446A-AC12-B4830333BDDD}"/>
          </ac:spMkLst>
        </pc:spChg>
        <pc:spChg chg="add del">
          <ac:chgData name="Jérôme Loisel" userId="348567fc-9150-474d-bfe8-b3375790fbcd" providerId="ADAL" clId="{566799E7-E80C-4C48-8BD5-37557E705E07}" dt="2021-06-07T13:04:44.435" v="2966" actId="26606"/>
          <ac:spMkLst>
            <pc:docMk/>
            <pc:sldMk cId="3695967188" sldId="263"/>
            <ac:spMk id="26" creationId="{593ACC25-C262-417A-8AA9-0641C772BDB6}"/>
          </ac:spMkLst>
        </pc:spChg>
        <pc:spChg chg="add del">
          <ac:chgData name="Jérôme Loisel" userId="348567fc-9150-474d-bfe8-b3375790fbcd" providerId="ADAL" clId="{566799E7-E80C-4C48-8BD5-37557E705E07}" dt="2021-06-07T12:52:25.825" v="2784"/>
          <ac:spMkLst>
            <pc:docMk/>
            <pc:sldMk cId="3695967188" sldId="263"/>
            <ac:spMk id="27" creationId="{39CB82C2-DF65-4EC1-8280-F201D50F570B}"/>
          </ac:spMkLst>
        </pc:spChg>
        <pc:spChg chg="add del mod">
          <ac:chgData name="Jérôme Loisel" userId="348567fc-9150-474d-bfe8-b3375790fbcd" providerId="ADAL" clId="{566799E7-E80C-4C48-8BD5-37557E705E07}" dt="2021-06-07T13:04:42.372" v="2965"/>
          <ac:spMkLst>
            <pc:docMk/>
            <pc:sldMk cId="3695967188" sldId="263"/>
            <ac:spMk id="30" creationId="{51BEAA38-3716-46E3-8238-02FC7B8A7331}"/>
          </ac:spMkLst>
        </pc:spChg>
        <pc:spChg chg="add del">
          <ac:chgData name="Jérôme Loisel" userId="348567fc-9150-474d-bfe8-b3375790fbcd" providerId="ADAL" clId="{566799E7-E80C-4C48-8BD5-37557E705E07}" dt="2021-06-07T12:52:25.825" v="2784"/>
          <ac:spMkLst>
            <pc:docMk/>
            <pc:sldMk cId="3695967188" sldId="263"/>
            <ac:spMk id="31" creationId="{FA4CD5CB-D209-4D70-8CA4-629731C59219}"/>
          </ac:spMkLst>
        </pc:spChg>
        <pc:spChg chg="add">
          <ac:chgData name="Jérôme Loisel" userId="348567fc-9150-474d-bfe8-b3375790fbcd" providerId="ADAL" clId="{566799E7-E80C-4C48-8BD5-37557E705E07}" dt="2021-06-07T13:04:44.435" v="2966" actId="26606"/>
          <ac:spMkLst>
            <pc:docMk/>
            <pc:sldMk cId="3695967188" sldId="263"/>
            <ac:spMk id="34" creationId="{4E4490D0-3672-446A-AC12-B4830333BDDD}"/>
          </ac:spMkLst>
        </pc:spChg>
        <pc:spChg chg="add del">
          <ac:chgData name="Jérôme Loisel" userId="348567fc-9150-474d-bfe8-b3375790fbcd" providerId="ADAL" clId="{566799E7-E80C-4C48-8BD5-37557E705E07}" dt="2021-06-07T12:52:25.825" v="2784"/>
          <ac:spMkLst>
            <pc:docMk/>
            <pc:sldMk cId="3695967188" sldId="263"/>
            <ac:spMk id="35" creationId="{B4C27B90-DF2B-4D00-BA07-18ED774CD2F1}"/>
          </ac:spMkLst>
        </pc:spChg>
        <pc:spChg chg="add del">
          <ac:chgData name="Jérôme Loisel" userId="348567fc-9150-474d-bfe8-b3375790fbcd" providerId="ADAL" clId="{566799E7-E80C-4C48-8BD5-37557E705E07}" dt="2021-06-07T12:52:25.825" v="2784"/>
          <ac:spMkLst>
            <pc:docMk/>
            <pc:sldMk cId="3695967188" sldId="263"/>
            <ac:spMk id="37" creationId="{593ACC25-C262-417A-8AA9-0641C772BDB6}"/>
          </ac:spMkLst>
        </pc:spChg>
        <pc:spChg chg="add">
          <ac:chgData name="Jérôme Loisel" userId="348567fc-9150-474d-bfe8-b3375790fbcd" providerId="ADAL" clId="{566799E7-E80C-4C48-8BD5-37557E705E07}" dt="2021-06-07T13:04:44.435" v="2966" actId="26606"/>
          <ac:spMkLst>
            <pc:docMk/>
            <pc:sldMk cId="3695967188" sldId="263"/>
            <ac:spMk id="39" creationId="{39CB82C2-DF65-4EC1-8280-F201D50F570B}"/>
          </ac:spMkLst>
        </pc:spChg>
        <pc:spChg chg="add">
          <ac:chgData name="Jérôme Loisel" userId="348567fc-9150-474d-bfe8-b3375790fbcd" providerId="ADAL" clId="{566799E7-E80C-4C48-8BD5-37557E705E07}" dt="2021-06-07T13:04:44.435" v="2966" actId="26606"/>
          <ac:spMkLst>
            <pc:docMk/>
            <pc:sldMk cId="3695967188" sldId="263"/>
            <ac:spMk id="43" creationId="{FA4CD5CB-D209-4D70-8CA4-629731C59219}"/>
          </ac:spMkLst>
        </pc:spChg>
        <pc:spChg chg="add">
          <ac:chgData name="Jérôme Loisel" userId="348567fc-9150-474d-bfe8-b3375790fbcd" providerId="ADAL" clId="{566799E7-E80C-4C48-8BD5-37557E705E07}" dt="2021-06-07T13:04:44.435" v="2966" actId="26606"/>
          <ac:spMkLst>
            <pc:docMk/>
            <pc:sldMk cId="3695967188" sldId="263"/>
            <ac:spMk id="47" creationId="{B4C27B90-DF2B-4D00-BA07-18ED774CD2F1}"/>
          </ac:spMkLst>
        </pc:spChg>
        <pc:spChg chg="add">
          <ac:chgData name="Jérôme Loisel" userId="348567fc-9150-474d-bfe8-b3375790fbcd" providerId="ADAL" clId="{566799E7-E80C-4C48-8BD5-37557E705E07}" dt="2021-06-07T13:04:44.435" v="2966" actId="26606"/>
          <ac:spMkLst>
            <pc:docMk/>
            <pc:sldMk cId="3695967188" sldId="263"/>
            <ac:spMk id="49" creationId="{593ACC25-C262-417A-8AA9-0641C772BDB6}"/>
          </ac:spMkLst>
        </pc:spChg>
        <pc:picChg chg="add del mod">
          <ac:chgData name="Jérôme Loisel" userId="348567fc-9150-474d-bfe8-b3375790fbcd" providerId="ADAL" clId="{566799E7-E80C-4C48-8BD5-37557E705E07}" dt="2021-06-07T12:50:12.933" v="2690" actId="478"/>
          <ac:picMkLst>
            <pc:docMk/>
            <pc:sldMk cId="3695967188" sldId="263"/>
            <ac:picMk id="4" creationId="{078A3295-FC8D-41C9-A17C-D77DACFD353B}"/>
          </ac:picMkLst>
        </pc:picChg>
        <pc:picChg chg="add del mod">
          <ac:chgData name="Jérôme Loisel" userId="348567fc-9150-474d-bfe8-b3375790fbcd" providerId="ADAL" clId="{566799E7-E80C-4C48-8BD5-37557E705E07}" dt="2021-06-07T13:04:38.344" v="2964" actId="478"/>
          <ac:picMkLst>
            <pc:docMk/>
            <pc:sldMk cId="3695967188" sldId="263"/>
            <ac:picMk id="7" creationId="{43FF06E2-F601-4B4A-A2F1-E65EA04CB57F}"/>
          </ac:picMkLst>
        </pc:picChg>
        <pc:picChg chg="add mod">
          <ac:chgData name="Jérôme Loisel" userId="348567fc-9150-474d-bfe8-b3375790fbcd" providerId="ADAL" clId="{566799E7-E80C-4C48-8BD5-37557E705E07}" dt="2021-06-07T13:04:44.435" v="2966" actId="26606"/>
          <ac:picMkLst>
            <pc:docMk/>
            <pc:sldMk cId="3695967188" sldId="263"/>
            <ac:picMk id="32" creationId="{0EF04CF8-83EC-46AE-95F5-882D810AF10D}"/>
          </ac:picMkLst>
        </pc:picChg>
        <pc:cxnChg chg="add del">
          <ac:chgData name="Jérôme Loisel" userId="348567fc-9150-474d-bfe8-b3375790fbcd" providerId="ADAL" clId="{566799E7-E80C-4C48-8BD5-37557E705E07}" dt="2021-06-07T13:04:44.435" v="2966" actId="26606"/>
          <ac:cxnSpMkLst>
            <pc:docMk/>
            <pc:sldMk cId="3695967188" sldId="263"/>
            <ac:cxnSpMk id="21" creationId="{5C6A2BAE-B461-4B55-8E1F-0722ABDD1393}"/>
          </ac:cxnSpMkLst>
        </pc:cxnChg>
        <pc:cxnChg chg="add del">
          <ac:chgData name="Jérôme Loisel" userId="348567fc-9150-474d-bfe8-b3375790fbcd" providerId="ADAL" clId="{566799E7-E80C-4C48-8BD5-37557E705E07}" dt="2021-06-07T13:04:44.435" v="2966" actId="26606"/>
          <ac:cxnSpMkLst>
            <pc:docMk/>
            <pc:sldMk cId="3695967188" sldId="263"/>
            <ac:cxnSpMk id="24" creationId="{7E1D4427-852B-4B37-8E76-0E9F1810BA2A}"/>
          </ac:cxnSpMkLst>
        </pc:cxnChg>
        <pc:cxnChg chg="add del">
          <ac:chgData name="Jérôme Loisel" userId="348567fc-9150-474d-bfe8-b3375790fbcd" providerId="ADAL" clId="{566799E7-E80C-4C48-8BD5-37557E705E07}" dt="2021-06-07T12:52:25.825" v="2784"/>
          <ac:cxnSpMkLst>
            <pc:docMk/>
            <pc:sldMk cId="3695967188" sldId="263"/>
            <ac:cxnSpMk id="29" creationId="{7E1D4427-852B-4B37-8E76-0E9F1810BA2A}"/>
          </ac:cxnSpMkLst>
        </pc:cxnChg>
        <pc:cxnChg chg="add del">
          <ac:chgData name="Jérôme Loisel" userId="348567fc-9150-474d-bfe8-b3375790fbcd" providerId="ADAL" clId="{566799E7-E80C-4C48-8BD5-37557E705E07}" dt="2021-06-07T12:52:25.825" v="2784"/>
          <ac:cxnSpMkLst>
            <pc:docMk/>
            <pc:sldMk cId="3695967188" sldId="263"/>
            <ac:cxnSpMk id="33" creationId="{5C6A2BAE-B461-4B55-8E1F-0722ABDD1393}"/>
          </ac:cxnSpMkLst>
        </pc:cxnChg>
        <pc:cxnChg chg="add">
          <ac:chgData name="Jérôme Loisel" userId="348567fc-9150-474d-bfe8-b3375790fbcd" providerId="ADAL" clId="{566799E7-E80C-4C48-8BD5-37557E705E07}" dt="2021-06-07T13:04:44.435" v="2966" actId="26606"/>
          <ac:cxnSpMkLst>
            <pc:docMk/>
            <pc:sldMk cId="3695967188" sldId="263"/>
            <ac:cxnSpMk id="41" creationId="{7E1D4427-852B-4B37-8E76-0E9F1810BA2A}"/>
          </ac:cxnSpMkLst>
        </pc:cxnChg>
        <pc:cxnChg chg="add">
          <ac:chgData name="Jérôme Loisel" userId="348567fc-9150-474d-bfe8-b3375790fbcd" providerId="ADAL" clId="{566799E7-E80C-4C48-8BD5-37557E705E07}" dt="2021-06-07T13:04:44.435" v="2966" actId="26606"/>
          <ac:cxnSpMkLst>
            <pc:docMk/>
            <pc:sldMk cId="3695967188" sldId="263"/>
            <ac:cxnSpMk id="45" creationId="{5C6A2BAE-B461-4B55-8E1F-0722ABDD1393}"/>
          </ac:cxnSpMkLst>
        </pc:cxnChg>
      </pc:sldChg>
      <pc:sldChg chg="addSp delSp modSp add mod setBg">
        <pc:chgData name="Jérôme Loisel" userId="348567fc-9150-474d-bfe8-b3375790fbcd" providerId="ADAL" clId="{566799E7-E80C-4C48-8BD5-37557E705E07}" dt="2021-06-07T20:33:19.276" v="11258" actId="20577"/>
        <pc:sldMkLst>
          <pc:docMk/>
          <pc:sldMk cId="1839721753" sldId="264"/>
        </pc:sldMkLst>
        <pc:spChg chg="mod">
          <ac:chgData name="Jérôme Loisel" userId="348567fc-9150-474d-bfe8-b3375790fbcd" providerId="ADAL" clId="{566799E7-E80C-4C48-8BD5-37557E705E07}" dt="2021-06-07T20:33:19.276" v="11258" actId="20577"/>
          <ac:spMkLst>
            <pc:docMk/>
            <pc:sldMk cId="1839721753" sldId="264"/>
            <ac:spMk id="2" creationId="{AE49847D-9898-4AF1-A153-EAD6D96639B4}"/>
          </ac:spMkLst>
        </pc:spChg>
        <pc:spChg chg="add del">
          <ac:chgData name="Jérôme Loisel" userId="348567fc-9150-474d-bfe8-b3375790fbcd" providerId="ADAL" clId="{566799E7-E80C-4C48-8BD5-37557E705E07}" dt="2021-06-07T12:51:14.300" v="2696"/>
          <ac:spMkLst>
            <pc:docMk/>
            <pc:sldMk cId="1839721753" sldId="264"/>
            <ac:spMk id="3" creationId="{B4207B70-9065-4D09-8416-BAE359DC5841}"/>
          </ac:spMkLst>
        </pc:spChg>
        <pc:spChg chg="add del mod">
          <ac:chgData name="Jérôme Loisel" userId="348567fc-9150-474d-bfe8-b3375790fbcd" providerId="ADAL" clId="{566799E7-E80C-4C48-8BD5-37557E705E07}" dt="2021-06-07T13:04:11.996" v="2962"/>
          <ac:spMkLst>
            <pc:docMk/>
            <pc:sldMk cId="1839721753" sldId="264"/>
            <ac:spMk id="7" creationId="{1AB917C0-44A3-414B-8CA5-F980746ABAB1}"/>
          </ac:spMkLst>
        </pc:spChg>
        <pc:spChg chg="add del">
          <ac:chgData name="Jérôme Loisel" userId="348567fc-9150-474d-bfe8-b3375790fbcd" providerId="ADAL" clId="{566799E7-E80C-4C48-8BD5-37557E705E07}" dt="2021-06-07T13:04:14.295" v="2963" actId="26606"/>
          <ac:spMkLst>
            <pc:docMk/>
            <pc:sldMk cId="1839721753" sldId="264"/>
            <ac:spMk id="10" creationId="{4E4490D0-3672-446A-AC12-B4830333BDDD}"/>
          </ac:spMkLst>
        </pc:spChg>
        <pc:spChg chg="add del">
          <ac:chgData name="Jérôme Loisel" userId="348567fc-9150-474d-bfe8-b3375790fbcd" providerId="ADAL" clId="{566799E7-E80C-4C48-8BD5-37557E705E07}" dt="2021-06-07T13:04:14.295" v="2963" actId="26606"/>
          <ac:spMkLst>
            <pc:docMk/>
            <pc:sldMk cId="1839721753" sldId="264"/>
            <ac:spMk id="12" creationId="{39CB82C2-DF65-4EC1-8280-F201D50F570B}"/>
          </ac:spMkLst>
        </pc:spChg>
        <pc:spChg chg="add del">
          <ac:chgData name="Jérôme Loisel" userId="348567fc-9150-474d-bfe8-b3375790fbcd" providerId="ADAL" clId="{566799E7-E80C-4C48-8BD5-37557E705E07}" dt="2021-06-07T13:04:14.295" v="2963" actId="26606"/>
          <ac:spMkLst>
            <pc:docMk/>
            <pc:sldMk cId="1839721753" sldId="264"/>
            <ac:spMk id="16" creationId="{FA4CD5CB-D209-4D70-8CA4-629731C59219}"/>
          </ac:spMkLst>
        </pc:spChg>
        <pc:spChg chg="add del">
          <ac:chgData name="Jérôme Loisel" userId="348567fc-9150-474d-bfe8-b3375790fbcd" providerId="ADAL" clId="{566799E7-E80C-4C48-8BD5-37557E705E07}" dt="2021-06-07T13:04:14.295" v="2963" actId="26606"/>
          <ac:spMkLst>
            <pc:docMk/>
            <pc:sldMk cId="1839721753" sldId="264"/>
            <ac:spMk id="20" creationId="{B4C27B90-DF2B-4D00-BA07-18ED774CD2F1}"/>
          </ac:spMkLst>
        </pc:spChg>
        <pc:spChg chg="add del">
          <ac:chgData name="Jérôme Loisel" userId="348567fc-9150-474d-bfe8-b3375790fbcd" providerId="ADAL" clId="{566799E7-E80C-4C48-8BD5-37557E705E07}" dt="2021-06-07T13:04:14.295" v="2963" actId="26606"/>
          <ac:spMkLst>
            <pc:docMk/>
            <pc:sldMk cId="1839721753" sldId="264"/>
            <ac:spMk id="22" creationId="{593ACC25-C262-417A-8AA9-0641C772BDB6}"/>
          </ac:spMkLst>
        </pc:spChg>
        <pc:spChg chg="add">
          <ac:chgData name="Jérôme Loisel" userId="348567fc-9150-474d-bfe8-b3375790fbcd" providerId="ADAL" clId="{566799E7-E80C-4C48-8BD5-37557E705E07}" dt="2021-06-07T13:04:14.295" v="2963" actId="26606"/>
          <ac:spMkLst>
            <pc:docMk/>
            <pc:sldMk cId="1839721753" sldId="264"/>
            <ac:spMk id="27" creationId="{4E4490D0-3672-446A-AC12-B4830333BDDD}"/>
          </ac:spMkLst>
        </pc:spChg>
        <pc:spChg chg="add">
          <ac:chgData name="Jérôme Loisel" userId="348567fc-9150-474d-bfe8-b3375790fbcd" providerId="ADAL" clId="{566799E7-E80C-4C48-8BD5-37557E705E07}" dt="2021-06-07T13:04:14.295" v="2963" actId="26606"/>
          <ac:spMkLst>
            <pc:docMk/>
            <pc:sldMk cId="1839721753" sldId="264"/>
            <ac:spMk id="29" creationId="{39CB82C2-DF65-4EC1-8280-F201D50F570B}"/>
          </ac:spMkLst>
        </pc:spChg>
        <pc:spChg chg="add">
          <ac:chgData name="Jérôme Loisel" userId="348567fc-9150-474d-bfe8-b3375790fbcd" providerId="ADAL" clId="{566799E7-E80C-4C48-8BD5-37557E705E07}" dt="2021-06-07T13:04:14.295" v="2963" actId="26606"/>
          <ac:spMkLst>
            <pc:docMk/>
            <pc:sldMk cId="1839721753" sldId="264"/>
            <ac:spMk id="33" creationId="{FA4CD5CB-D209-4D70-8CA4-629731C59219}"/>
          </ac:spMkLst>
        </pc:spChg>
        <pc:spChg chg="add">
          <ac:chgData name="Jérôme Loisel" userId="348567fc-9150-474d-bfe8-b3375790fbcd" providerId="ADAL" clId="{566799E7-E80C-4C48-8BD5-37557E705E07}" dt="2021-06-07T13:04:14.295" v="2963" actId="26606"/>
          <ac:spMkLst>
            <pc:docMk/>
            <pc:sldMk cId="1839721753" sldId="264"/>
            <ac:spMk id="37" creationId="{B4C27B90-DF2B-4D00-BA07-18ED774CD2F1}"/>
          </ac:spMkLst>
        </pc:spChg>
        <pc:spChg chg="add">
          <ac:chgData name="Jérôme Loisel" userId="348567fc-9150-474d-bfe8-b3375790fbcd" providerId="ADAL" clId="{566799E7-E80C-4C48-8BD5-37557E705E07}" dt="2021-06-07T13:04:14.295" v="2963" actId="26606"/>
          <ac:spMkLst>
            <pc:docMk/>
            <pc:sldMk cId="1839721753" sldId="264"/>
            <ac:spMk id="39" creationId="{593ACC25-C262-417A-8AA9-0641C772BDB6}"/>
          </ac:spMkLst>
        </pc:spChg>
        <pc:picChg chg="add del mod">
          <ac:chgData name="Jérôme Loisel" userId="348567fc-9150-474d-bfe8-b3375790fbcd" providerId="ADAL" clId="{566799E7-E80C-4C48-8BD5-37557E705E07}" dt="2021-06-07T12:50:57.622" v="2695"/>
          <ac:picMkLst>
            <pc:docMk/>
            <pc:sldMk cId="1839721753" sldId="264"/>
            <ac:picMk id="4" creationId="{627C956E-C93C-40D8-904D-87F5F562DB5A}"/>
          </ac:picMkLst>
        </pc:picChg>
        <pc:picChg chg="add del mod">
          <ac:chgData name="Jérôme Loisel" userId="348567fc-9150-474d-bfe8-b3375790fbcd" providerId="ADAL" clId="{566799E7-E80C-4C48-8BD5-37557E705E07}" dt="2021-06-07T13:04:05.195" v="2959" actId="478"/>
          <ac:picMkLst>
            <pc:docMk/>
            <pc:sldMk cId="1839721753" sldId="264"/>
            <ac:picMk id="5" creationId="{086AAA10-0FA3-4448-9A7B-B8A69D1CBE60}"/>
          </ac:picMkLst>
        </pc:picChg>
        <pc:picChg chg="add del">
          <ac:chgData name="Jérôme Loisel" userId="348567fc-9150-474d-bfe8-b3375790fbcd" providerId="ADAL" clId="{566799E7-E80C-4C48-8BD5-37557E705E07}" dt="2021-06-07T13:04:08.874" v="2961"/>
          <ac:picMkLst>
            <pc:docMk/>
            <pc:sldMk cId="1839721753" sldId="264"/>
            <ac:picMk id="8" creationId="{607E2381-3E73-4E77-AF36-C951E92C6BFC}"/>
          </ac:picMkLst>
        </pc:picChg>
        <pc:picChg chg="add mod">
          <ac:chgData name="Jérôme Loisel" userId="348567fc-9150-474d-bfe8-b3375790fbcd" providerId="ADAL" clId="{566799E7-E80C-4C48-8BD5-37557E705E07}" dt="2021-06-07T13:04:14.295" v="2963" actId="26606"/>
          <ac:picMkLst>
            <pc:docMk/>
            <pc:sldMk cId="1839721753" sldId="264"/>
            <ac:picMk id="9" creationId="{E108FE30-A38F-495F-AC5D-091CA06A130A}"/>
          </ac:picMkLst>
        </pc:picChg>
        <pc:cxnChg chg="add del">
          <ac:chgData name="Jérôme Loisel" userId="348567fc-9150-474d-bfe8-b3375790fbcd" providerId="ADAL" clId="{566799E7-E80C-4C48-8BD5-37557E705E07}" dt="2021-06-07T13:04:14.295" v="2963" actId="26606"/>
          <ac:cxnSpMkLst>
            <pc:docMk/>
            <pc:sldMk cId="1839721753" sldId="264"/>
            <ac:cxnSpMk id="14" creationId="{7E1D4427-852B-4B37-8E76-0E9F1810BA2A}"/>
          </ac:cxnSpMkLst>
        </pc:cxnChg>
        <pc:cxnChg chg="add del">
          <ac:chgData name="Jérôme Loisel" userId="348567fc-9150-474d-bfe8-b3375790fbcd" providerId="ADAL" clId="{566799E7-E80C-4C48-8BD5-37557E705E07}" dt="2021-06-07T13:04:14.295" v="2963" actId="26606"/>
          <ac:cxnSpMkLst>
            <pc:docMk/>
            <pc:sldMk cId="1839721753" sldId="264"/>
            <ac:cxnSpMk id="18" creationId="{5C6A2BAE-B461-4B55-8E1F-0722ABDD1393}"/>
          </ac:cxnSpMkLst>
        </pc:cxnChg>
        <pc:cxnChg chg="add">
          <ac:chgData name="Jérôme Loisel" userId="348567fc-9150-474d-bfe8-b3375790fbcd" providerId="ADAL" clId="{566799E7-E80C-4C48-8BD5-37557E705E07}" dt="2021-06-07T13:04:14.295" v="2963" actId="26606"/>
          <ac:cxnSpMkLst>
            <pc:docMk/>
            <pc:sldMk cId="1839721753" sldId="264"/>
            <ac:cxnSpMk id="31" creationId="{7E1D4427-852B-4B37-8E76-0E9F1810BA2A}"/>
          </ac:cxnSpMkLst>
        </pc:cxnChg>
        <pc:cxnChg chg="add">
          <ac:chgData name="Jérôme Loisel" userId="348567fc-9150-474d-bfe8-b3375790fbcd" providerId="ADAL" clId="{566799E7-E80C-4C48-8BD5-37557E705E07}" dt="2021-06-07T13:04:14.295" v="2963" actId="26606"/>
          <ac:cxnSpMkLst>
            <pc:docMk/>
            <pc:sldMk cId="1839721753" sldId="264"/>
            <ac:cxnSpMk id="35" creationId="{5C6A2BAE-B461-4B55-8E1F-0722ABDD1393}"/>
          </ac:cxnSpMkLst>
        </pc:cxnChg>
      </pc:sldChg>
      <pc:sldChg chg="addSp delSp modSp add mod setBg">
        <pc:chgData name="Jérôme Loisel" userId="348567fc-9150-474d-bfe8-b3375790fbcd" providerId="ADAL" clId="{566799E7-E80C-4C48-8BD5-37557E705E07}" dt="2021-06-07T20:29:08.609" v="11253" actId="20577"/>
        <pc:sldMkLst>
          <pc:docMk/>
          <pc:sldMk cId="757048375" sldId="265"/>
        </pc:sldMkLst>
        <pc:spChg chg="mod">
          <ac:chgData name="Jérôme Loisel" userId="348567fc-9150-474d-bfe8-b3375790fbcd" providerId="ADAL" clId="{566799E7-E80C-4C48-8BD5-37557E705E07}" dt="2021-06-07T20:29:08.609" v="11253" actId="20577"/>
          <ac:spMkLst>
            <pc:docMk/>
            <pc:sldMk cId="757048375" sldId="265"/>
            <ac:spMk id="2" creationId="{42D470E3-4552-457E-9DA5-2336D076C101}"/>
          </ac:spMkLst>
        </pc:spChg>
        <pc:spChg chg="del">
          <ac:chgData name="Jérôme Loisel" userId="348567fc-9150-474d-bfe8-b3375790fbcd" providerId="ADAL" clId="{566799E7-E80C-4C48-8BD5-37557E705E07}" dt="2021-06-07T13:03:08.253" v="2892"/>
          <ac:spMkLst>
            <pc:docMk/>
            <pc:sldMk cId="757048375" sldId="265"/>
            <ac:spMk id="3" creationId="{3D3E3863-7B95-4E87-9F99-7E2B132A47B5}"/>
          </ac:spMkLst>
        </pc:spChg>
        <pc:spChg chg="add">
          <ac:chgData name="Jérôme Loisel" userId="348567fc-9150-474d-bfe8-b3375790fbcd" providerId="ADAL" clId="{566799E7-E80C-4C48-8BD5-37557E705E07}" dt="2021-06-07T13:03:10.679" v="2893" actId="26606"/>
          <ac:spMkLst>
            <pc:docMk/>
            <pc:sldMk cId="757048375" sldId="265"/>
            <ac:spMk id="9" creationId="{4E4490D0-3672-446A-AC12-B4830333BDDD}"/>
          </ac:spMkLst>
        </pc:spChg>
        <pc:spChg chg="add">
          <ac:chgData name="Jérôme Loisel" userId="348567fc-9150-474d-bfe8-b3375790fbcd" providerId="ADAL" clId="{566799E7-E80C-4C48-8BD5-37557E705E07}" dt="2021-06-07T13:03:10.679" v="2893" actId="26606"/>
          <ac:spMkLst>
            <pc:docMk/>
            <pc:sldMk cId="757048375" sldId="265"/>
            <ac:spMk id="11" creationId="{39CB82C2-DF65-4EC1-8280-F201D50F570B}"/>
          </ac:spMkLst>
        </pc:spChg>
        <pc:spChg chg="add">
          <ac:chgData name="Jérôme Loisel" userId="348567fc-9150-474d-bfe8-b3375790fbcd" providerId="ADAL" clId="{566799E7-E80C-4C48-8BD5-37557E705E07}" dt="2021-06-07T13:03:10.679" v="2893" actId="26606"/>
          <ac:spMkLst>
            <pc:docMk/>
            <pc:sldMk cId="757048375" sldId="265"/>
            <ac:spMk id="15" creationId="{FA4CD5CB-D209-4D70-8CA4-629731C59219}"/>
          </ac:spMkLst>
        </pc:spChg>
        <pc:spChg chg="add">
          <ac:chgData name="Jérôme Loisel" userId="348567fc-9150-474d-bfe8-b3375790fbcd" providerId="ADAL" clId="{566799E7-E80C-4C48-8BD5-37557E705E07}" dt="2021-06-07T13:03:10.679" v="2893" actId="26606"/>
          <ac:spMkLst>
            <pc:docMk/>
            <pc:sldMk cId="757048375" sldId="265"/>
            <ac:spMk id="19" creationId="{B4C27B90-DF2B-4D00-BA07-18ED774CD2F1}"/>
          </ac:spMkLst>
        </pc:spChg>
        <pc:spChg chg="add">
          <ac:chgData name="Jérôme Loisel" userId="348567fc-9150-474d-bfe8-b3375790fbcd" providerId="ADAL" clId="{566799E7-E80C-4C48-8BD5-37557E705E07}" dt="2021-06-07T13:03:10.679" v="2893" actId="26606"/>
          <ac:spMkLst>
            <pc:docMk/>
            <pc:sldMk cId="757048375" sldId="265"/>
            <ac:spMk id="21" creationId="{593ACC25-C262-417A-8AA9-0641C772BDB6}"/>
          </ac:spMkLst>
        </pc:spChg>
        <pc:picChg chg="add mod">
          <ac:chgData name="Jérôme Loisel" userId="348567fc-9150-474d-bfe8-b3375790fbcd" providerId="ADAL" clId="{566799E7-E80C-4C48-8BD5-37557E705E07}" dt="2021-06-07T13:03:10.679" v="2893" actId="26606"/>
          <ac:picMkLst>
            <pc:docMk/>
            <pc:sldMk cId="757048375" sldId="265"/>
            <ac:picMk id="4" creationId="{B0F5A1F0-66AC-42C4-B2AB-96A0682CC132}"/>
          </ac:picMkLst>
        </pc:picChg>
        <pc:cxnChg chg="add">
          <ac:chgData name="Jérôme Loisel" userId="348567fc-9150-474d-bfe8-b3375790fbcd" providerId="ADAL" clId="{566799E7-E80C-4C48-8BD5-37557E705E07}" dt="2021-06-07T13:03:10.679" v="2893" actId="26606"/>
          <ac:cxnSpMkLst>
            <pc:docMk/>
            <pc:sldMk cId="757048375" sldId="265"/>
            <ac:cxnSpMk id="13" creationId="{7E1D4427-852B-4B37-8E76-0E9F1810BA2A}"/>
          </ac:cxnSpMkLst>
        </pc:cxnChg>
        <pc:cxnChg chg="add">
          <ac:chgData name="Jérôme Loisel" userId="348567fc-9150-474d-bfe8-b3375790fbcd" providerId="ADAL" clId="{566799E7-E80C-4C48-8BD5-37557E705E07}" dt="2021-06-07T13:03:10.679" v="2893" actId="26606"/>
          <ac:cxnSpMkLst>
            <pc:docMk/>
            <pc:sldMk cId="757048375" sldId="265"/>
            <ac:cxnSpMk id="17" creationId="{5C6A2BAE-B461-4B55-8E1F-0722ABDD1393}"/>
          </ac:cxnSpMkLst>
        </pc:cxnChg>
      </pc:sldChg>
      <pc:sldChg chg="addSp delSp modSp add mod ord setBg">
        <pc:chgData name="Jérôme Loisel" userId="348567fc-9150-474d-bfe8-b3375790fbcd" providerId="ADAL" clId="{566799E7-E80C-4C48-8BD5-37557E705E07}" dt="2021-06-07T20:28:40.029" v="11238"/>
        <pc:sldMkLst>
          <pc:docMk/>
          <pc:sldMk cId="3836050974" sldId="266"/>
        </pc:sldMkLst>
        <pc:spChg chg="mod">
          <ac:chgData name="Jérôme Loisel" userId="348567fc-9150-474d-bfe8-b3375790fbcd" providerId="ADAL" clId="{566799E7-E80C-4C48-8BD5-37557E705E07}" dt="2021-06-07T13:49:37.057" v="3219" actId="20577"/>
          <ac:spMkLst>
            <pc:docMk/>
            <pc:sldMk cId="3836050974" sldId="266"/>
            <ac:spMk id="2" creationId="{1EF45FF4-FE44-4135-B4C4-2D0F2704DCFE}"/>
          </ac:spMkLst>
        </pc:spChg>
        <pc:spChg chg="del">
          <ac:chgData name="Jérôme Loisel" userId="348567fc-9150-474d-bfe8-b3375790fbcd" providerId="ADAL" clId="{566799E7-E80C-4C48-8BD5-37557E705E07}" dt="2021-06-07T13:22:06.552" v="2979"/>
          <ac:spMkLst>
            <pc:docMk/>
            <pc:sldMk cId="3836050974" sldId="266"/>
            <ac:spMk id="3" creationId="{7101ED4E-77B2-41C4-AEB5-77DC26A98B31}"/>
          </ac:spMkLst>
        </pc:spChg>
        <pc:spChg chg="add">
          <ac:chgData name="Jérôme Loisel" userId="348567fc-9150-474d-bfe8-b3375790fbcd" providerId="ADAL" clId="{566799E7-E80C-4C48-8BD5-37557E705E07}" dt="2021-06-07T13:22:58.545" v="3178" actId="26606"/>
          <ac:spMkLst>
            <pc:docMk/>
            <pc:sldMk cId="3836050974" sldId="266"/>
            <ac:spMk id="9" creationId="{4E4490D0-3672-446A-AC12-B4830333BDDD}"/>
          </ac:spMkLst>
        </pc:spChg>
        <pc:spChg chg="add">
          <ac:chgData name="Jérôme Loisel" userId="348567fc-9150-474d-bfe8-b3375790fbcd" providerId="ADAL" clId="{566799E7-E80C-4C48-8BD5-37557E705E07}" dt="2021-06-07T13:22:58.545" v="3178" actId="26606"/>
          <ac:spMkLst>
            <pc:docMk/>
            <pc:sldMk cId="3836050974" sldId="266"/>
            <ac:spMk id="11" creationId="{39CB82C2-DF65-4EC1-8280-F201D50F570B}"/>
          </ac:spMkLst>
        </pc:spChg>
        <pc:spChg chg="add">
          <ac:chgData name="Jérôme Loisel" userId="348567fc-9150-474d-bfe8-b3375790fbcd" providerId="ADAL" clId="{566799E7-E80C-4C48-8BD5-37557E705E07}" dt="2021-06-07T13:22:58.545" v="3178" actId="26606"/>
          <ac:spMkLst>
            <pc:docMk/>
            <pc:sldMk cId="3836050974" sldId="266"/>
            <ac:spMk id="15" creationId="{FA4CD5CB-D209-4D70-8CA4-629731C59219}"/>
          </ac:spMkLst>
        </pc:spChg>
        <pc:spChg chg="add">
          <ac:chgData name="Jérôme Loisel" userId="348567fc-9150-474d-bfe8-b3375790fbcd" providerId="ADAL" clId="{566799E7-E80C-4C48-8BD5-37557E705E07}" dt="2021-06-07T13:22:58.545" v="3178" actId="26606"/>
          <ac:spMkLst>
            <pc:docMk/>
            <pc:sldMk cId="3836050974" sldId="266"/>
            <ac:spMk id="19" creationId="{B4C27B90-DF2B-4D00-BA07-18ED774CD2F1}"/>
          </ac:spMkLst>
        </pc:spChg>
        <pc:spChg chg="add">
          <ac:chgData name="Jérôme Loisel" userId="348567fc-9150-474d-bfe8-b3375790fbcd" providerId="ADAL" clId="{566799E7-E80C-4C48-8BD5-37557E705E07}" dt="2021-06-07T13:22:58.545" v="3178" actId="26606"/>
          <ac:spMkLst>
            <pc:docMk/>
            <pc:sldMk cId="3836050974" sldId="266"/>
            <ac:spMk id="21" creationId="{593ACC25-C262-417A-8AA9-0641C772BDB6}"/>
          </ac:spMkLst>
        </pc:spChg>
        <pc:picChg chg="add mod">
          <ac:chgData name="Jérôme Loisel" userId="348567fc-9150-474d-bfe8-b3375790fbcd" providerId="ADAL" clId="{566799E7-E80C-4C48-8BD5-37557E705E07}" dt="2021-06-07T13:22:58.545" v="3178" actId="26606"/>
          <ac:picMkLst>
            <pc:docMk/>
            <pc:sldMk cId="3836050974" sldId="266"/>
            <ac:picMk id="4" creationId="{950BAD62-1941-4540-AD1A-598C2434AD2B}"/>
          </ac:picMkLst>
        </pc:picChg>
        <pc:cxnChg chg="add">
          <ac:chgData name="Jérôme Loisel" userId="348567fc-9150-474d-bfe8-b3375790fbcd" providerId="ADAL" clId="{566799E7-E80C-4C48-8BD5-37557E705E07}" dt="2021-06-07T13:22:58.545" v="3178" actId="26606"/>
          <ac:cxnSpMkLst>
            <pc:docMk/>
            <pc:sldMk cId="3836050974" sldId="266"/>
            <ac:cxnSpMk id="13" creationId="{7E1D4427-852B-4B37-8E76-0E9F1810BA2A}"/>
          </ac:cxnSpMkLst>
        </pc:cxnChg>
        <pc:cxnChg chg="add">
          <ac:chgData name="Jérôme Loisel" userId="348567fc-9150-474d-bfe8-b3375790fbcd" providerId="ADAL" clId="{566799E7-E80C-4C48-8BD5-37557E705E07}" dt="2021-06-07T13:22:58.545" v="3178" actId="26606"/>
          <ac:cxnSpMkLst>
            <pc:docMk/>
            <pc:sldMk cId="3836050974" sldId="266"/>
            <ac:cxnSpMk id="17" creationId="{5C6A2BAE-B461-4B55-8E1F-0722ABDD1393}"/>
          </ac:cxnSpMkLst>
        </pc:cxnChg>
      </pc:sldChg>
      <pc:sldChg chg="addSp delSp modSp add ord">
        <pc:chgData name="Jérôme Loisel" userId="348567fc-9150-474d-bfe8-b3375790fbcd" providerId="ADAL" clId="{566799E7-E80C-4C48-8BD5-37557E705E07}" dt="2021-06-07T20:28:54.290" v="11239"/>
        <pc:sldMkLst>
          <pc:docMk/>
          <pc:sldMk cId="3854412261" sldId="267"/>
        </pc:sldMkLst>
        <pc:spChg chg="mod">
          <ac:chgData name="Jérôme Loisel" userId="348567fc-9150-474d-bfe8-b3375790fbcd" providerId="ADAL" clId="{566799E7-E80C-4C48-8BD5-37557E705E07}" dt="2021-06-07T13:50:09.726" v="3296" actId="20577"/>
          <ac:spMkLst>
            <pc:docMk/>
            <pc:sldMk cId="3854412261" sldId="267"/>
            <ac:spMk id="2" creationId="{3D39F005-9231-4A9A-963A-24EE70DE5DEF}"/>
          </ac:spMkLst>
        </pc:spChg>
        <pc:spChg chg="del">
          <ac:chgData name="Jérôme Loisel" userId="348567fc-9150-474d-bfe8-b3375790fbcd" providerId="ADAL" clId="{566799E7-E80C-4C48-8BD5-37557E705E07}" dt="2021-06-07T13:27:57.849" v="3180"/>
          <ac:spMkLst>
            <pc:docMk/>
            <pc:sldMk cId="3854412261" sldId="267"/>
            <ac:spMk id="3" creationId="{183F3D5F-A27B-4577-A839-3A893F2245C4}"/>
          </ac:spMkLst>
        </pc:spChg>
        <pc:picChg chg="add mod">
          <ac:chgData name="Jérôme Loisel" userId="348567fc-9150-474d-bfe8-b3375790fbcd" providerId="ADAL" clId="{566799E7-E80C-4C48-8BD5-37557E705E07}" dt="2021-06-07T13:27:57.849" v="3180"/>
          <ac:picMkLst>
            <pc:docMk/>
            <pc:sldMk cId="3854412261" sldId="267"/>
            <ac:picMk id="4" creationId="{E0225E7F-969A-4435-8184-E7D53D74A157}"/>
          </ac:picMkLst>
        </pc:picChg>
      </pc:sldChg>
      <pc:sldChg chg="addSp delSp modSp add">
        <pc:chgData name="Jérôme Loisel" userId="348567fc-9150-474d-bfe8-b3375790fbcd" providerId="ADAL" clId="{566799E7-E80C-4C48-8BD5-37557E705E07}" dt="2021-06-07T15:23:02.420" v="6417" actId="20577"/>
        <pc:sldMkLst>
          <pc:docMk/>
          <pc:sldMk cId="2419124388" sldId="268"/>
        </pc:sldMkLst>
        <pc:spChg chg="mod">
          <ac:chgData name="Jérôme Loisel" userId="348567fc-9150-474d-bfe8-b3375790fbcd" providerId="ADAL" clId="{566799E7-E80C-4C48-8BD5-37557E705E07}" dt="2021-06-07T13:51:53.836" v="3320" actId="20577"/>
          <ac:spMkLst>
            <pc:docMk/>
            <pc:sldMk cId="2419124388" sldId="268"/>
            <ac:spMk id="2" creationId="{6A34D3F7-21D5-4D81-A519-5ED9CD9E6D8F}"/>
          </ac:spMkLst>
        </pc:spChg>
        <pc:spChg chg="del">
          <ac:chgData name="Jérôme Loisel" userId="348567fc-9150-474d-bfe8-b3375790fbcd" providerId="ADAL" clId="{566799E7-E80C-4C48-8BD5-37557E705E07}" dt="2021-06-07T13:51:47.067" v="3298" actId="1032"/>
          <ac:spMkLst>
            <pc:docMk/>
            <pc:sldMk cId="2419124388" sldId="268"/>
            <ac:spMk id="3" creationId="{036D8C56-FD6C-4B6D-B29E-0068D0E8C5D8}"/>
          </ac:spMkLst>
        </pc:spChg>
        <pc:graphicFrameChg chg="add mod">
          <ac:chgData name="Jérôme Loisel" userId="348567fc-9150-474d-bfe8-b3375790fbcd" providerId="ADAL" clId="{566799E7-E80C-4C48-8BD5-37557E705E07}" dt="2021-06-07T15:23:02.420" v="6417" actId="20577"/>
          <ac:graphicFrameMkLst>
            <pc:docMk/>
            <pc:sldMk cId="2419124388" sldId="268"/>
            <ac:graphicFrameMk id="4" creationId="{143726A6-EE6E-4E5F-BCC2-5C5E6BA3D097}"/>
          </ac:graphicFrameMkLst>
        </pc:graphicFrameChg>
      </pc:sldChg>
      <pc:sldChg chg="addSp delSp modSp add mod ord setBg">
        <pc:chgData name="Jérôme Loisel" userId="348567fc-9150-474d-bfe8-b3375790fbcd" providerId="ADAL" clId="{566799E7-E80C-4C48-8BD5-37557E705E07}" dt="2021-06-07T15:08:27.823" v="5847"/>
        <pc:sldMkLst>
          <pc:docMk/>
          <pc:sldMk cId="1874408283" sldId="269"/>
        </pc:sldMkLst>
        <pc:spChg chg="mod">
          <ac:chgData name="Jérôme Loisel" userId="348567fc-9150-474d-bfe8-b3375790fbcd" providerId="ADAL" clId="{566799E7-E80C-4C48-8BD5-37557E705E07}" dt="2021-06-07T14:48:46.759" v="5606" actId="20577"/>
          <ac:spMkLst>
            <pc:docMk/>
            <pc:sldMk cId="1874408283" sldId="269"/>
            <ac:spMk id="2" creationId="{D92B5A68-3599-4770-8619-BAEE816068FB}"/>
          </ac:spMkLst>
        </pc:spChg>
        <pc:spChg chg="del">
          <ac:chgData name="Jérôme Loisel" userId="348567fc-9150-474d-bfe8-b3375790fbcd" providerId="ADAL" clId="{566799E7-E80C-4C48-8BD5-37557E705E07}" dt="2021-06-07T14:32:43.609" v="5247" actId="931"/>
          <ac:spMkLst>
            <pc:docMk/>
            <pc:sldMk cId="1874408283" sldId="269"/>
            <ac:spMk id="3" creationId="{765DCCCE-0914-48BD-A0B0-F3F0B897159D}"/>
          </ac:spMkLst>
        </pc:spChg>
        <pc:spChg chg="add mod">
          <ac:chgData name="Jérôme Loisel" userId="348567fc-9150-474d-bfe8-b3375790fbcd" providerId="ADAL" clId="{566799E7-E80C-4C48-8BD5-37557E705E07}" dt="2021-06-07T14:32:56.359" v="5250" actId="26606"/>
          <ac:spMkLst>
            <pc:docMk/>
            <pc:sldMk cId="1874408283" sldId="269"/>
            <ac:spMk id="6" creationId="{466763C5-C18A-4CC1-A54B-ED4743ADB882}"/>
          </ac:spMkLst>
        </pc:spChg>
        <pc:spChg chg="add mod">
          <ac:chgData name="Jérôme Loisel" userId="348567fc-9150-474d-bfe8-b3375790fbcd" providerId="ADAL" clId="{566799E7-E80C-4C48-8BD5-37557E705E07}" dt="2021-06-07T14:36:41.855" v="5378" actId="20577"/>
          <ac:spMkLst>
            <pc:docMk/>
            <pc:sldMk cId="1874408283" sldId="269"/>
            <ac:spMk id="10" creationId="{5B099306-5430-495D-B9E0-DA06C48CBC39}"/>
          </ac:spMkLst>
        </pc:spChg>
        <pc:spChg chg="add">
          <ac:chgData name="Jérôme Loisel" userId="348567fc-9150-474d-bfe8-b3375790fbcd" providerId="ADAL" clId="{566799E7-E80C-4C48-8BD5-37557E705E07}" dt="2021-06-07T14:32:56.359" v="5250" actId="26606"/>
          <ac:spMkLst>
            <pc:docMk/>
            <pc:sldMk cId="1874408283" sldId="269"/>
            <ac:spMk id="13" creationId="{990D0034-F768-41E7-85D4-F38C4DE85770}"/>
          </ac:spMkLst>
        </pc:spChg>
        <pc:spChg chg="add">
          <ac:chgData name="Jérôme Loisel" userId="348567fc-9150-474d-bfe8-b3375790fbcd" providerId="ADAL" clId="{566799E7-E80C-4C48-8BD5-37557E705E07}" dt="2021-06-07T14:32:56.359" v="5250" actId="26606"/>
          <ac:spMkLst>
            <pc:docMk/>
            <pc:sldMk cId="1874408283" sldId="269"/>
            <ac:spMk id="15" creationId="{C4F7E42D-8B5A-4FC8-81CD-9E60171F7FA8}"/>
          </ac:spMkLst>
        </pc:spChg>
        <pc:spChg chg="add">
          <ac:chgData name="Jérôme Loisel" userId="348567fc-9150-474d-bfe8-b3375790fbcd" providerId="ADAL" clId="{566799E7-E80C-4C48-8BD5-37557E705E07}" dt="2021-06-07T14:32:56.359" v="5250" actId="26606"/>
          <ac:spMkLst>
            <pc:docMk/>
            <pc:sldMk cId="1874408283" sldId="269"/>
            <ac:spMk id="17" creationId="{8C04651D-B9F4-4935-A02D-364153FBDF54}"/>
          </ac:spMkLst>
        </pc:spChg>
        <pc:picChg chg="add mod">
          <ac:chgData name="Jérôme Loisel" userId="348567fc-9150-474d-bfe8-b3375790fbcd" providerId="ADAL" clId="{566799E7-E80C-4C48-8BD5-37557E705E07}" dt="2021-06-07T14:32:56.359" v="5250" actId="26606"/>
          <ac:picMkLst>
            <pc:docMk/>
            <pc:sldMk cId="1874408283" sldId="269"/>
            <ac:picMk id="5" creationId="{D87EED47-8C22-414D-A280-C8A56A68A1B1}"/>
          </ac:picMkLst>
        </pc:picChg>
      </pc:sldChg>
      <pc:sldChg chg="addSp delSp modSp add mod setBg">
        <pc:chgData name="Jérôme Loisel" userId="348567fc-9150-474d-bfe8-b3375790fbcd" providerId="ADAL" clId="{566799E7-E80C-4C48-8BD5-37557E705E07}" dt="2021-06-07T15:39:05.600" v="6710" actId="26606"/>
        <pc:sldMkLst>
          <pc:docMk/>
          <pc:sldMk cId="3856706825" sldId="270"/>
        </pc:sldMkLst>
        <pc:spChg chg="mod">
          <ac:chgData name="Jérôme Loisel" userId="348567fc-9150-474d-bfe8-b3375790fbcd" providerId="ADAL" clId="{566799E7-E80C-4C48-8BD5-37557E705E07}" dt="2021-06-07T15:39:05.600" v="6710" actId="26606"/>
          <ac:spMkLst>
            <pc:docMk/>
            <pc:sldMk cId="3856706825" sldId="270"/>
            <ac:spMk id="2" creationId="{48BC2397-4066-4445-BA3E-1CD66E9347D4}"/>
          </ac:spMkLst>
        </pc:spChg>
        <pc:spChg chg="del mod">
          <ac:chgData name="Jérôme Loisel" userId="348567fc-9150-474d-bfe8-b3375790fbcd" providerId="ADAL" clId="{566799E7-E80C-4C48-8BD5-37557E705E07}" dt="2021-06-07T15:39:05.600" v="6710" actId="26606"/>
          <ac:spMkLst>
            <pc:docMk/>
            <pc:sldMk cId="3856706825" sldId="270"/>
            <ac:spMk id="3" creationId="{84480C01-D34E-48E3-9D0D-25C36AE3DB78}"/>
          </ac:spMkLst>
        </pc:spChg>
        <pc:spChg chg="add">
          <ac:chgData name="Jérôme Loisel" userId="348567fc-9150-474d-bfe8-b3375790fbcd" providerId="ADAL" clId="{566799E7-E80C-4C48-8BD5-37557E705E07}" dt="2021-06-07T15:39:05.600" v="6710" actId="26606"/>
          <ac:spMkLst>
            <pc:docMk/>
            <pc:sldMk cId="3856706825" sldId="270"/>
            <ac:spMk id="9" creationId="{FB5993E2-C02B-4335-ABA5-D8EC465551E3}"/>
          </ac:spMkLst>
        </pc:spChg>
        <pc:spChg chg="add">
          <ac:chgData name="Jérôme Loisel" userId="348567fc-9150-474d-bfe8-b3375790fbcd" providerId="ADAL" clId="{566799E7-E80C-4C48-8BD5-37557E705E07}" dt="2021-06-07T15:39:05.600" v="6710" actId="26606"/>
          <ac:spMkLst>
            <pc:docMk/>
            <pc:sldMk cId="3856706825" sldId="270"/>
            <ac:spMk id="11" creationId="{C0B801A2-5622-4BE8-9AD2-C337A2CD0022}"/>
          </ac:spMkLst>
        </pc:spChg>
        <pc:spChg chg="add">
          <ac:chgData name="Jérôme Loisel" userId="348567fc-9150-474d-bfe8-b3375790fbcd" providerId="ADAL" clId="{566799E7-E80C-4C48-8BD5-37557E705E07}" dt="2021-06-07T15:39:05.600" v="6710" actId="26606"/>
          <ac:spMkLst>
            <pc:docMk/>
            <pc:sldMk cId="3856706825" sldId="270"/>
            <ac:spMk id="13" creationId="{B7AF614F-5BC3-4086-99F5-B87C5847A071}"/>
          </ac:spMkLst>
        </pc:spChg>
        <pc:graphicFrameChg chg="add">
          <ac:chgData name="Jérôme Loisel" userId="348567fc-9150-474d-bfe8-b3375790fbcd" providerId="ADAL" clId="{566799E7-E80C-4C48-8BD5-37557E705E07}" dt="2021-06-07T15:39:05.600" v="6710" actId="26606"/>
          <ac:graphicFrameMkLst>
            <pc:docMk/>
            <pc:sldMk cId="3856706825" sldId="270"/>
            <ac:graphicFrameMk id="5" creationId="{3DA3C8E3-DB6D-42C4-AAED-74681F955E47}"/>
          </ac:graphicFrameMkLst>
        </pc:graphicFrameChg>
      </pc:sldChg>
      <pc:sldChg chg="addSp modSp add mod ord setBg">
        <pc:chgData name="Jérôme Loisel" userId="348567fc-9150-474d-bfe8-b3375790fbcd" providerId="ADAL" clId="{566799E7-E80C-4C48-8BD5-37557E705E07}" dt="2021-06-07T20:10:08.330" v="10962"/>
        <pc:sldMkLst>
          <pc:docMk/>
          <pc:sldMk cId="4040855383" sldId="271"/>
        </pc:sldMkLst>
        <pc:spChg chg="mod">
          <ac:chgData name="Jérôme Loisel" userId="348567fc-9150-474d-bfe8-b3375790fbcd" providerId="ADAL" clId="{566799E7-E80C-4C48-8BD5-37557E705E07}" dt="2021-06-07T15:18:07.686" v="6174" actId="20577"/>
          <ac:spMkLst>
            <pc:docMk/>
            <pc:sldMk cId="4040855383" sldId="271"/>
            <ac:spMk id="2" creationId="{F043FC95-6460-4829-9008-DF7E4EFD129C}"/>
          </ac:spMkLst>
        </pc:spChg>
        <pc:spChg chg="mod">
          <ac:chgData name="Jérôme Loisel" userId="348567fc-9150-474d-bfe8-b3375790fbcd" providerId="ADAL" clId="{566799E7-E80C-4C48-8BD5-37557E705E07}" dt="2021-06-07T15:40:36.374" v="6829" actId="20577"/>
          <ac:spMkLst>
            <pc:docMk/>
            <pc:sldMk cId="4040855383" sldId="271"/>
            <ac:spMk id="3" creationId="{6650EBE4-DD7B-4175-8F2D-940BA553E2C8}"/>
          </ac:spMkLst>
        </pc:spChg>
        <pc:spChg chg="add">
          <ac:chgData name="Jérôme Loisel" userId="348567fc-9150-474d-bfe8-b3375790fbcd" providerId="ADAL" clId="{566799E7-E80C-4C48-8BD5-37557E705E07}" dt="2021-06-07T14:28:28.040" v="5203" actId="26606"/>
          <ac:spMkLst>
            <pc:docMk/>
            <pc:sldMk cId="4040855383" sldId="271"/>
            <ac:spMk id="9" creationId="{311973C2-EB8B-452A-A698-4A252FD3AE28}"/>
          </ac:spMkLst>
        </pc:spChg>
        <pc:spChg chg="add">
          <ac:chgData name="Jérôme Loisel" userId="348567fc-9150-474d-bfe8-b3375790fbcd" providerId="ADAL" clId="{566799E7-E80C-4C48-8BD5-37557E705E07}" dt="2021-06-07T14:28:28.040" v="5203" actId="26606"/>
          <ac:spMkLst>
            <pc:docMk/>
            <pc:sldMk cId="4040855383" sldId="271"/>
            <ac:spMk id="11" creationId="{10162E77-11AD-44A7-84EC-40C59EEFBD2E}"/>
          </ac:spMkLst>
        </pc:spChg>
        <pc:picChg chg="add">
          <ac:chgData name="Jérôme Loisel" userId="348567fc-9150-474d-bfe8-b3375790fbcd" providerId="ADAL" clId="{566799E7-E80C-4C48-8BD5-37557E705E07}" dt="2021-06-07T14:28:28.040" v="5203" actId="26606"/>
          <ac:picMkLst>
            <pc:docMk/>
            <pc:sldMk cId="4040855383" sldId="271"/>
            <ac:picMk id="5" creationId="{D0FE45B5-0A0B-49A9-A8FF-F2901AE93BDA}"/>
          </ac:picMkLst>
        </pc:picChg>
        <pc:cxnChg chg="add">
          <ac:chgData name="Jérôme Loisel" userId="348567fc-9150-474d-bfe8-b3375790fbcd" providerId="ADAL" clId="{566799E7-E80C-4C48-8BD5-37557E705E07}" dt="2021-06-07T14:28:28.040" v="5203" actId="26606"/>
          <ac:cxnSpMkLst>
            <pc:docMk/>
            <pc:sldMk cId="4040855383" sldId="271"/>
            <ac:cxnSpMk id="13" creationId="{5AB158E9-1B40-4CD6-95F0-95CA11DF7B7A}"/>
          </ac:cxnSpMkLst>
        </pc:cxnChg>
      </pc:sldChg>
      <pc:sldChg chg="addSp delSp modSp add del mod setBg">
        <pc:chgData name="Jérôme Loisel" userId="348567fc-9150-474d-bfe8-b3375790fbcd" providerId="ADAL" clId="{566799E7-E80C-4C48-8BD5-37557E705E07}" dt="2021-06-07T14:46:11.965" v="5386" actId="2696"/>
        <pc:sldMkLst>
          <pc:docMk/>
          <pc:sldMk cId="48031730" sldId="272"/>
        </pc:sldMkLst>
        <pc:spChg chg="mod">
          <ac:chgData name="Jérôme Loisel" userId="348567fc-9150-474d-bfe8-b3375790fbcd" providerId="ADAL" clId="{566799E7-E80C-4C48-8BD5-37557E705E07}" dt="2021-06-07T14:44:32.191" v="5383" actId="26606"/>
          <ac:spMkLst>
            <pc:docMk/>
            <pc:sldMk cId="48031730" sldId="272"/>
            <ac:spMk id="2" creationId="{CDAE3C91-B01F-4A41-B0FB-0FB211EA596A}"/>
          </ac:spMkLst>
        </pc:spChg>
        <pc:spChg chg="del">
          <ac:chgData name="Jérôme Loisel" userId="348567fc-9150-474d-bfe8-b3375790fbcd" providerId="ADAL" clId="{566799E7-E80C-4C48-8BD5-37557E705E07}" dt="2021-06-07T14:38:13.322" v="5380" actId="931"/>
          <ac:spMkLst>
            <pc:docMk/>
            <pc:sldMk cId="48031730" sldId="272"/>
            <ac:spMk id="3" creationId="{D891BBD7-9C3A-41A7-B129-97BDEC2DDEAA}"/>
          </ac:spMkLst>
        </pc:spChg>
        <pc:spChg chg="add del mod">
          <ac:chgData name="Jérôme Loisel" userId="348567fc-9150-474d-bfe8-b3375790fbcd" providerId="ADAL" clId="{566799E7-E80C-4C48-8BD5-37557E705E07}" dt="2021-06-07T14:46:02.151" v="5384" actId="478"/>
          <ac:spMkLst>
            <pc:docMk/>
            <pc:sldMk cId="48031730" sldId="272"/>
            <ac:spMk id="6" creationId="{CA6ECBFC-639B-45B9-B020-7D72218A5167}"/>
          </ac:spMkLst>
        </pc:spChg>
        <pc:spChg chg="add">
          <ac:chgData name="Jérôme Loisel" userId="348567fc-9150-474d-bfe8-b3375790fbcd" providerId="ADAL" clId="{566799E7-E80C-4C48-8BD5-37557E705E07}" dt="2021-06-07T14:44:32.191" v="5383" actId="26606"/>
          <ac:spMkLst>
            <pc:docMk/>
            <pc:sldMk cId="48031730" sldId="272"/>
            <ac:spMk id="10" creationId="{32A3EC24-24F7-482B-BE55-234FDB4BC492}"/>
          </ac:spMkLst>
        </pc:spChg>
        <pc:spChg chg="add">
          <ac:chgData name="Jérôme Loisel" userId="348567fc-9150-474d-bfe8-b3375790fbcd" providerId="ADAL" clId="{566799E7-E80C-4C48-8BD5-37557E705E07}" dt="2021-06-07T14:44:32.191" v="5383" actId="26606"/>
          <ac:spMkLst>
            <pc:docMk/>
            <pc:sldMk cId="48031730" sldId="272"/>
            <ac:spMk id="13" creationId="{990D0034-F768-41E7-85D4-F38C4DE85770}"/>
          </ac:spMkLst>
        </pc:spChg>
        <pc:spChg chg="add">
          <ac:chgData name="Jérôme Loisel" userId="348567fc-9150-474d-bfe8-b3375790fbcd" providerId="ADAL" clId="{566799E7-E80C-4C48-8BD5-37557E705E07}" dt="2021-06-07T14:44:32.191" v="5383" actId="26606"/>
          <ac:spMkLst>
            <pc:docMk/>
            <pc:sldMk cId="48031730" sldId="272"/>
            <ac:spMk id="15" creationId="{C4F7E42D-8B5A-4FC8-81CD-9E60171F7FA8}"/>
          </ac:spMkLst>
        </pc:spChg>
        <pc:spChg chg="add">
          <ac:chgData name="Jérôme Loisel" userId="348567fc-9150-474d-bfe8-b3375790fbcd" providerId="ADAL" clId="{566799E7-E80C-4C48-8BD5-37557E705E07}" dt="2021-06-07T14:44:32.191" v="5383" actId="26606"/>
          <ac:spMkLst>
            <pc:docMk/>
            <pc:sldMk cId="48031730" sldId="272"/>
            <ac:spMk id="17" creationId="{8C04651D-B9F4-4935-A02D-364153FBDF54}"/>
          </ac:spMkLst>
        </pc:spChg>
        <pc:picChg chg="add del mod">
          <ac:chgData name="Jérôme Loisel" userId="348567fc-9150-474d-bfe8-b3375790fbcd" providerId="ADAL" clId="{566799E7-E80C-4C48-8BD5-37557E705E07}" dt="2021-06-07T14:46:02.151" v="5384" actId="478"/>
          <ac:picMkLst>
            <pc:docMk/>
            <pc:sldMk cId="48031730" sldId="272"/>
            <ac:picMk id="5" creationId="{9ED52F86-6306-4331-9D65-13B35BBDDEAB}"/>
          </ac:picMkLst>
        </pc:picChg>
      </pc:sldChg>
      <pc:sldChg chg="addSp delSp modSp add mod ord setBg">
        <pc:chgData name="Jérôme Loisel" userId="348567fc-9150-474d-bfe8-b3375790fbcd" providerId="ADAL" clId="{566799E7-E80C-4C48-8BD5-37557E705E07}" dt="2021-06-07T20:56:08.581" v="11706"/>
        <pc:sldMkLst>
          <pc:docMk/>
          <pc:sldMk cId="2206608662" sldId="273"/>
        </pc:sldMkLst>
        <pc:spChg chg="mod">
          <ac:chgData name="Jérôme Loisel" userId="348567fc-9150-474d-bfe8-b3375790fbcd" providerId="ADAL" clId="{566799E7-E80C-4C48-8BD5-37557E705E07}" dt="2021-06-07T14:48:07.403" v="5545" actId="20577"/>
          <ac:spMkLst>
            <pc:docMk/>
            <pc:sldMk cId="2206608662" sldId="273"/>
            <ac:spMk id="2" creationId="{53197338-AA03-488B-8596-59152AD50A39}"/>
          </ac:spMkLst>
        </pc:spChg>
        <pc:spChg chg="del">
          <ac:chgData name="Jérôme Loisel" userId="348567fc-9150-474d-bfe8-b3375790fbcd" providerId="ADAL" clId="{566799E7-E80C-4C48-8BD5-37557E705E07}" dt="2021-06-07T14:47:14.087" v="5387" actId="931"/>
          <ac:spMkLst>
            <pc:docMk/>
            <pc:sldMk cId="2206608662" sldId="273"/>
            <ac:spMk id="3" creationId="{EFBF490A-327F-4789-9B37-D0B3B0970BDC}"/>
          </ac:spMkLst>
        </pc:spChg>
        <pc:spChg chg="add mod">
          <ac:chgData name="Jérôme Loisel" userId="348567fc-9150-474d-bfe8-b3375790fbcd" providerId="ADAL" clId="{566799E7-E80C-4C48-8BD5-37557E705E07}" dt="2021-06-07T14:47:28.869" v="5423" actId="26606"/>
          <ac:spMkLst>
            <pc:docMk/>
            <pc:sldMk cId="2206608662" sldId="273"/>
            <ac:spMk id="6" creationId="{6430DC6F-5D32-4D71-BA03-53526BC1F57A}"/>
          </ac:spMkLst>
        </pc:spChg>
        <pc:spChg chg="add mod">
          <ac:chgData name="Jérôme Loisel" userId="348567fc-9150-474d-bfe8-b3375790fbcd" providerId="ADAL" clId="{566799E7-E80C-4C48-8BD5-37557E705E07}" dt="2021-06-07T15:02:36.622" v="5846" actId="20577"/>
          <ac:spMkLst>
            <pc:docMk/>
            <pc:sldMk cId="2206608662" sldId="273"/>
            <ac:spMk id="10" creationId="{3F14E7B8-8A0E-4D88-B142-4DA7056ED3AB}"/>
          </ac:spMkLst>
        </pc:spChg>
        <pc:spChg chg="add">
          <ac:chgData name="Jérôme Loisel" userId="348567fc-9150-474d-bfe8-b3375790fbcd" providerId="ADAL" clId="{566799E7-E80C-4C48-8BD5-37557E705E07}" dt="2021-06-07T14:47:28.869" v="5423" actId="26606"/>
          <ac:spMkLst>
            <pc:docMk/>
            <pc:sldMk cId="2206608662" sldId="273"/>
            <ac:spMk id="13" creationId="{990D0034-F768-41E7-85D4-F38C4DE85770}"/>
          </ac:spMkLst>
        </pc:spChg>
        <pc:spChg chg="add">
          <ac:chgData name="Jérôme Loisel" userId="348567fc-9150-474d-bfe8-b3375790fbcd" providerId="ADAL" clId="{566799E7-E80C-4C48-8BD5-37557E705E07}" dt="2021-06-07T14:47:28.869" v="5423" actId="26606"/>
          <ac:spMkLst>
            <pc:docMk/>
            <pc:sldMk cId="2206608662" sldId="273"/>
            <ac:spMk id="15" creationId="{C4F7E42D-8B5A-4FC8-81CD-9E60171F7FA8}"/>
          </ac:spMkLst>
        </pc:spChg>
        <pc:spChg chg="add">
          <ac:chgData name="Jérôme Loisel" userId="348567fc-9150-474d-bfe8-b3375790fbcd" providerId="ADAL" clId="{566799E7-E80C-4C48-8BD5-37557E705E07}" dt="2021-06-07T14:47:28.869" v="5423" actId="26606"/>
          <ac:spMkLst>
            <pc:docMk/>
            <pc:sldMk cId="2206608662" sldId="273"/>
            <ac:spMk id="17" creationId="{8C04651D-B9F4-4935-A02D-364153FBDF54}"/>
          </ac:spMkLst>
        </pc:spChg>
        <pc:picChg chg="add mod">
          <ac:chgData name="Jérôme Loisel" userId="348567fc-9150-474d-bfe8-b3375790fbcd" providerId="ADAL" clId="{566799E7-E80C-4C48-8BD5-37557E705E07}" dt="2021-06-07T14:47:28.869" v="5423" actId="26606"/>
          <ac:picMkLst>
            <pc:docMk/>
            <pc:sldMk cId="2206608662" sldId="273"/>
            <ac:picMk id="5" creationId="{BBBDAC17-D837-46F9-B8AF-9EE6CF7EE524}"/>
          </ac:picMkLst>
        </pc:picChg>
      </pc:sldChg>
      <pc:sldChg chg="addSp modSp add mod setBg">
        <pc:chgData name="Jérôme Loisel" userId="348567fc-9150-474d-bfe8-b3375790fbcd" providerId="ADAL" clId="{566799E7-E80C-4C48-8BD5-37557E705E07}" dt="2021-06-07T21:03:21.987" v="11911" actId="20577"/>
        <pc:sldMkLst>
          <pc:docMk/>
          <pc:sldMk cId="3681979704" sldId="274"/>
        </pc:sldMkLst>
        <pc:spChg chg="mod">
          <ac:chgData name="Jérôme Loisel" userId="348567fc-9150-474d-bfe8-b3375790fbcd" providerId="ADAL" clId="{566799E7-E80C-4C48-8BD5-37557E705E07}" dt="2021-06-07T15:00:01.727" v="5751" actId="20577"/>
          <ac:spMkLst>
            <pc:docMk/>
            <pc:sldMk cId="3681979704" sldId="274"/>
            <ac:spMk id="2" creationId="{3071ACDC-1153-4BF6-AAD6-3C4E4452DA9B}"/>
          </ac:spMkLst>
        </pc:spChg>
        <pc:spChg chg="mod">
          <ac:chgData name="Jérôme Loisel" userId="348567fc-9150-474d-bfe8-b3375790fbcd" providerId="ADAL" clId="{566799E7-E80C-4C48-8BD5-37557E705E07}" dt="2021-06-07T21:03:21.987" v="11911" actId="20577"/>
          <ac:spMkLst>
            <pc:docMk/>
            <pc:sldMk cId="3681979704" sldId="274"/>
            <ac:spMk id="3" creationId="{56B03952-8ABA-41FA-98DB-7540459F2F7D}"/>
          </ac:spMkLst>
        </pc:spChg>
        <pc:spChg chg="add">
          <ac:chgData name="Jérôme Loisel" userId="348567fc-9150-474d-bfe8-b3375790fbcd" providerId="ADAL" clId="{566799E7-E80C-4C48-8BD5-37557E705E07}" dt="2021-06-07T14:59:56.967" v="5750" actId="26606"/>
          <ac:spMkLst>
            <pc:docMk/>
            <pc:sldMk cId="3681979704" sldId="274"/>
            <ac:spMk id="9" creationId="{990D0034-F768-41E7-85D4-F38C4DE85770}"/>
          </ac:spMkLst>
        </pc:spChg>
        <pc:spChg chg="add">
          <ac:chgData name="Jérôme Loisel" userId="348567fc-9150-474d-bfe8-b3375790fbcd" providerId="ADAL" clId="{566799E7-E80C-4C48-8BD5-37557E705E07}" dt="2021-06-07T14:59:56.967" v="5750" actId="26606"/>
          <ac:spMkLst>
            <pc:docMk/>
            <pc:sldMk cId="3681979704" sldId="274"/>
            <ac:spMk id="11" creationId="{C4F7E42D-8B5A-4FC8-81CD-9E60171F7FA8}"/>
          </ac:spMkLst>
        </pc:spChg>
        <pc:spChg chg="add">
          <ac:chgData name="Jérôme Loisel" userId="348567fc-9150-474d-bfe8-b3375790fbcd" providerId="ADAL" clId="{566799E7-E80C-4C48-8BD5-37557E705E07}" dt="2021-06-07T14:59:56.967" v="5750" actId="26606"/>
          <ac:spMkLst>
            <pc:docMk/>
            <pc:sldMk cId="3681979704" sldId="274"/>
            <ac:spMk id="13" creationId="{8C04651D-B9F4-4935-A02D-364153FBDF54}"/>
          </ac:spMkLst>
        </pc:spChg>
        <pc:picChg chg="add">
          <ac:chgData name="Jérôme Loisel" userId="348567fc-9150-474d-bfe8-b3375790fbcd" providerId="ADAL" clId="{566799E7-E80C-4C48-8BD5-37557E705E07}" dt="2021-06-07T14:59:56.967" v="5750" actId="26606"/>
          <ac:picMkLst>
            <pc:docMk/>
            <pc:sldMk cId="3681979704" sldId="274"/>
            <ac:picMk id="5" creationId="{882680CF-3DB1-4567-B52F-6961D19231E7}"/>
          </ac:picMkLst>
        </pc:picChg>
      </pc:sldChg>
      <pc:sldChg chg="addSp delSp modSp add mod setBg">
        <pc:chgData name="Jérôme Loisel" userId="348567fc-9150-474d-bfe8-b3375790fbcd" providerId="ADAL" clId="{566799E7-E80C-4C48-8BD5-37557E705E07}" dt="2021-06-07T15:37:51.664" v="6682" actId="26606"/>
        <pc:sldMkLst>
          <pc:docMk/>
          <pc:sldMk cId="2514851983" sldId="275"/>
        </pc:sldMkLst>
        <pc:spChg chg="mod">
          <ac:chgData name="Jérôme Loisel" userId="348567fc-9150-474d-bfe8-b3375790fbcd" providerId="ADAL" clId="{566799E7-E80C-4C48-8BD5-37557E705E07}" dt="2021-06-07T15:37:03.262" v="6678" actId="20577"/>
          <ac:spMkLst>
            <pc:docMk/>
            <pc:sldMk cId="2514851983" sldId="275"/>
            <ac:spMk id="2" creationId="{874F3FB4-27B5-4C7D-A42F-244719A057CC}"/>
          </ac:spMkLst>
        </pc:spChg>
        <pc:spChg chg="mod">
          <ac:chgData name="Jérôme Loisel" userId="348567fc-9150-474d-bfe8-b3375790fbcd" providerId="ADAL" clId="{566799E7-E80C-4C48-8BD5-37557E705E07}" dt="2021-06-07T15:36:54.755" v="6670" actId="26606"/>
          <ac:spMkLst>
            <pc:docMk/>
            <pc:sldMk cId="2514851983" sldId="275"/>
            <ac:spMk id="3" creationId="{0D1E33A8-26EE-40F4-93CA-1611FB15A60A}"/>
          </ac:spMkLst>
        </pc:spChg>
        <pc:spChg chg="add del">
          <ac:chgData name="Jérôme Loisel" userId="348567fc-9150-474d-bfe8-b3375790fbcd" providerId="ADAL" clId="{566799E7-E80C-4C48-8BD5-37557E705E07}" dt="2021-06-07T15:37:51.664" v="6682" actId="26606"/>
          <ac:spMkLst>
            <pc:docMk/>
            <pc:sldMk cId="2514851983" sldId="275"/>
            <ac:spMk id="9" creationId="{25C8D2C1-DA83-420D-9635-D52CE066B5DA}"/>
          </ac:spMkLst>
        </pc:spChg>
        <pc:spChg chg="add del">
          <ac:chgData name="Jérôme Loisel" userId="348567fc-9150-474d-bfe8-b3375790fbcd" providerId="ADAL" clId="{566799E7-E80C-4C48-8BD5-37557E705E07}" dt="2021-06-07T15:37:51.664" v="6682" actId="26606"/>
          <ac:spMkLst>
            <pc:docMk/>
            <pc:sldMk cId="2514851983" sldId="275"/>
            <ac:spMk id="11" creationId="{434F74C9-6A0B-409E-AD1C-45B58BE91BB8}"/>
          </ac:spMkLst>
        </pc:spChg>
        <pc:spChg chg="add del">
          <ac:chgData name="Jérôme Loisel" userId="348567fc-9150-474d-bfe8-b3375790fbcd" providerId="ADAL" clId="{566799E7-E80C-4C48-8BD5-37557E705E07}" dt="2021-06-07T15:37:51.664" v="6682" actId="26606"/>
          <ac:spMkLst>
            <pc:docMk/>
            <pc:sldMk cId="2514851983" sldId="275"/>
            <ac:spMk id="15" creationId="{A9286AD2-18A9-4868-A4E3-7A2097A20810}"/>
          </ac:spMkLst>
        </pc:spChg>
        <pc:spChg chg="add del">
          <ac:chgData name="Jérôme Loisel" userId="348567fc-9150-474d-bfe8-b3375790fbcd" providerId="ADAL" clId="{566799E7-E80C-4C48-8BD5-37557E705E07}" dt="2021-06-07T15:37:51.645" v="6681" actId="26606"/>
          <ac:spMkLst>
            <pc:docMk/>
            <pc:sldMk cId="2514851983" sldId="275"/>
            <ac:spMk id="22" creationId="{25C8D2C1-DA83-420D-9635-D52CE066B5DA}"/>
          </ac:spMkLst>
        </pc:spChg>
        <pc:spChg chg="add del">
          <ac:chgData name="Jérôme Loisel" userId="348567fc-9150-474d-bfe8-b3375790fbcd" providerId="ADAL" clId="{566799E7-E80C-4C48-8BD5-37557E705E07}" dt="2021-06-07T15:37:51.645" v="6681" actId="26606"/>
          <ac:spMkLst>
            <pc:docMk/>
            <pc:sldMk cId="2514851983" sldId="275"/>
            <ac:spMk id="24" creationId="{434F74C9-6A0B-409E-AD1C-45B58BE91BB8}"/>
          </ac:spMkLst>
        </pc:spChg>
        <pc:spChg chg="add del">
          <ac:chgData name="Jérôme Loisel" userId="348567fc-9150-474d-bfe8-b3375790fbcd" providerId="ADAL" clId="{566799E7-E80C-4C48-8BD5-37557E705E07}" dt="2021-06-07T15:37:51.645" v="6681" actId="26606"/>
          <ac:spMkLst>
            <pc:docMk/>
            <pc:sldMk cId="2514851983" sldId="275"/>
            <ac:spMk id="28" creationId="{A9286AD2-18A9-4868-A4E3-7A2097A20810}"/>
          </ac:spMkLst>
        </pc:spChg>
        <pc:spChg chg="add del">
          <ac:chgData name="Jérôme Loisel" userId="348567fc-9150-474d-bfe8-b3375790fbcd" providerId="ADAL" clId="{566799E7-E80C-4C48-8BD5-37557E705E07}" dt="2021-06-07T15:37:51.645" v="6681" actId="26606"/>
          <ac:spMkLst>
            <pc:docMk/>
            <pc:sldMk cId="2514851983" sldId="275"/>
            <ac:spMk id="32" creationId="{1AB8ECB2-FB64-476F-A62F-36D68C8C7C60}"/>
          </ac:spMkLst>
        </pc:spChg>
        <pc:spChg chg="add del">
          <ac:chgData name="Jérôme Loisel" userId="348567fc-9150-474d-bfe8-b3375790fbcd" providerId="ADAL" clId="{566799E7-E80C-4C48-8BD5-37557E705E07}" dt="2021-06-07T15:37:51.645" v="6681" actId="26606"/>
          <ac:spMkLst>
            <pc:docMk/>
            <pc:sldMk cId="2514851983" sldId="275"/>
            <ac:spMk id="34" creationId="{289CEAD5-ED2F-4675-9E4C-80B8A0E8A0A1}"/>
          </ac:spMkLst>
        </pc:spChg>
        <pc:spChg chg="add">
          <ac:chgData name="Jérôme Loisel" userId="348567fc-9150-474d-bfe8-b3375790fbcd" providerId="ADAL" clId="{566799E7-E80C-4C48-8BD5-37557E705E07}" dt="2021-06-07T15:37:51.664" v="6682" actId="26606"/>
          <ac:spMkLst>
            <pc:docMk/>
            <pc:sldMk cId="2514851983" sldId="275"/>
            <ac:spMk id="36" creationId="{25C8D2C1-DA83-420D-9635-D52CE066B5DA}"/>
          </ac:spMkLst>
        </pc:spChg>
        <pc:spChg chg="add">
          <ac:chgData name="Jérôme Loisel" userId="348567fc-9150-474d-bfe8-b3375790fbcd" providerId="ADAL" clId="{566799E7-E80C-4C48-8BD5-37557E705E07}" dt="2021-06-07T15:37:51.664" v="6682" actId="26606"/>
          <ac:spMkLst>
            <pc:docMk/>
            <pc:sldMk cId="2514851983" sldId="275"/>
            <ac:spMk id="37" creationId="{434F74C9-6A0B-409E-AD1C-45B58BE91BB8}"/>
          </ac:spMkLst>
        </pc:spChg>
        <pc:spChg chg="add">
          <ac:chgData name="Jérôme Loisel" userId="348567fc-9150-474d-bfe8-b3375790fbcd" providerId="ADAL" clId="{566799E7-E80C-4C48-8BD5-37557E705E07}" dt="2021-06-07T15:37:51.664" v="6682" actId="26606"/>
          <ac:spMkLst>
            <pc:docMk/>
            <pc:sldMk cId="2514851983" sldId="275"/>
            <ac:spMk id="39" creationId="{A9286AD2-18A9-4868-A4E3-7A2097A20810}"/>
          </ac:spMkLst>
        </pc:spChg>
        <pc:picChg chg="add mod">
          <ac:chgData name="Jérôme Loisel" userId="348567fc-9150-474d-bfe8-b3375790fbcd" providerId="ADAL" clId="{566799E7-E80C-4C48-8BD5-37557E705E07}" dt="2021-06-07T15:37:51.645" v="6681" actId="26606"/>
          <ac:picMkLst>
            <pc:docMk/>
            <pc:sldMk cId="2514851983" sldId="275"/>
            <ac:picMk id="5" creationId="{929F89E9-81DC-42D9-A282-5690923F7A5B}"/>
          </ac:picMkLst>
        </pc:picChg>
        <pc:cxnChg chg="add del">
          <ac:chgData name="Jérôme Loisel" userId="348567fc-9150-474d-bfe8-b3375790fbcd" providerId="ADAL" clId="{566799E7-E80C-4C48-8BD5-37557E705E07}" dt="2021-06-07T15:37:51.664" v="6682" actId="26606"/>
          <ac:cxnSpMkLst>
            <pc:docMk/>
            <pc:sldMk cId="2514851983" sldId="275"/>
            <ac:cxnSpMk id="13" creationId="{F5486A9D-1265-4B57-91E6-68E666B978BC}"/>
          </ac:cxnSpMkLst>
        </pc:cxnChg>
        <pc:cxnChg chg="add del">
          <ac:chgData name="Jérôme Loisel" userId="348567fc-9150-474d-bfe8-b3375790fbcd" providerId="ADAL" clId="{566799E7-E80C-4C48-8BD5-37557E705E07}" dt="2021-06-07T15:37:51.664" v="6682" actId="26606"/>
          <ac:cxnSpMkLst>
            <pc:docMk/>
            <pc:sldMk cId="2514851983" sldId="275"/>
            <ac:cxnSpMk id="17" creationId="{E7A7CD63-7EC3-44F3-95D0-595C4019FF24}"/>
          </ac:cxnSpMkLst>
        </pc:cxnChg>
        <pc:cxnChg chg="add del">
          <ac:chgData name="Jérôme Loisel" userId="348567fc-9150-474d-bfe8-b3375790fbcd" providerId="ADAL" clId="{566799E7-E80C-4C48-8BD5-37557E705E07}" dt="2021-06-07T15:37:51.645" v="6681" actId="26606"/>
          <ac:cxnSpMkLst>
            <pc:docMk/>
            <pc:sldMk cId="2514851983" sldId="275"/>
            <ac:cxnSpMk id="26" creationId="{F5486A9D-1265-4B57-91E6-68E666B978BC}"/>
          </ac:cxnSpMkLst>
        </pc:cxnChg>
        <pc:cxnChg chg="add del">
          <ac:chgData name="Jérôme Loisel" userId="348567fc-9150-474d-bfe8-b3375790fbcd" providerId="ADAL" clId="{566799E7-E80C-4C48-8BD5-37557E705E07}" dt="2021-06-07T15:37:51.645" v="6681" actId="26606"/>
          <ac:cxnSpMkLst>
            <pc:docMk/>
            <pc:sldMk cId="2514851983" sldId="275"/>
            <ac:cxnSpMk id="30" creationId="{E7A7CD63-7EC3-44F3-95D0-595C4019FF24}"/>
          </ac:cxnSpMkLst>
        </pc:cxnChg>
        <pc:cxnChg chg="add">
          <ac:chgData name="Jérôme Loisel" userId="348567fc-9150-474d-bfe8-b3375790fbcd" providerId="ADAL" clId="{566799E7-E80C-4C48-8BD5-37557E705E07}" dt="2021-06-07T15:37:51.664" v="6682" actId="26606"/>
          <ac:cxnSpMkLst>
            <pc:docMk/>
            <pc:sldMk cId="2514851983" sldId="275"/>
            <ac:cxnSpMk id="38" creationId="{F5486A9D-1265-4B57-91E6-68E666B978BC}"/>
          </ac:cxnSpMkLst>
        </pc:cxnChg>
        <pc:cxnChg chg="add">
          <ac:chgData name="Jérôme Loisel" userId="348567fc-9150-474d-bfe8-b3375790fbcd" providerId="ADAL" clId="{566799E7-E80C-4C48-8BD5-37557E705E07}" dt="2021-06-07T15:37:51.664" v="6682" actId="26606"/>
          <ac:cxnSpMkLst>
            <pc:docMk/>
            <pc:sldMk cId="2514851983" sldId="275"/>
            <ac:cxnSpMk id="40" creationId="{E7A7CD63-7EC3-44F3-95D0-595C4019FF24}"/>
          </ac:cxnSpMkLst>
        </pc:cxnChg>
      </pc:sldChg>
      <pc:sldChg chg="addSp delSp modSp add mod setBg">
        <pc:chgData name="Jérôme Loisel" userId="348567fc-9150-474d-bfe8-b3375790fbcd" providerId="ADAL" clId="{566799E7-E80C-4C48-8BD5-37557E705E07}" dt="2021-06-07T15:38:39.973" v="6709" actId="20577"/>
        <pc:sldMkLst>
          <pc:docMk/>
          <pc:sldMk cId="2634678296" sldId="276"/>
        </pc:sldMkLst>
        <pc:spChg chg="mod">
          <ac:chgData name="Jérôme Loisel" userId="348567fc-9150-474d-bfe8-b3375790fbcd" providerId="ADAL" clId="{566799E7-E80C-4C48-8BD5-37557E705E07}" dt="2021-06-07T15:38:39.973" v="6709" actId="20577"/>
          <ac:spMkLst>
            <pc:docMk/>
            <pc:sldMk cId="2634678296" sldId="276"/>
            <ac:spMk id="2" creationId="{B926B07E-F6ED-489D-A937-BB30524A11CA}"/>
          </ac:spMkLst>
        </pc:spChg>
        <pc:spChg chg="del">
          <ac:chgData name="Jérôme Loisel" userId="348567fc-9150-474d-bfe8-b3375790fbcd" providerId="ADAL" clId="{566799E7-E80C-4C48-8BD5-37557E705E07}" dt="2021-06-07T15:38:35.473" v="6698" actId="26606"/>
          <ac:spMkLst>
            <pc:docMk/>
            <pc:sldMk cId="2634678296" sldId="276"/>
            <ac:spMk id="3" creationId="{28D471E8-07FB-49A8-B9EB-05276A6E7546}"/>
          </ac:spMkLst>
        </pc:spChg>
        <pc:spChg chg="add">
          <ac:chgData name="Jérôme Loisel" userId="348567fc-9150-474d-bfe8-b3375790fbcd" providerId="ADAL" clId="{566799E7-E80C-4C48-8BD5-37557E705E07}" dt="2021-06-07T15:38:35.473" v="6698" actId="26606"/>
          <ac:spMkLst>
            <pc:docMk/>
            <pc:sldMk cId="2634678296" sldId="276"/>
            <ac:spMk id="9" creationId="{25C8D2C1-DA83-420D-9635-D52CE066B5DA}"/>
          </ac:spMkLst>
        </pc:spChg>
        <pc:spChg chg="add">
          <ac:chgData name="Jérôme Loisel" userId="348567fc-9150-474d-bfe8-b3375790fbcd" providerId="ADAL" clId="{566799E7-E80C-4C48-8BD5-37557E705E07}" dt="2021-06-07T15:38:35.473" v="6698" actId="26606"/>
          <ac:spMkLst>
            <pc:docMk/>
            <pc:sldMk cId="2634678296" sldId="276"/>
            <ac:spMk id="11" creationId="{434F74C9-6A0B-409E-AD1C-45B58BE91BB8}"/>
          </ac:spMkLst>
        </pc:spChg>
        <pc:spChg chg="add">
          <ac:chgData name="Jérôme Loisel" userId="348567fc-9150-474d-bfe8-b3375790fbcd" providerId="ADAL" clId="{566799E7-E80C-4C48-8BD5-37557E705E07}" dt="2021-06-07T15:38:35.473" v="6698" actId="26606"/>
          <ac:spMkLst>
            <pc:docMk/>
            <pc:sldMk cId="2634678296" sldId="276"/>
            <ac:spMk id="15" creationId="{A9286AD2-18A9-4868-A4E3-7A2097A20810}"/>
          </ac:spMkLst>
        </pc:spChg>
        <pc:picChg chg="add">
          <ac:chgData name="Jérôme Loisel" userId="348567fc-9150-474d-bfe8-b3375790fbcd" providerId="ADAL" clId="{566799E7-E80C-4C48-8BD5-37557E705E07}" dt="2021-06-07T15:38:35.473" v="6698" actId="26606"/>
          <ac:picMkLst>
            <pc:docMk/>
            <pc:sldMk cId="2634678296" sldId="276"/>
            <ac:picMk id="5" creationId="{65D37585-AEF6-4F20-9D2E-BE6649164981}"/>
          </ac:picMkLst>
        </pc:picChg>
        <pc:cxnChg chg="add">
          <ac:chgData name="Jérôme Loisel" userId="348567fc-9150-474d-bfe8-b3375790fbcd" providerId="ADAL" clId="{566799E7-E80C-4C48-8BD5-37557E705E07}" dt="2021-06-07T15:38:35.473" v="6698" actId="26606"/>
          <ac:cxnSpMkLst>
            <pc:docMk/>
            <pc:sldMk cId="2634678296" sldId="276"/>
            <ac:cxnSpMk id="13" creationId="{F5486A9D-1265-4B57-91E6-68E666B978BC}"/>
          </ac:cxnSpMkLst>
        </pc:cxnChg>
        <pc:cxnChg chg="add">
          <ac:chgData name="Jérôme Loisel" userId="348567fc-9150-474d-bfe8-b3375790fbcd" providerId="ADAL" clId="{566799E7-E80C-4C48-8BD5-37557E705E07}" dt="2021-06-07T15:38:35.473" v="6698" actId="26606"/>
          <ac:cxnSpMkLst>
            <pc:docMk/>
            <pc:sldMk cId="2634678296" sldId="276"/>
            <ac:cxnSpMk id="17" creationId="{E7A7CD63-7EC3-44F3-95D0-595C4019FF24}"/>
          </ac:cxnSpMkLst>
        </pc:cxnChg>
      </pc:sldChg>
      <pc:sldChg chg="addSp delSp modSp add del mod setBg">
        <pc:chgData name="Jérôme Loisel" userId="348567fc-9150-474d-bfe8-b3375790fbcd" providerId="ADAL" clId="{566799E7-E80C-4C48-8BD5-37557E705E07}" dt="2021-06-07T15:47:14.197" v="6896" actId="2696"/>
        <pc:sldMkLst>
          <pc:docMk/>
          <pc:sldMk cId="253954066" sldId="277"/>
        </pc:sldMkLst>
        <pc:spChg chg="mod">
          <ac:chgData name="Jérôme Loisel" userId="348567fc-9150-474d-bfe8-b3375790fbcd" providerId="ADAL" clId="{566799E7-E80C-4C48-8BD5-37557E705E07}" dt="2021-06-07T15:46:41.031" v="6865" actId="26606"/>
          <ac:spMkLst>
            <pc:docMk/>
            <pc:sldMk cId="253954066" sldId="277"/>
            <ac:spMk id="2" creationId="{30B3C1D6-8723-4062-91FB-81803FD4759F}"/>
          </ac:spMkLst>
        </pc:spChg>
        <pc:spChg chg="del">
          <ac:chgData name="Jérôme Loisel" userId="348567fc-9150-474d-bfe8-b3375790fbcd" providerId="ADAL" clId="{566799E7-E80C-4C48-8BD5-37557E705E07}" dt="2021-06-07T15:46:27.966" v="6862" actId="931"/>
          <ac:spMkLst>
            <pc:docMk/>
            <pc:sldMk cId="253954066" sldId="277"/>
            <ac:spMk id="3" creationId="{20801FCF-1686-4FB6-ADD6-E5C9FAE71C90}"/>
          </ac:spMkLst>
        </pc:spChg>
        <pc:spChg chg="add mod">
          <ac:chgData name="Jérôme Loisel" userId="348567fc-9150-474d-bfe8-b3375790fbcd" providerId="ADAL" clId="{566799E7-E80C-4C48-8BD5-37557E705E07}" dt="2021-06-07T15:46:41.031" v="6865" actId="26606"/>
          <ac:spMkLst>
            <pc:docMk/>
            <pc:sldMk cId="253954066" sldId="277"/>
            <ac:spMk id="6" creationId="{208D602C-EC7D-43A0-ABB6-F1D2C8D8A9B5}"/>
          </ac:spMkLst>
        </pc:spChg>
        <pc:spChg chg="add">
          <ac:chgData name="Jérôme Loisel" userId="348567fc-9150-474d-bfe8-b3375790fbcd" providerId="ADAL" clId="{566799E7-E80C-4C48-8BD5-37557E705E07}" dt="2021-06-07T15:46:41.031" v="6865" actId="26606"/>
          <ac:spMkLst>
            <pc:docMk/>
            <pc:sldMk cId="253954066" sldId="277"/>
            <ac:spMk id="10" creationId="{8DFA6BE8-F87C-4651-A750-5236B71197E4}"/>
          </ac:spMkLst>
        </pc:spChg>
        <pc:spChg chg="add">
          <ac:chgData name="Jérôme Loisel" userId="348567fc-9150-474d-bfe8-b3375790fbcd" providerId="ADAL" clId="{566799E7-E80C-4C48-8BD5-37557E705E07}" dt="2021-06-07T15:46:41.031" v="6865" actId="26606"/>
          <ac:spMkLst>
            <pc:docMk/>
            <pc:sldMk cId="253954066" sldId="277"/>
            <ac:spMk id="13" creationId="{311973C2-EB8B-452A-A698-4A252FD3AE28}"/>
          </ac:spMkLst>
        </pc:spChg>
        <pc:spChg chg="add">
          <ac:chgData name="Jérôme Loisel" userId="348567fc-9150-474d-bfe8-b3375790fbcd" providerId="ADAL" clId="{566799E7-E80C-4C48-8BD5-37557E705E07}" dt="2021-06-07T15:46:41.031" v="6865" actId="26606"/>
          <ac:spMkLst>
            <pc:docMk/>
            <pc:sldMk cId="253954066" sldId="277"/>
            <ac:spMk id="15" creationId="{10162E77-11AD-44A7-84EC-40C59EEFBD2E}"/>
          </ac:spMkLst>
        </pc:spChg>
        <pc:picChg chg="add mod">
          <ac:chgData name="Jérôme Loisel" userId="348567fc-9150-474d-bfe8-b3375790fbcd" providerId="ADAL" clId="{566799E7-E80C-4C48-8BD5-37557E705E07}" dt="2021-06-07T15:46:41.031" v="6865" actId="26606"/>
          <ac:picMkLst>
            <pc:docMk/>
            <pc:sldMk cId="253954066" sldId="277"/>
            <ac:picMk id="5" creationId="{EE832B9B-80CB-4D90-A7F2-5FCCEBBBC343}"/>
          </ac:picMkLst>
        </pc:picChg>
        <pc:cxnChg chg="add">
          <ac:chgData name="Jérôme Loisel" userId="348567fc-9150-474d-bfe8-b3375790fbcd" providerId="ADAL" clId="{566799E7-E80C-4C48-8BD5-37557E705E07}" dt="2021-06-07T15:46:41.031" v="6865" actId="26606"/>
          <ac:cxnSpMkLst>
            <pc:docMk/>
            <pc:sldMk cId="253954066" sldId="277"/>
            <ac:cxnSpMk id="17" creationId="{5AB158E9-1B40-4CD6-95F0-95CA11DF7B7A}"/>
          </ac:cxnSpMkLst>
        </pc:cxnChg>
      </pc:sldChg>
      <pc:sldChg chg="delSp modSp add mod setBg delDesignElem">
        <pc:chgData name="Jérôme Loisel" userId="348567fc-9150-474d-bfe8-b3375790fbcd" providerId="ADAL" clId="{566799E7-E80C-4C48-8BD5-37557E705E07}" dt="2021-06-07T22:33:51.393" v="12691" actId="12100"/>
        <pc:sldMkLst>
          <pc:docMk/>
          <pc:sldMk cId="782813542" sldId="277"/>
        </pc:sldMkLst>
        <pc:spChg chg="mod">
          <ac:chgData name="Jérôme Loisel" userId="348567fc-9150-474d-bfe8-b3375790fbcd" providerId="ADAL" clId="{566799E7-E80C-4C48-8BD5-37557E705E07}" dt="2021-06-07T22:31:40.440" v="12690" actId="20577"/>
          <ac:spMkLst>
            <pc:docMk/>
            <pc:sldMk cId="782813542" sldId="277"/>
            <ac:spMk id="2" creationId="{F544177D-A2B5-4E12-9DA1-1E71ECD94170}"/>
          </ac:spMkLst>
        </pc:spChg>
        <pc:spChg chg="del">
          <ac:chgData name="Jérôme Loisel" userId="348567fc-9150-474d-bfe8-b3375790fbcd" providerId="ADAL" clId="{566799E7-E80C-4C48-8BD5-37557E705E07}" dt="2021-06-07T19:30:49.985" v="10415"/>
          <ac:spMkLst>
            <pc:docMk/>
            <pc:sldMk cId="782813542" sldId="277"/>
            <ac:spMk id="9" creationId="{FB5993E2-C02B-4335-ABA5-D8EC465551E3}"/>
          </ac:spMkLst>
        </pc:spChg>
        <pc:spChg chg="del">
          <ac:chgData name="Jérôme Loisel" userId="348567fc-9150-474d-bfe8-b3375790fbcd" providerId="ADAL" clId="{566799E7-E80C-4C48-8BD5-37557E705E07}" dt="2021-06-07T19:30:49.985" v="10415"/>
          <ac:spMkLst>
            <pc:docMk/>
            <pc:sldMk cId="782813542" sldId="277"/>
            <ac:spMk id="11" creationId="{C0B801A2-5622-4BE8-9AD2-C337A2CD0022}"/>
          </ac:spMkLst>
        </pc:spChg>
        <pc:spChg chg="del">
          <ac:chgData name="Jérôme Loisel" userId="348567fc-9150-474d-bfe8-b3375790fbcd" providerId="ADAL" clId="{566799E7-E80C-4C48-8BD5-37557E705E07}" dt="2021-06-07T19:30:49.985" v="10415"/>
          <ac:spMkLst>
            <pc:docMk/>
            <pc:sldMk cId="782813542" sldId="277"/>
            <ac:spMk id="13" creationId="{B7AF614F-5BC3-4086-99F5-B87C5847A071}"/>
          </ac:spMkLst>
        </pc:spChg>
        <pc:graphicFrameChg chg="mod modGraphic">
          <ac:chgData name="Jérôme Loisel" userId="348567fc-9150-474d-bfe8-b3375790fbcd" providerId="ADAL" clId="{566799E7-E80C-4C48-8BD5-37557E705E07}" dt="2021-06-07T22:33:51.393" v="12691" actId="12100"/>
          <ac:graphicFrameMkLst>
            <pc:docMk/>
            <pc:sldMk cId="782813542" sldId="277"/>
            <ac:graphicFrameMk id="5" creationId="{BBBE9731-B794-475F-9268-88B3988A3916}"/>
          </ac:graphicFrameMkLst>
        </pc:graphicFrameChg>
      </pc:sldChg>
      <pc:sldChg chg="addSp delSp modSp add ord">
        <pc:chgData name="Jérôme Loisel" userId="348567fc-9150-474d-bfe8-b3375790fbcd" providerId="ADAL" clId="{566799E7-E80C-4C48-8BD5-37557E705E07}" dt="2021-06-07T18:16:27.191" v="8618" actId="20577"/>
        <pc:sldMkLst>
          <pc:docMk/>
          <pc:sldMk cId="3142975214" sldId="278"/>
        </pc:sldMkLst>
        <pc:spChg chg="mod">
          <ac:chgData name="Jérôme Loisel" userId="348567fc-9150-474d-bfe8-b3375790fbcd" providerId="ADAL" clId="{566799E7-E80C-4C48-8BD5-37557E705E07}" dt="2021-06-07T18:16:27.191" v="8618" actId="20577"/>
          <ac:spMkLst>
            <pc:docMk/>
            <pc:sldMk cId="3142975214" sldId="278"/>
            <ac:spMk id="2" creationId="{874F3FB4-27B5-4C7D-A42F-244719A057CC}"/>
          </ac:spMkLst>
        </pc:spChg>
        <pc:spChg chg="mod">
          <ac:chgData name="Jérôme Loisel" userId="348567fc-9150-474d-bfe8-b3375790fbcd" providerId="ADAL" clId="{566799E7-E80C-4C48-8BD5-37557E705E07}" dt="2021-06-07T16:00:14.771" v="6898" actId="26606"/>
          <ac:spMkLst>
            <pc:docMk/>
            <pc:sldMk cId="3142975214" sldId="278"/>
            <ac:spMk id="3" creationId="{0D1E33A8-26EE-40F4-93CA-1611FB15A60A}"/>
          </ac:spMkLst>
        </pc:spChg>
        <pc:spChg chg="add mod">
          <ac:chgData name="Jérôme Loisel" userId="348567fc-9150-474d-bfe8-b3375790fbcd" providerId="ADAL" clId="{566799E7-E80C-4C48-8BD5-37557E705E07}" dt="2021-06-07T16:00:14.771" v="6898" actId="26606"/>
          <ac:spMkLst>
            <pc:docMk/>
            <pc:sldMk cId="3142975214" sldId="278"/>
            <ac:spMk id="4" creationId="{5D67BD16-C0A3-429E-9F68-ADF5E45719C7}"/>
          </ac:spMkLst>
        </pc:spChg>
        <pc:spChg chg="del">
          <ac:chgData name="Jérôme Loisel" userId="348567fc-9150-474d-bfe8-b3375790fbcd" providerId="ADAL" clId="{566799E7-E80C-4C48-8BD5-37557E705E07}" dt="2021-06-07T16:00:14.771" v="6898" actId="26606"/>
          <ac:spMkLst>
            <pc:docMk/>
            <pc:sldMk cId="3142975214" sldId="278"/>
            <ac:spMk id="36" creationId="{25C8D2C1-DA83-420D-9635-D52CE066B5DA}"/>
          </ac:spMkLst>
        </pc:spChg>
        <pc:spChg chg="del">
          <ac:chgData name="Jérôme Loisel" userId="348567fc-9150-474d-bfe8-b3375790fbcd" providerId="ADAL" clId="{566799E7-E80C-4C48-8BD5-37557E705E07}" dt="2021-06-07T16:00:14.771" v="6898" actId="26606"/>
          <ac:spMkLst>
            <pc:docMk/>
            <pc:sldMk cId="3142975214" sldId="278"/>
            <ac:spMk id="37" creationId="{434F74C9-6A0B-409E-AD1C-45B58BE91BB8}"/>
          </ac:spMkLst>
        </pc:spChg>
        <pc:spChg chg="del">
          <ac:chgData name="Jérôme Loisel" userId="348567fc-9150-474d-bfe8-b3375790fbcd" providerId="ADAL" clId="{566799E7-E80C-4C48-8BD5-37557E705E07}" dt="2021-06-07T16:00:14.771" v="6898" actId="26606"/>
          <ac:spMkLst>
            <pc:docMk/>
            <pc:sldMk cId="3142975214" sldId="278"/>
            <ac:spMk id="39" creationId="{A9286AD2-18A9-4868-A4E3-7A2097A20810}"/>
          </ac:spMkLst>
        </pc:spChg>
        <pc:spChg chg="add">
          <ac:chgData name="Jérôme Loisel" userId="348567fc-9150-474d-bfe8-b3375790fbcd" providerId="ADAL" clId="{566799E7-E80C-4C48-8BD5-37557E705E07}" dt="2021-06-07T16:00:14.771" v="6898" actId="26606"/>
          <ac:spMkLst>
            <pc:docMk/>
            <pc:sldMk cId="3142975214" sldId="278"/>
            <ac:spMk id="45" creationId="{25C8D2C1-DA83-420D-9635-D52CE066B5DA}"/>
          </ac:spMkLst>
        </pc:spChg>
        <pc:spChg chg="add">
          <ac:chgData name="Jérôme Loisel" userId="348567fc-9150-474d-bfe8-b3375790fbcd" providerId="ADAL" clId="{566799E7-E80C-4C48-8BD5-37557E705E07}" dt="2021-06-07T16:00:14.771" v="6898" actId="26606"/>
          <ac:spMkLst>
            <pc:docMk/>
            <pc:sldMk cId="3142975214" sldId="278"/>
            <ac:spMk id="47" creationId="{434F74C9-6A0B-409E-AD1C-45B58BE91BB8}"/>
          </ac:spMkLst>
        </pc:spChg>
        <pc:spChg chg="add">
          <ac:chgData name="Jérôme Loisel" userId="348567fc-9150-474d-bfe8-b3375790fbcd" providerId="ADAL" clId="{566799E7-E80C-4C48-8BD5-37557E705E07}" dt="2021-06-07T16:00:14.771" v="6898" actId="26606"/>
          <ac:spMkLst>
            <pc:docMk/>
            <pc:sldMk cId="3142975214" sldId="278"/>
            <ac:spMk id="51" creationId="{F452A527-3631-41ED-858D-3777A7D1496A}"/>
          </ac:spMkLst>
        </pc:spChg>
        <pc:picChg chg="mod">
          <ac:chgData name="Jérôme Loisel" userId="348567fc-9150-474d-bfe8-b3375790fbcd" providerId="ADAL" clId="{566799E7-E80C-4C48-8BD5-37557E705E07}" dt="2021-06-07T16:00:14.771" v="6898" actId="26606"/>
          <ac:picMkLst>
            <pc:docMk/>
            <pc:sldMk cId="3142975214" sldId="278"/>
            <ac:picMk id="5" creationId="{929F89E9-81DC-42D9-A282-5690923F7A5B}"/>
          </ac:picMkLst>
        </pc:picChg>
        <pc:cxnChg chg="del">
          <ac:chgData name="Jérôme Loisel" userId="348567fc-9150-474d-bfe8-b3375790fbcd" providerId="ADAL" clId="{566799E7-E80C-4C48-8BD5-37557E705E07}" dt="2021-06-07T16:00:14.771" v="6898" actId="26606"/>
          <ac:cxnSpMkLst>
            <pc:docMk/>
            <pc:sldMk cId="3142975214" sldId="278"/>
            <ac:cxnSpMk id="38" creationId="{F5486A9D-1265-4B57-91E6-68E666B978BC}"/>
          </ac:cxnSpMkLst>
        </pc:cxnChg>
        <pc:cxnChg chg="del">
          <ac:chgData name="Jérôme Loisel" userId="348567fc-9150-474d-bfe8-b3375790fbcd" providerId="ADAL" clId="{566799E7-E80C-4C48-8BD5-37557E705E07}" dt="2021-06-07T16:00:14.771" v="6898" actId="26606"/>
          <ac:cxnSpMkLst>
            <pc:docMk/>
            <pc:sldMk cId="3142975214" sldId="278"/>
            <ac:cxnSpMk id="40" creationId="{E7A7CD63-7EC3-44F3-95D0-595C4019FF24}"/>
          </ac:cxnSpMkLst>
        </pc:cxnChg>
        <pc:cxnChg chg="add">
          <ac:chgData name="Jérôme Loisel" userId="348567fc-9150-474d-bfe8-b3375790fbcd" providerId="ADAL" clId="{566799E7-E80C-4C48-8BD5-37557E705E07}" dt="2021-06-07T16:00:14.771" v="6898" actId="26606"/>
          <ac:cxnSpMkLst>
            <pc:docMk/>
            <pc:sldMk cId="3142975214" sldId="278"/>
            <ac:cxnSpMk id="49" creationId="{F5486A9D-1265-4B57-91E6-68E666B978BC}"/>
          </ac:cxnSpMkLst>
        </pc:cxnChg>
        <pc:cxnChg chg="add">
          <ac:chgData name="Jérôme Loisel" userId="348567fc-9150-474d-bfe8-b3375790fbcd" providerId="ADAL" clId="{566799E7-E80C-4C48-8BD5-37557E705E07}" dt="2021-06-07T16:00:14.771" v="6898" actId="26606"/>
          <ac:cxnSpMkLst>
            <pc:docMk/>
            <pc:sldMk cId="3142975214" sldId="278"/>
            <ac:cxnSpMk id="53" creationId="{D28A9C89-B313-458F-9C85-515930A51A93}"/>
          </ac:cxnSpMkLst>
        </pc:cxnChg>
      </pc:sldChg>
      <pc:sldChg chg="addSp delSp modSp add">
        <pc:chgData name="Jérôme Loisel" userId="348567fc-9150-474d-bfe8-b3375790fbcd" providerId="ADAL" clId="{566799E7-E80C-4C48-8BD5-37557E705E07}" dt="2021-06-07T18:12:04.826" v="8284" actId="20577"/>
        <pc:sldMkLst>
          <pc:docMk/>
          <pc:sldMk cId="3249014062" sldId="279"/>
        </pc:sldMkLst>
        <pc:spChg chg="del">
          <ac:chgData name="Jérôme Loisel" userId="348567fc-9150-474d-bfe8-b3375790fbcd" providerId="ADAL" clId="{566799E7-E80C-4C48-8BD5-37557E705E07}" dt="2021-06-07T16:01:37.187" v="6900"/>
          <ac:spMkLst>
            <pc:docMk/>
            <pc:sldMk cId="3249014062" sldId="279"/>
            <ac:spMk id="2" creationId="{EA3066E2-9542-4972-8159-5B21B13667CA}"/>
          </ac:spMkLst>
        </pc:spChg>
        <pc:spChg chg="del">
          <ac:chgData name="Jérôme Loisel" userId="348567fc-9150-474d-bfe8-b3375790fbcd" providerId="ADAL" clId="{566799E7-E80C-4C48-8BD5-37557E705E07}" dt="2021-06-07T16:01:37.187" v="6900"/>
          <ac:spMkLst>
            <pc:docMk/>
            <pc:sldMk cId="3249014062" sldId="279"/>
            <ac:spMk id="3" creationId="{1E83FF24-9356-49EE-8FDF-5872BF8DF36C}"/>
          </ac:spMkLst>
        </pc:spChg>
        <pc:spChg chg="add mod">
          <ac:chgData name="Jérôme Loisel" userId="348567fc-9150-474d-bfe8-b3375790fbcd" providerId="ADAL" clId="{566799E7-E80C-4C48-8BD5-37557E705E07}" dt="2021-06-07T18:12:04.826" v="8284" actId="20577"/>
          <ac:spMkLst>
            <pc:docMk/>
            <pc:sldMk cId="3249014062" sldId="279"/>
            <ac:spMk id="4" creationId="{98FFA0C3-5FD2-40E3-98E7-324EE0640D9F}"/>
          </ac:spMkLst>
        </pc:spChg>
        <pc:spChg chg="add del mod">
          <ac:chgData name="Jérôme Loisel" userId="348567fc-9150-474d-bfe8-b3375790fbcd" providerId="ADAL" clId="{566799E7-E80C-4C48-8BD5-37557E705E07}" dt="2021-06-07T16:02:11.206" v="6941" actId="1032"/>
          <ac:spMkLst>
            <pc:docMk/>
            <pc:sldMk cId="3249014062" sldId="279"/>
            <ac:spMk id="5" creationId="{00806F5C-8746-460D-85F8-7BA73895FA0C}"/>
          </ac:spMkLst>
        </pc:spChg>
        <pc:spChg chg="add del mod">
          <ac:chgData name="Jérôme Loisel" userId="348567fc-9150-474d-bfe8-b3375790fbcd" providerId="ADAL" clId="{566799E7-E80C-4C48-8BD5-37557E705E07}" dt="2021-06-07T16:05:14.975" v="6947" actId="478"/>
          <ac:spMkLst>
            <pc:docMk/>
            <pc:sldMk cId="3249014062" sldId="279"/>
            <ac:spMk id="7" creationId="{BCAB927C-CABA-4940-BA4C-016DE48380BA}"/>
          </ac:spMkLst>
        </pc:spChg>
        <pc:spChg chg="add mod">
          <ac:chgData name="Jérôme Loisel" userId="348567fc-9150-474d-bfe8-b3375790fbcd" providerId="ADAL" clId="{566799E7-E80C-4C48-8BD5-37557E705E07}" dt="2021-06-07T16:05:14.490" v="6946"/>
          <ac:spMkLst>
            <pc:docMk/>
            <pc:sldMk cId="3249014062" sldId="279"/>
            <ac:spMk id="8" creationId="{E3CC3964-CAD4-4FD7-AC7C-66A4CC38E352}"/>
          </ac:spMkLst>
        </pc:spChg>
        <pc:graphicFrameChg chg="add del mod">
          <ac:chgData name="Jérôme Loisel" userId="348567fc-9150-474d-bfe8-b3375790fbcd" providerId="ADAL" clId="{566799E7-E80C-4C48-8BD5-37557E705E07}" dt="2021-06-07T17:51:16.683" v="8180" actId="20577"/>
          <ac:graphicFrameMkLst>
            <pc:docMk/>
            <pc:sldMk cId="3249014062" sldId="279"/>
            <ac:graphicFrameMk id="6" creationId="{9F40FD9F-014B-4D20-B1F0-47836EE9CA06}"/>
          </ac:graphicFrameMkLst>
        </pc:graphicFrameChg>
      </pc:sldChg>
      <pc:sldChg chg="addSp delSp modSp add mod setBg">
        <pc:chgData name="Jérôme Loisel" userId="348567fc-9150-474d-bfe8-b3375790fbcd" providerId="ADAL" clId="{566799E7-E80C-4C48-8BD5-37557E705E07}" dt="2021-06-07T17:58:53.967" v="8276" actId="26606"/>
        <pc:sldMkLst>
          <pc:docMk/>
          <pc:sldMk cId="2179310273" sldId="280"/>
        </pc:sldMkLst>
        <pc:spChg chg="del mod">
          <ac:chgData name="Jérôme Loisel" userId="348567fc-9150-474d-bfe8-b3375790fbcd" providerId="ADAL" clId="{566799E7-E80C-4C48-8BD5-37557E705E07}" dt="2021-06-07T17:58:53.967" v="8276" actId="26606"/>
          <ac:spMkLst>
            <pc:docMk/>
            <pc:sldMk cId="2179310273" sldId="280"/>
            <ac:spMk id="2" creationId="{27E3D1BD-7A5F-4BB4-BCA2-BE92F3ED5E15}"/>
          </ac:spMkLst>
        </pc:spChg>
        <pc:spChg chg="del">
          <ac:chgData name="Jérôme Loisel" userId="348567fc-9150-474d-bfe8-b3375790fbcd" providerId="ADAL" clId="{566799E7-E80C-4C48-8BD5-37557E705E07}" dt="2021-06-07T16:24:21.679" v="7085"/>
          <ac:spMkLst>
            <pc:docMk/>
            <pc:sldMk cId="2179310273" sldId="280"/>
            <ac:spMk id="3" creationId="{D41692B7-29AF-40DC-AB9D-F6644DB300E7}"/>
          </ac:spMkLst>
        </pc:spChg>
        <pc:spChg chg="add">
          <ac:chgData name="Jérôme Loisel" userId="348567fc-9150-474d-bfe8-b3375790fbcd" providerId="ADAL" clId="{566799E7-E80C-4C48-8BD5-37557E705E07}" dt="2021-06-07T17:58:53.967" v="8276" actId="26606"/>
          <ac:spMkLst>
            <pc:docMk/>
            <pc:sldMk cId="2179310273" sldId="280"/>
            <ac:spMk id="9" creationId="{C2579DAE-C141-48DB-810E-C070C300819E}"/>
          </ac:spMkLst>
        </pc:spChg>
        <pc:spChg chg="add">
          <ac:chgData name="Jérôme Loisel" userId="348567fc-9150-474d-bfe8-b3375790fbcd" providerId="ADAL" clId="{566799E7-E80C-4C48-8BD5-37557E705E07}" dt="2021-06-07T17:58:53.967" v="8276" actId="26606"/>
          <ac:spMkLst>
            <pc:docMk/>
            <pc:sldMk cId="2179310273" sldId="280"/>
            <ac:spMk id="11" creationId="{02FD90C3-6350-4D5B-9738-6E94EDF30F74}"/>
          </ac:spMkLst>
        </pc:spChg>
        <pc:spChg chg="add">
          <ac:chgData name="Jérôme Loisel" userId="348567fc-9150-474d-bfe8-b3375790fbcd" providerId="ADAL" clId="{566799E7-E80C-4C48-8BD5-37557E705E07}" dt="2021-06-07T17:58:53.967" v="8276" actId="26606"/>
          <ac:spMkLst>
            <pc:docMk/>
            <pc:sldMk cId="2179310273" sldId="280"/>
            <ac:spMk id="13" creationId="{41497DE5-0939-4D1D-9350-0C5E1B209C68}"/>
          </ac:spMkLst>
        </pc:spChg>
        <pc:spChg chg="add">
          <ac:chgData name="Jérôme Loisel" userId="348567fc-9150-474d-bfe8-b3375790fbcd" providerId="ADAL" clId="{566799E7-E80C-4C48-8BD5-37557E705E07}" dt="2021-06-07T17:58:53.967" v="8276" actId="26606"/>
          <ac:spMkLst>
            <pc:docMk/>
            <pc:sldMk cId="2179310273" sldId="280"/>
            <ac:spMk id="15" creationId="{5CCC70ED-6C63-4537-B7EB-51990D6C0A6F}"/>
          </ac:spMkLst>
        </pc:spChg>
        <pc:spChg chg="add">
          <ac:chgData name="Jérôme Loisel" userId="348567fc-9150-474d-bfe8-b3375790fbcd" providerId="ADAL" clId="{566799E7-E80C-4C48-8BD5-37557E705E07}" dt="2021-06-07T17:58:53.967" v="8276" actId="26606"/>
          <ac:spMkLst>
            <pc:docMk/>
            <pc:sldMk cId="2179310273" sldId="280"/>
            <ac:spMk id="17" creationId="{B76E24C1-2968-40DC-A36E-F6B85F0F0752}"/>
          </ac:spMkLst>
        </pc:spChg>
        <pc:picChg chg="add mod">
          <ac:chgData name="Jérôme Loisel" userId="348567fc-9150-474d-bfe8-b3375790fbcd" providerId="ADAL" clId="{566799E7-E80C-4C48-8BD5-37557E705E07}" dt="2021-06-07T17:58:53.967" v="8276" actId="26606"/>
          <ac:picMkLst>
            <pc:docMk/>
            <pc:sldMk cId="2179310273" sldId="280"/>
            <ac:picMk id="4" creationId="{48109DD0-72BD-423C-ADD6-A3719B498B1A}"/>
          </ac:picMkLst>
        </pc:picChg>
      </pc:sldChg>
      <pc:sldChg chg="modSp add ord">
        <pc:chgData name="Jérôme Loisel" userId="348567fc-9150-474d-bfe8-b3375790fbcd" providerId="ADAL" clId="{566799E7-E80C-4C48-8BD5-37557E705E07}" dt="2021-06-07T16:38:47.977" v="7341" actId="20577"/>
        <pc:sldMkLst>
          <pc:docMk/>
          <pc:sldMk cId="4036570207" sldId="281"/>
        </pc:sldMkLst>
        <pc:spChg chg="mod">
          <ac:chgData name="Jérôme Loisel" userId="348567fc-9150-474d-bfe8-b3375790fbcd" providerId="ADAL" clId="{566799E7-E80C-4C48-8BD5-37557E705E07}" dt="2021-06-07T16:38:47.977" v="7341" actId="20577"/>
          <ac:spMkLst>
            <pc:docMk/>
            <pc:sldMk cId="4036570207" sldId="281"/>
            <ac:spMk id="2" creationId="{B9FDF914-104B-4767-94F5-2AE9260609D8}"/>
          </ac:spMkLst>
        </pc:spChg>
        <pc:spChg chg="mod">
          <ac:chgData name="Jérôme Loisel" userId="348567fc-9150-474d-bfe8-b3375790fbcd" providerId="ADAL" clId="{566799E7-E80C-4C48-8BD5-37557E705E07}" dt="2021-06-07T16:38:33.072" v="7328" actId="27636"/>
          <ac:spMkLst>
            <pc:docMk/>
            <pc:sldMk cId="4036570207" sldId="281"/>
            <ac:spMk id="3" creationId="{E0D46795-38E5-431C-BAA9-90F2ED273C5A}"/>
          </ac:spMkLst>
        </pc:spChg>
      </pc:sldChg>
      <pc:sldChg chg="addSp delSp modSp add mod setBg">
        <pc:chgData name="Jérôme Loisel" userId="348567fc-9150-474d-bfe8-b3375790fbcd" providerId="ADAL" clId="{566799E7-E80C-4C48-8BD5-37557E705E07}" dt="2021-06-07T17:58:21.972" v="8271" actId="26606"/>
        <pc:sldMkLst>
          <pc:docMk/>
          <pc:sldMk cId="3320483321" sldId="282"/>
        </pc:sldMkLst>
        <pc:spChg chg="del mod">
          <ac:chgData name="Jérôme Loisel" userId="348567fc-9150-474d-bfe8-b3375790fbcd" providerId="ADAL" clId="{566799E7-E80C-4C48-8BD5-37557E705E07}" dt="2021-06-07T17:58:21.972" v="8271" actId="26606"/>
          <ac:spMkLst>
            <pc:docMk/>
            <pc:sldMk cId="3320483321" sldId="282"/>
            <ac:spMk id="2" creationId="{27E3D1BD-7A5F-4BB4-BCA2-BE92F3ED5E15}"/>
          </ac:spMkLst>
        </pc:spChg>
        <pc:spChg chg="add del mod">
          <ac:chgData name="Jérôme Loisel" userId="348567fc-9150-474d-bfe8-b3375790fbcd" providerId="ADAL" clId="{566799E7-E80C-4C48-8BD5-37557E705E07}" dt="2021-06-07T16:25:28.556" v="7102"/>
          <ac:spMkLst>
            <pc:docMk/>
            <pc:sldMk cId="3320483321" sldId="282"/>
            <ac:spMk id="5" creationId="{A057B1A8-1408-4D02-B00D-A914024BE76F}"/>
          </ac:spMkLst>
        </pc:spChg>
        <pc:spChg chg="add">
          <ac:chgData name="Jérôme Loisel" userId="348567fc-9150-474d-bfe8-b3375790fbcd" providerId="ADAL" clId="{566799E7-E80C-4C48-8BD5-37557E705E07}" dt="2021-06-07T17:58:21.972" v="8271" actId="26606"/>
          <ac:spMkLst>
            <pc:docMk/>
            <pc:sldMk cId="3320483321" sldId="282"/>
            <ac:spMk id="11" creationId="{C2579DAE-C141-48DB-810E-C070C300819E}"/>
          </ac:spMkLst>
        </pc:spChg>
        <pc:spChg chg="add">
          <ac:chgData name="Jérôme Loisel" userId="348567fc-9150-474d-bfe8-b3375790fbcd" providerId="ADAL" clId="{566799E7-E80C-4C48-8BD5-37557E705E07}" dt="2021-06-07T17:58:21.972" v="8271" actId="26606"/>
          <ac:spMkLst>
            <pc:docMk/>
            <pc:sldMk cId="3320483321" sldId="282"/>
            <ac:spMk id="13" creationId="{02FD90C3-6350-4D5B-9738-6E94EDF30F74}"/>
          </ac:spMkLst>
        </pc:spChg>
        <pc:spChg chg="add">
          <ac:chgData name="Jérôme Loisel" userId="348567fc-9150-474d-bfe8-b3375790fbcd" providerId="ADAL" clId="{566799E7-E80C-4C48-8BD5-37557E705E07}" dt="2021-06-07T17:58:21.972" v="8271" actId="26606"/>
          <ac:spMkLst>
            <pc:docMk/>
            <pc:sldMk cId="3320483321" sldId="282"/>
            <ac:spMk id="15" creationId="{41497DE5-0939-4D1D-9350-0C5E1B209C68}"/>
          </ac:spMkLst>
        </pc:spChg>
        <pc:spChg chg="add">
          <ac:chgData name="Jérôme Loisel" userId="348567fc-9150-474d-bfe8-b3375790fbcd" providerId="ADAL" clId="{566799E7-E80C-4C48-8BD5-37557E705E07}" dt="2021-06-07T17:58:21.972" v="8271" actId="26606"/>
          <ac:spMkLst>
            <pc:docMk/>
            <pc:sldMk cId="3320483321" sldId="282"/>
            <ac:spMk id="17" creationId="{5CCC70ED-6C63-4537-B7EB-51990D6C0A6F}"/>
          </ac:spMkLst>
        </pc:spChg>
        <pc:spChg chg="add">
          <ac:chgData name="Jérôme Loisel" userId="348567fc-9150-474d-bfe8-b3375790fbcd" providerId="ADAL" clId="{566799E7-E80C-4C48-8BD5-37557E705E07}" dt="2021-06-07T17:58:21.972" v="8271" actId="26606"/>
          <ac:spMkLst>
            <pc:docMk/>
            <pc:sldMk cId="3320483321" sldId="282"/>
            <ac:spMk id="19" creationId="{B76E24C1-2968-40DC-A36E-F6B85F0F0752}"/>
          </ac:spMkLst>
        </pc:spChg>
        <pc:picChg chg="del">
          <ac:chgData name="Jérôme Loisel" userId="348567fc-9150-474d-bfe8-b3375790fbcd" providerId="ADAL" clId="{566799E7-E80C-4C48-8BD5-37557E705E07}" dt="2021-06-07T16:25:25.973" v="7101" actId="478"/>
          <ac:picMkLst>
            <pc:docMk/>
            <pc:sldMk cId="3320483321" sldId="282"/>
            <ac:picMk id="4" creationId="{48109DD0-72BD-423C-ADD6-A3719B498B1A}"/>
          </ac:picMkLst>
        </pc:picChg>
        <pc:picChg chg="add mod">
          <ac:chgData name="Jérôme Loisel" userId="348567fc-9150-474d-bfe8-b3375790fbcd" providerId="ADAL" clId="{566799E7-E80C-4C48-8BD5-37557E705E07}" dt="2021-06-07T17:58:21.972" v="8271" actId="26606"/>
          <ac:picMkLst>
            <pc:docMk/>
            <pc:sldMk cId="3320483321" sldId="282"/>
            <ac:picMk id="6" creationId="{B31292D2-706F-4ABB-A122-8A58987AD5BA}"/>
          </ac:picMkLst>
        </pc:picChg>
      </pc:sldChg>
      <pc:sldChg chg="addSp delSp modSp add mod setBg">
        <pc:chgData name="Jérôme Loisel" userId="348567fc-9150-474d-bfe8-b3375790fbcd" providerId="ADAL" clId="{566799E7-E80C-4C48-8BD5-37557E705E07}" dt="2021-06-07T17:58:26.494" v="8272" actId="26606"/>
        <pc:sldMkLst>
          <pc:docMk/>
          <pc:sldMk cId="2238139482" sldId="283"/>
        </pc:sldMkLst>
        <pc:spChg chg="del mod">
          <ac:chgData name="Jérôme Loisel" userId="348567fc-9150-474d-bfe8-b3375790fbcd" providerId="ADAL" clId="{566799E7-E80C-4C48-8BD5-37557E705E07}" dt="2021-06-07T17:58:26.494" v="8272" actId="26606"/>
          <ac:spMkLst>
            <pc:docMk/>
            <pc:sldMk cId="2238139482" sldId="283"/>
            <ac:spMk id="2" creationId="{27E3D1BD-7A5F-4BB4-BCA2-BE92F3ED5E15}"/>
          </ac:spMkLst>
        </pc:spChg>
        <pc:spChg chg="add del mod">
          <ac:chgData name="Jérôme Loisel" userId="348567fc-9150-474d-bfe8-b3375790fbcd" providerId="ADAL" clId="{566799E7-E80C-4C48-8BD5-37557E705E07}" dt="2021-06-07T16:26:32.772" v="7114"/>
          <ac:spMkLst>
            <pc:docMk/>
            <pc:sldMk cId="2238139482" sldId="283"/>
            <ac:spMk id="4" creationId="{F1683CA5-B7CF-455B-997D-739504925B06}"/>
          </ac:spMkLst>
        </pc:spChg>
        <pc:spChg chg="add">
          <ac:chgData name="Jérôme Loisel" userId="348567fc-9150-474d-bfe8-b3375790fbcd" providerId="ADAL" clId="{566799E7-E80C-4C48-8BD5-37557E705E07}" dt="2021-06-07T17:58:26.494" v="8272" actId="26606"/>
          <ac:spMkLst>
            <pc:docMk/>
            <pc:sldMk cId="2238139482" sldId="283"/>
            <ac:spMk id="10" creationId="{C2579DAE-C141-48DB-810E-C070C300819E}"/>
          </ac:spMkLst>
        </pc:spChg>
        <pc:spChg chg="add">
          <ac:chgData name="Jérôme Loisel" userId="348567fc-9150-474d-bfe8-b3375790fbcd" providerId="ADAL" clId="{566799E7-E80C-4C48-8BD5-37557E705E07}" dt="2021-06-07T17:58:26.494" v="8272" actId="26606"/>
          <ac:spMkLst>
            <pc:docMk/>
            <pc:sldMk cId="2238139482" sldId="283"/>
            <ac:spMk id="12" creationId="{02FD90C3-6350-4D5B-9738-6E94EDF30F74}"/>
          </ac:spMkLst>
        </pc:spChg>
        <pc:spChg chg="add">
          <ac:chgData name="Jérôme Loisel" userId="348567fc-9150-474d-bfe8-b3375790fbcd" providerId="ADAL" clId="{566799E7-E80C-4C48-8BD5-37557E705E07}" dt="2021-06-07T17:58:26.494" v="8272" actId="26606"/>
          <ac:spMkLst>
            <pc:docMk/>
            <pc:sldMk cId="2238139482" sldId="283"/>
            <ac:spMk id="14" creationId="{41497DE5-0939-4D1D-9350-0C5E1B209C68}"/>
          </ac:spMkLst>
        </pc:spChg>
        <pc:spChg chg="add">
          <ac:chgData name="Jérôme Loisel" userId="348567fc-9150-474d-bfe8-b3375790fbcd" providerId="ADAL" clId="{566799E7-E80C-4C48-8BD5-37557E705E07}" dt="2021-06-07T17:58:26.494" v="8272" actId="26606"/>
          <ac:spMkLst>
            <pc:docMk/>
            <pc:sldMk cId="2238139482" sldId="283"/>
            <ac:spMk id="16" creationId="{5CCC70ED-6C63-4537-B7EB-51990D6C0A6F}"/>
          </ac:spMkLst>
        </pc:spChg>
        <pc:spChg chg="add">
          <ac:chgData name="Jérôme Loisel" userId="348567fc-9150-474d-bfe8-b3375790fbcd" providerId="ADAL" clId="{566799E7-E80C-4C48-8BD5-37557E705E07}" dt="2021-06-07T17:58:26.494" v="8272" actId="26606"/>
          <ac:spMkLst>
            <pc:docMk/>
            <pc:sldMk cId="2238139482" sldId="283"/>
            <ac:spMk id="18" creationId="{B76E24C1-2968-40DC-A36E-F6B85F0F0752}"/>
          </ac:spMkLst>
        </pc:spChg>
        <pc:picChg chg="add mod">
          <ac:chgData name="Jérôme Loisel" userId="348567fc-9150-474d-bfe8-b3375790fbcd" providerId="ADAL" clId="{566799E7-E80C-4C48-8BD5-37557E705E07}" dt="2021-06-07T17:58:26.494" v="8272" actId="26606"/>
          <ac:picMkLst>
            <pc:docMk/>
            <pc:sldMk cId="2238139482" sldId="283"/>
            <ac:picMk id="5" creationId="{A25D314C-EFE1-4DF0-8A5E-DCEE938F62F1}"/>
          </ac:picMkLst>
        </pc:picChg>
        <pc:picChg chg="del">
          <ac:chgData name="Jérôme Loisel" userId="348567fc-9150-474d-bfe8-b3375790fbcd" providerId="ADAL" clId="{566799E7-E80C-4C48-8BD5-37557E705E07}" dt="2021-06-07T16:26:29.321" v="7113" actId="478"/>
          <ac:picMkLst>
            <pc:docMk/>
            <pc:sldMk cId="2238139482" sldId="283"/>
            <ac:picMk id="6" creationId="{B31292D2-706F-4ABB-A122-8A58987AD5BA}"/>
          </ac:picMkLst>
        </pc:picChg>
      </pc:sldChg>
      <pc:sldChg chg="addSp delSp modSp add mod setBg">
        <pc:chgData name="Jérôme Loisel" userId="348567fc-9150-474d-bfe8-b3375790fbcd" providerId="ADAL" clId="{566799E7-E80C-4C48-8BD5-37557E705E07}" dt="2021-06-07T17:58:30.963" v="8273" actId="26606"/>
        <pc:sldMkLst>
          <pc:docMk/>
          <pc:sldMk cId="479141113" sldId="284"/>
        </pc:sldMkLst>
        <pc:spChg chg="del mod">
          <ac:chgData name="Jérôme Loisel" userId="348567fc-9150-474d-bfe8-b3375790fbcd" providerId="ADAL" clId="{566799E7-E80C-4C48-8BD5-37557E705E07}" dt="2021-06-07T17:58:30.963" v="8273" actId="26606"/>
          <ac:spMkLst>
            <pc:docMk/>
            <pc:sldMk cId="479141113" sldId="284"/>
            <ac:spMk id="2" creationId="{27E3D1BD-7A5F-4BB4-BCA2-BE92F3ED5E15}"/>
          </ac:spMkLst>
        </pc:spChg>
        <pc:spChg chg="add del mod">
          <ac:chgData name="Jérôme Loisel" userId="348567fc-9150-474d-bfe8-b3375790fbcd" providerId="ADAL" clId="{566799E7-E80C-4C48-8BD5-37557E705E07}" dt="2021-06-07T16:27:35.994" v="7117"/>
          <ac:spMkLst>
            <pc:docMk/>
            <pc:sldMk cId="479141113" sldId="284"/>
            <ac:spMk id="4" creationId="{D0790BE5-00F7-4AC6-9245-4A5B80710A24}"/>
          </ac:spMkLst>
        </pc:spChg>
        <pc:spChg chg="add">
          <ac:chgData name="Jérôme Loisel" userId="348567fc-9150-474d-bfe8-b3375790fbcd" providerId="ADAL" clId="{566799E7-E80C-4C48-8BD5-37557E705E07}" dt="2021-06-07T17:58:30.963" v="8273" actId="26606"/>
          <ac:spMkLst>
            <pc:docMk/>
            <pc:sldMk cId="479141113" sldId="284"/>
            <ac:spMk id="11" creationId="{C2579DAE-C141-48DB-810E-C070C300819E}"/>
          </ac:spMkLst>
        </pc:spChg>
        <pc:spChg chg="add">
          <ac:chgData name="Jérôme Loisel" userId="348567fc-9150-474d-bfe8-b3375790fbcd" providerId="ADAL" clId="{566799E7-E80C-4C48-8BD5-37557E705E07}" dt="2021-06-07T17:58:30.963" v="8273" actId="26606"/>
          <ac:spMkLst>
            <pc:docMk/>
            <pc:sldMk cId="479141113" sldId="284"/>
            <ac:spMk id="13" creationId="{02FD90C3-6350-4D5B-9738-6E94EDF30F74}"/>
          </ac:spMkLst>
        </pc:spChg>
        <pc:spChg chg="add">
          <ac:chgData name="Jérôme Loisel" userId="348567fc-9150-474d-bfe8-b3375790fbcd" providerId="ADAL" clId="{566799E7-E80C-4C48-8BD5-37557E705E07}" dt="2021-06-07T17:58:30.963" v="8273" actId="26606"/>
          <ac:spMkLst>
            <pc:docMk/>
            <pc:sldMk cId="479141113" sldId="284"/>
            <ac:spMk id="15" creationId="{41497DE5-0939-4D1D-9350-0C5E1B209C68}"/>
          </ac:spMkLst>
        </pc:spChg>
        <pc:spChg chg="add">
          <ac:chgData name="Jérôme Loisel" userId="348567fc-9150-474d-bfe8-b3375790fbcd" providerId="ADAL" clId="{566799E7-E80C-4C48-8BD5-37557E705E07}" dt="2021-06-07T17:58:30.963" v="8273" actId="26606"/>
          <ac:spMkLst>
            <pc:docMk/>
            <pc:sldMk cId="479141113" sldId="284"/>
            <ac:spMk id="17" creationId="{5CCC70ED-6C63-4537-B7EB-51990D6C0A6F}"/>
          </ac:spMkLst>
        </pc:spChg>
        <pc:spChg chg="add">
          <ac:chgData name="Jérôme Loisel" userId="348567fc-9150-474d-bfe8-b3375790fbcd" providerId="ADAL" clId="{566799E7-E80C-4C48-8BD5-37557E705E07}" dt="2021-06-07T17:58:30.963" v="8273" actId="26606"/>
          <ac:spMkLst>
            <pc:docMk/>
            <pc:sldMk cId="479141113" sldId="284"/>
            <ac:spMk id="19" creationId="{B76E24C1-2968-40DC-A36E-F6B85F0F0752}"/>
          </ac:spMkLst>
        </pc:spChg>
        <pc:picChg chg="del">
          <ac:chgData name="Jérôme Loisel" userId="348567fc-9150-474d-bfe8-b3375790fbcd" providerId="ADAL" clId="{566799E7-E80C-4C48-8BD5-37557E705E07}" dt="2021-06-07T16:27:33.949" v="7116" actId="478"/>
          <ac:picMkLst>
            <pc:docMk/>
            <pc:sldMk cId="479141113" sldId="284"/>
            <ac:picMk id="5" creationId="{A25D314C-EFE1-4DF0-8A5E-DCEE938F62F1}"/>
          </ac:picMkLst>
        </pc:picChg>
        <pc:picChg chg="add mod">
          <ac:chgData name="Jérôme Loisel" userId="348567fc-9150-474d-bfe8-b3375790fbcd" providerId="ADAL" clId="{566799E7-E80C-4C48-8BD5-37557E705E07}" dt="2021-06-07T17:58:30.963" v="8273" actId="26606"/>
          <ac:picMkLst>
            <pc:docMk/>
            <pc:sldMk cId="479141113" sldId="284"/>
            <ac:picMk id="6" creationId="{FCEAA417-BC5F-4E05-A447-0E071A677792}"/>
          </ac:picMkLst>
        </pc:picChg>
      </pc:sldChg>
      <pc:sldChg chg="addSp delSp modSp add mod setBg">
        <pc:chgData name="Jérôme Loisel" userId="348567fc-9150-474d-bfe8-b3375790fbcd" providerId="ADAL" clId="{566799E7-E80C-4C48-8BD5-37557E705E07}" dt="2021-06-07T17:58:34.265" v="8274" actId="26606"/>
        <pc:sldMkLst>
          <pc:docMk/>
          <pc:sldMk cId="3742511299" sldId="285"/>
        </pc:sldMkLst>
        <pc:spChg chg="del mod">
          <ac:chgData name="Jérôme Loisel" userId="348567fc-9150-474d-bfe8-b3375790fbcd" providerId="ADAL" clId="{566799E7-E80C-4C48-8BD5-37557E705E07}" dt="2021-06-07T17:58:34.265" v="8274" actId="26606"/>
          <ac:spMkLst>
            <pc:docMk/>
            <pc:sldMk cId="3742511299" sldId="285"/>
            <ac:spMk id="2" creationId="{27E3D1BD-7A5F-4BB4-BCA2-BE92F3ED5E15}"/>
          </ac:spMkLst>
        </pc:spChg>
        <pc:spChg chg="add del mod">
          <ac:chgData name="Jérôme Loisel" userId="348567fc-9150-474d-bfe8-b3375790fbcd" providerId="ADAL" clId="{566799E7-E80C-4C48-8BD5-37557E705E07}" dt="2021-06-07T16:29:08.903" v="7146"/>
          <ac:spMkLst>
            <pc:docMk/>
            <pc:sldMk cId="3742511299" sldId="285"/>
            <ac:spMk id="4" creationId="{6262734D-D47E-4D39-A6B6-DE035A4778CD}"/>
          </ac:spMkLst>
        </pc:spChg>
        <pc:spChg chg="add">
          <ac:chgData name="Jérôme Loisel" userId="348567fc-9150-474d-bfe8-b3375790fbcd" providerId="ADAL" clId="{566799E7-E80C-4C48-8BD5-37557E705E07}" dt="2021-06-07T17:58:34.265" v="8274" actId="26606"/>
          <ac:spMkLst>
            <pc:docMk/>
            <pc:sldMk cId="3742511299" sldId="285"/>
            <ac:spMk id="10" creationId="{C2579DAE-C141-48DB-810E-C070C300819E}"/>
          </ac:spMkLst>
        </pc:spChg>
        <pc:spChg chg="add">
          <ac:chgData name="Jérôme Loisel" userId="348567fc-9150-474d-bfe8-b3375790fbcd" providerId="ADAL" clId="{566799E7-E80C-4C48-8BD5-37557E705E07}" dt="2021-06-07T17:58:34.265" v="8274" actId="26606"/>
          <ac:spMkLst>
            <pc:docMk/>
            <pc:sldMk cId="3742511299" sldId="285"/>
            <ac:spMk id="12" creationId="{02FD90C3-6350-4D5B-9738-6E94EDF30F74}"/>
          </ac:spMkLst>
        </pc:spChg>
        <pc:spChg chg="add">
          <ac:chgData name="Jérôme Loisel" userId="348567fc-9150-474d-bfe8-b3375790fbcd" providerId="ADAL" clId="{566799E7-E80C-4C48-8BD5-37557E705E07}" dt="2021-06-07T17:58:34.265" v="8274" actId="26606"/>
          <ac:spMkLst>
            <pc:docMk/>
            <pc:sldMk cId="3742511299" sldId="285"/>
            <ac:spMk id="14" creationId="{41497DE5-0939-4D1D-9350-0C5E1B209C68}"/>
          </ac:spMkLst>
        </pc:spChg>
        <pc:spChg chg="add">
          <ac:chgData name="Jérôme Loisel" userId="348567fc-9150-474d-bfe8-b3375790fbcd" providerId="ADAL" clId="{566799E7-E80C-4C48-8BD5-37557E705E07}" dt="2021-06-07T17:58:34.265" v="8274" actId="26606"/>
          <ac:spMkLst>
            <pc:docMk/>
            <pc:sldMk cId="3742511299" sldId="285"/>
            <ac:spMk id="16" creationId="{5CCC70ED-6C63-4537-B7EB-51990D6C0A6F}"/>
          </ac:spMkLst>
        </pc:spChg>
        <pc:spChg chg="add">
          <ac:chgData name="Jérôme Loisel" userId="348567fc-9150-474d-bfe8-b3375790fbcd" providerId="ADAL" clId="{566799E7-E80C-4C48-8BD5-37557E705E07}" dt="2021-06-07T17:58:34.265" v="8274" actId="26606"/>
          <ac:spMkLst>
            <pc:docMk/>
            <pc:sldMk cId="3742511299" sldId="285"/>
            <ac:spMk id="18" creationId="{B76E24C1-2968-40DC-A36E-F6B85F0F0752}"/>
          </ac:spMkLst>
        </pc:spChg>
        <pc:picChg chg="add mod">
          <ac:chgData name="Jérôme Loisel" userId="348567fc-9150-474d-bfe8-b3375790fbcd" providerId="ADAL" clId="{566799E7-E80C-4C48-8BD5-37557E705E07}" dt="2021-06-07T17:58:34.265" v="8274" actId="26606"/>
          <ac:picMkLst>
            <pc:docMk/>
            <pc:sldMk cId="3742511299" sldId="285"/>
            <ac:picMk id="5" creationId="{6D4B0ABE-0B86-41A1-8E23-DB36ED418EFC}"/>
          </ac:picMkLst>
        </pc:picChg>
        <pc:picChg chg="del">
          <ac:chgData name="Jérôme Loisel" userId="348567fc-9150-474d-bfe8-b3375790fbcd" providerId="ADAL" clId="{566799E7-E80C-4C48-8BD5-37557E705E07}" dt="2021-06-07T16:29:06.963" v="7145" actId="478"/>
          <ac:picMkLst>
            <pc:docMk/>
            <pc:sldMk cId="3742511299" sldId="285"/>
            <ac:picMk id="6" creationId="{FCEAA417-BC5F-4E05-A447-0E071A677792}"/>
          </ac:picMkLst>
        </pc:picChg>
      </pc:sldChg>
      <pc:sldChg chg="addSp delSp modSp add">
        <pc:chgData name="Jérôme Loisel" userId="348567fc-9150-474d-bfe8-b3375790fbcd" providerId="ADAL" clId="{566799E7-E80C-4C48-8BD5-37557E705E07}" dt="2021-06-07T16:46:25.741" v="7567" actId="20577"/>
        <pc:sldMkLst>
          <pc:docMk/>
          <pc:sldMk cId="3041576633" sldId="286"/>
        </pc:sldMkLst>
        <pc:spChg chg="del">
          <ac:chgData name="Jérôme Loisel" userId="348567fc-9150-474d-bfe8-b3375790fbcd" providerId="ADAL" clId="{566799E7-E80C-4C48-8BD5-37557E705E07}" dt="2021-06-07T16:41:51.280" v="7343"/>
          <ac:spMkLst>
            <pc:docMk/>
            <pc:sldMk cId="3041576633" sldId="286"/>
            <ac:spMk id="2" creationId="{3B0B4446-4E4C-4039-937D-7DFD882032A5}"/>
          </ac:spMkLst>
        </pc:spChg>
        <pc:spChg chg="del">
          <ac:chgData name="Jérôme Loisel" userId="348567fc-9150-474d-bfe8-b3375790fbcd" providerId="ADAL" clId="{566799E7-E80C-4C48-8BD5-37557E705E07}" dt="2021-06-07T16:41:51.280" v="7343"/>
          <ac:spMkLst>
            <pc:docMk/>
            <pc:sldMk cId="3041576633" sldId="286"/>
            <ac:spMk id="3" creationId="{4E6D0AB0-178F-4DC1-9270-29BD0B972B76}"/>
          </ac:spMkLst>
        </pc:spChg>
        <pc:spChg chg="add mod">
          <ac:chgData name="Jérôme Loisel" userId="348567fc-9150-474d-bfe8-b3375790fbcd" providerId="ADAL" clId="{566799E7-E80C-4C48-8BD5-37557E705E07}" dt="2021-06-07T16:46:25.741" v="7567" actId="20577"/>
          <ac:spMkLst>
            <pc:docMk/>
            <pc:sldMk cId="3041576633" sldId="286"/>
            <ac:spMk id="4" creationId="{13342B9F-C871-4381-AA0D-6205C1847AE0}"/>
          </ac:spMkLst>
        </pc:spChg>
        <pc:spChg chg="add del mod">
          <ac:chgData name="Jérôme Loisel" userId="348567fc-9150-474d-bfe8-b3375790fbcd" providerId="ADAL" clId="{566799E7-E80C-4C48-8BD5-37557E705E07}" dt="2021-06-07T16:42:15.435" v="7367"/>
          <ac:spMkLst>
            <pc:docMk/>
            <pc:sldMk cId="3041576633" sldId="286"/>
            <ac:spMk id="5" creationId="{935845B4-CDA7-4E46-A7F3-92975AC3C00F}"/>
          </ac:spMkLst>
        </pc:spChg>
        <pc:spChg chg="add del mod">
          <ac:chgData name="Jérôme Loisel" userId="348567fc-9150-474d-bfe8-b3375790fbcd" providerId="ADAL" clId="{566799E7-E80C-4C48-8BD5-37557E705E07}" dt="2021-06-07T16:42:15.435" v="7367"/>
          <ac:spMkLst>
            <pc:docMk/>
            <pc:sldMk cId="3041576633" sldId="286"/>
            <ac:spMk id="6" creationId="{72E5C524-8BE7-4BFC-A17E-E7CE77A42629}"/>
          </ac:spMkLst>
        </pc:spChg>
        <pc:spChg chg="add mod">
          <ac:chgData name="Jérôme Loisel" userId="348567fc-9150-474d-bfe8-b3375790fbcd" providerId="ADAL" clId="{566799E7-E80C-4C48-8BD5-37557E705E07}" dt="2021-06-07T16:43:11.887" v="7478" actId="20577"/>
          <ac:spMkLst>
            <pc:docMk/>
            <pc:sldMk cId="3041576633" sldId="286"/>
            <ac:spMk id="7" creationId="{45CEBD5C-B2E9-4CC0-9D21-30ED2D8A9C9D}"/>
          </ac:spMkLst>
        </pc:spChg>
        <pc:spChg chg="add del mod">
          <ac:chgData name="Jérôme Loisel" userId="348567fc-9150-474d-bfe8-b3375790fbcd" providerId="ADAL" clId="{566799E7-E80C-4C48-8BD5-37557E705E07}" dt="2021-06-07T16:45:39.725" v="7535" actId="931"/>
          <ac:spMkLst>
            <pc:docMk/>
            <pc:sldMk cId="3041576633" sldId="286"/>
            <ac:spMk id="8" creationId="{13E2CFA6-1359-4E32-A5C3-A770F76281E5}"/>
          </ac:spMkLst>
        </pc:spChg>
        <pc:spChg chg="add mod">
          <ac:chgData name="Jérôme Loisel" userId="348567fc-9150-474d-bfe8-b3375790fbcd" providerId="ADAL" clId="{566799E7-E80C-4C48-8BD5-37557E705E07}" dt="2021-06-07T16:46:17.133" v="7553" actId="20577"/>
          <ac:spMkLst>
            <pc:docMk/>
            <pc:sldMk cId="3041576633" sldId="286"/>
            <ac:spMk id="9" creationId="{2B3D90FF-56CA-4FA8-85E6-CA87680762BA}"/>
          </ac:spMkLst>
        </pc:spChg>
        <pc:spChg chg="add del mod">
          <ac:chgData name="Jérôme Loisel" userId="348567fc-9150-474d-bfe8-b3375790fbcd" providerId="ADAL" clId="{566799E7-E80C-4C48-8BD5-37557E705E07}" dt="2021-06-07T16:46:13.338" v="7538" actId="931"/>
          <ac:spMkLst>
            <pc:docMk/>
            <pc:sldMk cId="3041576633" sldId="286"/>
            <ac:spMk id="10" creationId="{9690C964-216D-4278-8C30-923CBACD44C2}"/>
          </ac:spMkLst>
        </pc:spChg>
        <pc:spChg chg="add del mod">
          <ac:chgData name="Jérôme Loisel" userId="348567fc-9150-474d-bfe8-b3375790fbcd" providerId="ADAL" clId="{566799E7-E80C-4C48-8BD5-37557E705E07}" dt="2021-06-07T16:45:10.729" v="7534" actId="931"/>
          <ac:spMkLst>
            <pc:docMk/>
            <pc:sldMk cId="3041576633" sldId="286"/>
            <ac:spMk id="13" creationId="{C4D6E897-52E5-4E2A-A250-F99B8CAC5873}"/>
          </ac:spMkLst>
        </pc:spChg>
        <pc:spChg chg="add mod">
          <ac:chgData name="Jérôme Loisel" userId="348567fc-9150-474d-bfe8-b3375790fbcd" providerId="ADAL" clId="{566799E7-E80C-4C48-8BD5-37557E705E07}" dt="2021-06-07T16:45:41.232" v="7537" actId="962"/>
          <ac:spMkLst>
            <pc:docMk/>
            <pc:sldMk cId="3041576633" sldId="286"/>
            <ac:spMk id="16" creationId="{DB939B83-C270-41EC-8729-F75633C31784}"/>
          </ac:spMkLst>
        </pc:spChg>
        <pc:picChg chg="add del mod">
          <ac:chgData name="Jérôme Loisel" userId="348567fc-9150-474d-bfe8-b3375790fbcd" providerId="ADAL" clId="{566799E7-E80C-4C48-8BD5-37557E705E07}" dt="2021-06-07T16:45:10.729" v="7534" actId="931"/>
          <ac:picMkLst>
            <pc:docMk/>
            <pc:sldMk cId="3041576633" sldId="286"/>
            <ac:picMk id="12" creationId="{120A8D62-6158-421E-9014-F38B0976C2F4}"/>
          </ac:picMkLst>
        </pc:picChg>
        <pc:picChg chg="add mod">
          <ac:chgData name="Jérôme Loisel" userId="348567fc-9150-474d-bfe8-b3375790fbcd" providerId="ADAL" clId="{566799E7-E80C-4C48-8BD5-37557E705E07}" dt="2021-06-07T16:45:41.232" v="7537" actId="962"/>
          <ac:picMkLst>
            <pc:docMk/>
            <pc:sldMk cId="3041576633" sldId="286"/>
            <ac:picMk id="15" creationId="{229A188D-E0ED-4285-9105-B65AFB3A6387}"/>
          </ac:picMkLst>
        </pc:picChg>
        <pc:picChg chg="add mod">
          <ac:chgData name="Jérôme Loisel" userId="348567fc-9150-474d-bfe8-b3375790fbcd" providerId="ADAL" clId="{566799E7-E80C-4C48-8BD5-37557E705E07}" dt="2021-06-07T16:46:15.698" v="7540" actId="27614"/>
          <ac:picMkLst>
            <pc:docMk/>
            <pc:sldMk cId="3041576633" sldId="286"/>
            <ac:picMk id="18" creationId="{11E67C3E-9632-44F6-ABA4-58A8F716E442}"/>
          </ac:picMkLst>
        </pc:picChg>
      </pc:sldChg>
      <pc:sldChg chg="addSp delSp modSp add">
        <pc:chgData name="Jérôme Loisel" userId="348567fc-9150-474d-bfe8-b3375790fbcd" providerId="ADAL" clId="{566799E7-E80C-4C48-8BD5-37557E705E07}" dt="2021-06-08T03:06:41.390" v="12694" actId="20577"/>
        <pc:sldMkLst>
          <pc:docMk/>
          <pc:sldMk cId="1773985362" sldId="287"/>
        </pc:sldMkLst>
        <pc:spChg chg="mod">
          <ac:chgData name="Jérôme Loisel" userId="348567fc-9150-474d-bfe8-b3375790fbcd" providerId="ADAL" clId="{566799E7-E80C-4C48-8BD5-37557E705E07}" dt="2021-06-08T03:06:41.390" v="12694" actId="20577"/>
          <ac:spMkLst>
            <pc:docMk/>
            <pc:sldMk cId="1773985362" sldId="287"/>
            <ac:spMk id="2" creationId="{B6A4F06F-F51F-4CEE-A490-3C1739C9501A}"/>
          </ac:spMkLst>
        </pc:spChg>
        <pc:spChg chg="del">
          <ac:chgData name="Jérôme Loisel" userId="348567fc-9150-474d-bfe8-b3375790fbcd" providerId="ADAL" clId="{566799E7-E80C-4C48-8BD5-37557E705E07}" dt="2021-06-07T17:44:36.637" v="7645"/>
          <ac:spMkLst>
            <pc:docMk/>
            <pc:sldMk cId="1773985362" sldId="287"/>
            <ac:spMk id="3" creationId="{A0F36AAA-FF85-4AEA-9FF6-7D644F5DC3D2}"/>
          </ac:spMkLst>
        </pc:spChg>
        <pc:spChg chg="add mod">
          <ac:chgData name="Jérôme Loisel" userId="348567fc-9150-474d-bfe8-b3375790fbcd" providerId="ADAL" clId="{566799E7-E80C-4C48-8BD5-37557E705E07}" dt="2021-06-07T17:55:02.451" v="8263" actId="20577"/>
          <ac:spMkLst>
            <pc:docMk/>
            <pc:sldMk cId="1773985362" sldId="287"/>
            <ac:spMk id="4" creationId="{96D42471-F169-40F5-B8BF-5C114CBC2CAE}"/>
          </ac:spMkLst>
        </pc:spChg>
        <pc:spChg chg="add mod">
          <ac:chgData name="Jérôme Loisel" userId="348567fc-9150-474d-bfe8-b3375790fbcd" providerId="ADAL" clId="{566799E7-E80C-4C48-8BD5-37557E705E07}" dt="2021-06-07T17:54:12.384" v="8262" actId="20577"/>
          <ac:spMkLst>
            <pc:docMk/>
            <pc:sldMk cId="1773985362" sldId="287"/>
            <ac:spMk id="5" creationId="{30F06643-FDBB-4742-BFCE-58B04C6633B9}"/>
          </ac:spMkLst>
        </pc:spChg>
        <pc:spChg chg="add mod">
          <ac:chgData name="Jérôme Loisel" userId="348567fc-9150-474d-bfe8-b3375790fbcd" providerId="ADAL" clId="{566799E7-E80C-4C48-8BD5-37557E705E07}" dt="2021-06-07T17:55:04.894" v="8264" actId="20577"/>
          <ac:spMkLst>
            <pc:docMk/>
            <pc:sldMk cId="1773985362" sldId="287"/>
            <ac:spMk id="6" creationId="{D98375EB-C1F2-47D3-86DD-030B83AA3EDF}"/>
          </ac:spMkLst>
        </pc:spChg>
        <pc:spChg chg="add mod">
          <ac:chgData name="Jérôme Loisel" userId="348567fc-9150-474d-bfe8-b3375790fbcd" providerId="ADAL" clId="{566799E7-E80C-4C48-8BD5-37557E705E07}" dt="2021-06-07T17:49:04.408" v="8152" actId="20577"/>
          <ac:spMkLst>
            <pc:docMk/>
            <pc:sldMk cId="1773985362" sldId="287"/>
            <ac:spMk id="7" creationId="{7937A6E5-23E5-4E48-867F-6A31996FA6C7}"/>
          </ac:spMkLst>
        </pc:spChg>
      </pc:sldChg>
      <pc:sldChg chg="modSp add">
        <pc:chgData name="Jérôme Loisel" userId="348567fc-9150-474d-bfe8-b3375790fbcd" providerId="ADAL" clId="{566799E7-E80C-4C48-8BD5-37557E705E07}" dt="2021-06-07T18:53:01.155" v="9541" actId="20577"/>
        <pc:sldMkLst>
          <pc:docMk/>
          <pc:sldMk cId="3185510124" sldId="288"/>
        </pc:sldMkLst>
        <pc:spChg chg="mod">
          <ac:chgData name="Jérôme Loisel" userId="348567fc-9150-474d-bfe8-b3375790fbcd" providerId="ADAL" clId="{566799E7-E80C-4C48-8BD5-37557E705E07}" dt="2021-06-07T18:16:41.659" v="8628" actId="20577"/>
          <ac:spMkLst>
            <pc:docMk/>
            <pc:sldMk cId="3185510124" sldId="288"/>
            <ac:spMk id="2" creationId="{81AE157D-EA13-4702-96A7-E5946BD18938}"/>
          </ac:spMkLst>
        </pc:spChg>
        <pc:spChg chg="mod">
          <ac:chgData name="Jérôme Loisel" userId="348567fc-9150-474d-bfe8-b3375790fbcd" providerId="ADAL" clId="{566799E7-E80C-4C48-8BD5-37557E705E07}" dt="2021-06-07T18:52:57.275" v="9536" actId="20577"/>
          <ac:spMkLst>
            <pc:docMk/>
            <pc:sldMk cId="3185510124" sldId="288"/>
            <ac:spMk id="3" creationId="{73B5AC87-BDC9-44DF-9845-5EDC64BE271C}"/>
          </ac:spMkLst>
        </pc:spChg>
        <pc:spChg chg="mod">
          <ac:chgData name="Jérôme Loisel" userId="348567fc-9150-474d-bfe8-b3375790fbcd" providerId="ADAL" clId="{566799E7-E80C-4C48-8BD5-37557E705E07}" dt="2021-06-07T18:39:18.524" v="9463" actId="20577"/>
          <ac:spMkLst>
            <pc:docMk/>
            <pc:sldMk cId="3185510124" sldId="288"/>
            <ac:spMk id="4" creationId="{813FB9AD-0658-47DB-967C-27F23E136141}"/>
          </ac:spMkLst>
        </pc:spChg>
        <pc:spChg chg="mod">
          <ac:chgData name="Jérôme Loisel" userId="348567fc-9150-474d-bfe8-b3375790fbcd" providerId="ADAL" clId="{566799E7-E80C-4C48-8BD5-37557E705E07}" dt="2021-06-07T18:53:01.155" v="9541" actId="20577"/>
          <ac:spMkLst>
            <pc:docMk/>
            <pc:sldMk cId="3185510124" sldId="288"/>
            <ac:spMk id="5" creationId="{7B599F3E-B7ED-4072-ACE6-E45A0C964EA2}"/>
          </ac:spMkLst>
        </pc:spChg>
        <pc:spChg chg="mod">
          <ac:chgData name="Jérôme Loisel" userId="348567fc-9150-474d-bfe8-b3375790fbcd" providerId="ADAL" clId="{566799E7-E80C-4C48-8BD5-37557E705E07}" dt="2021-06-07T18:25:00.521" v="9107" actId="20577"/>
          <ac:spMkLst>
            <pc:docMk/>
            <pc:sldMk cId="3185510124" sldId="288"/>
            <ac:spMk id="6" creationId="{6E2FFBC9-FFD5-4E94-9E94-488698918070}"/>
          </ac:spMkLst>
        </pc:spChg>
      </pc:sldChg>
      <pc:sldChg chg="addSp delSp modSp add mod setBg">
        <pc:chgData name="Jérôme Loisel" userId="348567fc-9150-474d-bfe8-b3375790fbcd" providerId="ADAL" clId="{566799E7-E80C-4C48-8BD5-37557E705E07}" dt="2021-06-07T18:50:20.441" v="9529" actId="20577"/>
        <pc:sldMkLst>
          <pc:docMk/>
          <pc:sldMk cId="2471330618" sldId="289"/>
        </pc:sldMkLst>
        <pc:spChg chg="del">
          <ac:chgData name="Jérôme Loisel" userId="348567fc-9150-474d-bfe8-b3375790fbcd" providerId="ADAL" clId="{566799E7-E80C-4C48-8BD5-37557E705E07}" dt="2021-06-07T18:26:22.659" v="9109"/>
          <ac:spMkLst>
            <pc:docMk/>
            <pc:sldMk cId="2471330618" sldId="289"/>
            <ac:spMk id="2" creationId="{ADB053CE-286B-4B18-8904-BBF792B02F6F}"/>
          </ac:spMkLst>
        </pc:spChg>
        <pc:spChg chg="del">
          <ac:chgData name="Jérôme Loisel" userId="348567fc-9150-474d-bfe8-b3375790fbcd" providerId="ADAL" clId="{566799E7-E80C-4C48-8BD5-37557E705E07}" dt="2021-06-07T18:26:22.659" v="9109"/>
          <ac:spMkLst>
            <pc:docMk/>
            <pc:sldMk cId="2471330618" sldId="289"/>
            <ac:spMk id="3" creationId="{F43A72F9-8DD9-423D-A070-7EAF80C14166}"/>
          </ac:spMkLst>
        </pc:spChg>
        <pc:spChg chg="del">
          <ac:chgData name="Jérôme Loisel" userId="348567fc-9150-474d-bfe8-b3375790fbcd" providerId="ADAL" clId="{566799E7-E80C-4C48-8BD5-37557E705E07}" dt="2021-06-07T18:26:22.659" v="9109"/>
          <ac:spMkLst>
            <pc:docMk/>
            <pc:sldMk cId="2471330618" sldId="289"/>
            <ac:spMk id="4" creationId="{5A724715-8637-4AD3-90FB-3925249A111E}"/>
          </ac:spMkLst>
        </pc:spChg>
        <pc:spChg chg="del">
          <ac:chgData name="Jérôme Loisel" userId="348567fc-9150-474d-bfe8-b3375790fbcd" providerId="ADAL" clId="{566799E7-E80C-4C48-8BD5-37557E705E07}" dt="2021-06-07T18:26:22.659" v="9109"/>
          <ac:spMkLst>
            <pc:docMk/>
            <pc:sldMk cId="2471330618" sldId="289"/>
            <ac:spMk id="5" creationId="{B81FF09F-A035-4A1C-9130-B281FCC21079}"/>
          </ac:spMkLst>
        </pc:spChg>
        <pc:spChg chg="del">
          <ac:chgData name="Jérôme Loisel" userId="348567fc-9150-474d-bfe8-b3375790fbcd" providerId="ADAL" clId="{566799E7-E80C-4C48-8BD5-37557E705E07}" dt="2021-06-07T18:26:22.659" v="9109"/>
          <ac:spMkLst>
            <pc:docMk/>
            <pc:sldMk cId="2471330618" sldId="289"/>
            <ac:spMk id="6" creationId="{6EB16B51-026F-40B7-B27D-B8C5A7C57C16}"/>
          </ac:spMkLst>
        </pc:spChg>
        <pc:spChg chg="add mod">
          <ac:chgData name="Jérôme Loisel" userId="348567fc-9150-474d-bfe8-b3375790fbcd" providerId="ADAL" clId="{566799E7-E80C-4C48-8BD5-37557E705E07}" dt="2021-06-07T18:50:20.441" v="9529" actId="20577"/>
          <ac:spMkLst>
            <pc:docMk/>
            <pc:sldMk cId="2471330618" sldId="289"/>
            <ac:spMk id="7" creationId="{716CF1F0-621C-4223-8D1A-254A4BB8EC16}"/>
          </ac:spMkLst>
        </pc:spChg>
        <pc:spChg chg="add mod ord">
          <ac:chgData name="Jérôme Loisel" userId="348567fc-9150-474d-bfe8-b3375790fbcd" providerId="ADAL" clId="{566799E7-E80C-4C48-8BD5-37557E705E07}" dt="2021-06-07T18:37:31.010" v="9433" actId="26606"/>
          <ac:spMkLst>
            <pc:docMk/>
            <pc:sldMk cId="2471330618" sldId="289"/>
            <ac:spMk id="8" creationId="{F76ADF0B-6D6A-494D-9940-B095FD099C63}"/>
          </ac:spMkLst>
        </pc:spChg>
        <pc:spChg chg="add del mod">
          <ac:chgData name="Jérôme Loisel" userId="348567fc-9150-474d-bfe8-b3375790fbcd" providerId="ADAL" clId="{566799E7-E80C-4C48-8BD5-37557E705E07}" dt="2021-06-07T18:30:53.710" v="9352" actId="931"/>
          <ac:spMkLst>
            <pc:docMk/>
            <pc:sldMk cId="2471330618" sldId="289"/>
            <ac:spMk id="9" creationId="{68F480CA-9A52-491E-B59B-6EF2D5DC56C1}"/>
          </ac:spMkLst>
        </pc:spChg>
        <pc:spChg chg="add del">
          <ac:chgData name="Jérôme Loisel" userId="348567fc-9150-474d-bfe8-b3375790fbcd" providerId="ADAL" clId="{566799E7-E80C-4C48-8BD5-37557E705E07}" dt="2021-06-07T18:29:59.074" v="9350" actId="26606"/>
          <ac:spMkLst>
            <pc:docMk/>
            <pc:sldMk cId="2471330618" sldId="289"/>
            <ac:spMk id="11" creationId="{311973C2-EB8B-452A-A698-4A252FD3AE28}"/>
          </ac:spMkLst>
        </pc:spChg>
        <pc:spChg chg="add del">
          <ac:chgData name="Jérôme Loisel" userId="348567fc-9150-474d-bfe8-b3375790fbcd" providerId="ADAL" clId="{566799E7-E80C-4C48-8BD5-37557E705E07}" dt="2021-06-07T18:29:59.074" v="9350" actId="26606"/>
          <ac:spMkLst>
            <pc:docMk/>
            <pc:sldMk cId="2471330618" sldId="289"/>
            <ac:spMk id="12" creationId="{10162E77-11AD-44A7-84EC-40C59EEFBD2E}"/>
          </ac:spMkLst>
        </pc:spChg>
        <pc:spChg chg="add del">
          <ac:chgData name="Jérôme Loisel" userId="348567fc-9150-474d-bfe8-b3375790fbcd" providerId="ADAL" clId="{566799E7-E80C-4C48-8BD5-37557E705E07}" dt="2021-06-07T18:28:51.437" v="9342" actId="26606"/>
          <ac:spMkLst>
            <pc:docMk/>
            <pc:sldMk cId="2471330618" sldId="289"/>
            <ac:spMk id="14" creationId="{311973C2-EB8B-452A-A698-4A252FD3AE28}"/>
          </ac:spMkLst>
        </pc:spChg>
        <pc:spChg chg="add del">
          <ac:chgData name="Jérôme Loisel" userId="348567fc-9150-474d-bfe8-b3375790fbcd" providerId="ADAL" clId="{566799E7-E80C-4C48-8BD5-37557E705E07}" dt="2021-06-07T18:28:51.437" v="9342" actId="26606"/>
          <ac:spMkLst>
            <pc:docMk/>
            <pc:sldMk cId="2471330618" sldId="289"/>
            <ac:spMk id="16" creationId="{10162E77-11AD-44A7-84EC-40C59EEFBD2E}"/>
          </ac:spMkLst>
        </pc:spChg>
        <pc:spChg chg="add del">
          <ac:chgData name="Jérôme Loisel" userId="348567fc-9150-474d-bfe8-b3375790fbcd" providerId="ADAL" clId="{566799E7-E80C-4C48-8BD5-37557E705E07}" dt="2021-06-07T18:37:31.010" v="9433" actId="26606"/>
          <ac:spMkLst>
            <pc:docMk/>
            <pc:sldMk cId="2471330618" sldId="289"/>
            <ac:spMk id="24" creationId="{600B5AE2-C5CC-499C-8F2D-249888BE22C2}"/>
          </ac:spMkLst>
        </pc:spChg>
        <pc:spChg chg="add del">
          <ac:chgData name="Jérôme Loisel" userId="348567fc-9150-474d-bfe8-b3375790fbcd" providerId="ADAL" clId="{566799E7-E80C-4C48-8BD5-37557E705E07}" dt="2021-06-07T18:37:31.010" v="9433" actId="26606"/>
          <ac:spMkLst>
            <pc:docMk/>
            <pc:sldMk cId="2471330618" sldId="289"/>
            <ac:spMk id="26" creationId="{BA7A3698-B350-40E5-8475-9BCC41A089FC}"/>
          </ac:spMkLst>
        </pc:spChg>
        <pc:spChg chg="add del">
          <ac:chgData name="Jérôme Loisel" userId="348567fc-9150-474d-bfe8-b3375790fbcd" providerId="ADAL" clId="{566799E7-E80C-4C48-8BD5-37557E705E07}" dt="2021-06-07T18:37:31.010" v="9433" actId="26606"/>
          <ac:spMkLst>
            <pc:docMk/>
            <pc:sldMk cId="2471330618" sldId="289"/>
            <ac:spMk id="30" creationId="{311973C2-EB8B-452A-A698-4A252FD3AE28}"/>
          </ac:spMkLst>
        </pc:spChg>
        <pc:spChg chg="add del">
          <ac:chgData name="Jérôme Loisel" userId="348567fc-9150-474d-bfe8-b3375790fbcd" providerId="ADAL" clId="{566799E7-E80C-4C48-8BD5-37557E705E07}" dt="2021-06-07T18:37:31.010" v="9433" actId="26606"/>
          <ac:spMkLst>
            <pc:docMk/>
            <pc:sldMk cId="2471330618" sldId="289"/>
            <ac:spMk id="32" creationId="{10162E77-11AD-44A7-84EC-40C59EEFBD2E}"/>
          </ac:spMkLst>
        </pc:spChg>
        <pc:spChg chg="add del">
          <ac:chgData name="Jérôme Loisel" userId="348567fc-9150-474d-bfe8-b3375790fbcd" providerId="ADAL" clId="{566799E7-E80C-4C48-8BD5-37557E705E07}" dt="2021-06-07T18:37:31.010" v="9433" actId="26606"/>
          <ac:spMkLst>
            <pc:docMk/>
            <pc:sldMk cId="2471330618" sldId="289"/>
            <ac:spMk id="39" creationId="{600B5AE2-C5CC-499C-8F2D-249888BE22C2}"/>
          </ac:spMkLst>
        </pc:spChg>
        <pc:spChg chg="add del">
          <ac:chgData name="Jérôme Loisel" userId="348567fc-9150-474d-bfe8-b3375790fbcd" providerId="ADAL" clId="{566799E7-E80C-4C48-8BD5-37557E705E07}" dt="2021-06-07T18:37:31.010" v="9433" actId="26606"/>
          <ac:spMkLst>
            <pc:docMk/>
            <pc:sldMk cId="2471330618" sldId="289"/>
            <ac:spMk id="41" creationId="{BA7A3698-B350-40E5-8475-9BCC41A089FC}"/>
          </ac:spMkLst>
        </pc:spChg>
        <pc:spChg chg="add del">
          <ac:chgData name="Jérôme Loisel" userId="348567fc-9150-474d-bfe8-b3375790fbcd" providerId="ADAL" clId="{566799E7-E80C-4C48-8BD5-37557E705E07}" dt="2021-06-07T18:37:31.010" v="9433" actId="26606"/>
          <ac:spMkLst>
            <pc:docMk/>
            <pc:sldMk cId="2471330618" sldId="289"/>
            <ac:spMk id="45" creationId="{5CF81D86-BDBA-477C-B7DD-8D359BB9965B}"/>
          </ac:spMkLst>
        </pc:spChg>
        <pc:spChg chg="add del">
          <ac:chgData name="Jérôme Loisel" userId="348567fc-9150-474d-bfe8-b3375790fbcd" providerId="ADAL" clId="{566799E7-E80C-4C48-8BD5-37557E705E07}" dt="2021-06-07T18:37:31.010" v="9433" actId="26606"/>
          <ac:spMkLst>
            <pc:docMk/>
            <pc:sldMk cId="2471330618" sldId="289"/>
            <ac:spMk id="49" creationId="{88AA064E-5F6E-4024-BC28-EDDC3DFC70E1}"/>
          </ac:spMkLst>
        </pc:spChg>
        <pc:spChg chg="add del">
          <ac:chgData name="Jérôme Loisel" userId="348567fc-9150-474d-bfe8-b3375790fbcd" providerId="ADAL" clId="{566799E7-E80C-4C48-8BD5-37557E705E07}" dt="2021-06-07T18:37:31.010" v="9433" actId="26606"/>
          <ac:spMkLst>
            <pc:docMk/>
            <pc:sldMk cId="2471330618" sldId="289"/>
            <ac:spMk id="51" creationId="{03B29638-4838-4B9B-B9DB-96E542BAF3E6}"/>
          </ac:spMkLst>
        </pc:spChg>
        <pc:picChg chg="add del">
          <ac:chgData name="Jérôme Loisel" userId="348567fc-9150-474d-bfe8-b3375790fbcd" providerId="ADAL" clId="{566799E7-E80C-4C48-8BD5-37557E705E07}" dt="2021-06-07T18:28:51.437" v="9342" actId="26606"/>
          <ac:picMkLst>
            <pc:docMk/>
            <pc:sldMk cId="2471330618" sldId="289"/>
            <ac:picMk id="10" creationId="{9F4B5C83-9FF7-4630-8C5E-0B9A0FE27A89}"/>
          </ac:picMkLst>
        </pc:picChg>
        <pc:picChg chg="add del mod">
          <ac:chgData name="Jérôme Loisel" userId="348567fc-9150-474d-bfe8-b3375790fbcd" providerId="ADAL" clId="{566799E7-E80C-4C48-8BD5-37557E705E07}" dt="2021-06-07T18:29:59.074" v="9350" actId="26606"/>
          <ac:picMkLst>
            <pc:docMk/>
            <pc:sldMk cId="2471330618" sldId="289"/>
            <ac:picMk id="13" creationId="{C3DCBAA2-7087-4152-8F90-100634E8445B}"/>
          </ac:picMkLst>
        </pc:picChg>
        <pc:picChg chg="add mod">
          <ac:chgData name="Jérôme Loisel" userId="348567fc-9150-474d-bfe8-b3375790fbcd" providerId="ADAL" clId="{566799E7-E80C-4C48-8BD5-37557E705E07}" dt="2021-06-07T18:37:31.010" v="9433" actId="26606"/>
          <ac:picMkLst>
            <pc:docMk/>
            <pc:sldMk cId="2471330618" sldId="289"/>
            <ac:picMk id="19" creationId="{007F6330-5185-4DDF-836D-8390ED3CDD57}"/>
          </ac:picMkLst>
        </pc:picChg>
        <pc:cxnChg chg="add del">
          <ac:chgData name="Jérôme Loisel" userId="348567fc-9150-474d-bfe8-b3375790fbcd" providerId="ADAL" clId="{566799E7-E80C-4C48-8BD5-37557E705E07}" dt="2021-06-07T18:29:59.074" v="9350" actId="26606"/>
          <ac:cxnSpMkLst>
            <pc:docMk/>
            <pc:sldMk cId="2471330618" sldId="289"/>
            <ac:cxnSpMk id="15" creationId="{5AB158E9-1B40-4CD6-95F0-95CA11DF7B7A}"/>
          </ac:cxnSpMkLst>
        </pc:cxnChg>
        <pc:cxnChg chg="add del">
          <ac:chgData name="Jérôme Loisel" userId="348567fc-9150-474d-bfe8-b3375790fbcd" providerId="ADAL" clId="{566799E7-E80C-4C48-8BD5-37557E705E07}" dt="2021-06-07T18:28:51.437" v="9342" actId="26606"/>
          <ac:cxnSpMkLst>
            <pc:docMk/>
            <pc:sldMk cId="2471330618" sldId="289"/>
            <ac:cxnSpMk id="18" creationId="{5AB158E9-1B40-4CD6-95F0-95CA11DF7B7A}"/>
          </ac:cxnSpMkLst>
        </pc:cxnChg>
        <pc:cxnChg chg="add del">
          <ac:chgData name="Jérôme Loisel" userId="348567fc-9150-474d-bfe8-b3375790fbcd" providerId="ADAL" clId="{566799E7-E80C-4C48-8BD5-37557E705E07}" dt="2021-06-07T18:37:31.010" v="9433" actId="26606"/>
          <ac:cxnSpMkLst>
            <pc:docMk/>
            <pc:sldMk cId="2471330618" sldId="289"/>
            <ac:cxnSpMk id="28" creationId="{0AC655C7-EC94-4BE6-84C8-2F9EFBBB2789}"/>
          </ac:cxnSpMkLst>
        </pc:cxnChg>
        <pc:cxnChg chg="add del">
          <ac:chgData name="Jérôme Loisel" userId="348567fc-9150-474d-bfe8-b3375790fbcd" providerId="ADAL" clId="{566799E7-E80C-4C48-8BD5-37557E705E07}" dt="2021-06-07T18:37:31.010" v="9433" actId="26606"/>
          <ac:cxnSpMkLst>
            <pc:docMk/>
            <pc:sldMk cId="2471330618" sldId="289"/>
            <ac:cxnSpMk id="34" creationId="{5AB158E9-1B40-4CD6-95F0-95CA11DF7B7A}"/>
          </ac:cxnSpMkLst>
        </pc:cxnChg>
        <pc:cxnChg chg="add del">
          <ac:chgData name="Jérôme Loisel" userId="348567fc-9150-474d-bfe8-b3375790fbcd" providerId="ADAL" clId="{566799E7-E80C-4C48-8BD5-37557E705E07}" dt="2021-06-07T18:37:31.010" v="9433" actId="26606"/>
          <ac:cxnSpMkLst>
            <pc:docMk/>
            <pc:sldMk cId="2471330618" sldId="289"/>
            <ac:cxnSpMk id="43" creationId="{0AC655C7-EC94-4BE6-84C8-2F9EFBBB2789}"/>
          </ac:cxnSpMkLst>
        </pc:cxnChg>
        <pc:cxnChg chg="add del">
          <ac:chgData name="Jérôme Loisel" userId="348567fc-9150-474d-bfe8-b3375790fbcd" providerId="ADAL" clId="{566799E7-E80C-4C48-8BD5-37557E705E07}" dt="2021-06-07T18:37:31.010" v="9433" actId="26606"/>
          <ac:cxnSpMkLst>
            <pc:docMk/>
            <pc:sldMk cId="2471330618" sldId="289"/>
            <ac:cxnSpMk id="47" creationId="{C65F3E9C-EF11-4F8F-A621-399C7A3E6401}"/>
          </ac:cxnSpMkLst>
        </pc:cxnChg>
      </pc:sldChg>
      <pc:sldChg chg="addSp delSp modSp add mod ord setBg">
        <pc:chgData name="Jérôme Loisel" userId="348567fc-9150-474d-bfe8-b3375790fbcd" providerId="ADAL" clId="{566799E7-E80C-4C48-8BD5-37557E705E07}" dt="2021-06-07T20:52:32.918" v="11705"/>
        <pc:sldMkLst>
          <pc:docMk/>
          <pc:sldMk cId="1365540298" sldId="290"/>
        </pc:sldMkLst>
        <pc:spChg chg="del">
          <ac:chgData name="Jérôme Loisel" userId="348567fc-9150-474d-bfe8-b3375790fbcd" providerId="ADAL" clId="{566799E7-E80C-4C48-8BD5-37557E705E07}" dt="2021-06-07T18:53:21.193" v="9543"/>
          <ac:spMkLst>
            <pc:docMk/>
            <pc:sldMk cId="1365540298" sldId="290"/>
            <ac:spMk id="2" creationId="{897D1ED9-4813-4629-A08C-D13B787D6642}"/>
          </ac:spMkLst>
        </pc:spChg>
        <pc:spChg chg="del">
          <ac:chgData name="Jérôme Loisel" userId="348567fc-9150-474d-bfe8-b3375790fbcd" providerId="ADAL" clId="{566799E7-E80C-4C48-8BD5-37557E705E07}" dt="2021-06-07T18:53:21.193" v="9543"/>
          <ac:spMkLst>
            <pc:docMk/>
            <pc:sldMk cId="1365540298" sldId="290"/>
            <ac:spMk id="3" creationId="{4CB763B4-6651-41A9-A55B-ED195FF265E1}"/>
          </ac:spMkLst>
        </pc:spChg>
        <pc:spChg chg="del">
          <ac:chgData name="Jérôme Loisel" userId="348567fc-9150-474d-bfe8-b3375790fbcd" providerId="ADAL" clId="{566799E7-E80C-4C48-8BD5-37557E705E07}" dt="2021-06-07T18:53:21.193" v="9543"/>
          <ac:spMkLst>
            <pc:docMk/>
            <pc:sldMk cId="1365540298" sldId="290"/>
            <ac:spMk id="4" creationId="{D8137BF2-7FA4-4DBA-AE7D-787BA15DDD94}"/>
          </ac:spMkLst>
        </pc:spChg>
        <pc:spChg chg="add mod">
          <ac:chgData name="Jérôme Loisel" userId="348567fc-9150-474d-bfe8-b3375790fbcd" providerId="ADAL" clId="{566799E7-E80C-4C48-8BD5-37557E705E07}" dt="2021-06-07T18:59:34.203" v="9818" actId="20577"/>
          <ac:spMkLst>
            <pc:docMk/>
            <pc:sldMk cId="1365540298" sldId="290"/>
            <ac:spMk id="5" creationId="{A1889A9A-431E-47D1-9179-8D3C9DF5650B}"/>
          </ac:spMkLst>
        </pc:spChg>
        <pc:spChg chg="add del mod">
          <ac:chgData name="Jérôme Loisel" userId="348567fc-9150-474d-bfe8-b3375790fbcd" providerId="ADAL" clId="{566799E7-E80C-4C48-8BD5-37557E705E07}" dt="2021-06-07T18:56:16.079" v="9544"/>
          <ac:spMkLst>
            <pc:docMk/>
            <pc:sldMk cId="1365540298" sldId="290"/>
            <ac:spMk id="6" creationId="{EC5BEBBE-262D-4D12-B226-E84F70E8E175}"/>
          </ac:spMkLst>
        </pc:spChg>
        <pc:spChg chg="add mod">
          <ac:chgData name="Jérôme Loisel" userId="348567fc-9150-474d-bfe8-b3375790fbcd" providerId="ADAL" clId="{566799E7-E80C-4C48-8BD5-37557E705E07}" dt="2021-06-07T20:34:09.257" v="11287" actId="20577"/>
          <ac:spMkLst>
            <pc:docMk/>
            <pc:sldMk cId="1365540298" sldId="290"/>
            <ac:spMk id="11" creationId="{DC395FC2-64BA-474D-9BB2-C8F129DC78A2}"/>
          </ac:spMkLst>
        </pc:spChg>
        <pc:spChg chg="add">
          <ac:chgData name="Jérôme Loisel" userId="348567fc-9150-474d-bfe8-b3375790fbcd" providerId="ADAL" clId="{566799E7-E80C-4C48-8BD5-37557E705E07}" dt="2021-06-07T18:56:43.510" v="9565" actId="26606"/>
          <ac:spMkLst>
            <pc:docMk/>
            <pc:sldMk cId="1365540298" sldId="290"/>
            <ac:spMk id="14" creationId="{10162E77-11AD-44A7-84EC-40C59EEFBD2E}"/>
          </ac:spMkLst>
        </pc:spChg>
        <pc:spChg chg="add">
          <ac:chgData name="Jérôme Loisel" userId="348567fc-9150-474d-bfe8-b3375790fbcd" providerId="ADAL" clId="{566799E7-E80C-4C48-8BD5-37557E705E07}" dt="2021-06-07T18:56:43.510" v="9565" actId="26606"/>
          <ac:spMkLst>
            <pc:docMk/>
            <pc:sldMk cId="1365540298" sldId="290"/>
            <ac:spMk id="18" creationId="{6329CBCE-21AE-419D-AC1F-8ACF510A6670}"/>
          </ac:spMkLst>
        </pc:spChg>
        <pc:spChg chg="add">
          <ac:chgData name="Jérôme Loisel" userId="348567fc-9150-474d-bfe8-b3375790fbcd" providerId="ADAL" clId="{566799E7-E80C-4C48-8BD5-37557E705E07}" dt="2021-06-07T18:56:43.510" v="9565" actId="26606"/>
          <ac:spMkLst>
            <pc:docMk/>
            <pc:sldMk cId="1365540298" sldId="290"/>
            <ac:spMk id="20" creationId="{FF2DA012-1414-493D-888F-5D99D0BDA322}"/>
          </ac:spMkLst>
        </pc:spChg>
        <pc:picChg chg="add mod">
          <ac:chgData name="Jérôme Loisel" userId="348567fc-9150-474d-bfe8-b3375790fbcd" providerId="ADAL" clId="{566799E7-E80C-4C48-8BD5-37557E705E07}" dt="2021-06-07T18:56:43.510" v="9565" actId="26606"/>
          <ac:picMkLst>
            <pc:docMk/>
            <pc:sldMk cId="1365540298" sldId="290"/>
            <ac:picMk id="7" creationId="{99AC0348-291D-49BD-A886-40BD19CFDC82}"/>
          </ac:picMkLst>
        </pc:picChg>
        <pc:cxnChg chg="add">
          <ac:chgData name="Jérôme Loisel" userId="348567fc-9150-474d-bfe8-b3375790fbcd" providerId="ADAL" clId="{566799E7-E80C-4C48-8BD5-37557E705E07}" dt="2021-06-07T18:56:43.510" v="9565" actId="26606"/>
          <ac:cxnSpMkLst>
            <pc:docMk/>
            <pc:sldMk cId="1365540298" sldId="290"/>
            <ac:cxnSpMk id="16" creationId="{5AB158E9-1B40-4CD6-95F0-95CA11DF7B7A}"/>
          </ac:cxnSpMkLst>
        </pc:cxnChg>
      </pc:sldChg>
      <pc:sldChg chg="add del">
        <pc:chgData name="Jérôme Loisel" userId="348567fc-9150-474d-bfe8-b3375790fbcd" providerId="ADAL" clId="{566799E7-E80C-4C48-8BD5-37557E705E07}" dt="2021-06-07T19:00:14.414" v="9821" actId="2696"/>
        <pc:sldMkLst>
          <pc:docMk/>
          <pc:sldMk cId="3661712879" sldId="291"/>
        </pc:sldMkLst>
      </pc:sldChg>
      <pc:sldChg chg="addSp delSp modSp add del">
        <pc:chgData name="Jérôme Loisel" userId="348567fc-9150-474d-bfe8-b3375790fbcd" providerId="ADAL" clId="{566799E7-E80C-4C48-8BD5-37557E705E07}" dt="2021-06-07T19:11:05.633" v="10160" actId="2696"/>
        <pc:sldMkLst>
          <pc:docMk/>
          <pc:sldMk cId="575763920" sldId="292"/>
        </pc:sldMkLst>
        <pc:spChg chg="mod">
          <ac:chgData name="Jérôme Loisel" userId="348567fc-9150-474d-bfe8-b3375790fbcd" providerId="ADAL" clId="{566799E7-E80C-4C48-8BD5-37557E705E07}" dt="2021-06-07T19:00:27.608" v="9853" actId="20577"/>
          <ac:spMkLst>
            <pc:docMk/>
            <pc:sldMk cId="575763920" sldId="292"/>
            <ac:spMk id="5" creationId="{A1889A9A-431E-47D1-9179-8D3C9DF5650B}"/>
          </ac:spMkLst>
        </pc:spChg>
        <pc:spChg chg="mod ord">
          <ac:chgData name="Jérôme Loisel" userId="348567fc-9150-474d-bfe8-b3375790fbcd" providerId="ADAL" clId="{566799E7-E80C-4C48-8BD5-37557E705E07}" dt="2021-06-07T19:10:22.694" v="10156" actId="26606"/>
          <ac:spMkLst>
            <pc:docMk/>
            <pc:sldMk cId="575763920" sldId="292"/>
            <ac:spMk id="11" creationId="{DC395FC2-64BA-474D-9BB2-C8F129DC78A2}"/>
          </ac:spMkLst>
        </pc:spChg>
        <pc:spChg chg="add del">
          <ac:chgData name="Jérôme Loisel" userId="348567fc-9150-474d-bfe8-b3375790fbcd" providerId="ADAL" clId="{566799E7-E80C-4C48-8BD5-37557E705E07}" dt="2021-06-07T19:10:22.694" v="10156" actId="26606"/>
          <ac:spMkLst>
            <pc:docMk/>
            <pc:sldMk cId="575763920" sldId="292"/>
            <ac:spMk id="14" creationId="{10162E77-11AD-44A7-84EC-40C59EEFBD2E}"/>
          </ac:spMkLst>
        </pc:spChg>
        <pc:spChg chg="add del">
          <ac:chgData name="Jérôme Loisel" userId="348567fc-9150-474d-bfe8-b3375790fbcd" providerId="ADAL" clId="{566799E7-E80C-4C48-8BD5-37557E705E07}" dt="2021-06-07T19:10:22.694" v="10156" actId="26606"/>
          <ac:spMkLst>
            <pc:docMk/>
            <pc:sldMk cId="575763920" sldId="292"/>
            <ac:spMk id="18" creationId="{6329CBCE-21AE-419D-AC1F-8ACF510A6670}"/>
          </ac:spMkLst>
        </pc:spChg>
        <pc:spChg chg="add del">
          <ac:chgData name="Jérôme Loisel" userId="348567fc-9150-474d-bfe8-b3375790fbcd" providerId="ADAL" clId="{566799E7-E80C-4C48-8BD5-37557E705E07}" dt="2021-06-07T19:10:22.694" v="10156" actId="26606"/>
          <ac:spMkLst>
            <pc:docMk/>
            <pc:sldMk cId="575763920" sldId="292"/>
            <ac:spMk id="20" creationId="{FF2DA012-1414-493D-888F-5D99D0BDA322}"/>
          </ac:spMkLst>
        </pc:spChg>
        <pc:spChg chg="add del">
          <ac:chgData name="Jérôme Loisel" userId="348567fc-9150-474d-bfe8-b3375790fbcd" providerId="ADAL" clId="{566799E7-E80C-4C48-8BD5-37557E705E07}" dt="2021-06-07T19:10:22.694" v="10156" actId="26606"/>
          <ac:spMkLst>
            <pc:docMk/>
            <pc:sldMk cId="575763920" sldId="292"/>
            <ac:spMk id="25" creationId="{10162E77-11AD-44A7-84EC-40C59EEFBD2E}"/>
          </ac:spMkLst>
        </pc:spChg>
        <pc:spChg chg="add del">
          <ac:chgData name="Jérôme Loisel" userId="348567fc-9150-474d-bfe8-b3375790fbcd" providerId="ADAL" clId="{566799E7-E80C-4C48-8BD5-37557E705E07}" dt="2021-06-07T19:10:22.694" v="10156" actId="26606"/>
          <ac:spMkLst>
            <pc:docMk/>
            <pc:sldMk cId="575763920" sldId="292"/>
            <ac:spMk id="29" creationId="{6329CBCE-21AE-419D-AC1F-8ACF510A6670}"/>
          </ac:spMkLst>
        </pc:spChg>
        <pc:spChg chg="add del">
          <ac:chgData name="Jérôme Loisel" userId="348567fc-9150-474d-bfe8-b3375790fbcd" providerId="ADAL" clId="{566799E7-E80C-4C48-8BD5-37557E705E07}" dt="2021-06-07T19:10:22.694" v="10156" actId="26606"/>
          <ac:spMkLst>
            <pc:docMk/>
            <pc:sldMk cId="575763920" sldId="292"/>
            <ac:spMk id="31" creationId="{FF2DA012-1414-493D-888F-5D99D0BDA322}"/>
          </ac:spMkLst>
        </pc:spChg>
        <pc:picChg chg="add del">
          <ac:chgData name="Jérôme Loisel" userId="348567fc-9150-474d-bfe8-b3375790fbcd" providerId="ADAL" clId="{566799E7-E80C-4C48-8BD5-37557E705E07}" dt="2021-06-07T19:10:04.468" v="10152"/>
          <ac:picMkLst>
            <pc:docMk/>
            <pc:sldMk cId="575763920" sldId="292"/>
            <ac:picMk id="2" creationId="{6BBAFEF5-2BB3-4779-8FEA-1A635364638E}"/>
          </ac:picMkLst>
        </pc:picChg>
        <pc:picChg chg="add del mod">
          <ac:chgData name="Jérôme Loisel" userId="348567fc-9150-474d-bfe8-b3375790fbcd" providerId="ADAL" clId="{566799E7-E80C-4C48-8BD5-37557E705E07}" dt="2021-06-07T19:10:54.780" v="10159" actId="478"/>
          <ac:picMkLst>
            <pc:docMk/>
            <pc:sldMk cId="575763920" sldId="292"/>
            <ac:picMk id="3" creationId="{9CEAF40E-B3D7-4230-9CFB-A8C2363B0AA3}"/>
          </ac:picMkLst>
        </pc:picChg>
        <pc:picChg chg="add del">
          <ac:chgData name="Jérôme Loisel" userId="348567fc-9150-474d-bfe8-b3375790fbcd" providerId="ADAL" clId="{566799E7-E80C-4C48-8BD5-37557E705E07}" dt="2021-06-07T19:10:05.831" v="10153" actId="478"/>
          <ac:picMkLst>
            <pc:docMk/>
            <pc:sldMk cId="575763920" sldId="292"/>
            <ac:picMk id="7" creationId="{99AC0348-291D-49BD-A886-40BD19CFDC82}"/>
          </ac:picMkLst>
        </pc:picChg>
        <pc:cxnChg chg="add del">
          <ac:chgData name="Jérôme Loisel" userId="348567fc-9150-474d-bfe8-b3375790fbcd" providerId="ADAL" clId="{566799E7-E80C-4C48-8BD5-37557E705E07}" dt="2021-06-07T19:10:22.694" v="10156" actId="26606"/>
          <ac:cxnSpMkLst>
            <pc:docMk/>
            <pc:sldMk cId="575763920" sldId="292"/>
            <ac:cxnSpMk id="16" creationId="{5AB158E9-1B40-4CD6-95F0-95CA11DF7B7A}"/>
          </ac:cxnSpMkLst>
        </pc:cxnChg>
        <pc:cxnChg chg="add del">
          <ac:chgData name="Jérôme Loisel" userId="348567fc-9150-474d-bfe8-b3375790fbcd" providerId="ADAL" clId="{566799E7-E80C-4C48-8BD5-37557E705E07}" dt="2021-06-07T19:10:22.694" v="10156" actId="26606"/>
          <ac:cxnSpMkLst>
            <pc:docMk/>
            <pc:sldMk cId="575763920" sldId="292"/>
            <ac:cxnSpMk id="27" creationId="{5AB158E9-1B40-4CD6-95F0-95CA11DF7B7A}"/>
          </ac:cxnSpMkLst>
        </pc:cxnChg>
      </pc:sldChg>
      <pc:sldChg chg="addSp delSp modSp add mod setBg">
        <pc:chgData name="Jérôme Loisel" userId="348567fc-9150-474d-bfe8-b3375790fbcd" providerId="ADAL" clId="{566799E7-E80C-4C48-8BD5-37557E705E07}" dt="2021-06-07T20:34:26.887" v="11293" actId="20577"/>
        <pc:sldMkLst>
          <pc:docMk/>
          <pc:sldMk cId="2864211744" sldId="293"/>
        </pc:sldMkLst>
        <pc:spChg chg="mod">
          <ac:chgData name="Jérôme Loisel" userId="348567fc-9150-474d-bfe8-b3375790fbcd" providerId="ADAL" clId="{566799E7-E80C-4C48-8BD5-37557E705E07}" dt="2021-06-07T20:34:26.887" v="11293" actId="20577"/>
          <ac:spMkLst>
            <pc:docMk/>
            <pc:sldMk cId="2864211744" sldId="293"/>
            <ac:spMk id="2" creationId="{929994C1-4CF8-4504-92B3-370888D2DBE1}"/>
          </ac:spMkLst>
        </pc:spChg>
        <pc:spChg chg="del">
          <ac:chgData name="Jérôme Loisel" userId="348567fc-9150-474d-bfe8-b3375790fbcd" providerId="ADAL" clId="{566799E7-E80C-4C48-8BD5-37557E705E07}" dt="2021-06-07T19:10:41.725" v="10158"/>
          <ac:spMkLst>
            <pc:docMk/>
            <pc:sldMk cId="2864211744" sldId="293"/>
            <ac:spMk id="3" creationId="{1FD22B1F-2B74-4110-A451-6E8EF6D305FA}"/>
          </ac:spMkLst>
        </pc:spChg>
        <pc:spChg chg="add del">
          <ac:chgData name="Jérôme Loisel" userId="348567fc-9150-474d-bfe8-b3375790fbcd" providerId="ADAL" clId="{566799E7-E80C-4C48-8BD5-37557E705E07}" dt="2021-06-07T19:20:17.047" v="10357" actId="26606"/>
          <ac:spMkLst>
            <pc:docMk/>
            <pc:sldMk cId="2864211744" sldId="293"/>
            <ac:spMk id="6" creationId="{10162E77-11AD-44A7-84EC-40C59EEFBD2E}"/>
          </ac:spMkLst>
        </pc:spChg>
        <pc:spChg chg="add del">
          <ac:chgData name="Jérôme Loisel" userId="348567fc-9150-474d-bfe8-b3375790fbcd" providerId="ADAL" clId="{566799E7-E80C-4C48-8BD5-37557E705E07}" dt="2021-06-07T19:13:03.364" v="10189" actId="26606"/>
          <ac:spMkLst>
            <pc:docMk/>
            <pc:sldMk cId="2864211744" sldId="293"/>
            <ac:spMk id="8" creationId="{6C93C351-004B-4F57-8DEB-6625A9FC18AB}"/>
          </ac:spMkLst>
        </pc:spChg>
        <pc:spChg chg="add del">
          <ac:chgData name="Jérôme Loisel" userId="348567fc-9150-474d-bfe8-b3375790fbcd" providerId="ADAL" clId="{566799E7-E80C-4C48-8BD5-37557E705E07}" dt="2021-06-07T19:13:14.545" v="10191" actId="26606"/>
          <ac:spMkLst>
            <pc:docMk/>
            <pc:sldMk cId="2864211744" sldId="293"/>
            <ac:spMk id="9" creationId="{4E4490D0-3672-446A-AC12-B4830333BDDD}"/>
          </ac:spMkLst>
        </pc:spChg>
        <pc:spChg chg="add del">
          <ac:chgData name="Jérôme Loisel" userId="348567fc-9150-474d-bfe8-b3375790fbcd" providerId="ADAL" clId="{566799E7-E80C-4C48-8BD5-37557E705E07}" dt="2021-06-07T19:20:17.047" v="10357" actId="26606"/>
          <ac:spMkLst>
            <pc:docMk/>
            <pc:sldMk cId="2864211744" sldId="293"/>
            <ac:spMk id="10" creationId="{CBABA253-0A0B-4473-8083-FD69BCA783A4}"/>
          </ac:spMkLst>
        </pc:spChg>
        <pc:spChg chg="add del">
          <ac:chgData name="Jérôme Loisel" userId="348567fc-9150-474d-bfe8-b3375790fbcd" providerId="ADAL" clId="{566799E7-E80C-4C48-8BD5-37557E705E07}" dt="2021-06-07T19:13:03.364" v="10189" actId="26606"/>
          <ac:spMkLst>
            <pc:docMk/>
            <pc:sldMk cId="2864211744" sldId="293"/>
            <ac:spMk id="11" creationId="{10162E77-11AD-44A7-84EC-40C59EEFBD2E}"/>
          </ac:spMkLst>
        </pc:spChg>
        <pc:spChg chg="add del">
          <ac:chgData name="Jérôme Loisel" userId="348567fc-9150-474d-bfe8-b3375790fbcd" providerId="ADAL" clId="{566799E7-E80C-4C48-8BD5-37557E705E07}" dt="2021-06-07T19:20:17.047" v="10357" actId="26606"/>
          <ac:spMkLst>
            <pc:docMk/>
            <pc:sldMk cId="2864211744" sldId="293"/>
            <ac:spMk id="12" creationId="{6329CBCE-21AE-419D-AC1F-8ACF510A6670}"/>
          </ac:spMkLst>
        </pc:spChg>
        <pc:spChg chg="add del">
          <ac:chgData name="Jérôme Loisel" userId="348567fc-9150-474d-bfe8-b3375790fbcd" providerId="ADAL" clId="{566799E7-E80C-4C48-8BD5-37557E705E07}" dt="2021-06-07T19:20:17.047" v="10357" actId="26606"/>
          <ac:spMkLst>
            <pc:docMk/>
            <pc:sldMk cId="2864211744" sldId="293"/>
            <ac:spMk id="14" creationId="{FF2DA012-1414-493D-888F-5D99D0BDA322}"/>
          </ac:spMkLst>
        </pc:spChg>
        <pc:spChg chg="add del">
          <ac:chgData name="Jérôme Loisel" userId="348567fc-9150-474d-bfe8-b3375790fbcd" providerId="ADAL" clId="{566799E7-E80C-4C48-8BD5-37557E705E07}" dt="2021-06-07T19:13:03.364" v="10189" actId="26606"/>
          <ac:spMkLst>
            <pc:docMk/>
            <pc:sldMk cId="2864211744" sldId="293"/>
            <ac:spMk id="15" creationId="{6329CBCE-21AE-419D-AC1F-8ACF510A6670}"/>
          </ac:spMkLst>
        </pc:spChg>
        <pc:spChg chg="add del">
          <ac:chgData name="Jérôme Loisel" userId="348567fc-9150-474d-bfe8-b3375790fbcd" providerId="ADAL" clId="{566799E7-E80C-4C48-8BD5-37557E705E07}" dt="2021-06-07T19:13:03.364" v="10189" actId="26606"/>
          <ac:spMkLst>
            <pc:docMk/>
            <pc:sldMk cId="2864211744" sldId="293"/>
            <ac:spMk id="17" creationId="{FF2DA012-1414-493D-888F-5D99D0BDA322}"/>
          </ac:spMkLst>
        </pc:spChg>
        <pc:spChg chg="add del">
          <ac:chgData name="Jérôme Loisel" userId="348567fc-9150-474d-bfe8-b3375790fbcd" providerId="ADAL" clId="{566799E7-E80C-4C48-8BD5-37557E705E07}" dt="2021-06-07T19:13:14.545" v="10191" actId="26606"/>
          <ac:spMkLst>
            <pc:docMk/>
            <pc:sldMk cId="2864211744" sldId="293"/>
            <ac:spMk id="19" creationId="{DE42378B-2E28-4810-8421-7A473A40E376}"/>
          </ac:spMkLst>
        </pc:spChg>
        <pc:spChg chg="add del">
          <ac:chgData name="Jérôme Loisel" userId="348567fc-9150-474d-bfe8-b3375790fbcd" providerId="ADAL" clId="{566799E7-E80C-4C48-8BD5-37557E705E07}" dt="2021-06-07T19:13:14.545" v="10191" actId="26606"/>
          <ac:spMkLst>
            <pc:docMk/>
            <pc:sldMk cId="2864211744" sldId="293"/>
            <ac:spMk id="20" creationId="{39CB82C2-DF65-4EC1-8280-F201D50F570B}"/>
          </ac:spMkLst>
        </pc:spChg>
        <pc:spChg chg="add del">
          <ac:chgData name="Jérôme Loisel" userId="348567fc-9150-474d-bfe8-b3375790fbcd" providerId="ADAL" clId="{566799E7-E80C-4C48-8BD5-37557E705E07}" dt="2021-06-07T19:13:14.545" v="10191" actId="26606"/>
          <ac:spMkLst>
            <pc:docMk/>
            <pc:sldMk cId="2864211744" sldId="293"/>
            <ac:spMk id="21" creationId="{0D91DD17-237F-4811-BC0E-128EB1BD7CFE}"/>
          </ac:spMkLst>
        </pc:spChg>
        <pc:spChg chg="add del">
          <ac:chgData name="Jérôme Loisel" userId="348567fc-9150-474d-bfe8-b3375790fbcd" providerId="ADAL" clId="{566799E7-E80C-4C48-8BD5-37557E705E07}" dt="2021-06-07T19:13:14.545" v="10191" actId="26606"/>
          <ac:spMkLst>
            <pc:docMk/>
            <pc:sldMk cId="2864211744" sldId="293"/>
            <ac:spMk id="23" creationId="{C4AAA502-5435-489E-9538-3A40E6C71461}"/>
          </ac:spMkLst>
        </pc:spChg>
        <pc:spChg chg="add del">
          <ac:chgData name="Jérôme Loisel" userId="348567fc-9150-474d-bfe8-b3375790fbcd" providerId="ADAL" clId="{566799E7-E80C-4C48-8BD5-37557E705E07}" dt="2021-06-07T19:13:17.262" v="10193" actId="26606"/>
          <ac:spMkLst>
            <pc:docMk/>
            <pc:sldMk cId="2864211744" sldId="293"/>
            <ac:spMk id="26" creationId="{990D0034-F768-41E7-85D4-F38C4DE85770}"/>
          </ac:spMkLst>
        </pc:spChg>
        <pc:spChg chg="add del">
          <ac:chgData name="Jérôme Loisel" userId="348567fc-9150-474d-bfe8-b3375790fbcd" providerId="ADAL" clId="{566799E7-E80C-4C48-8BD5-37557E705E07}" dt="2021-06-07T19:13:17.262" v="10193" actId="26606"/>
          <ac:spMkLst>
            <pc:docMk/>
            <pc:sldMk cId="2864211744" sldId="293"/>
            <ac:spMk id="27" creationId="{C4F7E42D-8B5A-4FC8-81CD-9E60171F7FA8}"/>
          </ac:spMkLst>
        </pc:spChg>
        <pc:spChg chg="add del">
          <ac:chgData name="Jérôme Loisel" userId="348567fc-9150-474d-bfe8-b3375790fbcd" providerId="ADAL" clId="{566799E7-E80C-4C48-8BD5-37557E705E07}" dt="2021-06-07T19:13:17.262" v="10193" actId="26606"/>
          <ac:spMkLst>
            <pc:docMk/>
            <pc:sldMk cId="2864211744" sldId="293"/>
            <ac:spMk id="28" creationId="{CC70A3E5-5AEE-4B74-82E1-4BEE8E3EBCF5}"/>
          </ac:spMkLst>
        </pc:spChg>
        <pc:spChg chg="add del">
          <ac:chgData name="Jérôme Loisel" userId="348567fc-9150-474d-bfe8-b3375790fbcd" providerId="ADAL" clId="{566799E7-E80C-4C48-8BD5-37557E705E07}" dt="2021-06-07T19:13:17.262" v="10193" actId="26606"/>
          <ac:spMkLst>
            <pc:docMk/>
            <pc:sldMk cId="2864211744" sldId="293"/>
            <ac:spMk id="29" creationId="{8C04651D-B9F4-4935-A02D-364153FBDF54}"/>
          </ac:spMkLst>
        </pc:spChg>
        <pc:spChg chg="add del">
          <ac:chgData name="Jérôme Loisel" userId="348567fc-9150-474d-bfe8-b3375790fbcd" providerId="ADAL" clId="{566799E7-E80C-4C48-8BD5-37557E705E07}" dt="2021-06-07T19:13:20.175" v="10195" actId="26606"/>
          <ac:spMkLst>
            <pc:docMk/>
            <pc:sldMk cId="2864211744" sldId="293"/>
            <ac:spMk id="31" creationId="{44CC594A-A820-450F-B363-C19201FCFEC6}"/>
          </ac:spMkLst>
        </pc:spChg>
        <pc:spChg chg="add del">
          <ac:chgData name="Jérôme Loisel" userId="348567fc-9150-474d-bfe8-b3375790fbcd" providerId="ADAL" clId="{566799E7-E80C-4C48-8BD5-37557E705E07}" dt="2021-06-07T19:13:20.175" v="10195" actId="26606"/>
          <ac:spMkLst>
            <pc:docMk/>
            <pc:sldMk cId="2864211744" sldId="293"/>
            <ac:spMk id="32" creationId="{59FAB3DA-E9ED-4574-ABCC-378BC0FF1BBC}"/>
          </ac:spMkLst>
        </pc:spChg>
        <pc:spChg chg="add del">
          <ac:chgData name="Jérôme Loisel" userId="348567fc-9150-474d-bfe8-b3375790fbcd" providerId="ADAL" clId="{566799E7-E80C-4C48-8BD5-37557E705E07}" dt="2021-06-07T19:13:20.175" v="10195" actId="26606"/>
          <ac:spMkLst>
            <pc:docMk/>
            <pc:sldMk cId="2864211744" sldId="293"/>
            <ac:spMk id="33" creationId="{BAFC16FB-18CA-4466-9219-622240FBD861}"/>
          </ac:spMkLst>
        </pc:spChg>
        <pc:spChg chg="add del">
          <ac:chgData name="Jérôme Loisel" userId="348567fc-9150-474d-bfe8-b3375790fbcd" providerId="ADAL" clId="{566799E7-E80C-4C48-8BD5-37557E705E07}" dt="2021-06-07T19:13:20.175" v="10195" actId="26606"/>
          <ac:spMkLst>
            <pc:docMk/>
            <pc:sldMk cId="2864211744" sldId="293"/>
            <ac:spMk id="34" creationId="{53B8D6B0-55D6-48DC-86D8-FD95D5F118AB}"/>
          </ac:spMkLst>
        </pc:spChg>
        <pc:spChg chg="add del">
          <ac:chgData name="Jérôme Loisel" userId="348567fc-9150-474d-bfe8-b3375790fbcd" providerId="ADAL" clId="{566799E7-E80C-4C48-8BD5-37557E705E07}" dt="2021-06-07T19:13:22.140" v="10197" actId="26606"/>
          <ac:spMkLst>
            <pc:docMk/>
            <pc:sldMk cId="2864211744" sldId="293"/>
            <ac:spMk id="36" creationId="{10162E77-11AD-44A7-84EC-40C59EEFBD2E}"/>
          </ac:spMkLst>
        </pc:spChg>
        <pc:spChg chg="add del">
          <ac:chgData name="Jérôme Loisel" userId="348567fc-9150-474d-bfe8-b3375790fbcd" providerId="ADAL" clId="{566799E7-E80C-4C48-8BD5-37557E705E07}" dt="2021-06-07T19:13:22.140" v="10197" actId="26606"/>
          <ac:spMkLst>
            <pc:docMk/>
            <pc:sldMk cId="2864211744" sldId="293"/>
            <ac:spMk id="38" creationId="{6C93C351-004B-4F57-8DEB-6625A9FC18AB}"/>
          </ac:spMkLst>
        </pc:spChg>
        <pc:spChg chg="add del">
          <ac:chgData name="Jérôme Loisel" userId="348567fc-9150-474d-bfe8-b3375790fbcd" providerId="ADAL" clId="{566799E7-E80C-4C48-8BD5-37557E705E07}" dt="2021-06-07T19:13:22.140" v="10197" actId="26606"/>
          <ac:spMkLst>
            <pc:docMk/>
            <pc:sldMk cId="2864211744" sldId="293"/>
            <ac:spMk id="39" creationId="{6329CBCE-21AE-419D-AC1F-8ACF510A6670}"/>
          </ac:spMkLst>
        </pc:spChg>
        <pc:spChg chg="add del">
          <ac:chgData name="Jérôme Loisel" userId="348567fc-9150-474d-bfe8-b3375790fbcd" providerId="ADAL" clId="{566799E7-E80C-4C48-8BD5-37557E705E07}" dt="2021-06-07T19:13:22.140" v="10197" actId="26606"/>
          <ac:spMkLst>
            <pc:docMk/>
            <pc:sldMk cId="2864211744" sldId="293"/>
            <ac:spMk id="40" creationId="{FF2DA012-1414-493D-888F-5D99D0BDA322}"/>
          </ac:spMkLst>
        </pc:spChg>
        <pc:spChg chg="add del">
          <ac:chgData name="Jérôme Loisel" userId="348567fc-9150-474d-bfe8-b3375790fbcd" providerId="ADAL" clId="{566799E7-E80C-4C48-8BD5-37557E705E07}" dt="2021-06-07T19:13:25.258" v="10199" actId="26606"/>
          <ac:spMkLst>
            <pc:docMk/>
            <pc:sldMk cId="2864211744" sldId="293"/>
            <ac:spMk id="42" creationId="{4E4490D0-3672-446A-AC12-B4830333BDDD}"/>
          </ac:spMkLst>
        </pc:spChg>
        <pc:spChg chg="add del">
          <ac:chgData name="Jérôme Loisel" userId="348567fc-9150-474d-bfe8-b3375790fbcd" providerId="ADAL" clId="{566799E7-E80C-4C48-8BD5-37557E705E07}" dt="2021-06-07T19:13:25.258" v="10199" actId="26606"/>
          <ac:spMkLst>
            <pc:docMk/>
            <pc:sldMk cId="2864211744" sldId="293"/>
            <ac:spMk id="43" creationId="{39CB82C2-DF65-4EC1-8280-F201D50F570B}"/>
          </ac:spMkLst>
        </pc:spChg>
        <pc:spChg chg="add del">
          <ac:chgData name="Jérôme Loisel" userId="348567fc-9150-474d-bfe8-b3375790fbcd" providerId="ADAL" clId="{566799E7-E80C-4C48-8BD5-37557E705E07}" dt="2021-06-07T19:13:25.258" v="10199" actId="26606"/>
          <ac:spMkLst>
            <pc:docMk/>
            <pc:sldMk cId="2864211744" sldId="293"/>
            <ac:spMk id="45" creationId="{C4AAA502-5435-489E-9538-3A40E6C71461}"/>
          </ac:spMkLst>
        </pc:spChg>
        <pc:spChg chg="add del">
          <ac:chgData name="Jérôme Loisel" userId="348567fc-9150-474d-bfe8-b3375790fbcd" providerId="ADAL" clId="{566799E7-E80C-4C48-8BD5-37557E705E07}" dt="2021-06-07T19:13:25.258" v="10199" actId="26606"/>
          <ac:spMkLst>
            <pc:docMk/>
            <pc:sldMk cId="2864211744" sldId="293"/>
            <ac:spMk id="47" creationId="{DE42378B-2E28-4810-8421-7A473A40E376}"/>
          </ac:spMkLst>
        </pc:spChg>
        <pc:spChg chg="add del">
          <ac:chgData name="Jérôme Loisel" userId="348567fc-9150-474d-bfe8-b3375790fbcd" providerId="ADAL" clId="{566799E7-E80C-4C48-8BD5-37557E705E07}" dt="2021-06-07T19:13:25.258" v="10199" actId="26606"/>
          <ac:spMkLst>
            <pc:docMk/>
            <pc:sldMk cId="2864211744" sldId="293"/>
            <ac:spMk id="48" creationId="{0D91DD17-237F-4811-BC0E-128EB1BD7CFE}"/>
          </ac:spMkLst>
        </pc:spChg>
        <pc:spChg chg="add del">
          <ac:chgData name="Jérôme Loisel" userId="348567fc-9150-474d-bfe8-b3375790fbcd" providerId="ADAL" clId="{566799E7-E80C-4C48-8BD5-37557E705E07}" dt="2021-06-07T19:13:29.903" v="10201" actId="26606"/>
          <ac:spMkLst>
            <pc:docMk/>
            <pc:sldMk cId="2864211744" sldId="293"/>
            <ac:spMk id="50" creationId="{4E4490D0-3672-446A-AC12-B4830333BDDD}"/>
          </ac:spMkLst>
        </pc:spChg>
        <pc:spChg chg="add del">
          <ac:chgData name="Jérôme Loisel" userId="348567fc-9150-474d-bfe8-b3375790fbcd" providerId="ADAL" clId="{566799E7-E80C-4C48-8BD5-37557E705E07}" dt="2021-06-07T19:13:29.903" v="10201" actId="26606"/>
          <ac:spMkLst>
            <pc:docMk/>
            <pc:sldMk cId="2864211744" sldId="293"/>
            <ac:spMk id="51" creationId="{39CB82C2-DF65-4EC1-8280-F201D50F570B}"/>
          </ac:spMkLst>
        </pc:spChg>
        <pc:spChg chg="add del">
          <ac:chgData name="Jérôme Loisel" userId="348567fc-9150-474d-bfe8-b3375790fbcd" providerId="ADAL" clId="{566799E7-E80C-4C48-8BD5-37557E705E07}" dt="2021-06-07T19:13:29.903" v="10201" actId="26606"/>
          <ac:spMkLst>
            <pc:docMk/>
            <pc:sldMk cId="2864211744" sldId="293"/>
            <ac:spMk id="53" creationId="{FA4CD5CB-D209-4D70-8CA4-629731C59219}"/>
          </ac:spMkLst>
        </pc:spChg>
        <pc:spChg chg="add del">
          <ac:chgData name="Jérôme Loisel" userId="348567fc-9150-474d-bfe8-b3375790fbcd" providerId="ADAL" clId="{566799E7-E80C-4C48-8BD5-37557E705E07}" dt="2021-06-07T19:13:29.903" v="10201" actId="26606"/>
          <ac:spMkLst>
            <pc:docMk/>
            <pc:sldMk cId="2864211744" sldId="293"/>
            <ac:spMk id="55" creationId="{B4C27B90-DF2B-4D00-BA07-18ED774CD2F1}"/>
          </ac:spMkLst>
        </pc:spChg>
        <pc:spChg chg="add del">
          <ac:chgData name="Jérôme Loisel" userId="348567fc-9150-474d-bfe8-b3375790fbcd" providerId="ADAL" clId="{566799E7-E80C-4C48-8BD5-37557E705E07}" dt="2021-06-07T19:13:29.903" v="10201" actId="26606"/>
          <ac:spMkLst>
            <pc:docMk/>
            <pc:sldMk cId="2864211744" sldId="293"/>
            <ac:spMk id="56" creationId="{593ACC25-C262-417A-8AA9-0641C772BDB6}"/>
          </ac:spMkLst>
        </pc:spChg>
        <pc:picChg chg="add mod">
          <ac:chgData name="Jérôme Loisel" userId="348567fc-9150-474d-bfe8-b3375790fbcd" providerId="ADAL" clId="{566799E7-E80C-4C48-8BD5-37557E705E07}" dt="2021-06-07T19:20:17.047" v="10357" actId="26606"/>
          <ac:picMkLst>
            <pc:docMk/>
            <pc:sldMk cId="2864211744" sldId="293"/>
            <ac:picMk id="4" creationId="{5B9234AB-5691-4F6C-AC6F-309A0E2F56B2}"/>
          </ac:picMkLst>
        </pc:picChg>
        <pc:cxnChg chg="add del">
          <ac:chgData name="Jérôme Loisel" userId="348567fc-9150-474d-bfe8-b3375790fbcd" providerId="ADAL" clId="{566799E7-E80C-4C48-8BD5-37557E705E07}" dt="2021-06-07T19:20:17.047" v="10357" actId="26606"/>
          <ac:cxnSpMkLst>
            <pc:docMk/>
            <pc:sldMk cId="2864211744" sldId="293"/>
            <ac:cxnSpMk id="7" creationId="{5AB158E9-1B40-4CD6-95F0-95CA11DF7B7A}"/>
          </ac:cxnSpMkLst>
        </pc:cxnChg>
        <pc:cxnChg chg="add del">
          <ac:chgData name="Jérôme Loisel" userId="348567fc-9150-474d-bfe8-b3375790fbcd" providerId="ADAL" clId="{566799E7-E80C-4C48-8BD5-37557E705E07}" dt="2021-06-07T19:13:03.364" v="10189" actId="26606"/>
          <ac:cxnSpMkLst>
            <pc:docMk/>
            <pc:sldMk cId="2864211744" sldId="293"/>
            <ac:cxnSpMk id="13" creationId="{5AB158E9-1B40-4CD6-95F0-95CA11DF7B7A}"/>
          </ac:cxnSpMkLst>
        </pc:cxnChg>
        <pc:cxnChg chg="add del">
          <ac:chgData name="Jérôme Loisel" userId="348567fc-9150-474d-bfe8-b3375790fbcd" providerId="ADAL" clId="{566799E7-E80C-4C48-8BD5-37557E705E07}" dt="2021-06-07T19:13:14.545" v="10191" actId="26606"/>
          <ac:cxnSpMkLst>
            <pc:docMk/>
            <pc:sldMk cId="2864211744" sldId="293"/>
            <ac:cxnSpMk id="22" creationId="{7E1D4427-852B-4B37-8E76-0E9F1810BA2A}"/>
          </ac:cxnSpMkLst>
        </pc:cxnChg>
        <pc:cxnChg chg="add del">
          <ac:chgData name="Jérôme Loisel" userId="348567fc-9150-474d-bfe8-b3375790fbcd" providerId="ADAL" clId="{566799E7-E80C-4C48-8BD5-37557E705E07}" dt="2021-06-07T19:13:14.545" v="10191" actId="26606"/>
          <ac:cxnSpMkLst>
            <pc:docMk/>
            <pc:sldMk cId="2864211744" sldId="293"/>
            <ac:cxnSpMk id="24" creationId="{C9AC0290-4702-4519-B0F4-C2A46880997B}"/>
          </ac:cxnSpMkLst>
        </pc:cxnChg>
        <pc:cxnChg chg="add del">
          <ac:chgData name="Jérôme Loisel" userId="348567fc-9150-474d-bfe8-b3375790fbcd" providerId="ADAL" clId="{566799E7-E80C-4C48-8BD5-37557E705E07}" dt="2021-06-07T19:13:22.140" v="10197" actId="26606"/>
          <ac:cxnSpMkLst>
            <pc:docMk/>
            <pc:sldMk cId="2864211744" sldId="293"/>
            <ac:cxnSpMk id="37" creationId="{5AB158E9-1B40-4CD6-95F0-95CA11DF7B7A}"/>
          </ac:cxnSpMkLst>
        </pc:cxnChg>
        <pc:cxnChg chg="add del">
          <ac:chgData name="Jérôme Loisel" userId="348567fc-9150-474d-bfe8-b3375790fbcd" providerId="ADAL" clId="{566799E7-E80C-4C48-8BD5-37557E705E07}" dt="2021-06-07T19:13:25.258" v="10199" actId="26606"/>
          <ac:cxnSpMkLst>
            <pc:docMk/>
            <pc:sldMk cId="2864211744" sldId="293"/>
            <ac:cxnSpMk id="44" creationId="{7E1D4427-852B-4B37-8E76-0E9F1810BA2A}"/>
          </ac:cxnSpMkLst>
        </pc:cxnChg>
        <pc:cxnChg chg="add del">
          <ac:chgData name="Jérôme Loisel" userId="348567fc-9150-474d-bfe8-b3375790fbcd" providerId="ADAL" clId="{566799E7-E80C-4C48-8BD5-37557E705E07}" dt="2021-06-07T19:13:25.258" v="10199" actId="26606"/>
          <ac:cxnSpMkLst>
            <pc:docMk/>
            <pc:sldMk cId="2864211744" sldId="293"/>
            <ac:cxnSpMk id="46" creationId="{C9AC0290-4702-4519-B0F4-C2A46880997B}"/>
          </ac:cxnSpMkLst>
        </pc:cxnChg>
        <pc:cxnChg chg="add del">
          <ac:chgData name="Jérôme Loisel" userId="348567fc-9150-474d-bfe8-b3375790fbcd" providerId="ADAL" clId="{566799E7-E80C-4C48-8BD5-37557E705E07}" dt="2021-06-07T19:13:29.903" v="10201" actId="26606"/>
          <ac:cxnSpMkLst>
            <pc:docMk/>
            <pc:sldMk cId="2864211744" sldId="293"/>
            <ac:cxnSpMk id="52" creationId="{7E1D4427-852B-4B37-8E76-0E9F1810BA2A}"/>
          </ac:cxnSpMkLst>
        </pc:cxnChg>
        <pc:cxnChg chg="add del">
          <ac:chgData name="Jérôme Loisel" userId="348567fc-9150-474d-bfe8-b3375790fbcd" providerId="ADAL" clId="{566799E7-E80C-4C48-8BD5-37557E705E07}" dt="2021-06-07T19:13:29.903" v="10201" actId="26606"/>
          <ac:cxnSpMkLst>
            <pc:docMk/>
            <pc:sldMk cId="2864211744" sldId="293"/>
            <ac:cxnSpMk id="54" creationId="{5C6A2BAE-B461-4B55-8E1F-0722ABDD1393}"/>
          </ac:cxnSpMkLst>
        </pc:cxnChg>
      </pc:sldChg>
      <pc:sldChg chg="addSp delSp modSp add mod ord setBg">
        <pc:chgData name="Jérôme Loisel" userId="348567fc-9150-474d-bfe8-b3375790fbcd" providerId="ADAL" clId="{566799E7-E80C-4C48-8BD5-37557E705E07}" dt="2021-06-07T20:41:28.539" v="11320"/>
        <pc:sldMkLst>
          <pc:docMk/>
          <pc:sldMk cId="704199928" sldId="294"/>
        </pc:sldMkLst>
        <pc:spChg chg="mod">
          <ac:chgData name="Jérôme Loisel" userId="348567fc-9150-474d-bfe8-b3375790fbcd" providerId="ADAL" clId="{566799E7-E80C-4C48-8BD5-37557E705E07}" dt="2021-06-07T20:05:15.963" v="10785" actId="20577"/>
          <ac:spMkLst>
            <pc:docMk/>
            <pc:sldMk cId="704199928" sldId="294"/>
            <ac:spMk id="2" creationId="{5BAD2D44-92E4-4DE2-81A8-A300961D9925}"/>
          </ac:spMkLst>
        </pc:spChg>
        <pc:spChg chg="del">
          <ac:chgData name="Jérôme Loisel" userId="348567fc-9150-474d-bfe8-b3375790fbcd" providerId="ADAL" clId="{566799E7-E80C-4C48-8BD5-37557E705E07}" dt="2021-06-07T19:15:57.664" v="10261" actId="931"/>
          <ac:spMkLst>
            <pc:docMk/>
            <pc:sldMk cId="704199928" sldId="294"/>
            <ac:spMk id="3" creationId="{351BA944-D5EC-46FD-B1EC-00C3ABC5ABAE}"/>
          </ac:spMkLst>
        </pc:spChg>
        <pc:spChg chg="add mod">
          <ac:chgData name="Jérôme Loisel" userId="348567fc-9150-474d-bfe8-b3375790fbcd" providerId="ADAL" clId="{566799E7-E80C-4C48-8BD5-37557E705E07}" dt="2021-06-07T20:05:51.463" v="10870" actId="20577"/>
          <ac:spMkLst>
            <pc:docMk/>
            <pc:sldMk cId="704199928" sldId="294"/>
            <ac:spMk id="9" creationId="{D8CA76DE-B449-41CE-B9C4-A6EAE47749C0}"/>
          </ac:spMkLst>
        </pc:spChg>
        <pc:spChg chg="add del">
          <ac:chgData name="Jérôme Loisel" userId="348567fc-9150-474d-bfe8-b3375790fbcd" providerId="ADAL" clId="{566799E7-E80C-4C48-8BD5-37557E705E07}" dt="2021-06-07T19:24:04.033" v="10394" actId="26606"/>
          <ac:spMkLst>
            <pc:docMk/>
            <pc:sldMk cId="704199928" sldId="294"/>
            <ac:spMk id="12" creationId="{10162E77-11AD-44A7-84EC-40C59EEFBD2E}"/>
          </ac:spMkLst>
        </pc:spChg>
        <pc:spChg chg="add del">
          <ac:chgData name="Jérôme Loisel" userId="348567fc-9150-474d-bfe8-b3375790fbcd" providerId="ADAL" clId="{566799E7-E80C-4C48-8BD5-37557E705E07}" dt="2021-06-07T19:24:04.033" v="10394" actId="26606"/>
          <ac:spMkLst>
            <pc:docMk/>
            <pc:sldMk cId="704199928" sldId="294"/>
            <ac:spMk id="16" creationId="{6329CBCE-21AE-419D-AC1F-8ACF510A6670}"/>
          </ac:spMkLst>
        </pc:spChg>
        <pc:spChg chg="add del">
          <ac:chgData name="Jérôme Loisel" userId="348567fc-9150-474d-bfe8-b3375790fbcd" providerId="ADAL" clId="{566799E7-E80C-4C48-8BD5-37557E705E07}" dt="2021-06-07T19:24:04.033" v="10394" actId="26606"/>
          <ac:spMkLst>
            <pc:docMk/>
            <pc:sldMk cId="704199928" sldId="294"/>
            <ac:spMk id="18" creationId="{FF2DA012-1414-493D-888F-5D99D0BDA322}"/>
          </ac:spMkLst>
        </pc:spChg>
        <pc:spChg chg="add">
          <ac:chgData name="Jérôme Loisel" userId="348567fc-9150-474d-bfe8-b3375790fbcd" providerId="ADAL" clId="{566799E7-E80C-4C48-8BD5-37557E705E07}" dt="2021-06-07T19:24:04.033" v="10394" actId="26606"/>
          <ac:spMkLst>
            <pc:docMk/>
            <pc:sldMk cId="704199928" sldId="294"/>
            <ac:spMk id="23" creationId="{990D0034-F768-41E7-85D4-F38C4DE85770}"/>
          </ac:spMkLst>
        </pc:spChg>
        <pc:spChg chg="add">
          <ac:chgData name="Jérôme Loisel" userId="348567fc-9150-474d-bfe8-b3375790fbcd" providerId="ADAL" clId="{566799E7-E80C-4C48-8BD5-37557E705E07}" dt="2021-06-07T19:24:04.033" v="10394" actId="26606"/>
          <ac:spMkLst>
            <pc:docMk/>
            <pc:sldMk cId="704199928" sldId="294"/>
            <ac:spMk id="25" creationId="{C4F7E42D-8B5A-4FC8-81CD-9E60171F7FA8}"/>
          </ac:spMkLst>
        </pc:spChg>
        <pc:spChg chg="add">
          <ac:chgData name="Jérôme Loisel" userId="348567fc-9150-474d-bfe8-b3375790fbcd" providerId="ADAL" clId="{566799E7-E80C-4C48-8BD5-37557E705E07}" dt="2021-06-07T19:24:04.033" v="10394" actId="26606"/>
          <ac:spMkLst>
            <pc:docMk/>
            <pc:sldMk cId="704199928" sldId="294"/>
            <ac:spMk id="27" creationId="{8C04651D-B9F4-4935-A02D-364153FBDF54}"/>
          </ac:spMkLst>
        </pc:spChg>
        <pc:picChg chg="add mod ord">
          <ac:chgData name="Jérôme Loisel" userId="348567fc-9150-474d-bfe8-b3375790fbcd" providerId="ADAL" clId="{566799E7-E80C-4C48-8BD5-37557E705E07}" dt="2021-06-07T19:24:04.033" v="10394" actId="26606"/>
          <ac:picMkLst>
            <pc:docMk/>
            <pc:sldMk cId="704199928" sldId="294"/>
            <ac:picMk id="5" creationId="{517126FA-09A7-44C5-87EC-DB0506D34A98}"/>
          </ac:picMkLst>
        </pc:picChg>
        <pc:cxnChg chg="add del">
          <ac:chgData name="Jérôme Loisel" userId="348567fc-9150-474d-bfe8-b3375790fbcd" providerId="ADAL" clId="{566799E7-E80C-4C48-8BD5-37557E705E07}" dt="2021-06-07T19:24:04.033" v="10394" actId="26606"/>
          <ac:cxnSpMkLst>
            <pc:docMk/>
            <pc:sldMk cId="704199928" sldId="294"/>
            <ac:cxnSpMk id="14" creationId="{5AB158E9-1B40-4CD6-95F0-95CA11DF7B7A}"/>
          </ac:cxnSpMkLst>
        </pc:cxnChg>
      </pc:sldChg>
      <pc:sldChg chg="modSp add">
        <pc:chgData name="Jérôme Loisel" userId="348567fc-9150-474d-bfe8-b3375790fbcd" providerId="ADAL" clId="{566799E7-E80C-4C48-8BD5-37557E705E07}" dt="2021-06-07T19:31:02.230" v="10419" actId="20577"/>
        <pc:sldMkLst>
          <pc:docMk/>
          <pc:sldMk cId="3296450355" sldId="315"/>
        </pc:sldMkLst>
        <pc:spChg chg="mod">
          <ac:chgData name="Jérôme Loisel" userId="348567fc-9150-474d-bfe8-b3375790fbcd" providerId="ADAL" clId="{566799E7-E80C-4C48-8BD5-37557E705E07}" dt="2021-06-07T19:31:02.230" v="10419" actId="20577"/>
          <ac:spMkLst>
            <pc:docMk/>
            <pc:sldMk cId="3296450355" sldId="315"/>
            <ac:spMk id="2" creationId="{DC9CA87A-4A6B-4C3E-8947-F6D7F14B0E2C}"/>
          </ac:spMkLst>
        </pc:spChg>
      </pc:sldChg>
      <pc:sldChg chg="modSp add setBg">
        <pc:chgData name="Jérôme Loisel" userId="348567fc-9150-474d-bfe8-b3375790fbcd" providerId="ADAL" clId="{566799E7-E80C-4C48-8BD5-37557E705E07}" dt="2021-06-08T14:30:55.811" v="12719" actId="20577"/>
        <pc:sldMkLst>
          <pc:docMk/>
          <pc:sldMk cId="3161616538" sldId="316"/>
        </pc:sldMkLst>
        <pc:graphicFrameChg chg="mod">
          <ac:chgData name="Jérôme Loisel" userId="348567fc-9150-474d-bfe8-b3375790fbcd" providerId="ADAL" clId="{566799E7-E80C-4C48-8BD5-37557E705E07}" dt="2021-06-08T14:30:55.811" v="12719" actId="20577"/>
          <ac:graphicFrameMkLst>
            <pc:docMk/>
            <pc:sldMk cId="3161616538" sldId="316"/>
            <ac:graphicFrameMk id="5" creationId="{A021B7EA-3CAE-42C3-BA17-63BA83612AD4}"/>
          </ac:graphicFrameMkLst>
        </pc:graphicFrameChg>
      </pc:sldChg>
      <pc:sldChg chg="addSp delSp modSp add">
        <pc:chgData name="Jérôme Loisel" userId="348567fc-9150-474d-bfe8-b3375790fbcd" providerId="ADAL" clId="{566799E7-E80C-4C48-8BD5-37557E705E07}" dt="2021-06-07T20:03:54.834" v="10745" actId="20577"/>
        <pc:sldMkLst>
          <pc:docMk/>
          <pc:sldMk cId="2404468080" sldId="317"/>
        </pc:sldMkLst>
        <pc:spChg chg="mod">
          <ac:chgData name="Jérôme Loisel" userId="348567fc-9150-474d-bfe8-b3375790fbcd" providerId="ADAL" clId="{566799E7-E80C-4C48-8BD5-37557E705E07}" dt="2021-06-07T20:03:54.834" v="10745" actId="20577"/>
          <ac:spMkLst>
            <pc:docMk/>
            <pc:sldMk cId="2404468080" sldId="317"/>
            <ac:spMk id="2" creationId="{4E09639A-1F69-4B58-8845-6682A5416ECA}"/>
          </ac:spMkLst>
        </pc:spChg>
        <pc:spChg chg="del">
          <ac:chgData name="Jérôme Loisel" userId="348567fc-9150-474d-bfe8-b3375790fbcd" providerId="ADAL" clId="{566799E7-E80C-4C48-8BD5-37557E705E07}" dt="2021-06-07T20:02:29.929" v="10691"/>
          <ac:spMkLst>
            <pc:docMk/>
            <pc:sldMk cId="2404468080" sldId="317"/>
            <ac:spMk id="3" creationId="{0DD426A0-B75E-45F4-A71E-97CE0B14A8D0}"/>
          </ac:spMkLst>
        </pc:spChg>
        <pc:spChg chg="add mod">
          <ac:chgData name="Jérôme Loisel" userId="348567fc-9150-474d-bfe8-b3375790fbcd" providerId="ADAL" clId="{566799E7-E80C-4C48-8BD5-37557E705E07}" dt="2021-06-07T20:03:40.986" v="10735" actId="14100"/>
          <ac:spMkLst>
            <pc:docMk/>
            <pc:sldMk cId="2404468080" sldId="317"/>
            <ac:spMk id="5" creationId="{95693125-7DD5-4B1D-912B-1A424FA85302}"/>
          </ac:spMkLst>
        </pc:spChg>
        <pc:picChg chg="add mod">
          <ac:chgData name="Jérôme Loisel" userId="348567fc-9150-474d-bfe8-b3375790fbcd" providerId="ADAL" clId="{566799E7-E80C-4C48-8BD5-37557E705E07}" dt="2021-06-07T20:02:29.929" v="10691"/>
          <ac:picMkLst>
            <pc:docMk/>
            <pc:sldMk cId="2404468080" sldId="317"/>
            <ac:picMk id="4" creationId="{2F37E742-E78A-44E4-A326-0E14CD254053}"/>
          </ac:picMkLst>
        </pc:picChg>
      </pc:sldChg>
      <pc:sldChg chg="addSp delSp modSp add ord">
        <pc:chgData name="Jérôme Loisel" userId="348567fc-9150-474d-bfe8-b3375790fbcd" providerId="ADAL" clId="{566799E7-E80C-4C48-8BD5-37557E705E07}" dt="2021-06-07T20:28:56.600" v="11240"/>
        <pc:sldMkLst>
          <pc:docMk/>
          <pc:sldMk cId="3066068469" sldId="318"/>
        </pc:sldMkLst>
        <pc:spChg chg="mod">
          <ac:chgData name="Jérôme Loisel" userId="348567fc-9150-474d-bfe8-b3375790fbcd" providerId="ADAL" clId="{566799E7-E80C-4C48-8BD5-37557E705E07}" dt="2021-06-07T20:07:59.374" v="10911" actId="20577"/>
          <ac:spMkLst>
            <pc:docMk/>
            <pc:sldMk cId="3066068469" sldId="318"/>
            <ac:spMk id="2" creationId="{C4ECEA40-994F-4D49-9A3A-91789D588A29}"/>
          </ac:spMkLst>
        </pc:spChg>
        <pc:spChg chg="del">
          <ac:chgData name="Jérôme Loisel" userId="348567fc-9150-474d-bfe8-b3375790fbcd" providerId="ADAL" clId="{566799E7-E80C-4C48-8BD5-37557E705E07}" dt="2021-06-07T20:08:01.200" v="10912"/>
          <ac:spMkLst>
            <pc:docMk/>
            <pc:sldMk cId="3066068469" sldId="318"/>
            <ac:spMk id="3" creationId="{4FCDC6F4-5E7B-49C6-AD8C-CE437C1E631F}"/>
          </ac:spMkLst>
        </pc:spChg>
        <pc:picChg chg="add mod">
          <ac:chgData name="Jérôme Loisel" userId="348567fc-9150-474d-bfe8-b3375790fbcd" providerId="ADAL" clId="{566799E7-E80C-4C48-8BD5-37557E705E07}" dt="2021-06-07T20:08:01.200" v="10912"/>
          <ac:picMkLst>
            <pc:docMk/>
            <pc:sldMk cId="3066068469" sldId="318"/>
            <ac:picMk id="4" creationId="{DF556BEB-F35E-4470-A142-426AEAEC702F}"/>
          </ac:picMkLst>
        </pc:picChg>
      </pc:sldChg>
      <pc:sldChg chg="addSp delSp modSp add">
        <pc:chgData name="Jérôme Loisel" userId="348567fc-9150-474d-bfe8-b3375790fbcd" providerId="ADAL" clId="{566799E7-E80C-4C48-8BD5-37557E705E07}" dt="2021-06-07T22:27:10.142" v="12638"/>
        <pc:sldMkLst>
          <pc:docMk/>
          <pc:sldMk cId="3779976010" sldId="319"/>
        </pc:sldMkLst>
        <pc:spChg chg="mod">
          <ac:chgData name="Jérôme Loisel" userId="348567fc-9150-474d-bfe8-b3375790fbcd" providerId="ADAL" clId="{566799E7-E80C-4C48-8BD5-37557E705E07}" dt="2021-06-07T20:41:39.612" v="11324"/>
          <ac:spMkLst>
            <pc:docMk/>
            <pc:sldMk cId="3779976010" sldId="319"/>
            <ac:spMk id="2" creationId="{BBFC84F2-CCD6-48EB-90B9-3CBA9AF562CD}"/>
          </ac:spMkLst>
        </pc:spChg>
        <pc:spChg chg="del">
          <ac:chgData name="Jérôme Loisel" userId="348567fc-9150-474d-bfe8-b3375790fbcd" providerId="ADAL" clId="{566799E7-E80C-4C48-8BD5-37557E705E07}" dt="2021-06-07T20:12:12.897" v="11001"/>
          <ac:spMkLst>
            <pc:docMk/>
            <pc:sldMk cId="3779976010" sldId="319"/>
            <ac:spMk id="3" creationId="{A8E505C7-4A56-4125-B1B7-81A7EE5C0C19}"/>
          </ac:spMkLst>
        </pc:spChg>
        <pc:spChg chg="add mod">
          <ac:chgData name="Jérôme Loisel" userId="348567fc-9150-474d-bfe8-b3375790fbcd" providerId="ADAL" clId="{566799E7-E80C-4C48-8BD5-37557E705E07}" dt="2021-06-07T20:12:16.481" v="11015" actId="20577"/>
          <ac:spMkLst>
            <pc:docMk/>
            <pc:sldMk cId="3779976010" sldId="319"/>
            <ac:spMk id="4" creationId="{50B4C98C-1168-481A-80DA-95C70BBCEF13}"/>
          </ac:spMkLst>
        </pc:spChg>
        <pc:spChg chg="add del mod">
          <ac:chgData name="Jérôme Loisel" userId="348567fc-9150-474d-bfe8-b3375790fbcd" providerId="ADAL" clId="{566799E7-E80C-4C48-8BD5-37557E705E07}" dt="2021-06-07T20:13:04.495" v="11063" actId="931"/>
          <ac:spMkLst>
            <pc:docMk/>
            <pc:sldMk cId="3779976010" sldId="319"/>
            <ac:spMk id="5" creationId="{856AE8FD-0F2C-417C-B26A-E8A553C41DEB}"/>
          </ac:spMkLst>
        </pc:spChg>
        <pc:spChg chg="add del mod">
          <ac:chgData name="Jérôme Loisel" userId="348567fc-9150-474d-bfe8-b3375790fbcd" providerId="ADAL" clId="{566799E7-E80C-4C48-8BD5-37557E705E07}" dt="2021-06-07T22:27:10.142" v="12638"/>
          <ac:spMkLst>
            <pc:docMk/>
            <pc:sldMk cId="3779976010" sldId="319"/>
            <ac:spMk id="5" creationId="{A7B79C96-8EC2-40EC-85C9-3605C9A96410}"/>
          </ac:spMkLst>
        </pc:spChg>
        <pc:spChg chg="add mod">
          <ac:chgData name="Jérôme Loisel" userId="348567fc-9150-474d-bfe8-b3375790fbcd" providerId="ADAL" clId="{566799E7-E80C-4C48-8BD5-37557E705E07}" dt="2021-06-07T20:12:20.367" v="11029" actId="20577"/>
          <ac:spMkLst>
            <pc:docMk/>
            <pc:sldMk cId="3779976010" sldId="319"/>
            <ac:spMk id="6" creationId="{D100A9F9-394E-47CF-9A23-1C394176AE73}"/>
          </ac:spMkLst>
        </pc:spChg>
        <pc:spChg chg="add del mod">
          <ac:chgData name="Jérôme Loisel" userId="348567fc-9150-474d-bfe8-b3375790fbcd" providerId="ADAL" clId="{566799E7-E80C-4C48-8BD5-37557E705E07}" dt="2021-06-07T20:13:26.438" v="11066" actId="931"/>
          <ac:spMkLst>
            <pc:docMk/>
            <pc:sldMk cId="3779976010" sldId="319"/>
            <ac:spMk id="7" creationId="{65FB2D84-C8F0-4582-B1F2-1B43FAF7CB04}"/>
          </ac:spMkLst>
        </pc:spChg>
        <pc:spChg chg="add mod">
          <ac:chgData name="Jérôme Loisel" userId="348567fc-9150-474d-bfe8-b3375790fbcd" providerId="ADAL" clId="{566799E7-E80C-4C48-8BD5-37557E705E07}" dt="2021-06-07T20:13:07.692" v="11065" actId="962"/>
          <ac:spMkLst>
            <pc:docMk/>
            <pc:sldMk cId="3779976010" sldId="319"/>
            <ac:spMk id="10" creationId="{728BC310-717C-4978-8496-25B1DE1BBBBC}"/>
          </ac:spMkLst>
        </pc:spChg>
        <pc:spChg chg="add del mod">
          <ac:chgData name="Jérôme Loisel" userId="348567fc-9150-474d-bfe8-b3375790fbcd" providerId="ADAL" clId="{566799E7-E80C-4C48-8BD5-37557E705E07}" dt="2021-06-07T22:27:08.260" v="12637" actId="478"/>
          <ac:spMkLst>
            <pc:docMk/>
            <pc:sldMk cId="3779976010" sldId="319"/>
            <ac:spMk id="13" creationId="{342B415F-E780-4DFD-8BEF-113E6FAAB3E0}"/>
          </ac:spMkLst>
        </pc:spChg>
        <pc:picChg chg="add mod">
          <ac:chgData name="Jérôme Loisel" userId="348567fc-9150-474d-bfe8-b3375790fbcd" providerId="ADAL" clId="{566799E7-E80C-4C48-8BD5-37557E705E07}" dt="2021-06-07T20:13:07.692" v="11065" actId="962"/>
          <ac:picMkLst>
            <pc:docMk/>
            <pc:sldMk cId="3779976010" sldId="319"/>
            <ac:picMk id="9" creationId="{51B5B305-928B-4793-8C6D-C24ACC400A7A}"/>
          </ac:picMkLst>
        </pc:picChg>
        <pc:picChg chg="add del">
          <ac:chgData name="Jérôme Loisel" userId="348567fc-9150-474d-bfe8-b3375790fbcd" providerId="ADAL" clId="{566799E7-E80C-4C48-8BD5-37557E705E07}" dt="2021-06-07T22:27:06.827" v="12636"/>
          <ac:picMkLst>
            <pc:docMk/>
            <pc:sldMk cId="3779976010" sldId="319"/>
            <ac:picMk id="11" creationId="{A29E6074-9AC1-4EAE-A0C6-181BAF03903D}"/>
          </ac:picMkLst>
        </pc:picChg>
        <pc:picChg chg="add del mod">
          <ac:chgData name="Jérôme Loisel" userId="348567fc-9150-474d-bfe8-b3375790fbcd" providerId="ADAL" clId="{566799E7-E80C-4C48-8BD5-37557E705E07}" dt="2021-06-07T22:27:08.260" v="12637" actId="478"/>
          <ac:picMkLst>
            <pc:docMk/>
            <pc:sldMk cId="3779976010" sldId="319"/>
            <ac:picMk id="12" creationId="{66F66C3A-03BB-4DD0-BF18-D6F056AE5128}"/>
          </ac:picMkLst>
        </pc:picChg>
        <pc:picChg chg="add">
          <ac:chgData name="Jérôme Loisel" userId="348567fc-9150-474d-bfe8-b3375790fbcd" providerId="ADAL" clId="{566799E7-E80C-4C48-8BD5-37557E705E07}" dt="2021-06-07T22:27:10.142" v="12638"/>
          <ac:picMkLst>
            <pc:docMk/>
            <pc:sldMk cId="3779976010" sldId="319"/>
            <ac:picMk id="14" creationId="{DBAFCE0F-DA05-4EC5-A1BF-73B3D1920321}"/>
          </ac:picMkLst>
        </pc:picChg>
      </pc:sldChg>
      <pc:sldChg chg="addSp delSp modSp add">
        <pc:chgData name="Jérôme Loisel" userId="348567fc-9150-474d-bfe8-b3375790fbcd" providerId="ADAL" clId="{566799E7-E80C-4C48-8BD5-37557E705E07}" dt="2021-06-07T22:30:57.768" v="12677" actId="20577"/>
        <pc:sldMkLst>
          <pc:docMk/>
          <pc:sldMk cId="2989087570" sldId="320"/>
        </pc:sldMkLst>
        <pc:spChg chg="del">
          <ac:chgData name="Jérôme Loisel" userId="348567fc-9150-474d-bfe8-b3375790fbcd" providerId="ADAL" clId="{566799E7-E80C-4C48-8BD5-37557E705E07}" dt="2021-06-07T20:19:16.126" v="11113"/>
          <ac:spMkLst>
            <pc:docMk/>
            <pc:sldMk cId="2989087570" sldId="320"/>
            <ac:spMk id="2" creationId="{75848E28-D5A9-4368-A605-C94807D9B2CB}"/>
          </ac:spMkLst>
        </pc:spChg>
        <pc:spChg chg="del">
          <ac:chgData name="Jérôme Loisel" userId="348567fc-9150-474d-bfe8-b3375790fbcd" providerId="ADAL" clId="{566799E7-E80C-4C48-8BD5-37557E705E07}" dt="2021-06-07T20:19:16.126" v="11113"/>
          <ac:spMkLst>
            <pc:docMk/>
            <pc:sldMk cId="2989087570" sldId="320"/>
            <ac:spMk id="3" creationId="{FAD01F86-B26D-4C7E-9700-5232E75F603B}"/>
          </ac:spMkLst>
        </pc:spChg>
        <pc:spChg chg="del">
          <ac:chgData name="Jérôme Loisel" userId="348567fc-9150-474d-bfe8-b3375790fbcd" providerId="ADAL" clId="{566799E7-E80C-4C48-8BD5-37557E705E07}" dt="2021-06-07T20:19:16.126" v="11113"/>
          <ac:spMkLst>
            <pc:docMk/>
            <pc:sldMk cId="2989087570" sldId="320"/>
            <ac:spMk id="4" creationId="{7F1F7BDE-9859-4A29-BDC5-F2694A4D299C}"/>
          </ac:spMkLst>
        </pc:spChg>
        <pc:spChg chg="del">
          <ac:chgData name="Jérôme Loisel" userId="348567fc-9150-474d-bfe8-b3375790fbcd" providerId="ADAL" clId="{566799E7-E80C-4C48-8BD5-37557E705E07}" dt="2021-06-07T20:19:16.126" v="11113"/>
          <ac:spMkLst>
            <pc:docMk/>
            <pc:sldMk cId="2989087570" sldId="320"/>
            <ac:spMk id="5" creationId="{03817F73-81CE-45B1-83F9-B5F47D5CA233}"/>
          </ac:spMkLst>
        </pc:spChg>
        <pc:spChg chg="del">
          <ac:chgData name="Jérôme Loisel" userId="348567fc-9150-474d-bfe8-b3375790fbcd" providerId="ADAL" clId="{566799E7-E80C-4C48-8BD5-37557E705E07}" dt="2021-06-07T20:19:16.126" v="11113"/>
          <ac:spMkLst>
            <pc:docMk/>
            <pc:sldMk cId="2989087570" sldId="320"/>
            <ac:spMk id="6" creationId="{2BBE7BB8-5C60-4613-B01B-46E92D0ECECE}"/>
          </ac:spMkLst>
        </pc:spChg>
        <pc:spChg chg="add mod">
          <ac:chgData name="Jérôme Loisel" userId="348567fc-9150-474d-bfe8-b3375790fbcd" providerId="ADAL" clId="{566799E7-E80C-4C48-8BD5-37557E705E07}" dt="2021-06-07T22:30:57.768" v="12677" actId="20577"/>
          <ac:spMkLst>
            <pc:docMk/>
            <pc:sldMk cId="2989087570" sldId="320"/>
            <ac:spMk id="7" creationId="{DEE88521-CC8D-474F-8F17-10404A607D54}"/>
          </ac:spMkLst>
        </pc:spChg>
        <pc:spChg chg="add del mod">
          <ac:chgData name="Jérôme Loisel" userId="348567fc-9150-474d-bfe8-b3375790fbcd" providerId="ADAL" clId="{566799E7-E80C-4C48-8BD5-37557E705E07}" dt="2021-06-07T20:21:26.643" v="11116"/>
          <ac:spMkLst>
            <pc:docMk/>
            <pc:sldMk cId="2989087570" sldId="320"/>
            <ac:spMk id="8" creationId="{1C50C7D6-72E3-41C8-B8EC-B9F23B51E0A5}"/>
          </ac:spMkLst>
        </pc:spChg>
        <pc:spChg chg="add del">
          <ac:chgData name="Jérôme Loisel" userId="348567fc-9150-474d-bfe8-b3375790fbcd" providerId="ADAL" clId="{566799E7-E80C-4C48-8BD5-37557E705E07}" dt="2021-06-07T20:19:22.922" v="11115"/>
          <ac:spMkLst>
            <pc:docMk/>
            <pc:sldMk cId="2989087570" sldId="320"/>
            <ac:spMk id="9" creationId="{94EB64CA-725A-46DB-9CD4-88E24E76144C}"/>
          </ac:spMkLst>
        </pc:spChg>
        <pc:spChg chg="add del">
          <ac:chgData name="Jérôme Loisel" userId="348567fc-9150-474d-bfe8-b3375790fbcd" providerId="ADAL" clId="{566799E7-E80C-4C48-8BD5-37557E705E07}" dt="2021-06-07T20:19:22.922" v="11115"/>
          <ac:spMkLst>
            <pc:docMk/>
            <pc:sldMk cId="2989087570" sldId="320"/>
            <ac:spMk id="11" creationId="{3CCC9483-41FE-42DC-9982-AF0A21CB28B5}"/>
          </ac:spMkLst>
        </pc:spChg>
        <pc:graphicFrameChg chg="add del">
          <ac:chgData name="Jérôme Loisel" userId="348567fc-9150-474d-bfe8-b3375790fbcd" providerId="ADAL" clId="{566799E7-E80C-4C48-8BD5-37557E705E07}" dt="2021-06-07T20:19:22.922" v="11115"/>
          <ac:graphicFrameMkLst>
            <pc:docMk/>
            <pc:sldMk cId="2989087570" sldId="320"/>
            <ac:graphicFrameMk id="10" creationId="{4CA5C755-F2DB-4D6B-92FB-43EBAA56AD07}"/>
          </ac:graphicFrameMkLst>
        </pc:graphicFrameChg>
        <pc:graphicFrameChg chg="add mod">
          <ac:chgData name="Jérôme Loisel" userId="348567fc-9150-474d-bfe8-b3375790fbcd" providerId="ADAL" clId="{566799E7-E80C-4C48-8BD5-37557E705E07}" dt="2021-06-07T20:22:52.136" v="11164" actId="20577"/>
          <ac:graphicFrameMkLst>
            <pc:docMk/>
            <pc:sldMk cId="2989087570" sldId="320"/>
            <ac:graphicFrameMk id="12" creationId="{34268792-83C8-40B1-B0A3-EE7A65ECCEB6}"/>
          </ac:graphicFrameMkLst>
        </pc:graphicFrameChg>
      </pc:sldChg>
      <pc:sldChg chg="addSp delSp modSp add mod setBg delDesignElem">
        <pc:chgData name="Jérôme Loisel" userId="348567fc-9150-474d-bfe8-b3375790fbcd" providerId="ADAL" clId="{566799E7-E80C-4C48-8BD5-37557E705E07}" dt="2021-06-07T20:47:02.639" v="11442" actId="20577"/>
        <pc:sldMkLst>
          <pc:docMk/>
          <pc:sldMk cId="3879469313" sldId="321"/>
        </pc:sldMkLst>
        <pc:spChg chg="del">
          <ac:chgData name="Jérôme Loisel" userId="348567fc-9150-474d-bfe8-b3375790fbcd" providerId="ADAL" clId="{566799E7-E80C-4C48-8BD5-37557E705E07}" dt="2021-06-07T20:25:03.283" v="11167" actId="26606"/>
          <ac:spMkLst>
            <pc:docMk/>
            <pc:sldMk cId="3879469313" sldId="321"/>
            <ac:spMk id="2" creationId="{D16F881B-0CCA-4F35-9FCB-B10B58D063F9}"/>
          </ac:spMkLst>
        </pc:spChg>
        <pc:spChg chg="del">
          <ac:chgData name="Jérôme Loisel" userId="348567fc-9150-474d-bfe8-b3375790fbcd" providerId="ADAL" clId="{566799E7-E80C-4C48-8BD5-37557E705E07}" dt="2021-06-07T20:24:57.636" v="11166"/>
          <ac:spMkLst>
            <pc:docMk/>
            <pc:sldMk cId="3879469313" sldId="321"/>
            <ac:spMk id="3" creationId="{0369A2C8-E6A6-49D4-8263-33809A9AED94}"/>
          </ac:spMkLst>
        </pc:spChg>
        <pc:spChg chg="add mod">
          <ac:chgData name="Jérôme Loisel" userId="348567fc-9150-474d-bfe8-b3375790fbcd" providerId="ADAL" clId="{566799E7-E80C-4C48-8BD5-37557E705E07}" dt="2021-06-07T20:47:02.639" v="11442" actId="20577"/>
          <ac:spMkLst>
            <pc:docMk/>
            <pc:sldMk cId="3879469313" sldId="321"/>
            <ac:spMk id="5" creationId="{1A33F27A-3B44-41AA-BAB7-F84168D14D36}"/>
          </ac:spMkLst>
        </pc:spChg>
        <pc:spChg chg="add del">
          <ac:chgData name="Jérôme Loisel" userId="348567fc-9150-474d-bfe8-b3375790fbcd" providerId="ADAL" clId="{566799E7-E80C-4C48-8BD5-37557E705E07}" dt="2021-06-07T20:46:01.873" v="11331"/>
          <ac:spMkLst>
            <pc:docMk/>
            <pc:sldMk cId="3879469313" sldId="321"/>
            <ac:spMk id="9" creationId="{C2579DAE-C141-48DB-810E-C070C300819E}"/>
          </ac:spMkLst>
        </pc:spChg>
        <pc:spChg chg="add del">
          <ac:chgData name="Jérôme Loisel" userId="348567fc-9150-474d-bfe8-b3375790fbcd" providerId="ADAL" clId="{566799E7-E80C-4C48-8BD5-37557E705E07}" dt="2021-06-07T20:46:01.873" v="11331"/>
          <ac:spMkLst>
            <pc:docMk/>
            <pc:sldMk cId="3879469313" sldId="321"/>
            <ac:spMk id="11" creationId="{02FD90C3-6350-4D5B-9738-6E94EDF30F74}"/>
          </ac:spMkLst>
        </pc:spChg>
        <pc:spChg chg="add del">
          <ac:chgData name="Jérôme Loisel" userId="348567fc-9150-474d-bfe8-b3375790fbcd" providerId="ADAL" clId="{566799E7-E80C-4C48-8BD5-37557E705E07}" dt="2021-06-07T20:46:01.873" v="11331"/>
          <ac:spMkLst>
            <pc:docMk/>
            <pc:sldMk cId="3879469313" sldId="321"/>
            <ac:spMk id="13" creationId="{41497DE5-0939-4D1D-9350-0C5E1B209C68}"/>
          </ac:spMkLst>
        </pc:spChg>
        <pc:spChg chg="add del">
          <ac:chgData name="Jérôme Loisel" userId="348567fc-9150-474d-bfe8-b3375790fbcd" providerId="ADAL" clId="{566799E7-E80C-4C48-8BD5-37557E705E07}" dt="2021-06-07T20:46:01.873" v="11331"/>
          <ac:spMkLst>
            <pc:docMk/>
            <pc:sldMk cId="3879469313" sldId="321"/>
            <ac:spMk id="15" creationId="{5CCC70ED-6C63-4537-B7EB-51990D6C0A6F}"/>
          </ac:spMkLst>
        </pc:spChg>
        <pc:spChg chg="add del">
          <ac:chgData name="Jérôme Loisel" userId="348567fc-9150-474d-bfe8-b3375790fbcd" providerId="ADAL" clId="{566799E7-E80C-4C48-8BD5-37557E705E07}" dt="2021-06-07T20:46:01.873" v="11331"/>
          <ac:spMkLst>
            <pc:docMk/>
            <pc:sldMk cId="3879469313" sldId="321"/>
            <ac:spMk id="17" creationId="{B76E24C1-2968-40DC-A36E-F6B85F0F0752}"/>
          </ac:spMkLst>
        </pc:spChg>
        <pc:picChg chg="add mod">
          <ac:chgData name="Jérôme Loisel" userId="348567fc-9150-474d-bfe8-b3375790fbcd" providerId="ADAL" clId="{566799E7-E80C-4C48-8BD5-37557E705E07}" dt="2021-06-07T20:25:03.283" v="11167" actId="26606"/>
          <ac:picMkLst>
            <pc:docMk/>
            <pc:sldMk cId="3879469313" sldId="321"/>
            <ac:picMk id="4" creationId="{86EA7C37-00C9-49A9-AC41-106FA71755C9}"/>
          </ac:picMkLst>
        </pc:picChg>
      </pc:sldChg>
      <pc:sldChg chg="addSp delSp modSp add mod setBg">
        <pc:chgData name="Jérôme Loisel" userId="348567fc-9150-474d-bfe8-b3375790fbcd" providerId="ADAL" clId="{566799E7-E80C-4C48-8BD5-37557E705E07}" dt="2021-06-07T20:31:04.953" v="11256" actId="26606"/>
        <pc:sldMkLst>
          <pc:docMk/>
          <pc:sldMk cId="1927573549" sldId="322"/>
        </pc:sldMkLst>
        <pc:spChg chg="del">
          <ac:chgData name="Jérôme Loisel" userId="348567fc-9150-474d-bfe8-b3375790fbcd" providerId="ADAL" clId="{566799E7-E80C-4C48-8BD5-37557E705E07}" dt="2021-06-07T20:31:04.953" v="11256" actId="26606"/>
          <ac:spMkLst>
            <pc:docMk/>
            <pc:sldMk cId="1927573549" sldId="322"/>
            <ac:spMk id="2" creationId="{4120CF89-B069-4EA0-BEB7-BD275370562C}"/>
          </ac:spMkLst>
        </pc:spChg>
        <pc:spChg chg="del">
          <ac:chgData name="Jérôme Loisel" userId="348567fc-9150-474d-bfe8-b3375790fbcd" providerId="ADAL" clId="{566799E7-E80C-4C48-8BD5-37557E705E07}" dt="2021-06-07T20:31:01.516" v="11255"/>
          <ac:spMkLst>
            <pc:docMk/>
            <pc:sldMk cId="1927573549" sldId="322"/>
            <ac:spMk id="3" creationId="{D8369CAC-EFA8-4F52-8BBD-B3047A7B1822}"/>
          </ac:spMkLst>
        </pc:spChg>
        <pc:spChg chg="add">
          <ac:chgData name="Jérôme Loisel" userId="348567fc-9150-474d-bfe8-b3375790fbcd" providerId="ADAL" clId="{566799E7-E80C-4C48-8BD5-37557E705E07}" dt="2021-06-07T20:31:04.953" v="11256" actId="26606"/>
          <ac:spMkLst>
            <pc:docMk/>
            <pc:sldMk cId="1927573549" sldId="322"/>
            <ac:spMk id="9" creationId="{C2579DAE-C141-48DB-810E-C070C300819E}"/>
          </ac:spMkLst>
        </pc:spChg>
        <pc:spChg chg="add">
          <ac:chgData name="Jérôme Loisel" userId="348567fc-9150-474d-bfe8-b3375790fbcd" providerId="ADAL" clId="{566799E7-E80C-4C48-8BD5-37557E705E07}" dt="2021-06-07T20:31:04.953" v="11256" actId="26606"/>
          <ac:spMkLst>
            <pc:docMk/>
            <pc:sldMk cId="1927573549" sldId="322"/>
            <ac:spMk id="11" creationId="{02FD90C3-6350-4D5B-9738-6E94EDF30F74}"/>
          </ac:spMkLst>
        </pc:spChg>
        <pc:spChg chg="add">
          <ac:chgData name="Jérôme Loisel" userId="348567fc-9150-474d-bfe8-b3375790fbcd" providerId="ADAL" clId="{566799E7-E80C-4C48-8BD5-37557E705E07}" dt="2021-06-07T20:31:04.953" v="11256" actId="26606"/>
          <ac:spMkLst>
            <pc:docMk/>
            <pc:sldMk cId="1927573549" sldId="322"/>
            <ac:spMk id="13" creationId="{41497DE5-0939-4D1D-9350-0C5E1B209C68}"/>
          </ac:spMkLst>
        </pc:spChg>
        <pc:spChg chg="add">
          <ac:chgData name="Jérôme Loisel" userId="348567fc-9150-474d-bfe8-b3375790fbcd" providerId="ADAL" clId="{566799E7-E80C-4C48-8BD5-37557E705E07}" dt="2021-06-07T20:31:04.953" v="11256" actId="26606"/>
          <ac:spMkLst>
            <pc:docMk/>
            <pc:sldMk cId="1927573549" sldId="322"/>
            <ac:spMk id="15" creationId="{5CCC70ED-6C63-4537-B7EB-51990D6C0A6F}"/>
          </ac:spMkLst>
        </pc:spChg>
        <pc:spChg chg="add">
          <ac:chgData name="Jérôme Loisel" userId="348567fc-9150-474d-bfe8-b3375790fbcd" providerId="ADAL" clId="{566799E7-E80C-4C48-8BD5-37557E705E07}" dt="2021-06-07T20:31:04.953" v="11256" actId="26606"/>
          <ac:spMkLst>
            <pc:docMk/>
            <pc:sldMk cId="1927573549" sldId="322"/>
            <ac:spMk id="17" creationId="{B76E24C1-2968-40DC-A36E-F6B85F0F0752}"/>
          </ac:spMkLst>
        </pc:spChg>
        <pc:picChg chg="add mod">
          <ac:chgData name="Jérôme Loisel" userId="348567fc-9150-474d-bfe8-b3375790fbcd" providerId="ADAL" clId="{566799E7-E80C-4C48-8BD5-37557E705E07}" dt="2021-06-07T20:31:04.953" v="11256" actId="26606"/>
          <ac:picMkLst>
            <pc:docMk/>
            <pc:sldMk cId="1927573549" sldId="322"/>
            <ac:picMk id="4" creationId="{6B5B932C-4135-4183-A330-1951FF464F7F}"/>
          </ac:picMkLst>
        </pc:picChg>
      </pc:sldChg>
      <pc:sldChg chg="addSp delSp modSp add mod ord setBg delDesignElem">
        <pc:chgData name="Jérôme Loisel" userId="348567fc-9150-474d-bfe8-b3375790fbcd" providerId="ADAL" clId="{566799E7-E80C-4C48-8BD5-37557E705E07}" dt="2021-06-07T22:26:16.486" v="12634" actId="27636"/>
        <pc:sldMkLst>
          <pc:docMk/>
          <pc:sldMk cId="3513576328" sldId="323"/>
        </pc:sldMkLst>
        <pc:spChg chg="add del">
          <ac:chgData name="Jérôme Loisel" userId="348567fc-9150-474d-bfe8-b3375790fbcd" providerId="ADAL" clId="{566799E7-E80C-4C48-8BD5-37557E705E07}" dt="2021-06-07T20:45:38.304" v="11329" actId="26606"/>
          <ac:spMkLst>
            <pc:docMk/>
            <pc:sldMk cId="3513576328" sldId="323"/>
            <ac:spMk id="2" creationId="{4782E809-95BB-4A2B-A826-91B28018169C}"/>
          </ac:spMkLst>
        </pc:spChg>
        <pc:spChg chg="del">
          <ac:chgData name="Jérôme Loisel" userId="348567fc-9150-474d-bfe8-b3375790fbcd" providerId="ADAL" clId="{566799E7-E80C-4C48-8BD5-37557E705E07}" dt="2021-06-07T20:45:24.520" v="11326"/>
          <ac:spMkLst>
            <pc:docMk/>
            <pc:sldMk cId="3513576328" sldId="323"/>
            <ac:spMk id="3" creationId="{84BE913F-7C10-49A9-BF1F-6AB19324B459}"/>
          </ac:spMkLst>
        </pc:spChg>
        <pc:spChg chg="add mod">
          <ac:chgData name="Jérôme Loisel" userId="348567fc-9150-474d-bfe8-b3375790fbcd" providerId="ADAL" clId="{566799E7-E80C-4C48-8BD5-37557E705E07}" dt="2021-06-07T22:26:16.486" v="12634" actId="27636"/>
          <ac:spMkLst>
            <pc:docMk/>
            <pc:sldMk cId="3513576328" sldId="323"/>
            <ac:spMk id="5" creationId="{3604C024-E51B-4473-A2F5-E7FB61C5F13D}"/>
          </ac:spMkLst>
        </pc:spChg>
        <pc:spChg chg="add del">
          <ac:chgData name="Jérôme Loisel" userId="348567fc-9150-474d-bfe8-b3375790fbcd" providerId="ADAL" clId="{566799E7-E80C-4C48-8BD5-37557E705E07}" dt="2021-06-07T20:47:13.935" v="11444"/>
          <ac:spMkLst>
            <pc:docMk/>
            <pc:sldMk cId="3513576328" sldId="323"/>
            <ac:spMk id="6" creationId="{C2579DAE-C141-48DB-810E-C070C300819E}"/>
          </ac:spMkLst>
        </pc:spChg>
        <pc:spChg chg="add del">
          <ac:chgData name="Jérôme Loisel" userId="348567fc-9150-474d-bfe8-b3375790fbcd" providerId="ADAL" clId="{566799E7-E80C-4C48-8BD5-37557E705E07}" dt="2021-06-07T20:47:13.935" v="11444"/>
          <ac:spMkLst>
            <pc:docMk/>
            <pc:sldMk cId="3513576328" sldId="323"/>
            <ac:spMk id="7" creationId="{02FD90C3-6350-4D5B-9738-6E94EDF30F74}"/>
          </ac:spMkLst>
        </pc:spChg>
        <pc:spChg chg="add del">
          <ac:chgData name="Jérôme Loisel" userId="348567fc-9150-474d-bfe8-b3375790fbcd" providerId="ADAL" clId="{566799E7-E80C-4C48-8BD5-37557E705E07}" dt="2021-06-07T20:47:13.935" v="11444"/>
          <ac:spMkLst>
            <pc:docMk/>
            <pc:sldMk cId="3513576328" sldId="323"/>
            <ac:spMk id="8" creationId="{41497DE5-0939-4D1D-9350-0C5E1B209C68}"/>
          </ac:spMkLst>
        </pc:spChg>
        <pc:spChg chg="add del">
          <ac:chgData name="Jérôme Loisel" userId="348567fc-9150-474d-bfe8-b3375790fbcd" providerId="ADAL" clId="{566799E7-E80C-4C48-8BD5-37557E705E07}" dt="2021-06-07T20:45:35.054" v="11328" actId="26606"/>
          <ac:spMkLst>
            <pc:docMk/>
            <pc:sldMk cId="3513576328" sldId="323"/>
            <ac:spMk id="9" creationId="{C2579DAE-C141-48DB-810E-C070C300819E}"/>
          </ac:spMkLst>
        </pc:spChg>
        <pc:spChg chg="add del">
          <ac:chgData name="Jérôme Loisel" userId="348567fc-9150-474d-bfe8-b3375790fbcd" providerId="ADAL" clId="{566799E7-E80C-4C48-8BD5-37557E705E07}" dt="2021-06-07T20:47:13.935" v="11444"/>
          <ac:spMkLst>
            <pc:docMk/>
            <pc:sldMk cId="3513576328" sldId="323"/>
            <ac:spMk id="10" creationId="{5CCC70ED-6C63-4537-B7EB-51990D6C0A6F}"/>
          </ac:spMkLst>
        </pc:spChg>
        <pc:spChg chg="add del">
          <ac:chgData name="Jérôme Loisel" userId="348567fc-9150-474d-bfe8-b3375790fbcd" providerId="ADAL" clId="{566799E7-E80C-4C48-8BD5-37557E705E07}" dt="2021-06-07T20:45:35.054" v="11328" actId="26606"/>
          <ac:spMkLst>
            <pc:docMk/>
            <pc:sldMk cId="3513576328" sldId="323"/>
            <ac:spMk id="11" creationId="{02FD90C3-6350-4D5B-9738-6E94EDF30F74}"/>
          </ac:spMkLst>
        </pc:spChg>
        <pc:spChg chg="add del">
          <ac:chgData name="Jérôme Loisel" userId="348567fc-9150-474d-bfe8-b3375790fbcd" providerId="ADAL" clId="{566799E7-E80C-4C48-8BD5-37557E705E07}" dt="2021-06-07T20:47:13.935" v="11444"/>
          <ac:spMkLst>
            <pc:docMk/>
            <pc:sldMk cId="3513576328" sldId="323"/>
            <ac:spMk id="12" creationId="{B76E24C1-2968-40DC-A36E-F6B85F0F0752}"/>
          </ac:spMkLst>
        </pc:spChg>
        <pc:spChg chg="add del">
          <ac:chgData name="Jérôme Loisel" userId="348567fc-9150-474d-bfe8-b3375790fbcd" providerId="ADAL" clId="{566799E7-E80C-4C48-8BD5-37557E705E07}" dt="2021-06-07T20:45:35.054" v="11328" actId="26606"/>
          <ac:spMkLst>
            <pc:docMk/>
            <pc:sldMk cId="3513576328" sldId="323"/>
            <ac:spMk id="13" creationId="{41497DE5-0939-4D1D-9350-0C5E1B209C68}"/>
          </ac:spMkLst>
        </pc:spChg>
        <pc:spChg chg="add del">
          <ac:chgData name="Jérôme Loisel" userId="348567fc-9150-474d-bfe8-b3375790fbcd" providerId="ADAL" clId="{566799E7-E80C-4C48-8BD5-37557E705E07}" dt="2021-06-07T20:45:35.054" v="11328" actId="26606"/>
          <ac:spMkLst>
            <pc:docMk/>
            <pc:sldMk cId="3513576328" sldId="323"/>
            <ac:spMk id="15" creationId="{5CCC70ED-6C63-4537-B7EB-51990D6C0A6F}"/>
          </ac:spMkLst>
        </pc:spChg>
        <pc:spChg chg="add del">
          <ac:chgData name="Jérôme Loisel" userId="348567fc-9150-474d-bfe8-b3375790fbcd" providerId="ADAL" clId="{566799E7-E80C-4C48-8BD5-37557E705E07}" dt="2021-06-07T20:47:37.071" v="11486" actId="26606"/>
          <ac:spMkLst>
            <pc:docMk/>
            <pc:sldMk cId="3513576328" sldId="323"/>
            <ac:spMk id="16" creationId="{FA4CD5CB-D209-4D70-8CA4-629731C59219}"/>
          </ac:spMkLst>
        </pc:spChg>
        <pc:spChg chg="add del">
          <ac:chgData name="Jérôme Loisel" userId="348567fc-9150-474d-bfe8-b3375790fbcd" providerId="ADAL" clId="{566799E7-E80C-4C48-8BD5-37557E705E07}" dt="2021-06-07T20:45:35.054" v="11328" actId="26606"/>
          <ac:spMkLst>
            <pc:docMk/>
            <pc:sldMk cId="3513576328" sldId="323"/>
            <ac:spMk id="17" creationId="{B76E24C1-2968-40DC-A36E-F6B85F0F0752}"/>
          </ac:spMkLst>
        </pc:spChg>
        <pc:spChg chg="add del">
          <ac:chgData name="Jérôme Loisel" userId="348567fc-9150-474d-bfe8-b3375790fbcd" providerId="ADAL" clId="{566799E7-E80C-4C48-8BD5-37557E705E07}" dt="2021-06-07T20:47:37.071" v="11486" actId="26606"/>
          <ac:spMkLst>
            <pc:docMk/>
            <pc:sldMk cId="3513576328" sldId="323"/>
            <ac:spMk id="19" creationId="{4E4490D0-3672-446A-AC12-B4830333BDDD}"/>
          </ac:spMkLst>
        </pc:spChg>
        <pc:spChg chg="add del">
          <ac:chgData name="Jérôme Loisel" userId="348567fc-9150-474d-bfe8-b3375790fbcd" providerId="ADAL" clId="{566799E7-E80C-4C48-8BD5-37557E705E07}" dt="2021-06-07T20:47:37.071" v="11486" actId="26606"/>
          <ac:spMkLst>
            <pc:docMk/>
            <pc:sldMk cId="3513576328" sldId="323"/>
            <ac:spMk id="20" creationId="{B4C27B90-DF2B-4D00-BA07-18ED774CD2F1}"/>
          </ac:spMkLst>
        </pc:spChg>
        <pc:spChg chg="add del">
          <ac:chgData name="Jérôme Loisel" userId="348567fc-9150-474d-bfe8-b3375790fbcd" providerId="ADAL" clId="{566799E7-E80C-4C48-8BD5-37557E705E07}" dt="2021-06-07T20:47:37.071" v="11486" actId="26606"/>
          <ac:spMkLst>
            <pc:docMk/>
            <pc:sldMk cId="3513576328" sldId="323"/>
            <ac:spMk id="21" creationId="{39CB82C2-DF65-4EC1-8280-F201D50F570B}"/>
          </ac:spMkLst>
        </pc:spChg>
        <pc:spChg chg="add del">
          <ac:chgData name="Jérôme Loisel" userId="348567fc-9150-474d-bfe8-b3375790fbcd" providerId="ADAL" clId="{566799E7-E80C-4C48-8BD5-37557E705E07}" dt="2021-06-07T20:47:37.071" v="11486" actId="26606"/>
          <ac:spMkLst>
            <pc:docMk/>
            <pc:sldMk cId="3513576328" sldId="323"/>
            <ac:spMk id="22" creationId="{593ACC25-C262-417A-8AA9-0641C772BDB6}"/>
          </ac:spMkLst>
        </pc:spChg>
        <pc:spChg chg="add del">
          <ac:chgData name="Jérôme Loisel" userId="348567fc-9150-474d-bfe8-b3375790fbcd" providerId="ADAL" clId="{566799E7-E80C-4C48-8BD5-37557E705E07}" dt="2021-06-07T22:26:00.628" v="12631" actId="26606"/>
          <ac:spMkLst>
            <pc:docMk/>
            <pc:sldMk cId="3513576328" sldId="323"/>
            <ac:spMk id="24" creationId="{4E4490D0-3672-446A-AC12-B4830333BDDD}"/>
          </ac:spMkLst>
        </pc:spChg>
        <pc:spChg chg="add del">
          <ac:chgData name="Jérôme Loisel" userId="348567fc-9150-474d-bfe8-b3375790fbcd" providerId="ADAL" clId="{566799E7-E80C-4C48-8BD5-37557E705E07}" dt="2021-06-07T22:26:00.628" v="12631" actId="26606"/>
          <ac:spMkLst>
            <pc:docMk/>
            <pc:sldMk cId="3513576328" sldId="323"/>
            <ac:spMk id="25" creationId="{39CB82C2-DF65-4EC1-8280-F201D50F570B}"/>
          </ac:spMkLst>
        </pc:spChg>
        <pc:spChg chg="add del">
          <ac:chgData name="Jérôme Loisel" userId="348567fc-9150-474d-bfe8-b3375790fbcd" providerId="ADAL" clId="{566799E7-E80C-4C48-8BD5-37557E705E07}" dt="2021-06-07T22:26:00.628" v="12631" actId="26606"/>
          <ac:spMkLst>
            <pc:docMk/>
            <pc:sldMk cId="3513576328" sldId="323"/>
            <ac:spMk id="27" creationId="{8D0DE514-8876-4D18-A995-61A5C1F813F1}"/>
          </ac:spMkLst>
        </pc:spChg>
        <pc:spChg chg="add del">
          <ac:chgData name="Jérôme Loisel" userId="348567fc-9150-474d-bfe8-b3375790fbcd" providerId="ADAL" clId="{566799E7-E80C-4C48-8BD5-37557E705E07}" dt="2021-06-07T22:26:00.628" v="12631" actId="26606"/>
          <ac:spMkLst>
            <pc:docMk/>
            <pc:sldMk cId="3513576328" sldId="323"/>
            <ac:spMk id="28" creationId="{09DA791C-FFCF-422E-8775-BDA6C0E5ECF0}"/>
          </ac:spMkLst>
        </pc:spChg>
        <pc:spChg chg="add del">
          <ac:chgData name="Jérôme Loisel" userId="348567fc-9150-474d-bfe8-b3375790fbcd" providerId="ADAL" clId="{566799E7-E80C-4C48-8BD5-37557E705E07}" dt="2021-06-07T22:26:00.628" v="12631" actId="26606"/>
          <ac:spMkLst>
            <pc:docMk/>
            <pc:sldMk cId="3513576328" sldId="323"/>
            <ac:spMk id="29" creationId="{0DCF8855-3530-4F46-A4CB-3B6686EEE4BD}"/>
          </ac:spMkLst>
        </pc:spChg>
        <pc:spChg chg="add del">
          <ac:chgData name="Jérôme Loisel" userId="348567fc-9150-474d-bfe8-b3375790fbcd" providerId="ADAL" clId="{566799E7-E80C-4C48-8BD5-37557E705E07}" dt="2021-06-07T22:26:16.448" v="12633"/>
          <ac:spMkLst>
            <pc:docMk/>
            <pc:sldMk cId="3513576328" sldId="323"/>
            <ac:spMk id="34" creationId="{4E4490D0-3672-446A-AC12-B4830333BDDD}"/>
          </ac:spMkLst>
        </pc:spChg>
        <pc:spChg chg="add del">
          <ac:chgData name="Jérôme Loisel" userId="348567fc-9150-474d-bfe8-b3375790fbcd" providerId="ADAL" clId="{566799E7-E80C-4C48-8BD5-37557E705E07}" dt="2021-06-07T22:26:16.448" v="12633"/>
          <ac:spMkLst>
            <pc:docMk/>
            <pc:sldMk cId="3513576328" sldId="323"/>
            <ac:spMk id="36" creationId="{39CB82C2-DF65-4EC1-8280-F201D50F570B}"/>
          </ac:spMkLst>
        </pc:spChg>
        <pc:spChg chg="add del">
          <ac:chgData name="Jérôme Loisel" userId="348567fc-9150-474d-bfe8-b3375790fbcd" providerId="ADAL" clId="{566799E7-E80C-4C48-8BD5-37557E705E07}" dt="2021-06-07T22:26:16.448" v="12633"/>
          <ac:spMkLst>
            <pc:docMk/>
            <pc:sldMk cId="3513576328" sldId="323"/>
            <ac:spMk id="40" creationId="{C4AAA502-5435-489E-9538-3A40E6C71461}"/>
          </ac:spMkLst>
        </pc:spChg>
        <pc:spChg chg="add del">
          <ac:chgData name="Jérôme Loisel" userId="348567fc-9150-474d-bfe8-b3375790fbcd" providerId="ADAL" clId="{566799E7-E80C-4C48-8BD5-37557E705E07}" dt="2021-06-07T22:26:16.448" v="12633"/>
          <ac:spMkLst>
            <pc:docMk/>
            <pc:sldMk cId="3513576328" sldId="323"/>
            <ac:spMk id="44" creationId="{DE42378B-2E28-4810-8421-7A473A40E376}"/>
          </ac:spMkLst>
        </pc:spChg>
        <pc:spChg chg="add del">
          <ac:chgData name="Jérôme Loisel" userId="348567fc-9150-474d-bfe8-b3375790fbcd" providerId="ADAL" clId="{566799E7-E80C-4C48-8BD5-37557E705E07}" dt="2021-06-07T22:26:16.448" v="12633"/>
          <ac:spMkLst>
            <pc:docMk/>
            <pc:sldMk cId="3513576328" sldId="323"/>
            <ac:spMk id="46" creationId="{0D91DD17-237F-4811-BC0E-128EB1BD7CFE}"/>
          </ac:spMkLst>
        </pc:spChg>
        <pc:picChg chg="add mod">
          <ac:chgData name="Jérôme Loisel" userId="348567fc-9150-474d-bfe8-b3375790fbcd" providerId="ADAL" clId="{566799E7-E80C-4C48-8BD5-37557E705E07}" dt="2021-06-07T22:26:00.628" v="12631" actId="26606"/>
          <ac:picMkLst>
            <pc:docMk/>
            <pc:sldMk cId="3513576328" sldId="323"/>
            <ac:picMk id="4" creationId="{615E1B8E-2828-4551-B0E4-9150A84AB1CB}"/>
          </ac:picMkLst>
        </pc:picChg>
        <pc:cxnChg chg="add del">
          <ac:chgData name="Jérôme Loisel" userId="348567fc-9150-474d-bfe8-b3375790fbcd" providerId="ADAL" clId="{566799E7-E80C-4C48-8BD5-37557E705E07}" dt="2021-06-07T20:47:37.071" v="11486" actId="26606"/>
          <ac:cxnSpMkLst>
            <pc:docMk/>
            <pc:sldMk cId="3513576328" sldId="323"/>
            <ac:cxnSpMk id="14" creationId="{7E1D4427-852B-4B37-8E76-0E9F1810BA2A}"/>
          </ac:cxnSpMkLst>
        </pc:cxnChg>
        <pc:cxnChg chg="add del">
          <ac:chgData name="Jérôme Loisel" userId="348567fc-9150-474d-bfe8-b3375790fbcd" providerId="ADAL" clId="{566799E7-E80C-4C48-8BD5-37557E705E07}" dt="2021-06-07T20:47:37.071" v="11486" actId="26606"/>
          <ac:cxnSpMkLst>
            <pc:docMk/>
            <pc:sldMk cId="3513576328" sldId="323"/>
            <ac:cxnSpMk id="18" creationId="{5C6A2BAE-B461-4B55-8E1F-0722ABDD1393}"/>
          </ac:cxnSpMkLst>
        </pc:cxnChg>
        <pc:cxnChg chg="add del">
          <ac:chgData name="Jérôme Loisel" userId="348567fc-9150-474d-bfe8-b3375790fbcd" providerId="ADAL" clId="{566799E7-E80C-4C48-8BD5-37557E705E07}" dt="2021-06-07T22:26:00.628" v="12631" actId="26606"/>
          <ac:cxnSpMkLst>
            <pc:docMk/>
            <pc:sldMk cId="3513576328" sldId="323"/>
            <ac:cxnSpMk id="26" creationId="{7E1D4427-852B-4B37-8E76-0E9F1810BA2A}"/>
          </ac:cxnSpMkLst>
        </pc:cxnChg>
        <pc:cxnChg chg="add del">
          <ac:chgData name="Jérôme Loisel" userId="348567fc-9150-474d-bfe8-b3375790fbcd" providerId="ADAL" clId="{566799E7-E80C-4C48-8BD5-37557E705E07}" dt="2021-06-07T22:26:16.448" v="12633"/>
          <ac:cxnSpMkLst>
            <pc:docMk/>
            <pc:sldMk cId="3513576328" sldId="323"/>
            <ac:cxnSpMk id="38" creationId="{7E1D4427-852B-4B37-8E76-0E9F1810BA2A}"/>
          </ac:cxnSpMkLst>
        </pc:cxnChg>
        <pc:cxnChg chg="add del">
          <ac:chgData name="Jérôme Loisel" userId="348567fc-9150-474d-bfe8-b3375790fbcd" providerId="ADAL" clId="{566799E7-E80C-4C48-8BD5-37557E705E07}" dt="2021-06-07T22:26:16.448" v="12633"/>
          <ac:cxnSpMkLst>
            <pc:docMk/>
            <pc:sldMk cId="3513576328" sldId="323"/>
            <ac:cxnSpMk id="42" creationId="{C9AC0290-4702-4519-B0F4-C2A46880997B}"/>
          </ac:cxnSpMkLst>
        </pc:cxnChg>
      </pc:sldChg>
      <pc:sldChg chg="addSp delSp modSp add mod ord setBg">
        <pc:chgData name="Jérôme Loisel" userId="348567fc-9150-474d-bfe8-b3375790fbcd" providerId="ADAL" clId="{566799E7-E80C-4C48-8BD5-37557E705E07}" dt="2021-06-07T21:00:38.132" v="11723"/>
        <pc:sldMkLst>
          <pc:docMk/>
          <pc:sldMk cId="2960492915" sldId="324"/>
        </pc:sldMkLst>
        <pc:spChg chg="mod">
          <ac:chgData name="Jérôme Loisel" userId="348567fc-9150-474d-bfe8-b3375790fbcd" providerId="ADAL" clId="{566799E7-E80C-4C48-8BD5-37557E705E07}" dt="2021-06-07T20:51:04.505" v="11568" actId="26606"/>
          <ac:spMkLst>
            <pc:docMk/>
            <pc:sldMk cId="2960492915" sldId="324"/>
            <ac:spMk id="2" creationId="{00FF4342-E23B-4AF2-AC2C-B31DC1D0F83F}"/>
          </ac:spMkLst>
        </pc:spChg>
        <pc:spChg chg="del">
          <ac:chgData name="Jérôme Loisel" userId="348567fc-9150-474d-bfe8-b3375790fbcd" providerId="ADAL" clId="{566799E7-E80C-4C48-8BD5-37557E705E07}" dt="2021-06-07T20:49:20.138" v="11489" actId="931"/>
          <ac:spMkLst>
            <pc:docMk/>
            <pc:sldMk cId="2960492915" sldId="324"/>
            <ac:spMk id="3" creationId="{DCEE9EA4-362C-4B8B-A582-8A6978E0D330}"/>
          </ac:spMkLst>
        </pc:spChg>
        <pc:spChg chg="mod">
          <ac:chgData name="Jérôme Loisel" userId="348567fc-9150-474d-bfe8-b3375790fbcd" providerId="ADAL" clId="{566799E7-E80C-4C48-8BD5-37557E705E07}" dt="2021-06-07T20:52:15.856" v="11704" actId="114"/>
          <ac:spMkLst>
            <pc:docMk/>
            <pc:sldMk cId="2960492915" sldId="324"/>
            <ac:spMk id="4" creationId="{60A21F2B-1213-4D1E-B593-FB06DADD39FF}"/>
          </ac:spMkLst>
        </pc:spChg>
        <pc:spChg chg="add mod">
          <ac:chgData name="Jérôme Loisel" userId="348567fc-9150-474d-bfe8-b3375790fbcd" providerId="ADAL" clId="{566799E7-E80C-4C48-8BD5-37557E705E07}" dt="2021-06-07T20:51:04.505" v="11568" actId="26606"/>
          <ac:spMkLst>
            <pc:docMk/>
            <pc:sldMk cId="2960492915" sldId="324"/>
            <ac:spMk id="7" creationId="{762ED561-BEDF-49E1-B4D3-CD4861B29940}"/>
          </ac:spMkLst>
        </pc:spChg>
        <pc:spChg chg="add">
          <ac:chgData name="Jérôme Loisel" userId="348567fc-9150-474d-bfe8-b3375790fbcd" providerId="ADAL" clId="{566799E7-E80C-4C48-8BD5-37557E705E07}" dt="2021-06-07T20:51:04.505" v="11568" actId="26606"/>
          <ac:spMkLst>
            <pc:docMk/>
            <pc:sldMk cId="2960492915" sldId="324"/>
            <ac:spMk id="12" creationId="{600B5AE2-C5CC-499C-8F2D-249888BE22C2}"/>
          </ac:spMkLst>
        </pc:spChg>
        <pc:spChg chg="add">
          <ac:chgData name="Jérôme Loisel" userId="348567fc-9150-474d-bfe8-b3375790fbcd" providerId="ADAL" clId="{566799E7-E80C-4C48-8BD5-37557E705E07}" dt="2021-06-07T20:51:04.505" v="11568" actId="26606"/>
          <ac:spMkLst>
            <pc:docMk/>
            <pc:sldMk cId="2960492915" sldId="324"/>
            <ac:spMk id="14" creationId="{BA7A3698-B350-40E5-8475-9BCC41A089FC}"/>
          </ac:spMkLst>
        </pc:spChg>
        <pc:spChg chg="add">
          <ac:chgData name="Jérôme Loisel" userId="348567fc-9150-474d-bfe8-b3375790fbcd" providerId="ADAL" clId="{566799E7-E80C-4C48-8BD5-37557E705E07}" dt="2021-06-07T20:51:04.505" v="11568" actId="26606"/>
          <ac:spMkLst>
            <pc:docMk/>
            <pc:sldMk cId="2960492915" sldId="324"/>
            <ac:spMk id="18" creationId="{311973C2-EB8B-452A-A698-4A252FD3AE28}"/>
          </ac:spMkLst>
        </pc:spChg>
        <pc:spChg chg="add">
          <ac:chgData name="Jérôme Loisel" userId="348567fc-9150-474d-bfe8-b3375790fbcd" providerId="ADAL" clId="{566799E7-E80C-4C48-8BD5-37557E705E07}" dt="2021-06-07T20:51:04.505" v="11568" actId="26606"/>
          <ac:spMkLst>
            <pc:docMk/>
            <pc:sldMk cId="2960492915" sldId="324"/>
            <ac:spMk id="20" creationId="{10162E77-11AD-44A7-84EC-40C59EEFBD2E}"/>
          </ac:spMkLst>
        </pc:spChg>
        <pc:picChg chg="add mod">
          <ac:chgData name="Jérôme Loisel" userId="348567fc-9150-474d-bfe8-b3375790fbcd" providerId="ADAL" clId="{566799E7-E80C-4C48-8BD5-37557E705E07}" dt="2021-06-07T20:51:04.505" v="11568" actId="26606"/>
          <ac:picMkLst>
            <pc:docMk/>
            <pc:sldMk cId="2960492915" sldId="324"/>
            <ac:picMk id="6" creationId="{EFB00B1B-88E2-4464-8315-BB53847BE032}"/>
          </ac:picMkLst>
        </pc:picChg>
        <pc:cxnChg chg="add">
          <ac:chgData name="Jérôme Loisel" userId="348567fc-9150-474d-bfe8-b3375790fbcd" providerId="ADAL" clId="{566799E7-E80C-4C48-8BD5-37557E705E07}" dt="2021-06-07T20:51:04.505" v="11568" actId="26606"/>
          <ac:cxnSpMkLst>
            <pc:docMk/>
            <pc:sldMk cId="2960492915" sldId="324"/>
            <ac:cxnSpMk id="16" creationId="{0AC655C7-EC94-4BE6-84C8-2F9EFBBB2789}"/>
          </ac:cxnSpMkLst>
        </pc:cxnChg>
        <pc:cxnChg chg="add">
          <ac:chgData name="Jérôme Loisel" userId="348567fc-9150-474d-bfe8-b3375790fbcd" providerId="ADAL" clId="{566799E7-E80C-4C48-8BD5-37557E705E07}" dt="2021-06-07T20:51:04.505" v="11568" actId="26606"/>
          <ac:cxnSpMkLst>
            <pc:docMk/>
            <pc:sldMk cId="2960492915" sldId="324"/>
            <ac:cxnSpMk id="22" creationId="{5AB158E9-1B40-4CD6-95F0-95CA11DF7B7A}"/>
          </ac:cxnSpMkLst>
        </pc:cxnChg>
      </pc:sldChg>
      <pc:sldChg chg="addSp delSp modSp add mod setBg delDesignElem">
        <pc:chgData name="Jérôme Loisel" userId="348567fc-9150-474d-bfe8-b3375790fbcd" providerId="ADAL" clId="{566799E7-E80C-4C48-8BD5-37557E705E07}" dt="2021-06-07T22:25:30.058" v="12630" actId="20577"/>
        <pc:sldMkLst>
          <pc:docMk/>
          <pc:sldMk cId="3621590726" sldId="325"/>
        </pc:sldMkLst>
        <pc:spChg chg="mod">
          <ac:chgData name="Jérôme Loisel" userId="348567fc-9150-474d-bfe8-b3375790fbcd" providerId="ADAL" clId="{566799E7-E80C-4C48-8BD5-37557E705E07}" dt="2021-06-07T22:25:30.058" v="12630" actId="20577"/>
          <ac:spMkLst>
            <pc:docMk/>
            <pc:sldMk cId="3621590726" sldId="325"/>
            <ac:spMk id="2" creationId="{AC4D853E-F0AE-415A-9B2A-BB7760A45334}"/>
          </ac:spMkLst>
        </pc:spChg>
        <pc:spChg chg="del">
          <ac:chgData name="Jérôme Loisel" userId="348567fc-9150-474d-bfe8-b3375790fbcd" providerId="ADAL" clId="{566799E7-E80C-4C48-8BD5-37557E705E07}" dt="2021-06-07T21:46:10.326" v="11925" actId="931"/>
          <ac:spMkLst>
            <pc:docMk/>
            <pc:sldMk cId="3621590726" sldId="325"/>
            <ac:spMk id="3" creationId="{60C671EC-CAA6-49E4-BEC2-A554EB90EE96}"/>
          </ac:spMkLst>
        </pc:spChg>
        <pc:spChg chg="add del mod">
          <ac:chgData name="Jérôme Loisel" userId="348567fc-9150-474d-bfe8-b3375790fbcd" providerId="ADAL" clId="{566799E7-E80C-4C48-8BD5-37557E705E07}" dt="2021-06-07T22:24:54.885" v="12562" actId="931"/>
          <ac:spMkLst>
            <pc:docMk/>
            <pc:sldMk cId="3621590726" sldId="325"/>
            <ac:spMk id="6" creationId="{8A023665-4282-4C7F-A782-4CF701F692AB}"/>
          </ac:spMkLst>
        </pc:spChg>
        <pc:spChg chg="add mod">
          <ac:chgData name="Jérôme Loisel" userId="348567fc-9150-474d-bfe8-b3375790fbcd" providerId="ADAL" clId="{566799E7-E80C-4C48-8BD5-37557E705E07}" dt="2021-06-07T22:25:01.501" v="12565" actId="26606"/>
          <ac:spMkLst>
            <pc:docMk/>
            <pc:sldMk cId="3621590726" sldId="325"/>
            <ac:spMk id="9" creationId="{F96AFF0E-9D0C-478A-9D66-1677A1521F08}"/>
          </ac:spMkLst>
        </pc:spChg>
        <pc:spChg chg="add mod">
          <ac:chgData name="Jérôme Loisel" userId="348567fc-9150-474d-bfe8-b3375790fbcd" providerId="ADAL" clId="{566799E7-E80C-4C48-8BD5-37557E705E07}" dt="2021-06-07T22:25:01.501" v="12565" actId="26606"/>
          <ac:spMkLst>
            <pc:docMk/>
            <pc:sldMk cId="3621590726" sldId="325"/>
            <ac:spMk id="10" creationId="{7AA4D9D4-91D8-491F-84F3-71CBBA1EB384}"/>
          </ac:spMkLst>
        </pc:spChg>
        <pc:spChg chg="add del">
          <ac:chgData name="Jérôme Loisel" userId="348567fc-9150-474d-bfe8-b3375790fbcd" providerId="ADAL" clId="{566799E7-E80C-4C48-8BD5-37557E705E07}" dt="2021-06-07T22:23:09.976" v="12561"/>
          <ac:spMkLst>
            <pc:docMk/>
            <pc:sldMk cId="3621590726" sldId="325"/>
            <ac:spMk id="12" creationId="{10162E77-11AD-44A7-84EC-40C59EEFBD2E}"/>
          </ac:spMkLst>
        </pc:spChg>
        <pc:spChg chg="add">
          <ac:chgData name="Jérôme Loisel" userId="348567fc-9150-474d-bfe8-b3375790fbcd" providerId="ADAL" clId="{566799E7-E80C-4C48-8BD5-37557E705E07}" dt="2021-06-07T22:25:01.501" v="12565" actId="26606"/>
          <ac:spMkLst>
            <pc:docMk/>
            <pc:sldMk cId="3621590726" sldId="325"/>
            <ac:spMk id="15" creationId="{600B5AE2-C5CC-499C-8F2D-249888BE22C2}"/>
          </ac:spMkLst>
        </pc:spChg>
        <pc:spChg chg="add del">
          <ac:chgData name="Jérôme Loisel" userId="348567fc-9150-474d-bfe8-b3375790fbcd" providerId="ADAL" clId="{566799E7-E80C-4C48-8BD5-37557E705E07}" dt="2021-06-07T22:23:09.976" v="12561"/>
          <ac:spMkLst>
            <pc:docMk/>
            <pc:sldMk cId="3621590726" sldId="325"/>
            <ac:spMk id="16" creationId="{6329CBCE-21AE-419D-AC1F-8ACF510A6670}"/>
          </ac:spMkLst>
        </pc:spChg>
        <pc:spChg chg="add">
          <ac:chgData name="Jérôme Loisel" userId="348567fc-9150-474d-bfe8-b3375790fbcd" providerId="ADAL" clId="{566799E7-E80C-4C48-8BD5-37557E705E07}" dt="2021-06-07T22:25:01.501" v="12565" actId="26606"/>
          <ac:spMkLst>
            <pc:docMk/>
            <pc:sldMk cId="3621590726" sldId="325"/>
            <ac:spMk id="17" creationId="{BA7A3698-B350-40E5-8475-9BCC41A089FC}"/>
          </ac:spMkLst>
        </pc:spChg>
        <pc:spChg chg="add del">
          <ac:chgData name="Jérôme Loisel" userId="348567fc-9150-474d-bfe8-b3375790fbcd" providerId="ADAL" clId="{566799E7-E80C-4C48-8BD5-37557E705E07}" dt="2021-06-07T22:23:09.976" v="12561"/>
          <ac:spMkLst>
            <pc:docMk/>
            <pc:sldMk cId="3621590726" sldId="325"/>
            <ac:spMk id="18" creationId="{FF2DA012-1414-493D-888F-5D99D0BDA322}"/>
          </ac:spMkLst>
        </pc:spChg>
        <pc:spChg chg="add">
          <ac:chgData name="Jérôme Loisel" userId="348567fc-9150-474d-bfe8-b3375790fbcd" providerId="ADAL" clId="{566799E7-E80C-4C48-8BD5-37557E705E07}" dt="2021-06-07T22:25:01.501" v="12565" actId="26606"/>
          <ac:spMkLst>
            <pc:docMk/>
            <pc:sldMk cId="3621590726" sldId="325"/>
            <ac:spMk id="21" creationId="{990D0034-F768-41E7-85D4-F38C4DE85770}"/>
          </ac:spMkLst>
        </pc:spChg>
        <pc:spChg chg="add">
          <ac:chgData name="Jérôme Loisel" userId="348567fc-9150-474d-bfe8-b3375790fbcd" providerId="ADAL" clId="{566799E7-E80C-4C48-8BD5-37557E705E07}" dt="2021-06-07T22:25:01.501" v="12565" actId="26606"/>
          <ac:spMkLst>
            <pc:docMk/>
            <pc:sldMk cId="3621590726" sldId="325"/>
            <ac:spMk id="23" creationId="{C4F7E42D-8B5A-4FC8-81CD-9E60171F7FA8}"/>
          </ac:spMkLst>
        </pc:spChg>
        <pc:spChg chg="add">
          <ac:chgData name="Jérôme Loisel" userId="348567fc-9150-474d-bfe8-b3375790fbcd" providerId="ADAL" clId="{566799E7-E80C-4C48-8BD5-37557E705E07}" dt="2021-06-07T22:25:01.501" v="12565" actId="26606"/>
          <ac:spMkLst>
            <pc:docMk/>
            <pc:sldMk cId="3621590726" sldId="325"/>
            <ac:spMk id="25" creationId="{8C04651D-B9F4-4935-A02D-364153FBDF54}"/>
          </ac:spMkLst>
        </pc:spChg>
        <pc:picChg chg="add del mod">
          <ac:chgData name="Jérôme Loisel" userId="348567fc-9150-474d-bfe8-b3375790fbcd" providerId="ADAL" clId="{566799E7-E80C-4C48-8BD5-37557E705E07}" dt="2021-06-07T22:22:52.376" v="12559" actId="478"/>
          <ac:picMkLst>
            <pc:docMk/>
            <pc:sldMk cId="3621590726" sldId="325"/>
            <ac:picMk id="5" creationId="{ECC17E39-B482-4A42-BB3F-8403EA318F31}"/>
          </ac:picMkLst>
        </pc:picChg>
        <pc:picChg chg="add mod">
          <ac:chgData name="Jérôme Loisel" userId="348567fc-9150-474d-bfe8-b3375790fbcd" providerId="ADAL" clId="{566799E7-E80C-4C48-8BD5-37557E705E07}" dt="2021-06-07T22:25:01.501" v="12565" actId="26606"/>
          <ac:picMkLst>
            <pc:docMk/>
            <pc:sldMk cId="3621590726" sldId="325"/>
            <ac:picMk id="8" creationId="{6E57D06E-30EC-4155-8CF6-72A525E544E6}"/>
          </ac:picMkLst>
        </pc:picChg>
        <pc:cxnChg chg="add del">
          <ac:chgData name="Jérôme Loisel" userId="348567fc-9150-474d-bfe8-b3375790fbcd" providerId="ADAL" clId="{566799E7-E80C-4C48-8BD5-37557E705E07}" dt="2021-06-07T22:23:09.976" v="12561"/>
          <ac:cxnSpMkLst>
            <pc:docMk/>
            <pc:sldMk cId="3621590726" sldId="325"/>
            <ac:cxnSpMk id="14" creationId="{5AB158E9-1B40-4CD6-95F0-95CA11DF7B7A}"/>
          </ac:cxnSpMkLst>
        </pc:cxnChg>
        <pc:cxnChg chg="add">
          <ac:chgData name="Jérôme Loisel" userId="348567fc-9150-474d-bfe8-b3375790fbcd" providerId="ADAL" clId="{566799E7-E80C-4C48-8BD5-37557E705E07}" dt="2021-06-07T22:25:01.501" v="12565" actId="26606"/>
          <ac:cxnSpMkLst>
            <pc:docMk/>
            <pc:sldMk cId="3621590726" sldId="325"/>
            <ac:cxnSpMk id="19" creationId="{0AC655C7-EC94-4BE6-84C8-2F9EFBBB2789}"/>
          </ac:cxnSpMkLst>
        </pc:cxn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4" Type="http://schemas.openxmlformats.org/officeDocument/2006/relationships/image" Target="../media/image19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hyperlink" Target="https://bookstore.uoguelph.ca/p-15165-academic-inquiry-3.aspx" TargetMode="External"/><Relationship Id="rId1" Type="http://schemas.openxmlformats.org/officeDocument/2006/relationships/image" Target="../media/image32.jpg"/><Relationship Id="rId6" Type="http://schemas.openxmlformats.org/officeDocument/2006/relationships/hyperlink" Target="https://www.cegeplimoilou.ca/blogue/communications/2015/andy-van-drom-publie-un-manuel-d-apprentissage-de-l-anglais/" TargetMode="External"/><Relationship Id="rId5" Type="http://schemas.openxmlformats.org/officeDocument/2006/relationships/image" Target="../media/image34.jpg"/><Relationship Id="rId4" Type="http://schemas.openxmlformats.org/officeDocument/2006/relationships/hyperlink" Target="https://daily-ink.davidtruss.com/my-review-of-educated-by-tara-westover/" TargetMode="External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hyperlink" Target="https://www.pexels.com/photo/photo-of-people-having-discussion-3184632/" TargetMode="External"/><Relationship Id="rId1" Type="http://schemas.openxmlformats.org/officeDocument/2006/relationships/image" Target="../media/image35.jpg"/><Relationship Id="rId6" Type="http://schemas.openxmlformats.org/officeDocument/2006/relationships/hyperlink" Target="https://www.pexels.com/photo/writing-notes-idea-class-7103/" TargetMode="External"/><Relationship Id="rId5" Type="http://schemas.openxmlformats.org/officeDocument/2006/relationships/image" Target="../media/image37.jpg"/><Relationship Id="rId4" Type="http://schemas.openxmlformats.org/officeDocument/2006/relationships/hyperlink" Target="https://vi.wikipedia.org/wiki/T%E1%BA%ADp_tin:Contemporary_Computer_Lab.jpg" TargetMode="External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7" Type="http://schemas.openxmlformats.org/officeDocument/2006/relationships/image" Target="../media/image63.svg"/><Relationship Id="rId2" Type="http://schemas.openxmlformats.org/officeDocument/2006/relationships/image" Target="../media/image58.png"/><Relationship Id="rId1" Type="http://schemas.openxmlformats.org/officeDocument/2006/relationships/hyperlink" Target="mailto:jerome.loisel@cegeplevis.ca" TargetMode="External"/><Relationship Id="rId6" Type="http://schemas.openxmlformats.org/officeDocument/2006/relationships/image" Target="../media/image62.png"/><Relationship Id="rId5" Type="http://schemas.openxmlformats.org/officeDocument/2006/relationships/image" Target="../media/image61.svg"/><Relationship Id="rId4" Type="http://schemas.openxmlformats.org/officeDocument/2006/relationships/image" Target="../media/image6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4" Type="http://schemas.openxmlformats.org/officeDocument/2006/relationships/image" Target="../media/image19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hyperlink" Target="https://bookstore.uoguelph.ca/p-15165-academic-inquiry-3.aspx" TargetMode="External"/><Relationship Id="rId1" Type="http://schemas.openxmlformats.org/officeDocument/2006/relationships/image" Target="../media/image32.jpg"/><Relationship Id="rId6" Type="http://schemas.openxmlformats.org/officeDocument/2006/relationships/hyperlink" Target="https://www.cegeplimoilou.ca/blogue/communications/2015/andy-van-drom-publie-un-manuel-d-apprentissage-de-l-anglais/" TargetMode="External"/><Relationship Id="rId5" Type="http://schemas.openxmlformats.org/officeDocument/2006/relationships/image" Target="../media/image34.jpg"/><Relationship Id="rId4" Type="http://schemas.openxmlformats.org/officeDocument/2006/relationships/hyperlink" Target="https://daily-ink.davidtruss.com/my-review-of-educated-by-tara-westover/" TargetMode="External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hyperlink" Target="https://www.pexels.com/photo/photo-of-people-having-discussion-3184632/" TargetMode="External"/><Relationship Id="rId1" Type="http://schemas.openxmlformats.org/officeDocument/2006/relationships/image" Target="../media/image35.jpg"/><Relationship Id="rId6" Type="http://schemas.openxmlformats.org/officeDocument/2006/relationships/hyperlink" Target="https://www.pexels.com/photo/writing-notes-idea-class-7103/" TargetMode="External"/><Relationship Id="rId5" Type="http://schemas.openxmlformats.org/officeDocument/2006/relationships/image" Target="../media/image37.jpg"/><Relationship Id="rId4" Type="http://schemas.openxmlformats.org/officeDocument/2006/relationships/hyperlink" Target="https://vi.wikipedia.org/wiki/T%E1%BA%ADp_tin:Contemporary_Computer_Lab.jpg" TargetMode="External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hyperlink" Target="mailto:jerome.loisel@cegeplevis.ca" TargetMode="External"/><Relationship Id="rId7" Type="http://schemas.openxmlformats.org/officeDocument/2006/relationships/image" Target="../media/image63.svg"/><Relationship Id="rId2" Type="http://schemas.openxmlformats.org/officeDocument/2006/relationships/image" Target="../media/image59.svg"/><Relationship Id="rId1" Type="http://schemas.openxmlformats.org/officeDocument/2006/relationships/image" Target="../media/image58.png"/><Relationship Id="rId6" Type="http://schemas.openxmlformats.org/officeDocument/2006/relationships/image" Target="../media/image62.png"/><Relationship Id="rId5" Type="http://schemas.openxmlformats.org/officeDocument/2006/relationships/image" Target="../media/image61.svg"/><Relationship Id="rId4" Type="http://schemas.openxmlformats.org/officeDocument/2006/relationships/image" Target="../media/image6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DD060E-2160-4226-A75C-74D12417726E}" type="doc">
      <dgm:prSet loTypeId="urn:microsoft.com/office/officeart/2018/2/layout/IconVerticalSolidList" loCatId="icon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8BDCD8D-F5F5-4325-BEDB-F4A75D9CC031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noProof="0" dirty="0"/>
            <a:t>Part 1: The design principles for this prep</a:t>
          </a:r>
        </a:p>
      </dgm:t>
    </dgm:pt>
    <dgm:pt modelId="{AF269873-5EF9-48A2-9018-7B18DD88C26B}" type="parTrans" cxnId="{10A7CAF7-2C21-4F4F-BE9B-F898C78C3F33}">
      <dgm:prSet/>
      <dgm:spPr/>
      <dgm:t>
        <a:bodyPr/>
        <a:lstStyle/>
        <a:p>
          <a:endParaRPr lang="en-US"/>
        </a:p>
      </dgm:t>
    </dgm:pt>
    <dgm:pt modelId="{8248CD47-04BA-46FB-B314-76A57ADC598C}" type="sibTrans" cxnId="{10A7CAF7-2C21-4F4F-BE9B-F898C78C3F33}">
      <dgm:prSet/>
      <dgm:spPr/>
      <dgm:t>
        <a:bodyPr/>
        <a:lstStyle/>
        <a:p>
          <a:endParaRPr lang="en-US"/>
        </a:p>
      </dgm:t>
    </dgm:pt>
    <dgm:pt modelId="{212F566A-D064-44C8-ABB3-DEC5763DEA26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noProof="0" dirty="0"/>
            <a:t>Part 2: Practical considerations</a:t>
          </a:r>
        </a:p>
      </dgm:t>
    </dgm:pt>
    <dgm:pt modelId="{7B6D71DA-8136-4664-9CB2-0F25431B83D6}" type="parTrans" cxnId="{A0694FA2-A620-4E8B-9A23-707A32C33B29}">
      <dgm:prSet/>
      <dgm:spPr/>
      <dgm:t>
        <a:bodyPr/>
        <a:lstStyle/>
        <a:p>
          <a:endParaRPr lang="en-US"/>
        </a:p>
      </dgm:t>
    </dgm:pt>
    <dgm:pt modelId="{79E3A287-4E4C-467A-B7BE-851C13A70AE3}" type="sibTrans" cxnId="{A0694FA2-A620-4E8B-9A23-707A32C33B29}">
      <dgm:prSet/>
      <dgm:spPr/>
      <dgm:t>
        <a:bodyPr/>
        <a:lstStyle/>
        <a:p>
          <a:endParaRPr lang="en-US"/>
        </a:p>
      </dgm:t>
    </dgm:pt>
    <dgm:pt modelId="{BF59EFFA-1ECA-48EE-918E-660FF622863A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noProof="0" dirty="0"/>
            <a:t>Part 3: An exploration of the prep (published as cc-by-</a:t>
          </a:r>
          <a:r>
            <a:rPr lang="en-CA" noProof="0" dirty="0" err="1"/>
            <a:t>sa</a:t>
          </a:r>
          <a:r>
            <a:rPr lang="en-CA" noProof="0" dirty="0"/>
            <a:t>)</a:t>
          </a:r>
        </a:p>
      </dgm:t>
    </dgm:pt>
    <dgm:pt modelId="{EE0CABED-9302-4F0D-B5BA-EDBEE56EEE63}" type="parTrans" cxnId="{A642AE9E-1D29-4C1B-AD63-0638856F17A1}">
      <dgm:prSet/>
      <dgm:spPr/>
      <dgm:t>
        <a:bodyPr/>
        <a:lstStyle/>
        <a:p>
          <a:endParaRPr lang="en-US"/>
        </a:p>
      </dgm:t>
    </dgm:pt>
    <dgm:pt modelId="{F4083D8F-C4E3-4044-B28F-509656487043}" type="sibTrans" cxnId="{A642AE9E-1D29-4C1B-AD63-0638856F17A1}">
      <dgm:prSet/>
      <dgm:spPr/>
      <dgm:t>
        <a:bodyPr/>
        <a:lstStyle/>
        <a:p>
          <a:endParaRPr lang="en-US"/>
        </a:p>
      </dgm:t>
    </dgm:pt>
    <dgm:pt modelId="{B995B34E-A0B9-4857-B50F-8EA58791B460}" type="pres">
      <dgm:prSet presAssocID="{85DD060E-2160-4226-A75C-74D12417726E}" presName="root" presStyleCnt="0">
        <dgm:presLayoutVars>
          <dgm:dir/>
          <dgm:resizeHandles val="exact"/>
        </dgm:presLayoutVars>
      </dgm:prSet>
      <dgm:spPr/>
    </dgm:pt>
    <dgm:pt modelId="{CBF503D7-805C-4958-A513-897DDEC6BA66}" type="pres">
      <dgm:prSet presAssocID="{E8BDCD8D-F5F5-4325-BEDB-F4A75D9CC031}" presName="compNode" presStyleCnt="0"/>
      <dgm:spPr/>
    </dgm:pt>
    <dgm:pt modelId="{D18B9C9F-091E-4F19-96A7-1BFE4264D764}" type="pres">
      <dgm:prSet presAssocID="{E8BDCD8D-F5F5-4325-BEDB-F4A75D9CC031}" presName="bgRect" presStyleLbl="bgShp" presStyleIdx="0" presStyleCnt="3"/>
      <dgm:spPr/>
    </dgm:pt>
    <dgm:pt modelId="{4CBA6320-B8AC-461D-9D26-A38AC35B765C}" type="pres">
      <dgm:prSet presAssocID="{E8BDCD8D-F5F5-4325-BEDB-F4A75D9CC03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rbre à feuilles caduques"/>
        </a:ext>
      </dgm:extLst>
    </dgm:pt>
    <dgm:pt modelId="{39854BE1-7535-4C31-958F-A5D9A6BFFF66}" type="pres">
      <dgm:prSet presAssocID="{E8BDCD8D-F5F5-4325-BEDB-F4A75D9CC031}" presName="spaceRect" presStyleCnt="0"/>
      <dgm:spPr/>
    </dgm:pt>
    <dgm:pt modelId="{25BF7988-5C48-4010-AE34-B713095C50CF}" type="pres">
      <dgm:prSet presAssocID="{E8BDCD8D-F5F5-4325-BEDB-F4A75D9CC031}" presName="parTx" presStyleLbl="revTx" presStyleIdx="0" presStyleCnt="3">
        <dgm:presLayoutVars>
          <dgm:chMax val="0"/>
          <dgm:chPref val="0"/>
        </dgm:presLayoutVars>
      </dgm:prSet>
      <dgm:spPr/>
    </dgm:pt>
    <dgm:pt modelId="{E9CD7C5F-3636-46FB-B006-7C851A183B89}" type="pres">
      <dgm:prSet presAssocID="{8248CD47-04BA-46FB-B314-76A57ADC598C}" presName="sibTrans" presStyleCnt="0"/>
      <dgm:spPr/>
    </dgm:pt>
    <dgm:pt modelId="{1D8376FB-CBBC-40AD-9707-1EAE11B21A83}" type="pres">
      <dgm:prSet presAssocID="{212F566A-D064-44C8-ABB3-DEC5763DEA26}" presName="compNode" presStyleCnt="0"/>
      <dgm:spPr/>
    </dgm:pt>
    <dgm:pt modelId="{9190A9AF-D27B-48FE-B8B0-27F6CC458CC6}" type="pres">
      <dgm:prSet presAssocID="{212F566A-D064-44C8-ABB3-DEC5763DEA26}" presName="bgRect" presStyleLbl="bgShp" presStyleIdx="1" presStyleCnt="3"/>
      <dgm:spPr/>
    </dgm:pt>
    <dgm:pt modelId="{BC6BC32E-D6D1-49D5-92C9-0D60A0E821DB}" type="pres">
      <dgm:prSet presAssocID="{212F566A-D064-44C8-ABB3-DEC5763DEA26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ngrenages"/>
        </a:ext>
      </dgm:extLst>
    </dgm:pt>
    <dgm:pt modelId="{877350B0-76C0-4493-9F6D-285F3D33A990}" type="pres">
      <dgm:prSet presAssocID="{212F566A-D064-44C8-ABB3-DEC5763DEA26}" presName="spaceRect" presStyleCnt="0"/>
      <dgm:spPr/>
    </dgm:pt>
    <dgm:pt modelId="{847604C7-27F2-430F-9384-BCC72AA2896B}" type="pres">
      <dgm:prSet presAssocID="{212F566A-D064-44C8-ABB3-DEC5763DEA26}" presName="parTx" presStyleLbl="revTx" presStyleIdx="1" presStyleCnt="3">
        <dgm:presLayoutVars>
          <dgm:chMax val="0"/>
          <dgm:chPref val="0"/>
        </dgm:presLayoutVars>
      </dgm:prSet>
      <dgm:spPr/>
    </dgm:pt>
    <dgm:pt modelId="{5B68CF39-10B8-4644-BB01-CA5F98FB8387}" type="pres">
      <dgm:prSet presAssocID="{79E3A287-4E4C-467A-B7BE-851C13A70AE3}" presName="sibTrans" presStyleCnt="0"/>
      <dgm:spPr/>
    </dgm:pt>
    <dgm:pt modelId="{72E681EA-8F70-4741-9EDE-BC4077F2ABE5}" type="pres">
      <dgm:prSet presAssocID="{BF59EFFA-1ECA-48EE-918E-660FF622863A}" presName="compNode" presStyleCnt="0"/>
      <dgm:spPr/>
    </dgm:pt>
    <dgm:pt modelId="{1A82A955-852D-4656-9B14-1EE24F940269}" type="pres">
      <dgm:prSet presAssocID="{BF59EFFA-1ECA-48EE-918E-660FF622863A}" presName="bgRect" presStyleLbl="bgShp" presStyleIdx="2" presStyleCnt="3"/>
      <dgm:spPr/>
    </dgm:pt>
    <dgm:pt modelId="{9AA8E674-215B-46EB-B708-7EA22C3BE508}" type="pres">
      <dgm:prSet presAssocID="{BF59EFFA-1ECA-48EE-918E-660FF622863A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che"/>
        </a:ext>
      </dgm:extLst>
    </dgm:pt>
    <dgm:pt modelId="{F35C0DA4-BFC2-4A72-A009-76B927FC6B49}" type="pres">
      <dgm:prSet presAssocID="{BF59EFFA-1ECA-48EE-918E-660FF622863A}" presName="spaceRect" presStyleCnt="0"/>
      <dgm:spPr/>
    </dgm:pt>
    <dgm:pt modelId="{6B9FB044-6337-4BDE-BB5C-C60E3742DE09}" type="pres">
      <dgm:prSet presAssocID="{BF59EFFA-1ECA-48EE-918E-660FF622863A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F24DF400-63F9-45F8-926F-5BCE71485C0B}" type="presOf" srcId="{E8BDCD8D-F5F5-4325-BEDB-F4A75D9CC031}" destId="{25BF7988-5C48-4010-AE34-B713095C50CF}" srcOrd="0" destOrd="0" presId="urn:microsoft.com/office/officeart/2018/2/layout/IconVerticalSolidList"/>
    <dgm:cxn modelId="{8EADFA0A-C480-4711-A521-E33BC084C1C5}" type="presOf" srcId="{85DD060E-2160-4226-A75C-74D12417726E}" destId="{B995B34E-A0B9-4857-B50F-8EA58791B460}" srcOrd="0" destOrd="0" presId="urn:microsoft.com/office/officeart/2018/2/layout/IconVerticalSolidList"/>
    <dgm:cxn modelId="{A642AE9E-1D29-4C1B-AD63-0638856F17A1}" srcId="{85DD060E-2160-4226-A75C-74D12417726E}" destId="{BF59EFFA-1ECA-48EE-918E-660FF622863A}" srcOrd="2" destOrd="0" parTransId="{EE0CABED-9302-4F0D-B5BA-EDBEE56EEE63}" sibTransId="{F4083D8F-C4E3-4044-B28F-509656487043}"/>
    <dgm:cxn modelId="{A0694FA2-A620-4E8B-9A23-707A32C33B29}" srcId="{85DD060E-2160-4226-A75C-74D12417726E}" destId="{212F566A-D064-44C8-ABB3-DEC5763DEA26}" srcOrd="1" destOrd="0" parTransId="{7B6D71DA-8136-4664-9CB2-0F25431B83D6}" sibTransId="{79E3A287-4E4C-467A-B7BE-851C13A70AE3}"/>
    <dgm:cxn modelId="{5525B1B4-9C46-40A9-890B-74A1C269014B}" type="presOf" srcId="{212F566A-D064-44C8-ABB3-DEC5763DEA26}" destId="{847604C7-27F2-430F-9384-BCC72AA2896B}" srcOrd="0" destOrd="0" presId="urn:microsoft.com/office/officeart/2018/2/layout/IconVerticalSolidList"/>
    <dgm:cxn modelId="{A60F5FDD-5F4B-4D05-99D6-F5E40E398726}" type="presOf" srcId="{BF59EFFA-1ECA-48EE-918E-660FF622863A}" destId="{6B9FB044-6337-4BDE-BB5C-C60E3742DE09}" srcOrd="0" destOrd="0" presId="urn:microsoft.com/office/officeart/2018/2/layout/IconVerticalSolidList"/>
    <dgm:cxn modelId="{10A7CAF7-2C21-4F4F-BE9B-F898C78C3F33}" srcId="{85DD060E-2160-4226-A75C-74D12417726E}" destId="{E8BDCD8D-F5F5-4325-BEDB-F4A75D9CC031}" srcOrd="0" destOrd="0" parTransId="{AF269873-5EF9-48A2-9018-7B18DD88C26B}" sibTransId="{8248CD47-04BA-46FB-B314-76A57ADC598C}"/>
    <dgm:cxn modelId="{1AB5B974-86BA-4EA0-B5CD-E1E1D4895CB5}" type="presParOf" srcId="{B995B34E-A0B9-4857-B50F-8EA58791B460}" destId="{CBF503D7-805C-4958-A513-897DDEC6BA66}" srcOrd="0" destOrd="0" presId="urn:microsoft.com/office/officeart/2018/2/layout/IconVerticalSolidList"/>
    <dgm:cxn modelId="{1BD56637-6C79-44F3-8A32-150863212428}" type="presParOf" srcId="{CBF503D7-805C-4958-A513-897DDEC6BA66}" destId="{D18B9C9F-091E-4F19-96A7-1BFE4264D764}" srcOrd="0" destOrd="0" presId="urn:microsoft.com/office/officeart/2018/2/layout/IconVerticalSolidList"/>
    <dgm:cxn modelId="{64AF4CD9-72F2-42AC-B2E9-1BF0030331A0}" type="presParOf" srcId="{CBF503D7-805C-4958-A513-897DDEC6BA66}" destId="{4CBA6320-B8AC-461D-9D26-A38AC35B765C}" srcOrd="1" destOrd="0" presId="urn:microsoft.com/office/officeart/2018/2/layout/IconVerticalSolidList"/>
    <dgm:cxn modelId="{B2727A63-4149-42AB-8D36-54F8AACB6E56}" type="presParOf" srcId="{CBF503D7-805C-4958-A513-897DDEC6BA66}" destId="{39854BE1-7535-4C31-958F-A5D9A6BFFF66}" srcOrd="2" destOrd="0" presId="urn:microsoft.com/office/officeart/2018/2/layout/IconVerticalSolidList"/>
    <dgm:cxn modelId="{A1E3BDA0-3CA6-4315-864F-8947F065E4D4}" type="presParOf" srcId="{CBF503D7-805C-4958-A513-897DDEC6BA66}" destId="{25BF7988-5C48-4010-AE34-B713095C50CF}" srcOrd="3" destOrd="0" presId="urn:microsoft.com/office/officeart/2018/2/layout/IconVerticalSolidList"/>
    <dgm:cxn modelId="{F9F51881-ABCB-4E2F-BF33-3FC5C7F4FE7A}" type="presParOf" srcId="{B995B34E-A0B9-4857-B50F-8EA58791B460}" destId="{E9CD7C5F-3636-46FB-B006-7C851A183B89}" srcOrd="1" destOrd="0" presId="urn:microsoft.com/office/officeart/2018/2/layout/IconVerticalSolidList"/>
    <dgm:cxn modelId="{7F4FDA7E-500E-4CAB-9914-755D87D15168}" type="presParOf" srcId="{B995B34E-A0B9-4857-B50F-8EA58791B460}" destId="{1D8376FB-CBBC-40AD-9707-1EAE11B21A83}" srcOrd="2" destOrd="0" presId="urn:microsoft.com/office/officeart/2018/2/layout/IconVerticalSolidList"/>
    <dgm:cxn modelId="{5ED0EFAB-083E-4FE6-B714-52BE1B2FBFA8}" type="presParOf" srcId="{1D8376FB-CBBC-40AD-9707-1EAE11B21A83}" destId="{9190A9AF-D27B-48FE-B8B0-27F6CC458CC6}" srcOrd="0" destOrd="0" presId="urn:microsoft.com/office/officeart/2018/2/layout/IconVerticalSolidList"/>
    <dgm:cxn modelId="{7BFD6DE2-FB6A-46D4-8200-3CA40E138873}" type="presParOf" srcId="{1D8376FB-CBBC-40AD-9707-1EAE11B21A83}" destId="{BC6BC32E-D6D1-49D5-92C9-0D60A0E821DB}" srcOrd="1" destOrd="0" presId="urn:microsoft.com/office/officeart/2018/2/layout/IconVerticalSolidList"/>
    <dgm:cxn modelId="{2C1A878F-6C3F-47F5-A027-52DB6A86CB96}" type="presParOf" srcId="{1D8376FB-CBBC-40AD-9707-1EAE11B21A83}" destId="{877350B0-76C0-4493-9F6D-285F3D33A990}" srcOrd="2" destOrd="0" presId="urn:microsoft.com/office/officeart/2018/2/layout/IconVerticalSolidList"/>
    <dgm:cxn modelId="{38FBE2CC-9D07-4324-81F5-2E9DBFB4E86F}" type="presParOf" srcId="{1D8376FB-CBBC-40AD-9707-1EAE11B21A83}" destId="{847604C7-27F2-430F-9384-BCC72AA2896B}" srcOrd="3" destOrd="0" presId="urn:microsoft.com/office/officeart/2018/2/layout/IconVerticalSolidList"/>
    <dgm:cxn modelId="{418C7A13-C365-4479-BD98-1F88AD55B2D2}" type="presParOf" srcId="{B995B34E-A0B9-4857-B50F-8EA58791B460}" destId="{5B68CF39-10B8-4644-BB01-CA5F98FB8387}" srcOrd="3" destOrd="0" presId="urn:microsoft.com/office/officeart/2018/2/layout/IconVerticalSolidList"/>
    <dgm:cxn modelId="{81BE7F95-3BC2-4E24-98E6-F9E727B079CF}" type="presParOf" srcId="{B995B34E-A0B9-4857-B50F-8EA58791B460}" destId="{72E681EA-8F70-4741-9EDE-BC4077F2ABE5}" srcOrd="4" destOrd="0" presId="urn:microsoft.com/office/officeart/2018/2/layout/IconVerticalSolidList"/>
    <dgm:cxn modelId="{92BB8AD8-8C24-4D79-A4DE-CF138AB7D567}" type="presParOf" srcId="{72E681EA-8F70-4741-9EDE-BC4077F2ABE5}" destId="{1A82A955-852D-4656-9B14-1EE24F940269}" srcOrd="0" destOrd="0" presId="urn:microsoft.com/office/officeart/2018/2/layout/IconVerticalSolidList"/>
    <dgm:cxn modelId="{019A879F-1065-480C-89AD-5849215637D3}" type="presParOf" srcId="{72E681EA-8F70-4741-9EDE-BC4077F2ABE5}" destId="{9AA8E674-215B-46EB-B708-7EA22C3BE508}" srcOrd="1" destOrd="0" presId="urn:microsoft.com/office/officeart/2018/2/layout/IconVerticalSolidList"/>
    <dgm:cxn modelId="{85F3F7AA-1DB1-4D0C-A82C-6034C4E2DD41}" type="presParOf" srcId="{72E681EA-8F70-4741-9EDE-BC4077F2ABE5}" destId="{F35C0DA4-BFC2-4A72-A009-76B927FC6B49}" srcOrd="2" destOrd="0" presId="urn:microsoft.com/office/officeart/2018/2/layout/IconVerticalSolidList"/>
    <dgm:cxn modelId="{F99A222E-9705-49D9-8F8A-20DE0ABEC75A}" type="presParOf" srcId="{72E681EA-8F70-4741-9EDE-BC4077F2ABE5}" destId="{6B9FB044-6337-4BDE-BB5C-C60E3742DE0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1CF52F-CAA8-43D9-9A03-ABC318362B02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1C04B068-122F-4ED5-80E8-9B62283BA5D7}">
      <dgm:prSet/>
      <dgm:spPr/>
      <dgm:t>
        <a:bodyPr/>
        <a:lstStyle/>
        <a:p>
          <a:pPr>
            <a:defRPr cap="all"/>
          </a:pPr>
          <a:r>
            <a:rPr lang="en-CA"/>
            <a:t>Language</a:t>
          </a:r>
          <a:endParaRPr lang="en-US"/>
        </a:p>
      </dgm:t>
    </dgm:pt>
    <dgm:pt modelId="{2C205A86-8BDC-401C-BAB2-3846A8EBE26F}" type="parTrans" cxnId="{5979A99C-8095-4020-8F1D-C5699A0D8DC7}">
      <dgm:prSet/>
      <dgm:spPr/>
      <dgm:t>
        <a:bodyPr/>
        <a:lstStyle/>
        <a:p>
          <a:endParaRPr lang="en-US"/>
        </a:p>
      </dgm:t>
    </dgm:pt>
    <dgm:pt modelId="{6127018F-C769-4D5F-8322-8241648366DD}" type="sibTrans" cxnId="{5979A99C-8095-4020-8F1D-C5699A0D8DC7}">
      <dgm:prSet/>
      <dgm:spPr/>
      <dgm:t>
        <a:bodyPr/>
        <a:lstStyle/>
        <a:p>
          <a:endParaRPr lang="en-US"/>
        </a:p>
      </dgm:t>
    </dgm:pt>
    <dgm:pt modelId="{935A9509-431B-4773-B3F9-B7237C07ED5F}">
      <dgm:prSet/>
      <dgm:spPr/>
      <dgm:t>
        <a:bodyPr/>
        <a:lstStyle/>
        <a:p>
          <a:pPr>
            <a:defRPr cap="all"/>
          </a:pPr>
          <a:r>
            <a:rPr lang="en-CA"/>
            <a:t>Communication</a:t>
          </a:r>
          <a:endParaRPr lang="en-US"/>
        </a:p>
      </dgm:t>
    </dgm:pt>
    <dgm:pt modelId="{F692AC96-FC4A-4D8A-8A9F-4D9756F4E1A5}" type="parTrans" cxnId="{3D73548A-6C33-4382-B1CE-965109D0A79C}">
      <dgm:prSet/>
      <dgm:spPr/>
      <dgm:t>
        <a:bodyPr/>
        <a:lstStyle/>
        <a:p>
          <a:endParaRPr lang="en-US"/>
        </a:p>
      </dgm:t>
    </dgm:pt>
    <dgm:pt modelId="{D162187C-D2AA-46FB-BB75-17C1681DDD1D}" type="sibTrans" cxnId="{3D73548A-6C33-4382-B1CE-965109D0A79C}">
      <dgm:prSet/>
      <dgm:spPr/>
      <dgm:t>
        <a:bodyPr/>
        <a:lstStyle/>
        <a:p>
          <a:endParaRPr lang="en-US"/>
        </a:p>
      </dgm:t>
    </dgm:pt>
    <dgm:pt modelId="{E06FF3F8-9B27-4D88-AF8E-BDE34FD46DA3}" type="pres">
      <dgm:prSet presAssocID="{4B1CF52F-CAA8-43D9-9A03-ABC318362B02}" presName="root" presStyleCnt="0">
        <dgm:presLayoutVars>
          <dgm:dir/>
          <dgm:resizeHandles val="exact"/>
        </dgm:presLayoutVars>
      </dgm:prSet>
      <dgm:spPr/>
    </dgm:pt>
    <dgm:pt modelId="{6419FDE9-6527-4FD9-B687-21FB9D7B4F56}" type="pres">
      <dgm:prSet presAssocID="{1C04B068-122F-4ED5-80E8-9B62283BA5D7}" presName="compNode" presStyleCnt="0"/>
      <dgm:spPr/>
    </dgm:pt>
    <dgm:pt modelId="{2BA963A1-7A15-4F4C-91E8-5922DF866F1E}" type="pres">
      <dgm:prSet presAssocID="{1C04B068-122F-4ED5-80E8-9B62283BA5D7}" presName="iconBgRect" presStyleLbl="bgShp" presStyleIdx="0" presStyleCnt="2"/>
      <dgm:spPr/>
    </dgm:pt>
    <dgm:pt modelId="{163FE480-8296-4872-A660-255E770F1E6A}" type="pres">
      <dgm:prSet presAssocID="{1C04B068-122F-4ED5-80E8-9B62283BA5D7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scours"/>
        </a:ext>
      </dgm:extLst>
    </dgm:pt>
    <dgm:pt modelId="{E3329550-AAF2-47D5-BF45-F926B3CD5943}" type="pres">
      <dgm:prSet presAssocID="{1C04B068-122F-4ED5-80E8-9B62283BA5D7}" presName="spaceRect" presStyleCnt="0"/>
      <dgm:spPr/>
    </dgm:pt>
    <dgm:pt modelId="{EF3C85C3-4549-4348-BF0A-2EBF5ACA1B66}" type="pres">
      <dgm:prSet presAssocID="{1C04B068-122F-4ED5-80E8-9B62283BA5D7}" presName="textRect" presStyleLbl="revTx" presStyleIdx="0" presStyleCnt="2">
        <dgm:presLayoutVars>
          <dgm:chMax val="1"/>
          <dgm:chPref val="1"/>
        </dgm:presLayoutVars>
      </dgm:prSet>
      <dgm:spPr/>
    </dgm:pt>
    <dgm:pt modelId="{C502219B-2044-4455-A0BE-7B5B24647B5C}" type="pres">
      <dgm:prSet presAssocID="{6127018F-C769-4D5F-8322-8241648366DD}" presName="sibTrans" presStyleCnt="0"/>
      <dgm:spPr/>
    </dgm:pt>
    <dgm:pt modelId="{483AE8F7-66C6-4163-ADD7-F4CBF8BF4146}" type="pres">
      <dgm:prSet presAssocID="{935A9509-431B-4773-B3F9-B7237C07ED5F}" presName="compNode" presStyleCnt="0"/>
      <dgm:spPr/>
    </dgm:pt>
    <dgm:pt modelId="{B8DD4E43-8EE9-4769-8AEB-6FE48837302C}" type="pres">
      <dgm:prSet presAssocID="{935A9509-431B-4773-B3F9-B7237C07ED5F}" presName="iconBgRect" presStyleLbl="bgShp" presStyleIdx="1" presStyleCnt="2"/>
      <dgm:spPr/>
    </dgm:pt>
    <dgm:pt modelId="{0388D66F-8BEB-4EF0-87AC-801BB6B34932}" type="pres">
      <dgm:prSet presAssocID="{935A9509-431B-4773-B3F9-B7237C07ED5F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versation"/>
        </a:ext>
      </dgm:extLst>
    </dgm:pt>
    <dgm:pt modelId="{81656623-FFA0-4B74-B8F3-D425B184E802}" type="pres">
      <dgm:prSet presAssocID="{935A9509-431B-4773-B3F9-B7237C07ED5F}" presName="spaceRect" presStyleCnt="0"/>
      <dgm:spPr/>
    </dgm:pt>
    <dgm:pt modelId="{853CF569-34AD-4833-8F83-2248D3BC27F8}" type="pres">
      <dgm:prSet presAssocID="{935A9509-431B-4773-B3F9-B7237C07ED5F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327FFF36-D320-44C7-8D98-19CE899EF727}" type="presOf" srcId="{935A9509-431B-4773-B3F9-B7237C07ED5F}" destId="{853CF569-34AD-4833-8F83-2248D3BC27F8}" srcOrd="0" destOrd="0" presId="urn:microsoft.com/office/officeart/2018/5/layout/IconCircleLabelList"/>
    <dgm:cxn modelId="{8921A485-3FC1-46B5-A5FF-C7311023ED22}" type="presOf" srcId="{4B1CF52F-CAA8-43D9-9A03-ABC318362B02}" destId="{E06FF3F8-9B27-4D88-AF8E-BDE34FD46DA3}" srcOrd="0" destOrd="0" presId="urn:microsoft.com/office/officeart/2018/5/layout/IconCircleLabelList"/>
    <dgm:cxn modelId="{3D73548A-6C33-4382-B1CE-965109D0A79C}" srcId="{4B1CF52F-CAA8-43D9-9A03-ABC318362B02}" destId="{935A9509-431B-4773-B3F9-B7237C07ED5F}" srcOrd="1" destOrd="0" parTransId="{F692AC96-FC4A-4D8A-8A9F-4D9756F4E1A5}" sibTransId="{D162187C-D2AA-46FB-BB75-17C1681DDD1D}"/>
    <dgm:cxn modelId="{5979A99C-8095-4020-8F1D-C5699A0D8DC7}" srcId="{4B1CF52F-CAA8-43D9-9A03-ABC318362B02}" destId="{1C04B068-122F-4ED5-80E8-9B62283BA5D7}" srcOrd="0" destOrd="0" parTransId="{2C205A86-8BDC-401C-BAB2-3846A8EBE26F}" sibTransId="{6127018F-C769-4D5F-8322-8241648366DD}"/>
    <dgm:cxn modelId="{8362CDCB-92F3-48D6-A369-7D346BF83CD7}" type="presOf" srcId="{1C04B068-122F-4ED5-80E8-9B62283BA5D7}" destId="{EF3C85C3-4549-4348-BF0A-2EBF5ACA1B66}" srcOrd="0" destOrd="0" presId="urn:microsoft.com/office/officeart/2018/5/layout/IconCircleLabelList"/>
    <dgm:cxn modelId="{C9F7D629-9AE9-478E-B6D8-A4E55E7DB6BD}" type="presParOf" srcId="{E06FF3F8-9B27-4D88-AF8E-BDE34FD46DA3}" destId="{6419FDE9-6527-4FD9-B687-21FB9D7B4F56}" srcOrd="0" destOrd="0" presId="urn:microsoft.com/office/officeart/2018/5/layout/IconCircleLabelList"/>
    <dgm:cxn modelId="{C51A8B51-B841-4038-BA31-8467D5C317CA}" type="presParOf" srcId="{6419FDE9-6527-4FD9-B687-21FB9D7B4F56}" destId="{2BA963A1-7A15-4F4C-91E8-5922DF866F1E}" srcOrd="0" destOrd="0" presId="urn:microsoft.com/office/officeart/2018/5/layout/IconCircleLabelList"/>
    <dgm:cxn modelId="{0DC8971D-46DE-418D-AB87-E392C341D366}" type="presParOf" srcId="{6419FDE9-6527-4FD9-B687-21FB9D7B4F56}" destId="{163FE480-8296-4872-A660-255E770F1E6A}" srcOrd="1" destOrd="0" presId="urn:microsoft.com/office/officeart/2018/5/layout/IconCircleLabelList"/>
    <dgm:cxn modelId="{D9099A6D-68CE-4FD9-9F6B-E913FA91976C}" type="presParOf" srcId="{6419FDE9-6527-4FD9-B687-21FB9D7B4F56}" destId="{E3329550-AAF2-47D5-BF45-F926B3CD5943}" srcOrd="2" destOrd="0" presId="urn:microsoft.com/office/officeart/2018/5/layout/IconCircleLabelList"/>
    <dgm:cxn modelId="{2A796C22-D4DA-4A7F-848F-1E17090FB707}" type="presParOf" srcId="{6419FDE9-6527-4FD9-B687-21FB9D7B4F56}" destId="{EF3C85C3-4549-4348-BF0A-2EBF5ACA1B66}" srcOrd="3" destOrd="0" presId="urn:microsoft.com/office/officeart/2018/5/layout/IconCircleLabelList"/>
    <dgm:cxn modelId="{65611E48-ECA3-4386-A097-5D3F9538AE4F}" type="presParOf" srcId="{E06FF3F8-9B27-4D88-AF8E-BDE34FD46DA3}" destId="{C502219B-2044-4455-A0BE-7B5B24647B5C}" srcOrd="1" destOrd="0" presId="urn:microsoft.com/office/officeart/2018/5/layout/IconCircleLabelList"/>
    <dgm:cxn modelId="{F22FCA1D-37A6-4988-86EA-257119FA949B}" type="presParOf" srcId="{E06FF3F8-9B27-4D88-AF8E-BDE34FD46DA3}" destId="{483AE8F7-66C6-4163-ADD7-F4CBF8BF4146}" srcOrd="2" destOrd="0" presId="urn:microsoft.com/office/officeart/2018/5/layout/IconCircleLabelList"/>
    <dgm:cxn modelId="{0152F7E3-9A4D-476C-B30D-8C6E4CB890C2}" type="presParOf" srcId="{483AE8F7-66C6-4163-ADD7-F4CBF8BF4146}" destId="{B8DD4E43-8EE9-4769-8AEB-6FE48837302C}" srcOrd="0" destOrd="0" presId="urn:microsoft.com/office/officeart/2018/5/layout/IconCircleLabelList"/>
    <dgm:cxn modelId="{8E1B56DC-39AC-4B2B-81A9-821DDFE7264C}" type="presParOf" srcId="{483AE8F7-66C6-4163-ADD7-F4CBF8BF4146}" destId="{0388D66F-8BEB-4EF0-87AC-801BB6B34932}" srcOrd="1" destOrd="0" presId="urn:microsoft.com/office/officeart/2018/5/layout/IconCircleLabelList"/>
    <dgm:cxn modelId="{ED512990-B019-45EC-8FBF-1FC21322DB8E}" type="presParOf" srcId="{483AE8F7-66C6-4163-ADD7-F4CBF8BF4146}" destId="{81656623-FFA0-4B74-B8F3-D425B184E802}" srcOrd="2" destOrd="0" presId="urn:microsoft.com/office/officeart/2018/5/layout/IconCircleLabelList"/>
    <dgm:cxn modelId="{9F68B1CD-82C2-4E79-97D5-54A53A2FEE29}" type="presParOf" srcId="{483AE8F7-66C6-4163-ADD7-F4CBF8BF4146}" destId="{853CF569-34AD-4833-8F83-2248D3BC27F8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C3180A-7DC1-4D59-B04D-A2D087398786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9726718-0A9B-4C0E-BB57-F1FF78134909}">
      <dgm:prSet/>
      <dgm:spPr/>
      <dgm:t>
        <a:bodyPr/>
        <a:lstStyle/>
        <a:p>
          <a:r>
            <a:rPr lang="en-CA" dirty="0"/>
            <a:t>Grammar-based speaking activities</a:t>
          </a:r>
          <a:endParaRPr lang="en-US" dirty="0"/>
        </a:p>
      </dgm:t>
    </dgm:pt>
    <dgm:pt modelId="{C5FAD232-A710-40AE-986D-7FC181EEAF12}" type="parTrans" cxnId="{B6E544CF-9AD9-490A-98C6-5D74790A5E01}">
      <dgm:prSet/>
      <dgm:spPr/>
      <dgm:t>
        <a:bodyPr/>
        <a:lstStyle/>
        <a:p>
          <a:endParaRPr lang="en-US"/>
        </a:p>
      </dgm:t>
    </dgm:pt>
    <dgm:pt modelId="{B662C26C-2357-4519-8A6B-B8ED4A6F0362}" type="sibTrans" cxnId="{B6E544CF-9AD9-490A-98C6-5D74790A5E01}">
      <dgm:prSet/>
      <dgm:spPr/>
      <dgm:t>
        <a:bodyPr/>
        <a:lstStyle/>
        <a:p>
          <a:endParaRPr lang="en-US"/>
        </a:p>
      </dgm:t>
    </dgm:pt>
    <dgm:pt modelId="{217032A8-1E8A-4DA6-8FCC-463643516A29}">
      <dgm:prSet/>
      <dgm:spPr/>
      <dgm:t>
        <a:bodyPr/>
        <a:lstStyle/>
        <a:p>
          <a:r>
            <a:rPr lang="en-CA" dirty="0"/>
            <a:t>Discuss this amazing person</a:t>
          </a:r>
          <a:endParaRPr lang="en-US" dirty="0"/>
        </a:p>
      </dgm:t>
    </dgm:pt>
    <dgm:pt modelId="{57F06A50-BACB-4FD0-B3D6-A2DCF4FD50E4}" type="parTrans" cxnId="{2661547E-1D26-4232-88F2-4136F33F0D5B}">
      <dgm:prSet/>
      <dgm:spPr/>
      <dgm:t>
        <a:bodyPr/>
        <a:lstStyle/>
        <a:p>
          <a:endParaRPr lang="en-US"/>
        </a:p>
      </dgm:t>
    </dgm:pt>
    <dgm:pt modelId="{5BF27B4F-A51F-4A11-A9DE-E47BC3022B45}" type="sibTrans" cxnId="{2661547E-1D26-4232-88F2-4136F33F0D5B}">
      <dgm:prSet/>
      <dgm:spPr/>
      <dgm:t>
        <a:bodyPr/>
        <a:lstStyle/>
        <a:p>
          <a:endParaRPr lang="en-US"/>
        </a:p>
      </dgm:t>
    </dgm:pt>
    <dgm:pt modelId="{43679BE7-E67C-48F3-A798-7ABA6A61F21C}">
      <dgm:prSet/>
      <dgm:spPr/>
      <dgm:t>
        <a:bodyPr/>
        <a:lstStyle/>
        <a:p>
          <a:r>
            <a:rPr lang="en-CA" dirty="0"/>
            <a:t>Discuss this one-sided issue</a:t>
          </a:r>
          <a:endParaRPr lang="en-US" dirty="0"/>
        </a:p>
      </dgm:t>
    </dgm:pt>
    <dgm:pt modelId="{33704FA7-B756-42AF-B10C-3BC2EDC91C67}" type="parTrans" cxnId="{5F627571-15B9-4B09-A193-6FECF0316C90}">
      <dgm:prSet/>
      <dgm:spPr/>
      <dgm:t>
        <a:bodyPr/>
        <a:lstStyle/>
        <a:p>
          <a:endParaRPr lang="en-US"/>
        </a:p>
      </dgm:t>
    </dgm:pt>
    <dgm:pt modelId="{F769B00D-BFB0-4991-8532-7B9CFAAA3382}" type="sibTrans" cxnId="{5F627571-15B9-4B09-A193-6FECF0316C90}">
      <dgm:prSet/>
      <dgm:spPr/>
      <dgm:t>
        <a:bodyPr/>
        <a:lstStyle/>
        <a:p>
          <a:endParaRPr lang="en-US"/>
        </a:p>
      </dgm:t>
    </dgm:pt>
    <dgm:pt modelId="{512EF4C8-DCC7-4873-A1B3-F317BCF7AD83}">
      <dgm:prSet/>
      <dgm:spPr/>
      <dgm:t>
        <a:bodyPr/>
        <a:lstStyle/>
        <a:p>
          <a:r>
            <a:rPr lang="en-CA" dirty="0"/>
            <a:t>Argue about this controversial issue</a:t>
          </a:r>
          <a:endParaRPr lang="en-US" dirty="0"/>
        </a:p>
      </dgm:t>
    </dgm:pt>
    <dgm:pt modelId="{BE31E073-ECEC-4C5E-B594-022A6DF2D76E}" type="parTrans" cxnId="{B799F105-0517-4D45-B5B4-DE78A9155B49}">
      <dgm:prSet/>
      <dgm:spPr/>
      <dgm:t>
        <a:bodyPr/>
        <a:lstStyle/>
        <a:p>
          <a:endParaRPr lang="en-US"/>
        </a:p>
      </dgm:t>
    </dgm:pt>
    <dgm:pt modelId="{2D037C3B-9FBD-498A-A903-B500484A86CD}" type="sibTrans" cxnId="{B799F105-0517-4D45-B5B4-DE78A9155B49}">
      <dgm:prSet/>
      <dgm:spPr/>
      <dgm:t>
        <a:bodyPr/>
        <a:lstStyle/>
        <a:p>
          <a:endParaRPr lang="en-US"/>
        </a:p>
      </dgm:t>
    </dgm:pt>
    <dgm:pt modelId="{69F9514F-48B2-4D34-A8CC-7AC97AB56F2D}">
      <dgm:prSet/>
      <dgm:spPr/>
      <dgm:t>
        <a:bodyPr/>
        <a:lstStyle/>
        <a:p>
          <a:r>
            <a:rPr lang="en-US" dirty="0"/>
            <a:t>Write about your favorite trip.</a:t>
          </a:r>
          <a:br>
            <a:rPr lang="en-US" dirty="0"/>
          </a:br>
          <a:r>
            <a:rPr lang="en-US" dirty="0"/>
            <a:t>(You can make it up!)</a:t>
          </a:r>
        </a:p>
      </dgm:t>
    </dgm:pt>
    <dgm:pt modelId="{71A29968-782A-46F8-B63D-624CD834A5DF}" type="parTrans" cxnId="{A2D0C0D1-DA83-4DE0-B6CE-48BCCD60B999}">
      <dgm:prSet/>
      <dgm:spPr/>
      <dgm:t>
        <a:bodyPr/>
        <a:lstStyle/>
        <a:p>
          <a:endParaRPr lang="fr-CA"/>
        </a:p>
      </dgm:t>
    </dgm:pt>
    <dgm:pt modelId="{903F527F-8C08-4D76-8B1E-75D49D5224D7}" type="sibTrans" cxnId="{A2D0C0D1-DA83-4DE0-B6CE-48BCCD60B999}">
      <dgm:prSet/>
      <dgm:spPr/>
      <dgm:t>
        <a:bodyPr/>
        <a:lstStyle/>
        <a:p>
          <a:endParaRPr lang="fr-CA"/>
        </a:p>
      </dgm:t>
    </dgm:pt>
    <dgm:pt modelId="{E619DFE8-61B8-4738-BFA7-604BC9C4D92D}" type="pres">
      <dgm:prSet presAssocID="{E6C3180A-7DC1-4D59-B04D-A2D087398786}" presName="linear" presStyleCnt="0">
        <dgm:presLayoutVars>
          <dgm:animLvl val="lvl"/>
          <dgm:resizeHandles val="exact"/>
        </dgm:presLayoutVars>
      </dgm:prSet>
      <dgm:spPr/>
    </dgm:pt>
    <dgm:pt modelId="{F4C6B471-0240-42A4-A98F-B62558D6F98A}" type="pres">
      <dgm:prSet presAssocID="{A9726718-0A9B-4C0E-BB57-F1FF78134909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7B029D11-0926-4030-8081-9EB7A1AFCFD0}" type="pres">
      <dgm:prSet presAssocID="{B662C26C-2357-4519-8A6B-B8ED4A6F0362}" presName="spacer" presStyleCnt="0"/>
      <dgm:spPr/>
    </dgm:pt>
    <dgm:pt modelId="{481E5E99-8D5B-412F-AF61-5FDBA7421CC2}" type="pres">
      <dgm:prSet presAssocID="{217032A8-1E8A-4DA6-8FCC-463643516A29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EB1C144E-3DB2-4E11-A238-310A08B7ECD7}" type="pres">
      <dgm:prSet presAssocID="{5BF27B4F-A51F-4A11-A9DE-E47BC3022B45}" presName="spacer" presStyleCnt="0"/>
      <dgm:spPr/>
    </dgm:pt>
    <dgm:pt modelId="{99535453-6EFE-4E0D-AAE6-0CFE5CE4502C}" type="pres">
      <dgm:prSet presAssocID="{43679BE7-E67C-48F3-A798-7ABA6A61F21C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D167AD54-E9F7-457D-9F01-186941161292}" type="pres">
      <dgm:prSet presAssocID="{F769B00D-BFB0-4991-8532-7B9CFAAA3382}" presName="spacer" presStyleCnt="0"/>
      <dgm:spPr/>
    </dgm:pt>
    <dgm:pt modelId="{AE950DB6-9DEB-42D3-9694-C7E59F0DAD36}" type="pres">
      <dgm:prSet presAssocID="{512EF4C8-DCC7-4873-A1B3-F317BCF7AD83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20F4906A-2F5B-468A-8BB5-AAAA722C0AA7}" type="pres">
      <dgm:prSet presAssocID="{2D037C3B-9FBD-498A-A903-B500484A86CD}" presName="spacer" presStyleCnt="0"/>
      <dgm:spPr/>
    </dgm:pt>
    <dgm:pt modelId="{B4F0F347-0466-4716-AAB9-97C0C5B03E2A}" type="pres">
      <dgm:prSet presAssocID="{69F9514F-48B2-4D34-A8CC-7AC97AB56F2D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B799F105-0517-4D45-B5B4-DE78A9155B49}" srcId="{E6C3180A-7DC1-4D59-B04D-A2D087398786}" destId="{512EF4C8-DCC7-4873-A1B3-F317BCF7AD83}" srcOrd="3" destOrd="0" parTransId="{BE31E073-ECEC-4C5E-B594-022A6DF2D76E}" sibTransId="{2D037C3B-9FBD-498A-A903-B500484A86CD}"/>
    <dgm:cxn modelId="{8283D123-9180-4A9C-B1B5-C0967B4B56BD}" type="presOf" srcId="{217032A8-1E8A-4DA6-8FCC-463643516A29}" destId="{481E5E99-8D5B-412F-AF61-5FDBA7421CC2}" srcOrd="0" destOrd="0" presId="urn:microsoft.com/office/officeart/2005/8/layout/vList2"/>
    <dgm:cxn modelId="{5AC38165-0F91-4E06-88C5-241E7DF66505}" type="presOf" srcId="{E6C3180A-7DC1-4D59-B04D-A2D087398786}" destId="{E619DFE8-61B8-4738-BFA7-604BC9C4D92D}" srcOrd="0" destOrd="0" presId="urn:microsoft.com/office/officeart/2005/8/layout/vList2"/>
    <dgm:cxn modelId="{599CC24D-E847-4FCC-B588-627BC490FB49}" type="presOf" srcId="{43679BE7-E67C-48F3-A798-7ABA6A61F21C}" destId="{99535453-6EFE-4E0D-AAE6-0CFE5CE4502C}" srcOrd="0" destOrd="0" presId="urn:microsoft.com/office/officeart/2005/8/layout/vList2"/>
    <dgm:cxn modelId="{5F627571-15B9-4B09-A193-6FECF0316C90}" srcId="{E6C3180A-7DC1-4D59-B04D-A2D087398786}" destId="{43679BE7-E67C-48F3-A798-7ABA6A61F21C}" srcOrd="2" destOrd="0" parTransId="{33704FA7-B756-42AF-B10C-3BC2EDC91C67}" sibTransId="{F769B00D-BFB0-4991-8532-7B9CFAAA3382}"/>
    <dgm:cxn modelId="{79DF4E58-55E1-44C8-BD45-D57E5CD6ACB4}" type="presOf" srcId="{512EF4C8-DCC7-4873-A1B3-F317BCF7AD83}" destId="{AE950DB6-9DEB-42D3-9694-C7E59F0DAD36}" srcOrd="0" destOrd="0" presId="urn:microsoft.com/office/officeart/2005/8/layout/vList2"/>
    <dgm:cxn modelId="{2661547E-1D26-4232-88F2-4136F33F0D5B}" srcId="{E6C3180A-7DC1-4D59-B04D-A2D087398786}" destId="{217032A8-1E8A-4DA6-8FCC-463643516A29}" srcOrd="1" destOrd="0" parTransId="{57F06A50-BACB-4FD0-B3D6-A2DCF4FD50E4}" sibTransId="{5BF27B4F-A51F-4A11-A9DE-E47BC3022B45}"/>
    <dgm:cxn modelId="{51865DAB-1647-4396-A32C-DE3D6E58D7FB}" type="presOf" srcId="{69F9514F-48B2-4D34-A8CC-7AC97AB56F2D}" destId="{B4F0F347-0466-4716-AAB9-97C0C5B03E2A}" srcOrd="0" destOrd="0" presId="urn:microsoft.com/office/officeart/2005/8/layout/vList2"/>
    <dgm:cxn modelId="{CA3B2CC5-2E1B-4E55-9952-65A8F423DE5B}" type="presOf" srcId="{A9726718-0A9B-4C0E-BB57-F1FF78134909}" destId="{F4C6B471-0240-42A4-A98F-B62558D6F98A}" srcOrd="0" destOrd="0" presId="urn:microsoft.com/office/officeart/2005/8/layout/vList2"/>
    <dgm:cxn modelId="{B6E544CF-9AD9-490A-98C6-5D74790A5E01}" srcId="{E6C3180A-7DC1-4D59-B04D-A2D087398786}" destId="{A9726718-0A9B-4C0E-BB57-F1FF78134909}" srcOrd="0" destOrd="0" parTransId="{C5FAD232-A710-40AE-986D-7FC181EEAF12}" sibTransId="{B662C26C-2357-4519-8A6B-B8ED4A6F0362}"/>
    <dgm:cxn modelId="{A2D0C0D1-DA83-4DE0-B6CE-48BCCD60B999}" srcId="{E6C3180A-7DC1-4D59-B04D-A2D087398786}" destId="{69F9514F-48B2-4D34-A8CC-7AC97AB56F2D}" srcOrd="4" destOrd="0" parTransId="{71A29968-782A-46F8-B63D-624CD834A5DF}" sibTransId="{903F527F-8C08-4D76-8B1E-75D49D5224D7}"/>
    <dgm:cxn modelId="{47B9F1A8-FBEE-44CD-A094-013BAF35E950}" type="presParOf" srcId="{E619DFE8-61B8-4738-BFA7-604BC9C4D92D}" destId="{F4C6B471-0240-42A4-A98F-B62558D6F98A}" srcOrd="0" destOrd="0" presId="urn:microsoft.com/office/officeart/2005/8/layout/vList2"/>
    <dgm:cxn modelId="{7AE9FFCB-89D1-42A4-B169-5FD55A654FFB}" type="presParOf" srcId="{E619DFE8-61B8-4738-BFA7-604BC9C4D92D}" destId="{7B029D11-0926-4030-8081-9EB7A1AFCFD0}" srcOrd="1" destOrd="0" presId="urn:microsoft.com/office/officeart/2005/8/layout/vList2"/>
    <dgm:cxn modelId="{071BA8C5-87B1-4B3F-A22A-DEA17C2BCECB}" type="presParOf" srcId="{E619DFE8-61B8-4738-BFA7-604BC9C4D92D}" destId="{481E5E99-8D5B-412F-AF61-5FDBA7421CC2}" srcOrd="2" destOrd="0" presId="urn:microsoft.com/office/officeart/2005/8/layout/vList2"/>
    <dgm:cxn modelId="{D72023EA-381D-4F0E-90BE-B88789F9592B}" type="presParOf" srcId="{E619DFE8-61B8-4738-BFA7-604BC9C4D92D}" destId="{EB1C144E-3DB2-4E11-A238-310A08B7ECD7}" srcOrd="3" destOrd="0" presId="urn:microsoft.com/office/officeart/2005/8/layout/vList2"/>
    <dgm:cxn modelId="{724DB9C4-50CC-46F6-BAB5-3FD0808CBC59}" type="presParOf" srcId="{E619DFE8-61B8-4738-BFA7-604BC9C4D92D}" destId="{99535453-6EFE-4E0D-AAE6-0CFE5CE4502C}" srcOrd="4" destOrd="0" presId="urn:microsoft.com/office/officeart/2005/8/layout/vList2"/>
    <dgm:cxn modelId="{1434F7A3-68F2-4BF3-8B74-6CCCE396CB00}" type="presParOf" srcId="{E619DFE8-61B8-4738-BFA7-604BC9C4D92D}" destId="{D167AD54-E9F7-457D-9F01-186941161292}" srcOrd="5" destOrd="0" presId="urn:microsoft.com/office/officeart/2005/8/layout/vList2"/>
    <dgm:cxn modelId="{0A002397-071E-4366-9124-E81CE15F850C}" type="presParOf" srcId="{E619DFE8-61B8-4738-BFA7-604BC9C4D92D}" destId="{AE950DB6-9DEB-42D3-9694-C7E59F0DAD36}" srcOrd="6" destOrd="0" presId="urn:microsoft.com/office/officeart/2005/8/layout/vList2"/>
    <dgm:cxn modelId="{1CE8D0AB-CD37-480A-B793-78B79B8A4EA2}" type="presParOf" srcId="{E619DFE8-61B8-4738-BFA7-604BC9C4D92D}" destId="{20F4906A-2F5B-468A-8BB5-AAAA722C0AA7}" srcOrd="7" destOrd="0" presId="urn:microsoft.com/office/officeart/2005/8/layout/vList2"/>
    <dgm:cxn modelId="{3B460834-3E3E-4F82-8852-773B0AFC86F0}" type="presParOf" srcId="{E619DFE8-61B8-4738-BFA7-604BC9C4D92D}" destId="{B4F0F347-0466-4716-AAB9-97C0C5B03E2A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7DDD1CD-BBF2-4AB5-B2A0-FAD833C49FCF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7FE20AA-1744-4C29-9489-29631B066C6F}">
      <dgm:prSet/>
      <dgm:spPr/>
      <dgm:t>
        <a:bodyPr/>
        <a:lstStyle/>
        <a:p>
          <a:r>
            <a:rPr lang="en-CA"/>
            <a:t>Backwards design: No throwaway activities. Alignment.</a:t>
          </a:r>
          <a:endParaRPr lang="en-US"/>
        </a:p>
      </dgm:t>
    </dgm:pt>
    <dgm:pt modelId="{C3656EDD-1C53-4E16-BA37-36C1DC278639}" type="parTrans" cxnId="{9163EEC5-6A32-4566-BBD0-01FA134A09B6}">
      <dgm:prSet/>
      <dgm:spPr/>
      <dgm:t>
        <a:bodyPr/>
        <a:lstStyle/>
        <a:p>
          <a:endParaRPr lang="en-US"/>
        </a:p>
      </dgm:t>
    </dgm:pt>
    <dgm:pt modelId="{59AF6127-5EF8-4572-AA31-ADD73E50A33D}" type="sibTrans" cxnId="{9163EEC5-6A32-4566-BBD0-01FA134A09B6}">
      <dgm:prSet/>
      <dgm:spPr/>
      <dgm:t>
        <a:bodyPr/>
        <a:lstStyle/>
        <a:p>
          <a:endParaRPr lang="en-US"/>
        </a:p>
      </dgm:t>
    </dgm:pt>
    <dgm:pt modelId="{6D299504-32EB-4D15-BC6C-0E40E37111AD}">
      <dgm:prSet/>
      <dgm:spPr/>
      <dgm:t>
        <a:bodyPr/>
        <a:lstStyle/>
        <a:p>
          <a:r>
            <a:rPr lang="en-CA"/>
            <a:t>Creating engagement through genuine personal expression</a:t>
          </a:r>
          <a:endParaRPr lang="en-US"/>
        </a:p>
      </dgm:t>
    </dgm:pt>
    <dgm:pt modelId="{30853D94-9586-45AC-BC18-B739CB1D2045}" type="parTrans" cxnId="{C1C565FF-98A8-40F3-A429-42F943167A14}">
      <dgm:prSet/>
      <dgm:spPr/>
      <dgm:t>
        <a:bodyPr/>
        <a:lstStyle/>
        <a:p>
          <a:endParaRPr lang="en-US"/>
        </a:p>
      </dgm:t>
    </dgm:pt>
    <dgm:pt modelId="{934F2AFD-DC44-4135-9121-C0B91E7C7080}" type="sibTrans" cxnId="{C1C565FF-98A8-40F3-A429-42F943167A14}">
      <dgm:prSet/>
      <dgm:spPr/>
      <dgm:t>
        <a:bodyPr/>
        <a:lstStyle/>
        <a:p>
          <a:endParaRPr lang="en-US"/>
        </a:p>
      </dgm:t>
    </dgm:pt>
    <dgm:pt modelId="{F6FF8838-7413-4713-8222-8642099EA2E4}">
      <dgm:prSet/>
      <dgm:spPr/>
      <dgm:t>
        <a:bodyPr/>
        <a:lstStyle/>
        <a:p>
          <a:r>
            <a:rPr lang="en-CA"/>
            <a:t>Active learning: Very little time “lecturing.”</a:t>
          </a:r>
          <a:endParaRPr lang="en-US"/>
        </a:p>
      </dgm:t>
    </dgm:pt>
    <dgm:pt modelId="{9BCA5FD8-D86D-4AE6-B5BA-5764D6C3E20A}" type="parTrans" cxnId="{C5E3E94D-CA29-4E5E-B37F-BC89B3FD0988}">
      <dgm:prSet/>
      <dgm:spPr/>
      <dgm:t>
        <a:bodyPr/>
        <a:lstStyle/>
        <a:p>
          <a:endParaRPr lang="en-US"/>
        </a:p>
      </dgm:t>
    </dgm:pt>
    <dgm:pt modelId="{1AC0BB2F-25BB-41D2-88FD-468E8F4A3826}" type="sibTrans" cxnId="{C5E3E94D-CA29-4E5E-B37F-BC89B3FD0988}">
      <dgm:prSet/>
      <dgm:spPr/>
      <dgm:t>
        <a:bodyPr/>
        <a:lstStyle/>
        <a:p>
          <a:endParaRPr lang="en-US"/>
        </a:p>
      </dgm:t>
    </dgm:pt>
    <dgm:pt modelId="{8DF85FF3-2689-4454-A8AC-BB3A62E580FA}" type="pres">
      <dgm:prSet presAssocID="{A7DDD1CD-BBF2-4AB5-B2A0-FAD833C49FCF}" presName="root" presStyleCnt="0">
        <dgm:presLayoutVars>
          <dgm:dir/>
          <dgm:resizeHandles val="exact"/>
        </dgm:presLayoutVars>
      </dgm:prSet>
      <dgm:spPr/>
    </dgm:pt>
    <dgm:pt modelId="{A614AC35-4FA7-43EB-A7C6-6151B577B79A}" type="pres">
      <dgm:prSet presAssocID="{F7FE20AA-1744-4C29-9489-29631B066C6F}" presName="compNode" presStyleCnt="0"/>
      <dgm:spPr/>
    </dgm:pt>
    <dgm:pt modelId="{DCE885E1-BACB-409F-BB2E-44B80D064B35}" type="pres">
      <dgm:prSet presAssocID="{F7FE20AA-1744-4C29-9489-29631B066C6F}" presName="bgRect" presStyleLbl="bgShp" presStyleIdx="0" presStyleCnt="3"/>
      <dgm:spPr/>
    </dgm:pt>
    <dgm:pt modelId="{6C042A7E-C1A7-4B86-AAE9-E13ABE9FB327}" type="pres">
      <dgm:prSet presAssocID="{F7FE20AA-1744-4C29-9489-29631B066C6F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ébut"/>
        </a:ext>
      </dgm:extLst>
    </dgm:pt>
    <dgm:pt modelId="{87C7A1A3-588E-46B5-8BD2-C4BF77C89899}" type="pres">
      <dgm:prSet presAssocID="{F7FE20AA-1744-4C29-9489-29631B066C6F}" presName="spaceRect" presStyleCnt="0"/>
      <dgm:spPr/>
    </dgm:pt>
    <dgm:pt modelId="{8EC07A41-0E15-42A7-B0A3-672229B4D18D}" type="pres">
      <dgm:prSet presAssocID="{F7FE20AA-1744-4C29-9489-29631B066C6F}" presName="parTx" presStyleLbl="revTx" presStyleIdx="0" presStyleCnt="3">
        <dgm:presLayoutVars>
          <dgm:chMax val="0"/>
          <dgm:chPref val="0"/>
        </dgm:presLayoutVars>
      </dgm:prSet>
      <dgm:spPr/>
    </dgm:pt>
    <dgm:pt modelId="{D7D5E22D-8B1F-4FA6-BCE9-B00A03E6B7E1}" type="pres">
      <dgm:prSet presAssocID="{59AF6127-5EF8-4572-AA31-ADD73E50A33D}" presName="sibTrans" presStyleCnt="0"/>
      <dgm:spPr/>
    </dgm:pt>
    <dgm:pt modelId="{5EB89D8B-27B9-4F7F-96C0-78C2FEBBF976}" type="pres">
      <dgm:prSet presAssocID="{6D299504-32EB-4D15-BC6C-0E40E37111AD}" presName="compNode" presStyleCnt="0"/>
      <dgm:spPr/>
    </dgm:pt>
    <dgm:pt modelId="{F679A3C8-A345-4A16-AD04-ACAE30E688AD}" type="pres">
      <dgm:prSet presAssocID="{6D299504-32EB-4D15-BC6C-0E40E37111AD}" presName="bgRect" presStyleLbl="bgShp" presStyleIdx="1" presStyleCnt="3"/>
      <dgm:spPr/>
    </dgm:pt>
    <dgm:pt modelId="{27726AFF-5943-4632-9CF5-6F774E96D196}" type="pres">
      <dgm:prSet presAssocID="{6D299504-32EB-4D15-BC6C-0E40E37111A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œur"/>
        </a:ext>
      </dgm:extLst>
    </dgm:pt>
    <dgm:pt modelId="{6DD50CB5-217C-4113-8B06-0DE89C6E6C56}" type="pres">
      <dgm:prSet presAssocID="{6D299504-32EB-4D15-BC6C-0E40E37111AD}" presName="spaceRect" presStyleCnt="0"/>
      <dgm:spPr/>
    </dgm:pt>
    <dgm:pt modelId="{8750708C-E940-4D22-B77D-A852C65F191A}" type="pres">
      <dgm:prSet presAssocID="{6D299504-32EB-4D15-BC6C-0E40E37111AD}" presName="parTx" presStyleLbl="revTx" presStyleIdx="1" presStyleCnt="3">
        <dgm:presLayoutVars>
          <dgm:chMax val="0"/>
          <dgm:chPref val="0"/>
        </dgm:presLayoutVars>
      </dgm:prSet>
      <dgm:spPr/>
    </dgm:pt>
    <dgm:pt modelId="{9627203D-ED5F-4059-A0A2-D06E7EE703DB}" type="pres">
      <dgm:prSet presAssocID="{934F2AFD-DC44-4135-9121-C0B91E7C7080}" presName="sibTrans" presStyleCnt="0"/>
      <dgm:spPr/>
    </dgm:pt>
    <dgm:pt modelId="{C5FC0808-5D5E-4AF2-BF4B-F611060DC415}" type="pres">
      <dgm:prSet presAssocID="{F6FF8838-7413-4713-8222-8642099EA2E4}" presName="compNode" presStyleCnt="0"/>
      <dgm:spPr/>
    </dgm:pt>
    <dgm:pt modelId="{04A5C8EC-9B26-4A32-9CBB-427F28C3519E}" type="pres">
      <dgm:prSet presAssocID="{F6FF8838-7413-4713-8222-8642099EA2E4}" presName="bgRect" presStyleLbl="bgShp" presStyleIdx="2" presStyleCnt="3"/>
      <dgm:spPr/>
    </dgm:pt>
    <dgm:pt modelId="{7A46CA61-27B3-48AC-8E6A-B1734463FF37}" type="pres">
      <dgm:prSet presAssocID="{F6FF8838-7413-4713-8222-8642099EA2E4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tecting Hand"/>
        </a:ext>
      </dgm:extLst>
    </dgm:pt>
    <dgm:pt modelId="{44C4B27E-1CCF-43E5-A086-C8D69B873C9D}" type="pres">
      <dgm:prSet presAssocID="{F6FF8838-7413-4713-8222-8642099EA2E4}" presName="spaceRect" presStyleCnt="0"/>
      <dgm:spPr/>
    </dgm:pt>
    <dgm:pt modelId="{A39A1E30-D06D-4968-91B9-2871663D8338}" type="pres">
      <dgm:prSet presAssocID="{F6FF8838-7413-4713-8222-8642099EA2E4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B89F21C-759A-4F30-BB34-8179C9CBAC1B}" type="presOf" srcId="{A7DDD1CD-BBF2-4AB5-B2A0-FAD833C49FCF}" destId="{8DF85FF3-2689-4454-A8AC-BB3A62E580FA}" srcOrd="0" destOrd="0" presId="urn:microsoft.com/office/officeart/2018/2/layout/IconVerticalSolidList"/>
    <dgm:cxn modelId="{C5E3E94D-CA29-4E5E-B37F-BC89B3FD0988}" srcId="{A7DDD1CD-BBF2-4AB5-B2A0-FAD833C49FCF}" destId="{F6FF8838-7413-4713-8222-8642099EA2E4}" srcOrd="2" destOrd="0" parTransId="{9BCA5FD8-D86D-4AE6-B5BA-5764D6C3E20A}" sibTransId="{1AC0BB2F-25BB-41D2-88FD-468E8F4A3826}"/>
    <dgm:cxn modelId="{71D5175A-0FF3-412C-AC94-6EA49A379417}" type="presOf" srcId="{F6FF8838-7413-4713-8222-8642099EA2E4}" destId="{A39A1E30-D06D-4968-91B9-2871663D8338}" srcOrd="0" destOrd="0" presId="urn:microsoft.com/office/officeart/2018/2/layout/IconVerticalSolidList"/>
    <dgm:cxn modelId="{9163EEC5-6A32-4566-BBD0-01FA134A09B6}" srcId="{A7DDD1CD-BBF2-4AB5-B2A0-FAD833C49FCF}" destId="{F7FE20AA-1744-4C29-9489-29631B066C6F}" srcOrd="0" destOrd="0" parTransId="{C3656EDD-1C53-4E16-BA37-36C1DC278639}" sibTransId="{59AF6127-5EF8-4572-AA31-ADD73E50A33D}"/>
    <dgm:cxn modelId="{89E721E8-A196-4566-BED7-534ED5FC7B28}" type="presOf" srcId="{6D299504-32EB-4D15-BC6C-0E40E37111AD}" destId="{8750708C-E940-4D22-B77D-A852C65F191A}" srcOrd="0" destOrd="0" presId="urn:microsoft.com/office/officeart/2018/2/layout/IconVerticalSolidList"/>
    <dgm:cxn modelId="{798799EB-A951-4831-81B2-B3146F680A84}" type="presOf" srcId="{F7FE20AA-1744-4C29-9489-29631B066C6F}" destId="{8EC07A41-0E15-42A7-B0A3-672229B4D18D}" srcOrd="0" destOrd="0" presId="urn:microsoft.com/office/officeart/2018/2/layout/IconVerticalSolidList"/>
    <dgm:cxn modelId="{C1C565FF-98A8-40F3-A429-42F943167A14}" srcId="{A7DDD1CD-BBF2-4AB5-B2A0-FAD833C49FCF}" destId="{6D299504-32EB-4D15-BC6C-0E40E37111AD}" srcOrd="1" destOrd="0" parTransId="{30853D94-9586-45AC-BC18-B739CB1D2045}" sibTransId="{934F2AFD-DC44-4135-9121-C0B91E7C7080}"/>
    <dgm:cxn modelId="{6BC0DFC6-9CEC-4F88-AD67-C363D6295A19}" type="presParOf" srcId="{8DF85FF3-2689-4454-A8AC-BB3A62E580FA}" destId="{A614AC35-4FA7-43EB-A7C6-6151B577B79A}" srcOrd="0" destOrd="0" presId="urn:microsoft.com/office/officeart/2018/2/layout/IconVerticalSolidList"/>
    <dgm:cxn modelId="{420B4B40-42E6-4174-994D-8288AD09140C}" type="presParOf" srcId="{A614AC35-4FA7-43EB-A7C6-6151B577B79A}" destId="{DCE885E1-BACB-409F-BB2E-44B80D064B35}" srcOrd="0" destOrd="0" presId="urn:microsoft.com/office/officeart/2018/2/layout/IconVerticalSolidList"/>
    <dgm:cxn modelId="{2E11F426-A2C7-4957-A312-1F43CE60260A}" type="presParOf" srcId="{A614AC35-4FA7-43EB-A7C6-6151B577B79A}" destId="{6C042A7E-C1A7-4B86-AAE9-E13ABE9FB327}" srcOrd="1" destOrd="0" presId="urn:microsoft.com/office/officeart/2018/2/layout/IconVerticalSolidList"/>
    <dgm:cxn modelId="{72BF27B6-3CA6-4D87-BA84-B8D9AB329461}" type="presParOf" srcId="{A614AC35-4FA7-43EB-A7C6-6151B577B79A}" destId="{87C7A1A3-588E-46B5-8BD2-C4BF77C89899}" srcOrd="2" destOrd="0" presId="urn:microsoft.com/office/officeart/2018/2/layout/IconVerticalSolidList"/>
    <dgm:cxn modelId="{D62079F3-F36C-471A-A791-A401DCCA8D6F}" type="presParOf" srcId="{A614AC35-4FA7-43EB-A7C6-6151B577B79A}" destId="{8EC07A41-0E15-42A7-B0A3-672229B4D18D}" srcOrd="3" destOrd="0" presId="urn:microsoft.com/office/officeart/2018/2/layout/IconVerticalSolidList"/>
    <dgm:cxn modelId="{1FF33901-3B7B-40AB-A934-FAA26D8FB5C5}" type="presParOf" srcId="{8DF85FF3-2689-4454-A8AC-BB3A62E580FA}" destId="{D7D5E22D-8B1F-4FA6-BCE9-B00A03E6B7E1}" srcOrd="1" destOrd="0" presId="urn:microsoft.com/office/officeart/2018/2/layout/IconVerticalSolidList"/>
    <dgm:cxn modelId="{BD53899C-71AE-4C21-9BF7-06D602EAABCA}" type="presParOf" srcId="{8DF85FF3-2689-4454-A8AC-BB3A62E580FA}" destId="{5EB89D8B-27B9-4F7F-96C0-78C2FEBBF976}" srcOrd="2" destOrd="0" presId="urn:microsoft.com/office/officeart/2018/2/layout/IconVerticalSolidList"/>
    <dgm:cxn modelId="{A555FE87-B888-440D-8B6F-7962395FBFE1}" type="presParOf" srcId="{5EB89D8B-27B9-4F7F-96C0-78C2FEBBF976}" destId="{F679A3C8-A345-4A16-AD04-ACAE30E688AD}" srcOrd="0" destOrd="0" presId="urn:microsoft.com/office/officeart/2018/2/layout/IconVerticalSolidList"/>
    <dgm:cxn modelId="{13422A08-6052-4DA7-977C-BD78CC173C7F}" type="presParOf" srcId="{5EB89D8B-27B9-4F7F-96C0-78C2FEBBF976}" destId="{27726AFF-5943-4632-9CF5-6F774E96D196}" srcOrd="1" destOrd="0" presId="urn:microsoft.com/office/officeart/2018/2/layout/IconVerticalSolidList"/>
    <dgm:cxn modelId="{88BF4F38-DAE8-40CE-A56A-ED471D0110B9}" type="presParOf" srcId="{5EB89D8B-27B9-4F7F-96C0-78C2FEBBF976}" destId="{6DD50CB5-217C-4113-8B06-0DE89C6E6C56}" srcOrd="2" destOrd="0" presId="urn:microsoft.com/office/officeart/2018/2/layout/IconVerticalSolidList"/>
    <dgm:cxn modelId="{08D42A54-0FC0-43A9-B956-D319EC84D237}" type="presParOf" srcId="{5EB89D8B-27B9-4F7F-96C0-78C2FEBBF976}" destId="{8750708C-E940-4D22-B77D-A852C65F191A}" srcOrd="3" destOrd="0" presId="urn:microsoft.com/office/officeart/2018/2/layout/IconVerticalSolidList"/>
    <dgm:cxn modelId="{E2CE64E9-A9BC-4738-AF93-FCAD44F33BD4}" type="presParOf" srcId="{8DF85FF3-2689-4454-A8AC-BB3A62E580FA}" destId="{9627203D-ED5F-4059-A0A2-D06E7EE703DB}" srcOrd="3" destOrd="0" presId="urn:microsoft.com/office/officeart/2018/2/layout/IconVerticalSolidList"/>
    <dgm:cxn modelId="{C7BF5E40-A25B-4458-B91C-4872709EF9F7}" type="presParOf" srcId="{8DF85FF3-2689-4454-A8AC-BB3A62E580FA}" destId="{C5FC0808-5D5E-4AF2-BF4B-F611060DC415}" srcOrd="4" destOrd="0" presId="urn:microsoft.com/office/officeart/2018/2/layout/IconVerticalSolidList"/>
    <dgm:cxn modelId="{3A3F9CE9-6AF9-4DEF-BC4C-5E045A60AF26}" type="presParOf" srcId="{C5FC0808-5D5E-4AF2-BF4B-F611060DC415}" destId="{04A5C8EC-9B26-4A32-9CBB-427F28C3519E}" srcOrd="0" destOrd="0" presId="urn:microsoft.com/office/officeart/2018/2/layout/IconVerticalSolidList"/>
    <dgm:cxn modelId="{ABB90310-A398-427A-AC6B-15AE7BA04BBB}" type="presParOf" srcId="{C5FC0808-5D5E-4AF2-BF4B-F611060DC415}" destId="{7A46CA61-27B3-48AC-8E6A-B1734463FF37}" srcOrd="1" destOrd="0" presId="urn:microsoft.com/office/officeart/2018/2/layout/IconVerticalSolidList"/>
    <dgm:cxn modelId="{D4DA82DF-1C29-4C1D-8A22-16C4C27C1F91}" type="presParOf" srcId="{C5FC0808-5D5E-4AF2-BF4B-F611060DC415}" destId="{44C4B27E-1CCF-43E5-A086-C8D69B873C9D}" srcOrd="2" destOrd="0" presId="urn:microsoft.com/office/officeart/2018/2/layout/IconVerticalSolidList"/>
    <dgm:cxn modelId="{30768B08-FB81-4C1C-8C9E-0AE1074A366E}" type="presParOf" srcId="{C5FC0808-5D5E-4AF2-BF4B-F611060DC415}" destId="{A39A1E30-D06D-4968-91B9-2871663D833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D54FD59-E62C-4B40-9ECF-1E1157CEC6F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3620FBAA-8B58-4693-AFCB-0DCA7A69A3B8}">
      <dgm:prSet phldrT="[Texte]"/>
      <dgm:spPr/>
      <dgm:t>
        <a:bodyPr/>
        <a:lstStyle/>
        <a:p>
          <a:r>
            <a:rPr lang="en-CA" dirty="0"/>
            <a:t>102-103: Academic Enquiry 3</a:t>
          </a:r>
          <a:endParaRPr lang="fr-CA" dirty="0"/>
        </a:p>
      </dgm:t>
    </dgm:pt>
    <dgm:pt modelId="{3A61F0C1-3A63-42C0-BA12-460ECD5603DF}" type="parTrans" cxnId="{E0DA800E-6FE1-4FC8-9CBF-1413A4AEFD2E}">
      <dgm:prSet/>
      <dgm:spPr/>
      <dgm:t>
        <a:bodyPr/>
        <a:lstStyle/>
        <a:p>
          <a:endParaRPr lang="fr-CA"/>
        </a:p>
      </dgm:t>
    </dgm:pt>
    <dgm:pt modelId="{387B74CC-3AA8-475A-B816-1A38C6772546}" type="sibTrans" cxnId="{E0DA800E-6FE1-4FC8-9CBF-1413A4AEFD2E}">
      <dgm:prSet/>
      <dgm:spPr/>
      <dgm:t>
        <a:bodyPr/>
        <a:lstStyle/>
        <a:p>
          <a:endParaRPr lang="fr-CA"/>
        </a:p>
      </dgm:t>
    </dgm:pt>
    <dgm:pt modelId="{BA032737-A228-49E6-9074-EEA613A6D7D5}">
      <dgm:prSet phldrT="[Texte]"/>
      <dgm:spPr/>
      <dgm:t>
        <a:bodyPr/>
        <a:lstStyle/>
        <a:p>
          <a:r>
            <a:rPr lang="en-CA" dirty="0"/>
            <a:t>101-103: Educated, by Tara Westover</a:t>
          </a:r>
          <a:endParaRPr lang="fr-CA" dirty="0"/>
        </a:p>
      </dgm:t>
    </dgm:pt>
    <dgm:pt modelId="{1E56ED2E-F93B-4295-85EC-F86D36DA950E}" type="parTrans" cxnId="{B46B6F38-EBF0-4BCD-9C6B-48CC3611F5A1}">
      <dgm:prSet/>
      <dgm:spPr/>
      <dgm:t>
        <a:bodyPr/>
        <a:lstStyle/>
        <a:p>
          <a:endParaRPr lang="fr-CA"/>
        </a:p>
      </dgm:t>
    </dgm:pt>
    <dgm:pt modelId="{DD619422-12E2-464B-9694-93A81677DFAC}" type="sibTrans" cxnId="{B46B6F38-EBF0-4BCD-9C6B-48CC3611F5A1}">
      <dgm:prSet/>
      <dgm:spPr/>
      <dgm:t>
        <a:bodyPr/>
        <a:lstStyle/>
        <a:p>
          <a:endParaRPr lang="fr-CA"/>
        </a:p>
      </dgm:t>
    </dgm:pt>
    <dgm:pt modelId="{5546A545-4A2B-4788-8BB0-B24A7BFEA6A8}">
      <dgm:prSet phldrT="[Texte]"/>
      <dgm:spPr/>
      <dgm:t>
        <a:bodyPr/>
        <a:lstStyle/>
        <a:p>
          <a:r>
            <a:rPr lang="en-CA" dirty="0"/>
            <a:t>101:</a:t>
          </a:r>
          <a:br>
            <a:rPr lang="en-CA" dirty="0"/>
          </a:br>
          <a:r>
            <a:rPr lang="en-CA" dirty="0"/>
            <a:t>Become, Level 2</a:t>
          </a:r>
          <a:endParaRPr lang="fr-CA" dirty="0"/>
        </a:p>
      </dgm:t>
    </dgm:pt>
    <dgm:pt modelId="{E85C0EC8-83CA-4DC0-B1CB-9BA7B8003307}" type="parTrans" cxnId="{913640C8-2F11-4BF5-871A-17A2F7CD28A9}">
      <dgm:prSet/>
      <dgm:spPr/>
      <dgm:t>
        <a:bodyPr/>
        <a:lstStyle/>
        <a:p>
          <a:endParaRPr lang="fr-CA"/>
        </a:p>
      </dgm:t>
    </dgm:pt>
    <dgm:pt modelId="{65A1C44A-6A4D-455D-8691-E1D16B33FE40}" type="sibTrans" cxnId="{913640C8-2F11-4BF5-871A-17A2F7CD28A9}">
      <dgm:prSet/>
      <dgm:spPr/>
      <dgm:t>
        <a:bodyPr/>
        <a:lstStyle/>
        <a:p>
          <a:endParaRPr lang="fr-CA"/>
        </a:p>
      </dgm:t>
    </dgm:pt>
    <dgm:pt modelId="{8B731EEF-92C9-4820-BF8E-6CCF1A615911}" type="pres">
      <dgm:prSet presAssocID="{CD54FD59-E62C-4B40-9ECF-1E1157CEC6FC}" presName="Name0" presStyleCnt="0">
        <dgm:presLayoutVars>
          <dgm:dir/>
          <dgm:resizeHandles val="exact"/>
        </dgm:presLayoutVars>
      </dgm:prSet>
      <dgm:spPr/>
    </dgm:pt>
    <dgm:pt modelId="{58A7B9EA-61E2-4ACA-96CA-DD56A9E8CABA}" type="pres">
      <dgm:prSet presAssocID="{CD54FD59-E62C-4B40-9ECF-1E1157CEC6FC}" presName="bkgdShp" presStyleLbl="alignAccFollowNode1" presStyleIdx="0" presStyleCnt="1"/>
      <dgm:spPr/>
    </dgm:pt>
    <dgm:pt modelId="{3979C94E-2836-4EE2-B9AD-C63117C40F60}" type="pres">
      <dgm:prSet presAssocID="{CD54FD59-E62C-4B40-9ECF-1E1157CEC6FC}" presName="linComp" presStyleCnt="0"/>
      <dgm:spPr/>
    </dgm:pt>
    <dgm:pt modelId="{F53F7C5A-32CB-4967-8EF2-609E436F4874}" type="pres">
      <dgm:prSet presAssocID="{3620FBAA-8B58-4693-AFCB-0DCA7A69A3B8}" presName="compNode" presStyleCnt="0"/>
      <dgm:spPr/>
    </dgm:pt>
    <dgm:pt modelId="{A399E902-69F5-4C6D-9D34-4F6539356D85}" type="pres">
      <dgm:prSet presAssocID="{3620FBAA-8B58-4693-AFCB-0DCA7A69A3B8}" presName="node" presStyleLbl="node1" presStyleIdx="0" presStyleCnt="3">
        <dgm:presLayoutVars>
          <dgm:bulletEnabled val="1"/>
        </dgm:presLayoutVars>
      </dgm:prSet>
      <dgm:spPr/>
    </dgm:pt>
    <dgm:pt modelId="{2CC09493-3509-4C07-8DB0-B21AD6A9AAC4}" type="pres">
      <dgm:prSet presAssocID="{3620FBAA-8B58-4693-AFCB-0DCA7A69A3B8}" presName="invisiNode" presStyleLbl="node1" presStyleIdx="0" presStyleCnt="3"/>
      <dgm:spPr/>
    </dgm:pt>
    <dgm:pt modelId="{7A302994-33D4-4646-87C2-126C94E56865}" type="pres">
      <dgm:prSet presAssocID="{3620FBAA-8B58-4693-AFCB-0DCA7A69A3B8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t="-61000" b="-61000"/>
          </a:stretch>
        </a:blipFill>
      </dgm:spPr>
    </dgm:pt>
    <dgm:pt modelId="{1256DF06-8764-44C7-B344-C178C22995E7}" type="pres">
      <dgm:prSet presAssocID="{387B74CC-3AA8-475A-B816-1A38C6772546}" presName="sibTrans" presStyleLbl="sibTrans2D1" presStyleIdx="0" presStyleCnt="0"/>
      <dgm:spPr/>
    </dgm:pt>
    <dgm:pt modelId="{02D0189F-94FC-4D8E-96FF-EEB27403BDE0}" type="pres">
      <dgm:prSet presAssocID="{BA032737-A228-49E6-9074-EEA613A6D7D5}" presName="compNode" presStyleCnt="0"/>
      <dgm:spPr/>
    </dgm:pt>
    <dgm:pt modelId="{F046F5CB-FC94-4494-9F2E-063AA3497C8B}" type="pres">
      <dgm:prSet presAssocID="{BA032737-A228-49E6-9074-EEA613A6D7D5}" presName="node" presStyleLbl="node1" presStyleIdx="1" presStyleCnt="3">
        <dgm:presLayoutVars>
          <dgm:bulletEnabled val="1"/>
        </dgm:presLayoutVars>
      </dgm:prSet>
      <dgm:spPr/>
    </dgm:pt>
    <dgm:pt modelId="{2308E2C7-4AA5-4105-8D88-35FE686A9761}" type="pres">
      <dgm:prSet presAssocID="{BA032737-A228-49E6-9074-EEA613A6D7D5}" presName="invisiNode" presStyleLbl="node1" presStyleIdx="1" presStyleCnt="3"/>
      <dgm:spPr/>
    </dgm:pt>
    <dgm:pt modelId="{2652696C-6DB8-44EB-9285-78316987E7AA}" type="pres">
      <dgm:prSet presAssocID="{BA032737-A228-49E6-9074-EEA613A6D7D5}" presName="imagNode" presStyleLbl="fgImgPlac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t="-59000" b="-59000"/>
          </a:stretch>
        </a:blipFill>
      </dgm:spPr>
    </dgm:pt>
    <dgm:pt modelId="{AEFFF8EE-0E14-4871-BC48-13AF7317022A}" type="pres">
      <dgm:prSet presAssocID="{DD619422-12E2-464B-9694-93A81677DFAC}" presName="sibTrans" presStyleLbl="sibTrans2D1" presStyleIdx="0" presStyleCnt="0"/>
      <dgm:spPr/>
    </dgm:pt>
    <dgm:pt modelId="{3F97B2A8-DD11-4AFC-B47E-211F8ACF0BF2}" type="pres">
      <dgm:prSet presAssocID="{5546A545-4A2B-4788-8BB0-B24A7BFEA6A8}" presName="compNode" presStyleCnt="0"/>
      <dgm:spPr/>
    </dgm:pt>
    <dgm:pt modelId="{058D65EF-92A1-4783-B463-9EF203F9130C}" type="pres">
      <dgm:prSet presAssocID="{5546A545-4A2B-4788-8BB0-B24A7BFEA6A8}" presName="node" presStyleLbl="node1" presStyleIdx="2" presStyleCnt="3">
        <dgm:presLayoutVars>
          <dgm:bulletEnabled val="1"/>
        </dgm:presLayoutVars>
      </dgm:prSet>
      <dgm:spPr/>
    </dgm:pt>
    <dgm:pt modelId="{42F733DD-7EB9-4864-9AB6-6BA58D266AA4}" type="pres">
      <dgm:prSet presAssocID="{5546A545-4A2B-4788-8BB0-B24A7BFEA6A8}" presName="invisiNode" presStyleLbl="node1" presStyleIdx="2" presStyleCnt="3"/>
      <dgm:spPr/>
    </dgm:pt>
    <dgm:pt modelId="{1E6D15DB-6DCE-4D7E-94C3-640DAD672F8C}" type="pres">
      <dgm:prSet presAssocID="{5546A545-4A2B-4788-8BB0-B24A7BFEA6A8}" presName="imagNode" presStyleLbl="fgImgPlac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 t="-94000" b="-94000"/>
          </a:stretch>
        </a:blipFill>
      </dgm:spPr>
    </dgm:pt>
  </dgm:ptLst>
  <dgm:cxnLst>
    <dgm:cxn modelId="{E0DA800E-6FE1-4FC8-9CBF-1413A4AEFD2E}" srcId="{CD54FD59-E62C-4B40-9ECF-1E1157CEC6FC}" destId="{3620FBAA-8B58-4693-AFCB-0DCA7A69A3B8}" srcOrd="0" destOrd="0" parTransId="{3A61F0C1-3A63-42C0-BA12-460ECD5603DF}" sibTransId="{387B74CC-3AA8-475A-B816-1A38C6772546}"/>
    <dgm:cxn modelId="{C27FEE24-7047-4492-A5F4-2EDDE58ACB44}" type="presOf" srcId="{CD54FD59-E62C-4B40-9ECF-1E1157CEC6FC}" destId="{8B731EEF-92C9-4820-BF8E-6CCF1A615911}" srcOrd="0" destOrd="0" presId="urn:microsoft.com/office/officeart/2005/8/layout/pList2"/>
    <dgm:cxn modelId="{B46B6F38-EBF0-4BCD-9C6B-48CC3611F5A1}" srcId="{CD54FD59-E62C-4B40-9ECF-1E1157CEC6FC}" destId="{BA032737-A228-49E6-9074-EEA613A6D7D5}" srcOrd="1" destOrd="0" parTransId="{1E56ED2E-F93B-4295-85EC-F86D36DA950E}" sibTransId="{DD619422-12E2-464B-9694-93A81677DFAC}"/>
    <dgm:cxn modelId="{9D6C7B87-5E83-4FBD-885D-133B0FD57925}" type="presOf" srcId="{DD619422-12E2-464B-9694-93A81677DFAC}" destId="{AEFFF8EE-0E14-4871-BC48-13AF7317022A}" srcOrd="0" destOrd="0" presId="urn:microsoft.com/office/officeart/2005/8/layout/pList2"/>
    <dgm:cxn modelId="{5F9EDB8A-147B-476C-803C-C14DBA093B91}" type="presOf" srcId="{5546A545-4A2B-4788-8BB0-B24A7BFEA6A8}" destId="{058D65EF-92A1-4783-B463-9EF203F9130C}" srcOrd="0" destOrd="0" presId="urn:microsoft.com/office/officeart/2005/8/layout/pList2"/>
    <dgm:cxn modelId="{504F72A6-3068-4792-AE1E-351317B8F1E5}" type="presOf" srcId="{3620FBAA-8B58-4693-AFCB-0DCA7A69A3B8}" destId="{A399E902-69F5-4C6D-9D34-4F6539356D85}" srcOrd="0" destOrd="0" presId="urn:microsoft.com/office/officeart/2005/8/layout/pList2"/>
    <dgm:cxn modelId="{913640C8-2F11-4BF5-871A-17A2F7CD28A9}" srcId="{CD54FD59-E62C-4B40-9ECF-1E1157CEC6FC}" destId="{5546A545-4A2B-4788-8BB0-B24A7BFEA6A8}" srcOrd="2" destOrd="0" parTransId="{E85C0EC8-83CA-4DC0-B1CB-9BA7B8003307}" sibTransId="{65A1C44A-6A4D-455D-8691-E1D16B33FE40}"/>
    <dgm:cxn modelId="{2A9583EF-1C81-409F-BBEE-AEA402F61C32}" type="presOf" srcId="{387B74CC-3AA8-475A-B816-1A38C6772546}" destId="{1256DF06-8764-44C7-B344-C178C22995E7}" srcOrd="0" destOrd="0" presId="urn:microsoft.com/office/officeart/2005/8/layout/pList2"/>
    <dgm:cxn modelId="{30D7C4F3-4C60-4C63-9EF5-F20CB5EA5B70}" type="presOf" srcId="{BA032737-A228-49E6-9074-EEA613A6D7D5}" destId="{F046F5CB-FC94-4494-9F2E-063AA3497C8B}" srcOrd="0" destOrd="0" presId="urn:microsoft.com/office/officeart/2005/8/layout/pList2"/>
    <dgm:cxn modelId="{69F31907-8902-4072-81A1-F2CDB8C4DF74}" type="presParOf" srcId="{8B731EEF-92C9-4820-BF8E-6CCF1A615911}" destId="{58A7B9EA-61E2-4ACA-96CA-DD56A9E8CABA}" srcOrd="0" destOrd="0" presId="urn:microsoft.com/office/officeart/2005/8/layout/pList2"/>
    <dgm:cxn modelId="{AB80C943-86D3-4893-9670-90DA2DEE377A}" type="presParOf" srcId="{8B731EEF-92C9-4820-BF8E-6CCF1A615911}" destId="{3979C94E-2836-4EE2-B9AD-C63117C40F60}" srcOrd="1" destOrd="0" presId="urn:microsoft.com/office/officeart/2005/8/layout/pList2"/>
    <dgm:cxn modelId="{59635D55-C720-45B2-BCAC-313F5B5A2EE5}" type="presParOf" srcId="{3979C94E-2836-4EE2-B9AD-C63117C40F60}" destId="{F53F7C5A-32CB-4967-8EF2-609E436F4874}" srcOrd="0" destOrd="0" presId="urn:microsoft.com/office/officeart/2005/8/layout/pList2"/>
    <dgm:cxn modelId="{6910E4F1-F0F1-4779-8238-E99707CC06C0}" type="presParOf" srcId="{F53F7C5A-32CB-4967-8EF2-609E436F4874}" destId="{A399E902-69F5-4C6D-9D34-4F6539356D85}" srcOrd="0" destOrd="0" presId="urn:microsoft.com/office/officeart/2005/8/layout/pList2"/>
    <dgm:cxn modelId="{43D80677-C4B9-4F75-8E3E-9EFBB1B24DE1}" type="presParOf" srcId="{F53F7C5A-32CB-4967-8EF2-609E436F4874}" destId="{2CC09493-3509-4C07-8DB0-B21AD6A9AAC4}" srcOrd="1" destOrd="0" presId="urn:microsoft.com/office/officeart/2005/8/layout/pList2"/>
    <dgm:cxn modelId="{50057DAF-ECE2-4516-8215-599495D2229D}" type="presParOf" srcId="{F53F7C5A-32CB-4967-8EF2-609E436F4874}" destId="{7A302994-33D4-4646-87C2-126C94E56865}" srcOrd="2" destOrd="0" presId="urn:microsoft.com/office/officeart/2005/8/layout/pList2"/>
    <dgm:cxn modelId="{0E6AC9C2-2512-4A9B-BA75-E5120FA72D66}" type="presParOf" srcId="{3979C94E-2836-4EE2-B9AD-C63117C40F60}" destId="{1256DF06-8764-44C7-B344-C178C22995E7}" srcOrd="1" destOrd="0" presId="urn:microsoft.com/office/officeart/2005/8/layout/pList2"/>
    <dgm:cxn modelId="{9583114E-3C5E-432E-BD56-700169FF7881}" type="presParOf" srcId="{3979C94E-2836-4EE2-B9AD-C63117C40F60}" destId="{02D0189F-94FC-4D8E-96FF-EEB27403BDE0}" srcOrd="2" destOrd="0" presId="urn:microsoft.com/office/officeart/2005/8/layout/pList2"/>
    <dgm:cxn modelId="{AC73A782-AAE0-4685-9C76-06DF7E381B20}" type="presParOf" srcId="{02D0189F-94FC-4D8E-96FF-EEB27403BDE0}" destId="{F046F5CB-FC94-4494-9F2E-063AA3497C8B}" srcOrd="0" destOrd="0" presId="urn:microsoft.com/office/officeart/2005/8/layout/pList2"/>
    <dgm:cxn modelId="{A067D07A-B09F-4CA6-8FBE-3F8AD1003FF0}" type="presParOf" srcId="{02D0189F-94FC-4D8E-96FF-EEB27403BDE0}" destId="{2308E2C7-4AA5-4105-8D88-35FE686A9761}" srcOrd="1" destOrd="0" presId="urn:microsoft.com/office/officeart/2005/8/layout/pList2"/>
    <dgm:cxn modelId="{A70C1C42-A807-4390-AF10-5C8E4FD51FA5}" type="presParOf" srcId="{02D0189F-94FC-4D8E-96FF-EEB27403BDE0}" destId="{2652696C-6DB8-44EB-9285-78316987E7AA}" srcOrd="2" destOrd="0" presId="urn:microsoft.com/office/officeart/2005/8/layout/pList2"/>
    <dgm:cxn modelId="{6EE0B6DF-E057-46CC-A924-1D747D8FD6F6}" type="presParOf" srcId="{3979C94E-2836-4EE2-B9AD-C63117C40F60}" destId="{AEFFF8EE-0E14-4871-BC48-13AF7317022A}" srcOrd="3" destOrd="0" presId="urn:microsoft.com/office/officeart/2005/8/layout/pList2"/>
    <dgm:cxn modelId="{3119BE7D-4666-404F-BE56-3068B0DF7CDD}" type="presParOf" srcId="{3979C94E-2836-4EE2-B9AD-C63117C40F60}" destId="{3F97B2A8-DD11-4AFC-B47E-211F8ACF0BF2}" srcOrd="4" destOrd="0" presId="urn:microsoft.com/office/officeart/2005/8/layout/pList2"/>
    <dgm:cxn modelId="{A4C7BBC1-2C31-4CC9-AA0D-FA6677BDC46A}" type="presParOf" srcId="{3F97B2A8-DD11-4AFC-B47E-211F8ACF0BF2}" destId="{058D65EF-92A1-4783-B463-9EF203F9130C}" srcOrd="0" destOrd="0" presId="urn:microsoft.com/office/officeart/2005/8/layout/pList2"/>
    <dgm:cxn modelId="{5E201BB0-84C7-43CA-B0F2-007FA091B1EE}" type="presParOf" srcId="{3F97B2A8-DD11-4AFC-B47E-211F8ACF0BF2}" destId="{42F733DD-7EB9-4864-9AB6-6BA58D266AA4}" srcOrd="1" destOrd="0" presId="urn:microsoft.com/office/officeart/2005/8/layout/pList2"/>
    <dgm:cxn modelId="{0FE64398-9A0F-4AB3-9187-9936D4B4BF91}" type="presParOf" srcId="{3F97B2A8-DD11-4AFC-B47E-211F8ACF0BF2}" destId="{1E6D15DB-6DCE-4D7E-94C3-640DAD672F8C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182328-7673-40F1-8F6B-9E8B47E539B6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CA"/>
        </a:p>
      </dgm:t>
    </dgm:pt>
    <dgm:pt modelId="{298C782C-A263-4711-A220-8C01034C4DB6}">
      <dgm:prSet phldrT="[Texte]"/>
      <dgm:spPr/>
      <dgm:t>
        <a:bodyPr/>
        <a:lstStyle/>
        <a:p>
          <a:r>
            <a:rPr lang="en-CA" dirty="0"/>
            <a:t>First period: Normal classroom</a:t>
          </a:r>
          <a:endParaRPr lang="fr-CA" dirty="0"/>
        </a:p>
      </dgm:t>
    </dgm:pt>
    <dgm:pt modelId="{0EFEE8F9-6B3C-417E-935A-56AA4DF13E55}" type="parTrans" cxnId="{C530AD30-C7B5-408E-B33E-34D532A3F535}">
      <dgm:prSet/>
      <dgm:spPr/>
      <dgm:t>
        <a:bodyPr/>
        <a:lstStyle/>
        <a:p>
          <a:endParaRPr lang="fr-CA"/>
        </a:p>
      </dgm:t>
    </dgm:pt>
    <dgm:pt modelId="{0A96DCC3-5D57-4E79-B61E-7D7968CB4557}" type="sibTrans" cxnId="{C530AD30-C7B5-408E-B33E-34D532A3F535}">
      <dgm:prSet/>
      <dgm:spPr/>
      <dgm:t>
        <a:bodyPr/>
        <a:lstStyle/>
        <a:p>
          <a:endParaRPr lang="fr-CA"/>
        </a:p>
      </dgm:t>
    </dgm:pt>
    <dgm:pt modelId="{B645E53B-ACD7-4EF7-BA7B-1B846F9FCD35}">
      <dgm:prSet phldrT="[Texte]"/>
      <dgm:spPr/>
      <dgm:t>
        <a:bodyPr/>
        <a:lstStyle/>
        <a:p>
          <a:r>
            <a:rPr lang="en-CA" dirty="0"/>
            <a:t>Book discussion, prepared by a student</a:t>
          </a:r>
          <a:endParaRPr lang="fr-CA" dirty="0"/>
        </a:p>
      </dgm:t>
    </dgm:pt>
    <dgm:pt modelId="{6AB5AFB5-2461-4D0B-B940-F21E6BE2BDBD}" type="parTrans" cxnId="{DC39D44F-518B-4E9E-84D8-9DD5272E6739}">
      <dgm:prSet/>
      <dgm:spPr/>
      <dgm:t>
        <a:bodyPr/>
        <a:lstStyle/>
        <a:p>
          <a:endParaRPr lang="fr-CA"/>
        </a:p>
      </dgm:t>
    </dgm:pt>
    <dgm:pt modelId="{F786D72F-9EA2-4BDB-BA05-B48D53D5864B}" type="sibTrans" cxnId="{DC39D44F-518B-4E9E-84D8-9DD5272E6739}">
      <dgm:prSet/>
      <dgm:spPr/>
      <dgm:t>
        <a:bodyPr/>
        <a:lstStyle/>
        <a:p>
          <a:endParaRPr lang="fr-CA"/>
        </a:p>
      </dgm:t>
    </dgm:pt>
    <dgm:pt modelId="{F5FA79E4-288B-4C8B-98F5-AD0FE004664F}">
      <dgm:prSet phldrT="[Texte]"/>
      <dgm:spPr/>
      <dgm:t>
        <a:bodyPr/>
        <a:lstStyle/>
        <a:p>
          <a:r>
            <a:rPr lang="en-CA" dirty="0"/>
            <a:t>Formal instruction, usually on grammar or writing</a:t>
          </a:r>
          <a:endParaRPr lang="fr-CA" dirty="0"/>
        </a:p>
      </dgm:t>
    </dgm:pt>
    <dgm:pt modelId="{933D17C0-291B-4B72-B066-C1725C6DE710}" type="parTrans" cxnId="{621A540C-D676-496E-BE31-49E4C2BCDE71}">
      <dgm:prSet/>
      <dgm:spPr/>
      <dgm:t>
        <a:bodyPr/>
        <a:lstStyle/>
        <a:p>
          <a:endParaRPr lang="fr-CA"/>
        </a:p>
      </dgm:t>
    </dgm:pt>
    <dgm:pt modelId="{575EC2D2-D7D8-4031-A610-83F3DD8C4AAC}" type="sibTrans" cxnId="{621A540C-D676-496E-BE31-49E4C2BCDE71}">
      <dgm:prSet/>
      <dgm:spPr/>
      <dgm:t>
        <a:bodyPr/>
        <a:lstStyle/>
        <a:p>
          <a:endParaRPr lang="fr-CA"/>
        </a:p>
      </dgm:t>
    </dgm:pt>
    <dgm:pt modelId="{522C4707-6522-41EA-AA0F-0A4FB6BBA692}">
      <dgm:prSet phldrT="[Texte]"/>
      <dgm:spPr/>
      <dgm:t>
        <a:bodyPr/>
        <a:lstStyle/>
        <a:p>
          <a:r>
            <a:rPr lang="en-CA" dirty="0"/>
            <a:t>Lab period: Need computers</a:t>
          </a:r>
          <a:endParaRPr lang="fr-CA" dirty="0"/>
        </a:p>
      </dgm:t>
    </dgm:pt>
    <dgm:pt modelId="{D32EDDED-BE6D-4BC6-9712-CB98618CBAB2}" type="parTrans" cxnId="{F57D5D76-C077-4828-8F0A-80F7FD9503B1}">
      <dgm:prSet/>
      <dgm:spPr/>
      <dgm:t>
        <a:bodyPr/>
        <a:lstStyle/>
        <a:p>
          <a:endParaRPr lang="fr-CA"/>
        </a:p>
      </dgm:t>
    </dgm:pt>
    <dgm:pt modelId="{C7282DED-2B6D-4821-82FE-0DB4FF2EDBC1}" type="sibTrans" cxnId="{F57D5D76-C077-4828-8F0A-80F7FD9503B1}">
      <dgm:prSet/>
      <dgm:spPr/>
      <dgm:t>
        <a:bodyPr/>
        <a:lstStyle/>
        <a:p>
          <a:endParaRPr lang="fr-CA"/>
        </a:p>
      </dgm:t>
    </dgm:pt>
    <dgm:pt modelId="{47EED50F-FABF-4431-B7C2-E112951CB46C}">
      <dgm:prSet phldrT="[Texte]"/>
      <dgm:spPr/>
      <dgm:t>
        <a:bodyPr/>
        <a:lstStyle/>
        <a:p>
          <a:r>
            <a:rPr lang="en-CA" dirty="0"/>
            <a:t>There is a theme, like “physical health” or “personal finance.”</a:t>
          </a:r>
          <a:endParaRPr lang="fr-CA" dirty="0"/>
        </a:p>
      </dgm:t>
    </dgm:pt>
    <dgm:pt modelId="{FD79BD20-A9F6-4170-B33B-BB19F93F45B1}" type="parTrans" cxnId="{FBED7965-DC77-414E-A2BC-62A2A80D3DD2}">
      <dgm:prSet/>
      <dgm:spPr/>
      <dgm:t>
        <a:bodyPr/>
        <a:lstStyle/>
        <a:p>
          <a:endParaRPr lang="fr-CA"/>
        </a:p>
      </dgm:t>
    </dgm:pt>
    <dgm:pt modelId="{7F694BB1-C441-4E4B-B1C0-D73294ECF8B5}" type="sibTrans" cxnId="{FBED7965-DC77-414E-A2BC-62A2A80D3DD2}">
      <dgm:prSet/>
      <dgm:spPr/>
      <dgm:t>
        <a:bodyPr/>
        <a:lstStyle/>
        <a:p>
          <a:endParaRPr lang="fr-CA"/>
        </a:p>
      </dgm:t>
    </dgm:pt>
    <dgm:pt modelId="{0B125245-1CF1-4FCF-A192-EE08D61FB083}">
      <dgm:prSet phldrT="[Texte]"/>
      <dgm:spPr/>
      <dgm:t>
        <a:bodyPr/>
        <a:lstStyle/>
        <a:p>
          <a:r>
            <a:rPr lang="en-CA" dirty="0"/>
            <a:t>Read a text (“Psychology today”), watch two videos on subject.</a:t>
          </a:r>
          <a:endParaRPr lang="fr-CA" dirty="0"/>
        </a:p>
      </dgm:t>
    </dgm:pt>
    <dgm:pt modelId="{5B09AE35-4656-4880-8011-512A855BBBF4}" type="parTrans" cxnId="{1D87D0A0-979A-4766-B980-69DF6710D8DC}">
      <dgm:prSet/>
      <dgm:spPr/>
      <dgm:t>
        <a:bodyPr/>
        <a:lstStyle/>
        <a:p>
          <a:endParaRPr lang="fr-CA"/>
        </a:p>
      </dgm:t>
    </dgm:pt>
    <dgm:pt modelId="{3D700489-C96E-4577-9293-D28CE41D5912}" type="sibTrans" cxnId="{1D87D0A0-979A-4766-B980-69DF6710D8DC}">
      <dgm:prSet/>
      <dgm:spPr/>
      <dgm:t>
        <a:bodyPr/>
        <a:lstStyle/>
        <a:p>
          <a:endParaRPr lang="fr-CA"/>
        </a:p>
      </dgm:t>
    </dgm:pt>
    <dgm:pt modelId="{D951E33E-BDA5-402A-B697-9C313A06924E}">
      <dgm:prSet phldrT="[Texte]"/>
      <dgm:spPr/>
      <dgm:t>
        <a:bodyPr/>
        <a:lstStyle/>
        <a:p>
          <a:r>
            <a:rPr lang="en-CA" dirty="0"/>
            <a:t>Last period: Computers would be ideal</a:t>
          </a:r>
          <a:endParaRPr lang="fr-CA" dirty="0"/>
        </a:p>
      </dgm:t>
    </dgm:pt>
    <dgm:pt modelId="{C33858CF-98CD-4CD2-BF1C-10A00128C277}" type="parTrans" cxnId="{938263E1-50CB-43B5-8F3C-039BF629F7E4}">
      <dgm:prSet/>
      <dgm:spPr/>
      <dgm:t>
        <a:bodyPr/>
        <a:lstStyle/>
        <a:p>
          <a:endParaRPr lang="fr-CA"/>
        </a:p>
      </dgm:t>
    </dgm:pt>
    <dgm:pt modelId="{1B3A6D0F-5C3E-4046-8EC8-B2E2CE2CD316}" type="sibTrans" cxnId="{938263E1-50CB-43B5-8F3C-039BF629F7E4}">
      <dgm:prSet/>
      <dgm:spPr/>
      <dgm:t>
        <a:bodyPr/>
        <a:lstStyle/>
        <a:p>
          <a:endParaRPr lang="fr-CA"/>
        </a:p>
      </dgm:t>
    </dgm:pt>
    <dgm:pt modelId="{1BDF7A52-E4B0-496C-B859-DA68CEC4676B}">
      <dgm:prSet phldrT="[Texte]"/>
      <dgm:spPr/>
      <dgm:t>
        <a:bodyPr/>
        <a:lstStyle/>
        <a:p>
          <a:r>
            <a:rPr lang="en-CA" dirty="0"/>
            <a:t>Personal discussion on this week’s theme: The videos and text</a:t>
          </a:r>
          <a:endParaRPr lang="fr-CA" dirty="0"/>
        </a:p>
      </dgm:t>
    </dgm:pt>
    <dgm:pt modelId="{6763060C-D333-4EA9-9F15-73491FD3B10D}" type="parTrans" cxnId="{34884F4C-E709-463E-9C25-A737EF795D7E}">
      <dgm:prSet/>
      <dgm:spPr/>
      <dgm:t>
        <a:bodyPr/>
        <a:lstStyle/>
        <a:p>
          <a:endParaRPr lang="fr-CA"/>
        </a:p>
      </dgm:t>
    </dgm:pt>
    <dgm:pt modelId="{ECB07073-8033-491C-8977-DB65346A288A}" type="sibTrans" cxnId="{34884F4C-E709-463E-9C25-A737EF795D7E}">
      <dgm:prSet/>
      <dgm:spPr/>
      <dgm:t>
        <a:bodyPr/>
        <a:lstStyle/>
        <a:p>
          <a:endParaRPr lang="fr-CA"/>
        </a:p>
      </dgm:t>
    </dgm:pt>
    <dgm:pt modelId="{7D4726CF-5F53-48EB-982C-4DB4A8B048ED}">
      <dgm:prSet phldrT="[Texte]"/>
      <dgm:spPr/>
      <dgm:t>
        <a:bodyPr/>
        <a:lstStyle/>
        <a:p>
          <a:r>
            <a:rPr lang="en-CA" dirty="0"/>
            <a:t>Writing workshop: Write a paragraph, brainstorm, etc.</a:t>
          </a:r>
          <a:endParaRPr lang="fr-CA" dirty="0"/>
        </a:p>
      </dgm:t>
    </dgm:pt>
    <dgm:pt modelId="{3615074B-AA56-4846-83EB-C43AD9A88D42}" type="parTrans" cxnId="{B2068CAF-36E8-4AD6-AB35-A0B2C7717DDE}">
      <dgm:prSet/>
      <dgm:spPr/>
      <dgm:t>
        <a:bodyPr/>
        <a:lstStyle/>
        <a:p>
          <a:endParaRPr lang="fr-CA"/>
        </a:p>
      </dgm:t>
    </dgm:pt>
    <dgm:pt modelId="{2332AA00-D8D2-4743-9C18-4308E7804248}" type="sibTrans" cxnId="{B2068CAF-36E8-4AD6-AB35-A0B2C7717DDE}">
      <dgm:prSet/>
      <dgm:spPr/>
      <dgm:t>
        <a:bodyPr/>
        <a:lstStyle/>
        <a:p>
          <a:endParaRPr lang="fr-CA"/>
        </a:p>
      </dgm:t>
    </dgm:pt>
    <dgm:pt modelId="{1AF40046-BDB6-4038-B80F-72CE3FEFADDB}" type="pres">
      <dgm:prSet presAssocID="{22182328-7673-40F1-8F6B-9E8B47E539B6}" presName="linear" presStyleCnt="0">
        <dgm:presLayoutVars>
          <dgm:dir/>
          <dgm:resizeHandles val="exact"/>
        </dgm:presLayoutVars>
      </dgm:prSet>
      <dgm:spPr/>
    </dgm:pt>
    <dgm:pt modelId="{5852D528-75BF-4E38-B774-0F94965C0F7E}" type="pres">
      <dgm:prSet presAssocID="{298C782C-A263-4711-A220-8C01034C4DB6}" presName="comp" presStyleCnt="0"/>
      <dgm:spPr/>
    </dgm:pt>
    <dgm:pt modelId="{0A994CFC-44EB-48CA-98B6-0040972BD674}" type="pres">
      <dgm:prSet presAssocID="{298C782C-A263-4711-A220-8C01034C4DB6}" presName="box" presStyleLbl="node1" presStyleIdx="0" presStyleCnt="3"/>
      <dgm:spPr/>
    </dgm:pt>
    <dgm:pt modelId="{796407F9-DB84-4279-9A71-EC16D966E99A}" type="pres">
      <dgm:prSet presAssocID="{298C782C-A263-4711-A220-8C01034C4DB6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t="-17000" b="-17000"/>
          </a:stretch>
        </a:blipFill>
      </dgm:spPr>
    </dgm:pt>
    <dgm:pt modelId="{6549CFA8-091E-4D46-B0E9-B6B265568DF4}" type="pres">
      <dgm:prSet presAssocID="{298C782C-A263-4711-A220-8C01034C4DB6}" presName="text" presStyleLbl="node1" presStyleIdx="0" presStyleCnt="3">
        <dgm:presLayoutVars>
          <dgm:bulletEnabled val="1"/>
        </dgm:presLayoutVars>
      </dgm:prSet>
      <dgm:spPr/>
    </dgm:pt>
    <dgm:pt modelId="{C01BDFEF-1E2D-42DA-86E3-3D8F639E6E4E}" type="pres">
      <dgm:prSet presAssocID="{0A96DCC3-5D57-4E79-B61E-7D7968CB4557}" presName="spacer" presStyleCnt="0"/>
      <dgm:spPr/>
    </dgm:pt>
    <dgm:pt modelId="{A7F49456-3E5D-48BE-B72C-8EEC6A90424B}" type="pres">
      <dgm:prSet presAssocID="{522C4707-6522-41EA-AA0F-0A4FB6BBA692}" presName="comp" presStyleCnt="0"/>
      <dgm:spPr/>
    </dgm:pt>
    <dgm:pt modelId="{08216095-BA2B-42B9-9FDE-8FEF0FCE686F}" type="pres">
      <dgm:prSet presAssocID="{522C4707-6522-41EA-AA0F-0A4FB6BBA692}" presName="box" presStyleLbl="node1" presStyleIdx="1" presStyleCnt="3"/>
      <dgm:spPr/>
    </dgm:pt>
    <dgm:pt modelId="{B93AB879-7D3D-46D4-B0B0-67A8A4AD3728}" type="pres">
      <dgm:prSet presAssocID="{522C4707-6522-41EA-AA0F-0A4FB6BBA692}" presName="img" presStyleLbl="fgImgPlace1" presStyleIdx="1" presStyleCnt="3"/>
      <dgm:spPr>
        <a:blipFill>
          <a:blip xmlns:r="http://schemas.openxmlformats.org/officeDocument/2006/relationships"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t="-8000" b="-8000"/>
          </a:stretch>
        </a:blipFill>
      </dgm:spPr>
    </dgm:pt>
    <dgm:pt modelId="{3013074A-1281-4378-902F-9F53E57D01F6}" type="pres">
      <dgm:prSet presAssocID="{522C4707-6522-41EA-AA0F-0A4FB6BBA692}" presName="text" presStyleLbl="node1" presStyleIdx="1" presStyleCnt="3">
        <dgm:presLayoutVars>
          <dgm:bulletEnabled val="1"/>
        </dgm:presLayoutVars>
      </dgm:prSet>
      <dgm:spPr/>
    </dgm:pt>
    <dgm:pt modelId="{79F7A133-438A-4C61-909A-FD69BC11AB90}" type="pres">
      <dgm:prSet presAssocID="{C7282DED-2B6D-4821-82FE-0DB4FF2EDBC1}" presName="spacer" presStyleCnt="0"/>
      <dgm:spPr/>
    </dgm:pt>
    <dgm:pt modelId="{4E20B9F6-97C1-4A3B-B09A-D677C7AD4F21}" type="pres">
      <dgm:prSet presAssocID="{D951E33E-BDA5-402A-B697-9C313A06924E}" presName="comp" presStyleCnt="0"/>
      <dgm:spPr/>
    </dgm:pt>
    <dgm:pt modelId="{22287F55-4E4B-40C0-8BA8-CA124E5E97BE}" type="pres">
      <dgm:prSet presAssocID="{D951E33E-BDA5-402A-B697-9C313A06924E}" presName="box" presStyleLbl="node1" presStyleIdx="2" presStyleCnt="3"/>
      <dgm:spPr/>
    </dgm:pt>
    <dgm:pt modelId="{AD57C91C-0DCE-4D06-8EAF-78AF1311CEA1}" type="pres">
      <dgm:prSet presAssocID="{D951E33E-BDA5-402A-B697-9C313A06924E}" presName="img" presStyleLbl="fgImgPlace1" presStyleIdx="2" presStyleCnt="3"/>
      <dgm:spPr>
        <a:blipFill>
          <a:blip xmlns:r="http://schemas.openxmlformats.org/officeDocument/2006/relationships"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 t="-9000" b="-9000"/>
          </a:stretch>
        </a:blipFill>
      </dgm:spPr>
    </dgm:pt>
    <dgm:pt modelId="{84ABF24C-FADC-4EC8-9156-EDA3E1EC8D6E}" type="pres">
      <dgm:prSet presAssocID="{D951E33E-BDA5-402A-B697-9C313A06924E}" presName="text" presStyleLbl="node1" presStyleIdx="2" presStyleCnt="3">
        <dgm:presLayoutVars>
          <dgm:bulletEnabled val="1"/>
        </dgm:presLayoutVars>
      </dgm:prSet>
      <dgm:spPr/>
    </dgm:pt>
  </dgm:ptLst>
  <dgm:cxnLst>
    <dgm:cxn modelId="{F5E3360A-B531-45E8-B9FA-BE592DB78BEA}" type="presOf" srcId="{0B125245-1CF1-4FCF-A192-EE08D61FB083}" destId="{08216095-BA2B-42B9-9FDE-8FEF0FCE686F}" srcOrd="0" destOrd="2" presId="urn:microsoft.com/office/officeart/2005/8/layout/vList4"/>
    <dgm:cxn modelId="{621A540C-D676-496E-BE31-49E4C2BCDE71}" srcId="{298C782C-A263-4711-A220-8C01034C4DB6}" destId="{F5FA79E4-288B-4C8B-98F5-AD0FE004664F}" srcOrd="1" destOrd="0" parTransId="{933D17C0-291B-4B72-B066-C1725C6DE710}" sibTransId="{575EC2D2-D7D8-4031-A610-83F3DD8C4AAC}"/>
    <dgm:cxn modelId="{DCA2CC0E-1B51-424A-BA7B-6A70531C9D18}" type="presOf" srcId="{298C782C-A263-4711-A220-8C01034C4DB6}" destId="{6549CFA8-091E-4D46-B0E9-B6B265568DF4}" srcOrd="1" destOrd="0" presId="urn:microsoft.com/office/officeart/2005/8/layout/vList4"/>
    <dgm:cxn modelId="{CD2E8216-E09F-4EB0-AE6D-4E51B236A7F4}" type="presOf" srcId="{B645E53B-ACD7-4EF7-BA7B-1B846F9FCD35}" destId="{6549CFA8-091E-4D46-B0E9-B6B265568DF4}" srcOrd="1" destOrd="1" presId="urn:microsoft.com/office/officeart/2005/8/layout/vList4"/>
    <dgm:cxn modelId="{A53BE925-83D4-4DD3-B5C2-79C53A5ACAE9}" type="presOf" srcId="{47EED50F-FABF-4431-B7C2-E112951CB46C}" destId="{3013074A-1281-4378-902F-9F53E57D01F6}" srcOrd="1" destOrd="1" presId="urn:microsoft.com/office/officeart/2005/8/layout/vList4"/>
    <dgm:cxn modelId="{BBC78C2D-67A8-4481-AA0B-1B1CE0B32BEF}" type="presOf" srcId="{F5FA79E4-288B-4C8B-98F5-AD0FE004664F}" destId="{0A994CFC-44EB-48CA-98B6-0040972BD674}" srcOrd="0" destOrd="2" presId="urn:microsoft.com/office/officeart/2005/8/layout/vList4"/>
    <dgm:cxn modelId="{C530AD30-C7B5-408E-B33E-34D532A3F535}" srcId="{22182328-7673-40F1-8F6B-9E8B47E539B6}" destId="{298C782C-A263-4711-A220-8C01034C4DB6}" srcOrd="0" destOrd="0" parTransId="{0EFEE8F9-6B3C-417E-935A-56AA4DF13E55}" sibTransId="{0A96DCC3-5D57-4E79-B61E-7D7968CB4557}"/>
    <dgm:cxn modelId="{7E966F34-6B8E-440B-8FDE-4B950CD7BCE1}" type="presOf" srcId="{522C4707-6522-41EA-AA0F-0A4FB6BBA692}" destId="{3013074A-1281-4378-902F-9F53E57D01F6}" srcOrd="1" destOrd="0" presId="urn:microsoft.com/office/officeart/2005/8/layout/vList4"/>
    <dgm:cxn modelId="{5F41735E-AEAC-434C-B7F4-3FE49D4E6887}" type="presOf" srcId="{7D4726CF-5F53-48EB-982C-4DB4A8B048ED}" destId="{22287F55-4E4B-40C0-8BA8-CA124E5E97BE}" srcOrd="0" destOrd="2" presId="urn:microsoft.com/office/officeart/2005/8/layout/vList4"/>
    <dgm:cxn modelId="{FBED7965-DC77-414E-A2BC-62A2A80D3DD2}" srcId="{522C4707-6522-41EA-AA0F-0A4FB6BBA692}" destId="{47EED50F-FABF-4431-B7C2-E112951CB46C}" srcOrd="0" destOrd="0" parTransId="{FD79BD20-A9F6-4170-B33B-BB19F93F45B1}" sibTransId="{7F694BB1-C441-4E4B-B1C0-D73294ECF8B5}"/>
    <dgm:cxn modelId="{34884F4C-E709-463E-9C25-A737EF795D7E}" srcId="{D951E33E-BDA5-402A-B697-9C313A06924E}" destId="{1BDF7A52-E4B0-496C-B859-DA68CEC4676B}" srcOrd="0" destOrd="0" parTransId="{6763060C-D333-4EA9-9F15-73491FD3B10D}" sibTransId="{ECB07073-8033-491C-8977-DB65346A288A}"/>
    <dgm:cxn modelId="{0CAC6F4C-22A2-4D54-A336-148755B96BD0}" type="presOf" srcId="{D951E33E-BDA5-402A-B697-9C313A06924E}" destId="{22287F55-4E4B-40C0-8BA8-CA124E5E97BE}" srcOrd="0" destOrd="0" presId="urn:microsoft.com/office/officeart/2005/8/layout/vList4"/>
    <dgm:cxn modelId="{57DACE6F-B5F5-4EC0-84CC-ACC798926A63}" type="presOf" srcId="{522C4707-6522-41EA-AA0F-0A4FB6BBA692}" destId="{08216095-BA2B-42B9-9FDE-8FEF0FCE686F}" srcOrd="0" destOrd="0" presId="urn:microsoft.com/office/officeart/2005/8/layout/vList4"/>
    <dgm:cxn modelId="{DC39D44F-518B-4E9E-84D8-9DD5272E6739}" srcId="{298C782C-A263-4711-A220-8C01034C4DB6}" destId="{B645E53B-ACD7-4EF7-BA7B-1B846F9FCD35}" srcOrd="0" destOrd="0" parTransId="{6AB5AFB5-2461-4D0B-B940-F21E6BE2BDBD}" sibTransId="{F786D72F-9EA2-4BDB-BA05-B48D53D5864B}"/>
    <dgm:cxn modelId="{16E09E54-6F64-495F-8B19-9F565F4A8024}" type="presOf" srcId="{1BDF7A52-E4B0-496C-B859-DA68CEC4676B}" destId="{22287F55-4E4B-40C0-8BA8-CA124E5E97BE}" srcOrd="0" destOrd="1" presId="urn:microsoft.com/office/officeart/2005/8/layout/vList4"/>
    <dgm:cxn modelId="{F57D5D76-C077-4828-8F0A-80F7FD9503B1}" srcId="{22182328-7673-40F1-8F6B-9E8B47E539B6}" destId="{522C4707-6522-41EA-AA0F-0A4FB6BBA692}" srcOrd="1" destOrd="0" parTransId="{D32EDDED-BE6D-4BC6-9712-CB98618CBAB2}" sibTransId="{C7282DED-2B6D-4821-82FE-0DB4FF2EDBC1}"/>
    <dgm:cxn modelId="{40883C81-0BAA-4262-823D-9ECA201D737B}" type="presOf" srcId="{F5FA79E4-288B-4C8B-98F5-AD0FE004664F}" destId="{6549CFA8-091E-4D46-B0E9-B6B265568DF4}" srcOrd="1" destOrd="2" presId="urn:microsoft.com/office/officeart/2005/8/layout/vList4"/>
    <dgm:cxn modelId="{04D8CD87-6201-45E7-A7ED-CC5ACCA7D918}" type="presOf" srcId="{22182328-7673-40F1-8F6B-9E8B47E539B6}" destId="{1AF40046-BDB6-4038-B80F-72CE3FEFADDB}" srcOrd="0" destOrd="0" presId="urn:microsoft.com/office/officeart/2005/8/layout/vList4"/>
    <dgm:cxn modelId="{19A5E089-31D6-46A7-9641-9C8BA5005BD5}" type="presOf" srcId="{0B125245-1CF1-4FCF-A192-EE08D61FB083}" destId="{3013074A-1281-4378-902F-9F53E57D01F6}" srcOrd="1" destOrd="2" presId="urn:microsoft.com/office/officeart/2005/8/layout/vList4"/>
    <dgm:cxn modelId="{129F148D-88BA-4277-8091-C0648D36329D}" type="presOf" srcId="{7D4726CF-5F53-48EB-982C-4DB4A8B048ED}" destId="{84ABF24C-FADC-4EC8-9156-EDA3E1EC8D6E}" srcOrd="1" destOrd="2" presId="urn:microsoft.com/office/officeart/2005/8/layout/vList4"/>
    <dgm:cxn modelId="{59EC5697-110C-434D-9391-99DB94BFD4C9}" type="presOf" srcId="{47EED50F-FABF-4431-B7C2-E112951CB46C}" destId="{08216095-BA2B-42B9-9FDE-8FEF0FCE686F}" srcOrd="0" destOrd="1" presId="urn:microsoft.com/office/officeart/2005/8/layout/vList4"/>
    <dgm:cxn modelId="{1D87D0A0-979A-4766-B980-69DF6710D8DC}" srcId="{522C4707-6522-41EA-AA0F-0A4FB6BBA692}" destId="{0B125245-1CF1-4FCF-A192-EE08D61FB083}" srcOrd="1" destOrd="0" parTransId="{5B09AE35-4656-4880-8011-512A855BBBF4}" sibTransId="{3D700489-C96E-4577-9293-D28CE41D5912}"/>
    <dgm:cxn modelId="{CA7F47A2-9328-4CAD-82D2-E2A97387CF74}" type="presOf" srcId="{B645E53B-ACD7-4EF7-BA7B-1B846F9FCD35}" destId="{0A994CFC-44EB-48CA-98B6-0040972BD674}" srcOrd="0" destOrd="1" presId="urn:microsoft.com/office/officeart/2005/8/layout/vList4"/>
    <dgm:cxn modelId="{B2068CAF-36E8-4AD6-AB35-A0B2C7717DDE}" srcId="{D951E33E-BDA5-402A-B697-9C313A06924E}" destId="{7D4726CF-5F53-48EB-982C-4DB4A8B048ED}" srcOrd="1" destOrd="0" parTransId="{3615074B-AA56-4846-83EB-C43AD9A88D42}" sibTransId="{2332AA00-D8D2-4743-9C18-4308E7804248}"/>
    <dgm:cxn modelId="{1CD9E0B6-4A7E-4BBE-BA32-2C11EFA4420B}" type="presOf" srcId="{298C782C-A263-4711-A220-8C01034C4DB6}" destId="{0A994CFC-44EB-48CA-98B6-0040972BD674}" srcOrd="0" destOrd="0" presId="urn:microsoft.com/office/officeart/2005/8/layout/vList4"/>
    <dgm:cxn modelId="{47A1E2BB-A38E-46B1-A83C-4947DE2467D1}" type="presOf" srcId="{1BDF7A52-E4B0-496C-B859-DA68CEC4676B}" destId="{84ABF24C-FADC-4EC8-9156-EDA3E1EC8D6E}" srcOrd="1" destOrd="1" presId="urn:microsoft.com/office/officeart/2005/8/layout/vList4"/>
    <dgm:cxn modelId="{938263E1-50CB-43B5-8F3C-039BF629F7E4}" srcId="{22182328-7673-40F1-8F6B-9E8B47E539B6}" destId="{D951E33E-BDA5-402A-B697-9C313A06924E}" srcOrd="2" destOrd="0" parTransId="{C33858CF-98CD-4CD2-BF1C-10A00128C277}" sibTransId="{1B3A6D0F-5C3E-4046-8EC8-B2E2CE2CD316}"/>
    <dgm:cxn modelId="{942617F0-84F6-493A-BDEA-12524E628339}" type="presOf" srcId="{D951E33E-BDA5-402A-B697-9C313A06924E}" destId="{84ABF24C-FADC-4EC8-9156-EDA3E1EC8D6E}" srcOrd="1" destOrd="0" presId="urn:microsoft.com/office/officeart/2005/8/layout/vList4"/>
    <dgm:cxn modelId="{4F4220AD-6E3E-4374-A20E-94B039EF380D}" type="presParOf" srcId="{1AF40046-BDB6-4038-B80F-72CE3FEFADDB}" destId="{5852D528-75BF-4E38-B774-0F94965C0F7E}" srcOrd="0" destOrd="0" presId="urn:microsoft.com/office/officeart/2005/8/layout/vList4"/>
    <dgm:cxn modelId="{60D30788-8A61-4121-8805-43581CFD6766}" type="presParOf" srcId="{5852D528-75BF-4E38-B774-0F94965C0F7E}" destId="{0A994CFC-44EB-48CA-98B6-0040972BD674}" srcOrd="0" destOrd="0" presId="urn:microsoft.com/office/officeart/2005/8/layout/vList4"/>
    <dgm:cxn modelId="{B064C462-4291-4D3B-8388-484020DDB7B6}" type="presParOf" srcId="{5852D528-75BF-4E38-B774-0F94965C0F7E}" destId="{796407F9-DB84-4279-9A71-EC16D966E99A}" srcOrd="1" destOrd="0" presId="urn:microsoft.com/office/officeart/2005/8/layout/vList4"/>
    <dgm:cxn modelId="{ED7B6DF5-D877-4845-9C03-9FD49C1BAC60}" type="presParOf" srcId="{5852D528-75BF-4E38-B774-0F94965C0F7E}" destId="{6549CFA8-091E-4D46-B0E9-B6B265568DF4}" srcOrd="2" destOrd="0" presId="urn:microsoft.com/office/officeart/2005/8/layout/vList4"/>
    <dgm:cxn modelId="{5A6CAD03-5D06-4D4C-9BD4-C1807F68B360}" type="presParOf" srcId="{1AF40046-BDB6-4038-B80F-72CE3FEFADDB}" destId="{C01BDFEF-1E2D-42DA-86E3-3D8F639E6E4E}" srcOrd="1" destOrd="0" presId="urn:microsoft.com/office/officeart/2005/8/layout/vList4"/>
    <dgm:cxn modelId="{DD210A6D-9A9B-4CF4-A918-A4AFC093B70C}" type="presParOf" srcId="{1AF40046-BDB6-4038-B80F-72CE3FEFADDB}" destId="{A7F49456-3E5D-48BE-B72C-8EEC6A90424B}" srcOrd="2" destOrd="0" presId="urn:microsoft.com/office/officeart/2005/8/layout/vList4"/>
    <dgm:cxn modelId="{4D5CA383-F6D0-4E85-B0A0-D910B6101A4F}" type="presParOf" srcId="{A7F49456-3E5D-48BE-B72C-8EEC6A90424B}" destId="{08216095-BA2B-42B9-9FDE-8FEF0FCE686F}" srcOrd="0" destOrd="0" presId="urn:microsoft.com/office/officeart/2005/8/layout/vList4"/>
    <dgm:cxn modelId="{7BBB2944-7044-4471-838E-C31E80491100}" type="presParOf" srcId="{A7F49456-3E5D-48BE-B72C-8EEC6A90424B}" destId="{B93AB879-7D3D-46D4-B0B0-67A8A4AD3728}" srcOrd="1" destOrd="0" presId="urn:microsoft.com/office/officeart/2005/8/layout/vList4"/>
    <dgm:cxn modelId="{A620254C-BA6D-4C5B-A1F5-8046E330A2F5}" type="presParOf" srcId="{A7F49456-3E5D-48BE-B72C-8EEC6A90424B}" destId="{3013074A-1281-4378-902F-9F53E57D01F6}" srcOrd="2" destOrd="0" presId="urn:microsoft.com/office/officeart/2005/8/layout/vList4"/>
    <dgm:cxn modelId="{8773E09A-D449-48D7-84C1-02EAE3CF2582}" type="presParOf" srcId="{1AF40046-BDB6-4038-B80F-72CE3FEFADDB}" destId="{79F7A133-438A-4C61-909A-FD69BC11AB90}" srcOrd="3" destOrd="0" presId="urn:microsoft.com/office/officeart/2005/8/layout/vList4"/>
    <dgm:cxn modelId="{72946948-CF0E-40FB-8436-2DE3FAA09EFA}" type="presParOf" srcId="{1AF40046-BDB6-4038-B80F-72CE3FEFADDB}" destId="{4E20B9F6-97C1-4A3B-B09A-D677C7AD4F21}" srcOrd="4" destOrd="0" presId="urn:microsoft.com/office/officeart/2005/8/layout/vList4"/>
    <dgm:cxn modelId="{972DA8E7-0183-4B07-8D77-712CF3BCC825}" type="presParOf" srcId="{4E20B9F6-97C1-4A3B-B09A-D677C7AD4F21}" destId="{22287F55-4E4B-40C0-8BA8-CA124E5E97BE}" srcOrd="0" destOrd="0" presId="urn:microsoft.com/office/officeart/2005/8/layout/vList4"/>
    <dgm:cxn modelId="{68FD19DF-4C8D-4DC8-BD68-6E86505783C8}" type="presParOf" srcId="{4E20B9F6-97C1-4A3B-B09A-D677C7AD4F21}" destId="{AD57C91C-0DCE-4D06-8EAF-78AF1311CEA1}" srcOrd="1" destOrd="0" presId="urn:microsoft.com/office/officeart/2005/8/layout/vList4"/>
    <dgm:cxn modelId="{10595B77-A50F-4C16-91D9-3EB2C7D0A0B7}" type="presParOf" srcId="{4E20B9F6-97C1-4A3B-B09A-D677C7AD4F21}" destId="{84ABF24C-FADC-4EC8-9156-EDA3E1EC8D6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F17F435-D5F1-410E-9B3D-AF6EABB29423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CA"/>
        </a:p>
      </dgm:t>
    </dgm:pt>
    <dgm:pt modelId="{A2E018B4-E0F3-4B02-B068-DE2A4BBE4111}">
      <dgm:prSet phldrT="[Texte]"/>
      <dgm:spPr/>
      <dgm:t>
        <a:bodyPr/>
        <a:lstStyle/>
        <a:p>
          <a:r>
            <a:rPr lang="en-CA" noProof="0" dirty="0"/>
            <a:t>Class 10 (Today)</a:t>
          </a:r>
        </a:p>
      </dgm:t>
    </dgm:pt>
    <dgm:pt modelId="{CEE97B80-2D91-4742-AE7C-5CE03203751C}" type="parTrans" cxnId="{CA319AAB-1A6D-4010-A513-2CA4C4559853}">
      <dgm:prSet/>
      <dgm:spPr/>
      <dgm:t>
        <a:bodyPr/>
        <a:lstStyle/>
        <a:p>
          <a:endParaRPr lang="fr-CA"/>
        </a:p>
      </dgm:t>
    </dgm:pt>
    <dgm:pt modelId="{939E6E18-A8D3-4191-9CC4-95B343766BEA}" type="sibTrans" cxnId="{CA319AAB-1A6D-4010-A513-2CA4C4559853}">
      <dgm:prSet/>
      <dgm:spPr/>
      <dgm:t>
        <a:bodyPr/>
        <a:lstStyle/>
        <a:p>
          <a:endParaRPr lang="fr-CA"/>
        </a:p>
      </dgm:t>
    </dgm:pt>
    <dgm:pt modelId="{A4410AE3-1EB1-4A32-8115-886D94B64366}">
      <dgm:prSet phldrT="[Texte]"/>
      <dgm:spPr/>
      <dgm:t>
        <a:bodyPr/>
        <a:lstStyle/>
        <a:p>
          <a:r>
            <a:rPr lang="en-CA" noProof="0" dirty="0"/>
            <a:t>The goals for the final essay</a:t>
          </a:r>
        </a:p>
      </dgm:t>
    </dgm:pt>
    <dgm:pt modelId="{C782ABD5-7A11-49AD-9589-956BD2521FBF}" type="parTrans" cxnId="{814F27F7-FCE5-46AB-8EE2-762317E68FFD}">
      <dgm:prSet/>
      <dgm:spPr/>
      <dgm:t>
        <a:bodyPr/>
        <a:lstStyle/>
        <a:p>
          <a:endParaRPr lang="fr-CA"/>
        </a:p>
      </dgm:t>
    </dgm:pt>
    <dgm:pt modelId="{DDDA29C6-401E-4BE2-A366-C7BA080347A1}" type="sibTrans" cxnId="{814F27F7-FCE5-46AB-8EE2-762317E68FFD}">
      <dgm:prSet/>
      <dgm:spPr/>
      <dgm:t>
        <a:bodyPr/>
        <a:lstStyle/>
        <a:p>
          <a:endParaRPr lang="fr-CA"/>
        </a:p>
      </dgm:t>
    </dgm:pt>
    <dgm:pt modelId="{AF4491A4-B61D-4A06-AC14-287363A880E4}">
      <dgm:prSet phldrT="[Texte]"/>
      <dgm:spPr/>
      <dgm:t>
        <a:bodyPr/>
        <a:lstStyle/>
        <a:p>
          <a:r>
            <a:rPr lang="en-CA" noProof="0" dirty="0"/>
            <a:t>Class 11</a:t>
          </a:r>
        </a:p>
      </dgm:t>
    </dgm:pt>
    <dgm:pt modelId="{4DEBE821-9295-4052-9283-10824ED9E164}" type="parTrans" cxnId="{99E14FB4-026C-43D5-BB49-13A072AA6729}">
      <dgm:prSet/>
      <dgm:spPr/>
      <dgm:t>
        <a:bodyPr/>
        <a:lstStyle/>
        <a:p>
          <a:endParaRPr lang="fr-CA"/>
        </a:p>
      </dgm:t>
    </dgm:pt>
    <dgm:pt modelId="{D38474F4-C04B-400C-A89A-5C003189B525}" type="sibTrans" cxnId="{99E14FB4-026C-43D5-BB49-13A072AA6729}">
      <dgm:prSet/>
      <dgm:spPr/>
      <dgm:t>
        <a:bodyPr/>
        <a:lstStyle/>
        <a:p>
          <a:endParaRPr lang="fr-CA"/>
        </a:p>
      </dgm:t>
    </dgm:pt>
    <dgm:pt modelId="{75A3892C-34BD-492F-91D9-D2A36D61F545}">
      <dgm:prSet phldrT="[Texte]"/>
      <dgm:spPr/>
      <dgm:t>
        <a:bodyPr/>
        <a:lstStyle/>
        <a:p>
          <a:r>
            <a:rPr lang="en-CA" noProof="0" dirty="0"/>
            <a:t>How to find college-level sources</a:t>
          </a:r>
        </a:p>
      </dgm:t>
    </dgm:pt>
    <dgm:pt modelId="{7519B27F-CD62-43D8-AABF-900D98E9DCCD}" type="parTrans" cxnId="{32053B5F-20AC-4109-828B-F805E56323E4}">
      <dgm:prSet/>
      <dgm:spPr/>
      <dgm:t>
        <a:bodyPr/>
        <a:lstStyle/>
        <a:p>
          <a:endParaRPr lang="fr-CA"/>
        </a:p>
      </dgm:t>
    </dgm:pt>
    <dgm:pt modelId="{A32E2BF1-3759-44C9-BEC7-8CA0F6B6DC7C}" type="sibTrans" cxnId="{32053B5F-20AC-4109-828B-F805E56323E4}">
      <dgm:prSet/>
      <dgm:spPr/>
      <dgm:t>
        <a:bodyPr/>
        <a:lstStyle/>
        <a:p>
          <a:endParaRPr lang="fr-CA"/>
        </a:p>
      </dgm:t>
    </dgm:pt>
    <dgm:pt modelId="{FE0CB435-5D29-4EBC-B836-41A87DDCFBA9}">
      <dgm:prSet phldrT="[Texte]"/>
      <dgm:spPr/>
      <dgm:t>
        <a:bodyPr/>
        <a:lstStyle/>
        <a:p>
          <a:r>
            <a:rPr lang="en-CA" noProof="0" dirty="0"/>
            <a:t>Lab period: Time to find your own sources</a:t>
          </a:r>
        </a:p>
      </dgm:t>
    </dgm:pt>
    <dgm:pt modelId="{D4707431-5847-4B6C-98E6-00357FB4C379}" type="parTrans" cxnId="{CB07F5B4-CBD7-4319-AF5E-45CA0C3F7B7F}">
      <dgm:prSet/>
      <dgm:spPr/>
      <dgm:t>
        <a:bodyPr/>
        <a:lstStyle/>
        <a:p>
          <a:endParaRPr lang="fr-CA"/>
        </a:p>
      </dgm:t>
    </dgm:pt>
    <dgm:pt modelId="{9527710C-3C3C-4570-8CE0-7EB8E668A5C0}" type="sibTrans" cxnId="{CB07F5B4-CBD7-4319-AF5E-45CA0C3F7B7F}">
      <dgm:prSet/>
      <dgm:spPr/>
      <dgm:t>
        <a:bodyPr/>
        <a:lstStyle/>
        <a:p>
          <a:endParaRPr lang="fr-CA"/>
        </a:p>
      </dgm:t>
    </dgm:pt>
    <dgm:pt modelId="{1BF6BD05-80B2-42EA-B90C-20EDA967EF1E}">
      <dgm:prSet phldrT="[Texte]"/>
      <dgm:spPr/>
      <dgm:t>
        <a:bodyPr/>
        <a:lstStyle/>
        <a:p>
          <a:r>
            <a:rPr lang="en-CA" noProof="0" dirty="0"/>
            <a:t>Class 12</a:t>
          </a:r>
        </a:p>
      </dgm:t>
    </dgm:pt>
    <dgm:pt modelId="{0AEE00E2-983D-4569-AABF-8E439559FA19}" type="parTrans" cxnId="{01187E81-2F49-4A8B-B876-622ECF40DB6E}">
      <dgm:prSet/>
      <dgm:spPr/>
      <dgm:t>
        <a:bodyPr/>
        <a:lstStyle/>
        <a:p>
          <a:endParaRPr lang="fr-CA"/>
        </a:p>
      </dgm:t>
    </dgm:pt>
    <dgm:pt modelId="{20788577-829D-43FB-A72C-B6C4F994C82C}" type="sibTrans" cxnId="{01187E81-2F49-4A8B-B876-622ECF40DB6E}">
      <dgm:prSet/>
      <dgm:spPr/>
      <dgm:t>
        <a:bodyPr/>
        <a:lstStyle/>
        <a:p>
          <a:endParaRPr lang="fr-CA"/>
        </a:p>
      </dgm:t>
    </dgm:pt>
    <dgm:pt modelId="{452216BD-E9D7-4C50-A3DF-1530222A849C}">
      <dgm:prSet phldrT="[Texte]"/>
      <dgm:spPr/>
      <dgm:t>
        <a:bodyPr/>
        <a:lstStyle/>
        <a:p>
          <a:r>
            <a:rPr lang="en-CA" noProof="0" dirty="0"/>
            <a:t>How to structure a research essay</a:t>
          </a:r>
        </a:p>
      </dgm:t>
    </dgm:pt>
    <dgm:pt modelId="{EE9AEAC3-E9E7-454C-85AF-F7128944AE2A}" type="parTrans" cxnId="{1E9F640B-7FF0-4C5E-A031-EF3DEEF50F89}">
      <dgm:prSet/>
      <dgm:spPr/>
      <dgm:t>
        <a:bodyPr/>
        <a:lstStyle/>
        <a:p>
          <a:endParaRPr lang="fr-CA"/>
        </a:p>
      </dgm:t>
    </dgm:pt>
    <dgm:pt modelId="{4D8839CE-FA99-45A7-B031-057C7C8D392B}" type="sibTrans" cxnId="{1E9F640B-7FF0-4C5E-A031-EF3DEEF50F89}">
      <dgm:prSet/>
      <dgm:spPr/>
      <dgm:t>
        <a:bodyPr/>
        <a:lstStyle/>
        <a:p>
          <a:endParaRPr lang="fr-CA"/>
        </a:p>
      </dgm:t>
    </dgm:pt>
    <dgm:pt modelId="{38B57165-17EB-4E88-9055-C73E9859739C}">
      <dgm:prSet phldrT="[Texte]"/>
      <dgm:spPr/>
      <dgm:t>
        <a:bodyPr/>
        <a:lstStyle/>
        <a:p>
          <a:r>
            <a:rPr lang="en-CA" noProof="0" dirty="0"/>
            <a:t>Lab period: Time to plan your essay</a:t>
          </a:r>
        </a:p>
      </dgm:t>
    </dgm:pt>
    <dgm:pt modelId="{41DD61EB-6D85-433C-A0A0-28CA426B1837}" type="parTrans" cxnId="{0387E0E4-9260-45D4-ABA4-1F57E0B71875}">
      <dgm:prSet/>
      <dgm:spPr/>
      <dgm:t>
        <a:bodyPr/>
        <a:lstStyle/>
        <a:p>
          <a:endParaRPr lang="fr-CA"/>
        </a:p>
      </dgm:t>
    </dgm:pt>
    <dgm:pt modelId="{7F57D949-F6D7-4122-ADA6-042C9CC21C48}" type="sibTrans" cxnId="{0387E0E4-9260-45D4-ABA4-1F57E0B71875}">
      <dgm:prSet/>
      <dgm:spPr/>
      <dgm:t>
        <a:bodyPr/>
        <a:lstStyle/>
        <a:p>
          <a:endParaRPr lang="fr-CA"/>
        </a:p>
      </dgm:t>
    </dgm:pt>
    <dgm:pt modelId="{8637AF7A-3CC3-4D0E-AA82-F99F31C22AA9}">
      <dgm:prSet phldrT="[Texte]"/>
      <dgm:spPr/>
      <dgm:t>
        <a:bodyPr/>
        <a:lstStyle/>
        <a:p>
          <a:r>
            <a:rPr lang="en-CA" noProof="0" dirty="0"/>
            <a:t>How to use external sources in an essay</a:t>
          </a:r>
        </a:p>
      </dgm:t>
    </dgm:pt>
    <dgm:pt modelId="{6793BF55-9FB4-4498-8288-B34FE779C85B}" type="parTrans" cxnId="{79F28D2A-6B73-405C-BDF6-D89C6E10968F}">
      <dgm:prSet/>
      <dgm:spPr/>
      <dgm:t>
        <a:bodyPr/>
        <a:lstStyle/>
        <a:p>
          <a:endParaRPr lang="fr-CA"/>
        </a:p>
      </dgm:t>
    </dgm:pt>
    <dgm:pt modelId="{EAEFC7BD-23F2-4E32-8638-C7413717FC9F}" type="sibTrans" cxnId="{79F28D2A-6B73-405C-BDF6-D89C6E10968F}">
      <dgm:prSet/>
      <dgm:spPr/>
      <dgm:t>
        <a:bodyPr/>
        <a:lstStyle/>
        <a:p>
          <a:endParaRPr lang="fr-CA"/>
        </a:p>
      </dgm:t>
    </dgm:pt>
    <dgm:pt modelId="{1321044C-D237-4F9C-9180-85612A4C9BD4}" type="pres">
      <dgm:prSet presAssocID="{6F17F435-D5F1-410E-9B3D-AF6EABB29423}" presName="Name0" presStyleCnt="0">
        <dgm:presLayoutVars>
          <dgm:dir/>
          <dgm:animLvl val="lvl"/>
          <dgm:resizeHandles/>
        </dgm:presLayoutVars>
      </dgm:prSet>
      <dgm:spPr/>
    </dgm:pt>
    <dgm:pt modelId="{B0434F11-95A6-4491-848E-5CBBB1A01332}" type="pres">
      <dgm:prSet presAssocID="{A2E018B4-E0F3-4B02-B068-DE2A4BBE4111}" presName="linNode" presStyleCnt="0"/>
      <dgm:spPr/>
    </dgm:pt>
    <dgm:pt modelId="{3C31C72A-4796-4AAF-BB4E-C9FE122CC933}" type="pres">
      <dgm:prSet presAssocID="{A2E018B4-E0F3-4B02-B068-DE2A4BBE4111}" presName="parentShp" presStyleLbl="node1" presStyleIdx="0" presStyleCnt="3">
        <dgm:presLayoutVars>
          <dgm:bulletEnabled val="1"/>
        </dgm:presLayoutVars>
      </dgm:prSet>
      <dgm:spPr/>
    </dgm:pt>
    <dgm:pt modelId="{55AAEE62-40AB-495D-AF7D-12776D8ACCEE}" type="pres">
      <dgm:prSet presAssocID="{A2E018B4-E0F3-4B02-B068-DE2A4BBE4111}" presName="childShp" presStyleLbl="bgAccFollowNode1" presStyleIdx="0" presStyleCnt="3">
        <dgm:presLayoutVars>
          <dgm:bulletEnabled val="1"/>
        </dgm:presLayoutVars>
      </dgm:prSet>
      <dgm:spPr/>
    </dgm:pt>
    <dgm:pt modelId="{AB849246-E052-4058-B33D-0FF445B2DA50}" type="pres">
      <dgm:prSet presAssocID="{939E6E18-A8D3-4191-9CC4-95B343766BEA}" presName="spacing" presStyleCnt="0"/>
      <dgm:spPr/>
    </dgm:pt>
    <dgm:pt modelId="{182D98F7-66BF-4390-B265-F794B3D2BF77}" type="pres">
      <dgm:prSet presAssocID="{AF4491A4-B61D-4A06-AC14-287363A880E4}" presName="linNode" presStyleCnt="0"/>
      <dgm:spPr/>
    </dgm:pt>
    <dgm:pt modelId="{49C31E6E-44A3-4CDF-9EC0-64C056D958F9}" type="pres">
      <dgm:prSet presAssocID="{AF4491A4-B61D-4A06-AC14-287363A880E4}" presName="parentShp" presStyleLbl="node1" presStyleIdx="1" presStyleCnt="3">
        <dgm:presLayoutVars>
          <dgm:bulletEnabled val="1"/>
        </dgm:presLayoutVars>
      </dgm:prSet>
      <dgm:spPr/>
    </dgm:pt>
    <dgm:pt modelId="{87BA1349-7AE7-4DDD-B885-874494254574}" type="pres">
      <dgm:prSet presAssocID="{AF4491A4-B61D-4A06-AC14-287363A880E4}" presName="childShp" presStyleLbl="bgAccFollowNode1" presStyleIdx="1" presStyleCnt="3">
        <dgm:presLayoutVars>
          <dgm:bulletEnabled val="1"/>
        </dgm:presLayoutVars>
      </dgm:prSet>
      <dgm:spPr/>
    </dgm:pt>
    <dgm:pt modelId="{554F31A1-057B-4BE5-8C9B-326C1AA9CEFF}" type="pres">
      <dgm:prSet presAssocID="{D38474F4-C04B-400C-A89A-5C003189B525}" presName="spacing" presStyleCnt="0"/>
      <dgm:spPr/>
    </dgm:pt>
    <dgm:pt modelId="{BB9E8A4C-D141-4270-9C4E-0E5E7051330E}" type="pres">
      <dgm:prSet presAssocID="{1BF6BD05-80B2-42EA-B90C-20EDA967EF1E}" presName="linNode" presStyleCnt="0"/>
      <dgm:spPr/>
    </dgm:pt>
    <dgm:pt modelId="{EB02D071-5C2A-4C5A-9B4A-FE23324A97A6}" type="pres">
      <dgm:prSet presAssocID="{1BF6BD05-80B2-42EA-B90C-20EDA967EF1E}" presName="parentShp" presStyleLbl="node1" presStyleIdx="2" presStyleCnt="3">
        <dgm:presLayoutVars>
          <dgm:bulletEnabled val="1"/>
        </dgm:presLayoutVars>
      </dgm:prSet>
      <dgm:spPr/>
    </dgm:pt>
    <dgm:pt modelId="{8A2E105F-3DE6-48C1-8A0E-8206C2CDB37E}" type="pres">
      <dgm:prSet presAssocID="{1BF6BD05-80B2-42EA-B90C-20EDA967EF1E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1E9F640B-7FF0-4C5E-A031-EF3DEEF50F89}" srcId="{1BF6BD05-80B2-42EA-B90C-20EDA967EF1E}" destId="{452216BD-E9D7-4C50-A3DF-1530222A849C}" srcOrd="0" destOrd="0" parTransId="{EE9AEAC3-E9E7-454C-85AF-F7128944AE2A}" sibTransId="{4D8839CE-FA99-45A7-B031-057C7C8D392B}"/>
    <dgm:cxn modelId="{79F28D2A-6B73-405C-BDF6-D89C6E10968F}" srcId="{A2E018B4-E0F3-4B02-B068-DE2A4BBE4111}" destId="{8637AF7A-3CC3-4D0E-AA82-F99F31C22AA9}" srcOrd="1" destOrd="0" parTransId="{6793BF55-9FB4-4498-8288-B34FE779C85B}" sibTransId="{EAEFC7BD-23F2-4E32-8638-C7413717FC9F}"/>
    <dgm:cxn modelId="{3B60902F-C078-4A04-BAF2-5B00D25C4A17}" type="presOf" srcId="{75A3892C-34BD-492F-91D9-D2A36D61F545}" destId="{87BA1349-7AE7-4DDD-B885-874494254574}" srcOrd="0" destOrd="0" presId="urn:microsoft.com/office/officeart/2005/8/layout/vList6"/>
    <dgm:cxn modelId="{32053B5F-20AC-4109-828B-F805E56323E4}" srcId="{AF4491A4-B61D-4A06-AC14-287363A880E4}" destId="{75A3892C-34BD-492F-91D9-D2A36D61F545}" srcOrd="0" destOrd="0" parTransId="{7519B27F-CD62-43D8-AABF-900D98E9DCCD}" sibTransId="{A32E2BF1-3759-44C9-BEC7-8CA0F6B6DC7C}"/>
    <dgm:cxn modelId="{0B4BE964-4A6B-419B-9CCC-545BEAE09E33}" type="presOf" srcId="{6F17F435-D5F1-410E-9B3D-AF6EABB29423}" destId="{1321044C-D237-4F9C-9180-85612A4C9BD4}" srcOrd="0" destOrd="0" presId="urn:microsoft.com/office/officeart/2005/8/layout/vList6"/>
    <dgm:cxn modelId="{74CBA84F-D380-4C4E-B1D3-065B3CC23667}" type="presOf" srcId="{AF4491A4-B61D-4A06-AC14-287363A880E4}" destId="{49C31E6E-44A3-4CDF-9EC0-64C056D958F9}" srcOrd="0" destOrd="0" presId="urn:microsoft.com/office/officeart/2005/8/layout/vList6"/>
    <dgm:cxn modelId="{82B71572-522F-4DF3-85D5-267821FF5BA0}" type="presOf" srcId="{452216BD-E9D7-4C50-A3DF-1530222A849C}" destId="{8A2E105F-3DE6-48C1-8A0E-8206C2CDB37E}" srcOrd="0" destOrd="0" presId="urn:microsoft.com/office/officeart/2005/8/layout/vList6"/>
    <dgm:cxn modelId="{2657DC52-28B7-4DD7-B4D7-1F514E7FD22F}" type="presOf" srcId="{1BF6BD05-80B2-42EA-B90C-20EDA967EF1E}" destId="{EB02D071-5C2A-4C5A-9B4A-FE23324A97A6}" srcOrd="0" destOrd="0" presId="urn:microsoft.com/office/officeart/2005/8/layout/vList6"/>
    <dgm:cxn modelId="{C247885A-4072-4864-B2E7-CDB4B06CDD20}" type="presOf" srcId="{A4410AE3-1EB1-4A32-8115-886D94B64366}" destId="{55AAEE62-40AB-495D-AF7D-12776D8ACCEE}" srcOrd="0" destOrd="0" presId="urn:microsoft.com/office/officeart/2005/8/layout/vList6"/>
    <dgm:cxn modelId="{01187E81-2F49-4A8B-B876-622ECF40DB6E}" srcId="{6F17F435-D5F1-410E-9B3D-AF6EABB29423}" destId="{1BF6BD05-80B2-42EA-B90C-20EDA967EF1E}" srcOrd="2" destOrd="0" parTransId="{0AEE00E2-983D-4569-AABF-8E439559FA19}" sibTransId="{20788577-829D-43FB-A72C-B6C4F994C82C}"/>
    <dgm:cxn modelId="{0168568C-1358-45FD-9BC0-0006684FD27D}" type="presOf" srcId="{A2E018B4-E0F3-4B02-B068-DE2A4BBE4111}" destId="{3C31C72A-4796-4AAF-BB4E-C9FE122CC933}" srcOrd="0" destOrd="0" presId="urn:microsoft.com/office/officeart/2005/8/layout/vList6"/>
    <dgm:cxn modelId="{974AEE95-2595-467B-9D33-6BADC4CC8795}" type="presOf" srcId="{FE0CB435-5D29-4EBC-B836-41A87DDCFBA9}" destId="{87BA1349-7AE7-4DDD-B885-874494254574}" srcOrd="0" destOrd="1" presId="urn:microsoft.com/office/officeart/2005/8/layout/vList6"/>
    <dgm:cxn modelId="{CA319AAB-1A6D-4010-A513-2CA4C4559853}" srcId="{6F17F435-D5F1-410E-9B3D-AF6EABB29423}" destId="{A2E018B4-E0F3-4B02-B068-DE2A4BBE4111}" srcOrd="0" destOrd="0" parTransId="{CEE97B80-2D91-4742-AE7C-5CE03203751C}" sibTransId="{939E6E18-A8D3-4191-9CC4-95B343766BEA}"/>
    <dgm:cxn modelId="{99E14FB4-026C-43D5-BB49-13A072AA6729}" srcId="{6F17F435-D5F1-410E-9B3D-AF6EABB29423}" destId="{AF4491A4-B61D-4A06-AC14-287363A880E4}" srcOrd="1" destOrd="0" parTransId="{4DEBE821-9295-4052-9283-10824ED9E164}" sibTransId="{D38474F4-C04B-400C-A89A-5C003189B525}"/>
    <dgm:cxn modelId="{CB07F5B4-CBD7-4319-AF5E-45CA0C3F7B7F}" srcId="{AF4491A4-B61D-4A06-AC14-287363A880E4}" destId="{FE0CB435-5D29-4EBC-B836-41A87DDCFBA9}" srcOrd="1" destOrd="0" parTransId="{D4707431-5847-4B6C-98E6-00357FB4C379}" sibTransId="{9527710C-3C3C-4570-8CE0-7EB8E668A5C0}"/>
    <dgm:cxn modelId="{CE0872C1-F439-4D2A-A1AC-78FFB6DD3C0E}" type="presOf" srcId="{8637AF7A-3CC3-4D0E-AA82-F99F31C22AA9}" destId="{55AAEE62-40AB-495D-AF7D-12776D8ACCEE}" srcOrd="0" destOrd="1" presId="urn:microsoft.com/office/officeart/2005/8/layout/vList6"/>
    <dgm:cxn modelId="{0387E0E4-9260-45D4-ABA4-1F57E0B71875}" srcId="{1BF6BD05-80B2-42EA-B90C-20EDA967EF1E}" destId="{38B57165-17EB-4E88-9055-C73E9859739C}" srcOrd="1" destOrd="0" parTransId="{41DD61EB-6D85-433C-A0A0-28CA426B1837}" sibTransId="{7F57D949-F6D7-4122-ADA6-042C9CC21C48}"/>
    <dgm:cxn modelId="{814F27F7-FCE5-46AB-8EE2-762317E68FFD}" srcId="{A2E018B4-E0F3-4B02-B068-DE2A4BBE4111}" destId="{A4410AE3-1EB1-4A32-8115-886D94B64366}" srcOrd="0" destOrd="0" parTransId="{C782ABD5-7A11-49AD-9589-956BD2521FBF}" sibTransId="{DDDA29C6-401E-4BE2-A366-C7BA080347A1}"/>
    <dgm:cxn modelId="{8CC169F7-4B04-4F44-98C1-35E44B535F94}" type="presOf" srcId="{38B57165-17EB-4E88-9055-C73E9859739C}" destId="{8A2E105F-3DE6-48C1-8A0E-8206C2CDB37E}" srcOrd="0" destOrd="1" presId="urn:microsoft.com/office/officeart/2005/8/layout/vList6"/>
    <dgm:cxn modelId="{310916B8-05B0-4354-AC50-381FB87C8B79}" type="presParOf" srcId="{1321044C-D237-4F9C-9180-85612A4C9BD4}" destId="{B0434F11-95A6-4491-848E-5CBBB1A01332}" srcOrd="0" destOrd="0" presId="urn:microsoft.com/office/officeart/2005/8/layout/vList6"/>
    <dgm:cxn modelId="{96A307BB-4DBD-41EB-AB76-04DA504B0F2D}" type="presParOf" srcId="{B0434F11-95A6-4491-848E-5CBBB1A01332}" destId="{3C31C72A-4796-4AAF-BB4E-C9FE122CC933}" srcOrd="0" destOrd="0" presId="urn:microsoft.com/office/officeart/2005/8/layout/vList6"/>
    <dgm:cxn modelId="{FE91E522-8B95-4F15-929B-BF0D46877A03}" type="presParOf" srcId="{B0434F11-95A6-4491-848E-5CBBB1A01332}" destId="{55AAEE62-40AB-495D-AF7D-12776D8ACCEE}" srcOrd="1" destOrd="0" presId="urn:microsoft.com/office/officeart/2005/8/layout/vList6"/>
    <dgm:cxn modelId="{4E454FFB-05ED-44E0-A9AC-14DD34DFB076}" type="presParOf" srcId="{1321044C-D237-4F9C-9180-85612A4C9BD4}" destId="{AB849246-E052-4058-B33D-0FF445B2DA50}" srcOrd="1" destOrd="0" presId="urn:microsoft.com/office/officeart/2005/8/layout/vList6"/>
    <dgm:cxn modelId="{85AAD8B4-17CB-4BCE-95A2-DF2672E755D4}" type="presParOf" srcId="{1321044C-D237-4F9C-9180-85612A4C9BD4}" destId="{182D98F7-66BF-4390-B265-F794B3D2BF77}" srcOrd="2" destOrd="0" presId="urn:microsoft.com/office/officeart/2005/8/layout/vList6"/>
    <dgm:cxn modelId="{BDB9667F-F7B6-4CD6-A869-C6205C6D2A46}" type="presParOf" srcId="{182D98F7-66BF-4390-B265-F794B3D2BF77}" destId="{49C31E6E-44A3-4CDF-9EC0-64C056D958F9}" srcOrd="0" destOrd="0" presId="urn:microsoft.com/office/officeart/2005/8/layout/vList6"/>
    <dgm:cxn modelId="{64C6AD07-CC29-4664-9D5E-8D1E3436D649}" type="presParOf" srcId="{182D98F7-66BF-4390-B265-F794B3D2BF77}" destId="{87BA1349-7AE7-4DDD-B885-874494254574}" srcOrd="1" destOrd="0" presId="urn:microsoft.com/office/officeart/2005/8/layout/vList6"/>
    <dgm:cxn modelId="{26B986F4-8B66-40DD-BE27-55F2170C5BED}" type="presParOf" srcId="{1321044C-D237-4F9C-9180-85612A4C9BD4}" destId="{554F31A1-057B-4BE5-8C9B-326C1AA9CEFF}" srcOrd="3" destOrd="0" presId="urn:microsoft.com/office/officeart/2005/8/layout/vList6"/>
    <dgm:cxn modelId="{A31EC206-0111-401B-B3B2-4FAB0AE8EE0E}" type="presParOf" srcId="{1321044C-D237-4F9C-9180-85612A4C9BD4}" destId="{BB9E8A4C-D141-4270-9C4E-0E5E7051330E}" srcOrd="4" destOrd="0" presId="urn:microsoft.com/office/officeart/2005/8/layout/vList6"/>
    <dgm:cxn modelId="{33CE2F7C-DD02-4A60-9C8D-FBCDCCFD4550}" type="presParOf" srcId="{BB9E8A4C-D141-4270-9C4E-0E5E7051330E}" destId="{EB02D071-5C2A-4C5A-9B4A-FE23324A97A6}" srcOrd="0" destOrd="0" presId="urn:microsoft.com/office/officeart/2005/8/layout/vList6"/>
    <dgm:cxn modelId="{E54529F5-1CC6-49A5-9139-4B251D9464C9}" type="presParOf" srcId="{BB9E8A4C-D141-4270-9C4E-0E5E7051330E}" destId="{8A2E105F-3DE6-48C1-8A0E-8206C2CDB37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F888CB4-6A63-4C04-BE5B-1030E69CAD95}" type="doc">
      <dgm:prSet loTypeId="urn:microsoft.com/office/officeart/2005/8/layout/vList2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050C078B-0A1C-4E38-AF94-7BC2A768E3C5}">
      <dgm:prSet/>
      <dgm:spPr/>
      <dgm:t>
        <a:bodyPr/>
        <a:lstStyle/>
        <a:p>
          <a:r>
            <a:rPr lang="en-CA" dirty="0"/>
            <a:t>Feel free to use, adapt for your needs</a:t>
          </a:r>
          <a:endParaRPr lang="en-US" dirty="0"/>
        </a:p>
      </dgm:t>
    </dgm:pt>
    <dgm:pt modelId="{6C6AD557-7221-4119-9CF3-220ED80D4B77}" type="parTrans" cxnId="{8ED5003E-BD1D-41C4-8300-228ABAA97C5A}">
      <dgm:prSet/>
      <dgm:spPr/>
      <dgm:t>
        <a:bodyPr/>
        <a:lstStyle/>
        <a:p>
          <a:endParaRPr lang="en-US"/>
        </a:p>
      </dgm:t>
    </dgm:pt>
    <dgm:pt modelId="{E3EC1EEE-F653-40DA-BA9E-0EE0B4CFDA01}" type="sibTrans" cxnId="{8ED5003E-BD1D-41C4-8300-228ABAA97C5A}">
      <dgm:prSet/>
      <dgm:spPr/>
      <dgm:t>
        <a:bodyPr/>
        <a:lstStyle/>
        <a:p>
          <a:endParaRPr lang="en-US"/>
        </a:p>
      </dgm:t>
    </dgm:pt>
    <dgm:pt modelId="{B9A78ACE-E372-4449-A15C-2C872426013A}">
      <dgm:prSet/>
      <dgm:spPr/>
      <dgm:t>
        <a:bodyPr/>
        <a:lstStyle/>
        <a:p>
          <a:r>
            <a:rPr lang="en-CA" dirty="0"/>
            <a:t>I’ll be happy to get feedback</a:t>
          </a:r>
          <a:endParaRPr lang="en-US" dirty="0"/>
        </a:p>
      </dgm:t>
    </dgm:pt>
    <dgm:pt modelId="{4741EFE3-9BF7-4CEE-AD1A-449D50D1D01D}" type="parTrans" cxnId="{D4E05B69-3203-44BA-ACCC-4EC9729C4D9C}">
      <dgm:prSet/>
      <dgm:spPr/>
      <dgm:t>
        <a:bodyPr/>
        <a:lstStyle/>
        <a:p>
          <a:endParaRPr lang="en-US"/>
        </a:p>
      </dgm:t>
    </dgm:pt>
    <dgm:pt modelId="{6CC3314D-36A0-47B8-BEAF-9764261EB2B6}" type="sibTrans" cxnId="{D4E05B69-3203-44BA-ACCC-4EC9729C4D9C}">
      <dgm:prSet/>
      <dgm:spPr/>
      <dgm:t>
        <a:bodyPr/>
        <a:lstStyle/>
        <a:p>
          <a:endParaRPr lang="en-US"/>
        </a:p>
      </dgm:t>
    </dgm:pt>
    <dgm:pt modelId="{AED7F7DD-7450-4765-B948-5BC39A2F6FBC}">
      <dgm:prSet/>
      <dgm:spPr/>
      <dgm:t>
        <a:bodyPr/>
        <a:lstStyle/>
        <a:p>
          <a:r>
            <a:rPr lang="en-CA" dirty="0"/>
            <a:t>I can also offer support</a:t>
          </a:r>
          <a:endParaRPr lang="en-US" dirty="0"/>
        </a:p>
      </dgm:t>
    </dgm:pt>
    <dgm:pt modelId="{079915CC-28C0-4737-B601-2078241D8695}" type="parTrans" cxnId="{67FB24FF-28EC-4451-BBC8-12F5EF6ED7AA}">
      <dgm:prSet/>
      <dgm:spPr/>
      <dgm:t>
        <a:bodyPr/>
        <a:lstStyle/>
        <a:p>
          <a:endParaRPr lang="en-US"/>
        </a:p>
      </dgm:t>
    </dgm:pt>
    <dgm:pt modelId="{0468B9A1-15B3-4162-8932-3B205CF963B7}" type="sibTrans" cxnId="{67FB24FF-28EC-4451-BBC8-12F5EF6ED7AA}">
      <dgm:prSet/>
      <dgm:spPr/>
      <dgm:t>
        <a:bodyPr/>
        <a:lstStyle/>
        <a:p>
          <a:endParaRPr lang="en-US"/>
        </a:p>
      </dgm:t>
    </dgm:pt>
    <dgm:pt modelId="{E487261B-3154-46AD-A41E-B13039D59444}">
      <dgm:prSet/>
      <dgm:spPr/>
      <dgm:t>
        <a:bodyPr/>
        <a:lstStyle/>
        <a:p>
          <a:r>
            <a:rPr lang="en-CA" dirty="0"/>
            <a:t>Will publish updates as needed</a:t>
          </a:r>
          <a:endParaRPr lang="en-US" dirty="0"/>
        </a:p>
      </dgm:t>
    </dgm:pt>
    <dgm:pt modelId="{539F2DD2-0389-44B9-9EE7-C6B65C35A7B4}" type="parTrans" cxnId="{B53C07C9-8641-4048-BA1E-68619C3C4BC6}">
      <dgm:prSet/>
      <dgm:spPr/>
      <dgm:t>
        <a:bodyPr/>
        <a:lstStyle/>
        <a:p>
          <a:endParaRPr lang="fr-CA"/>
        </a:p>
      </dgm:t>
    </dgm:pt>
    <dgm:pt modelId="{353DB2D6-8071-4D3F-A7DF-1C4CB2CBCC06}" type="sibTrans" cxnId="{B53C07C9-8641-4048-BA1E-68619C3C4BC6}">
      <dgm:prSet/>
      <dgm:spPr/>
      <dgm:t>
        <a:bodyPr/>
        <a:lstStyle/>
        <a:p>
          <a:endParaRPr lang="fr-CA"/>
        </a:p>
      </dgm:t>
    </dgm:pt>
    <dgm:pt modelId="{371BCF1F-78C9-4A83-BC63-43CCD2293E51}">
      <dgm:prSet/>
      <dgm:spPr/>
      <dgm:t>
        <a:bodyPr/>
        <a:lstStyle/>
        <a:p>
          <a:r>
            <a:rPr lang="en-US" dirty="0"/>
            <a:t>If you would like an open textbook, tell me</a:t>
          </a:r>
        </a:p>
      </dgm:t>
    </dgm:pt>
    <dgm:pt modelId="{9F6ADC59-6D3B-4126-996E-CE62207EDB20}" type="parTrans" cxnId="{E3CBC24D-E407-481B-BADA-C9E652AF87F5}">
      <dgm:prSet/>
      <dgm:spPr/>
      <dgm:t>
        <a:bodyPr/>
        <a:lstStyle/>
        <a:p>
          <a:endParaRPr lang="fr-CA"/>
        </a:p>
      </dgm:t>
    </dgm:pt>
    <dgm:pt modelId="{5FC6DDCA-9928-408E-AE9D-A72878AF9CEC}" type="sibTrans" cxnId="{E3CBC24D-E407-481B-BADA-C9E652AF87F5}">
      <dgm:prSet/>
      <dgm:spPr/>
      <dgm:t>
        <a:bodyPr/>
        <a:lstStyle/>
        <a:p>
          <a:endParaRPr lang="fr-CA"/>
        </a:p>
      </dgm:t>
    </dgm:pt>
    <dgm:pt modelId="{D1FA150F-1946-411C-AAD0-9538EB4DCC9B}" type="pres">
      <dgm:prSet presAssocID="{0F888CB4-6A63-4C04-BE5B-1030E69CAD95}" presName="linear" presStyleCnt="0">
        <dgm:presLayoutVars>
          <dgm:animLvl val="lvl"/>
          <dgm:resizeHandles val="exact"/>
        </dgm:presLayoutVars>
      </dgm:prSet>
      <dgm:spPr/>
    </dgm:pt>
    <dgm:pt modelId="{E9F5B007-F8F0-42F6-8E79-7E6BC2317579}" type="pres">
      <dgm:prSet presAssocID="{050C078B-0A1C-4E38-AF94-7BC2A768E3C5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B2B81ADE-93EA-48BD-A5A5-ABDA11291277}" type="pres">
      <dgm:prSet presAssocID="{E3EC1EEE-F653-40DA-BA9E-0EE0B4CFDA01}" presName="spacer" presStyleCnt="0"/>
      <dgm:spPr/>
    </dgm:pt>
    <dgm:pt modelId="{8ED75607-A2D1-4D66-8A83-54E8A7D7B717}" type="pres">
      <dgm:prSet presAssocID="{B9A78ACE-E372-4449-A15C-2C872426013A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7F7B56C7-CE17-4621-80E0-3514BBE477CE}" type="pres">
      <dgm:prSet presAssocID="{6CC3314D-36A0-47B8-BEAF-9764261EB2B6}" presName="spacer" presStyleCnt="0"/>
      <dgm:spPr/>
    </dgm:pt>
    <dgm:pt modelId="{11807E7B-70C5-4BF3-8637-7856F4A2E42A}" type="pres">
      <dgm:prSet presAssocID="{AED7F7DD-7450-4765-B948-5BC39A2F6FBC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D3342D82-5F36-4FD0-A400-7BD65BD53643}" type="pres">
      <dgm:prSet presAssocID="{0468B9A1-15B3-4162-8932-3B205CF963B7}" presName="spacer" presStyleCnt="0"/>
      <dgm:spPr/>
    </dgm:pt>
    <dgm:pt modelId="{2AB02ABE-185C-4216-816A-61144C67737D}" type="pres">
      <dgm:prSet presAssocID="{E487261B-3154-46AD-A41E-B13039D59444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A17BDCFE-8D14-45A2-9FD6-CB5FB306D33C}" type="pres">
      <dgm:prSet presAssocID="{353DB2D6-8071-4D3F-A7DF-1C4CB2CBCC06}" presName="spacer" presStyleCnt="0"/>
      <dgm:spPr/>
    </dgm:pt>
    <dgm:pt modelId="{FCF97D2F-A8AF-48FC-92F1-EC578B81166F}" type="pres">
      <dgm:prSet presAssocID="{371BCF1F-78C9-4A83-BC63-43CCD2293E51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0D144B02-B1B5-4C24-9D45-FDD303C17F18}" type="presOf" srcId="{0F888CB4-6A63-4C04-BE5B-1030E69CAD95}" destId="{D1FA150F-1946-411C-AAD0-9538EB4DCC9B}" srcOrd="0" destOrd="0" presId="urn:microsoft.com/office/officeart/2005/8/layout/vList2"/>
    <dgm:cxn modelId="{8ED5003E-BD1D-41C4-8300-228ABAA97C5A}" srcId="{0F888CB4-6A63-4C04-BE5B-1030E69CAD95}" destId="{050C078B-0A1C-4E38-AF94-7BC2A768E3C5}" srcOrd="0" destOrd="0" parTransId="{6C6AD557-7221-4119-9CF3-220ED80D4B77}" sibTransId="{E3EC1EEE-F653-40DA-BA9E-0EE0B4CFDA01}"/>
    <dgm:cxn modelId="{D4E05B69-3203-44BA-ACCC-4EC9729C4D9C}" srcId="{0F888CB4-6A63-4C04-BE5B-1030E69CAD95}" destId="{B9A78ACE-E372-4449-A15C-2C872426013A}" srcOrd="1" destOrd="0" parTransId="{4741EFE3-9BF7-4CEE-AD1A-449D50D1D01D}" sibTransId="{6CC3314D-36A0-47B8-BEAF-9764261EB2B6}"/>
    <dgm:cxn modelId="{E3CBC24D-E407-481B-BADA-C9E652AF87F5}" srcId="{0F888CB4-6A63-4C04-BE5B-1030E69CAD95}" destId="{371BCF1F-78C9-4A83-BC63-43CCD2293E51}" srcOrd="4" destOrd="0" parTransId="{9F6ADC59-6D3B-4126-996E-CE62207EDB20}" sibTransId="{5FC6DDCA-9928-408E-AE9D-A72878AF9CEC}"/>
    <dgm:cxn modelId="{1D139171-30CC-48EF-91F3-E5D689D73A56}" type="presOf" srcId="{371BCF1F-78C9-4A83-BC63-43CCD2293E51}" destId="{FCF97D2F-A8AF-48FC-92F1-EC578B81166F}" srcOrd="0" destOrd="0" presId="urn:microsoft.com/office/officeart/2005/8/layout/vList2"/>
    <dgm:cxn modelId="{E3D0E873-E230-4E3E-BCA6-FEF484D7E272}" type="presOf" srcId="{050C078B-0A1C-4E38-AF94-7BC2A768E3C5}" destId="{E9F5B007-F8F0-42F6-8E79-7E6BC2317579}" srcOrd="0" destOrd="0" presId="urn:microsoft.com/office/officeart/2005/8/layout/vList2"/>
    <dgm:cxn modelId="{7929D8A9-9415-4091-B61A-426DCBA7BE7E}" type="presOf" srcId="{E487261B-3154-46AD-A41E-B13039D59444}" destId="{2AB02ABE-185C-4216-816A-61144C67737D}" srcOrd="0" destOrd="0" presId="urn:microsoft.com/office/officeart/2005/8/layout/vList2"/>
    <dgm:cxn modelId="{9BFE50B8-B34A-4CD4-8FA0-C6E15B7BD111}" type="presOf" srcId="{AED7F7DD-7450-4765-B948-5BC39A2F6FBC}" destId="{11807E7B-70C5-4BF3-8637-7856F4A2E42A}" srcOrd="0" destOrd="0" presId="urn:microsoft.com/office/officeart/2005/8/layout/vList2"/>
    <dgm:cxn modelId="{B53C07C9-8641-4048-BA1E-68619C3C4BC6}" srcId="{0F888CB4-6A63-4C04-BE5B-1030E69CAD95}" destId="{E487261B-3154-46AD-A41E-B13039D59444}" srcOrd="3" destOrd="0" parTransId="{539F2DD2-0389-44B9-9EE7-C6B65C35A7B4}" sibTransId="{353DB2D6-8071-4D3F-A7DF-1C4CB2CBCC06}"/>
    <dgm:cxn modelId="{6B9DACEF-5362-43E7-A1A0-BC6BF687DEA0}" type="presOf" srcId="{B9A78ACE-E372-4449-A15C-2C872426013A}" destId="{8ED75607-A2D1-4D66-8A83-54E8A7D7B717}" srcOrd="0" destOrd="0" presId="urn:microsoft.com/office/officeart/2005/8/layout/vList2"/>
    <dgm:cxn modelId="{67FB24FF-28EC-4451-BBC8-12F5EF6ED7AA}" srcId="{0F888CB4-6A63-4C04-BE5B-1030E69CAD95}" destId="{AED7F7DD-7450-4765-B948-5BC39A2F6FBC}" srcOrd="2" destOrd="0" parTransId="{079915CC-28C0-4737-B601-2078241D8695}" sibTransId="{0468B9A1-15B3-4162-8932-3B205CF963B7}"/>
    <dgm:cxn modelId="{60F94D35-7A76-436A-8E55-E5A22DCB4331}" type="presParOf" srcId="{D1FA150F-1946-411C-AAD0-9538EB4DCC9B}" destId="{E9F5B007-F8F0-42F6-8E79-7E6BC2317579}" srcOrd="0" destOrd="0" presId="urn:microsoft.com/office/officeart/2005/8/layout/vList2"/>
    <dgm:cxn modelId="{1513F3D1-FB05-4258-827D-364EA095A411}" type="presParOf" srcId="{D1FA150F-1946-411C-AAD0-9538EB4DCC9B}" destId="{B2B81ADE-93EA-48BD-A5A5-ABDA11291277}" srcOrd="1" destOrd="0" presId="urn:microsoft.com/office/officeart/2005/8/layout/vList2"/>
    <dgm:cxn modelId="{C7B7F461-42F1-4C0C-91D8-9EA287299E6A}" type="presParOf" srcId="{D1FA150F-1946-411C-AAD0-9538EB4DCC9B}" destId="{8ED75607-A2D1-4D66-8A83-54E8A7D7B717}" srcOrd="2" destOrd="0" presId="urn:microsoft.com/office/officeart/2005/8/layout/vList2"/>
    <dgm:cxn modelId="{8C1959E3-AF28-411A-BA66-AA9775D40228}" type="presParOf" srcId="{D1FA150F-1946-411C-AAD0-9538EB4DCC9B}" destId="{7F7B56C7-CE17-4621-80E0-3514BBE477CE}" srcOrd="3" destOrd="0" presId="urn:microsoft.com/office/officeart/2005/8/layout/vList2"/>
    <dgm:cxn modelId="{0BBD5741-466F-4FD1-BEE3-FF9E55375E91}" type="presParOf" srcId="{D1FA150F-1946-411C-AAD0-9538EB4DCC9B}" destId="{11807E7B-70C5-4BF3-8637-7856F4A2E42A}" srcOrd="4" destOrd="0" presId="urn:microsoft.com/office/officeart/2005/8/layout/vList2"/>
    <dgm:cxn modelId="{5B0CE9E0-B906-4485-B680-F9C84E45E466}" type="presParOf" srcId="{D1FA150F-1946-411C-AAD0-9538EB4DCC9B}" destId="{D3342D82-5F36-4FD0-A400-7BD65BD53643}" srcOrd="5" destOrd="0" presId="urn:microsoft.com/office/officeart/2005/8/layout/vList2"/>
    <dgm:cxn modelId="{573E0AA7-A1A7-4835-9A71-2889F29B5AC0}" type="presParOf" srcId="{D1FA150F-1946-411C-AAD0-9538EB4DCC9B}" destId="{2AB02ABE-185C-4216-816A-61144C67737D}" srcOrd="6" destOrd="0" presId="urn:microsoft.com/office/officeart/2005/8/layout/vList2"/>
    <dgm:cxn modelId="{0055AA73-634A-4833-8BF4-80551EB8C003}" type="presParOf" srcId="{D1FA150F-1946-411C-AAD0-9538EB4DCC9B}" destId="{A17BDCFE-8D14-45A2-9FD6-CB5FB306D33C}" srcOrd="7" destOrd="0" presId="urn:microsoft.com/office/officeart/2005/8/layout/vList2"/>
    <dgm:cxn modelId="{B7DFD34E-496E-42D8-98FE-19C332CF1752}" type="presParOf" srcId="{D1FA150F-1946-411C-AAD0-9538EB4DCC9B}" destId="{FCF97D2F-A8AF-48FC-92F1-EC578B81166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5EAADA7-C6F5-4503-8CEA-1254CC9B63A9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0_3" csCatId="mainScheme" phldr="1"/>
      <dgm:spPr/>
      <dgm:t>
        <a:bodyPr/>
        <a:lstStyle/>
        <a:p>
          <a:endParaRPr lang="en-US"/>
        </a:p>
      </dgm:t>
    </dgm:pt>
    <dgm:pt modelId="{EF0CCC75-F1B5-4657-898E-1262BB19AA46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Please send feedback to Jerome Loisel </a:t>
          </a:r>
          <a:r>
            <a:rPr lang="en-CA" dirty="0">
              <a:hlinkClick xmlns:r="http://schemas.openxmlformats.org/officeDocument/2006/relationships" r:id="rId1"/>
            </a:rPr>
            <a:t>jerome.loisel@cegeplevis.ca</a:t>
          </a:r>
          <a:r>
            <a:rPr lang="en-CA" dirty="0"/>
            <a:t> </a:t>
          </a:r>
          <a:br>
            <a:rPr lang="en-CA" dirty="0"/>
          </a:br>
          <a:r>
            <a:rPr lang="en-CA" dirty="0"/>
            <a:t>Want an open textbook? Tell me! </a:t>
          </a:r>
          <a:endParaRPr lang="en-US" dirty="0"/>
        </a:p>
      </dgm:t>
    </dgm:pt>
    <dgm:pt modelId="{CA76DCEB-6BCF-46D0-8C4A-7741496D3DBC}" type="parTrans" cxnId="{5D8A11C8-AD4B-41AE-84BE-AD38C9B4889C}">
      <dgm:prSet/>
      <dgm:spPr/>
      <dgm:t>
        <a:bodyPr/>
        <a:lstStyle/>
        <a:p>
          <a:endParaRPr lang="en-US"/>
        </a:p>
      </dgm:t>
    </dgm:pt>
    <dgm:pt modelId="{45A0D9B1-F5F9-4D3C-A308-3A3FB0DDB5FF}" type="sibTrans" cxnId="{5D8A11C8-AD4B-41AE-84BE-AD38C9B4889C}">
      <dgm:prSet/>
      <dgm:spPr/>
      <dgm:t>
        <a:bodyPr/>
        <a:lstStyle/>
        <a:p>
          <a:endParaRPr lang="en-US"/>
        </a:p>
      </dgm:t>
    </dgm:pt>
    <dgm:pt modelId="{DE32ED97-7555-41CF-9700-DECEED14FE1D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With help from: </a:t>
          </a:r>
          <a:r>
            <a:rPr lang="en-CA" dirty="0" err="1"/>
            <a:t>Janick</a:t>
          </a:r>
          <a:r>
            <a:rPr lang="en-CA" dirty="0"/>
            <a:t> Tremblay, Jason </a:t>
          </a:r>
          <a:r>
            <a:rPr lang="en-CA" dirty="0" err="1"/>
            <a:t>Brunwald</a:t>
          </a:r>
          <a:r>
            <a:rPr lang="en-CA" dirty="0"/>
            <a:t>, Meredith Lees, and colleagues from Cégep de </a:t>
          </a:r>
          <a:r>
            <a:rPr lang="en-CA" dirty="0" err="1"/>
            <a:t>Lévis</a:t>
          </a:r>
          <a:endParaRPr lang="en-US" dirty="0"/>
        </a:p>
      </dgm:t>
    </dgm:pt>
    <dgm:pt modelId="{CFCB0E00-F0A9-4BBB-909A-22D5CB1AF9B7}" type="parTrans" cxnId="{426CA785-DE6E-40CE-8219-E16B4D330780}">
      <dgm:prSet/>
      <dgm:spPr/>
      <dgm:t>
        <a:bodyPr/>
        <a:lstStyle/>
        <a:p>
          <a:endParaRPr lang="en-US"/>
        </a:p>
      </dgm:t>
    </dgm:pt>
    <dgm:pt modelId="{EED50EF8-4D27-4162-9E77-B8FA92FA2443}" type="sibTrans" cxnId="{426CA785-DE6E-40CE-8219-E16B4D330780}">
      <dgm:prSet/>
      <dgm:spPr/>
      <dgm:t>
        <a:bodyPr/>
        <a:lstStyle/>
        <a:p>
          <a:endParaRPr lang="en-US"/>
        </a:p>
      </dgm:t>
    </dgm:pt>
    <dgm:pt modelId="{70991A1B-205D-4486-8DB2-1A829772FE0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Prep released under the cc-by-</a:t>
          </a:r>
          <a:r>
            <a:rPr lang="en-US" dirty="0" err="1"/>
            <a:t>sa</a:t>
          </a:r>
          <a:r>
            <a:rPr lang="en-US" dirty="0"/>
            <a:t> license. Teachers may reproduce without attribution.</a:t>
          </a:r>
        </a:p>
      </dgm:t>
    </dgm:pt>
    <dgm:pt modelId="{7E548E17-AFDB-4357-8321-D83F1FC20C82}" type="parTrans" cxnId="{5807E3BB-BD0B-4214-8A0C-9C69F2A92E81}">
      <dgm:prSet/>
      <dgm:spPr/>
      <dgm:t>
        <a:bodyPr/>
        <a:lstStyle/>
        <a:p>
          <a:endParaRPr lang="fr-CA"/>
        </a:p>
      </dgm:t>
    </dgm:pt>
    <dgm:pt modelId="{A2C329D0-DD8F-4683-8291-2157FF1F6DB8}" type="sibTrans" cxnId="{5807E3BB-BD0B-4214-8A0C-9C69F2A92E81}">
      <dgm:prSet/>
      <dgm:spPr/>
      <dgm:t>
        <a:bodyPr/>
        <a:lstStyle/>
        <a:p>
          <a:endParaRPr lang="fr-CA"/>
        </a:p>
      </dgm:t>
    </dgm:pt>
    <dgm:pt modelId="{3E140A50-1D95-42E8-9AE9-97FB6353D039}" type="pres">
      <dgm:prSet presAssocID="{95EAADA7-C6F5-4503-8CEA-1254CC9B63A9}" presName="root" presStyleCnt="0">
        <dgm:presLayoutVars>
          <dgm:dir/>
          <dgm:resizeHandles val="exact"/>
        </dgm:presLayoutVars>
      </dgm:prSet>
      <dgm:spPr/>
    </dgm:pt>
    <dgm:pt modelId="{B3C37DBB-6C5E-4B34-8B59-0AE059EE99FD}" type="pres">
      <dgm:prSet presAssocID="{EF0CCC75-F1B5-4657-898E-1262BB19AA46}" presName="compNode" presStyleCnt="0"/>
      <dgm:spPr/>
    </dgm:pt>
    <dgm:pt modelId="{98DA8EE7-4EF7-41B7-8414-BCF3EF6BA460}" type="pres">
      <dgm:prSet presAssocID="{EF0CCC75-F1B5-4657-898E-1262BB19AA46}" presName="iconRect" presStyleLbl="node1" presStyleIdx="0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dresse de courrier"/>
        </a:ext>
      </dgm:extLst>
    </dgm:pt>
    <dgm:pt modelId="{9E191567-0D40-4E2B-9554-07C3A83F1C9A}" type="pres">
      <dgm:prSet presAssocID="{EF0CCC75-F1B5-4657-898E-1262BB19AA46}" presName="spaceRect" presStyleCnt="0"/>
      <dgm:spPr/>
    </dgm:pt>
    <dgm:pt modelId="{5D484C5D-51E6-44CD-AA0C-B17533267AD4}" type="pres">
      <dgm:prSet presAssocID="{EF0CCC75-F1B5-4657-898E-1262BB19AA46}" presName="textRect" presStyleLbl="revTx" presStyleIdx="0" presStyleCnt="3">
        <dgm:presLayoutVars>
          <dgm:chMax val="1"/>
          <dgm:chPref val="1"/>
        </dgm:presLayoutVars>
      </dgm:prSet>
      <dgm:spPr/>
    </dgm:pt>
    <dgm:pt modelId="{8C28AD28-669A-473F-80E9-7081E9E37083}" type="pres">
      <dgm:prSet presAssocID="{45A0D9B1-F5F9-4D3C-A308-3A3FB0DDB5FF}" presName="sibTrans" presStyleCnt="0"/>
      <dgm:spPr/>
    </dgm:pt>
    <dgm:pt modelId="{0C359B70-200F-4311-8E86-68A7EA475DC4}" type="pres">
      <dgm:prSet presAssocID="{DE32ED97-7555-41CF-9700-DECEED14FE1D}" presName="compNode" presStyleCnt="0"/>
      <dgm:spPr/>
    </dgm:pt>
    <dgm:pt modelId="{49E28145-6A58-44F3-995F-412E4306D411}" type="pres">
      <dgm:prSet presAssocID="{DE32ED97-7555-41CF-9700-DECEED14FE1D}" presName="iconRect" presStyleLbl="node1" presStyleIdx="1" presStyleCnt="3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isage portant des lunettes de soleil sans remplissage"/>
        </a:ext>
      </dgm:extLst>
    </dgm:pt>
    <dgm:pt modelId="{A5958F86-61A7-4D97-98BB-C7857941AD43}" type="pres">
      <dgm:prSet presAssocID="{DE32ED97-7555-41CF-9700-DECEED14FE1D}" presName="spaceRect" presStyleCnt="0"/>
      <dgm:spPr/>
    </dgm:pt>
    <dgm:pt modelId="{9ABB05BB-E909-4E96-B1E4-F272D495BA9F}" type="pres">
      <dgm:prSet presAssocID="{DE32ED97-7555-41CF-9700-DECEED14FE1D}" presName="textRect" presStyleLbl="revTx" presStyleIdx="1" presStyleCnt="3">
        <dgm:presLayoutVars>
          <dgm:chMax val="1"/>
          <dgm:chPref val="1"/>
        </dgm:presLayoutVars>
      </dgm:prSet>
      <dgm:spPr/>
    </dgm:pt>
    <dgm:pt modelId="{2B5F435D-E5E9-4030-9850-408F1B28581E}" type="pres">
      <dgm:prSet presAssocID="{EED50EF8-4D27-4162-9E77-B8FA92FA2443}" presName="sibTrans" presStyleCnt="0"/>
      <dgm:spPr/>
    </dgm:pt>
    <dgm:pt modelId="{7218484A-5306-4951-87B2-E371A94885A0}" type="pres">
      <dgm:prSet presAssocID="{70991A1B-205D-4486-8DB2-1A829772FE01}" presName="compNode" presStyleCnt="0"/>
      <dgm:spPr/>
    </dgm:pt>
    <dgm:pt modelId="{1CA17674-9764-46DA-90D8-D7D03DBC51C2}" type="pres">
      <dgm:prSet presAssocID="{70991A1B-205D-4486-8DB2-1A829772FE01}" presName="iconRect" presStyleLbl="node1" presStyleIdx="2" presStyleCnt="3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hotocopieur"/>
        </a:ext>
      </dgm:extLst>
    </dgm:pt>
    <dgm:pt modelId="{43606638-2F5E-4AFF-8061-E8F52367B922}" type="pres">
      <dgm:prSet presAssocID="{70991A1B-205D-4486-8DB2-1A829772FE01}" presName="spaceRect" presStyleCnt="0"/>
      <dgm:spPr/>
    </dgm:pt>
    <dgm:pt modelId="{3FEABD11-1A00-473A-B424-27113DAD1C98}" type="pres">
      <dgm:prSet presAssocID="{70991A1B-205D-4486-8DB2-1A829772FE01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DC24CB5D-C209-4267-B224-88F8C22DB4DA}" type="presOf" srcId="{70991A1B-205D-4486-8DB2-1A829772FE01}" destId="{3FEABD11-1A00-473A-B424-27113DAD1C98}" srcOrd="0" destOrd="0" presId="urn:microsoft.com/office/officeart/2018/2/layout/IconLabelList"/>
    <dgm:cxn modelId="{426CA785-DE6E-40CE-8219-E16B4D330780}" srcId="{95EAADA7-C6F5-4503-8CEA-1254CC9B63A9}" destId="{DE32ED97-7555-41CF-9700-DECEED14FE1D}" srcOrd="1" destOrd="0" parTransId="{CFCB0E00-F0A9-4BBB-909A-22D5CB1AF9B7}" sibTransId="{EED50EF8-4D27-4162-9E77-B8FA92FA2443}"/>
    <dgm:cxn modelId="{AACC83B6-90BF-4429-9438-D75E057C238C}" type="presOf" srcId="{DE32ED97-7555-41CF-9700-DECEED14FE1D}" destId="{9ABB05BB-E909-4E96-B1E4-F272D495BA9F}" srcOrd="0" destOrd="0" presId="urn:microsoft.com/office/officeart/2018/2/layout/IconLabelList"/>
    <dgm:cxn modelId="{5807E3BB-BD0B-4214-8A0C-9C69F2A92E81}" srcId="{95EAADA7-C6F5-4503-8CEA-1254CC9B63A9}" destId="{70991A1B-205D-4486-8DB2-1A829772FE01}" srcOrd="2" destOrd="0" parTransId="{7E548E17-AFDB-4357-8321-D83F1FC20C82}" sibTransId="{A2C329D0-DD8F-4683-8291-2157FF1F6DB8}"/>
    <dgm:cxn modelId="{5D8A11C8-AD4B-41AE-84BE-AD38C9B4889C}" srcId="{95EAADA7-C6F5-4503-8CEA-1254CC9B63A9}" destId="{EF0CCC75-F1B5-4657-898E-1262BB19AA46}" srcOrd="0" destOrd="0" parTransId="{CA76DCEB-6BCF-46D0-8C4A-7741496D3DBC}" sibTransId="{45A0D9B1-F5F9-4D3C-A308-3A3FB0DDB5FF}"/>
    <dgm:cxn modelId="{3EE842CA-3D2F-4161-9E74-B252FB8A2AAD}" type="presOf" srcId="{EF0CCC75-F1B5-4657-898E-1262BB19AA46}" destId="{5D484C5D-51E6-44CD-AA0C-B17533267AD4}" srcOrd="0" destOrd="0" presId="urn:microsoft.com/office/officeart/2018/2/layout/IconLabelList"/>
    <dgm:cxn modelId="{5D6B84E0-9A64-4725-990C-A301CDD9AEAC}" type="presOf" srcId="{95EAADA7-C6F5-4503-8CEA-1254CC9B63A9}" destId="{3E140A50-1D95-42E8-9AE9-97FB6353D039}" srcOrd="0" destOrd="0" presId="urn:microsoft.com/office/officeart/2018/2/layout/IconLabelList"/>
    <dgm:cxn modelId="{46107B58-BCEC-445E-B9BC-7C66F0304885}" type="presParOf" srcId="{3E140A50-1D95-42E8-9AE9-97FB6353D039}" destId="{B3C37DBB-6C5E-4B34-8B59-0AE059EE99FD}" srcOrd="0" destOrd="0" presId="urn:microsoft.com/office/officeart/2018/2/layout/IconLabelList"/>
    <dgm:cxn modelId="{88F3001D-72CC-4DB6-9C4A-A4E1B4E9393D}" type="presParOf" srcId="{B3C37DBB-6C5E-4B34-8B59-0AE059EE99FD}" destId="{98DA8EE7-4EF7-41B7-8414-BCF3EF6BA460}" srcOrd="0" destOrd="0" presId="urn:microsoft.com/office/officeart/2018/2/layout/IconLabelList"/>
    <dgm:cxn modelId="{0AED1BBC-1045-4CB2-BEDE-FD33B5B5B324}" type="presParOf" srcId="{B3C37DBB-6C5E-4B34-8B59-0AE059EE99FD}" destId="{9E191567-0D40-4E2B-9554-07C3A83F1C9A}" srcOrd="1" destOrd="0" presId="urn:microsoft.com/office/officeart/2018/2/layout/IconLabelList"/>
    <dgm:cxn modelId="{DC48BC1E-794C-4008-B823-BA130BA580CA}" type="presParOf" srcId="{B3C37DBB-6C5E-4B34-8B59-0AE059EE99FD}" destId="{5D484C5D-51E6-44CD-AA0C-B17533267AD4}" srcOrd="2" destOrd="0" presId="urn:microsoft.com/office/officeart/2018/2/layout/IconLabelList"/>
    <dgm:cxn modelId="{02A9DA7D-BC52-4256-9AC2-6C446D2803F1}" type="presParOf" srcId="{3E140A50-1D95-42E8-9AE9-97FB6353D039}" destId="{8C28AD28-669A-473F-80E9-7081E9E37083}" srcOrd="1" destOrd="0" presId="urn:microsoft.com/office/officeart/2018/2/layout/IconLabelList"/>
    <dgm:cxn modelId="{A33180F9-F74C-401A-9CC5-A1BAD5332BA5}" type="presParOf" srcId="{3E140A50-1D95-42E8-9AE9-97FB6353D039}" destId="{0C359B70-200F-4311-8E86-68A7EA475DC4}" srcOrd="2" destOrd="0" presId="urn:microsoft.com/office/officeart/2018/2/layout/IconLabelList"/>
    <dgm:cxn modelId="{05A103D9-AB0F-44F6-B978-62FE553C4AD2}" type="presParOf" srcId="{0C359B70-200F-4311-8E86-68A7EA475DC4}" destId="{49E28145-6A58-44F3-995F-412E4306D411}" srcOrd="0" destOrd="0" presId="urn:microsoft.com/office/officeart/2018/2/layout/IconLabelList"/>
    <dgm:cxn modelId="{02C02FCF-1727-493A-BF60-0A08F875D3DA}" type="presParOf" srcId="{0C359B70-200F-4311-8E86-68A7EA475DC4}" destId="{A5958F86-61A7-4D97-98BB-C7857941AD43}" srcOrd="1" destOrd="0" presId="urn:microsoft.com/office/officeart/2018/2/layout/IconLabelList"/>
    <dgm:cxn modelId="{5C1B1688-7748-4D86-A3D4-F4C200D97EAE}" type="presParOf" srcId="{0C359B70-200F-4311-8E86-68A7EA475DC4}" destId="{9ABB05BB-E909-4E96-B1E4-F272D495BA9F}" srcOrd="2" destOrd="0" presId="urn:microsoft.com/office/officeart/2018/2/layout/IconLabelList"/>
    <dgm:cxn modelId="{605F24DB-C412-485A-BED2-0F4E8228CB58}" type="presParOf" srcId="{3E140A50-1D95-42E8-9AE9-97FB6353D039}" destId="{2B5F435D-E5E9-4030-9850-408F1B28581E}" srcOrd="3" destOrd="0" presId="urn:microsoft.com/office/officeart/2018/2/layout/IconLabelList"/>
    <dgm:cxn modelId="{854AB221-14DB-47B7-9335-464D6CDEE8BB}" type="presParOf" srcId="{3E140A50-1D95-42E8-9AE9-97FB6353D039}" destId="{7218484A-5306-4951-87B2-E371A94885A0}" srcOrd="4" destOrd="0" presId="urn:microsoft.com/office/officeart/2018/2/layout/IconLabelList"/>
    <dgm:cxn modelId="{174C4369-0D0D-465C-AB42-2F5286A68FEC}" type="presParOf" srcId="{7218484A-5306-4951-87B2-E371A94885A0}" destId="{1CA17674-9764-46DA-90D8-D7D03DBC51C2}" srcOrd="0" destOrd="0" presId="urn:microsoft.com/office/officeart/2018/2/layout/IconLabelList"/>
    <dgm:cxn modelId="{8DF9C04D-3C66-499C-8F6F-85AE9E982F7E}" type="presParOf" srcId="{7218484A-5306-4951-87B2-E371A94885A0}" destId="{43606638-2F5E-4AFF-8061-E8F52367B922}" srcOrd="1" destOrd="0" presId="urn:microsoft.com/office/officeart/2018/2/layout/IconLabelList"/>
    <dgm:cxn modelId="{939F36AA-4481-4704-9EA3-E9FACA3581B1}" type="presParOf" srcId="{7218484A-5306-4951-87B2-E371A94885A0}" destId="{3FEABD11-1A00-473A-B424-27113DAD1C98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8B9C9F-091E-4F19-96A7-1BFE4264D764}">
      <dsp:nvSpPr>
        <dsp:cNvPr id="0" name=""/>
        <dsp:cNvSpPr/>
      </dsp:nvSpPr>
      <dsp:spPr>
        <a:xfrm>
          <a:off x="0" y="491"/>
          <a:ext cx="10058399" cy="114925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CBA6320-B8AC-461D-9D26-A38AC35B765C}">
      <dsp:nvSpPr>
        <dsp:cNvPr id="0" name=""/>
        <dsp:cNvSpPr/>
      </dsp:nvSpPr>
      <dsp:spPr>
        <a:xfrm>
          <a:off x="347648" y="259072"/>
          <a:ext cx="632087" cy="6320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5BF7988-5C48-4010-AE34-B713095C50CF}">
      <dsp:nvSpPr>
        <dsp:cNvPr id="0" name=""/>
        <dsp:cNvSpPr/>
      </dsp:nvSpPr>
      <dsp:spPr>
        <a:xfrm>
          <a:off x="1327384" y="491"/>
          <a:ext cx="8731015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 noProof="0" dirty="0"/>
            <a:t>Part 1: The design principles for this prep</a:t>
          </a:r>
        </a:p>
      </dsp:txBody>
      <dsp:txXfrm>
        <a:off x="1327384" y="491"/>
        <a:ext cx="8731015" cy="1149250"/>
      </dsp:txXfrm>
    </dsp:sp>
    <dsp:sp modelId="{9190A9AF-D27B-48FE-B8B0-27F6CC458CC6}">
      <dsp:nvSpPr>
        <dsp:cNvPr id="0" name=""/>
        <dsp:cNvSpPr/>
      </dsp:nvSpPr>
      <dsp:spPr>
        <a:xfrm>
          <a:off x="0" y="1437054"/>
          <a:ext cx="10058399" cy="114925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C6BC32E-D6D1-49D5-92C9-0D60A0E821DB}">
      <dsp:nvSpPr>
        <dsp:cNvPr id="0" name=""/>
        <dsp:cNvSpPr/>
      </dsp:nvSpPr>
      <dsp:spPr>
        <a:xfrm>
          <a:off x="347648" y="1695636"/>
          <a:ext cx="632087" cy="6320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47604C7-27F2-430F-9384-BCC72AA2896B}">
      <dsp:nvSpPr>
        <dsp:cNvPr id="0" name=""/>
        <dsp:cNvSpPr/>
      </dsp:nvSpPr>
      <dsp:spPr>
        <a:xfrm>
          <a:off x="1327384" y="1437054"/>
          <a:ext cx="8731015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 noProof="0" dirty="0"/>
            <a:t>Part 2: Practical considerations</a:t>
          </a:r>
        </a:p>
      </dsp:txBody>
      <dsp:txXfrm>
        <a:off x="1327384" y="1437054"/>
        <a:ext cx="8731015" cy="1149250"/>
      </dsp:txXfrm>
    </dsp:sp>
    <dsp:sp modelId="{1A82A955-852D-4656-9B14-1EE24F940269}">
      <dsp:nvSpPr>
        <dsp:cNvPr id="0" name=""/>
        <dsp:cNvSpPr/>
      </dsp:nvSpPr>
      <dsp:spPr>
        <a:xfrm>
          <a:off x="0" y="2873618"/>
          <a:ext cx="10058399" cy="114925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AA8E674-215B-46EB-B708-7EA22C3BE508}">
      <dsp:nvSpPr>
        <dsp:cNvPr id="0" name=""/>
        <dsp:cNvSpPr/>
      </dsp:nvSpPr>
      <dsp:spPr>
        <a:xfrm>
          <a:off x="347648" y="3132199"/>
          <a:ext cx="632087" cy="6320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B9FB044-6337-4BDE-BB5C-C60E3742DE09}">
      <dsp:nvSpPr>
        <dsp:cNvPr id="0" name=""/>
        <dsp:cNvSpPr/>
      </dsp:nvSpPr>
      <dsp:spPr>
        <a:xfrm>
          <a:off x="1327384" y="2873618"/>
          <a:ext cx="8731015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 noProof="0" dirty="0"/>
            <a:t>Part 3: An exploration of the prep (published as cc-by-</a:t>
          </a:r>
          <a:r>
            <a:rPr lang="en-CA" sz="2500" kern="1200" noProof="0" dirty="0" err="1"/>
            <a:t>sa</a:t>
          </a:r>
          <a:r>
            <a:rPr lang="en-CA" sz="2500" kern="1200" noProof="0" dirty="0"/>
            <a:t>)</a:t>
          </a:r>
        </a:p>
      </dsp:txBody>
      <dsp:txXfrm>
        <a:off x="1327384" y="2873618"/>
        <a:ext cx="8731015" cy="11492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A963A1-7A15-4F4C-91E8-5922DF866F1E}">
      <dsp:nvSpPr>
        <dsp:cNvPr id="0" name=""/>
        <dsp:cNvSpPr/>
      </dsp:nvSpPr>
      <dsp:spPr>
        <a:xfrm>
          <a:off x="1816199" y="93039"/>
          <a:ext cx="2196000" cy="21960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3FE480-8296-4872-A660-255E770F1E6A}">
      <dsp:nvSpPr>
        <dsp:cNvPr id="0" name=""/>
        <dsp:cNvSpPr/>
      </dsp:nvSpPr>
      <dsp:spPr>
        <a:xfrm>
          <a:off x="2284199" y="561039"/>
          <a:ext cx="1260000" cy="126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C85C3-4549-4348-BF0A-2EBF5ACA1B66}">
      <dsp:nvSpPr>
        <dsp:cNvPr id="0" name=""/>
        <dsp:cNvSpPr/>
      </dsp:nvSpPr>
      <dsp:spPr>
        <a:xfrm>
          <a:off x="1114199" y="2973040"/>
          <a:ext cx="36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CA" sz="3700" kern="1200"/>
            <a:t>Language</a:t>
          </a:r>
          <a:endParaRPr lang="en-US" sz="3700" kern="1200"/>
        </a:p>
      </dsp:txBody>
      <dsp:txXfrm>
        <a:off x="1114199" y="2973040"/>
        <a:ext cx="3600000" cy="720000"/>
      </dsp:txXfrm>
    </dsp:sp>
    <dsp:sp modelId="{B8DD4E43-8EE9-4769-8AEB-6FE48837302C}">
      <dsp:nvSpPr>
        <dsp:cNvPr id="0" name=""/>
        <dsp:cNvSpPr/>
      </dsp:nvSpPr>
      <dsp:spPr>
        <a:xfrm>
          <a:off x="6046199" y="93039"/>
          <a:ext cx="2196000" cy="21960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88D66F-8BEB-4EF0-87AC-801BB6B34932}">
      <dsp:nvSpPr>
        <dsp:cNvPr id="0" name=""/>
        <dsp:cNvSpPr/>
      </dsp:nvSpPr>
      <dsp:spPr>
        <a:xfrm>
          <a:off x="6514199" y="561039"/>
          <a:ext cx="1260000" cy="126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3CF569-34AD-4833-8F83-2248D3BC27F8}">
      <dsp:nvSpPr>
        <dsp:cNvPr id="0" name=""/>
        <dsp:cNvSpPr/>
      </dsp:nvSpPr>
      <dsp:spPr>
        <a:xfrm>
          <a:off x="5344199" y="2973040"/>
          <a:ext cx="36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CA" sz="3700" kern="1200"/>
            <a:t>Communication</a:t>
          </a:r>
          <a:endParaRPr lang="en-US" sz="3700" kern="1200"/>
        </a:p>
      </dsp:txBody>
      <dsp:txXfrm>
        <a:off x="5344199" y="2973040"/>
        <a:ext cx="3600000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C6B471-0240-42A4-A98F-B62558D6F98A}">
      <dsp:nvSpPr>
        <dsp:cNvPr id="0" name=""/>
        <dsp:cNvSpPr/>
      </dsp:nvSpPr>
      <dsp:spPr>
        <a:xfrm>
          <a:off x="0" y="93060"/>
          <a:ext cx="6797675" cy="103285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600" kern="1200" dirty="0"/>
            <a:t>Grammar-based speaking activities</a:t>
          </a:r>
          <a:endParaRPr lang="en-US" sz="2600" kern="1200" dirty="0"/>
        </a:p>
      </dsp:txBody>
      <dsp:txXfrm>
        <a:off x="50420" y="143480"/>
        <a:ext cx="6696835" cy="932014"/>
      </dsp:txXfrm>
    </dsp:sp>
    <dsp:sp modelId="{481E5E99-8D5B-412F-AF61-5FDBA7421CC2}">
      <dsp:nvSpPr>
        <dsp:cNvPr id="0" name=""/>
        <dsp:cNvSpPr/>
      </dsp:nvSpPr>
      <dsp:spPr>
        <a:xfrm>
          <a:off x="0" y="1200794"/>
          <a:ext cx="6797675" cy="1032854"/>
        </a:xfrm>
        <a:prstGeom prst="roundRect">
          <a:avLst/>
        </a:prstGeom>
        <a:solidFill>
          <a:schemeClr val="accent5">
            <a:hueOff val="531780"/>
            <a:satOff val="-5973"/>
            <a:lumOff val="-127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600" kern="1200" dirty="0"/>
            <a:t>Discuss this amazing person</a:t>
          </a:r>
          <a:endParaRPr lang="en-US" sz="2600" kern="1200" dirty="0"/>
        </a:p>
      </dsp:txBody>
      <dsp:txXfrm>
        <a:off x="50420" y="1251214"/>
        <a:ext cx="6696835" cy="932014"/>
      </dsp:txXfrm>
    </dsp:sp>
    <dsp:sp modelId="{99535453-6EFE-4E0D-AAE6-0CFE5CE4502C}">
      <dsp:nvSpPr>
        <dsp:cNvPr id="0" name=""/>
        <dsp:cNvSpPr/>
      </dsp:nvSpPr>
      <dsp:spPr>
        <a:xfrm>
          <a:off x="0" y="2308528"/>
          <a:ext cx="6797675" cy="1032854"/>
        </a:xfrm>
        <a:prstGeom prst="roundRect">
          <a:avLst/>
        </a:prstGeom>
        <a:solidFill>
          <a:schemeClr val="accent5">
            <a:hueOff val="1063560"/>
            <a:satOff val="-11946"/>
            <a:lumOff val="-254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600" kern="1200" dirty="0"/>
            <a:t>Discuss this one-sided issue</a:t>
          </a:r>
          <a:endParaRPr lang="en-US" sz="2600" kern="1200" dirty="0"/>
        </a:p>
      </dsp:txBody>
      <dsp:txXfrm>
        <a:off x="50420" y="2358948"/>
        <a:ext cx="6696835" cy="932014"/>
      </dsp:txXfrm>
    </dsp:sp>
    <dsp:sp modelId="{AE950DB6-9DEB-42D3-9694-C7E59F0DAD36}">
      <dsp:nvSpPr>
        <dsp:cNvPr id="0" name=""/>
        <dsp:cNvSpPr/>
      </dsp:nvSpPr>
      <dsp:spPr>
        <a:xfrm>
          <a:off x="0" y="3416263"/>
          <a:ext cx="6797675" cy="1032854"/>
        </a:xfrm>
        <a:prstGeom prst="roundRect">
          <a:avLst/>
        </a:prstGeom>
        <a:solidFill>
          <a:schemeClr val="accent5">
            <a:hueOff val="1595340"/>
            <a:satOff val="-17918"/>
            <a:lumOff val="-3824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600" kern="1200" dirty="0"/>
            <a:t>Argue about this controversial issue</a:t>
          </a:r>
          <a:endParaRPr lang="en-US" sz="2600" kern="1200" dirty="0"/>
        </a:p>
      </dsp:txBody>
      <dsp:txXfrm>
        <a:off x="50420" y="3466683"/>
        <a:ext cx="6696835" cy="932014"/>
      </dsp:txXfrm>
    </dsp:sp>
    <dsp:sp modelId="{B4F0F347-0466-4716-AAB9-97C0C5B03E2A}">
      <dsp:nvSpPr>
        <dsp:cNvPr id="0" name=""/>
        <dsp:cNvSpPr/>
      </dsp:nvSpPr>
      <dsp:spPr>
        <a:xfrm>
          <a:off x="0" y="4523997"/>
          <a:ext cx="6797675" cy="1032854"/>
        </a:xfrm>
        <a:prstGeom prst="roundRect">
          <a:avLst/>
        </a:prstGeom>
        <a:solidFill>
          <a:schemeClr val="accent5">
            <a:hueOff val="2127120"/>
            <a:satOff val="-23891"/>
            <a:lumOff val="-509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Write about your favorite trip.</a:t>
          </a:r>
          <a:br>
            <a:rPr lang="en-US" sz="2600" kern="1200" dirty="0"/>
          </a:br>
          <a:r>
            <a:rPr lang="en-US" sz="2600" kern="1200" dirty="0"/>
            <a:t>(You can make it up!)</a:t>
          </a:r>
        </a:p>
      </dsp:txBody>
      <dsp:txXfrm>
        <a:off x="50420" y="4574417"/>
        <a:ext cx="6696835" cy="9320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E885E1-BACB-409F-BB2E-44B80D064B35}">
      <dsp:nvSpPr>
        <dsp:cNvPr id="0" name=""/>
        <dsp:cNvSpPr/>
      </dsp:nvSpPr>
      <dsp:spPr>
        <a:xfrm>
          <a:off x="0" y="689"/>
          <a:ext cx="6797675" cy="161386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042A7E-C1A7-4B86-AAE9-E13ABE9FB327}">
      <dsp:nvSpPr>
        <dsp:cNvPr id="0" name=""/>
        <dsp:cNvSpPr/>
      </dsp:nvSpPr>
      <dsp:spPr>
        <a:xfrm>
          <a:off x="488194" y="363809"/>
          <a:ext cx="887626" cy="8876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C07A41-0E15-42A7-B0A3-672229B4D18D}">
      <dsp:nvSpPr>
        <dsp:cNvPr id="0" name=""/>
        <dsp:cNvSpPr/>
      </dsp:nvSpPr>
      <dsp:spPr>
        <a:xfrm>
          <a:off x="1864015" y="689"/>
          <a:ext cx="4933659" cy="16138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801" tIns="170801" rIns="170801" bIns="17080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/>
            <a:t>Backwards design: No throwaway activities. Alignment.</a:t>
          </a:r>
          <a:endParaRPr lang="en-US" sz="2500" kern="1200"/>
        </a:p>
      </dsp:txBody>
      <dsp:txXfrm>
        <a:off x="1864015" y="689"/>
        <a:ext cx="4933659" cy="1613866"/>
      </dsp:txXfrm>
    </dsp:sp>
    <dsp:sp modelId="{F679A3C8-A345-4A16-AD04-ACAE30E688AD}">
      <dsp:nvSpPr>
        <dsp:cNvPr id="0" name=""/>
        <dsp:cNvSpPr/>
      </dsp:nvSpPr>
      <dsp:spPr>
        <a:xfrm>
          <a:off x="0" y="2018022"/>
          <a:ext cx="6797675" cy="161386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26AFF-5943-4632-9CF5-6F774E96D196}">
      <dsp:nvSpPr>
        <dsp:cNvPr id="0" name=""/>
        <dsp:cNvSpPr/>
      </dsp:nvSpPr>
      <dsp:spPr>
        <a:xfrm>
          <a:off x="488194" y="2381142"/>
          <a:ext cx="887626" cy="8876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50708C-E940-4D22-B77D-A852C65F191A}">
      <dsp:nvSpPr>
        <dsp:cNvPr id="0" name=""/>
        <dsp:cNvSpPr/>
      </dsp:nvSpPr>
      <dsp:spPr>
        <a:xfrm>
          <a:off x="1864015" y="2018022"/>
          <a:ext cx="4933659" cy="16138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801" tIns="170801" rIns="170801" bIns="17080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/>
            <a:t>Creating engagement through genuine personal expression</a:t>
          </a:r>
          <a:endParaRPr lang="en-US" sz="2500" kern="1200"/>
        </a:p>
      </dsp:txBody>
      <dsp:txXfrm>
        <a:off x="1864015" y="2018022"/>
        <a:ext cx="4933659" cy="1613866"/>
      </dsp:txXfrm>
    </dsp:sp>
    <dsp:sp modelId="{04A5C8EC-9B26-4A32-9CBB-427F28C3519E}">
      <dsp:nvSpPr>
        <dsp:cNvPr id="0" name=""/>
        <dsp:cNvSpPr/>
      </dsp:nvSpPr>
      <dsp:spPr>
        <a:xfrm>
          <a:off x="0" y="4035355"/>
          <a:ext cx="6797675" cy="161386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46CA61-27B3-48AC-8E6A-B1734463FF37}">
      <dsp:nvSpPr>
        <dsp:cNvPr id="0" name=""/>
        <dsp:cNvSpPr/>
      </dsp:nvSpPr>
      <dsp:spPr>
        <a:xfrm>
          <a:off x="488194" y="4398475"/>
          <a:ext cx="887626" cy="8876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9A1E30-D06D-4968-91B9-2871663D8338}">
      <dsp:nvSpPr>
        <dsp:cNvPr id="0" name=""/>
        <dsp:cNvSpPr/>
      </dsp:nvSpPr>
      <dsp:spPr>
        <a:xfrm>
          <a:off x="1864015" y="4035355"/>
          <a:ext cx="4933659" cy="16138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801" tIns="170801" rIns="170801" bIns="17080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/>
            <a:t>Active learning: Very little time “lecturing.”</a:t>
          </a:r>
          <a:endParaRPr lang="en-US" sz="2500" kern="1200"/>
        </a:p>
      </dsp:txBody>
      <dsp:txXfrm>
        <a:off x="1864015" y="4035355"/>
        <a:ext cx="4933659" cy="16138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A7B9EA-61E2-4ACA-96CA-DD56A9E8CABA}">
      <dsp:nvSpPr>
        <dsp:cNvPr id="0" name=""/>
        <dsp:cNvSpPr/>
      </dsp:nvSpPr>
      <dsp:spPr>
        <a:xfrm>
          <a:off x="0" y="0"/>
          <a:ext cx="10058399" cy="181022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302994-33D4-4646-87C2-126C94E56865}">
      <dsp:nvSpPr>
        <dsp:cNvPr id="0" name=""/>
        <dsp:cNvSpPr/>
      </dsp:nvSpPr>
      <dsp:spPr>
        <a:xfrm>
          <a:off x="301752" y="241363"/>
          <a:ext cx="2954654" cy="13274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t="-61000" b="-6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99E902-69F5-4C6D-9D34-4F6539356D85}">
      <dsp:nvSpPr>
        <dsp:cNvPr id="0" name=""/>
        <dsp:cNvSpPr/>
      </dsp:nvSpPr>
      <dsp:spPr>
        <a:xfrm rot="10800000">
          <a:off x="301752" y="1810226"/>
          <a:ext cx="2954654" cy="221249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kern="1200" dirty="0"/>
            <a:t>102-103: Academic Enquiry 3</a:t>
          </a:r>
          <a:endParaRPr lang="fr-CA" sz="3200" kern="1200" dirty="0"/>
        </a:p>
      </dsp:txBody>
      <dsp:txXfrm rot="10800000">
        <a:off x="369794" y="1810226"/>
        <a:ext cx="2818570" cy="2144456"/>
      </dsp:txXfrm>
    </dsp:sp>
    <dsp:sp modelId="{2652696C-6DB8-44EB-9285-78316987E7AA}">
      <dsp:nvSpPr>
        <dsp:cNvPr id="0" name=""/>
        <dsp:cNvSpPr/>
      </dsp:nvSpPr>
      <dsp:spPr>
        <a:xfrm>
          <a:off x="3551872" y="241363"/>
          <a:ext cx="2954654" cy="13274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t="-59000" b="-5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46F5CB-FC94-4494-9F2E-063AA3497C8B}">
      <dsp:nvSpPr>
        <dsp:cNvPr id="0" name=""/>
        <dsp:cNvSpPr/>
      </dsp:nvSpPr>
      <dsp:spPr>
        <a:xfrm rot="10800000">
          <a:off x="3551872" y="1810226"/>
          <a:ext cx="2954654" cy="221249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kern="1200" dirty="0"/>
            <a:t>101-103: Educated, by Tara Westover</a:t>
          </a:r>
          <a:endParaRPr lang="fr-CA" sz="3200" kern="1200" dirty="0"/>
        </a:p>
      </dsp:txBody>
      <dsp:txXfrm rot="10800000">
        <a:off x="3619914" y="1810226"/>
        <a:ext cx="2818570" cy="2144456"/>
      </dsp:txXfrm>
    </dsp:sp>
    <dsp:sp modelId="{1E6D15DB-6DCE-4D7E-94C3-640DAD672F8C}">
      <dsp:nvSpPr>
        <dsp:cNvPr id="0" name=""/>
        <dsp:cNvSpPr/>
      </dsp:nvSpPr>
      <dsp:spPr>
        <a:xfrm>
          <a:off x="6801993" y="241363"/>
          <a:ext cx="2954654" cy="13274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 t="-94000" b="-9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8D65EF-92A1-4783-B463-9EF203F9130C}">
      <dsp:nvSpPr>
        <dsp:cNvPr id="0" name=""/>
        <dsp:cNvSpPr/>
      </dsp:nvSpPr>
      <dsp:spPr>
        <a:xfrm rot="10800000">
          <a:off x="6801993" y="1810226"/>
          <a:ext cx="2954654" cy="221249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kern="1200" dirty="0"/>
            <a:t>101:</a:t>
          </a:r>
          <a:br>
            <a:rPr lang="en-CA" sz="3200" kern="1200" dirty="0"/>
          </a:br>
          <a:r>
            <a:rPr lang="en-CA" sz="3200" kern="1200" dirty="0"/>
            <a:t>Become, Level 2</a:t>
          </a:r>
          <a:endParaRPr lang="fr-CA" sz="3200" kern="1200" dirty="0"/>
        </a:p>
      </dsp:txBody>
      <dsp:txXfrm rot="10800000">
        <a:off x="6870035" y="1810226"/>
        <a:ext cx="2818570" cy="214445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994CFC-44EB-48CA-98B6-0040972BD674}">
      <dsp:nvSpPr>
        <dsp:cNvPr id="0" name=""/>
        <dsp:cNvSpPr/>
      </dsp:nvSpPr>
      <dsp:spPr>
        <a:xfrm>
          <a:off x="0" y="0"/>
          <a:ext cx="10058399" cy="12571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First period: Normal classroom</a:t>
          </a:r>
          <a:endParaRPr lang="fr-CA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900" kern="1200" dirty="0"/>
            <a:t>Book discussion, prepared by a student</a:t>
          </a:r>
          <a:endParaRPr lang="fr-CA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900" kern="1200" dirty="0"/>
            <a:t>Formal instruction, usually on grammar or writing</a:t>
          </a:r>
          <a:endParaRPr lang="fr-CA" sz="1900" kern="1200" dirty="0"/>
        </a:p>
      </dsp:txBody>
      <dsp:txXfrm>
        <a:off x="2137390" y="0"/>
        <a:ext cx="7921009" cy="1257101"/>
      </dsp:txXfrm>
    </dsp:sp>
    <dsp:sp modelId="{796407F9-DB84-4279-9A71-EC16D966E99A}">
      <dsp:nvSpPr>
        <dsp:cNvPr id="0" name=""/>
        <dsp:cNvSpPr/>
      </dsp:nvSpPr>
      <dsp:spPr>
        <a:xfrm>
          <a:off x="125710" y="125710"/>
          <a:ext cx="2011680" cy="100568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t="-17000" b="-1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216095-BA2B-42B9-9FDE-8FEF0FCE686F}">
      <dsp:nvSpPr>
        <dsp:cNvPr id="0" name=""/>
        <dsp:cNvSpPr/>
      </dsp:nvSpPr>
      <dsp:spPr>
        <a:xfrm>
          <a:off x="0" y="1382811"/>
          <a:ext cx="10058399" cy="12571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Lab period: Need computers</a:t>
          </a:r>
          <a:endParaRPr lang="fr-CA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900" kern="1200" dirty="0"/>
            <a:t>There is a theme, like “physical health” or “personal finance.”</a:t>
          </a:r>
          <a:endParaRPr lang="fr-CA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900" kern="1200" dirty="0"/>
            <a:t>Read a text (“Psychology today”), watch two videos on subject.</a:t>
          </a:r>
          <a:endParaRPr lang="fr-CA" sz="1900" kern="1200" dirty="0"/>
        </a:p>
      </dsp:txBody>
      <dsp:txXfrm>
        <a:off x="2137390" y="1382811"/>
        <a:ext cx="7921009" cy="1257101"/>
      </dsp:txXfrm>
    </dsp:sp>
    <dsp:sp modelId="{B93AB879-7D3D-46D4-B0B0-67A8A4AD3728}">
      <dsp:nvSpPr>
        <dsp:cNvPr id="0" name=""/>
        <dsp:cNvSpPr/>
      </dsp:nvSpPr>
      <dsp:spPr>
        <a:xfrm>
          <a:off x="125710" y="1508521"/>
          <a:ext cx="2011680" cy="100568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t="-8000" b="-8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287F55-4E4B-40C0-8BA8-CA124E5E97BE}">
      <dsp:nvSpPr>
        <dsp:cNvPr id="0" name=""/>
        <dsp:cNvSpPr/>
      </dsp:nvSpPr>
      <dsp:spPr>
        <a:xfrm>
          <a:off x="0" y="2765623"/>
          <a:ext cx="10058399" cy="12571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Last period: Computers would be ideal</a:t>
          </a:r>
          <a:endParaRPr lang="fr-CA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900" kern="1200" dirty="0"/>
            <a:t>Personal discussion on this week’s theme: The videos and text</a:t>
          </a:r>
          <a:endParaRPr lang="fr-CA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900" kern="1200" dirty="0"/>
            <a:t>Writing workshop: Write a paragraph, brainstorm, etc.</a:t>
          </a:r>
          <a:endParaRPr lang="fr-CA" sz="1900" kern="1200" dirty="0"/>
        </a:p>
      </dsp:txBody>
      <dsp:txXfrm>
        <a:off x="2137390" y="2765623"/>
        <a:ext cx="7921009" cy="1257101"/>
      </dsp:txXfrm>
    </dsp:sp>
    <dsp:sp modelId="{AD57C91C-0DCE-4D06-8EAF-78AF1311CEA1}">
      <dsp:nvSpPr>
        <dsp:cNvPr id="0" name=""/>
        <dsp:cNvSpPr/>
      </dsp:nvSpPr>
      <dsp:spPr>
        <a:xfrm>
          <a:off x="125710" y="2891333"/>
          <a:ext cx="2011680" cy="100568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 t="-9000" b="-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AAEE62-40AB-495D-AF7D-12776D8ACCEE}">
      <dsp:nvSpPr>
        <dsp:cNvPr id="0" name=""/>
        <dsp:cNvSpPr/>
      </dsp:nvSpPr>
      <dsp:spPr>
        <a:xfrm>
          <a:off x="4023360" y="0"/>
          <a:ext cx="6035040" cy="12571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400" kern="1200" noProof="0" dirty="0"/>
            <a:t>The goals for the final essay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400" kern="1200" noProof="0" dirty="0"/>
            <a:t>How to use external sources in an essay</a:t>
          </a:r>
        </a:p>
      </dsp:txBody>
      <dsp:txXfrm>
        <a:off x="4023360" y="157138"/>
        <a:ext cx="5563627" cy="942825"/>
      </dsp:txXfrm>
    </dsp:sp>
    <dsp:sp modelId="{3C31C72A-4796-4AAF-BB4E-C9FE122CC933}">
      <dsp:nvSpPr>
        <dsp:cNvPr id="0" name=""/>
        <dsp:cNvSpPr/>
      </dsp:nvSpPr>
      <dsp:spPr>
        <a:xfrm>
          <a:off x="0" y="0"/>
          <a:ext cx="4023360" cy="12571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81915" rIns="163830" bIns="8191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4300" kern="1200" noProof="0" dirty="0"/>
            <a:t>Class 10 (Today)</a:t>
          </a:r>
        </a:p>
      </dsp:txBody>
      <dsp:txXfrm>
        <a:off x="61367" y="61367"/>
        <a:ext cx="3900626" cy="1134367"/>
      </dsp:txXfrm>
    </dsp:sp>
    <dsp:sp modelId="{87BA1349-7AE7-4DDD-B885-874494254574}">
      <dsp:nvSpPr>
        <dsp:cNvPr id="0" name=""/>
        <dsp:cNvSpPr/>
      </dsp:nvSpPr>
      <dsp:spPr>
        <a:xfrm>
          <a:off x="4023360" y="1382811"/>
          <a:ext cx="6035040" cy="12571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400" kern="1200" noProof="0" dirty="0"/>
            <a:t>How to find college-level sources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400" kern="1200" noProof="0" dirty="0"/>
            <a:t>Lab period: Time to find your own sources</a:t>
          </a:r>
        </a:p>
      </dsp:txBody>
      <dsp:txXfrm>
        <a:off x="4023360" y="1539949"/>
        <a:ext cx="5563627" cy="942825"/>
      </dsp:txXfrm>
    </dsp:sp>
    <dsp:sp modelId="{49C31E6E-44A3-4CDF-9EC0-64C056D958F9}">
      <dsp:nvSpPr>
        <dsp:cNvPr id="0" name=""/>
        <dsp:cNvSpPr/>
      </dsp:nvSpPr>
      <dsp:spPr>
        <a:xfrm>
          <a:off x="0" y="1382811"/>
          <a:ext cx="4023360" cy="12571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81915" rIns="163830" bIns="8191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4300" kern="1200" noProof="0" dirty="0"/>
            <a:t>Class 11</a:t>
          </a:r>
        </a:p>
      </dsp:txBody>
      <dsp:txXfrm>
        <a:off x="61367" y="1444178"/>
        <a:ext cx="3900626" cy="1134367"/>
      </dsp:txXfrm>
    </dsp:sp>
    <dsp:sp modelId="{8A2E105F-3DE6-48C1-8A0E-8206C2CDB37E}">
      <dsp:nvSpPr>
        <dsp:cNvPr id="0" name=""/>
        <dsp:cNvSpPr/>
      </dsp:nvSpPr>
      <dsp:spPr>
        <a:xfrm>
          <a:off x="4023360" y="2765623"/>
          <a:ext cx="6035040" cy="12571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400" kern="1200" noProof="0" dirty="0"/>
            <a:t>How to structure a research essay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400" kern="1200" noProof="0" dirty="0"/>
            <a:t>Lab period: Time to plan your essay</a:t>
          </a:r>
        </a:p>
      </dsp:txBody>
      <dsp:txXfrm>
        <a:off x="4023360" y="2922761"/>
        <a:ext cx="5563627" cy="942825"/>
      </dsp:txXfrm>
    </dsp:sp>
    <dsp:sp modelId="{EB02D071-5C2A-4C5A-9B4A-FE23324A97A6}">
      <dsp:nvSpPr>
        <dsp:cNvPr id="0" name=""/>
        <dsp:cNvSpPr/>
      </dsp:nvSpPr>
      <dsp:spPr>
        <a:xfrm>
          <a:off x="0" y="2765623"/>
          <a:ext cx="4023360" cy="12571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81915" rIns="163830" bIns="8191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4300" kern="1200" noProof="0" dirty="0"/>
            <a:t>Class 12</a:t>
          </a:r>
        </a:p>
      </dsp:txBody>
      <dsp:txXfrm>
        <a:off x="61367" y="2826990"/>
        <a:ext cx="3900626" cy="113436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5B007-F8F0-42F6-8E79-7E6BC2317579}">
      <dsp:nvSpPr>
        <dsp:cNvPr id="0" name=""/>
        <dsp:cNvSpPr/>
      </dsp:nvSpPr>
      <dsp:spPr>
        <a:xfrm>
          <a:off x="0" y="52809"/>
          <a:ext cx="10058399" cy="671580"/>
        </a:xfrm>
        <a:prstGeom prst="round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800" kern="1200" dirty="0"/>
            <a:t>Feel free to use, adapt for your needs</a:t>
          </a:r>
          <a:endParaRPr lang="en-US" sz="2800" kern="1200" dirty="0"/>
        </a:p>
      </dsp:txBody>
      <dsp:txXfrm>
        <a:off x="32784" y="85593"/>
        <a:ext cx="9992831" cy="606012"/>
      </dsp:txXfrm>
    </dsp:sp>
    <dsp:sp modelId="{8ED75607-A2D1-4D66-8A83-54E8A7D7B717}">
      <dsp:nvSpPr>
        <dsp:cNvPr id="0" name=""/>
        <dsp:cNvSpPr/>
      </dsp:nvSpPr>
      <dsp:spPr>
        <a:xfrm>
          <a:off x="0" y="805030"/>
          <a:ext cx="10058399" cy="671580"/>
        </a:xfrm>
        <a:prstGeom prst="roundRect">
          <a:avLst/>
        </a:prstGeom>
        <a:solidFill>
          <a:schemeClr val="accent3">
            <a:shade val="80000"/>
            <a:hueOff val="-66183"/>
            <a:satOff val="-5299"/>
            <a:lumOff val="7874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800" kern="1200" dirty="0"/>
            <a:t>I’ll be happy to get feedback</a:t>
          </a:r>
          <a:endParaRPr lang="en-US" sz="2800" kern="1200" dirty="0"/>
        </a:p>
      </dsp:txBody>
      <dsp:txXfrm>
        <a:off x="32784" y="837814"/>
        <a:ext cx="9992831" cy="606012"/>
      </dsp:txXfrm>
    </dsp:sp>
    <dsp:sp modelId="{11807E7B-70C5-4BF3-8637-7856F4A2E42A}">
      <dsp:nvSpPr>
        <dsp:cNvPr id="0" name=""/>
        <dsp:cNvSpPr/>
      </dsp:nvSpPr>
      <dsp:spPr>
        <a:xfrm>
          <a:off x="0" y="1557250"/>
          <a:ext cx="10058399" cy="671580"/>
        </a:xfrm>
        <a:prstGeom prst="roundRect">
          <a:avLst/>
        </a:prstGeom>
        <a:solidFill>
          <a:schemeClr val="accent3">
            <a:shade val="80000"/>
            <a:hueOff val="-132366"/>
            <a:satOff val="-10599"/>
            <a:lumOff val="1574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800" kern="1200" dirty="0"/>
            <a:t>I can also offer support</a:t>
          </a:r>
          <a:endParaRPr lang="en-US" sz="2800" kern="1200" dirty="0"/>
        </a:p>
      </dsp:txBody>
      <dsp:txXfrm>
        <a:off x="32784" y="1590034"/>
        <a:ext cx="9992831" cy="606012"/>
      </dsp:txXfrm>
    </dsp:sp>
    <dsp:sp modelId="{2AB02ABE-185C-4216-816A-61144C67737D}">
      <dsp:nvSpPr>
        <dsp:cNvPr id="0" name=""/>
        <dsp:cNvSpPr/>
      </dsp:nvSpPr>
      <dsp:spPr>
        <a:xfrm>
          <a:off x="0" y="2309470"/>
          <a:ext cx="10058399" cy="671580"/>
        </a:xfrm>
        <a:prstGeom prst="roundRect">
          <a:avLst/>
        </a:prstGeom>
        <a:solidFill>
          <a:schemeClr val="accent3">
            <a:shade val="80000"/>
            <a:hueOff val="-198549"/>
            <a:satOff val="-15898"/>
            <a:lumOff val="2362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800" kern="1200" dirty="0"/>
            <a:t>Will publish updates as needed</a:t>
          </a:r>
          <a:endParaRPr lang="en-US" sz="2800" kern="1200" dirty="0"/>
        </a:p>
      </dsp:txBody>
      <dsp:txXfrm>
        <a:off x="32784" y="2342254"/>
        <a:ext cx="9992831" cy="606012"/>
      </dsp:txXfrm>
    </dsp:sp>
    <dsp:sp modelId="{FCF97D2F-A8AF-48FC-92F1-EC578B81166F}">
      <dsp:nvSpPr>
        <dsp:cNvPr id="0" name=""/>
        <dsp:cNvSpPr/>
      </dsp:nvSpPr>
      <dsp:spPr>
        <a:xfrm>
          <a:off x="0" y="3061690"/>
          <a:ext cx="10058399" cy="671580"/>
        </a:xfrm>
        <a:prstGeom prst="roundRect">
          <a:avLst/>
        </a:prstGeom>
        <a:solidFill>
          <a:schemeClr val="accent3">
            <a:shade val="80000"/>
            <a:hueOff val="-264732"/>
            <a:satOff val="-21197"/>
            <a:lumOff val="3149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If you would like an open textbook, tell me</a:t>
          </a:r>
        </a:p>
      </dsp:txBody>
      <dsp:txXfrm>
        <a:off x="32784" y="3094474"/>
        <a:ext cx="9992831" cy="60601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DA8EE7-4EF7-41B7-8414-BCF3EF6BA460}">
      <dsp:nvSpPr>
        <dsp:cNvPr id="0" name=""/>
        <dsp:cNvSpPr/>
      </dsp:nvSpPr>
      <dsp:spPr>
        <a:xfrm>
          <a:off x="1063980" y="719741"/>
          <a:ext cx="1274535" cy="12745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484C5D-51E6-44CD-AA0C-B17533267AD4}">
      <dsp:nvSpPr>
        <dsp:cNvPr id="0" name=""/>
        <dsp:cNvSpPr/>
      </dsp:nvSpPr>
      <dsp:spPr>
        <a:xfrm>
          <a:off x="285097" y="2346338"/>
          <a:ext cx="28323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500" kern="1200" dirty="0"/>
            <a:t>Please send feedback to Jerome Loisel </a:t>
          </a:r>
          <a:r>
            <a:rPr lang="en-CA" sz="1500" kern="1200" dirty="0">
              <a:hlinkClick xmlns:r="http://schemas.openxmlformats.org/officeDocument/2006/relationships" r:id="rId3"/>
            </a:rPr>
            <a:t>jerome.loisel@cegeplevis.ca</a:t>
          </a:r>
          <a:r>
            <a:rPr lang="en-CA" sz="1500" kern="1200" dirty="0"/>
            <a:t> </a:t>
          </a:r>
          <a:br>
            <a:rPr lang="en-CA" sz="1500" kern="1200" dirty="0"/>
          </a:br>
          <a:r>
            <a:rPr lang="en-CA" sz="1500" kern="1200" dirty="0"/>
            <a:t>Want an open textbook? Tell me! </a:t>
          </a:r>
          <a:endParaRPr lang="en-US" sz="1500" kern="1200" dirty="0"/>
        </a:p>
      </dsp:txBody>
      <dsp:txXfrm>
        <a:off x="285097" y="2346338"/>
        <a:ext cx="2832300" cy="720000"/>
      </dsp:txXfrm>
    </dsp:sp>
    <dsp:sp modelId="{49E28145-6A58-44F3-995F-412E4306D411}">
      <dsp:nvSpPr>
        <dsp:cNvPr id="0" name=""/>
        <dsp:cNvSpPr/>
      </dsp:nvSpPr>
      <dsp:spPr>
        <a:xfrm>
          <a:off x="4391932" y="719741"/>
          <a:ext cx="1274535" cy="1274535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BB05BB-E909-4E96-B1E4-F272D495BA9F}">
      <dsp:nvSpPr>
        <dsp:cNvPr id="0" name=""/>
        <dsp:cNvSpPr/>
      </dsp:nvSpPr>
      <dsp:spPr>
        <a:xfrm>
          <a:off x="3613050" y="2346338"/>
          <a:ext cx="28323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500" kern="1200" dirty="0"/>
            <a:t>With help from: </a:t>
          </a:r>
          <a:r>
            <a:rPr lang="en-CA" sz="1500" kern="1200" dirty="0" err="1"/>
            <a:t>Janick</a:t>
          </a:r>
          <a:r>
            <a:rPr lang="en-CA" sz="1500" kern="1200" dirty="0"/>
            <a:t> Tremblay, Jason </a:t>
          </a:r>
          <a:r>
            <a:rPr lang="en-CA" sz="1500" kern="1200" dirty="0" err="1"/>
            <a:t>Brunwald</a:t>
          </a:r>
          <a:r>
            <a:rPr lang="en-CA" sz="1500" kern="1200" dirty="0"/>
            <a:t>, Meredith Lees, and colleagues from Cégep de </a:t>
          </a:r>
          <a:r>
            <a:rPr lang="en-CA" sz="1500" kern="1200" dirty="0" err="1"/>
            <a:t>Lévis</a:t>
          </a:r>
          <a:endParaRPr lang="en-US" sz="1500" kern="1200" dirty="0"/>
        </a:p>
      </dsp:txBody>
      <dsp:txXfrm>
        <a:off x="3613050" y="2346338"/>
        <a:ext cx="2832300" cy="720000"/>
      </dsp:txXfrm>
    </dsp:sp>
    <dsp:sp modelId="{1CA17674-9764-46DA-90D8-D7D03DBC51C2}">
      <dsp:nvSpPr>
        <dsp:cNvPr id="0" name=""/>
        <dsp:cNvSpPr/>
      </dsp:nvSpPr>
      <dsp:spPr>
        <a:xfrm>
          <a:off x="7719885" y="719741"/>
          <a:ext cx="1274535" cy="1274535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2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EABD11-1A00-473A-B424-27113DAD1C98}">
      <dsp:nvSpPr>
        <dsp:cNvPr id="0" name=""/>
        <dsp:cNvSpPr/>
      </dsp:nvSpPr>
      <dsp:spPr>
        <a:xfrm>
          <a:off x="6941002" y="2346338"/>
          <a:ext cx="28323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Prep released under the cc-by-</a:t>
          </a:r>
          <a:r>
            <a:rPr lang="en-US" sz="1500" kern="1200" dirty="0" err="1"/>
            <a:t>sa</a:t>
          </a:r>
          <a:r>
            <a:rPr lang="en-US" sz="1500" kern="1200" dirty="0"/>
            <a:t> license. Teachers may reproduce without attribution.</a:t>
          </a:r>
        </a:p>
      </dsp:txBody>
      <dsp:txXfrm>
        <a:off x="6941002" y="2346338"/>
        <a:ext cx="28323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F0C9-4FBF-4553-B194-52508BF3D465}" type="datetimeFigureOut">
              <a:rPr lang="fr-CA" smtClean="0"/>
              <a:t>2021-06-08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6D8F3-3555-453B-8A7B-579654E1973A}" type="slidenum">
              <a:rPr lang="fr-CA" smtClean="0"/>
              <a:t>‹N°›</a:t>
            </a:fld>
            <a:endParaRPr lang="fr-CA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9598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F0C9-4FBF-4553-B194-52508BF3D465}" type="datetimeFigureOut">
              <a:rPr lang="fr-CA" smtClean="0"/>
              <a:t>2021-06-08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6D8F3-3555-453B-8A7B-579654E1973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67767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F0C9-4FBF-4553-B194-52508BF3D465}" type="datetimeFigureOut">
              <a:rPr lang="fr-CA" smtClean="0"/>
              <a:t>2021-06-08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6D8F3-3555-453B-8A7B-579654E1973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2515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F0C9-4FBF-4553-B194-52508BF3D465}" type="datetimeFigureOut">
              <a:rPr lang="fr-CA" smtClean="0"/>
              <a:t>2021-06-08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6D8F3-3555-453B-8A7B-579654E1973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45353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F0C9-4FBF-4553-B194-52508BF3D465}" type="datetimeFigureOut">
              <a:rPr lang="fr-CA" smtClean="0"/>
              <a:t>2021-06-08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6D8F3-3555-453B-8A7B-579654E1973A}" type="slidenum">
              <a:rPr lang="fr-CA" smtClean="0"/>
              <a:t>‹N°›</a:t>
            </a:fld>
            <a:endParaRPr lang="fr-CA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9885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F0C9-4FBF-4553-B194-52508BF3D465}" type="datetimeFigureOut">
              <a:rPr lang="fr-CA" smtClean="0"/>
              <a:t>2021-06-08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6D8F3-3555-453B-8A7B-579654E1973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06595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F0C9-4FBF-4553-B194-52508BF3D465}" type="datetimeFigureOut">
              <a:rPr lang="fr-CA" smtClean="0"/>
              <a:t>2021-06-08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6D8F3-3555-453B-8A7B-579654E1973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50794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F0C9-4FBF-4553-B194-52508BF3D465}" type="datetimeFigureOut">
              <a:rPr lang="fr-CA" smtClean="0"/>
              <a:t>2021-06-08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6D8F3-3555-453B-8A7B-579654E1973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41315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F0C9-4FBF-4553-B194-52508BF3D465}" type="datetimeFigureOut">
              <a:rPr lang="fr-CA" smtClean="0"/>
              <a:t>2021-06-08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6D8F3-3555-453B-8A7B-579654E1973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32262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49BF0C9-4FBF-4553-B194-52508BF3D465}" type="datetimeFigureOut">
              <a:rPr lang="fr-CA" smtClean="0"/>
              <a:t>2021-06-08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56D8F3-3555-453B-8A7B-579654E1973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46128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F0C9-4FBF-4553-B194-52508BF3D465}" type="datetimeFigureOut">
              <a:rPr lang="fr-CA" smtClean="0"/>
              <a:t>2021-06-08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6D8F3-3555-453B-8A7B-579654E1973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83735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49BF0C9-4FBF-4553-B194-52508BF3D465}" type="datetimeFigureOut">
              <a:rPr lang="fr-CA" smtClean="0"/>
              <a:t>2021-06-08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156D8F3-3555-453B-8A7B-579654E1973A}" type="slidenum">
              <a:rPr lang="fr-CA" smtClean="0"/>
              <a:t>‹N°›</a:t>
            </a:fld>
            <a:endParaRPr lang="fr-CA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2880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(1)Hornsby_McDonalds.jpg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Path_and_trees_in_Dyrehaven.JPG" TargetMode="Externa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saadshakil/3939759747/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nc-nd/3.0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Path,_Hiking_trail_from_Dettifoss_to_%C3%81sbyrgi,_Iceland_13.jpg" TargetMode="Externa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reativecommons.org/licenses/by-sa/3.0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videntlycochrane.net/yoga-helps-asthma-new-cochrane-evidence/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creativecommons.org/licenses/by-nd/3.0/" TargetMode="External"/><Relationship Id="rId5" Type="http://schemas.openxmlformats.org/officeDocument/2006/relationships/hyperlink" Target="https://www.pexels.com/photo/college-students-library-studying-teenage-1109222/" TargetMode="External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n/view-image.php?image=172786&amp;picture=money" TargetMode="Externa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videntlycochrane.net/yoga-helps-asthma-new-cochrane-evidence/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nd/3.0/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opentextbc.ca/teachinginadigitalage/chapter/11-9-step-seven/" TargetMode="Externa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pexels.com/photo/college-students-library-studying-teenage-1109222/" TargetMode="External"/><Relationship Id="rId5" Type="http://schemas.openxmlformats.org/officeDocument/2006/relationships/image" Target="../media/image47.jpeg"/><Relationship Id="rId4" Type="http://schemas.openxmlformats.org/officeDocument/2006/relationships/hyperlink" Target="https://creativecommons.org/licenses/by-nc/3.0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dfreephotos.com/public-domain-images/beautiful-landscape-with-sky-and-clouds-in-italy.jpg.php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FDF914-104B-4767-94F5-2AE926060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Feedback on the prep from another teacher’s students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D46795-38E5-431C-BAA9-90F2ED273C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“</a:t>
            </a:r>
            <a:r>
              <a:rPr lang="en-US" dirty="0"/>
              <a:t>I loved that we talked about different subjects every week! It was also great to interact with other students. Thank you!</a:t>
            </a:r>
            <a:r>
              <a:rPr lang="en-CA" dirty="0"/>
              <a:t>”</a:t>
            </a:r>
          </a:p>
          <a:p>
            <a:r>
              <a:rPr lang="en-CA" dirty="0"/>
              <a:t>“</a:t>
            </a:r>
            <a:r>
              <a:rPr lang="en-US" dirty="0"/>
              <a:t>I think that the course and the teacher were great :) . I wouldn't change anything. It was the best </a:t>
            </a:r>
            <a:r>
              <a:rPr lang="en-US" dirty="0" err="1"/>
              <a:t>english</a:t>
            </a:r>
            <a:r>
              <a:rPr lang="en-US" dirty="0"/>
              <a:t> course I had with the </a:t>
            </a:r>
            <a:r>
              <a:rPr lang="en-US" dirty="0" err="1"/>
              <a:t>cegep</a:t>
            </a:r>
            <a:r>
              <a:rPr lang="en-US" dirty="0"/>
              <a:t>. You were a great teacher and I really liked your class.</a:t>
            </a:r>
            <a:r>
              <a:rPr lang="en-CA" dirty="0"/>
              <a:t>”</a:t>
            </a:r>
          </a:p>
          <a:p>
            <a:r>
              <a:rPr lang="en-CA" dirty="0"/>
              <a:t>“</a:t>
            </a:r>
            <a:r>
              <a:rPr lang="en-US" dirty="0"/>
              <a:t>I really enjoyed your class it was one of my favorite class of </a:t>
            </a:r>
            <a:r>
              <a:rPr lang="en-US" dirty="0" err="1"/>
              <a:t>english</a:t>
            </a:r>
            <a:r>
              <a:rPr lang="en-US" dirty="0"/>
              <a:t> since elementary school. I really liked how you planned the class ( lab hours to watch videos and come back for book discussion.</a:t>
            </a:r>
            <a:r>
              <a:rPr lang="en-CA" dirty="0"/>
              <a:t>”</a:t>
            </a:r>
          </a:p>
          <a:p>
            <a:r>
              <a:rPr lang="en-CA" dirty="0"/>
              <a:t>“</a:t>
            </a:r>
            <a:r>
              <a:rPr lang="en-US" dirty="0"/>
              <a:t>Honestly, it was the class I had the most fun taking this semester and I liked that I was </a:t>
            </a:r>
            <a:r>
              <a:rPr lang="en-US" dirty="0" err="1"/>
              <a:t>confortable</a:t>
            </a:r>
            <a:r>
              <a:rPr lang="en-US" dirty="0"/>
              <a:t> and interested for the first time ever in the discussions ! The book was also a big revelation, it's not the type of book I usually read, but it made me want to read more memoir and to recommend it to others. </a:t>
            </a:r>
            <a:r>
              <a:rPr lang="en-US" dirty="0" err="1"/>
              <a:t>Finaly</a:t>
            </a:r>
            <a:r>
              <a:rPr lang="en-US" dirty="0"/>
              <a:t>, the subject chosen for the </a:t>
            </a:r>
            <a:r>
              <a:rPr lang="en-US" dirty="0" err="1"/>
              <a:t>personnal</a:t>
            </a:r>
            <a:r>
              <a:rPr lang="en-US" dirty="0"/>
              <a:t> discussion were well thought and watching Ted talks was really fun !</a:t>
            </a:r>
            <a:r>
              <a:rPr lang="en-CA" dirty="0"/>
              <a:t>”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036570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63E83D-4538-4862-8EA3-16066AF4C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CA" dirty="0"/>
              <a:t>A revealing transcript from an ESL classroom conversation</a:t>
            </a:r>
            <a:endParaRPr lang="fr-CA" dirty="0"/>
          </a:p>
        </p:txBody>
      </p:sp>
      <p:pic>
        <p:nvPicPr>
          <p:cNvPr id="7" name="Graphic 6" descr="Chien">
            <a:extLst>
              <a:ext uri="{FF2B5EF4-FFF2-40B4-BE49-F238E27FC236}">
                <a16:creationId xmlns:a16="http://schemas.microsoft.com/office/drawing/2014/main" id="{A8096BED-CE2C-4848-9C88-6B9360922B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>
          <a:xfrm>
            <a:off x="1076432" y="2104325"/>
            <a:ext cx="3094997" cy="3094997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04C667-4BFD-4328-B165-BBB97BBC2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9733" y="1845734"/>
            <a:ext cx="6515947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b="1" dirty="0"/>
              <a:t>S1</a:t>
            </a:r>
            <a:r>
              <a:rPr lang="en-CA" i="1" dirty="0"/>
              <a:t> - And uh, in the afternoon, uh, I come home and uh, uh, I uh, washing my dog.</a:t>
            </a:r>
          </a:p>
          <a:p>
            <a:pPr marL="0" indent="0">
              <a:buNone/>
            </a:pPr>
            <a:r>
              <a:rPr lang="en-CA" b="1" dirty="0"/>
              <a:t>T</a:t>
            </a:r>
            <a:r>
              <a:rPr lang="en-CA" i="1" dirty="0"/>
              <a:t> - I wash.</a:t>
            </a:r>
          </a:p>
          <a:p>
            <a:pPr marL="0" indent="0">
              <a:buNone/>
            </a:pPr>
            <a:r>
              <a:rPr lang="en-CA" b="1" dirty="0"/>
              <a:t>S1</a:t>
            </a:r>
            <a:r>
              <a:rPr lang="en-CA" i="1" dirty="0"/>
              <a:t> - My dog.</a:t>
            </a:r>
          </a:p>
          <a:p>
            <a:pPr marL="0" indent="0">
              <a:buNone/>
            </a:pPr>
            <a:r>
              <a:rPr lang="en-CA" b="1" dirty="0"/>
              <a:t>T</a:t>
            </a:r>
            <a:r>
              <a:rPr lang="en-CA" i="1" dirty="0"/>
              <a:t> - Every day you wash your dog?</a:t>
            </a:r>
          </a:p>
          <a:p>
            <a:pPr marL="0" indent="0">
              <a:buNone/>
            </a:pPr>
            <a:r>
              <a:rPr lang="fr-CA" b="1" dirty="0"/>
              <a:t>S1</a:t>
            </a:r>
            <a:r>
              <a:rPr lang="fr-CA" i="1" dirty="0"/>
              <a:t> - No.</a:t>
            </a:r>
          </a:p>
          <a:p>
            <a:pPr marL="0" indent="0">
              <a:buNone/>
            </a:pPr>
            <a:r>
              <a:rPr lang="fr-CA" b="1" dirty="0"/>
              <a:t>S2</a:t>
            </a:r>
            <a:r>
              <a:rPr lang="fr-CA" i="1" dirty="0"/>
              <a:t> - Il n’a pas de chien!</a:t>
            </a:r>
          </a:p>
          <a:p>
            <a:pPr marL="0" indent="0">
              <a:buNone/>
            </a:pPr>
            <a:r>
              <a:rPr lang="fr-CA" b="1" dirty="0"/>
              <a:t>S1</a:t>
            </a:r>
            <a:r>
              <a:rPr lang="fr-CA" i="1" dirty="0"/>
              <a:t> - Non, mais on peut le dire!</a:t>
            </a:r>
          </a:p>
          <a:p>
            <a:pPr marL="0" indent="0">
              <a:buNone/>
            </a:pPr>
            <a:r>
              <a:rPr lang="en-CA" dirty="0"/>
              <a:t>(Patsy M. </a:t>
            </a:r>
            <a:r>
              <a:rPr lang="en-CA" dirty="0" err="1"/>
              <a:t>Lightbrown</a:t>
            </a:r>
            <a:r>
              <a:rPr lang="en-CA" dirty="0"/>
              <a:t>, </a:t>
            </a:r>
            <a:r>
              <a:rPr lang="en-CA" i="1" dirty="0"/>
              <a:t>How Languages Are Learned</a:t>
            </a:r>
            <a:r>
              <a:rPr lang="en-CA" dirty="0"/>
              <a:t> 4</a:t>
            </a:r>
            <a:r>
              <a:rPr lang="en-CA" baseline="30000" dirty="0"/>
              <a:t>th</a:t>
            </a:r>
            <a:r>
              <a:rPr lang="en-CA" dirty="0"/>
              <a:t> edition.)</a:t>
            </a:r>
          </a:p>
        </p:txBody>
      </p:sp>
    </p:spTree>
    <p:extLst>
      <p:ext uri="{BB962C8B-B14F-4D97-AF65-F5344CB8AC3E}">
        <p14:creationId xmlns:p14="http://schemas.microsoft.com/office/powerpoint/2010/main" val="216098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359FF7-C189-48BA-BE72-F6F75E85B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CA" dirty="0"/>
              <a:t>Language teachers have come to see these concepts as separate</a:t>
            </a:r>
            <a:endParaRPr lang="fr-CA" dirty="0"/>
          </a:p>
        </p:txBody>
      </p:sp>
      <p:graphicFrame>
        <p:nvGraphicFramePr>
          <p:cNvPr id="5" name="Espace réservé du contenu 2">
            <a:extLst>
              <a:ext uri="{FF2B5EF4-FFF2-40B4-BE49-F238E27FC236}">
                <a16:creationId xmlns:a16="http://schemas.microsoft.com/office/drawing/2014/main" id="{F6955670-9187-48F0-962A-B39A71F540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0706167"/>
              </p:ext>
            </p:extLst>
          </p:nvPr>
        </p:nvGraphicFramePr>
        <p:xfrm>
          <a:off x="1096963" y="2098515"/>
          <a:ext cx="100584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6125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B5993E2-C02B-4335-ABA5-D8EC4655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0B801A2-5622-4BE8-9AD2-C337A2CD0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C5E6E1-1B58-4239-930D-A1A57C9B1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5772840"/>
          </a:xfrm>
        </p:spPr>
        <p:txBody>
          <a:bodyPr anchor="ctr">
            <a:normAutofit/>
          </a:bodyPr>
          <a:lstStyle/>
          <a:p>
            <a:r>
              <a:rPr lang="en-CA" sz="3300" dirty="0">
                <a:solidFill>
                  <a:srgbClr val="FFFFFF"/>
                </a:solidFill>
              </a:rPr>
              <a:t>Skills books can be a solution.</a:t>
            </a:r>
            <a:endParaRPr lang="fr-CA" sz="3300" dirty="0">
              <a:solidFill>
                <a:srgbClr val="FFFFFF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7AF614F-5BC3-4086-99F5-B87C5847A0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Espace réservé du contenu 2">
            <a:extLst>
              <a:ext uri="{FF2B5EF4-FFF2-40B4-BE49-F238E27FC236}">
                <a16:creationId xmlns:a16="http://schemas.microsoft.com/office/drawing/2014/main" id="{1AF9F778-115C-46AC-8FDE-581B783DEA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4037398"/>
              </p:ext>
            </p:extLst>
          </p:nvPr>
        </p:nvGraphicFramePr>
        <p:xfrm>
          <a:off x="4741863" y="639763"/>
          <a:ext cx="6797675" cy="5649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89793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11973C2-EB8B-452A-A698-4A252FD3A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0162E77-11AD-44A7-84EC-40C59EEFB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043FC95-6460-4829-9008-DF7E4EFD1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1601" y="634946"/>
            <a:ext cx="6368142" cy="1450757"/>
          </a:xfrm>
        </p:spPr>
        <p:txBody>
          <a:bodyPr>
            <a:normAutofit/>
          </a:bodyPr>
          <a:lstStyle/>
          <a:p>
            <a:r>
              <a:rPr lang="en-CA" dirty="0"/>
              <a:t>What are authentic conversations about?</a:t>
            </a:r>
            <a:endParaRPr lang="fr-CA" dirty="0"/>
          </a:p>
        </p:txBody>
      </p:sp>
      <p:pic>
        <p:nvPicPr>
          <p:cNvPr id="5" name="Picture 4" descr="Magnifying glass on clear background">
            <a:extLst>
              <a:ext uri="{FF2B5EF4-FFF2-40B4-BE49-F238E27FC236}">
                <a16:creationId xmlns:a16="http://schemas.microsoft.com/office/drawing/2014/main" id="{D0FE45B5-0A0B-49A9-A8FF-F2901AE93B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528" r="14251" b="1"/>
          <a:stretch/>
        </p:blipFill>
        <p:spPr>
          <a:xfrm>
            <a:off x="20" y="-12128"/>
            <a:ext cx="4654276" cy="6870127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AB158E9-1B40-4CD6-95F0-95CA11DF7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87617" y="2085703"/>
            <a:ext cx="61706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50EBE4-DD7B-4175-8F2D-940BA553E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1" y="2198914"/>
            <a:ext cx="6368142" cy="3670180"/>
          </a:xfrm>
        </p:spPr>
        <p:txBody>
          <a:bodyPr>
            <a:normAutofit/>
          </a:bodyPr>
          <a:lstStyle/>
          <a:p>
            <a:r>
              <a:rPr lang="en-CA" b="1" dirty="0"/>
              <a:t>Strangers</a:t>
            </a:r>
            <a:r>
              <a:rPr lang="en-CA" dirty="0"/>
              <a:t> will discuss their context: The teacher, who else do you know in the class, what is your program, did you notice the one with the funny shoes, have you been to the cafeteria, etc.</a:t>
            </a:r>
          </a:p>
          <a:p>
            <a:r>
              <a:rPr lang="en-CA" b="1" dirty="0"/>
              <a:t>Acquaintances</a:t>
            </a:r>
            <a:r>
              <a:rPr lang="en-CA" dirty="0"/>
              <a:t> will discuss shared experiences and previous bits of shared information: How was the move? Did you have a nice summer? They will also discuss common hobbies and interests.</a:t>
            </a:r>
          </a:p>
          <a:p>
            <a:r>
              <a:rPr lang="en-CA" b="1" dirty="0"/>
              <a:t>Friends</a:t>
            </a:r>
            <a:r>
              <a:rPr lang="en-CA" dirty="0"/>
              <a:t> will mostly discuss all of the above, as well as share news about other friends and acquaintances, and talk about personal feelings and experiences.</a:t>
            </a:r>
          </a:p>
        </p:txBody>
      </p:sp>
    </p:spTree>
    <p:extLst>
      <p:ext uri="{BB962C8B-B14F-4D97-AF65-F5344CB8AC3E}">
        <p14:creationId xmlns:p14="http://schemas.microsoft.com/office/powerpoint/2010/main" val="4040855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90D0034-F768-41E7-85D4-F38C4DE85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F7E42D-8B5A-4FC8-81CD-9E60171F7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3197338-AA03-488B-8596-59152AD50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en-CA" sz="3600" dirty="0">
                <a:solidFill>
                  <a:srgbClr val="FFFFFF"/>
                </a:solidFill>
              </a:rPr>
              <a:t>Learning languages through immersion</a:t>
            </a:r>
            <a:endParaRPr lang="fr-CA" sz="3600" dirty="0">
              <a:solidFill>
                <a:srgbClr val="FFFFFF"/>
              </a:solidFill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F14E7B8-8A0E-4D88-B142-4DA7056ED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r>
              <a:rPr lang="en-US" sz="1500" dirty="0">
                <a:solidFill>
                  <a:srgbClr val="FFFFFF"/>
                </a:solidFill>
              </a:rPr>
              <a:t>1. No “pretend” language tasks</a:t>
            </a:r>
          </a:p>
          <a:p>
            <a:r>
              <a:rPr lang="en-US" sz="1500" dirty="0">
                <a:solidFill>
                  <a:srgbClr val="FFFFFF"/>
                </a:solidFill>
              </a:rPr>
              <a:t>Authentic conversations</a:t>
            </a:r>
          </a:p>
          <a:p>
            <a:r>
              <a:rPr lang="en-US" sz="1500" dirty="0">
                <a:solidFill>
                  <a:srgbClr val="FFFFFF"/>
                </a:solidFill>
              </a:rPr>
              <a:t>Authentic work interactions</a:t>
            </a:r>
          </a:p>
          <a:p>
            <a:endParaRPr lang="en-US" sz="1500" dirty="0">
              <a:solidFill>
                <a:srgbClr val="FFFFFF"/>
              </a:solidFill>
            </a:endParaRPr>
          </a:p>
          <a:p>
            <a:r>
              <a:rPr lang="en-US" sz="1500" dirty="0">
                <a:solidFill>
                  <a:srgbClr val="FFFFFF"/>
                </a:solidFill>
              </a:rPr>
              <a:t>2. Language is not the content</a:t>
            </a:r>
          </a:p>
          <a:p>
            <a:r>
              <a:rPr lang="en-US" sz="1500" dirty="0">
                <a:solidFill>
                  <a:srgbClr val="FFFFFF"/>
                </a:solidFill>
              </a:rPr>
              <a:t>Not studying the language</a:t>
            </a:r>
          </a:p>
          <a:p>
            <a:r>
              <a:rPr lang="en-US" sz="1500" dirty="0">
                <a:solidFill>
                  <a:srgbClr val="FFFFFF"/>
                </a:solidFill>
              </a:rPr>
              <a:t>Study other fields in the language</a:t>
            </a:r>
          </a:p>
          <a:p>
            <a:pPr marL="0" indent="0">
              <a:buNone/>
            </a:pPr>
            <a:endParaRPr lang="en-US" sz="1500" dirty="0">
              <a:solidFill>
                <a:srgbClr val="FFFFFF"/>
              </a:solidFill>
            </a:endParaRPr>
          </a:p>
        </p:txBody>
      </p:sp>
      <p:pic>
        <p:nvPicPr>
          <p:cNvPr id="5" name="Espace réservé du contenu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BBBDAC17-D837-46F9-B8AF-9EE6CF7EE5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8386" r="12664" b="-1"/>
          <a:stretch/>
        </p:blipFill>
        <p:spPr>
          <a:xfrm>
            <a:off x="4075043" y="10"/>
            <a:ext cx="8111272" cy="685799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C04651D-B9F4-4935-A02D-364153FBD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430DC6F-5D32-4D71-BA03-53526BC1F57A}"/>
              </a:ext>
            </a:extLst>
          </p:cNvPr>
          <p:cNvSpPr txBox="1"/>
          <p:nvPr/>
        </p:nvSpPr>
        <p:spPr>
          <a:xfrm>
            <a:off x="9603557" y="6657945"/>
            <a:ext cx="258275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CA" sz="700">
                <a:solidFill>
                  <a:srgbClr val="FFFFFF"/>
                </a:solidFill>
                <a:hlinkClick r:id="rId3" tooltip="https://commons.wikimedia.org/wiki/File:(1)Hornsby_McDonalds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Cette photo</a:t>
            </a:r>
            <a:r>
              <a:rPr lang="fr-CA" sz="700">
                <a:solidFill>
                  <a:srgbClr val="FFFFFF"/>
                </a:solidFill>
              </a:rPr>
              <a:t> par Auteur inconnu est soumise à la licence </a:t>
            </a:r>
            <a:r>
              <a:rPr lang="fr-CA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fr-CA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608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90D0034-F768-41E7-85D4-F38C4DE85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F7E42D-8B5A-4FC8-81CD-9E60171F7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92B5A68-3599-4770-8619-BAEE81606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en-CA" sz="3600" dirty="0">
                <a:solidFill>
                  <a:srgbClr val="FFFFFF"/>
                </a:solidFill>
              </a:rPr>
              <a:t>Problem with skills: Are we really teaching them?</a:t>
            </a:r>
            <a:endParaRPr lang="fr-CA" sz="3600" dirty="0">
              <a:solidFill>
                <a:srgbClr val="FFFFFF"/>
              </a:solidFill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B099306-5430-495D-B9E0-DA06C48C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r>
              <a:rPr lang="en-US" sz="1500" dirty="0">
                <a:solidFill>
                  <a:srgbClr val="FFFFFF"/>
                </a:solidFill>
              </a:rPr>
              <a:t>We teach what we evaluate</a:t>
            </a:r>
          </a:p>
          <a:p>
            <a:r>
              <a:rPr lang="en-US" sz="1500" dirty="0">
                <a:solidFill>
                  <a:srgbClr val="FFFFFF"/>
                </a:solidFill>
              </a:rPr>
              <a:t>We evaluate what we teach</a:t>
            </a:r>
          </a:p>
          <a:p>
            <a:r>
              <a:rPr lang="en-US" sz="1500" dirty="0">
                <a:solidFill>
                  <a:srgbClr val="FFFFFF"/>
                </a:solidFill>
              </a:rPr>
              <a:t>Students understand this</a:t>
            </a:r>
          </a:p>
          <a:p>
            <a:endParaRPr lang="en-US" sz="1500" dirty="0">
              <a:solidFill>
                <a:srgbClr val="FFFFFF"/>
              </a:solidFill>
            </a:endParaRPr>
          </a:p>
          <a:p>
            <a:r>
              <a:rPr lang="en-US" sz="1500" dirty="0">
                <a:solidFill>
                  <a:srgbClr val="FFFFFF"/>
                </a:solidFill>
              </a:rPr>
              <a:t>What are we really teaching?</a:t>
            </a:r>
          </a:p>
        </p:txBody>
      </p:sp>
      <p:pic>
        <p:nvPicPr>
          <p:cNvPr id="5" name="Espace réservé du contenu 4" descr="Une image contenant arbre, herbe, extérieur, route&#10;&#10;Description générée automatiquement">
            <a:extLst>
              <a:ext uri="{FF2B5EF4-FFF2-40B4-BE49-F238E27FC236}">
                <a16:creationId xmlns:a16="http://schemas.microsoft.com/office/drawing/2014/main" id="{D87EED47-8C22-414D-A280-C8A56A68A1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4875" r="6473"/>
          <a:stretch/>
        </p:blipFill>
        <p:spPr>
          <a:xfrm>
            <a:off x="4075043" y="10"/>
            <a:ext cx="8111272" cy="685799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C04651D-B9F4-4935-A02D-364153FBD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66763C5-C18A-4CC1-A54B-ED4743ADB882}"/>
              </a:ext>
            </a:extLst>
          </p:cNvPr>
          <p:cNvSpPr txBox="1"/>
          <p:nvPr/>
        </p:nvSpPr>
        <p:spPr>
          <a:xfrm>
            <a:off x="9603557" y="6657945"/>
            <a:ext cx="258275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CA" sz="700">
                <a:solidFill>
                  <a:srgbClr val="FFFFFF"/>
                </a:solidFill>
                <a:hlinkClick r:id="rId3" tooltip="https://commons.wikimedia.org/wiki/File:Path_and_trees_in_Dyrehaven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Cette photo</a:t>
            </a:r>
            <a:r>
              <a:rPr lang="fr-CA" sz="700">
                <a:solidFill>
                  <a:srgbClr val="FFFFFF"/>
                </a:solidFill>
              </a:rPr>
              <a:t> par Auteur inconnu est soumise à la licence </a:t>
            </a:r>
            <a:r>
              <a:rPr lang="fr-CA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fr-CA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408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90D0034-F768-41E7-85D4-F38C4DE85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4F7E42D-8B5A-4FC8-81CD-9E60171F7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071ACDC-1153-4BF6-AAD6-3C4E4452D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en-CA" sz="3600" dirty="0">
                <a:solidFill>
                  <a:srgbClr val="FFFFFF"/>
                </a:solidFill>
              </a:rPr>
              <a:t>The building blocks of meaningfulness</a:t>
            </a:r>
            <a:endParaRPr lang="fr-CA" sz="3600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6B03952-8ABA-41FA-98DB-7540459F2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r>
              <a:rPr lang="en-CA" sz="1500" dirty="0">
                <a:solidFill>
                  <a:srgbClr val="FFFFFF"/>
                </a:solidFill>
              </a:rPr>
              <a:t>Students talk about themselves (authentic use of language)</a:t>
            </a:r>
          </a:p>
          <a:p>
            <a:r>
              <a:rPr lang="en-CA" sz="1500" dirty="0">
                <a:solidFill>
                  <a:srgbClr val="FFFFFF"/>
                </a:solidFill>
              </a:rPr>
              <a:t>Activities lead one into another (backwards design)</a:t>
            </a:r>
            <a:endParaRPr lang="fr-CA" sz="1500" dirty="0">
              <a:solidFill>
                <a:srgbClr val="FFFFFF"/>
              </a:solidFill>
            </a:endParaRPr>
          </a:p>
        </p:txBody>
      </p:sp>
      <p:pic>
        <p:nvPicPr>
          <p:cNvPr id="5" name="Picture 4" descr="Multi-coloured toy blocks">
            <a:extLst>
              <a:ext uri="{FF2B5EF4-FFF2-40B4-BE49-F238E27FC236}">
                <a16:creationId xmlns:a16="http://schemas.microsoft.com/office/drawing/2014/main" id="{882680CF-3DB1-4567-B52F-6961D19231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1050" b="-1"/>
          <a:stretch/>
        </p:blipFill>
        <p:spPr>
          <a:xfrm>
            <a:off x="4075043" y="10"/>
            <a:ext cx="8111272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C04651D-B9F4-4935-A02D-364153FBD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81979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11973C2-EB8B-452A-A698-4A252FD3A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0162E77-11AD-44A7-84EC-40C59EEFB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11AC2-8C7B-43B4-9F92-5787C012E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1601" y="634946"/>
            <a:ext cx="6368142" cy="1450757"/>
          </a:xfrm>
        </p:spPr>
        <p:txBody>
          <a:bodyPr>
            <a:normAutofit/>
          </a:bodyPr>
          <a:lstStyle/>
          <a:p>
            <a:r>
              <a:rPr lang="en-CA"/>
              <a:t>Why a textbook is not a prep</a:t>
            </a:r>
            <a:endParaRPr lang="fr-CA" dirty="0"/>
          </a:p>
        </p:txBody>
      </p:sp>
      <p:pic>
        <p:nvPicPr>
          <p:cNvPr id="5" name="Picture 4" descr="Three neatly stacked books">
            <a:extLst>
              <a:ext uri="{FF2B5EF4-FFF2-40B4-BE49-F238E27FC236}">
                <a16:creationId xmlns:a16="http://schemas.microsoft.com/office/drawing/2014/main" id="{40839949-AB66-41D5-BAE4-993982BC3E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248" r="7531" b="1"/>
          <a:stretch/>
        </p:blipFill>
        <p:spPr>
          <a:xfrm>
            <a:off x="20" y="-12128"/>
            <a:ext cx="4654276" cy="6870127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AB158E9-1B40-4CD6-95F0-95CA11DF7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87617" y="2085703"/>
            <a:ext cx="61706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8E1463-1959-4BEF-8F9A-FFCD694DDC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1" y="2198914"/>
            <a:ext cx="6368142" cy="3670180"/>
          </a:xfrm>
        </p:spPr>
        <p:txBody>
          <a:bodyPr>
            <a:normAutofit/>
          </a:bodyPr>
          <a:lstStyle/>
          <a:p>
            <a:r>
              <a:rPr lang="en-CA" dirty="0"/>
              <a:t>Textbooks are great</a:t>
            </a:r>
          </a:p>
          <a:p>
            <a:r>
              <a:rPr lang="en-CA" dirty="0"/>
              <a:t>Bigger than any course</a:t>
            </a:r>
          </a:p>
          <a:p>
            <a:r>
              <a:rPr lang="en-CA" dirty="0"/>
              <a:t>Caters to different needs</a:t>
            </a:r>
          </a:p>
          <a:p>
            <a:r>
              <a:rPr lang="en-CA" dirty="0"/>
              <a:t>Very little alignment</a:t>
            </a:r>
          </a:p>
        </p:txBody>
      </p:sp>
    </p:spTree>
    <p:extLst>
      <p:ext uri="{BB962C8B-B14F-4D97-AF65-F5344CB8AC3E}">
        <p14:creationId xmlns:p14="http://schemas.microsoft.com/office/powerpoint/2010/main" val="1450419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B5993E2-C02B-4335-ABA5-D8EC4655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B801A2-5622-4BE8-9AD2-C337A2CD0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8BC2397-4066-4445-BA3E-1CD66E934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5772840"/>
          </a:xfrm>
        </p:spPr>
        <p:txBody>
          <a:bodyPr anchor="ctr">
            <a:normAutofit/>
          </a:bodyPr>
          <a:lstStyle/>
          <a:p>
            <a:r>
              <a:rPr lang="en-CA" sz="3600">
                <a:solidFill>
                  <a:srgbClr val="FFFFFF"/>
                </a:solidFill>
              </a:rPr>
              <a:t>This prep: Guiding principles</a:t>
            </a:r>
            <a:endParaRPr lang="fr-CA" sz="3600"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AF614F-5BC3-4086-99F5-B87C5847A0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Espace réservé du contenu 2">
            <a:extLst>
              <a:ext uri="{FF2B5EF4-FFF2-40B4-BE49-F238E27FC236}">
                <a16:creationId xmlns:a16="http://schemas.microsoft.com/office/drawing/2014/main" id="{3DA3C8E3-DB6D-42C4-AAED-74681F955E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6432334"/>
              </p:ext>
            </p:extLst>
          </p:nvPr>
        </p:nvGraphicFramePr>
        <p:xfrm>
          <a:off x="4741863" y="639763"/>
          <a:ext cx="6797675" cy="5649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67068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21">
            <a:extLst>
              <a:ext uri="{FF2B5EF4-FFF2-40B4-BE49-F238E27FC236}">
                <a16:creationId xmlns:a16="http://schemas.microsoft.com/office/drawing/2014/main" id="{25C8D2C1-DA83-420D-9635-D52CE066B5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" name="Rectangle 23">
            <a:extLst>
              <a:ext uri="{FF2B5EF4-FFF2-40B4-BE49-F238E27FC236}">
                <a16:creationId xmlns:a16="http://schemas.microsoft.com/office/drawing/2014/main" id="{434F74C9-6A0B-409E-AD1C-45B58BE91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8" name="Straight Connector 25">
            <a:extLst>
              <a:ext uri="{FF2B5EF4-FFF2-40B4-BE49-F238E27FC236}">
                <a16:creationId xmlns:a16="http://schemas.microsoft.com/office/drawing/2014/main" id="{F5486A9D-1265-4B57-91E6-68E666B97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9" name="Rectangle 27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74F3FB4-27B5-4C7D-A42F-244719A05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Part 2: Practical considerations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1E33A8-26EE-40F4-93CA-1611FB15A6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89753" y="4455621"/>
            <a:ext cx="6269347" cy="1238616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 descr="Many question marks on black background">
            <a:extLst>
              <a:ext uri="{FF2B5EF4-FFF2-40B4-BE49-F238E27FC236}">
                <a16:creationId xmlns:a16="http://schemas.microsoft.com/office/drawing/2014/main" id="{929F89E9-81DC-42D9-A282-5690923F7A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769" r="2" b="2"/>
          <a:stretch/>
        </p:blipFill>
        <p:spPr>
          <a:xfrm>
            <a:off x="-1" y="10"/>
            <a:ext cx="4635315" cy="6857989"/>
          </a:xfrm>
          <a:prstGeom prst="rect">
            <a:avLst/>
          </a:prstGeom>
        </p:spPr>
      </p:pic>
      <p:cxnSp>
        <p:nvCxnSpPr>
          <p:cNvPr id="40" name="Straight Connector 29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071" y="4343400"/>
            <a:ext cx="5636107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851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3FED22-BB22-48B6-8682-709450FDF9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Teaching meaningfully, by Jerome Loisel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9A031AA-E0ED-4EF1-8AFB-8A67B21341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Introducing a prep developed in collaboration with </a:t>
            </a:r>
            <a:r>
              <a:rPr lang="en-CA" dirty="0" err="1"/>
              <a:t>Janick</a:t>
            </a:r>
            <a:r>
              <a:rPr lang="en-CA" dirty="0"/>
              <a:t> Tremblay, Jason </a:t>
            </a:r>
            <a:r>
              <a:rPr lang="en-CA" dirty="0" err="1"/>
              <a:t>Brunwald</a:t>
            </a:r>
            <a:r>
              <a:rPr lang="en-CA" dirty="0"/>
              <a:t>, Meredith Lees, and with feedback from colleagues at the Cégep de </a:t>
            </a:r>
            <a:r>
              <a:rPr lang="en-CA" dirty="0" err="1"/>
              <a:t>Lévis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1991958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8FFA0C3-5FD2-40E3-98E7-324EE0640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What we use.</a:t>
            </a:r>
            <a:br>
              <a:rPr lang="en-CA" dirty="0"/>
            </a:br>
            <a:r>
              <a:rPr lang="en-CA" dirty="0"/>
              <a:t>Obviously, change as much as you want</a:t>
            </a:r>
            <a:endParaRPr lang="fr-CA" dirty="0"/>
          </a:p>
        </p:txBody>
      </p:sp>
      <p:graphicFrame>
        <p:nvGraphicFramePr>
          <p:cNvPr id="6" name="Espace réservé du contenu 5">
            <a:extLst>
              <a:ext uri="{FF2B5EF4-FFF2-40B4-BE49-F238E27FC236}">
                <a16:creationId xmlns:a16="http://schemas.microsoft.com/office/drawing/2014/main" id="{9F40FD9F-014B-4D20-B1F0-47836EE9CA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7669561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90140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A4F06F-F51F-4CEE-A490-3C1739C95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How we adapt the prep for other levels</a:t>
            </a:r>
            <a:endParaRPr lang="fr-CA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6D42471-F169-40F5-B8BF-5C114CBC2C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For 103: minor changes</a:t>
            </a:r>
            <a:endParaRPr lang="fr-CA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30F06643-FDBB-4742-BFCE-58B04C6633B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CA" dirty="0"/>
              <a:t>Different grids</a:t>
            </a:r>
          </a:p>
          <a:p>
            <a:r>
              <a:rPr lang="en-CA" dirty="0"/>
              <a:t>Different word counts</a:t>
            </a:r>
          </a:p>
          <a:p>
            <a:r>
              <a:rPr lang="en-CA" dirty="0"/>
              <a:t>Different expectations for “clear,” “developed,” etc.</a:t>
            </a:r>
          </a:p>
          <a:p>
            <a:endParaRPr lang="en-CA" dirty="0"/>
          </a:p>
          <a:p>
            <a:r>
              <a:rPr lang="en-CA" dirty="0"/>
              <a:t>For us, the content is the same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98375EB-C1F2-47D3-86DD-030B83AA3E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CA" dirty="0"/>
              <a:t>For 101: larger changes</a:t>
            </a:r>
            <a:endParaRPr lang="fr-CA" dirty="0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7937A6E5-23E5-4E48-867F-6A31996FA6C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CA" dirty="0"/>
              <a:t>All of that, plus:</a:t>
            </a:r>
          </a:p>
          <a:p>
            <a:r>
              <a:rPr lang="en-CA" dirty="0"/>
              <a:t>- A 101-level textbook</a:t>
            </a:r>
          </a:p>
          <a:p>
            <a:r>
              <a:rPr lang="en-CA" dirty="0"/>
              <a:t>- Less content for the lab period</a:t>
            </a:r>
          </a:p>
          <a:p>
            <a:r>
              <a:rPr lang="en-CA" dirty="0"/>
              <a:t>- Fewer questions in discussions</a:t>
            </a:r>
          </a:p>
          <a:p>
            <a:r>
              <a:rPr lang="en-CA" dirty="0"/>
              <a:t>- More time for grammar instruction</a:t>
            </a:r>
          </a:p>
          <a:p>
            <a:r>
              <a:rPr lang="en-CA" dirty="0"/>
              <a:t>- More grammar homework</a:t>
            </a:r>
          </a:p>
        </p:txBody>
      </p:sp>
    </p:spTree>
    <p:extLst>
      <p:ext uri="{BB962C8B-B14F-4D97-AF65-F5344CB8AC3E}">
        <p14:creationId xmlns:p14="http://schemas.microsoft.com/office/powerpoint/2010/main" val="17739853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34D3F7-21D5-4D81-A519-5ED9CD9E6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Flow of a normal class</a:t>
            </a:r>
            <a:endParaRPr lang="fr-CA" dirty="0"/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143726A6-EE6E-4E5F-BCC2-5C5E6BA3D0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2284856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191243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6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FA4CD5CB-D209-4D70-8CA4-629731C59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0FBD49F6-CD5B-4C76-ADF3-BC77949C7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1110" y="639097"/>
            <a:ext cx="3401961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100">
                <a:solidFill>
                  <a:schemeClr val="tx1">
                    <a:lumMod val="85000"/>
                    <a:lumOff val="15000"/>
                  </a:schemeClr>
                </a:solidFill>
              </a:rPr>
              <a:t>All of the content is organized by week</a:t>
            </a:r>
          </a:p>
        </p:txBody>
      </p:sp>
      <p:pic>
        <p:nvPicPr>
          <p:cNvPr id="32" name="Espace réservé du contenu 31">
            <a:extLst>
              <a:ext uri="{FF2B5EF4-FFF2-40B4-BE49-F238E27FC236}">
                <a16:creationId xmlns:a16="http://schemas.microsoft.com/office/drawing/2014/main" id="{0EF04CF8-83EC-46AE-95F5-882D810AF1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3999" y="860207"/>
            <a:ext cx="6912217" cy="4613904"/>
          </a:xfrm>
          <a:prstGeom prst="rect">
            <a:avLst/>
          </a:prstGeom>
        </p:spPr>
      </p:pic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C6A2BAE-B461-4B55-8E1F-0722ABDD1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B4C27B90-DF2B-4D00-BA07-18ED774CD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93ACC25-C262-417A-8AA9-0641C772BD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959671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FA4CD5CB-D209-4D70-8CA4-629731C59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E49847D-9898-4AF1-A153-EAD6D9663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1110" y="639097"/>
            <a:ext cx="3401961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There are files you should distribute to students. (We use Teams.)</a:t>
            </a:r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E108FE30-A38F-495F-AC5D-091CA06A13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3999" y="860207"/>
            <a:ext cx="6912217" cy="4613904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C6A2BAE-B461-4B55-8E1F-0722ABDD1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B4C27B90-DF2B-4D00-BA07-18ED774CD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93ACC25-C262-417A-8AA9-0641C772BD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397217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A4CD5CB-D209-4D70-8CA4-629731C59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EF45FF4-FE44-4135-B4C4-2D0F2704D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1110" y="639097"/>
            <a:ext cx="3401961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files are in the order that you will use them during class.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950BAD62-1941-4540-AD1A-598C2434AD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3999" y="2000632"/>
            <a:ext cx="6912217" cy="2333054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6A2BAE-B461-4B55-8E1F-0722ABDD1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B4C27B90-DF2B-4D00-BA07-18ED774CD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93ACC25-C262-417A-8AA9-0641C772BD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360509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39F005-9231-4A9A-963A-24EE70DE5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The “Outline” explains classroom activities</a:t>
            </a:r>
            <a:endParaRPr lang="fr-CA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0225E7F-969A-4435-8184-E7D53D74A1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6088" y="1846263"/>
            <a:ext cx="8160150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4122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ECEA40-994F-4D49-9A3A-91789D588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There is also always a “Homework” file</a:t>
            </a:r>
            <a:endParaRPr lang="fr-CA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DF556BEB-F35E-4470-A142-426AEAEC70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1577" y="2014281"/>
            <a:ext cx="9469171" cy="368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0684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A4CD5CB-D209-4D70-8CA4-629731C59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2D470E3-4552-457E-9DA5-2336D076C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1110" y="639097"/>
            <a:ext cx="3401961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There is a teacher-only folder, with assignment files, grids, etc.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B0F5A1F0-66AC-42C4-B2AB-96A0682CC1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3999" y="860207"/>
            <a:ext cx="6912217" cy="4613904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6A2BAE-B461-4B55-8E1F-0722ABDD1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B4C27B90-DF2B-4D00-BA07-18ED774CD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93ACC25-C262-417A-8AA9-0641C772BD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57048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0B5AE2-C5CC-499C-8F2D-249888BE2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A7A3698-B350-40E5-8475-9BCC41A08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AC655C7-EC94-4BE6-84C8-2F9EFBBB2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990D0034-F768-41E7-85D4-F38C4DE85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4F7E42D-8B5A-4FC8-81CD-9E60171F7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C4D853E-F0AE-415A-9B2A-BB7760A45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kern="1200" spc="-50" baseline="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Gentle warning: Double-check next week’s activities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96AFF0E-9D0C-478A-9D66-1677A1521F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2371" y="2653800"/>
            <a:ext cx="3084844" cy="3335519"/>
          </a:xfrm>
        </p:spPr>
        <p:txBody>
          <a:bodyPr vert="horz" lIns="0" tIns="45720" rIns="0" bIns="45720" rtlCol="0">
            <a:normAutofit/>
          </a:bodyPr>
          <a:lstStyle/>
          <a:p>
            <a:r>
              <a:rPr lang="en-US" sz="1500" dirty="0">
                <a:solidFill>
                  <a:srgbClr val="FFFFFF"/>
                </a:solidFill>
              </a:rPr>
              <a:t>You should always look at the material beforehand</a:t>
            </a:r>
          </a:p>
          <a:p>
            <a:r>
              <a:rPr lang="en-US" sz="1500" dirty="0">
                <a:solidFill>
                  <a:srgbClr val="FFFFFF"/>
                </a:solidFill>
              </a:rPr>
              <a:t>Some weeks might require adapting to your needs</a:t>
            </a:r>
          </a:p>
          <a:p>
            <a:r>
              <a:rPr lang="en-US" sz="1500" dirty="0">
                <a:solidFill>
                  <a:srgbClr val="FFFFFF"/>
                </a:solidFill>
              </a:rPr>
              <a:t>That being said, you can trust the overall structure</a:t>
            </a:r>
          </a:p>
          <a:p>
            <a:r>
              <a:rPr lang="en-US" sz="1500" dirty="0">
                <a:solidFill>
                  <a:srgbClr val="FFFFFF"/>
                </a:solidFill>
              </a:rPr>
              <a:t>I’m happy to offer support</a:t>
            </a:r>
          </a:p>
        </p:txBody>
      </p:sp>
      <p:pic>
        <p:nvPicPr>
          <p:cNvPr id="8" name="Espace réservé du contenu 7" descr="Une image contenant extérieur, crépuscule, soleil, nature&#10;&#10;Description générée automatiquement">
            <a:extLst>
              <a:ext uri="{FF2B5EF4-FFF2-40B4-BE49-F238E27FC236}">
                <a16:creationId xmlns:a16="http://schemas.microsoft.com/office/drawing/2014/main" id="{6E57D06E-30EC-4155-8CF6-72A525E544E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0368" r="10979"/>
          <a:stretch/>
        </p:blipFill>
        <p:spPr>
          <a:xfrm>
            <a:off x="4075043" y="10"/>
            <a:ext cx="8111272" cy="6857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8C04651D-B9F4-4935-A02D-364153FBD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AA4D9D4-91D8-491F-84F3-71CBBA1EB384}"/>
              </a:ext>
            </a:extLst>
          </p:cNvPr>
          <p:cNvSpPr txBox="1"/>
          <p:nvPr/>
        </p:nvSpPr>
        <p:spPr>
          <a:xfrm>
            <a:off x="9451272" y="6657945"/>
            <a:ext cx="2735043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CA" sz="700">
                <a:solidFill>
                  <a:srgbClr val="FFFFFF"/>
                </a:solidFill>
                <a:hlinkClick r:id="rId3" tooltip="https://www.flickr.com/photos/saadshakil/3939759747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Cette photo</a:t>
            </a:r>
            <a:r>
              <a:rPr lang="fr-CA" sz="700">
                <a:solidFill>
                  <a:srgbClr val="FFFFFF"/>
                </a:solidFill>
              </a:rPr>
              <a:t> par Auteur inconnu est soumise à la licence </a:t>
            </a:r>
            <a:r>
              <a:rPr lang="fr-CA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fr-CA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590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497DE5-0939-4D1D-9350-0C5E1B209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C70ED-6C63-4537-B7EB-51990D6C0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76E24C1-2968-40DC-A36E-F6B85F0F0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48109DD0-72BD-423C-ADD6-A3719B498B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7939" y="905933"/>
            <a:ext cx="8228126" cy="503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3102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25C8D2C1-DA83-420D-9635-D52CE066B5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34F74C9-6A0B-409E-AD1C-45B58BE91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5486A9D-1265-4B57-91E6-68E666B97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F452A527-3631-41ED-858D-3777A7D14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74F3FB4-27B5-4C7D-A42F-244719A05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0000" y="639097"/>
            <a:ext cx="4813072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800" dirty="0"/>
              <a:t>Part 3: Exploring this prep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1E33A8-26EE-40F4-93CA-1611FB15A6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9999" y="4455621"/>
            <a:ext cx="4829101" cy="1238616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9F89E9-81DC-42D9-A282-5690923F7A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9490" r="31175" b="-1"/>
          <a:stretch/>
        </p:blipFill>
        <p:spPr>
          <a:xfrm>
            <a:off x="1" y="10"/>
            <a:ext cx="6096000" cy="6857990"/>
          </a:xfrm>
          <a:prstGeom prst="rect">
            <a:avLst/>
          </a:prstGeom>
        </p:spPr>
      </p:pic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28A9C89-B313-458F-9C85-515930A51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805053" y="4343400"/>
            <a:ext cx="438912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5D67BD16-C0A3-429E-9F68-ADF5E45719C7}"/>
              </a:ext>
            </a:extLst>
          </p:cNvPr>
          <p:cNvSpPr txBox="1"/>
          <p:nvPr/>
        </p:nvSpPr>
        <p:spPr>
          <a:xfrm>
            <a:off x="3513243" y="6657945"/>
            <a:ext cx="258275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CA" sz="700">
                <a:solidFill>
                  <a:srgbClr val="FFFFFF"/>
                </a:solidFill>
                <a:hlinkClick r:id="rId3" tooltip="https://commons.wikimedia.org/wiki/File:Path,_Hiking_trail_from_Dettifoss_to_%C3%81sbyrgi,_Iceland_13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Cette photo</a:t>
            </a:r>
            <a:r>
              <a:rPr lang="fr-CA" sz="700">
                <a:solidFill>
                  <a:srgbClr val="FFFFFF"/>
                </a:solidFill>
              </a:rPr>
              <a:t> par Auteur inconnu est soumise à la licence </a:t>
            </a:r>
            <a:r>
              <a:rPr lang="fr-CA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fr-CA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9752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3342B9F-C871-4381-AA0D-6205C1847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The semester in two goals</a:t>
            </a:r>
            <a:endParaRPr lang="fr-CA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5CEBD5C-B2E9-4CC0-9D21-30ED2D8A9C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Goal 1: Personal self-improvement</a:t>
            </a:r>
            <a:endParaRPr lang="fr-CA" dirty="0"/>
          </a:p>
        </p:txBody>
      </p:sp>
      <p:pic>
        <p:nvPicPr>
          <p:cNvPr id="15" name="Espace réservé du contenu 14" descr="Une image contenant personne&#10;&#10;Description générée automatiquement">
            <a:extLst>
              <a:ext uri="{FF2B5EF4-FFF2-40B4-BE49-F238E27FC236}">
                <a16:creationId xmlns:a16="http://schemas.microsoft.com/office/drawing/2014/main" id="{229A188D-E0ED-4285-9105-B65AFB3A638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96963" y="2627372"/>
            <a:ext cx="4938712" cy="3289182"/>
          </a:xfr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B3D90FF-56CA-4FA8-85E6-CA87680762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CA" dirty="0"/>
              <a:t>Goal 2: Academic/professional growth</a:t>
            </a:r>
            <a:endParaRPr lang="fr-CA" dirty="0"/>
          </a:p>
        </p:txBody>
      </p:sp>
      <p:pic>
        <p:nvPicPr>
          <p:cNvPr id="18" name="Espace réservé du contenu 17" descr="Une image contenant texte, bibliothèque, intérieur, pièce&#10;&#10;Description générée automatiquement">
            <a:extLst>
              <a:ext uri="{FF2B5EF4-FFF2-40B4-BE49-F238E27FC236}">
                <a16:creationId xmlns:a16="http://schemas.microsoft.com/office/drawing/2014/main" id="{11E67C3E-9632-44F6-ABA4-58A8F716E44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218238" y="2882907"/>
            <a:ext cx="4937125" cy="2778112"/>
          </a:xfr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DB939B83-C270-41EC-8729-F75633C31784}"/>
              </a:ext>
            </a:extLst>
          </p:cNvPr>
          <p:cNvSpPr txBox="1"/>
          <p:nvPr/>
        </p:nvSpPr>
        <p:spPr>
          <a:xfrm>
            <a:off x="1096963" y="5916554"/>
            <a:ext cx="49387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900">
                <a:hlinkClick r:id="rId3" tooltip="http://www.evidentlycochrane.net/yoga-helps-asthma-new-cochrane-evidence/"/>
              </a:rPr>
              <a:t>Cette photo</a:t>
            </a:r>
            <a:r>
              <a:rPr lang="fr-CA" sz="900"/>
              <a:t> par Auteur inconnu est soumise à la licence </a:t>
            </a:r>
            <a:r>
              <a:rPr lang="fr-CA" sz="900">
                <a:hlinkClick r:id="rId6" tooltip="https://creativecommons.org/licenses/by-nd/3.0/"/>
              </a:rPr>
              <a:t>CC BY-ND</a:t>
            </a:r>
            <a:endParaRPr lang="fr-CA" sz="900"/>
          </a:p>
        </p:txBody>
      </p:sp>
    </p:spTree>
    <p:extLst>
      <p:ext uri="{BB962C8B-B14F-4D97-AF65-F5344CB8AC3E}">
        <p14:creationId xmlns:p14="http://schemas.microsoft.com/office/powerpoint/2010/main" val="30415766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AE157D-EA13-4702-96A7-E5946BD18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First goal: Self-improvement</a:t>
            </a:r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3B5AC87-BDC9-44DF-9845-5EDC64BE2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Midterm Speaking exam</a:t>
            </a:r>
            <a:endParaRPr lang="fr-CA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13FB9AD-0658-47DB-967C-27F23E13614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CA" dirty="0"/>
              <a:t>Interview (technical):</a:t>
            </a:r>
          </a:p>
          <a:p>
            <a:r>
              <a:rPr lang="en-CA" dirty="0"/>
              <a:t>- Your qualities, life goals, etc.</a:t>
            </a:r>
          </a:p>
          <a:p>
            <a:r>
              <a:rPr lang="en-CA" dirty="0"/>
              <a:t>- Talking about your career.</a:t>
            </a:r>
          </a:p>
          <a:p>
            <a:r>
              <a:rPr lang="en-CA" dirty="0"/>
              <a:t>- Personal stories linked to job ad</a:t>
            </a:r>
          </a:p>
          <a:p>
            <a:r>
              <a:rPr lang="en-CA" dirty="0"/>
              <a:t>Video reaction (pre-u):</a:t>
            </a:r>
          </a:p>
          <a:p>
            <a:r>
              <a:rPr lang="en-CA" dirty="0"/>
              <a:t>- Summary of life improvement video</a:t>
            </a:r>
          </a:p>
          <a:p>
            <a:r>
              <a:rPr lang="en-CA" dirty="0"/>
              <a:t>- Meaningful related personal story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B599F3E-B7ED-4072-ACE6-E45A0C964E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CA" dirty="0"/>
              <a:t>Midterm Writing exam</a:t>
            </a:r>
            <a:endParaRPr lang="fr-CA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E2FFBC9-FFD5-4E94-9E94-48869891807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CA" dirty="0"/>
              <a:t>Personal essay:</a:t>
            </a:r>
          </a:p>
          <a:p>
            <a:r>
              <a:rPr lang="en-CA" dirty="0"/>
              <a:t>- College-level self-reflection</a:t>
            </a:r>
          </a:p>
          <a:p>
            <a:r>
              <a:rPr lang="en-CA" dirty="0"/>
              <a:t>- On a life lesson learned</a:t>
            </a:r>
          </a:p>
          <a:p>
            <a:r>
              <a:rPr lang="en-CA" dirty="0"/>
              <a:t>- About life goals, values, or personal qualities</a:t>
            </a:r>
          </a:p>
          <a:p>
            <a:r>
              <a:rPr lang="en-CA" dirty="0"/>
              <a:t>- Thesis statement and topic sentences</a:t>
            </a:r>
            <a:endParaRPr lang="fr-CA" dirty="0"/>
          </a:p>
          <a:p>
            <a:r>
              <a:rPr lang="en-CA" dirty="0"/>
              <a:t>- Not based on research, but educated</a:t>
            </a:r>
          </a:p>
        </p:txBody>
      </p:sp>
    </p:spTree>
    <p:extLst>
      <p:ext uri="{BB962C8B-B14F-4D97-AF65-F5344CB8AC3E}">
        <p14:creationId xmlns:p14="http://schemas.microsoft.com/office/powerpoint/2010/main" val="31855101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00B5AE2-C5CC-499C-8F2D-249888BE2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A7A3698-B350-40E5-8475-9BCC41A08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C655C7-EC94-4BE6-84C8-2F9EFBBB2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311973C2-EB8B-452A-A698-4A252FD3A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10162E77-11AD-44A7-84EC-40C59EEFB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716CF1F0-621C-4223-8D1A-254A4BB8E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1601" y="634946"/>
            <a:ext cx="6368142" cy="145075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dirty="0"/>
              <a:t>Educated self-reflection</a:t>
            </a:r>
            <a:r>
              <a:rPr lang="en-US" kern="1200" spc="-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: Personal finance (example)</a:t>
            </a:r>
          </a:p>
        </p:txBody>
      </p:sp>
      <p:pic>
        <p:nvPicPr>
          <p:cNvPr id="19" name="Espace réservé du contenu 18" descr="Une image contenant nombreux, cuisinant, rempli, botte&#10;&#10;Description générée automatiquement">
            <a:extLst>
              <a:ext uri="{FF2B5EF4-FFF2-40B4-BE49-F238E27FC236}">
                <a16:creationId xmlns:a16="http://schemas.microsoft.com/office/drawing/2014/main" id="{007F6330-5185-4DDF-836D-8390ED3CDD5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2291" r="32489" b="1"/>
          <a:stretch/>
        </p:blipFill>
        <p:spPr>
          <a:xfrm>
            <a:off x="20" y="-12128"/>
            <a:ext cx="4654276" cy="6870127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AB158E9-1B40-4CD6-95F0-95CA11DF7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87617" y="2085703"/>
            <a:ext cx="61706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F76ADF0B-6D6A-494D-9940-B095FD099C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1601" y="2198914"/>
            <a:ext cx="6368142" cy="3670180"/>
          </a:xfrm>
        </p:spPr>
        <p:txBody>
          <a:bodyPr vert="horz" lIns="0" tIns="45720" rIns="0" bIns="45720" rtlCol="0">
            <a:normAutofit/>
          </a:bodyPr>
          <a:lstStyle/>
          <a:p>
            <a:r>
              <a:rPr lang="en-US" dirty="0"/>
              <a:t>6 “baby steps” towards financial peace</a:t>
            </a:r>
          </a:p>
          <a:p>
            <a:r>
              <a:rPr lang="en-US" dirty="0"/>
              <a:t>Investing, compound interest</a:t>
            </a:r>
          </a:p>
          <a:p>
            <a:r>
              <a:rPr lang="en-US" dirty="0"/>
              <a:t>The FIRE movement</a:t>
            </a:r>
          </a:p>
          <a:p>
            <a:r>
              <a:rPr lang="en-US" dirty="0"/>
              <a:t>What are my life goals?</a:t>
            </a:r>
          </a:p>
          <a:p>
            <a:r>
              <a:rPr lang="en-US" dirty="0"/>
              <a:t>FOMO and the hedonic treadmill</a:t>
            </a:r>
          </a:p>
          <a:p>
            <a:r>
              <a:rPr lang="en-US" dirty="0"/>
              <a:t>Resisting materialism</a:t>
            </a:r>
          </a:p>
          <a:p>
            <a:r>
              <a:rPr lang="en-US" dirty="0"/>
              <a:t>Minimalism, essentialism, stoicism</a:t>
            </a:r>
          </a:p>
        </p:txBody>
      </p:sp>
    </p:spTree>
    <p:extLst>
      <p:ext uri="{BB962C8B-B14F-4D97-AF65-F5344CB8AC3E}">
        <p14:creationId xmlns:p14="http://schemas.microsoft.com/office/powerpoint/2010/main" val="24713306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10162E77-11AD-44A7-84EC-40C59EEFB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A1889A9A-431E-47D1-9179-8D3C9DF56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9485" y="634946"/>
            <a:ext cx="3690257" cy="1450757"/>
          </a:xfrm>
        </p:spPr>
        <p:txBody>
          <a:bodyPr>
            <a:normAutofit fontScale="90000"/>
          </a:bodyPr>
          <a:lstStyle/>
          <a:p>
            <a:r>
              <a:rPr lang="en-CA" dirty="0"/>
              <a:t>Being educated: We teach it.</a:t>
            </a:r>
            <a:endParaRPr lang="fr-CA" dirty="0"/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99AC0348-291D-49BD-A886-40BD19CFDC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012" b="1"/>
          <a:stretch/>
        </p:blipFill>
        <p:spPr>
          <a:xfrm>
            <a:off x="633999" y="640081"/>
            <a:ext cx="6909801" cy="5314406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AB158E9-1B40-4CD6-95F0-95CA11DF7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92143" y="2085703"/>
            <a:ext cx="3566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C395FC2-64BA-474D-9BB2-C8F129DC7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9485" y="2198913"/>
            <a:ext cx="3690257" cy="3755565"/>
          </a:xfrm>
        </p:spPr>
        <p:txBody>
          <a:bodyPr>
            <a:normAutofit/>
          </a:bodyPr>
          <a:lstStyle/>
          <a:p>
            <a:r>
              <a:rPr lang="en-US" dirty="0"/>
              <a:t>Lab period: Explore a theme</a:t>
            </a:r>
          </a:p>
          <a:p>
            <a:r>
              <a:rPr lang="en-US" dirty="0"/>
              <a:t>Then: 25-minute personal discussion. Teacher-prepared questions. Students are asked to connect their personal experiences to the video and reading.</a:t>
            </a:r>
          </a:p>
          <a:p>
            <a:r>
              <a:rPr lang="en-US" dirty="0"/>
              <a:t>New theme every week.</a:t>
            </a:r>
          </a:p>
          <a:p>
            <a:r>
              <a:rPr lang="en-US" dirty="0"/>
              <a:t>Link with our book: Educated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29CBCE-21AE-419D-AC1F-8ACF510A6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F2DA012-1414-493D-888F-5D99D0BDA3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655402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9994C1-4CF8-4504-92B3-370888D2D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CA" dirty="0"/>
              <a:t>Weekly writing workshops.</a:t>
            </a:r>
            <a:br>
              <a:rPr lang="en-CA" dirty="0"/>
            </a:br>
            <a:r>
              <a:rPr lang="en-CA" dirty="0"/>
              <a:t>Pedagogical buzzword: Scaffolding</a:t>
            </a:r>
            <a:endParaRPr lang="fr-CA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5B9234AB-5691-4F6C-AC6F-309A0E2F56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7060" y="1846263"/>
            <a:ext cx="8518206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2117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09639A-1F69-4B58-8845-6682A5416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Midterm writing reinforces this explicitly</a:t>
            </a:r>
            <a:endParaRPr lang="fr-CA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2F37E742-E78A-44E4-A326-0E14CD2540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4919" y="2271491"/>
            <a:ext cx="9402487" cy="3172268"/>
          </a:xfrm>
          <a:prstGeom prst="rect">
            <a:avLst/>
          </a:prstGeom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5693125-7DD5-4B1D-912B-1A424FA85302}"/>
              </a:ext>
            </a:extLst>
          </p:cNvPr>
          <p:cNvSpPr/>
          <p:nvPr/>
        </p:nvSpPr>
        <p:spPr>
          <a:xfrm>
            <a:off x="1828800" y="4614202"/>
            <a:ext cx="8412480" cy="829557"/>
          </a:xfrm>
          <a:prstGeom prst="roundRect">
            <a:avLst/>
          </a:prstGeom>
          <a:solidFill>
            <a:srgbClr val="E48312">
              <a:alpha val="3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044680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00B5AE2-C5CC-499C-8F2D-249888BE2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A7A3698-B350-40E5-8475-9BCC41A08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C655C7-EC94-4BE6-84C8-2F9EFBBB2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311973C2-EB8B-452A-A698-4A252FD3A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10162E77-11AD-44A7-84EC-40C59EEFB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0FF4342-E23B-4AF2-AC2C-B31DC1D0F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1601" y="634946"/>
            <a:ext cx="6368142" cy="145075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 spc="-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Other themes we explore</a:t>
            </a:r>
          </a:p>
        </p:txBody>
      </p:sp>
      <p:pic>
        <p:nvPicPr>
          <p:cNvPr id="6" name="Espace réservé du contenu 5" descr="Une image contenant personne&#10;&#10;Description générée automatiquement">
            <a:extLst>
              <a:ext uri="{FF2B5EF4-FFF2-40B4-BE49-F238E27FC236}">
                <a16:creationId xmlns:a16="http://schemas.microsoft.com/office/drawing/2014/main" id="{EFB00B1B-88E2-4464-8315-BB53847BE03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30308" r="24641" b="2"/>
          <a:stretch/>
        </p:blipFill>
        <p:spPr>
          <a:xfrm>
            <a:off x="20" y="-12128"/>
            <a:ext cx="4654276" cy="6870127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AB158E9-1B40-4CD6-95F0-95CA11DF7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87617" y="2085703"/>
            <a:ext cx="61706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0A21F2B-1213-4D1E-B593-FB06DADD3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1601" y="2198914"/>
            <a:ext cx="6368142" cy="3670180"/>
          </a:xfrm>
        </p:spPr>
        <p:txBody>
          <a:bodyPr vert="horz" lIns="0" tIns="45720" rIns="0" bIns="45720" rtlCol="0">
            <a:normAutofit/>
          </a:bodyPr>
          <a:lstStyle/>
          <a:p>
            <a:r>
              <a:rPr lang="en-US" dirty="0"/>
              <a:t>- Education</a:t>
            </a:r>
          </a:p>
          <a:p>
            <a:r>
              <a:rPr lang="en-US" dirty="0"/>
              <a:t>- The growth mindset</a:t>
            </a:r>
          </a:p>
          <a:p>
            <a:r>
              <a:rPr lang="en-US" dirty="0"/>
              <a:t>- Creativity</a:t>
            </a:r>
          </a:p>
          <a:p>
            <a:r>
              <a:rPr lang="en-US" dirty="0"/>
              <a:t>- Physical health</a:t>
            </a:r>
          </a:p>
          <a:p>
            <a:r>
              <a:rPr lang="en-US" dirty="0"/>
              <a:t>- Mental health</a:t>
            </a:r>
          </a:p>
          <a:p>
            <a:r>
              <a:rPr lang="en-US" dirty="0"/>
              <a:t>- Phones and mindfulness</a:t>
            </a:r>
          </a:p>
          <a:p>
            <a:r>
              <a:rPr lang="en-US" dirty="0"/>
              <a:t>- Careers and happiness</a:t>
            </a:r>
          </a:p>
          <a:p>
            <a:r>
              <a:rPr lang="en-US" dirty="0"/>
              <a:t>- Themes from Tara Westover’s </a:t>
            </a:r>
            <a:r>
              <a:rPr lang="en-US" i="1" dirty="0"/>
              <a:t>Educated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62ED561-BEDF-49E1-B4D3-CD4861B29940}"/>
              </a:ext>
            </a:extLst>
          </p:cNvPr>
          <p:cNvSpPr txBox="1"/>
          <p:nvPr/>
        </p:nvSpPr>
        <p:spPr>
          <a:xfrm>
            <a:off x="2052302" y="6657944"/>
            <a:ext cx="260199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CA" sz="700">
                <a:solidFill>
                  <a:srgbClr val="FFFFFF"/>
                </a:solidFill>
                <a:hlinkClick r:id="rId3" tooltip="http://www.evidentlycochrane.net/yoga-helps-asthma-new-cochrane-evidence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Cette photo</a:t>
            </a:r>
            <a:r>
              <a:rPr lang="fr-CA" sz="700">
                <a:solidFill>
                  <a:srgbClr val="FFFFFF"/>
                </a:solidFill>
              </a:rPr>
              <a:t> par Auteur inconnu est soumise à la licence </a:t>
            </a:r>
            <a:r>
              <a:rPr lang="fr-CA" sz="700">
                <a:solidFill>
                  <a:srgbClr val="FFFFFF"/>
                </a:solidFill>
                <a:hlinkClick r:id="rId4" tooltip="https://creativecommons.org/licenses/by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BY-ND</a:t>
            </a:r>
            <a:endParaRPr lang="fr-CA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4929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604C024-E51B-4473-A2F5-E7FB61C5F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000">
                <a:solidFill>
                  <a:schemeClr val="tx1">
                    <a:lumMod val="85000"/>
                    <a:lumOff val="15000"/>
                  </a:schemeClr>
                </a:solidFill>
              </a:rPr>
              <a:t>Are we allowed to teach all of this?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615E1B8E-2828-4551-B0E4-9150A84AB1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1577" y="1999991"/>
            <a:ext cx="9469171" cy="371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5763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C84F2-CCD6-48EB-90B9-3CBA9AF56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Final writing exam: Research essay</a:t>
            </a:r>
            <a:br>
              <a:rPr lang="en-CA" dirty="0"/>
            </a:br>
            <a:r>
              <a:rPr lang="en-CA" dirty="0"/>
              <a:t>Also counts as the reading exam</a:t>
            </a:r>
            <a:endParaRPr lang="fr-CA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0B4C98C-1168-481A-80DA-95C70BBCEF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Something old</a:t>
            </a:r>
            <a:endParaRPr lang="fr-CA" dirty="0"/>
          </a:p>
        </p:txBody>
      </p:sp>
      <p:pic>
        <p:nvPicPr>
          <p:cNvPr id="9" name="Espace réservé du contenu 8" descr="Une image contenant bâtiment, plafond, station, serre&#10;&#10;Description générée automatiquement">
            <a:extLst>
              <a:ext uri="{FF2B5EF4-FFF2-40B4-BE49-F238E27FC236}">
                <a16:creationId xmlns:a16="http://schemas.microsoft.com/office/drawing/2014/main" id="{51B5B305-928B-4793-8C6D-C24ACC400A7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303146" y="2582863"/>
            <a:ext cx="4526346" cy="3378200"/>
          </a:xfr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100A9F9-394E-47CF-9A23-1C394176AE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CA" dirty="0"/>
              <a:t>Something new</a:t>
            </a:r>
            <a:endParaRPr lang="fr-CA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28BC310-717C-4978-8496-25B1DE1BBBBC}"/>
              </a:ext>
            </a:extLst>
          </p:cNvPr>
          <p:cNvSpPr txBox="1"/>
          <p:nvPr/>
        </p:nvSpPr>
        <p:spPr>
          <a:xfrm>
            <a:off x="1303146" y="5961063"/>
            <a:ext cx="45263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900">
                <a:hlinkClick r:id="rId3" tooltip="http://opentextbc.ca/teachinginadigitalage/chapter/11-9-step-seven/"/>
              </a:rPr>
              <a:t>Cette photo</a:t>
            </a:r>
            <a:r>
              <a:rPr lang="fr-CA" sz="900"/>
              <a:t> par Auteur inconnu est soumise à la licence </a:t>
            </a:r>
            <a:r>
              <a:rPr lang="fr-CA" sz="900">
                <a:hlinkClick r:id="rId4" tooltip="https://creativecommons.org/licenses/by-nc/3.0/"/>
              </a:rPr>
              <a:t>CC BY-NC</a:t>
            </a:r>
            <a:endParaRPr lang="fr-CA" sz="900"/>
          </a:p>
        </p:txBody>
      </p:sp>
      <p:pic>
        <p:nvPicPr>
          <p:cNvPr id="14" name="Espace réservé du contenu 17" descr="Une image contenant texte, bibliothèque, intérieur, pièce&#10;&#10;Description générée automatiquement">
            <a:extLst>
              <a:ext uri="{FF2B5EF4-FFF2-40B4-BE49-F238E27FC236}">
                <a16:creationId xmlns:a16="http://schemas.microsoft.com/office/drawing/2014/main" id="{DBAFCE0F-DA05-4EC5-A1BF-73B3D192032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218238" y="2882907"/>
            <a:ext cx="4937125" cy="2778112"/>
          </a:xfrm>
        </p:spPr>
      </p:pic>
    </p:spTree>
    <p:extLst>
      <p:ext uri="{BB962C8B-B14F-4D97-AF65-F5344CB8AC3E}">
        <p14:creationId xmlns:p14="http://schemas.microsoft.com/office/powerpoint/2010/main" val="3779976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497DE5-0939-4D1D-9350-0C5E1B209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CCC70ED-6C63-4537-B7EB-51990D6C0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6E24C1-2968-40DC-A36E-F6B85F0F0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B31292D2-706F-4ABB-A122-8A58987AD5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706" y="905933"/>
            <a:ext cx="9080592" cy="503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4833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990D0034-F768-41E7-85D4-F38C4DE85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4F7E42D-8B5A-4FC8-81CD-9E60171F7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BAD2D44-92E4-4DE2-81A8-A300961D9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en-CA" sz="3600" dirty="0">
                <a:solidFill>
                  <a:srgbClr val="FFFFFF"/>
                </a:solidFill>
              </a:rPr>
              <a:t>Descriptive grids and multi-skill exams</a:t>
            </a:r>
            <a:endParaRPr lang="fr-CA" sz="3600" dirty="0">
              <a:solidFill>
                <a:srgbClr val="FFFFFF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8CA76DE-B449-41CE-B9C4-A6EAE4774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r>
              <a:rPr lang="en-US" sz="1500" dirty="0">
                <a:solidFill>
                  <a:srgbClr val="FFFFFF"/>
                </a:solidFill>
              </a:rPr>
              <a:t>This is the topic of my other talk.</a:t>
            </a:r>
          </a:p>
          <a:p>
            <a:r>
              <a:rPr lang="en-US" sz="1500" dirty="0">
                <a:solidFill>
                  <a:srgbClr val="FFFFFF"/>
                </a:solidFill>
              </a:rPr>
              <a:t>There should be a recording on </a:t>
            </a:r>
            <a:r>
              <a:rPr lang="en-US" sz="1500" dirty="0" err="1">
                <a:solidFill>
                  <a:srgbClr val="FFFFFF"/>
                </a:solidFill>
              </a:rPr>
              <a:t>Pheedloop</a:t>
            </a:r>
            <a:r>
              <a:rPr lang="en-US" sz="1500" dirty="0">
                <a:solidFill>
                  <a:srgbClr val="FFFFFF"/>
                </a:solidFill>
              </a:rPr>
              <a:t> soon.</a:t>
            </a:r>
          </a:p>
        </p:txBody>
      </p:sp>
      <p:pic>
        <p:nvPicPr>
          <p:cNvPr id="5" name="Espace réservé du contenu 4" descr="Une image contenant herbe, ciel, extérieur, champ&#10;&#10;Description générée automatiquement">
            <a:extLst>
              <a:ext uri="{FF2B5EF4-FFF2-40B4-BE49-F238E27FC236}">
                <a16:creationId xmlns:a16="http://schemas.microsoft.com/office/drawing/2014/main" id="{517126FA-09A7-44C5-87EC-DB0506D34A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7405" r="13645" b="-1"/>
          <a:stretch/>
        </p:blipFill>
        <p:spPr>
          <a:xfrm>
            <a:off x="4075043" y="10"/>
            <a:ext cx="8111272" cy="685799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8C04651D-B9F4-4935-A02D-364153FBD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041999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DEE88521-CC8D-474F-8F17-10404A607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Final essay: More scaffolding. Actual teaching of research methods.</a:t>
            </a:r>
            <a:endParaRPr lang="fr-CA" dirty="0"/>
          </a:p>
        </p:txBody>
      </p:sp>
      <p:graphicFrame>
        <p:nvGraphicFramePr>
          <p:cNvPr id="12" name="Espace réservé du contenu 11">
            <a:extLst>
              <a:ext uri="{FF2B5EF4-FFF2-40B4-BE49-F238E27FC236}">
                <a16:creationId xmlns:a16="http://schemas.microsoft.com/office/drawing/2014/main" id="{34268792-83C8-40B1-B0A3-EE7A65ECCE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7323648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90875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A33F27A-3B44-41AA-BAB7-F84168D14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about college-level sources in the student’s field of studies</a:t>
            </a:r>
            <a:endParaRPr lang="fr-CA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86EA7C37-00C9-49A9-AC41-106FA71755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0904" y="1846263"/>
            <a:ext cx="8490517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4693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497DE5-0939-4D1D-9350-0C5E1B209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C70ED-6C63-4537-B7EB-51990D6C0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76E24C1-2968-40DC-A36E-F6B85F0F0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6B5B932C-4135-4183-A330-1951FF464F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3356" y="1254966"/>
            <a:ext cx="10337292" cy="434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5735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CA87A-4A6B-4C3E-8947-F6D7F14B0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Where to get the prep: The </a:t>
            </a:r>
            <a:r>
              <a:rPr lang="en-CA" dirty="0" err="1"/>
              <a:t>Pheedloop</a:t>
            </a:r>
            <a:r>
              <a:rPr lang="en-CA" dirty="0"/>
              <a:t> page for this session</a:t>
            </a:r>
          </a:p>
        </p:txBody>
      </p:sp>
      <p:pic>
        <p:nvPicPr>
          <p:cNvPr id="6" name="Espace réservé du contenu 3">
            <a:extLst>
              <a:ext uri="{FF2B5EF4-FFF2-40B4-BE49-F238E27FC236}">
                <a16:creationId xmlns:a16="http://schemas.microsoft.com/office/drawing/2014/main" id="{FA767BAA-A897-4E36-A985-5097F3069F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1248" r="16866" b="4264"/>
          <a:stretch/>
        </p:blipFill>
        <p:spPr>
          <a:xfrm>
            <a:off x="2133412" y="1846263"/>
            <a:ext cx="7985501" cy="4022725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9FD1726B-1389-4274-8F0F-FD094B15BA62}"/>
              </a:ext>
            </a:extLst>
          </p:cNvPr>
          <p:cNvSpPr/>
          <p:nvPr/>
        </p:nvSpPr>
        <p:spPr>
          <a:xfrm>
            <a:off x="5708073" y="4682836"/>
            <a:ext cx="4350515" cy="914400"/>
          </a:xfrm>
          <a:prstGeom prst="roundRect">
            <a:avLst/>
          </a:prstGeom>
          <a:solidFill>
            <a:srgbClr val="E48312">
              <a:alpha val="3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964503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44177D-A2B5-4E12-9DA1-1E71ECD94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CA" dirty="0"/>
              <a:t>Looking ahead</a:t>
            </a:r>
            <a:endParaRPr lang="fr-CA" dirty="0"/>
          </a:p>
        </p:txBody>
      </p:sp>
      <p:graphicFrame>
        <p:nvGraphicFramePr>
          <p:cNvPr id="5" name="Espace réservé du contenu 2">
            <a:extLst>
              <a:ext uri="{FF2B5EF4-FFF2-40B4-BE49-F238E27FC236}">
                <a16:creationId xmlns:a16="http://schemas.microsoft.com/office/drawing/2014/main" id="{BBBE9731-B794-475F-9268-88B3988A39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8515648"/>
              </p:ext>
            </p:extLst>
          </p:nvPr>
        </p:nvGraphicFramePr>
        <p:xfrm>
          <a:off x="1096963" y="2098515"/>
          <a:ext cx="100584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828135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AA990C-951D-41DA-BAAF-23D5CFC45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CA" dirty="0"/>
              <a:t>The end. Questions?</a:t>
            </a:r>
            <a:endParaRPr lang="fr-CA" dirty="0"/>
          </a:p>
        </p:txBody>
      </p:sp>
      <p:graphicFrame>
        <p:nvGraphicFramePr>
          <p:cNvPr id="5" name="Espace réservé du contenu 2">
            <a:extLst>
              <a:ext uri="{FF2B5EF4-FFF2-40B4-BE49-F238E27FC236}">
                <a16:creationId xmlns:a16="http://schemas.microsoft.com/office/drawing/2014/main" id="{A021B7EA-3CAE-42C3-BA17-63BA83612A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0216810"/>
              </p:ext>
            </p:extLst>
          </p:nvPr>
        </p:nvGraphicFramePr>
        <p:xfrm>
          <a:off x="1096963" y="2098515"/>
          <a:ext cx="100584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1616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1497DE5-0939-4D1D-9350-0C5E1B209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CCC70ED-6C63-4537-B7EB-51990D6C0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76E24C1-2968-40DC-A36E-F6B85F0F0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A25D314C-EFE1-4DF0-8A5E-DCEE938F62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6938" y="905933"/>
            <a:ext cx="8330128" cy="503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39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497DE5-0939-4D1D-9350-0C5E1B209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CCC70ED-6C63-4537-B7EB-51990D6C0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6E24C1-2968-40DC-A36E-F6B85F0F0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FCEAA417-BC5F-4E05-A447-0E071A6777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9067" y="905933"/>
            <a:ext cx="8505870" cy="503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141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1497DE5-0939-4D1D-9350-0C5E1B209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CCC70ED-6C63-4537-B7EB-51990D6C0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76E24C1-2968-40DC-A36E-F6B85F0F0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D4B0ABE-0B86-41A1-8E23-DB36ED418E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2243" y="905933"/>
            <a:ext cx="8959517" cy="503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511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4970DB-2F3F-4D64-9279-54D1D1AD3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CA" dirty="0"/>
              <a:t>An </a:t>
            </a:r>
            <a:r>
              <a:rPr lang="fr-CA" dirty="0" err="1"/>
              <a:t>overview</a:t>
            </a:r>
            <a:r>
              <a:rPr lang="fr-CA" dirty="0"/>
              <a:t> of </a:t>
            </a:r>
            <a:r>
              <a:rPr lang="fr-CA" dirty="0" err="1"/>
              <a:t>this</a:t>
            </a:r>
            <a:r>
              <a:rPr lang="fr-CA" dirty="0"/>
              <a:t> talk</a:t>
            </a:r>
          </a:p>
        </p:txBody>
      </p:sp>
      <p:graphicFrame>
        <p:nvGraphicFramePr>
          <p:cNvPr id="15" name="Espace réservé du contenu 2">
            <a:extLst>
              <a:ext uri="{FF2B5EF4-FFF2-40B4-BE49-F238E27FC236}">
                <a16:creationId xmlns:a16="http://schemas.microsoft.com/office/drawing/2014/main" id="{E8E3C2A4-A8EB-44C5-AA67-7DE250ED59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3538724"/>
              </p:ext>
            </p:extLst>
          </p:nvPr>
        </p:nvGraphicFramePr>
        <p:xfrm>
          <a:off x="1097280" y="1845734"/>
          <a:ext cx="10058400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13572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5C8D2C1-DA83-420D-9635-D52CE066B5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34F74C9-6A0B-409E-AD1C-45B58BE91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5486A9D-1265-4B57-91E6-68E666B97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926B07E-F6ED-489D-A937-BB30524A1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1: Design principles</a:t>
            </a:r>
          </a:p>
        </p:txBody>
      </p:sp>
      <p:pic>
        <p:nvPicPr>
          <p:cNvPr id="5" name="Picture 4" descr="Light bulb on yellow background with sketched light beams and cord">
            <a:extLst>
              <a:ext uri="{FF2B5EF4-FFF2-40B4-BE49-F238E27FC236}">
                <a16:creationId xmlns:a16="http://schemas.microsoft.com/office/drawing/2014/main" id="{65D37585-AEF6-4F20-9D2E-BE66491649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345" r="7087"/>
          <a:stretch/>
        </p:blipFill>
        <p:spPr>
          <a:xfrm>
            <a:off x="-1" y="10"/>
            <a:ext cx="4635315" cy="6857989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071" y="4343400"/>
            <a:ext cx="5636107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4678296"/>
      </p:ext>
    </p:extLst>
  </p:cSld>
  <p:clrMapOvr>
    <a:masterClrMapping/>
  </p:clrMapOvr>
</p:sld>
</file>

<file path=ppt/theme/theme1.xml><?xml version="1.0" encoding="utf-8"?>
<a:theme xmlns:a="http://schemas.openxmlformats.org/drawingml/2006/main" name="Rétrospective">
  <a:themeElements>
    <a:clrScheme name="Rétrospectiv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1476</Words>
  <Application>Microsoft Office PowerPoint</Application>
  <PresentationFormat>Grand écran</PresentationFormat>
  <Paragraphs>180</Paragraphs>
  <Slides>46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46</vt:i4>
      </vt:variant>
    </vt:vector>
  </HeadingPairs>
  <TitlesOfParts>
    <vt:vector size="49" baseType="lpstr">
      <vt:lpstr>Calibri</vt:lpstr>
      <vt:lpstr>Calibri Light</vt:lpstr>
      <vt:lpstr>Rétrospective</vt:lpstr>
      <vt:lpstr>Feedback on the prep from another teacher’s students</vt:lpstr>
      <vt:lpstr>Teaching meaningfully, by Jerome Loisel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An overview of this talk</vt:lpstr>
      <vt:lpstr>Part 1: Design principles</vt:lpstr>
      <vt:lpstr>A revealing transcript from an ESL classroom conversation</vt:lpstr>
      <vt:lpstr>Language teachers have come to see these concepts as separate</vt:lpstr>
      <vt:lpstr>Skills books can be a solution.</vt:lpstr>
      <vt:lpstr>What are authentic conversations about?</vt:lpstr>
      <vt:lpstr>Learning languages through immersion</vt:lpstr>
      <vt:lpstr>Problem with skills: Are we really teaching them?</vt:lpstr>
      <vt:lpstr>The building blocks of meaningfulness</vt:lpstr>
      <vt:lpstr>Why a textbook is not a prep</vt:lpstr>
      <vt:lpstr>This prep: Guiding principles</vt:lpstr>
      <vt:lpstr>Part 2: Practical considerations</vt:lpstr>
      <vt:lpstr>What we use. Obviously, change as much as you want</vt:lpstr>
      <vt:lpstr>How we adapt the prep for other levels</vt:lpstr>
      <vt:lpstr>Flow of a normal class</vt:lpstr>
      <vt:lpstr>All of the content is organized by week</vt:lpstr>
      <vt:lpstr>There are files you should distribute to students. (We use Teams.)</vt:lpstr>
      <vt:lpstr>The files are in the order that you will use them during class.</vt:lpstr>
      <vt:lpstr>The “Outline” explains classroom activities</vt:lpstr>
      <vt:lpstr>There is also always a “Homework” file</vt:lpstr>
      <vt:lpstr>There is a teacher-only folder, with assignment files, grids, etc.</vt:lpstr>
      <vt:lpstr>Gentle warning: Double-check next week’s activities</vt:lpstr>
      <vt:lpstr>Part 3: Exploring this prep</vt:lpstr>
      <vt:lpstr>The semester in two goals</vt:lpstr>
      <vt:lpstr>First goal: Self-improvement</vt:lpstr>
      <vt:lpstr>Educated self-reflection: Personal finance (example)</vt:lpstr>
      <vt:lpstr>Being educated: We teach it.</vt:lpstr>
      <vt:lpstr>Weekly writing workshops. Pedagogical buzzword: Scaffolding</vt:lpstr>
      <vt:lpstr>Midterm writing reinforces this explicitly</vt:lpstr>
      <vt:lpstr>Other themes we explore</vt:lpstr>
      <vt:lpstr>Are we allowed to teach all of this?</vt:lpstr>
      <vt:lpstr>Final writing exam: Research essay Also counts as the reading exam</vt:lpstr>
      <vt:lpstr>Descriptive grids and multi-skill exams</vt:lpstr>
      <vt:lpstr>Final essay: More scaffolding. Actual teaching of research methods.</vt:lpstr>
      <vt:lpstr>Learning about college-level sources in the student’s field of studies</vt:lpstr>
      <vt:lpstr>Présentation PowerPoint</vt:lpstr>
      <vt:lpstr>Where to get the prep: The Pheedloop page for this session</vt:lpstr>
      <vt:lpstr>Looking ahead</vt:lpstr>
      <vt:lpstr>The end.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Feedback on the prep from another teacher’s students</dc:title>
  <dc:creator>Jérôme Loisel</dc:creator>
  <cp:lastModifiedBy>Jérôme Loisel</cp:lastModifiedBy>
  <cp:revision>1</cp:revision>
  <dcterms:created xsi:type="dcterms:W3CDTF">2021-06-07T22:26:00Z</dcterms:created>
  <dcterms:modified xsi:type="dcterms:W3CDTF">2021-06-08T14:31:17Z</dcterms:modified>
</cp:coreProperties>
</file>