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25203150" cy="32404050"/>
  <p:notesSz cx="6858000" cy="9144000"/>
  <p:defaultTextStyle>
    <a:defPPr>
      <a:defRPr lang="es-ES"/>
    </a:defPPr>
    <a:lvl1pPr marL="0" algn="l" defTabSz="3251149" rtl="0" eaLnBrk="1" latinLnBrk="0" hangingPunct="1">
      <a:defRPr sz="6400" kern="1200">
        <a:solidFill>
          <a:schemeClr val="tx1"/>
        </a:solidFill>
        <a:latin typeface="+mn-lt"/>
        <a:ea typeface="+mn-ea"/>
        <a:cs typeface="+mn-cs"/>
      </a:defRPr>
    </a:lvl1pPr>
    <a:lvl2pPr marL="1625575" algn="l" defTabSz="3251149" rtl="0" eaLnBrk="1" latinLnBrk="0" hangingPunct="1">
      <a:defRPr sz="6400" kern="1200">
        <a:solidFill>
          <a:schemeClr val="tx1"/>
        </a:solidFill>
        <a:latin typeface="+mn-lt"/>
        <a:ea typeface="+mn-ea"/>
        <a:cs typeface="+mn-cs"/>
      </a:defRPr>
    </a:lvl2pPr>
    <a:lvl3pPr marL="3251149" algn="l" defTabSz="3251149" rtl="0" eaLnBrk="1" latinLnBrk="0" hangingPunct="1">
      <a:defRPr sz="6400" kern="1200">
        <a:solidFill>
          <a:schemeClr val="tx1"/>
        </a:solidFill>
        <a:latin typeface="+mn-lt"/>
        <a:ea typeface="+mn-ea"/>
        <a:cs typeface="+mn-cs"/>
      </a:defRPr>
    </a:lvl3pPr>
    <a:lvl4pPr marL="4876724" algn="l" defTabSz="3251149" rtl="0" eaLnBrk="1" latinLnBrk="0" hangingPunct="1">
      <a:defRPr sz="6400" kern="1200">
        <a:solidFill>
          <a:schemeClr val="tx1"/>
        </a:solidFill>
        <a:latin typeface="+mn-lt"/>
        <a:ea typeface="+mn-ea"/>
        <a:cs typeface="+mn-cs"/>
      </a:defRPr>
    </a:lvl4pPr>
    <a:lvl5pPr marL="6502298" algn="l" defTabSz="3251149" rtl="0" eaLnBrk="1" latinLnBrk="0" hangingPunct="1">
      <a:defRPr sz="6400" kern="1200">
        <a:solidFill>
          <a:schemeClr val="tx1"/>
        </a:solidFill>
        <a:latin typeface="+mn-lt"/>
        <a:ea typeface="+mn-ea"/>
        <a:cs typeface="+mn-cs"/>
      </a:defRPr>
    </a:lvl5pPr>
    <a:lvl6pPr marL="8127873" algn="l" defTabSz="3251149" rtl="0" eaLnBrk="1" latinLnBrk="0" hangingPunct="1">
      <a:defRPr sz="6400" kern="1200">
        <a:solidFill>
          <a:schemeClr val="tx1"/>
        </a:solidFill>
        <a:latin typeface="+mn-lt"/>
        <a:ea typeface="+mn-ea"/>
        <a:cs typeface="+mn-cs"/>
      </a:defRPr>
    </a:lvl6pPr>
    <a:lvl7pPr marL="9753448" algn="l" defTabSz="3251149" rtl="0" eaLnBrk="1" latinLnBrk="0" hangingPunct="1">
      <a:defRPr sz="6400" kern="1200">
        <a:solidFill>
          <a:schemeClr val="tx1"/>
        </a:solidFill>
        <a:latin typeface="+mn-lt"/>
        <a:ea typeface="+mn-ea"/>
        <a:cs typeface="+mn-cs"/>
      </a:defRPr>
    </a:lvl7pPr>
    <a:lvl8pPr marL="11379022" algn="l" defTabSz="3251149" rtl="0" eaLnBrk="1" latinLnBrk="0" hangingPunct="1">
      <a:defRPr sz="6400" kern="1200">
        <a:solidFill>
          <a:schemeClr val="tx1"/>
        </a:solidFill>
        <a:latin typeface="+mn-lt"/>
        <a:ea typeface="+mn-ea"/>
        <a:cs typeface="+mn-cs"/>
      </a:defRPr>
    </a:lvl8pPr>
    <a:lvl9pPr marL="13004597" algn="l" defTabSz="3251149" rtl="0" eaLnBrk="1" latinLnBrk="0" hangingPunct="1">
      <a:defRPr sz="6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0208">
          <p15:clr>
            <a:srgbClr val="A4A3A4"/>
          </p15:clr>
        </p15:guide>
        <p15:guide id="2" pos="79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00"/>
    <a:srgbClr val="009900"/>
    <a:srgbClr val="33CC33"/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9070" autoAdjust="0"/>
  </p:normalViewPr>
  <p:slideViewPr>
    <p:cSldViewPr>
      <p:cViewPr varScale="1">
        <p:scale>
          <a:sx n="14" d="100"/>
          <a:sy n="14" d="100"/>
        </p:scale>
        <p:origin x="2322" y="84"/>
      </p:cViewPr>
      <p:guideLst>
        <p:guide orient="horz" pos="10208"/>
        <p:guide pos="79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5.5103883144962285E-2"/>
          <c:y val="3.57299872920556E-2"/>
          <c:w val="0.82044578244235489"/>
          <c:h val="0.81825514264622778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Serie 1</c:v>
                </c:pt>
              </c:strCache>
            </c:strRef>
          </c:tx>
          <c:invertIfNegative val="0"/>
          <c:cat>
            <c:strRef>
              <c:f>Hoja1!$A$2:$A$5</c:f>
              <c:strCache>
                <c:ptCount val="4"/>
                <c:pt idx="0">
                  <c:v>Categoría 1</c:v>
                </c:pt>
                <c:pt idx="1">
                  <c:v>Categoría 2</c:v>
                </c:pt>
                <c:pt idx="2">
                  <c:v>Categoría 3</c:v>
                </c:pt>
                <c:pt idx="3">
                  <c:v>Categoría 4</c:v>
                </c:pt>
              </c:strCache>
            </c:strRef>
          </c:cat>
          <c:val>
            <c:numRef>
              <c:f>Hoja1!$B$2:$B$5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500-4609-A9B4-91165EDC07AD}"/>
            </c:ext>
          </c:extLst>
        </c:ser>
        <c:ser>
          <c:idx val="1"/>
          <c:order val="1"/>
          <c:tx>
            <c:strRef>
              <c:f>Hoja1!$C$1</c:f>
              <c:strCache>
                <c:ptCount val="1"/>
                <c:pt idx="0">
                  <c:v>Serie 2</c:v>
                </c:pt>
              </c:strCache>
            </c:strRef>
          </c:tx>
          <c:invertIfNegative val="0"/>
          <c:cat>
            <c:strRef>
              <c:f>Hoja1!$A$2:$A$5</c:f>
              <c:strCache>
                <c:ptCount val="4"/>
                <c:pt idx="0">
                  <c:v>Categoría 1</c:v>
                </c:pt>
                <c:pt idx="1">
                  <c:v>Categoría 2</c:v>
                </c:pt>
                <c:pt idx="2">
                  <c:v>Categoría 3</c:v>
                </c:pt>
                <c:pt idx="3">
                  <c:v>Categoría 4</c:v>
                </c:pt>
              </c:strCache>
            </c:strRef>
          </c:cat>
          <c:val>
            <c:numRef>
              <c:f>Hoja1!$C$2:$C$5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500-4609-A9B4-91165EDC07AD}"/>
            </c:ext>
          </c:extLst>
        </c:ser>
        <c:ser>
          <c:idx val="2"/>
          <c:order val="2"/>
          <c:tx>
            <c:strRef>
              <c:f>Hoja1!$D$1</c:f>
              <c:strCache>
                <c:ptCount val="1"/>
                <c:pt idx="0">
                  <c:v>Serie 3</c:v>
                </c:pt>
              </c:strCache>
            </c:strRef>
          </c:tx>
          <c:invertIfNegative val="0"/>
          <c:cat>
            <c:strRef>
              <c:f>Hoja1!$A$2:$A$5</c:f>
              <c:strCache>
                <c:ptCount val="4"/>
                <c:pt idx="0">
                  <c:v>Categoría 1</c:v>
                </c:pt>
                <c:pt idx="1">
                  <c:v>Categoría 2</c:v>
                </c:pt>
                <c:pt idx="2">
                  <c:v>Categoría 3</c:v>
                </c:pt>
                <c:pt idx="3">
                  <c:v>Categoría 4</c:v>
                </c:pt>
              </c:strCache>
            </c:strRef>
          </c:cat>
          <c:val>
            <c:numRef>
              <c:f>Hoja1!$D$2:$D$5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500-4609-A9B4-91165EDC07A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242166416"/>
        <c:axId val="242166808"/>
        <c:axId val="0"/>
      </c:bar3DChart>
      <c:catAx>
        <c:axId val="24216641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242166808"/>
        <c:crosses val="autoZero"/>
        <c:auto val="1"/>
        <c:lblAlgn val="ctr"/>
        <c:lblOffset val="100"/>
        <c:noMultiLvlLbl val="0"/>
      </c:catAx>
      <c:valAx>
        <c:axId val="242166808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crossAx val="242166416"/>
        <c:crosses val="autoZero"/>
        <c:crossBetween val="between"/>
      </c:valAx>
      <c:spPr>
        <a:noFill/>
        <a:ln w="25400">
          <a:noFill/>
        </a:ln>
      </c:spPr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s-CO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1890239" y="10066265"/>
            <a:ext cx="21422680" cy="6945867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3780479" y="18362315"/>
            <a:ext cx="17642206" cy="8281034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6255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32511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48767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65022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81278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97534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137902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300459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09/02/2016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09/02/2016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18272284" y="1297674"/>
            <a:ext cx="5670712" cy="27648456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1260162" y="1297674"/>
            <a:ext cx="16592073" cy="27648456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09/02/2016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09/02/2016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990878" y="20822627"/>
            <a:ext cx="21422680" cy="6435806"/>
          </a:xfrm>
        </p:spPr>
        <p:txBody>
          <a:bodyPr anchor="t"/>
          <a:lstStyle>
            <a:lvl1pPr algn="l">
              <a:defRPr sz="142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990878" y="13734231"/>
            <a:ext cx="21422680" cy="7088384"/>
          </a:xfrm>
        </p:spPr>
        <p:txBody>
          <a:bodyPr anchor="b"/>
          <a:lstStyle>
            <a:lvl1pPr marL="0" indent="0">
              <a:buNone/>
              <a:defRPr sz="7100">
                <a:solidFill>
                  <a:schemeClr val="tx1">
                    <a:tint val="75000"/>
                  </a:schemeClr>
                </a:solidFill>
              </a:defRPr>
            </a:lvl1pPr>
            <a:lvl2pPr marL="1625575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2pPr>
            <a:lvl3pPr marL="3251149" indent="0">
              <a:buNone/>
              <a:defRPr sz="5700">
                <a:solidFill>
                  <a:schemeClr val="tx1">
                    <a:tint val="75000"/>
                  </a:schemeClr>
                </a:solidFill>
              </a:defRPr>
            </a:lvl3pPr>
            <a:lvl4pPr marL="4876724" indent="0">
              <a:buNone/>
              <a:defRPr sz="5000">
                <a:solidFill>
                  <a:schemeClr val="tx1">
                    <a:tint val="75000"/>
                  </a:schemeClr>
                </a:solidFill>
              </a:defRPr>
            </a:lvl4pPr>
            <a:lvl5pPr marL="6502298" indent="0">
              <a:buNone/>
              <a:defRPr sz="5000">
                <a:solidFill>
                  <a:schemeClr val="tx1">
                    <a:tint val="75000"/>
                  </a:schemeClr>
                </a:solidFill>
              </a:defRPr>
            </a:lvl5pPr>
            <a:lvl6pPr marL="8127873" indent="0">
              <a:buNone/>
              <a:defRPr sz="5000">
                <a:solidFill>
                  <a:schemeClr val="tx1">
                    <a:tint val="75000"/>
                  </a:schemeClr>
                </a:solidFill>
              </a:defRPr>
            </a:lvl6pPr>
            <a:lvl7pPr marL="9753448" indent="0">
              <a:buNone/>
              <a:defRPr sz="5000">
                <a:solidFill>
                  <a:schemeClr val="tx1">
                    <a:tint val="75000"/>
                  </a:schemeClr>
                </a:solidFill>
              </a:defRPr>
            </a:lvl7pPr>
            <a:lvl8pPr marL="11379022" indent="0">
              <a:buNone/>
              <a:defRPr sz="5000">
                <a:solidFill>
                  <a:schemeClr val="tx1">
                    <a:tint val="75000"/>
                  </a:schemeClr>
                </a:solidFill>
              </a:defRPr>
            </a:lvl8pPr>
            <a:lvl9pPr marL="13004597" indent="0">
              <a:buNone/>
              <a:defRPr sz="5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09/02/2016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1260167" y="7560955"/>
            <a:ext cx="11131389" cy="21385177"/>
          </a:xfrm>
        </p:spPr>
        <p:txBody>
          <a:bodyPr/>
          <a:lstStyle>
            <a:lvl1pPr>
              <a:defRPr sz="10000"/>
            </a:lvl1pPr>
            <a:lvl2pPr>
              <a:defRPr sz="8500"/>
            </a:lvl2pPr>
            <a:lvl3pPr>
              <a:defRPr sz="7100"/>
            </a:lvl3pPr>
            <a:lvl4pPr>
              <a:defRPr sz="6400"/>
            </a:lvl4pPr>
            <a:lvl5pPr>
              <a:defRPr sz="6400"/>
            </a:lvl5pPr>
            <a:lvl6pPr>
              <a:defRPr sz="6400"/>
            </a:lvl6pPr>
            <a:lvl7pPr>
              <a:defRPr sz="6400"/>
            </a:lvl7pPr>
            <a:lvl8pPr>
              <a:defRPr sz="6400"/>
            </a:lvl8pPr>
            <a:lvl9pPr>
              <a:defRPr sz="6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12811609" y="7560955"/>
            <a:ext cx="11131389" cy="21385177"/>
          </a:xfrm>
        </p:spPr>
        <p:txBody>
          <a:bodyPr/>
          <a:lstStyle>
            <a:lvl1pPr>
              <a:defRPr sz="10000"/>
            </a:lvl1pPr>
            <a:lvl2pPr>
              <a:defRPr sz="8500"/>
            </a:lvl2pPr>
            <a:lvl3pPr>
              <a:defRPr sz="7100"/>
            </a:lvl3pPr>
            <a:lvl4pPr>
              <a:defRPr sz="6400"/>
            </a:lvl4pPr>
            <a:lvl5pPr>
              <a:defRPr sz="6400"/>
            </a:lvl5pPr>
            <a:lvl6pPr>
              <a:defRPr sz="6400"/>
            </a:lvl6pPr>
            <a:lvl7pPr>
              <a:defRPr sz="6400"/>
            </a:lvl7pPr>
            <a:lvl8pPr>
              <a:defRPr sz="6400"/>
            </a:lvl8pPr>
            <a:lvl9pPr>
              <a:defRPr sz="6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09/02/2016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260161" y="7253430"/>
            <a:ext cx="11135770" cy="3022876"/>
          </a:xfrm>
        </p:spPr>
        <p:txBody>
          <a:bodyPr anchor="b"/>
          <a:lstStyle>
            <a:lvl1pPr marL="0" indent="0">
              <a:buNone/>
              <a:defRPr sz="8500" b="1"/>
            </a:lvl1pPr>
            <a:lvl2pPr marL="1625575" indent="0">
              <a:buNone/>
              <a:defRPr sz="7100" b="1"/>
            </a:lvl2pPr>
            <a:lvl3pPr marL="3251149" indent="0">
              <a:buNone/>
              <a:defRPr sz="6400" b="1"/>
            </a:lvl3pPr>
            <a:lvl4pPr marL="4876724" indent="0">
              <a:buNone/>
              <a:defRPr sz="5700" b="1"/>
            </a:lvl4pPr>
            <a:lvl5pPr marL="6502298" indent="0">
              <a:buNone/>
              <a:defRPr sz="5700" b="1"/>
            </a:lvl5pPr>
            <a:lvl6pPr marL="8127873" indent="0">
              <a:buNone/>
              <a:defRPr sz="5700" b="1"/>
            </a:lvl6pPr>
            <a:lvl7pPr marL="9753448" indent="0">
              <a:buNone/>
              <a:defRPr sz="5700" b="1"/>
            </a:lvl7pPr>
            <a:lvl8pPr marL="11379022" indent="0">
              <a:buNone/>
              <a:defRPr sz="5700" b="1"/>
            </a:lvl8pPr>
            <a:lvl9pPr marL="13004597" indent="0">
              <a:buNone/>
              <a:defRPr sz="57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1260161" y="10276292"/>
            <a:ext cx="11135770" cy="18669835"/>
          </a:xfrm>
        </p:spPr>
        <p:txBody>
          <a:bodyPr/>
          <a:lstStyle>
            <a:lvl1pPr>
              <a:defRPr sz="8500"/>
            </a:lvl1pPr>
            <a:lvl2pPr>
              <a:defRPr sz="7100"/>
            </a:lvl2pPr>
            <a:lvl3pPr>
              <a:defRPr sz="6400"/>
            </a:lvl3pPr>
            <a:lvl4pPr>
              <a:defRPr sz="5700"/>
            </a:lvl4pPr>
            <a:lvl5pPr>
              <a:defRPr sz="5700"/>
            </a:lvl5pPr>
            <a:lvl6pPr>
              <a:defRPr sz="5700"/>
            </a:lvl6pPr>
            <a:lvl7pPr>
              <a:defRPr sz="5700"/>
            </a:lvl7pPr>
            <a:lvl8pPr>
              <a:defRPr sz="5700"/>
            </a:lvl8pPr>
            <a:lvl9pPr>
              <a:defRPr sz="57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12802858" y="7253430"/>
            <a:ext cx="11140143" cy="3022876"/>
          </a:xfrm>
        </p:spPr>
        <p:txBody>
          <a:bodyPr anchor="b"/>
          <a:lstStyle>
            <a:lvl1pPr marL="0" indent="0">
              <a:buNone/>
              <a:defRPr sz="8500" b="1"/>
            </a:lvl1pPr>
            <a:lvl2pPr marL="1625575" indent="0">
              <a:buNone/>
              <a:defRPr sz="7100" b="1"/>
            </a:lvl2pPr>
            <a:lvl3pPr marL="3251149" indent="0">
              <a:buNone/>
              <a:defRPr sz="6400" b="1"/>
            </a:lvl3pPr>
            <a:lvl4pPr marL="4876724" indent="0">
              <a:buNone/>
              <a:defRPr sz="5700" b="1"/>
            </a:lvl4pPr>
            <a:lvl5pPr marL="6502298" indent="0">
              <a:buNone/>
              <a:defRPr sz="5700" b="1"/>
            </a:lvl5pPr>
            <a:lvl6pPr marL="8127873" indent="0">
              <a:buNone/>
              <a:defRPr sz="5700" b="1"/>
            </a:lvl6pPr>
            <a:lvl7pPr marL="9753448" indent="0">
              <a:buNone/>
              <a:defRPr sz="5700" b="1"/>
            </a:lvl7pPr>
            <a:lvl8pPr marL="11379022" indent="0">
              <a:buNone/>
              <a:defRPr sz="5700" b="1"/>
            </a:lvl8pPr>
            <a:lvl9pPr marL="13004597" indent="0">
              <a:buNone/>
              <a:defRPr sz="57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12802858" y="10276292"/>
            <a:ext cx="11140143" cy="18669835"/>
          </a:xfrm>
        </p:spPr>
        <p:txBody>
          <a:bodyPr/>
          <a:lstStyle>
            <a:lvl1pPr>
              <a:defRPr sz="8500"/>
            </a:lvl1pPr>
            <a:lvl2pPr>
              <a:defRPr sz="7100"/>
            </a:lvl2pPr>
            <a:lvl3pPr>
              <a:defRPr sz="6400"/>
            </a:lvl3pPr>
            <a:lvl4pPr>
              <a:defRPr sz="5700"/>
            </a:lvl4pPr>
            <a:lvl5pPr>
              <a:defRPr sz="5700"/>
            </a:lvl5pPr>
            <a:lvl6pPr>
              <a:defRPr sz="5700"/>
            </a:lvl6pPr>
            <a:lvl7pPr>
              <a:defRPr sz="5700"/>
            </a:lvl7pPr>
            <a:lvl8pPr>
              <a:defRPr sz="5700"/>
            </a:lvl8pPr>
            <a:lvl9pPr>
              <a:defRPr sz="57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09/02/2016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09/02/2016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09/02/2016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260158" y="1290182"/>
            <a:ext cx="8291663" cy="5490686"/>
          </a:xfrm>
        </p:spPr>
        <p:txBody>
          <a:bodyPr anchor="b"/>
          <a:lstStyle>
            <a:lvl1pPr algn="l">
              <a:defRPr sz="71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9853739" y="1290170"/>
            <a:ext cx="14089262" cy="27655960"/>
          </a:xfrm>
        </p:spPr>
        <p:txBody>
          <a:bodyPr/>
          <a:lstStyle>
            <a:lvl1pPr>
              <a:defRPr sz="11400"/>
            </a:lvl1pPr>
            <a:lvl2pPr>
              <a:defRPr sz="10000"/>
            </a:lvl2pPr>
            <a:lvl3pPr>
              <a:defRPr sz="8500"/>
            </a:lvl3pPr>
            <a:lvl4pPr>
              <a:defRPr sz="7100"/>
            </a:lvl4pPr>
            <a:lvl5pPr>
              <a:defRPr sz="7100"/>
            </a:lvl5pPr>
            <a:lvl6pPr>
              <a:defRPr sz="7100"/>
            </a:lvl6pPr>
            <a:lvl7pPr>
              <a:defRPr sz="7100"/>
            </a:lvl7pPr>
            <a:lvl8pPr>
              <a:defRPr sz="7100"/>
            </a:lvl8pPr>
            <a:lvl9pPr>
              <a:defRPr sz="71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260158" y="6780856"/>
            <a:ext cx="8291663" cy="22165274"/>
          </a:xfrm>
        </p:spPr>
        <p:txBody>
          <a:bodyPr/>
          <a:lstStyle>
            <a:lvl1pPr marL="0" indent="0">
              <a:buNone/>
              <a:defRPr sz="5000"/>
            </a:lvl1pPr>
            <a:lvl2pPr marL="1625575" indent="0">
              <a:buNone/>
              <a:defRPr sz="4300"/>
            </a:lvl2pPr>
            <a:lvl3pPr marL="3251149" indent="0">
              <a:buNone/>
              <a:defRPr sz="3600"/>
            </a:lvl3pPr>
            <a:lvl4pPr marL="4876724" indent="0">
              <a:buNone/>
              <a:defRPr sz="3200"/>
            </a:lvl4pPr>
            <a:lvl5pPr marL="6502298" indent="0">
              <a:buNone/>
              <a:defRPr sz="3200"/>
            </a:lvl5pPr>
            <a:lvl6pPr marL="8127873" indent="0">
              <a:buNone/>
              <a:defRPr sz="3200"/>
            </a:lvl6pPr>
            <a:lvl7pPr marL="9753448" indent="0">
              <a:buNone/>
              <a:defRPr sz="3200"/>
            </a:lvl7pPr>
            <a:lvl8pPr marL="11379022" indent="0">
              <a:buNone/>
              <a:defRPr sz="3200"/>
            </a:lvl8pPr>
            <a:lvl9pPr marL="13004597" indent="0">
              <a:buNone/>
              <a:defRPr sz="32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09/02/2016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39998" y="22682857"/>
            <a:ext cx="15121891" cy="2677838"/>
          </a:xfrm>
        </p:spPr>
        <p:txBody>
          <a:bodyPr anchor="b"/>
          <a:lstStyle>
            <a:lvl1pPr algn="l">
              <a:defRPr sz="71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4939998" y="2895387"/>
            <a:ext cx="15121891" cy="19442431"/>
          </a:xfrm>
        </p:spPr>
        <p:txBody>
          <a:bodyPr/>
          <a:lstStyle>
            <a:lvl1pPr marL="0" indent="0">
              <a:buNone/>
              <a:defRPr sz="11400"/>
            </a:lvl1pPr>
            <a:lvl2pPr marL="1625575" indent="0">
              <a:buNone/>
              <a:defRPr sz="10000"/>
            </a:lvl2pPr>
            <a:lvl3pPr marL="3251149" indent="0">
              <a:buNone/>
              <a:defRPr sz="8500"/>
            </a:lvl3pPr>
            <a:lvl4pPr marL="4876724" indent="0">
              <a:buNone/>
              <a:defRPr sz="7100"/>
            </a:lvl4pPr>
            <a:lvl5pPr marL="6502298" indent="0">
              <a:buNone/>
              <a:defRPr sz="7100"/>
            </a:lvl5pPr>
            <a:lvl6pPr marL="8127873" indent="0">
              <a:buNone/>
              <a:defRPr sz="7100"/>
            </a:lvl6pPr>
            <a:lvl7pPr marL="9753448" indent="0">
              <a:buNone/>
              <a:defRPr sz="7100"/>
            </a:lvl7pPr>
            <a:lvl8pPr marL="11379022" indent="0">
              <a:buNone/>
              <a:defRPr sz="7100"/>
            </a:lvl8pPr>
            <a:lvl9pPr marL="13004597" indent="0">
              <a:buNone/>
              <a:defRPr sz="71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939998" y="25360692"/>
            <a:ext cx="15121891" cy="3802973"/>
          </a:xfrm>
        </p:spPr>
        <p:txBody>
          <a:bodyPr/>
          <a:lstStyle>
            <a:lvl1pPr marL="0" indent="0">
              <a:buNone/>
              <a:defRPr sz="5000"/>
            </a:lvl1pPr>
            <a:lvl2pPr marL="1625575" indent="0">
              <a:buNone/>
              <a:defRPr sz="4300"/>
            </a:lvl2pPr>
            <a:lvl3pPr marL="3251149" indent="0">
              <a:buNone/>
              <a:defRPr sz="3600"/>
            </a:lvl3pPr>
            <a:lvl4pPr marL="4876724" indent="0">
              <a:buNone/>
              <a:defRPr sz="3200"/>
            </a:lvl4pPr>
            <a:lvl5pPr marL="6502298" indent="0">
              <a:buNone/>
              <a:defRPr sz="3200"/>
            </a:lvl5pPr>
            <a:lvl6pPr marL="8127873" indent="0">
              <a:buNone/>
              <a:defRPr sz="3200"/>
            </a:lvl6pPr>
            <a:lvl7pPr marL="9753448" indent="0">
              <a:buNone/>
              <a:defRPr sz="3200"/>
            </a:lvl7pPr>
            <a:lvl8pPr marL="11379022" indent="0">
              <a:buNone/>
              <a:defRPr sz="3200"/>
            </a:lvl8pPr>
            <a:lvl9pPr marL="13004597" indent="0">
              <a:buNone/>
              <a:defRPr sz="32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09/02/2016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1260167" y="1297666"/>
            <a:ext cx="22682838" cy="5400675"/>
          </a:xfrm>
          <a:prstGeom prst="rect">
            <a:avLst/>
          </a:prstGeom>
        </p:spPr>
        <p:txBody>
          <a:bodyPr vert="horz" lIns="325115" tIns="162557" rIns="325115" bIns="162557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260167" y="7560955"/>
            <a:ext cx="22682838" cy="21385177"/>
          </a:xfrm>
          <a:prstGeom prst="rect">
            <a:avLst/>
          </a:prstGeom>
        </p:spPr>
        <p:txBody>
          <a:bodyPr vert="horz" lIns="325115" tIns="162557" rIns="325115" bIns="162557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1260165" y="30033783"/>
            <a:ext cx="5880737" cy="1725214"/>
          </a:xfrm>
          <a:prstGeom prst="rect">
            <a:avLst/>
          </a:prstGeom>
        </p:spPr>
        <p:txBody>
          <a:bodyPr vert="horz" lIns="325115" tIns="162557" rIns="325115" bIns="162557" rtlCol="0" anchor="ctr"/>
          <a:lstStyle>
            <a:lvl1pPr algn="l">
              <a:defRPr sz="4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847CFC-816F-41D0-AAC0-9BF4FEBC753E}" type="datetimeFigureOut">
              <a:rPr lang="es-ES" smtClean="0"/>
              <a:t>09/02/2016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8611081" y="30033783"/>
            <a:ext cx="7980996" cy="1725214"/>
          </a:xfrm>
          <a:prstGeom prst="rect">
            <a:avLst/>
          </a:prstGeom>
        </p:spPr>
        <p:txBody>
          <a:bodyPr vert="horz" lIns="325115" tIns="162557" rIns="325115" bIns="162557" rtlCol="0" anchor="ctr"/>
          <a:lstStyle>
            <a:lvl1pPr algn="ctr">
              <a:defRPr sz="4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18062266" y="30033783"/>
            <a:ext cx="5880737" cy="1725214"/>
          </a:xfrm>
          <a:prstGeom prst="rect">
            <a:avLst/>
          </a:prstGeom>
        </p:spPr>
        <p:txBody>
          <a:bodyPr vert="horz" lIns="325115" tIns="162557" rIns="325115" bIns="162557" rtlCol="0" anchor="ctr"/>
          <a:lstStyle>
            <a:lvl1pPr algn="r">
              <a:defRPr sz="4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3251149" rtl="0" eaLnBrk="1" latinLnBrk="0" hangingPunct="1">
        <a:spcBef>
          <a:spcPct val="0"/>
        </a:spcBef>
        <a:buNone/>
        <a:defRPr sz="15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19181" indent="-1219181" algn="l" defTabSz="3251149" rtl="0" eaLnBrk="1" latinLnBrk="0" hangingPunct="1">
        <a:spcBef>
          <a:spcPct val="20000"/>
        </a:spcBef>
        <a:buFont typeface="Arial" pitchFamily="34" charset="0"/>
        <a:buChar char="•"/>
        <a:defRPr sz="11400" kern="1200">
          <a:solidFill>
            <a:schemeClr val="tx1"/>
          </a:solidFill>
          <a:latin typeface="+mn-lt"/>
          <a:ea typeface="+mn-ea"/>
          <a:cs typeface="+mn-cs"/>
        </a:defRPr>
      </a:lvl1pPr>
      <a:lvl2pPr marL="2641559" indent="-1015984" algn="l" defTabSz="3251149" rtl="0" eaLnBrk="1" latinLnBrk="0" hangingPunct="1">
        <a:spcBef>
          <a:spcPct val="20000"/>
        </a:spcBef>
        <a:buFont typeface="Arial" pitchFamily="34" charset="0"/>
        <a:buChar char="–"/>
        <a:defRPr sz="10000" kern="1200">
          <a:solidFill>
            <a:schemeClr val="tx1"/>
          </a:solidFill>
          <a:latin typeface="+mn-lt"/>
          <a:ea typeface="+mn-ea"/>
          <a:cs typeface="+mn-cs"/>
        </a:defRPr>
      </a:lvl2pPr>
      <a:lvl3pPr marL="4063937" indent="-812787" algn="l" defTabSz="3251149" rtl="0" eaLnBrk="1" latinLnBrk="0" hangingPunct="1">
        <a:spcBef>
          <a:spcPct val="20000"/>
        </a:spcBef>
        <a:buFont typeface="Arial" pitchFamily="34" charset="0"/>
        <a:buChar char="•"/>
        <a:defRPr sz="8500" kern="1200">
          <a:solidFill>
            <a:schemeClr val="tx1"/>
          </a:solidFill>
          <a:latin typeface="+mn-lt"/>
          <a:ea typeface="+mn-ea"/>
          <a:cs typeface="+mn-cs"/>
        </a:defRPr>
      </a:lvl3pPr>
      <a:lvl4pPr marL="5689511" indent="-812787" algn="l" defTabSz="3251149" rtl="0" eaLnBrk="1" latinLnBrk="0" hangingPunct="1">
        <a:spcBef>
          <a:spcPct val="20000"/>
        </a:spcBef>
        <a:buFont typeface="Arial" pitchFamily="34" charset="0"/>
        <a:buChar char="–"/>
        <a:defRPr sz="7100" kern="1200">
          <a:solidFill>
            <a:schemeClr val="tx1"/>
          </a:solidFill>
          <a:latin typeface="+mn-lt"/>
          <a:ea typeface="+mn-ea"/>
          <a:cs typeface="+mn-cs"/>
        </a:defRPr>
      </a:lvl4pPr>
      <a:lvl5pPr marL="7315086" indent="-812787" algn="l" defTabSz="3251149" rtl="0" eaLnBrk="1" latinLnBrk="0" hangingPunct="1">
        <a:spcBef>
          <a:spcPct val="20000"/>
        </a:spcBef>
        <a:buFont typeface="Arial" pitchFamily="34" charset="0"/>
        <a:buChar char="»"/>
        <a:defRPr sz="7100" kern="1200">
          <a:solidFill>
            <a:schemeClr val="tx1"/>
          </a:solidFill>
          <a:latin typeface="+mn-lt"/>
          <a:ea typeface="+mn-ea"/>
          <a:cs typeface="+mn-cs"/>
        </a:defRPr>
      </a:lvl5pPr>
      <a:lvl6pPr marL="8940660" indent="-812787" algn="l" defTabSz="3251149" rtl="0" eaLnBrk="1" latinLnBrk="0" hangingPunct="1">
        <a:spcBef>
          <a:spcPct val="20000"/>
        </a:spcBef>
        <a:buFont typeface="Arial" pitchFamily="34" charset="0"/>
        <a:buChar char="•"/>
        <a:defRPr sz="7100" kern="1200">
          <a:solidFill>
            <a:schemeClr val="tx1"/>
          </a:solidFill>
          <a:latin typeface="+mn-lt"/>
          <a:ea typeface="+mn-ea"/>
          <a:cs typeface="+mn-cs"/>
        </a:defRPr>
      </a:lvl6pPr>
      <a:lvl7pPr marL="10566235" indent="-812787" algn="l" defTabSz="3251149" rtl="0" eaLnBrk="1" latinLnBrk="0" hangingPunct="1">
        <a:spcBef>
          <a:spcPct val="20000"/>
        </a:spcBef>
        <a:buFont typeface="Arial" pitchFamily="34" charset="0"/>
        <a:buChar char="•"/>
        <a:defRPr sz="7100" kern="1200">
          <a:solidFill>
            <a:schemeClr val="tx1"/>
          </a:solidFill>
          <a:latin typeface="+mn-lt"/>
          <a:ea typeface="+mn-ea"/>
          <a:cs typeface="+mn-cs"/>
        </a:defRPr>
      </a:lvl7pPr>
      <a:lvl8pPr marL="12191810" indent="-812787" algn="l" defTabSz="3251149" rtl="0" eaLnBrk="1" latinLnBrk="0" hangingPunct="1">
        <a:spcBef>
          <a:spcPct val="20000"/>
        </a:spcBef>
        <a:buFont typeface="Arial" pitchFamily="34" charset="0"/>
        <a:buChar char="•"/>
        <a:defRPr sz="7100" kern="1200">
          <a:solidFill>
            <a:schemeClr val="tx1"/>
          </a:solidFill>
          <a:latin typeface="+mn-lt"/>
          <a:ea typeface="+mn-ea"/>
          <a:cs typeface="+mn-cs"/>
        </a:defRPr>
      </a:lvl8pPr>
      <a:lvl9pPr marL="13817384" indent="-812787" algn="l" defTabSz="3251149" rtl="0" eaLnBrk="1" latinLnBrk="0" hangingPunct="1">
        <a:spcBef>
          <a:spcPct val="20000"/>
        </a:spcBef>
        <a:buFont typeface="Arial" pitchFamily="34" charset="0"/>
        <a:buChar char="•"/>
        <a:defRPr sz="7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3251149" rtl="0" eaLnBrk="1" latinLnBrk="0" hangingPunct="1">
        <a:defRPr sz="6400" kern="1200">
          <a:solidFill>
            <a:schemeClr val="tx1"/>
          </a:solidFill>
          <a:latin typeface="+mn-lt"/>
          <a:ea typeface="+mn-ea"/>
          <a:cs typeface="+mn-cs"/>
        </a:defRPr>
      </a:lvl1pPr>
      <a:lvl2pPr marL="1625575" algn="l" defTabSz="3251149" rtl="0" eaLnBrk="1" latinLnBrk="0" hangingPunct="1">
        <a:defRPr sz="6400" kern="1200">
          <a:solidFill>
            <a:schemeClr val="tx1"/>
          </a:solidFill>
          <a:latin typeface="+mn-lt"/>
          <a:ea typeface="+mn-ea"/>
          <a:cs typeface="+mn-cs"/>
        </a:defRPr>
      </a:lvl2pPr>
      <a:lvl3pPr marL="3251149" algn="l" defTabSz="3251149" rtl="0" eaLnBrk="1" latinLnBrk="0" hangingPunct="1">
        <a:defRPr sz="6400" kern="1200">
          <a:solidFill>
            <a:schemeClr val="tx1"/>
          </a:solidFill>
          <a:latin typeface="+mn-lt"/>
          <a:ea typeface="+mn-ea"/>
          <a:cs typeface="+mn-cs"/>
        </a:defRPr>
      </a:lvl3pPr>
      <a:lvl4pPr marL="4876724" algn="l" defTabSz="3251149" rtl="0" eaLnBrk="1" latinLnBrk="0" hangingPunct="1">
        <a:defRPr sz="6400" kern="1200">
          <a:solidFill>
            <a:schemeClr val="tx1"/>
          </a:solidFill>
          <a:latin typeface="+mn-lt"/>
          <a:ea typeface="+mn-ea"/>
          <a:cs typeface="+mn-cs"/>
        </a:defRPr>
      </a:lvl4pPr>
      <a:lvl5pPr marL="6502298" algn="l" defTabSz="3251149" rtl="0" eaLnBrk="1" latinLnBrk="0" hangingPunct="1">
        <a:defRPr sz="6400" kern="1200">
          <a:solidFill>
            <a:schemeClr val="tx1"/>
          </a:solidFill>
          <a:latin typeface="+mn-lt"/>
          <a:ea typeface="+mn-ea"/>
          <a:cs typeface="+mn-cs"/>
        </a:defRPr>
      </a:lvl5pPr>
      <a:lvl6pPr marL="8127873" algn="l" defTabSz="3251149" rtl="0" eaLnBrk="1" latinLnBrk="0" hangingPunct="1">
        <a:defRPr sz="6400" kern="1200">
          <a:solidFill>
            <a:schemeClr val="tx1"/>
          </a:solidFill>
          <a:latin typeface="+mn-lt"/>
          <a:ea typeface="+mn-ea"/>
          <a:cs typeface="+mn-cs"/>
        </a:defRPr>
      </a:lvl6pPr>
      <a:lvl7pPr marL="9753448" algn="l" defTabSz="3251149" rtl="0" eaLnBrk="1" latinLnBrk="0" hangingPunct="1">
        <a:defRPr sz="6400" kern="1200">
          <a:solidFill>
            <a:schemeClr val="tx1"/>
          </a:solidFill>
          <a:latin typeface="+mn-lt"/>
          <a:ea typeface="+mn-ea"/>
          <a:cs typeface="+mn-cs"/>
        </a:defRPr>
      </a:lvl7pPr>
      <a:lvl8pPr marL="11379022" algn="l" defTabSz="3251149" rtl="0" eaLnBrk="1" latinLnBrk="0" hangingPunct="1">
        <a:defRPr sz="6400" kern="1200">
          <a:solidFill>
            <a:schemeClr val="tx1"/>
          </a:solidFill>
          <a:latin typeface="+mn-lt"/>
          <a:ea typeface="+mn-ea"/>
          <a:cs typeface="+mn-cs"/>
        </a:defRPr>
      </a:lvl8pPr>
      <a:lvl9pPr marL="13004597" algn="l" defTabSz="3251149" rtl="0" eaLnBrk="1" latinLnBrk="0" hangingPunct="1">
        <a:defRPr sz="6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hyperlink" Target="mailto:ejemplo@institucional.com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4032623" y="2664522"/>
            <a:ext cx="17099746" cy="1152128"/>
          </a:xfrm>
        </p:spPr>
        <p:txBody>
          <a:bodyPr>
            <a:noAutofit/>
          </a:bodyPr>
          <a:lstStyle/>
          <a:p>
            <a:r>
              <a:rPr lang="es-MX" sz="6000" b="1" dirty="0">
                <a:latin typeface="+mn-lt"/>
              </a:rPr>
              <a:t>Título del </a:t>
            </a:r>
            <a:r>
              <a:rPr lang="es-MX" sz="6000" b="1" dirty="0" smtClean="0">
                <a:latin typeface="+mn-lt"/>
              </a:rPr>
              <a:t>trabajo (Fuente 70)</a:t>
            </a:r>
            <a:endParaRPr lang="es-MX" sz="6000" b="1" dirty="0">
              <a:latin typeface="+mn-lt"/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2664471" y="3878910"/>
            <a:ext cx="20378265" cy="2959944"/>
          </a:xfrm>
          <a:prstGeom prst="rect">
            <a:avLst/>
          </a:prstGeom>
          <a:noFill/>
        </p:spPr>
        <p:txBody>
          <a:bodyPr wrap="square" lIns="431959" tIns="215979" rIns="431959" bIns="215979" rtlCol="0">
            <a:spAutoFit/>
          </a:bodyPr>
          <a:lstStyle/>
          <a:p>
            <a:pPr algn="ctr"/>
            <a:r>
              <a:rPr lang="es-CO" sz="3200" b="1" i="1" baseline="300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s-CO" sz="32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NOMBRE S. APELLIDO M</a:t>
            </a:r>
            <a:r>
              <a:rPr lang="es-CO" sz="3200" b="1" i="1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3200" dirty="0" smtClean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*</a:t>
            </a:r>
            <a:r>
              <a:rPr lang="es-CO" sz="32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., </a:t>
            </a:r>
            <a:r>
              <a:rPr lang="es-CO" sz="3200" b="1" i="1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s-CO" sz="32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NOMBRE E. APELLIDO </a:t>
            </a:r>
            <a:r>
              <a:rPr lang="es-CO" sz="3200" b="1" i="1" dirty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es-CO" sz="32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algn="ctr"/>
            <a:endParaRPr lang="es-CO" sz="1200" b="1" i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s-CO" sz="2400" b="1" i="1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CO" sz="2400" i="1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s-ES" sz="2400" i="1" dirty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s-ES" sz="2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nstitución. Facultad, </a:t>
            </a:r>
            <a:r>
              <a:rPr lang="es-ES" sz="2400" i="1" dirty="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es-ES" sz="2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epartamento, Sede XX, Medellín</a:t>
            </a:r>
          </a:p>
          <a:p>
            <a:pPr algn="ctr"/>
            <a:r>
              <a:rPr lang="es-ES" sz="2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Dirección </a:t>
            </a:r>
            <a:r>
              <a:rPr lang="es-ES" sz="2400" i="1" dirty="0">
                <a:latin typeface="Arial" panose="020B0604020202020204" pitchFamily="34" charset="0"/>
                <a:cs typeface="Arial" panose="020B0604020202020204" pitchFamily="34" charset="0"/>
              </a:rPr>
              <a:t>de </a:t>
            </a:r>
            <a:r>
              <a:rPr lang="es-ES" sz="2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la institución  sin  teléfono</a:t>
            </a:r>
            <a:endParaRPr lang="es-ES" sz="24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s-CO" sz="2400" i="1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s-ES" sz="2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Laboratorio de Investigación en Alimentos. </a:t>
            </a:r>
            <a:r>
              <a:rPr lang="es-ES" sz="2400" i="1" dirty="0">
                <a:latin typeface="Arial" panose="020B0604020202020204" pitchFamily="34" charset="0"/>
                <a:cs typeface="Arial" panose="020B0604020202020204" pitchFamily="34" charset="0"/>
              </a:rPr>
              <a:t>Universidad de </a:t>
            </a:r>
            <a:r>
              <a:rPr lang="es-ES" sz="2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los cerros. </a:t>
            </a:r>
            <a:r>
              <a:rPr lang="es-ES" sz="2400" i="1" dirty="0">
                <a:latin typeface="Arial" panose="020B0604020202020204" pitchFamily="34" charset="0"/>
                <a:cs typeface="Arial" panose="020B0604020202020204" pitchFamily="34" charset="0"/>
              </a:rPr>
              <a:t>Bogotá, Colombia. </a:t>
            </a:r>
            <a:endParaRPr lang="es-ES" sz="2400" i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s-ES" sz="2400" i="1" dirty="0">
                <a:latin typeface="Arial" panose="020B0604020202020204" pitchFamily="34" charset="0"/>
                <a:cs typeface="Arial" panose="020B0604020202020204" pitchFamily="34" charset="0"/>
              </a:rPr>
              <a:t>Dirección de la institución  sin  </a:t>
            </a:r>
            <a:r>
              <a:rPr lang="es-ES" sz="2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teléfono si las personas son de diferente institución</a:t>
            </a:r>
            <a:endParaRPr lang="es-ES" sz="24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s-ES" sz="2400" dirty="0" smtClean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(*) </a:t>
            </a:r>
            <a:r>
              <a:rPr lang="es-ES" sz="2400" i="1" dirty="0" smtClean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ejemplo@institucional.com</a:t>
            </a:r>
            <a:r>
              <a:rPr lang="es-ES" sz="2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(de la persona responsable  del trabajo. </a:t>
            </a:r>
            <a:r>
              <a:rPr lang="es-ES" sz="2400" i="1" dirty="0"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lang="es-ES" sz="2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áximo 2 correos)</a:t>
            </a:r>
          </a:p>
        </p:txBody>
      </p:sp>
      <p:sp>
        <p:nvSpPr>
          <p:cNvPr id="3" name="2 CuadroTexto"/>
          <p:cNvSpPr txBox="1"/>
          <p:nvPr/>
        </p:nvSpPr>
        <p:spPr>
          <a:xfrm>
            <a:off x="1008287" y="7417049"/>
            <a:ext cx="184731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s-MX" dirty="0"/>
          </a:p>
        </p:txBody>
      </p:sp>
      <p:sp>
        <p:nvSpPr>
          <p:cNvPr id="10" name="9 CuadroTexto"/>
          <p:cNvSpPr txBox="1"/>
          <p:nvPr/>
        </p:nvSpPr>
        <p:spPr>
          <a:xfrm>
            <a:off x="1152303" y="7417049"/>
            <a:ext cx="10801200" cy="23944996"/>
          </a:xfrm>
          <a:prstGeom prst="rect">
            <a:avLst/>
          </a:prstGeom>
          <a:noFill/>
        </p:spPr>
        <p:txBody>
          <a:bodyPr wrap="square" lIns="91419" tIns="45710" rIns="91419" bIns="45710" rtlCol="0">
            <a:spAutoFit/>
          </a:bodyPr>
          <a:lstStyle/>
          <a:p>
            <a:pPr algn="just">
              <a:lnSpc>
                <a:spcPts val="3000"/>
              </a:lnSpc>
            </a:pPr>
            <a:r>
              <a:rPr lang="es-CO" sz="3500" b="1" i="1" dirty="0" smtClean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INTRODUCCIÓN  (Fuente 35)</a:t>
            </a:r>
            <a:endParaRPr lang="es-CO" sz="3500" b="1" i="1" dirty="0">
              <a:solidFill>
                <a:srgbClr val="0066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ts val="3000"/>
              </a:lnSpc>
            </a:pPr>
            <a:endParaRPr lang="es-CO" sz="2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533400" algn="just">
              <a:lnSpc>
                <a:spcPts val="3000"/>
              </a:lnSpc>
            </a:pPr>
            <a:r>
              <a:rPr lang="es-CO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El </a:t>
            </a:r>
            <a:r>
              <a:rPr lang="es-CO" sz="2800" dirty="0">
                <a:latin typeface="Arial" panose="020B0604020202020204" pitchFamily="34" charset="0"/>
                <a:cs typeface="Arial" panose="020B0604020202020204" pitchFamily="34" charset="0"/>
              </a:rPr>
              <a:t>presente trabajo </a:t>
            </a:r>
            <a:r>
              <a:rPr lang="es-CO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pretende …….(lleva citas bibliográficas con numero arábigo</a:t>
            </a:r>
            <a:r>
              <a:rPr lang="es-CO" sz="2800" b="1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s-CO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y superíndice</a:t>
            </a:r>
            <a:r>
              <a:rPr lang="es-CO" sz="2800" b="1" baseline="30000" dirty="0" smtClean="0">
                <a:latin typeface="AQWZ"/>
                <a:cs typeface="Arial" panose="020B0604020202020204" pitchFamily="34" charset="0"/>
              </a:rPr>
              <a:t>2</a:t>
            </a:r>
            <a:r>
              <a:rPr lang="es-CO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) (Fuente 28)</a:t>
            </a:r>
          </a:p>
          <a:p>
            <a:pPr indent="533400" algn="just">
              <a:lnSpc>
                <a:spcPts val="3000"/>
              </a:lnSpc>
            </a:pPr>
            <a:endParaRPr lang="es-CO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533400" algn="just">
              <a:lnSpc>
                <a:spcPts val="3000"/>
              </a:lnSpc>
            </a:pPr>
            <a:endParaRPr lang="es-CO" sz="2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533400" algn="just">
              <a:lnSpc>
                <a:spcPts val="3000"/>
              </a:lnSpc>
            </a:pPr>
            <a:endParaRPr lang="es-CO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533400" algn="just">
              <a:lnSpc>
                <a:spcPts val="3000"/>
              </a:lnSpc>
            </a:pPr>
            <a:endParaRPr lang="es-CO" sz="2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533400" algn="just">
              <a:lnSpc>
                <a:spcPts val="3000"/>
              </a:lnSpc>
            </a:pPr>
            <a:endParaRPr lang="es-CO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533400" algn="just">
              <a:lnSpc>
                <a:spcPts val="3000"/>
              </a:lnSpc>
            </a:pPr>
            <a:endParaRPr lang="es-CO" sz="2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533400" algn="just">
              <a:lnSpc>
                <a:spcPts val="3000"/>
              </a:lnSpc>
            </a:pPr>
            <a:endParaRPr lang="es-CO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533400" algn="just">
              <a:lnSpc>
                <a:spcPts val="3000"/>
              </a:lnSpc>
            </a:pPr>
            <a:endParaRPr lang="es-CO" sz="2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533400" algn="just">
              <a:lnSpc>
                <a:spcPts val="3000"/>
              </a:lnSpc>
            </a:pPr>
            <a:endParaRPr lang="es-CO" sz="2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533400" algn="just">
              <a:lnSpc>
                <a:spcPts val="3000"/>
              </a:lnSpc>
            </a:pPr>
            <a:endParaRPr lang="es-CO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533400" algn="just">
              <a:lnSpc>
                <a:spcPts val="3000"/>
              </a:lnSpc>
            </a:pPr>
            <a:endParaRPr lang="es-CO" sz="2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533400" algn="just">
              <a:lnSpc>
                <a:spcPts val="3000"/>
              </a:lnSpc>
            </a:pPr>
            <a:endParaRPr lang="es-CO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533400" algn="just">
              <a:lnSpc>
                <a:spcPts val="3000"/>
              </a:lnSpc>
            </a:pPr>
            <a:endParaRPr lang="es-CO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ts val="3000"/>
              </a:lnSpc>
            </a:pPr>
            <a:r>
              <a:rPr lang="es-CO" sz="3500" b="1" i="1" dirty="0" smtClean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OBJETIVOS</a:t>
            </a:r>
          </a:p>
          <a:p>
            <a:pPr algn="just">
              <a:lnSpc>
                <a:spcPts val="3000"/>
              </a:lnSpc>
            </a:pPr>
            <a:endParaRPr lang="es-CO" sz="2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ts val="3000"/>
              </a:lnSpc>
            </a:pPr>
            <a:r>
              <a:rPr lang="es-CO" sz="28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General: </a:t>
            </a:r>
          </a:p>
          <a:p>
            <a:pPr algn="just">
              <a:lnSpc>
                <a:spcPts val="3000"/>
              </a:lnSpc>
            </a:pPr>
            <a:endParaRPr lang="es-CO" sz="1800" b="1" i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algn="just">
              <a:lnSpc>
                <a:spcPts val="3000"/>
              </a:lnSpc>
              <a:buFont typeface="Wingdings" panose="05000000000000000000" pitchFamily="2" charset="2"/>
              <a:buChar char="v"/>
            </a:pPr>
            <a:r>
              <a:rPr lang="es-CO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Analizar las semejanzas y diferencias……….(use nombres científicos en letra itálica) (Fuente 28)</a:t>
            </a:r>
          </a:p>
          <a:p>
            <a:pPr algn="just">
              <a:lnSpc>
                <a:spcPts val="3000"/>
              </a:lnSpc>
            </a:pPr>
            <a:endParaRPr lang="es-CO" sz="2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ts val="3000"/>
              </a:lnSpc>
            </a:pPr>
            <a:endParaRPr lang="es-CO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ts val="3000"/>
              </a:lnSpc>
            </a:pPr>
            <a:r>
              <a:rPr lang="es-CO" sz="28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Específicos:</a:t>
            </a:r>
          </a:p>
          <a:p>
            <a:pPr algn="just">
              <a:lnSpc>
                <a:spcPts val="3000"/>
              </a:lnSpc>
            </a:pPr>
            <a:endParaRPr lang="es-CO" sz="1800" b="1" i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algn="just">
              <a:lnSpc>
                <a:spcPts val="3000"/>
              </a:lnSpc>
              <a:buFont typeface="Wingdings" panose="05000000000000000000" pitchFamily="2" charset="2"/>
              <a:buChar char="v"/>
            </a:pPr>
            <a:r>
              <a:rPr lang="es-CO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Determinar ……...</a:t>
            </a:r>
          </a:p>
          <a:p>
            <a:pPr algn="just">
              <a:lnSpc>
                <a:spcPts val="3000"/>
              </a:lnSpc>
            </a:pPr>
            <a:endParaRPr lang="es-CO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algn="just">
              <a:lnSpc>
                <a:spcPts val="3000"/>
              </a:lnSpc>
              <a:buFont typeface="Wingdings" panose="05000000000000000000" pitchFamily="2" charset="2"/>
              <a:buChar char="v"/>
            </a:pPr>
            <a:r>
              <a:rPr lang="es-CO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Establecer ……….</a:t>
            </a:r>
          </a:p>
          <a:p>
            <a:pPr algn="just">
              <a:lnSpc>
                <a:spcPts val="3000"/>
              </a:lnSpc>
            </a:pPr>
            <a:endParaRPr lang="es-CO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ts val="3000"/>
              </a:lnSpc>
            </a:pPr>
            <a:endParaRPr lang="es-CO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ts val="3000"/>
              </a:lnSpc>
            </a:pPr>
            <a:r>
              <a:rPr lang="es-CO" sz="3500" b="1" i="1" dirty="0" smtClean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METODOLOGÍA</a:t>
            </a:r>
          </a:p>
          <a:p>
            <a:pPr algn="just">
              <a:lnSpc>
                <a:spcPts val="3000"/>
              </a:lnSpc>
            </a:pPr>
            <a:endParaRPr lang="es-CO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533400" algn="just">
              <a:lnSpc>
                <a:spcPts val="3000"/>
              </a:lnSpc>
            </a:pPr>
            <a:r>
              <a:rPr lang="es-CO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Clara y concisa, se puede presentar en diagrama de flujo o redactada….. Establecer la metodología usada, usando sistema internacional de unidades, citar con N° arábigo</a:t>
            </a:r>
            <a:r>
              <a:rPr lang="es-CO" sz="2800" b="1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s-CO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la metodología</a:t>
            </a:r>
            <a:r>
              <a:rPr lang="es-CO" sz="2800" b="1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es-CO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o análisis. </a:t>
            </a:r>
          </a:p>
          <a:p>
            <a:pPr indent="533400" algn="just">
              <a:lnSpc>
                <a:spcPts val="3000"/>
              </a:lnSpc>
            </a:pPr>
            <a:endParaRPr lang="es-CO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533400" algn="just">
              <a:lnSpc>
                <a:spcPts val="3000"/>
              </a:lnSpc>
            </a:pPr>
            <a:endParaRPr lang="es-CO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533400" algn="just">
              <a:lnSpc>
                <a:spcPts val="3000"/>
              </a:lnSpc>
            </a:pPr>
            <a:endParaRPr lang="es-CO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533400" algn="just">
              <a:lnSpc>
                <a:spcPts val="3000"/>
              </a:lnSpc>
            </a:pPr>
            <a:endParaRPr lang="es-CO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533400" algn="just">
              <a:lnSpc>
                <a:spcPts val="3000"/>
              </a:lnSpc>
            </a:pPr>
            <a:endParaRPr lang="es-CO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533400" algn="just">
              <a:lnSpc>
                <a:spcPts val="3000"/>
              </a:lnSpc>
            </a:pPr>
            <a:endParaRPr lang="es-CO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533400" algn="just">
              <a:lnSpc>
                <a:spcPts val="3000"/>
              </a:lnSpc>
            </a:pPr>
            <a:endParaRPr lang="es-CO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533400" algn="just">
              <a:lnSpc>
                <a:spcPts val="3000"/>
              </a:lnSpc>
            </a:pPr>
            <a:endParaRPr lang="es-CO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533400" algn="just">
              <a:lnSpc>
                <a:spcPts val="3000"/>
              </a:lnSpc>
            </a:pPr>
            <a:endParaRPr lang="es-CO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533400" algn="just">
              <a:lnSpc>
                <a:spcPts val="3000"/>
              </a:lnSpc>
            </a:pPr>
            <a:endParaRPr lang="es-CO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533400" algn="just">
              <a:lnSpc>
                <a:spcPts val="3000"/>
              </a:lnSpc>
            </a:pPr>
            <a:endParaRPr lang="es-CO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533400" algn="just">
              <a:lnSpc>
                <a:spcPts val="3000"/>
              </a:lnSpc>
            </a:pPr>
            <a:endParaRPr lang="es-CO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533400" algn="just">
              <a:lnSpc>
                <a:spcPts val="3000"/>
              </a:lnSpc>
            </a:pPr>
            <a:endParaRPr lang="es-CO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533400" algn="just">
              <a:lnSpc>
                <a:spcPts val="3000"/>
              </a:lnSpc>
            </a:pPr>
            <a:endParaRPr lang="es-CO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533400" algn="just">
              <a:lnSpc>
                <a:spcPts val="3000"/>
              </a:lnSpc>
            </a:pPr>
            <a:endParaRPr lang="es-CO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533400" algn="just">
              <a:lnSpc>
                <a:spcPts val="3000"/>
              </a:lnSpc>
            </a:pPr>
            <a:endParaRPr lang="es-CO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533400" algn="just">
              <a:lnSpc>
                <a:spcPts val="3000"/>
              </a:lnSpc>
            </a:pPr>
            <a:endParaRPr lang="es-CO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533400" algn="just">
              <a:lnSpc>
                <a:spcPts val="3000"/>
              </a:lnSpc>
            </a:pPr>
            <a:endParaRPr lang="es-CO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533400" algn="just">
              <a:lnSpc>
                <a:spcPts val="3000"/>
              </a:lnSpc>
            </a:pPr>
            <a:endParaRPr lang="es-CO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533400" algn="just">
              <a:lnSpc>
                <a:spcPts val="3000"/>
              </a:lnSpc>
            </a:pPr>
            <a:endParaRPr lang="es-CO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533400" algn="just">
              <a:lnSpc>
                <a:spcPts val="3000"/>
              </a:lnSpc>
            </a:pPr>
            <a:endParaRPr lang="es-CO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533400" algn="just">
              <a:lnSpc>
                <a:spcPts val="3000"/>
              </a:lnSpc>
            </a:pPr>
            <a:endParaRPr lang="es-CO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533400" algn="just">
              <a:lnSpc>
                <a:spcPts val="3000"/>
              </a:lnSpc>
            </a:pPr>
            <a:endParaRPr lang="es-CO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533400" algn="just">
              <a:lnSpc>
                <a:spcPts val="3000"/>
              </a:lnSpc>
            </a:pPr>
            <a:endParaRPr lang="es-CO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10 CuadroTexto"/>
          <p:cNvSpPr txBox="1"/>
          <p:nvPr/>
        </p:nvSpPr>
        <p:spPr>
          <a:xfrm>
            <a:off x="13681695" y="7224689"/>
            <a:ext cx="10009112" cy="23944996"/>
          </a:xfrm>
          <a:prstGeom prst="rect">
            <a:avLst/>
          </a:prstGeom>
          <a:noFill/>
        </p:spPr>
        <p:txBody>
          <a:bodyPr wrap="square" lIns="91419" tIns="45710" rIns="91419" bIns="45710" rtlCol="0">
            <a:spAutoFit/>
          </a:bodyPr>
          <a:lstStyle/>
          <a:p>
            <a:pPr algn="just">
              <a:lnSpc>
                <a:spcPts val="3000"/>
              </a:lnSpc>
            </a:pPr>
            <a:r>
              <a:rPr lang="es-CO" sz="3500" b="1" i="1" dirty="0" smtClean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RESULTADOS </a:t>
            </a:r>
            <a:r>
              <a:rPr lang="es-CO" sz="3500" b="1" i="1" dirty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 </a:t>
            </a:r>
            <a:r>
              <a:rPr lang="es-CO" sz="3500" b="1" i="1" dirty="0" smtClean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DISCUSIÓN   (Fuente 35)</a:t>
            </a:r>
            <a:endParaRPr lang="es-CO" sz="3500" b="1" i="1" dirty="0">
              <a:solidFill>
                <a:srgbClr val="0066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ts val="3000"/>
              </a:lnSpc>
            </a:pPr>
            <a:endParaRPr lang="es-CO" sz="2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361950" algn="just">
              <a:lnSpc>
                <a:spcPts val="3000"/>
              </a:lnSpc>
            </a:pPr>
            <a:r>
              <a:rPr lang="es-CO" sz="2800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La composición de la muestra……..</a:t>
            </a:r>
          </a:p>
          <a:p>
            <a:pPr indent="361950" algn="just">
              <a:lnSpc>
                <a:spcPts val="3000"/>
              </a:lnSpc>
            </a:pPr>
            <a:endParaRPr lang="es-CO" sz="28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361950" algn="just">
              <a:lnSpc>
                <a:spcPts val="3000"/>
              </a:lnSpc>
            </a:pPr>
            <a:endParaRPr lang="es-CO" sz="2800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361950" algn="just">
              <a:lnSpc>
                <a:spcPts val="3000"/>
              </a:lnSpc>
            </a:pPr>
            <a:endParaRPr lang="es-CO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361950" algn="just">
              <a:lnSpc>
                <a:spcPts val="3000"/>
              </a:lnSpc>
            </a:pPr>
            <a:r>
              <a:rPr lang="es-CO" altLang="en-US" sz="2800" b="1" dirty="0"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Tabla 1. </a:t>
            </a:r>
            <a:r>
              <a:rPr lang="es-CO" altLang="en-US" sz="2800" dirty="0" smtClean="0"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 Resultados  </a:t>
            </a:r>
            <a:r>
              <a:rPr lang="es-CO" altLang="en-US" sz="2800" dirty="0"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identificados </a:t>
            </a:r>
            <a:r>
              <a:rPr lang="es-CO" altLang="en-US" sz="2800" dirty="0" smtClean="0"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………(centrada).</a:t>
            </a:r>
          </a:p>
          <a:p>
            <a:pPr indent="361950" algn="just">
              <a:lnSpc>
                <a:spcPts val="3000"/>
              </a:lnSpc>
            </a:pPr>
            <a:endParaRPr lang="es-CO" altLang="en-US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533400" algn="just">
              <a:lnSpc>
                <a:spcPts val="3000"/>
              </a:lnSpc>
            </a:pPr>
            <a:endParaRPr lang="es-CO" sz="2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533400" algn="just">
              <a:lnSpc>
                <a:spcPts val="3000"/>
              </a:lnSpc>
            </a:pPr>
            <a:endParaRPr lang="es-CO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533400" algn="just">
              <a:lnSpc>
                <a:spcPts val="3000"/>
              </a:lnSpc>
            </a:pPr>
            <a:endParaRPr lang="es-CO" sz="2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533400" algn="just">
              <a:lnSpc>
                <a:spcPts val="3000"/>
              </a:lnSpc>
            </a:pPr>
            <a:endParaRPr lang="es-CO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533400" algn="just">
              <a:lnSpc>
                <a:spcPts val="3000"/>
              </a:lnSpc>
            </a:pPr>
            <a:endParaRPr lang="es-CO" sz="2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533400" algn="just">
              <a:lnSpc>
                <a:spcPts val="3000"/>
              </a:lnSpc>
            </a:pPr>
            <a:endParaRPr lang="es-CO" sz="2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533400" algn="just">
              <a:lnSpc>
                <a:spcPts val="3000"/>
              </a:lnSpc>
            </a:pPr>
            <a:endParaRPr lang="es-CO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533400" algn="just">
              <a:lnSpc>
                <a:spcPts val="3000"/>
              </a:lnSpc>
            </a:pPr>
            <a:endParaRPr lang="es-CO" sz="2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533400" algn="just">
              <a:lnSpc>
                <a:spcPts val="3000"/>
              </a:lnSpc>
            </a:pPr>
            <a:endParaRPr lang="es-CO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533400" algn="just">
              <a:lnSpc>
                <a:spcPts val="3000"/>
              </a:lnSpc>
            </a:pPr>
            <a:r>
              <a:rPr lang="es-CO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Figura 1. </a:t>
            </a:r>
            <a:r>
              <a:rPr lang="es-CO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Tendenci</a:t>
            </a:r>
            <a:r>
              <a:rPr lang="es-CO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as…………..  (centrada)</a:t>
            </a:r>
          </a:p>
          <a:p>
            <a:pPr indent="533400" algn="just">
              <a:lnSpc>
                <a:spcPts val="3000"/>
              </a:lnSpc>
            </a:pPr>
            <a:endParaRPr lang="es-CO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533400" algn="just">
              <a:lnSpc>
                <a:spcPts val="3000"/>
              </a:lnSpc>
            </a:pPr>
            <a:endParaRPr lang="es-CO" sz="3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533400" algn="just">
              <a:lnSpc>
                <a:spcPts val="3000"/>
              </a:lnSpc>
            </a:pPr>
            <a:endParaRPr lang="es-CO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533400" algn="just">
              <a:lnSpc>
                <a:spcPts val="3000"/>
              </a:lnSpc>
            </a:pPr>
            <a:endParaRPr lang="es-CO" sz="3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533400" algn="just">
              <a:lnSpc>
                <a:spcPts val="3000"/>
              </a:lnSpc>
            </a:pPr>
            <a:endParaRPr lang="es-CO" sz="3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533400" algn="just">
              <a:lnSpc>
                <a:spcPts val="3000"/>
              </a:lnSpc>
            </a:pPr>
            <a:endParaRPr lang="es-CO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533400" algn="just">
              <a:lnSpc>
                <a:spcPts val="3000"/>
              </a:lnSpc>
            </a:pPr>
            <a:endParaRPr lang="es-CO" sz="3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533400" algn="just">
              <a:lnSpc>
                <a:spcPts val="3000"/>
              </a:lnSpc>
            </a:pPr>
            <a:endParaRPr lang="es-CO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ts val="3000"/>
              </a:lnSpc>
            </a:pPr>
            <a:endParaRPr lang="es-CO" sz="2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ts val="3000"/>
              </a:lnSpc>
            </a:pPr>
            <a:endParaRPr lang="es-CO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ts val="3000"/>
              </a:lnSpc>
            </a:pPr>
            <a:endParaRPr lang="es-CO" sz="2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ts val="3000"/>
              </a:lnSpc>
            </a:pPr>
            <a:r>
              <a:rPr lang="es-CO" sz="3500" b="1" i="1" dirty="0" smtClean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CONCLUSIONES</a:t>
            </a:r>
          </a:p>
          <a:p>
            <a:pPr algn="just">
              <a:lnSpc>
                <a:spcPts val="3000"/>
              </a:lnSpc>
            </a:pPr>
            <a:endParaRPr lang="es-CO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361950" algn="just">
              <a:lnSpc>
                <a:spcPts val="3000"/>
              </a:lnSpc>
            </a:pPr>
            <a:r>
              <a:rPr lang="es-CO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De acuerdo…….</a:t>
            </a:r>
          </a:p>
          <a:p>
            <a:pPr indent="361950" algn="just">
              <a:lnSpc>
                <a:spcPts val="3000"/>
              </a:lnSpc>
            </a:pPr>
            <a:endParaRPr lang="es-CO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361950" algn="just">
              <a:lnSpc>
                <a:spcPts val="3000"/>
              </a:lnSpc>
            </a:pPr>
            <a:endParaRPr lang="es-CO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361950" algn="just">
              <a:lnSpc>
                <a:spcPts val="3000"/>
              </a:lnSpc>
            </a:pPr>
            <a:endParaRPr lang="es-CO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361950" algn="just">
              <a:lnSpc>
                <a:spcPts val="3000"/>
              </a:lnSpc>
            </a:pPr>
            <a:endParaRPr lang="es-CO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361950" algn="just">
              <a:lnSpc>
                <a:spcPts val="3000"/>
              </a:lnSpc>
            </a:pPr>
            <a:endParaRPr lang="es-CO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361950" algn="just">
              <a:lnSpc>
                <a:spcPts val="3000"/>
              </a:lnSpc>
            </a:pPr>
            <a:endParaRPr lang="es-CO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361950" algn="just">
              <a:lnSpc>
                <a:spcPts val="3000"/>
              </a:lnSpc>
            </a:pPr>
            <a:endParaRPr lang="es-CO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361950" algn="just">
              <a:lnSpc>
                <a:spcPts val="3000"/>
              </a:lnSpc>
            </a:pPr>
            <a:endParaRPr lang="es-CO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361950" algn="just">
              <a:lnSpc>
                <a:spcPts val="3000"/>
              </a:lnSpc>
            </a:pPr>
            <a:endParaRPr lang="es-CO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361950" algn="just">
              <a:lnSpc>
                <a:spcPts val="3000"/>
              </a:lnSpc>
            </a:pPr>
            <a:endParaRPr lang="es-CO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361950" algn="just">
              <a:lnSpc>
                <a:spcPts val="3000"/>
              </a:lnSpc>
            </a:pPr>
            <a:endParaRPr lang="es-CO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361950" algn="just">
              <a:lnSpc>
                <a:spcPts val="3000"/>
              </a:lnSpc>
            </a:pPr>
            <a:endParaRPr lang="es-CO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ts val="3000"/>
              </a:lnSpc>
            </a:pPr>
            <a:r>
              <a:rPr lang="es-CO" sz="2800" b="1" i="1" dirty="0" smtClean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AGRADECIMIENTOS</a:t>
            </a:r>
            <a:r>
              <a:rPr lang="es-ES" sz="2800" b="1" dirty="0" smtClean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(Fuente 28</a:t>
            </a:r>
            <a:r>
              <a:rPr lang="es-CO" sz="2800" dirty="0" smtClean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es-ES" sz="2800" b="1" i="1" dirty="0">
              <a:solidFill>
                <a:srgbClr val="0066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361950" algn="just">
              <a:lnSpc>
                <a:spcPts val="3000"/>
              </a:lnSpc>
            </a:pPr>
            <a:r>
              <a:rPr lang="es-CO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Los autores agradecen al </a:t>
            </a:r>
            <a:r>
              <a:rPr lang="es-CO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Dr</a:t>
            </a:r>
            <a:r>
              <a:rPr lang="es-CO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…</a:t>
            </a:r>
            <a:r>
              <a:rPr lang="es-CO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xxxxx</a:t>
            </a:r>
            <a:r>
              <a:rPr lang="es-CO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….................(Fuente 24</a:t>
            </a:r>
            <a:r>
              <a:rPr lang="es-CO" sz="2400" b="1" dirty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)</a:t>
            </a:r>
            <a:r>
              <a:rPr lang="es-CO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>
              <a:lnSpc>
                <a:spcPts val="3000"/>
              </a:lnSpc>
            </a:pPr>
            <a:endParaRPr lang="es-ES" sz="3200" b="1" i="1" dirty="0" smtClean="0">
              <a:solidFill>
                <a:srgbClr val="0066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ts val="3000"/>
              </a:lnSpc>
            </a:pPr>
            <a:endParaRPr lang="es-ES" sz="3200" b="1" i="1" dirty="0">
              <a:solidFill>
                <a:srgbClr val="0066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ts val="3000"/>
              </a:lnSpc>
            </a:pPr>
            <a:endParaRPr lang="es-ES" sz="3200" b="1" i="1" dirty="0" smtClean="0">
              <a:solidFill>
                <a:srgbClr val="0066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ts val="3000"/>
              </a:lnSpc>
            </a:pPr>
            <a:endParaRPr lang="es-ES" sz="3200" b="1" i="1" dirty="0">
              <a:solidFill>
                <a:srgbClr val="0066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ts val="3000"/>
              </a:lnSpc>
            </a:pPr>
            <a:r>
              <a:rPr lang="es-ES" sz="2800" b="1" i="1" dirty="0" smtClean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REFERENCIA </a:t>
            </a:r>
            <a:r>
              <a:rPr lang="es-ES" sz="2800" b="1" dirty="0" smtClean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(cite la más relevante Fuente 28</a:t>
            </a:r>
            <a:r>
              <a:rPr lang="es-CO" sz="2800" b="1" dirty="0" smtClean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endParaRPr lang="es-ES" sz="2800" b="1" i="1" dirty="0">
              <a:solidFill>
                <a:srgbClr val="0066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ts val="3000"/>
              </a:lnSpc>
            </a:pPr>
            <a:endParaRPr lang="es-E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lnSpc>
                <a:spcPts val="3000"/>
              </a:lnSpc>
              <a:buFont typeface="+mj-lt"/>
              <a:buAutoNum type="arabicPeriod"/>
            </a:pPr>
            <a:r>
              <a:rPr lang="pt-BR" sz="2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Apellido</a:t>
            </a:r>
            <a:r>
              <a:rPr lang="pt-BR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2400" b="1" dirty="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.,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Apellido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A.,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Apellido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y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Apellido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E. (2006).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Título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el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artículo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nombre</a:t>
            </a:r>
            <a:r>
              <a:rPr lang="en-US" sz="2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24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científico</a:t>
            </a:r>
            <a:r>
              <a:rPr lang="en-US" sz="2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en </a:t>
            </a:r>
            <a:r>
              <a:rPr lang="en-US" sz="24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itálica</a:t>
            </a:r>
            <a:r>
              <a:rPr lang="en-US" sz="2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de Colombia.(</a:t>
            </a:r>
            <a:r>
              <a:rPr lang="en-US" sz="2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J. Food  Nutrition),  </a:t>
            </a:r>
            <a:r>
              <a:rPr lang="en-US" sz="2400" i="1" dirty="0">
                <a:latin typeface="Arial" panose="020B0604020202020204" pitchFamily="34" charset="0"/>
                <a:cs typeface="Arial" panose="020B0604020202020204" pitchFamily="34" charset="0"/>
              </a:rPr>
              <a:t>49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(3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), 133-135.</a:t>
            </a:r>
            <a:endParaRPr lang="es-MX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lnSpc>
                <a:spcPts val="3000"/>
              </a:lnSpc>
              <a:buFont typeface="+mj-lt"/>
              <a:buAutoNum type="arabicPeriod"/>
            </a:pPr>
            <a:r>
              <a:rPr lang="es-CO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Apellido, </a:t>
            </a:r>
            <a:r>
              <a:rPr lang="es-CO" sz="2400" b="1" dirty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es-CO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. y  Apellido, J. </a:t>
            </a:r>
            <a:r>
              <a:rPr lang="es-CO" sz="2400" dirty="0">
                <a:latin typeface="Arial" panose="020B0604020202020204" pitchFamily="34" charset="0"/>
                <a:cs typeface="Arial" panose="020B0604020202020204" pitchFamily="34" charset="0"/>
              </a:rPr>
              <a:t>(2010). </a:t>
            </a:r>
            <a:r>
              <a:rPr lang="es-CO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Título …………..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Composition</a:t>
            </a:r>
          </a:p>
          <a:p>
            <a:pPr>
              <a:lnSpc>
                <a:spcPts val="3000"/>
              </a:lnSpc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>
              <a:lnSpc>
                <a:spcPts val="3000"/>
              </a:lnSpc>
            </a:pPr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3. AOAC, </a:t>
            </a:r>
            <a:r>
              <a:rPr lang="en-US" sz="2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……….</a:t>
            </a:r>
          </a:p>
          <a:p>
            <a:pPr>
              <a:lnSpc>
                <a:spcPts val="3000"/>
              </a:lnSpc>
            </a:pPr>
            <a:endParaRPr lang="en-US" sz="24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ts val="3000"/>
              </a:lnSpc>
            </a:pPr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4. </a:t>
            </a:r>
            <a:r>
              <a:rPr lang="es-CO" sz="2400" b="1" dirty="0">
                <a:latin typeface="Arial" panose="020B0604020202020204" pitchFamily="34" charset="0"/>
                <a:cs typeface="Arial" panose="020B0604020202020204" pitchFamily="34" charset="0"/>
              </a:rPr>
              <a:t>Apellido,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A.M</a:t>
            </a:r>
            <a:r>
              <a:rPr lang="en-US" sz="2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…………….  </a:t>
            </a:r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(Fuente 24</a:t>
            </a:r>
            <a:r>
              <a:rPr lang="es-CO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>
              <a:lnSpc>
                <a:spcPts val="3000"/>
              </a:lnSpc>
            </a:pPr>
            <a:endParaRPr lang="es-CO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4" name="13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98988185"/>
              </p:ext>
            </p:extLst>
          </p:nvPr>
        </p:nvGraphicFramePr>
        <p:xfrm>
          <a:off x="15156558" y="10225361"/>
          <a:ext cx="6912767" cy="3157881"/>
        </p:xfrm>
        <a:graphic>
          <a:graphicData uri="http://schemas.openxmlformats.org/drawingml/2006/table">
            <a:tbl>
              <a:tblPr/>
              <a:tblGrid>
                <a:gridCol w="28510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539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539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5391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881936">
                <a:tc>
                  <a:txBody>
                    <a:bodyPr/>
                    <a:lstStyle/>
                    <a:p>
                      <a:pPr algn="ctr" rtl="0" fontAlgn="b"/>
                      <a:r>
                        <a:rPr lang="es-CO" sz="2500" b="1" i="0" u="none" strike="noStrike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Parámetro</a:t>
                      </a:r>
                      <a:endParaRPr lang="es-CO" sz="2500" b="1" i="0" u="none" strike="noStrike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906" marR="11906" marT="1322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CO" sz="2500" b="1" i="0" u="none" strike="noStrike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Valor</a:t>
                      </a:r>
                    </a:p>
                    <a:p>
                      <a:pPr algn="ctr" rtl="0" fontAlgn="b"/>
                      <a:r>
                        <a:rPr lang="es-CO" sz="2500" b="1" i="0" u="none" strike="noStrike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Unidad</a:t>
                      </a:r>
                      <a:endParaRPr lang="es-CO" sz="2500" b="1" i="0" u="none" strike="noStrike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906" marR="11906" marT="1322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CO" sz="2500" b="1" i="0" u="none" strike="noStrike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Valor</a:t>
                      </a:r>
                    </a:p>
                    <a:p>
                      <a:pPr algn="ctr" rtl="0" fontAlgn="b"/>
                      <a:r>
                        <a:rPr lang="es-CO" sz="2500" b="1" i="0" u="none" strike="noStrike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Unidad</a:t>
                      </a:r>
                      <a:endParaRPr lang="es-CO" sz="2500" b="1" i="0" u="none" strike="noStrike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906" marR="11906" marT="1322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CO" sz="2500" b="1" i="0" u="none" strike="noStrike" dirty="0" err="1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Desv</a:t>
                      </a:r>
                      <a:r>
                        <a:rPr lang="es-CO" sz="2500" b="1" i="0" u="none" strike="noStrike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</a:t>
                      </a:r>
                      <a:r>
                        <a:rPr lang="es-CO" sz="2500" b="1" i="0" u="none" strike="noStrike" dirty="0" err="1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Standart</a:t>
                      </a:r>
                      <a:endParaRPr lang="es-CO" sz="2500" b="1" i="0" u="none" strike="noStrike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906" marR="11906" marT="1322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7204">
                <a:tc>
                  <a:txBody>
                    <a:bodyPr/>
                    <a:lstStyle/>
                    <a:p>
                      <a:pPr algn="l" rtl="0" fontAlgn="b"/>
                      <a:r>
                        <a:rPr lang="es-CO" sz="2900" b="0" i="0" u="none" strike="noStrike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XXXX</a:t>
                      </a:r>
                      <a:endParaRPr lang="es-CO" sz="2900" b="0" i="0" u="none" strike="noStrike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906" marR="11906" marT="1322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s-CO" sz="2900" b="0" i="0" u="none" strike="noStrike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906" marR="11906" marT="1322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s-CO" sz="2900" b="0" i="0" u="none" strike="noStrike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906" marR="11906" marT="1322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s-CO" sz="2900" b="0" i="0" u="none" strike="noStrike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906" marR="11906" marT="1322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7204">
                <a:tc>
                  <a:txBody>
                    <a:bodyPr/>
                    <a:lstStyle/>
                    <a:p>
                      <a:pPr algn="l" rtl="0" fontAlgn="b"/>
                      <a:r>
                        <a:rPr lang="es-CO" sz="2900" b="0" i="0" u="none" strike="noStrike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ZZZZZ</a:t>
                      </a:r>
                      <a:endParaRPr lang="es-CO" sz="2900" b="0" i="0" u="none" strike="noStrike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906" marR="11906" marT="132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s-CO" sz="2900" b="0" i="0" u="none" strike="noStrike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906" marR="11906" marT="132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s-CO" sz="2900" b="0" i="0" u="none" strike="noStrike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906" marR="11906" marT="132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s-CO" sz="2900" b="0" i="0" u="none" strike="noStrike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906" marR="11906" marT="132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7204">
                <a:tc>
                  <a:txBody>
                    <a:bodyPr/>
                    <a:lstStyle/>
                    <a:p>
                      <a:pPr algn="l" rtl="0" fontAlgn="b"/>
                      <a:r>
                        <a:rPr lang="es-CO" sz="2900" b="0" i="0" u="none" strike="noStrike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YYYYY</a:t>
                      </a:r>
                      <a:endParaRPr lang="es-CO" sz="2900" b="0" i="0" u="none" strike="noStrike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906" marR="11906" marT="132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s-CO" sz="2900" b="0" i="0" u="none" strike="noStrike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906" marR="11906" marT="132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s-CO" sz="2900" b="0" i="0" u="none" strike="noStrike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906" marR="11906" marT="132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s-CO" sz="2900" b="0" i="0" u="none" strike="noStrike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906" marR="11906" marT="132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7204">
                <a:tc>
                  <a:txBody>
                    <a:bodyPr/>
                    <a:lstStyle/>
                    <a:p>
                      <a:pPr algn="l" rtl="0" fontAlgn="b"/>
                      <a:r>
                        <a:rPr lang="es-CO" sz="2900" b="0" i="0" u="none" strike="noStrike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WWW</a:t>
                      </a:r>
                      <a:endParaRPr lang="es-CO" sz="2900" b="0" i="0" u="none" strike="noStrike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906" marR="11906" marT="132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s-CO" sz="2900" b="0" i="0" u="none" strike="noStrike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906" marR="11906" marT="132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s-CO" sz="2900" b="0" i="0" u="none" strike="noStrike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906" marR="11906" marT="132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s-CO" sz="2900" b="0" i="0" u="none" strike="noStrike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906" marR="11906" marT="132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47204">
                <a:tc>
                  <a:txBody>
                    <a:bodyPr/>
                    <a:lstStyle/>
                    <a:p>
                      <a:pPr algn="l" rtl="0" fontAlgn="b"/>
                      <a:r>
                        <a:rPr lang="es-CO" sz="2900" b="0" i="0" u="none" strike="noStrike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XZXZX</a:t>
                      </a:r>
                      <a:endParaRPr lang="es-CO" sz="2900" b="0" i="0" u="none" strike="noStrike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906" marR="11906" marT="132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s-CO" sz="2900" b="0" i="0" u="none" strike="noStrike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906" marR="11906" marT="132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s-CO" sz="2900" b="0" i="0" u="none" strike="noStrike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906" marR="11906" marT="132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s-CO" sz="2900" b="0" i="0" u="none" strike="noStrike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906" marR="11906" marT="132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4" name="3 Gráfico"/>
          <p:cNvGraphicFramePr/>
          <p:nvPr>
            <p:extLst>
              <p:ext uri="{D42A27DB-BD31-4B8C-83A1-F6EECF244321}">
                <p14:modId xmlns:p14="http://schemas.microsoft.com/office/powerpoint/2010/main" val="791709070"/>
              </p:ext>
            </p:extLst>
          </p:nvPr>
        </p:nvGraphicFramePr>
        <p:xfrm>
          <a:off x="14905831" y="14329817"/>
          <a:ext cx="6480720" cy="316625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6 Rectángulo"/>
          <p:cNvSpPr/>
          <p:nvPr/>
        </p:nvSpPr>
        <p:spPr>
          <a:xfrm>
            <a:off x="1152303" y="936329"/>
            <a:ext cx="2880320" cy="266429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b="1" dirty="0" smtClean="0">
              <a:solidFill>
                <a:schemeClr val="tx1"/>
              </a:solidFill>
            </a:endParaRPr>
          </a:p>
          <a:p>
            <a:pPr algn="ctr"/>
            <a:endParaRPr lang="en-US" sz="1400" b="1" dirty="0">
              <a:solidFill>
                <a:schemeClr val="tx1"/>
              </a:solidFill>
            </a:endParaRPr>
          </a:p>
          <a:p>
            <a:pPr algn="ctr"/>
            <a:endParaRPr lang="en-US" sz="1400" b="1" dirty="0" smtClean="0">
              <a:solidFill>
                <a:schemeClr val="tx1"/>
              </a:solidFill>
            </a:endParaRPr>
          </a:p>
          <a:p>
            <a:pPr algn="ctr"/>
            <a:endParaRPr lang="en-US" sz="1400" b="1" dirty="0">
              <a:solidFill>
                <a:schemeClr val="tx1"/>
              </a:solidFill>
            </a:endParaRPr>
          </a:p>
          <a:p>
            <a:pPr algn="ctr"/>
            <a:endParaRPr lang="en-US" sz="1400" b="1" dirty="0" smtClean="0">
              <a:solidFill>
                <a:schemeClr val="tx1"/>
              </a:solidFill>
            </a:endParaRPr>
          </a:p>
          <a:p>
            <a:pPr algn="ctr"/>
            <a:endParaRPr lang="en-US" sz="1400" b="1" dirty="0">
              <a:solidFill>
                <a:schemeClr val="tx1"/>
              </a:solidFill>
            </a:endParaRPr>
          </a:p>
          <a:p>
            <a:pPr algn="ctr"/>
            <a:endParaRPr lang="en-US" sz="1600" b="1" dirty="0" smtClean="0">
              <a:solidFill>
                <a:srgbClr val="002060"/>
              </a:solidFill>
            </a:endParaRPr>
          </a:p>
          <a:p>
            <a:pPr algn="ctr"/>
            <a:r>
              <a:rPr lang="en-US" sz="2000" b="1" dirty="0" smtClean="0">
                <a:solidFill>
                  <a:srgbClr val="002060"/>
                </a:solidFill>
              </a:rPr>
              <a:t>ESCUDO INSTITUCIONAL al </a:t>
            </a:r>
            <a:r>
              <a:rPr lang="en-US" sz="2000" b="1" dirty="0" err="1" smtClean="0">
                <a:solidFill>
                  <a:srgbClr val="002060"/>
                </a:solidFill>
              </a:rPr>
              <a:t>que</a:t>
            </a:r>
            <a:r>
              <a:rPr lang="en-US" sz="2000" b="1" dirty="0" smtClean="0">
                <a:solidFill>
                  <a:srgbClr val="002060"/>
                </a:solidFill>
              </a:rPr>
              <a:t> </a:t>
            </a:r>
            <a:r>
              <a:rPr lang="en-US" sz="2000" b="1" dirty="0" err="1" smtClean="0">
                <a:solidFill>
                  <a:srgbClr val="002060"/>
                </a:solidFill>
              </a:rPr>
              <a:t>pertenecen</a:t>
            </a:r>
            <a:r>
              <a:rPr lang="en-US" sz="2000" b="1" dirty="0" smtClean="0">
                <a:solidFill>
                  <a:srgbClr val="002060"/>
                </a:solidFill>
              </a:rPr>
              <a:t> los </a:t>
            </a:r>
            <a:r>
              <a:rPr lang="en-US" sz="2000" b="1" dirty="0" err="1" smtClean="0">
                <a:solidFill>
                  <a:srgbClr val="002060"/>
                </a:solidFill>
              </a:rPr>
              <a:t>autores</a:t>
            </a:r>
            <a:r>
              <a:rPr lang="en-US" sz="2000" b="1" dirty="0" smtClean="0">
                <a:solidFill>
                  <a:srgbClr val="002060"/>
                </a:solidFill>
              </a:rPr>
              <a:t>.</a:t>
            </a:r>
            <a:endParaRPr lang="es-MX" sz="2000" b="1" dirty="0">
              <a:solidFill>
                <a:srgbClr val="002060"/>
              </a:solidFill>
            </a:endParaRPr>
          </a:p>
        </p:txBody>
      </p:sp>
      <p:sp>
        <p:nvSpPr>
          <p:cNvPr id="13" name="12 Estrella de 7 puntas"/>
          <p:cNvSpPr/>
          <p:nvPr/>
        </p:nvSpPr>
        <p:spPr>
          <a:xfrm>
            <a:off x="1944391" y="1018717"/>
            <a:ext cx="1440160" cy="1400747"/>
          </a:xfrm>
          <a:prstGeom prst="star7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34256" y="198698"/>
            <a:ext cx="10116591" cy="27538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662108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ici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ci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ci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177</TotalTime>
  <Words>310</Words>
  <Application>Microsoft Office PowerPoint</Application>
  <PresentationFormat>Personalizado</PresentationFormat>
  <Paragraphs>140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7" baseType="lpstr">
      <vt:lpstr>AQWZ</vt:lpstr>
      <vt:lpstr>Arial</vt:lpstr>
      <vt:lpstr>Calibri</vt:lpstr>
      <vt:lpstr>Times New Roman</vt:lpstr>
      <vt:lpstr>Wingdings</vt:lpstr>
      <vt:lpstr>Tema de Office</vt:lpstr>
      <vt:lpstr>Título del trabajo (Fuente 70)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cquijano</dc:creator>
  <cp:lastModifiedBy>LAURA SERRATO</cp:lastModifiedBy>
  <cp:revision>27</cp:revision>
  <dcterms:created xsi:type="dcterms:W3CDTF">2014-06-19T01:01:16Z</dcterms:created>
  <dcterms:modified xsi:type="dcterms:W3CDTF">2016-02-09T15:33:25Z</dcterms:modified>
</cp:coreProperties>
</file>