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7" r:id="rId5"/>
    <p:sldId id="269" r:id="rId6"/>
    <p:sldId id="268" r:id="rId7"/>
    <p:sldId id="259" r:id="rId8"/>
    <p:sldId id="260" r:id="rId9"/>
    <p:sldId id="261" r:id="rId10"/>
    <p:sldId id="262" r:id="rId11"/>
    <p:sldId id="263" r:id="rId12"/>
    <p:sldId id="264"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8" autoAdjust="0"/>
    <p:restoredTop sz="94660"/>
  </p:normalViewPr>
  <p:slideViewPr>
    <p:cSldViewPr snapToGrid="0" snapToObjects="1">
      <p:cViewPr varScale="1">
        <p:scale>
          <a:sx n="64" d="100"/>
          <a:sy n="64" d="100"/>
        </p:scale>
        <p:origin x="1578"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2" d="100"/>
          <a:sy n="52"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1" Type="http://schemas.openxmlformats.org/officeDocument/2006/relationships/hyperlink" Target="https://kappanonline.org/social-emotional-learning-outcome-research-mahoney-durlak-weissberg/"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1" Type="http://schemas.openxmlformats.org/officeDocument/2006/relationships/hyperlink" Target="https://kappanonline.org/social-emotional-learning-outcome-research-mahoney-durlak-weissberg/"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07318-675C-475F-9D41-E35CFA72EC4A}"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2008B833-2344-4E33-844E-21DBD7F03E4A}">
      <dgm:prSet/>
      <dgm:spPr/>
      <dgm:t>
        <a:bodyPr/>
        <a:lstStyle/>
        <a:p>
          <a:r>
            <a:rPr lang="en-US" dirty="0"/>
            <a:t>By the end of this training, 90% of participants will demonstrate understanding of SEL by identifying two strategies that support:</a:t>
          </a:r>
        </a:p>
      </dgm:t>
    </dgm:pt>
    <dgm:pt modelId="{24699990-985D-4EB0-8F52-B186CAE31874}" type="parTrans" cxnId="{DC60C878-B68E-40D7-AD04-F0C9A2F04536}">
      <dgm:prSet/>
      <dgm:spPr/>
      <dgm:t>
        <a:bodyPr/>
        <a:lstStyle/>
        <a:p>
          <a:endParaRPr lang="en-US"/>
        </a:p>
      </dgm:t>
    </dgm:pt>
    <dgm:pt modelId="{B61F4C33-BD00-462B-AA5D-5C0ACCC269D3}" type="sibTrans" cxnId="{DC60C878-B68E-40D7-AD04-F0C9A2F04536}">
      <dgm:prSet/>
      <dgm:spPr/>
      <dgm:t>
        <a:bodyPr/>
        <a:lstStyle/>
        <a:p>
          <a:endParaRPr lang="en-US" dirty="0"/>
        </a:p>
      </dgm:t>
    </dgm:pt>
    <dgm:pt modelId="{617EAE6F-20D7-48A8-93B1-B5BF78953646}">
      <dgm:prSet/>
      <dgm:spPr/>
      <dgm:t>
        <a:bodyPr/>
        <a:lstStyle/>
        <a:p>
          <a:r>
            <a:rPr lang="en-US" dirty="0"/>
            <a:t>• Student self-awareness</a:t>
          </a:r>
        </a:p>
      </dgm:t>
    </dgm:pt>
    <dgm:pt modelId="{530EA7D2-5505-401D-A422-BD5C5CD3CB66}" type="parTrans" cxnId="{DF6A7C30-7D6D-4CEC-B970-4AAA79F4D4A1}">
      <dgm:prSet/>
      <dgm:spPr/>
      <dgm:t>
        <a:bodyPr/>
        <a:lstStyle/>
        <a:p>
          <a:endParaRPr lang="en-US"/>
        </a:p>
      </dgm:t>
    </dgm:pt>
    <dgm:pt modelId="{4079B492-B1B2-4975-9FA9-1849DE8DD80F}" type="sibTrans" cxnId="{DF6A7C30-7D6D-4CEC-B970-4AAA79F4D4A1}">
      <dgm:prSet/>
      <dgm:spPr/>
      <dgm:t>
        <a:bodyPr/>
        <a:lstStyle/>
        <a:p>
          <a:endParaRPr lang="en-US" dirty="0"/>
        </a:p>
      </dgm:t>
    </dgm:pt>
    <dgm:pt modelId="{73A44642-F828-484C-BA5B-D8B63D6A66F8}">
      <dgm:prSet/>
      <dgm:spPr/>
      <dgm:t>
        <a:bodyPr/>
        <a:lstStyle/>
        <a:p>
          <a:r>
            <a:rPr lang="en-US" dirty="0"/>
            <a:t>• Emotional regulation</a:t>
          </a:r>
        </a:p>
      </dgm:t>
    </dgm:pt>
    <dgm:pt modelId="{8D840CD4-FDF1-4CC3-BEC4-60E40CCE6903}" type="parTrans" cxnId="{2C5E6E9F-83A8-4130-B0A4-F7DC038E86C8}">
      <dgm:prSet/>
      <dgm:spPr/>
      <dgm:t>
        <a:bodyPr/>
        <a:lstStyle/>
        <a:p>
          <a:endParaRPr lang="en-US"/>
        </a:p>
      </dgm:t>
    </dgm:pt>
    <dgm:pt modelId="{F0998478-7A9E-489E-90E2-83DF73D69C4E}" type="sibTrans" cxnId="{2C5E6E9F-83A8-4130-B0A4-F7DC038E86C8}">
      <dgm:prSet/>
      <dgm:spPr/>
      <dgm:t>
        <a:bodyPr/>
        <a:lstStyle/>
        <a:p>
          <a:endParaRPr lang="en-US" dirty="0"/>
        </a:p>
      </dgm:t>
    </dgm:pt>
    <dgm:pt modelId="{21760D4E-18F6-4075-BA67-96C391D31666}">
      <dgm:prSet/>
      <dgm:spPr/>
      <dgm:t>
        <a:bodyPr/>
        <a:lstStyle/>
        <a:p>
          <a:r>
            <a:rPr lang="en-US" dirty="0"/>
            <a:t>• Positive peer interactions</a:t>
          </a:r>
        </a:p>
      </dgm:t>
    </dgm:pt>
    <dgm:pt modelId="{5487CD59-BBD6-45A8-A0EA-736206A9FCC6}" type="parTrans" cxnId="{58D5ADBF-CCC6-441B-BFCF-F9DCB386BC3A}">
      <dgm:prSet/>
      <dgm:spPr/>
      <dgm:t>
        <a:bodyPr/>
        <a:lstStyle/>
        <a:p>
          <a:endParaRPr lang="en-US"/>
        </a:p>
      </dgm:t>
    </dgm:pt>
    <dgm:pt modelId="{106993AB-4E43-48F2-9342-915DBC3EAB53}" type="sibTrans" cxnId="{58D5ADBF-CCC6-441B-BFCF-F9DCB386BC3A}">
      <dgm:prSet/>
      <dgm:spPr/>
      <dgm:t>
        <a:bodyPr/>
        <a:lstStyle/>
        <a:p>
          <a:endParaRPr lang="en-US"/>
        </a:p>
      </dgm:t>
    </dgm:pt>
    <dgm:pt modelId="{1CEA4C05-11E3-447F-ADB4-E4155D55452E}" type="pres">
      <dgm:prSet presAssocID="{A2D07318-675C-475F-9D41-E35CFA72EC4A}" presName="Name0" presStyleCnt="0">
        <dgm:presLayoutVars>
          <dgm:dir/>
          <dgm:resizeHandles val="exact"/>
        </dgm:presLayoutVars>
      </dgm:prSet>
      <dgm:spPr/>
    </dgm:pt>
    <dgm:pt modelId="{2D4E658C-FE17-46A9-B741-C0E807EEB86B}" type="pres">
      <dgm:prSet presAssocID="{2008B833-2344-4E33-844E-21DBD7F03E4A}" presName="node" presStyleLbl="node1" presStyleIdx="0" presStyleCnt="4">
        <dgm:presLayoutVars>
          <dgm:bulletEnabled val="1"/>
        </dgm:presLayoutVars>
      </dgm:prSet>
      <dgm:spPr/>
    </dgm:pt>
    <dgm:pt modelId="{5D54FC15-0672-4402-9D05-848E67AF9051}" type="pres">
      <dgm:prSet presAssocID="{B61F4C33-BD00-462B-AA5D-5C0ACCC269D3}" presName="sibTrans" presStyleLbl="sibTrans1D1" presStyleIdx="0" presStyleCnt="3"/>
      <dgm:spPr/>
    </dgm:pt>
    <dgm:pt modelId="{55123C03-D856-4C94-A925-562F0D86447B}" type="pres">
      <dgm:prSet presAssocID="{B61F4C33-BD00-462B-AA5D-5C0ACCC269D3}" presName="connectorText" presStyleLbl="sibTrans1D1" presStyleIdx="0" presStyleCnt="3"/>
      <dgm:spPr/>
    </dgm:pt>
    <dgm:pt modelId="{111B74D4-41B7-48DA-B3CB-3C07FC425E3A}" type="pres">
      <dgm:prSet presAssocID="{617EAE6F-20D7-48A8-93B1-B5BF78953646}" presName="node" presStyleLbl="node1" presStyleIdx="1" presStyleCnt="4">
        <dgm:presLayoutVars>
          <dgm:bulletEnabled val="1"/>
        </dgm:presLayoutVars>
      </dgm:prSet>
      <dgm:spPr/>
    </dgm:pt>
    <dgm:pt modelId="{DE42E6B4-E2A7-4C0E-B5E6-5A79F78D66AC}" type="pres">
      <dgm:prSet presAssocID="{4079B492-B1B2-4975-9FA9-1849DE8DD80F}" presName="sibTrans" presStyleLbl="sibTrans1D1" presStyleIdx="1" presStyleCnt="3"/>
      <dgm:spPr/>
    </dgm:pt>
    <dgm:pt modelId="{B11B7BDC-F6E8-495C-95BD-26D4B585FBF8}" type="pres">
      <dgm:prSet presAssocID="{4079B492-B1B2-4975-9FA9-1849DE8DD80F}" presName="connectorText" presStyleLbl="sibTrans1D1" presStyleIdx="1" presStyleCnt="3"/>
      <dgm:spPr/>
    </dgm:pt>
    <dgm:pt modelId="{396E0EB7-953D-487A-B663-3CA3C7299615}" type="pres">
      <dgm:prSet presAssocID="{73A44642-F828-484C-BA5B-D8B63D6A66F8}" presName="node" presStyleLbl="node1" presStyleIdx="2" presStyleCnt="4">
        <dgm:presLayoutVars>
          <dgm:bulletEnabled val="1"/>
        </dgm:presLayoutVars>
      </dgm:prSet>
      <dgm:spPr/>
    </dgm:pt>
    <dgm:pt modelId="{5C117C05-4DDD-4910-8F39-C4F42242094A}" type="pres">
      <dgm:prSet presAssocID="{F0998478-7A9E-489E-90E2-83DF73D69C4E}" presName="sibTrans" presStyleLbl="sibTrans1D1" presStyleIdx="2" presStyleCnt="3"/>
      <dgm:spPr/>
    </dgm:pt>
    <dgm:pt modelId="{76AED182-EA23-4DC9-ADE4-C56591960B29}" type="pres">
      <dgm:prSet presAssocID="{F0998478-7A9E-489E-90E2-83DF73D69C4E}" presName="connectorText" presStyleLbl="sibTrans1D1" presStyleIdx="2" presStyleCnt="3"/>
      <dgm:spPr/>
    </dgm:pt>
    <dgm:pt modelId="{D44535AD-8779-4F4E-BF45-504A42013FDE}" type="pres">
      <dgm:prSet presAssocID="{21760D4E-18F6-4075-BA67-96C391D31666}" presName="node" presStyleLbl="node1" presStyleIdx="3" presStyleCnt="4">
        <dgm:presLayoutVars>
          <dgm:bulletEnabled val="1"/>
        </dgm:presLayoutVars>
      </dgm:prSet>
      <dgm:spPr/>
    </dgm:pt>
  </dgm:ptLst>
  <dgm:cxnLst>
    <dgm:cxn modelId="{DF6A7C30-7D6D-4CEC-B970-4AAA79F4D4A1}" srcId="{A2D07318-675C-475F-9D41-E35CFA72EC4A}" destId="{617EAE6F-20D7-48A8-93B1-B5BF78953646}" srcOrd="1" destOrd="0" parTransId="{530EA7D2-5505-401D-A422-BD5C5CD3CB66}" sibTransId="{4079B492-B1B2-4975-9FA9-1849DE8DD80F}"/>
    <dgm:cxn modelId="{04281137-48DD-44F8-97B1-D64371A02E13}" type="presOf" srcId="{F0998478-7A9E-489E-90E2-83DF73D69C4E}" destId="{76AED182-EA23-4DC9-ADE4-C56591960B29}" srcOrd="1" destOrd="0" presId="urn:microsoft.com/office/officeart/2016/7/layout/RepeatingBendingProcessNew"/>
    <dgm:cxn modelId="{0026E666-B2F4-4350-83C2-B673B5A39E92}" type="presOf" srcId="{73A44642-F828-484C-BA5B-D8B63D6A66F8}" destId="{396E0EB7-953D-487A-B663-3CA3C7299615}" srcOrd="0" destOrd="0" presId="urn:microsoft.com/office/officeart/2016/7/layout/RepeatingBendingProcessNew"/>
    <dgm:cxn modelId="{0B44616C-FB54-4A51-A59E-F9D832BD0497}" type="presOf" srcId="{A2D07318-675C-475F-9D41-E35CFA72EC4A}" destId="{1CEA4C05-11E3-447F-ADB4-E4155D55452E}" srcOrd="0" destOrd="0" presId="urn:microsoft.com/office/officeart/2016/7/layout/RepeatingBendingProcessNew"/>
    <dgm:cxn modelId="{369E444D-A881-45D4-9B0D-35881F1BB39F}" type="presOf" srcId="{B61F4C33-BD00-462B-AA5D-5C0ACCC269D3}" destId="{5D54FC15-0672-4402-9D05-848E67AF9051}" srcOrd="0" destOrd="0" presId="urn:microsoft.com/office/officeart/2016/7/layout/RepeatingBendingProcessNew"/>
    <dgm:cxn modelId="{5790D06E-CC7F-473A-8EBA-AF3EF4348BF3}" type="presOf" srcId="{2008B833-2344-4E33-844E-21DBD7F03E4A}" destId="{2D4E658C-FE17-46A9-B741-C0E807EEB86B}" srcOrd="0" destOrd="0" presId="urn:microsoft.com/office/officeart/2016/7/layout/RepeatingBendingProcessNew"/>
    <dgm:cxn modelId="{DC60C878-B68E-40D7-AD04-F0C9A2F04536}" srcId="{A2D07318-675C-475F-9D41-E35CFA72EC4A}" destId="{2008B833-2344-4E33-844E-21DBD7F03E4A}" srcOrd="0" destOrd="0" parTransId="{24699990-985D-4EB0-8F52-B186CAE31874}" sibTransId="{B61F4C33-BD00-462B-AA5D-5C0ACCC269D3}"/>
    <dgm:cxn modelId="{322B9889-9264-4432-8E15-3D3715E4795D}" type="presOf" srcId="{4079B492-B1B2-4975-9FA9-1849DE8DD80F}" destId="{B11B7BDC-F6E8-495C-95BD-26D4B585FBF8}" srcOrd="1" destOrd="0" presId="urn:microsoft.com/office/officeart/2016/7/layout/RepeatingBendingProcessNew"/>
    <dgm:cxn modelId="{D5078C8D-A0CA-4026-A91C-6670E57CF7A7}" type="presOf" srcId="{B61F4C33-BD00-462B-AA5D-5C0ACCC269D3}" destId="{55123C03-D856-4C94-A925-562F0D86447B}" srcOrd="1" destOrd="0" presId="urn:microsoft.com/office/officeart/2016/7/layout/RepeatingBendingProcessNew"/>
    <dgm:cxn modelId="{CEFAD399-F074-48A0-BFD8-A4E853733F4D}" type="presOf" srcId="{F0998478-7A9E-489E-90E2-83DF73D69C4E}" destId="{5C117C05-4DDD-4910-8F39-C4F42242094A}" srcOrd="0" destOrd="0" presId="urn:microsoft.com/office/officeart/2016/7/layout/RepeatingBendingProcessNew"/>
    <dgm:cxn modelId="{A6BEDC9E-22AA-475E-AD22-770B1D8988CC}" type="presOf" srcId="{4079B492-B1B2-4975-9FA9-1849DE8DD80F}" destId="{DE42E6B4-E2A7-4C0E-B5E6-5A79F78D66AC}" srcOrd="0" destOrd="0" presId="urn:microsoft.com/office/officeart/2016/7/layout/RepeatingBendingProcessNew"/>
    <dgm:cxn modelId="{2C5E6E9F-83A8-4130-B0A4-F7DC038E86C8}" srcId="{A2D07318-675C-475F-9D41-E35CFA72EC4A}" destId="{73A44642-F828-484C-BA5B-D8B63D6A66F8}" srcOrd="2" destOrd="0" parTransId="{8D840CD4-FDF1-4CC3-BEC4-60E40CCE6903}" sibTransId="{F0998478-7A9E-489E-90E2-83DF73D69C4E}"/>
    <dgm:cxn modelId="{8A40CBA0-72E5-49D3-AE64-5B6F01E0E609}" type="presOf" srcId="{21760D4E-18F6-4075-BA67-96C391D31666}" destId="{D44535AD-8779-4F4E-BF45-504A42013FDE}" srcOrd="0" destOrd="0" presId="urn:microsoft.com/office/officeart/2016/7/layout/RepeatingBendingProcessNew"/>
    <dgm:cxn modelId="{58D5ADBF-CCC6-441B-BFCF-F9DCB386BC3A}" srcId="{A2D07318-675C-475F-9D41-E35CFA72EC4A}" destId="{21760D4E-18F6-4075-BA67-96C391D31666}" srcOrd="3" destOrd="0" parTransId="{5487CD59-BBD6-45A8-A0EA-736206A9FCC6}" sibTransId="{106993AB-4E43-48F2-9342-915DBC3EAB53}"/>
    <dgm:cxn modelId="{08C4AFE3-981C-462B-A289-152840FAF6AF}" type="presOf" srcId="{617EAE6F-20D7-48A8-93B1-B5BF78953646}" destId="{111B74D4-41B7-48DA-B3CB-3C07FC425E3A}" srcOrd="0" destOrd="0" presId="urn:microsoft.com/office/officeart/2016/7/layout/RepeatingBendingProcessNew"/>
    <dgm:cxn modelId="{2BBB3BA5-042C-4D99-BCE7-F89BC6192417}" type="presParOf" srcId="{1CEA4C05-11E3-447F-ADB4-E4155D55452E}" destId="{2D4E658C-FE17-46A9-B741-C0E807EEB86B}" srcOrd="0" destOrd="0" presId="urn:microsoft.com/office/officeart/2016/7/layout/RepeatingBendingProcessNew"/>
    <dgm:cxn modelId="{82F40878-8790-4B51-8C5F-240A02C4D58E}" type="presParOf" srcId="{1CEA4C05-11E3-447F-ADB4-E4155D55452E}" destId="{5D54FC15-0672-4402-9D05-848E67AF9051}" srcOrd="1" destOrd="0" presId="urn:microsoft.com/office/officeart/2016/7/layout/RepeatingBendingProcessNew"/>
    <dgm:cxn modelId="{DF41D042-6FBB-4AA8-B075-4D90D2917DF5}" type="presParOf" srcId="{5D54FC15-0672-4402-9D05-848E67AF9051}" destId="{55123C03-D856-4C94-A925-562F0D86447B}" srcOrd="0" destOrd="0" presId="urn:microsoft.com/office/officeart/2016/7/layout/RepeatingBendingProcessNew"/>
    <dgm:cxn modelId="{0A18D7DA-737F-4CF0-9D6C-B9D27E5127CB}" type="presParOf" srcId="{1CEA4C05-11E3-447F-ADB4-E4155D55452E}" destId="{111B74D4-41B7-48DA-B3CB-3C07FC425E3A}" srcOrd="2" destOrd="0" presId="urn:microsoft.com/office/officeart/2016/7/layout/RepeatingBendingProcessNew"/>
    <dgm:cxn modelId="{694F0462-2548-4474-A01A-87A3E2A4D239}" type="presParOf" srcId="{1CEA4C05-11E3-447F-ADB4-E4155D55452E}" destId="{DE42E6B4-E2A7-4C0E-B5E6-5A79F78D66AC}" srcOrd="3" destOrd="0" presId="urn:microsoft.com/office/officeart/2016/7/layout/RepeatingBendingProcessNew"/>
    <dgm:cxn modelId="{4CF8EC48-43FF-4A09-A5D1-DF250010D801}" type="presParOf" srcId="{DE42E6B4-E2A7-4C0E-B5E6-5A79F78D66AC}" destId="{B11B7BDC-F6E8-495C-95BD-26D4B585FBF8}" srcOrd="0" destOrd="0" presId="urn:microsoft.com/office/officeart/2016/7/layout/RepeatingBendingProcessNew"/>
    <dgm:cxn modelId="{B068E405-A64F-48AA-BF6F-9B728AD2B9F6}" type="presParOf" srcId="{1CEA4C05-11E3-447F-ADB4-E4155D55452E}" destId="{396E0EB7-953D-487A-B663-3CA3C7299615}" srcOrd="4" destOrd="0" presId="urn:microsoft.com/office/officeart/2016/7/layout/RepeatingBendingProcessNew"/>
    <dgm:cxn modelId="{E6035D12-F5BA-43B1-9DDB-B7A6729AC6DC}" type="presParOf" srcId="{1CEA4C05-11E3-447F-ADB4-E4155D55452E}" destId="{5C117C05-4DDD-4910-8F39-C4F42242094A}" srcOrd="5" destOrd="0" presId="urn:microsoft.com/office/officeart/2016/7/layout/RepeatingBendingProcessNew"/>
    <dgm:cxn modelId="{C0484440-4328-4168-AA23-33972D0867BA}" type="presParOf" srcId="{5C117C05-4DDD-4910-8F39-C4F42242094A}" destId="{76AED182-EA23-4DC9-ADE4-C56591960B29}" srcOrd="0" destOrd="0" presId="urn:microsoft.com/office/officeart/2016/7/layout/RepeatingBendingProcessNew"/>
    <dgm:cxn modelId="{E1C682BE-EC1F-4245-A23A-33252DDCA57A}" type="presParOf" srcId="{1CEA4C05-11E3-447F-ADB4-E4155D55452E}" destId="{D44535AD-8779-4F4E-BF45-504A42013FD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5BFF86-BAEE-412B-9768-9C6BCB5271ED}"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0AF0FF8E-2AE0-4DB2-AB7C-067BBD68CDC3}">
      <dgm:prSet/>
      <dgm:spPr/>
      <dgm:t>
        <a:bodyPr/>
        <a:lstStyle/>
        <a:p>
          <a:r>
            <a:rPr lang="en-US" dirty="0"/>
            <a:t>The Value of social-emotional learning</a:t>
          </a:r>
        </a:p>
      </dgm:t>
    </dgm:pt>
    <dgm:pt modelId="{8B48B897-A7BC-401B-8242-B8A27BD6CE4D}" type="parTrans" cxnId="{1076AC8C-1840-48E8-9DC7-5017D80F588A}">
      <dgm:prSet/>
      <dgm:spPr/>
      <dgm:t>
        <a:bodyPr/>
        <a:lstStyle/>
        <a:p>
          <a:endParaRPr lang="en-US"/>
        </a:p>
      </dgm:t>
    </dgm:pt>
    <dgm:pt modelId="{113492E4-9516-488A-B628-7C05773F95A5}" type="sibTrans" cxnId="{1076AC8C-1840-48E8-9DC7-5017D80F588A}">
      <dgm:prSet/>
      <dgm:spPr/>
      <dgm:t>
        <a:bodyPr/>
        <a:lstStyle/>
        <a:p>
          <a:endParaRPr lang="en-US"/>
        </a:p>
      </dgm:t>
    </dgm:pt>
    <dgm:pt modelId="{6244E774-0F89-4516-BEA3-3037CE3FADAC}">
      <dgm:prSet/>
      <dgm:spPr/>
      <dgm:t>
        <a:bodyPr/>
        <a:lstStyle/>
        <a:p>
          <a:r>
            <a:rPr lang="en-US" dirty="0"/>
            <a:t>What is Social Emotional Learning</a:t>
          </a:r>
        </a:p>
      </dgm:t>
    </dgm:pt>
    <dgm:pt modelId="{26D1CA70-67AF-4FFB-911E-FE6AB9B7D6CC}" type="parTrans" cxnId="{DE153FD1-2E02-4371-B10D-35AE409674C9}">
      <dgm:prSet/>
      <dgm:spPr/>
      <dgm:t>
        <a:bodyPr/>
        <a:lstStyle/>
        <a:p>
          <a:endParaRPr lang="en-US"/>
        </a:p>
      </dgm:t>
    </dgm:pt>
    <dgm:pt modelId="{710780A7-4E84-4D2E-8EE2-D4024D7A92BF}" type="sibTrans" cxnId="{DE153FD1-2E02-4371-B10D-35AE409674C9}">
      <dgm:prSet/>
      <dgm:spPr/>
      <dgm:t>
        <a:bodyPr/>
        <a:lstStyle/>
        <a:p>
          <a:endParaRPr lang="en-US"/>
        </a:p>
      </dgm:t>
    </dgm:pt>
    <dgm:pt modelId="{930C0AF8-EA79-4295-9759-BCE89A15EDC1}">
      <dgm:prSet/>
      <dgm:spPr/>
      <dgm:t>
        <a:bodyPr/>
        <a:lstStyle/>
        <a:p>
          <a:r>
            <a:rPr lang="en-US" dirty="0"/>
            <a:t>Guided discussion</a:t>
          </a:r>
        </a:p>
      </dgm:t>
    </dgm:pt>
    <dgm:pt modelId="{B1C8F977-0CF3-4E93-BD61-15CFDA1F8317}" type="parTrans" cxnId="{0BE105AB-A8F2-4E3A-A778-9F28BE9D2D93}">
      <dgm:prSet/>
      <dgm:spPr/>
      <dgm:t>
        <a:bodyPr/>
        <a:lstStyle/>
        <a:p>
          <a:endParaRPr lang="en-US"/>
        </a:p>
      </dgm:t>
    </dgm:pt>
    <dgm:pt modelId="{1B0F1B32-BB27-4869-9484-FE34D29FD774}" type="sibTrans" cxnId="{0BE105AB-A8F2-4E3A-A778-9F28BE9D2D93}">
      <dgm:prSet/>
      <dgm:spPr/>
      <dgm:t>
        <a:bodyPr/>
        <a:lstStyle/>
        <a:p>
          <a:endParaRPr lang="en-US"/>
        </a:p>
      </dgm:t>
    </dgm:pt>
    <dgm:pt modelId="{0CE23ABE-6290-4B94-ABBA-80CCED471C11}">
      <dgm:prSet/>
      <dgm:spPr/>
      <dgm:t>
        <a:bodyPr/>
        <a:lstStyle/>
        <a:p>
          <a:r>
            <a:rPr lang="en-US" dirty="0"/>
            <a:t>Reflection activity</a:t>
          </a:r>
        </a:p>
      </dgm:t>
    </dgm:pt>
    <dgm:pt modelId="{4655DF03-53F7-47AD-8A17-C2B5AA3C2FFD}" type="parTrans" cxnId="{504D4E40-C403-41D1-89AC-1402F8317AF3}">
      <dgm:prSet/>
      <dgm:spPr/>
      <dgm:t>
        <a:bodyPr/>
        <a:lstStyle/>
        <a:p>
          <a:endParaRPr lang="en-US"/>
        </a:p>
      </dgm:t>
    </dgm:pt>
    <dgm:pt modelId="{45592595-AB1C-4C21-8E2E-A46B781D9493}" type="sibTrans" cxnId="{504D4E40-C403-41D1-89AC-1402F8317AF3}">
      <dgm:prSet/>
      <dgm:spPr/>
      <dgm:t>
        <a:bodyPr/>
        <a:lstStyle/>
        <a:p>
          <a:endParaRPr lang="en-US"/>
        </a:p>
      </dgm:t>
    </dgm:pt>
    <dgm:pt modelId="{2CF86999-90D5-4FFF-914F-95245692EE56}" type="pres">
      <dgm:prSet presAssocID="{265BFF86-BAEE-412B-9768-9C6BCB5271ED}" presName="vert0" presStyleCnt="0">
        <dgm:presLayoutVars>
          <dgm:dir/>
          <dgm:animOne val="branch"/>
          <dgm:animLvl val="lvl"/>
        </dgm:presLayoutVars>
      </dgm:prSet>
      <dgm:spPr/>
    </dgm:pt>
    <dgm:pt modelId="{E3E249AC-8CB8-463F-8891-D6EA9427598D}" type="pres">
      <dgm:prSet presAssocID="{0AF0FF8E-2AE0-4DB2-AB7C-067BBD68CDC3}" presName="thickLine" presStyleLbl="alignNode1" presStyleIdx="0" presStyleCnt="4"/>
      <dgm:spPr/>
    </dgm:pt>
    <dgm:pt modelId="{83C3052E-168A-4639-B06A-429BA53EB7FE}" type="pres">
      <dgm:prSet presAssocID="{0AF0FF8E-2AE0-4DB2-AB7C-067BBD68CDC3}" presName="horz1" presStyleCnt="0"/>
      <dgm:spPr/>
    </dgm:pt>
    <dgm:pt modelId="{30CF84AF-C62F-49DD-BF55-653B014E32E4}" type="pres">
      <dgm:prSet presAssocID="{0AF0FF8E-2AE0-4DB2-AB7C-067BBD68CDC3}" presName="tx1" presStyleLbl="revTx" presStyleIdx="0" presStyleCnt="4"/>
      <dgm:spPr/>
    </dgm:pt>
    <dgm:pt modelId="{FD08954D-36CF-40AA-B458-2AD5F3190FA0}" type="pres">
      <dgm:prSet presAssocID="{0AF0FF8E-2AE0-4DB2-AB7C-067BBD68CDC3}" presName="vert1" presStyleCnt="0"/>
      <dgm:spPr/>
    </dgm:pt>
    <dgm:pt modelId="{82C2C63F-255C-4CE0-BF8B-2275EFA6F621}" type="pres">
      <dgm:prSet presAssocID="{6244E774-0F89-4516-BEA3-3037CE3FADAC}" presName="thickLine" presStyleLbl="alignNode1" presStyleIdx="1" presStyleCnt="4"/>
      <dgm:spPr/>
    </dgm:pt>
    <dgm:pt modelId="{1375B75A-FB1F-42DF-B29D-A855B92663F7}" type="pres">
      <dgm:prSet presAssocID="{6244E774-0F89-4516-BEA3-3037CE3FADAC}" presName="horz1" presStyleCnt="0"/>
      <dgm:spPr/>
    </dgm:pt>
    <dgm:pt modelId="{7FC1F9AE-346D-48B5-B24D-7D98247760B8}" type="pres">
      <dgm:prSet presAssocID="{6244E774-0F89-4516-BEA3-3037CE3FADAC}" presName="tx1" presStyleLbl="revTx" presStyleIdx="1" presStyleCnt="4"/>
      <dgm:spPr/>
    </dgm:pt>
    <dgm:pt modelId="{2B5AFF55-804C-40E4-BE36-A0697DA4FA06}" type="pres">
      <dgm:prSet presAssocID="{6244E774-0F89-4516-BEA3-3037CE3FADAC}" presName="vert1" presStyleCnt="0"/>
      <dgm:spPr/>
    </dgm:pt>
    <dgm:pt modelId="{73489BCD-B110-47ED-80C2-C7E9890AE89F}" type="pres">
      <dgm:prSet presAssocID="{930C0AF8-EA79-4295-9759-BCE89A15EDC1}" presName="thickLine" presStyleLbl="alignNode1" presStyleIdx="2" presStyleCnt="4"/>
      <dgm:spPr/>
    </dgm:pt>
    <dgm:pt modelId="{486472E4-C227-47F7-9A94-C6F8119F1CFC}" type="pres">
      <dgm:prSet presAssocID="{930C0AF8-EA79-4295-9759-BCE89A15EDC1}" presName="horz1" presStyleCnt="0"/>
      <dgm:spPr/>
    </dgm:pt>
    <dgm:pt modelId="{B4F64A71-1658-4A7A-A7D8-A09080635B5C}" type="pres">
      <dgm:prSet presAssocID="{930C0AF8-EA79-4295-9759-BCE89A15EDC1}" presName="tx1" presStyleLbl="revTx" presStyleIdx="2" presStyleCnt="4"/>
      <dgm:spPr/>
    </dgm:pt>
    <dgm:pt modelId="{51262FCE-D67F-4EF4-86BC-2C9C742EB39B}" type="pres">
      <dgm:prSet presAssocID="{930C0AF8-EA79-4295-9759-BCE89A15EDC1}" presName="vert1" presStyleCnt="0"/>
      <dgm:spPr/>
    </dgm:pt>
    <dgm:pt modelId="{6A386F72-AFC6-4AB6-B95B-5FFAE2AAB4B9}" type="pres">
      <dgm:prSet presAssocID="{0CE23ABE-6290-4B94-ABBA-80CCED471C11}" presName="thickLine" presStyleLbl="alignNode1" presStyleIdx="3" presStyleCnt="4"/>
      <dgm:spPr/>
    </dgm:pt>
    <dgm:pt modelId="{1B59DC38-1E55-4B15-9958-0BFFD0929BB5}" type="pres">
      <dgm:prSet presAssocID="{0CE23ABE-6290-4B94-ABBA-80CCED471C11}" presName="horz1" presStyleCnt="0"/>
      <dgm:spPr/>
    </dgm:pt>
    <dgm:pt modelId="{19290A10-F88E-479E-A5FF-0CEC1368396C}" type="pres">
      <dgm:prSet presAssocID="{0CE23ABE-6290-4B94-ABBA-80CCED471C11}" presName="tx1" presStyleLbl="revTx" presStyleIdx="3" presStyleCnt="4"/>
      <dgm:spPr/>
    </dgm:pt>
    <dgm:pt modelId="{33E6D117-4DD4-42C5-8E7B-27AFC0F4D2F2}" type="pres">
      <dgm:prSet presAssocID="{0CE23ABE-6290-4B94-ABBA-80CCED471C11}" presName="vert1" presStyleCnt="0"/>
      <dgm:spPr/>
    </dgm:pt>
  </dgm:ptLst>
  <dgm:cxnLst>
    <dgm:cxn modelId="{02CFF208-130D-4380-A140-13195F13DB8B}" type="presOf" srcId="{0AF0FF8E-2AE0-4DB2-AB7C-067BBD68CDC3}" destId="{30CF84AF-C62F-49DD-BF55-653B014E32E4}" srcOrd="0" destOrd="0" presId="urn:microsoft.com/office/officeart/2008/layout/LinedList"/>
    <dgm:cxn modelId="{082F6A18-4123-45D1-8727-86863070E729}" type="presOf" srcId="{265BFF86-BAEE-412B-9768-9C6BCB5271ED}" destId="{2CF86999-90D5-4FFF-914F-95245692EE56}" srcOrd="0" destOrd="0" presId="urn:microsoft.com/office/officeart/2008/layout/LinedList"/>
    <dgm:cxn modelId="{1711BA2C-969E-48D2-B636-BC253EAEA3D2}" type="presOf" srcId="{0CE23ABE-6290-4B94-ABBA-80CCED471C11}" destId="{19290A10-F88E-479E-A5FF-0CEC1368396C}" srcOrd="0" destOrd="0" presId="urn:microsoft.com/office/officeart/2008/layout/LinedList"/>
    <dgm:cxn modelId="{504D4E40-C403-41D1-89AC-1402F8317AF3}" srcId="{265BFF86-BAEE-412B-9768-9C6BCB5271ED}" destId="{0CE23ABE-6290-4B94-ABBA-80CCED471C11}" srcOrd="3" destOrd="0" parTransId="{4655DF03-53F7-47AD-8A17-C2B5AA3C2FFD}" sibTransId="{45592595-AB1C-4C21-8E2E-A46B781D9493}"/>
    <dgm:cxn modelId="{1076AC8C-1840-48E8-9DC7-5017D80F588A}" srcId="{265BFF86-BAEE-412B-9768-9C6BCB5271ED}" destId="{0AF0FF8E-2AE0-4DB2-AB7C-067BBD68CDC3}" srcOrd="0" destOrd="0" parTransId="{8B48B897-A7BC-401B-8242-B8A27BD6CE4D}" sibTransId="{113492E4-9516-488A-B628-7C05773F95A5}"/>
    <dgm:cxn modelId="{0BE105AB-A8F2-4E3A-A778-9F28BE9D2D93}" srcId="{265BFF86-BAEE-412B-9768-9C6BCB5271ED}" destId="{930C0AF8-EA79-4295-9759-BCE89A15EDC1}" srcOrd="2" destOrd="0" parTransId="{B1C8F977-0CF3-4E93-BD61-15CFDA1F8317}" sibTransId="{1B0F1B32-BB27-4869-9484-FE34D29FD774}"/>
    <dgm:cxn modelId="{1B9BCDBC-3800-4387-9F18-16E4256C39DC}" type="presOf" srcId="{6244E774-0F89-4516-BEA3-3037CE3FADAC}" destId="{7FC1F9AE-346D-48B5-B24D-7D98247760B8}" srcOrd="0" destOrd="0" presId="urn:microsoft.com/office/officeart/2008/layout/LinedList"/>
    <dgm:cxn modelId="{81BC95CC-33E7-4117-B7DB-78C0422036D8}" type="presOf" srcId="{930C0AF8-EA79-4295-9759-BCE89A15EDC1}" destId="{B4F64A71-1658-4A7A-A7D8-A09080635B5C}" srcOrd="0" destOrd="0" presId="urn:microsoft.com/office/officeart/2008/layout/LinedList"/>
    <dgm:cxn modelId="{DE153FD1-2E02-4371-B10D-35AE409674C9}" srcId="{265BFF86-BAEE-412B-9768-9C6BCB5271ED}" destId="{6244E774-0F89-4516-BEA3-3037CE3FADAC}" srcOrd="1" destOrd="0" parTransId="{26D1CA70-67AF-4FFB-911E-FE6AB9B7D6CC}" sibTransId="{710780A7-4E84-4D2E-8EE2-D4024D7A92BF}"/>
    <dgm:cxn modelId="{AF25EEBB-34A4-4630-AF96-5D0E93093A43}" type="presParOf" srcId="{2CF86999-90D5-4FFF-914F-95245692EE56}" destId="{E3E249AC-8CB8-463F-8891-D6EA9427598D}" srcOrd="0" destOrd="0" presId="urn:microsoft.com/office/officeart/2008/layout/LinedList"/>
    <dgm:cxn modelId="{16CB2ACC-4711-493C-8ECD-248303528E41}" type="presParOf" srcId="{2CF86999-90D5-4FFF-914F-95245692EE56}" destId="{83C3052E-168A-4639-B06A-429BA53EB7FE}" srcOrd="1" destOrd="0" presId="urn:microsoft.com/office/officeart/2008/layout/LinedList"/>
    <dgm:cxn modelId="{F793161B-33EB-4CEE-B2F9-AF8BBBECB5D8}" type="presParOf" srcId="{83C3052E-168A-4639-B06A-429BA53EB7FE}" destId="{30CF84AF-C62F-49DD-BF55-653B014E32E4}" srcOrd="0" destOrd="0" presId="urn:microsoft.com/office/officeart/2008/layout/LinedList"/>
    <dgm:cxn modelId="{98F6DBE1-311D-4FF0-8A10-22D1F9AF6EFC}" type="presParOf" srcId="{83C3052E-168A-4639-B06A-429BA53EB7FE}" destId="{FD08954D-36CF-40AA-B458-2AD5F3190FA0}" srcOrd="1" destOrd="0" presId="urn:microsoft.com/office/officeart/2008/layout/LinedList"/>
    <dgm:cxn modelId="{2EA0DAA5-7ED0-4706-97B2-57265F35E0F7}" type="presParOf" srcId="{2CF86999-90D5-4FFF-914F-95245692EE56}" destId="{82C2C63F-255C-4CE0-BF8B-2275EFA6F621}" srcOrd="2" destOrd="0" presId="urn:microsoft.com/office/officeart/2008/layout/LinedList"/>
    <dgm:cxn modelId="{4DBC36CC-BF5A-4715-A58A-9199B139CB33}" type="presParOf" srcId="{2CF86999-90D5-4FFF-914F-95245692EE56}" destId="{1375B75A-FB1F-42DF-B29D-A855B92663F7}" srcOrd="3" destOrd="0" presId="urn:microsoft.com/office/officeart/2008/layout/LinedList"/>
    <dgm:cxn modelId="{9BAC8DEC-D495-48BB-B86E-30A714AE0533}" type="presParOf" srcId="{1375B75A-FB1F-42DF-B29D-A855B92663F7}" destId="{7FC1F9AE-346D-48B5-B24D-7D98247760B8}" srcOrd="0" destOrd="0" presId="urn:microsoft.com/office/officeart/2008/layout/LinedList"/>
    <dgm:cxn modelId="{A87DA7EA-EE5C-4354-AFC6-0C300B2A16E7}" type="presParOf" srcId="{1375B75A-FB1F-42DF-B29D-A855B92663F7}" destId="{2B5AFF55-804C-40E4-BE36-A0697DA4FA06}" srcOrd="1" destOrd="0" presId="urn:microsoft.com/office/officeart/2008/layout/LinedList"/>
    <dgm:cxn modelId="{80E0FBFA-CA10-45A6-90EA-E0BA0D8ADD00}" type="presParOf" srcId="{2CF86999-90D5-4FFF-914F-95245692EE56}" destId="{73489BCD-B110-47ED-80C2-C7E9890AE89F}" srcOrd="4" destOrd="0" presId="urn:microsoft.com/office/officeart/2008/layout/LinedList"/>
    <dgm:cxn modelId="{927473F8-BC75-4F72-8C59-624B734BBA7C}" type="presParOf" srcId="{2CF86999-90D5-4FFF-914F-95245692EE56}" destId="{486472E4-C227-47F7-9A94-C6F8119F1CFC}" srcOrd="5" destOrd="0" presId="urn:microsoft.com/office/officeart/2008/layout/LinedList"/>
    <dgm:cxn modelId="{015A6D34-C089-4ED2-9967-65952DB245FF}" type="presParOf" srcId="{486472E4-C227-47F7-9A94-C6F8119F1CFC}" destId="{B4F64A71-1658-4A7A-A7D8-A09080635B5C}" srcOrd="0" destOrd="0" presId="urn:microsoft.com/office/officeart/2008/layout/LinedList"/>
    <dgm:cxn modelId="{7E0BF7BB-7E1E-4810-ACDC-23336BA626D8}" type="presParOf" srcId="{486472E4-C227-47F7-9A94-C6F8119F1CFC}" destId="{51262FCE-D67F-4EF4-86BC-2C9C742EB39B}" srcOrd="1" destOrd="0" presId="urn:microsoft.com/office/officeart/2008/layout/LinedList"/>
    <dgm:cxn modelId="{F4ACB33A-4369-4CBE-888D-4AE2A5E5978C}" type="presParOf" srcId="{2CF86999-90D5-4FFF-914F-95245692EE56}" destId="{6A386F72-AFC6-4AB6-B95B-5FFAE2AAB4B9}" srcOrd="6" destOrd="0" presId="urn:microsoft.com/office/officeart/2008/layout/LinedList"/>
    <dgm:cxn modelId="{CFC66DE3-4B4E-42F1-974F-4E98518419C0}" type="presParOf" srcId="{2CF86999-90D5-4FFF-914F-95245692EE56}" destId="{1B59DC38-1E55-4B15-9958-0BFFD0929BB5}" srcOrd="7" destOrd="0" presId="urn:microsoft.com/office/officeart/2008/layout/LinedList"/>
    <dgm:cxn modelId="{330D0381-EF1E-4F4F-BDB8-C31788570B00}" type="presParOf" srcId="{1B59DC38-1E55-4B15-9958-0BFFD0929BB5}" destId="{19290A10-F88E-479E-A5FF-0CEC1368396C}" srcOrd="0" destOrd="0" presId="urn:microsoft.com/office/officeart/2008/layout/LinedList"/>
    <dgm:cxn modelId="{2E796B97-714C-4CCC-A5A5-EB174B60FF86}" type="presParOf" srcId="{1B59DC38-1E55-4B15-9958-0BFFD0929BB5}" destId="{33E6D117-4DD4-42C5-8E7B-27AFC0F4D2F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0421B-C8FE-4767-87DD-AF3709F37D9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90600C2C-FD32-4B4D-A879-06C0BB2D712E}">
      <dgm:prSet/>
      <dgm:spPr/>
      <dgm:t>
        <a:bodyPr/>
        <a:lstStyle/>
        <a:p>
          <a:r>
            <a:rPr lang="en-US" i="1"/>
            <a:t>“SEL programs appear to have as great a long-term impact on academic growth as has been found for programs designed specifically to support academic learning. ”</a:t>
          </a:r>
          <a:endParaRPr lang="en-US"/>
        </a:p>
      </dgm:t>
    </dgm:pt>
    <dgm:pt modelId="{62A6D843-5426-4AAF-A09F-39D21D07C5EF}" type="parTrans" cxnId="{416061AB-C5CB-46F9-BB1B-C1F953E67860}">
      <dgm:prSet/>
      <dgm:spPr/>
      <dgm:t>
        <a:bodyPr/>
        <a:lstStyle/>
        <a:p>
          <a:endParaRPr lang="en-US"/>
        </a:p>
      </dgm:t>
    </dgm:pt>
    <dgm:pt modelId="{ECE55DD3-D3E6-4BCF-929B-BF70EC7A9273}" type="sibTrans" cxnId="{416061AB-C5CB-46F9-BB1B-C1F953E67860}">
      <dgm:prSet/>
      <dgm:spPr/>
      <dgm:t>
        <a:bodyPr/>
        <a:lstStyle/>
        <a:p>
          <a:endParaRPr lang="en-US"/>
        </a:p>
      </dgm:t>
    </dgm:pt>
    <dgm:pt modelId="{966EF9F5-910F-4784-8576-1BA99E5F6A66}">
      <dgm:prSet/>
      <dgm:spPr/>
      <dgm:t>
        <a:bodyPr/>
        <a:lstStyle/>
        <a:p>
          <a:r>
            <a:rPr lang="en-US" i="1" u="sng">
              <a:hlinkClick xmlns:r="http://schemas.openxmlformats.org/officeDocument/2006/relationships" r:id="rId1"/>
            </a:rPr>
            <a:t>_~Mahoney, Durlak, and Weissberg, 2018</a:t>
          </a:r>
          <a:r>
            <a:rPr lang="en-US" i="1"/>
            <a:t> </a:t>
          </a:r>
          <a:endParaRPr lang="en-US"/>
        </a:p>
      </dgm:t>
    </dgm:pt>
    <dgm:pt modelId="{95E8787E-5058-4EA8-ABB2-00749D3A15E2}" type="parTrans" cxnId="{963B98D0-A0B0-498B-A9E9-72A492FA16C3}">
      <dgm:prSet/>
      <dgm:spPr/>
      <dgm:t>
        <a:bodyPr/>
        <a:lstStyle/>
        <a:p>
          <a:endParaRPr lang="en-US"/>
        </a:p>
      </dgm:t>
    </dgm:pt>
    <dgm:pt modelId="{9AF02EBA-994C-4448-8D73-5B611D926FF9}" type="sibTrans" cxnId="{963B98D0-A0B0-498B-A9E9-72A492FA16C3}">
      <dgm:prSet/>
      <dgm:spPr/>
      <dgm:t>
        <a:bodyPr/>
        <a:lstStyle/>
        <a:p>
          <a:endParaRPr lang="en-US"/>
        </a:p>
      </dgm:t>
    </dgm:pt>
    <dgm:pt modelId="{8B46B62D-E113-481B-BDBB-72E7F98A043F}" type="pres">
      <dgm:prSet presAssocID="{8CE0421B-C8FE-4767-87DD-AF3709F37D90}" presName="Name0" presStyleCnt="0">
        <dgm:presLayoutVars>
          <dgm:dir/>
          <dgm:animLvl val="lvl"/>
          <dgm:resizeHandles val="exact"/>
        </dgm:presLayoutVars>
      </dgm:prSet>
      <dgm:spPr/>
    </dgm:pt>
    <dgm:pt modelId="{117D7CBF-ED87-46DC-BBDA-8308098672E9}" type="pres">
      <dgm:prSet presAssocID="{966EF9F5-910F-4784-8576-1BA99E5F6A66}" presName="boxAndChildren" presStyleCnt="0"/>
      <dgm:spPr/>
    </dgm:pt>
    <dgm:pt modelId="{3DF1BC08-CA1E-49F4-A2D7-DB79BF44702D}" type="pres">
      <dgm:prSet presAssocID="{966EF9F5-910F-4784-8576-1BA99E5F6A66}" presName="parentTextBox" presStyleLbl="node1" presStyleIdx="0" presStyleCnt="2"/>
      <dgm:spPr/>
    </dgm:pt>
    <dgm:pt modelId="{48EC32A7-F7D5-4ADF-BFBA-8EB3D5F259B0}" type="pres">
      <dgm:prSet presAssocID="{ECE55DD3-D3E6-4BCF-929B-BF70EC7A9273}" presName="sp" presStyleCnt="0"/>
      <dgm:spPr/>
    </dgm:pt>
    <dgm:pt modelId="{C504A917-5387-4CBA-8E33-3D3C517404AE}" type="pres">
      <dgm:prSet presAssocID="{90600C2C-FD32-4B4D-A879-06C0BB2D712E}" presName="arrowAndChildren" presStyleCnt="0"/>
      <dgm:spPr/>
    </dgm:pt>
    <dgm:pt modelId="{A7D07190-3633-44AA-B0EA-E8C9E567942F}" type="pres">
      <dgm:prSet presAssocID="{90600C2C-FD32-4B4D-A879-06C0BB2D712E}" presName="parentTextArrow" presStyleLbl="node1" presStyleIdx="1" presStyleCnt="2"/>
      <dgm:spPr/>
    </dgm:pt>
  </dgm:ptLst>
  <dgm:cxnLst>
    <dgm:cxn modelId="{7D3B1A12-F547-42ED-B4C3-D8B3129320C3}" type="presOf" srcId="{966EF9F5-910F-4784-8576-1BA99E5F6A66}" destId="{3DF1BC08-CA1E-49F4-A2D7-DB79BF44702D}" srcOrd="0" destOrd="0" presId="urn:microsoft.com/office/officeart/2005/8/layout/process4"/>
    <dgm:cxn modelId="{EC80CA12-5745-442A-B3DE-7C052556651A}" type="presOf" srcId="{8CE0421B-C8FE-4767-87DD-AF3709F37D90}" destId="{8B46B62D-E113-481B-BDBB-72E7F98A043F}" srcOrd="0" destOrd="0" presId="urn:microsoft.com/office/officeart/2005/8/layout/process4"/>
    <dgm:cxn modelId="{416061AB-C5CB-46F9-BB1B-C1F953E67860}" srcId="{8CE0421B-C8FE-4767-87DD-AF3709F37D90}" destId="{90600C2C-FD32-4B4D-A879-06C0BB2D712E}" srcOrd="0" destOrd="0" parTransId="{62A6D843-5426-4AAF-A09F-39D21D07C5EF}" sibTransId="{ECE55DD3-D3E6-4BCF-929B-BF70EC7A9273}"/>
    <dgm:cxn modelId="{963B98D0-A0B0-498B-A9E9-72A492FA16C3}" srcId="{8CE0421B-C8FE-4767-87DD-AF3709F37D90}" destId="{966EF9F5-910F-4784-8576-1BA99E5F6A66}" srcOrd="1" destOrd="0" parTransId="{95E8787E-5058-4EA8-ABB2-00749D3A15E2}" sibTransId="{9AF02EBA-994C-4448-8D73-5B611D926FF9}"/>
    <dgm:cxn modelId="{FE8C08FB-4109-448F-BBA4-E1A98450FC0F}" type="presOf" srcId="{90600C2C-FD32-4B4D-A879-06C0BB2D712E}" destId="{A7D07190-3633-44AA-B0EA-E8C9E567942F}" srcOrd="0" destOrd="0" presId="urn:microsoft.com/office/officeart/2005/8/layout/process4"/>
    <dgm:cxn modelId="{383AFA63-A280-441B-B8CA-DFB6AF878196}" type="presParOf" srcId="{8B46B62D-E113-481B-BDBB-72E7F98A043F}" destId="{117D7CBF-ED87-46DC-BBDA-8308098672E9}" srcOrd="0" destOrd="0" presId="urn:microsoft.com/office/officeart/2005/8/layout/process4"/>
    <dgm:cxn modelId="{36EFF085-A0BD-4A82-B15E-2118F0387FF8}" type="presParOf" srcId="{117D7CBF-ED87-46DC-BBDA-8308098672E9}" destId="{3DF1BC08-CA1E-49F4-A2D7-DB79BF44702D}" srcOrd="0" destOrd="0" presId="urn:microsoft.com/office/officeart/2005/8/layout/process4"/>
    <dgm:cxn modelId="{ECEE3B71-4E66-4C3C-92D3-5BDB2BA8450E}" type="presParOf" srcId="{8B46B62D-E113-481B-BDBB-72E7F98A043F}" destId="{48EC32A7-F7D5-4ADF-BFBA-8EB3D5F259B0}" srcOrd="1" destOrd="0" presId="urn:microsoft.com/office/officeart/2005/8/layout/process4"/>
    <dgm:cxn modelId="{B251C730-C285-4A9E-B1CF-D9EB5AA85D85}" type="presParOf" srcId="{8B46B62D-E113-481B-BDBB-72E7F98A043F}" destId="{C504A917-5387-4CBA-8E33-3D3C517404AE}" srcOrd="2" destOrd="0" presId="urn:microsoft.com/office/officeart/2005/8/layout/process4"/>
    <dgm:cxn modelId="{24EFAE40-3690-4C39-BA8C-FBE1AC5CA7E2}" type="presParOf" srcId="{C504A917-5387-4CBA-8E33-3D3C517404AE}" destId="{A7D07190-3633-44AA-B0EA-E8C9E567942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50F68E-BE69-4B21-8EAE-15973A83B151}"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68D73E0-93D3-4C0A-BCF3-9973D935B355}">
      <dgm:prSet/>
      <dgm:spPr/>
      <dgm:t>
        <a:bodyPr/>
        <a:lstStyle/>
        <a:p>
          <a:r>
            <a:rPr lang="en-US" dirty="0"/>
            <a:t>Emotion management</a:t>
          </a:r>
        </a:p>
      </dgm:t>
    </dgm:pt>
    <dgm:pt modelId="{8BD3EE2C-9FA6-4F6B-B977-BC0011919B1D}" type="parTrans" cxnId="{297122D6-66AF-46AF-8FB7-6D6C5D58E15B}">
      <dgm:prSet/>
      <dgm:spPr/>
      <dgm:t>
        <a:bodyPr/>
        <a:lstStyle/>
        <a:p>
          <a:endParaRPr lang="en-US"/>
        </a:p>
      </dgm:t>
    </dgm:pt>
    <dgm:pt modelId="{E07483CF-E263-42F5-A269-8573423155B4}" type="sibTrans" cxnId="{297122D6-66AF-46AF-8FB7-6D6C5D58E15B}">
      <dgm:prSet/>
      <dgm:spPr/>
      <dgm:t>
        <a:bodyPr/>
        <a:lstStyle/>
        <a:p>
          <a:endParaRPr lang="en-US"/>
        </a:p>
      </dgm:t>
    </dgm:pt>
    <dgm:pt modelId="{8B73E117-5380-4EBB-9FB6-63EBA886829C}">
      <dgm:prSet/>
      <dgm:spPr/>
      <dgm:t>
        <a:bodyPr/>
        <a:lstStyle/>
        <a:p>
          <a:r>
            <a:rPr lang="en-US" dirty="0"/>
            <a:t>Empathy building</a:t>
          </a:r>
        </a:p>
      </dgm:t>
    </dgm:pt>
    <dgm:pt modelId="{99346EE8-A91F-4790-A8D2-4BABFE61C49C}" type="parTrans" cxnId="{F692AC24-40DD-4D80-8E15-9CE1751661F5}">
      <dgm:prSet/>
      <dgm:spPr/>
      <dgm:t>
        <a:bodyPr/>
        <a:lstStyle/>
        <a:p>
          <a:endParaRPr lang="en-US"/>
        </a:p>
      </dgm:t>
    </dgm:pt>
    <dgm:pt modelId="{D7563259-8D2A-4917-8994-6646E516C5F5}" type="sibTrans" cxnId="{F692AC24-40DD-4D80-8E15-9CE1751661F5}">
      <dgm:prSet/>
      <dgm:spPr/>
      <dgm:t>
        <a:bodyPr/>
        <a:lstStyle/>
        <a:p>
          <a:endParaRPr lang="en-US"/>
        </a:p>
      </dgm:t>
    </dgm:pt>
    <dgm:pt modelId="{CECCEC35-B2C2-4F50-8633-C3BDDD9C63A4}">
      <dgm:prSet/>
      <dgm:spPr/>
      <dgm:t>
        <a:bodyPr/>
        <a:lstStyle/>
        <a:p>
          <a:r>
            <a:rPr lang="en-US" dirty="0"/>
            <a:t>Communication skills</a:t>
          </a:r>
        </a:p>
      </dgm:t>
    </dgm:pt>
    <dgm:pt modelId="{61354878-2117-4BC3-94A1-4C6236E95C25}" type="parTrans" cxnId="{0A58BE99-8642-41ED-BD47-F3114FA5ADC1}">
      <dgm:prSet/>
      <dgm:spPr/>
      <dgm:t>
        <a:bodyPr/>
        <a:lstStyle/>
        <a:p>
          <a:endParaRPr lang="en-US"/>
        </a:p>
      </dgm:t>
    </dgm:pt>
    <dgm:pt modelId="{875E069A-F342-4FB0-A32E-F5EE25B74D8F}" type="sibTrans" cxnId="{0A58BE99-8642-41ED-BD47-F3114FA5ADC1}">
      <dgm:prSet/>
      <dgm:spPr/>
      <dgm:t>
        <a:bodyPr/>
        <a:lstStyle/>
        <a:p>
          <a:endParaRPr lang="en-US"/>
        </a:p>
      </dgm:t>
    </dgm:pt>
    <dgm:pt modelId="{78FCD006-4B59-4D56-9BBA-65D3CF2FBACB}">
      <dgm:prSet/>
      <dgm:spPr/>
      <dgm:t>
        <a:bodyPr/>
        <a:lstStyle/>
        <a:p>
          <a:r>
            <a:rPr lang="en-US" dirty="0"/>
            <a:t>Collaborative brainstorming and case studies</a:t>
          </a:r>
        </a:p>
      </dgm:t>
    </dgm:pt>
    <dgm:pt modelId="{B2A6A9C2-4576-4074-B288-C6770D5540F2}" type="parTrans" cxnId="{44DD6518-8936-4FEF-B497-C23BE05327F4}">
      <dgm:prSet/>
      <dgm:spPr/>
      <dgm:t>
        <a:bodyPr/>
        <a:lstStyle/>
        <a:p>
          <a:endParaRPr lang="en-US"/>
        </a:p>
      </dgm:t>
    </dgm:pt>
    <dgm:pt modelId="{E916B336-C2BF-4754-92AA-815AA429CEFF}" type="sibTrans" cxnId="{44DD6518-8936-4FEF-B497-C23BE05327F4}">
      <dgm:prSet/>
      <dgm:spPr/>
      <dgm:t>
        <a:bodyPr/>
        <a:lstStyle/>
        <a:p>
          <a:endParaRPr lang="en-US"/>
        </a:p>
      </dgm:t>
    </dgm:pt>
    <dgm:pt modelId="{38D0A3E5-A274-462F-917F-20B6D1D90D63}" type="pres">
      <dgm:prSet presAssocID="{DE50F68E-BE69-4B21-8EAE-15973A83B151}" presName="Name0" presStyleCnt="0">
        <dgm:presLayoutVars>
          <dgm:dir/>
          <dgm:animLvl val="lvl"/>
          <dgm:resizeHandles val="exact"/>
        </dgm:presLayoutVars>
      </dgm:prSet>
      <dgm:spPr/>
    </dgm:pt>
    <dgm:pt modelId="{130FE1A7-2C91-4C4B-9DC1-48C670F65F93}" type="pres">
      <dgm:prSet presAssocID="{168D73E0-93D3-4C0A-BCF3-9973D935B355}" presName="linNode" presStyleCnt="0"/>
      <dgm:spPr/>
    </dgm:pt>
    <dgm:pt modelId="{A520D2E1-5654-4E91-BA0D-F5DB7A71E8E0}" type="pres">
      <dgm:prSet presAssocID="{168D73E0-93D3-4C0A-BCF3-9973D935B355}" presName="parentText" presStyleLbl="node1" presStyleIdx="0" presStyleCnt="4">
        <dgm:presLayoutVars>
          <dgm:chMax val="1"/>
          <dgm:bulletEnabled val="1"/>
        </dgm:presLayoutVars>
      </dgm:prSet>
      <dgm:spPr/>
    </dgm:pt>
    <dgm:pt modelId="{5FA55352-0D00-4713-98CF-8637422999E1}" type="pres">
      <dgm:prSet presAssocID="{E07483CF-E263-42F5-A269-8573423155B4}" presName="sp" presStyleCnt="0"/>
      <dgm:spPr/>
    </dgm:pt>
    <dgm:pt modelId="{FC89B4E7-862E-4792-8A57-3EB2A415A0A9}" type="pres">
      <dgm:prSet presAssocID="{8B73E117-5380-4EBB-9FB6-63EBA886829C}" presName="linNode" presStyleCnt="0"/>
      <dgm:spPr/>
    </dgm:pt>
    <dgm:pt modelId="{AEE6FDBE-2953-46F6-9750-DD9073EC7501}" type="pres">
      <dgm:prSet presAssocID="{8B73E117-5380-4EBB-9FB6-63EBA886829C}" presName="parentText" presStyleLbl="node1" presStyleIdx="1" presStyleCnt="4">
        <dgm:presLayoutVars>
          <dgm:chMax val="1"/>
          <dgm:bulletEnabled val="1"/>
        </dgm:presLayoutVars>
      </dgm:prSet>
      <dgm:spPr/>
    </dgm:pt>
    <dgm:pt modelId="{FE546232-7E9D-4177-B788-8D202D9DB01D}" type="pres">
      <dgm:prSet presAssocID="{D7563259-8D2A-4917-8994-6646E516C5F5}" presName="sp" presStyleCnt="0"/>
      <dgm:spPr/>
    </dgm:pt>
    <dgm:pt modelId="{101F3CEF-3223-4E8D-8CF3-18CE8517AABD}" type="pres">
      <dgm:prSet presAssocID="{CECCEC35-B2C2-4F50-8633-C3BDDD9C63A4}" presName="linNode" presStyleCnt="0"/>
      <dgm:spPr/>
    </dgm:pt>
    <dgm:pt modelId="{4B214324-CAC9-4C22-8CD9-1D403579EC43}" type="pres">
      <dgm:prSet presAssocID="{CECCEC35-B2C2-4F50-8633-C3BDDD9C63A4}" presName="parentText" presStyleLbl="node1" presStyleIdx="2" presStyleCnt="4">
        <dgm:presLayoutVars>
          <dgm:chMax val="1"/>
          <dgm:bulletEnabled val="1"/>
        </dgm:presLayoutVars>
      </dgm:prSet>
      <dgm:spPr/>
    </dgm:pt>
    <dgm:pt modelId="{DA14FC56-5653-4A27-8916-F50FF931AD2D}" type="pres">
      <dgm:prSet presAssocID="{875E069A-F342-4FB0-A32E-F5EE25B74D8F}" presName="sp" presStyleCnt="0"/>
      <dgm:spPr/>
    </dgm:pt>
    <dgm:pt modelId="{765B48BA-4A52-418B-98CD-78E875BE57D2}" type="pres">
      <dgm:prSet presAssocID="{78FCD006-4B59-4D56-9BBA-65D3CF2FBACB}" presName="linNode" presStyleCnt="0"/>
      <dgm:spPr/>
    </dgm:pt>
    <dgm:pt modelId="{B0B3CB66-894D-46A4-B04F-60CAE971894F}" type="pres">
      <dgm:prSet presAssocID="{78FCD006-4B59-4D56-9BBA-65D3CF2FBACB}" presName="parentText" presStyleLbl="node1" presStyleIdx="3" presStyleCnt="4">
        <dgm:presLayoutVars>
          <dgm:chMax val="1"/>
          <dgm:bulletEnabled val="1"/>
        </dgm:presLayoutVars>
      </dgm:prSet>
      <dgm:spPr/>
    </dgm:pt>
  </dgm:ptLst>
  <dgm:cxnLst>
    <dgm:cxn modelId="{6068410E-F291-4C9D-A5CB-2D9D6E6A3BB6}" type="presOf" srcId="{CECCEC35-B2C2-4F50-8633-C3BDDD9C63A4}" destId="{4B214324-CAC9-4C22-8CD9-1D403579EC43}" srcOrd="0" destOrd="0" presId="urn:microsoft.com/office/officeart/2005/8/layout/vList5"/>
    <dgm:cxn modelId="{25443413-6E77-42D7-9BAD-0041B3217E87}" type="presOf" srcId="{DE50F68E-BE69-4B21-8EAE-15973A83B151}" destId="{38D0A3E5-A274-462F-917F-20B6D1D90D63}" srcOrd="0" destOrd="0" presId="urn:microsoft.com/office/officeart/2005/8/layout/vList5"/>
    <dgm:cxn modelId="{F0DCD313-C7AA-4B8B-BB89-DA240130774B}" type="presOf" srcId="{78FCD006-4B59-4D56-9BBA-65D3CF2FBACB}" destId="{B0B3CB66-894D-46A4-B04F-60CAE971894F}" srcOrd="0" destOrd="0" presId="urn:microsoft.com/office/officeart/2005/8/layout/vList5"/>
    <dgm:cxn modelId="{D47E1415-6FAE-448F-B6C4-DEA01E59C364}" type="presOf" srcId="{168D73E0-93D3-4C0A-BCF3-9973D935B355}" destId="{A520D2E1-5654-4E91-BA0D-F5DB7A71E8E0}" srcOrd="0" destOrd="0" presId="urn:microsoft.com/office/officeart/2005/8/layout/vList5"/>
    <dgm:cxn modelId="{44DD6518-8936-4FEF-B497-C23BE05327F4}" srcId="{DE50F68E-BE69-4B21-8EAE-15973A83B151}" destId="{78FCD006-4B59-4D56-9BBA-65D3CF2FBACB}" srcOrd="3" destOrd="0" parTransId="{B2A6A9C2-4576-4074-B288-C6770D5540F2}" sibTransId="{E916B336-C2BF-4754-92AA-815AA429CEFF}"/>
    <dgm:cxn modelId="{4F334519-DE02-4790-AAC9-A2CE294D23B6}" type="presOf" srcId="{8B73E117-5380-4EBB-9FB6-63EBA886829C}" destId="{AEE6FDBE-2953-46F6-9750-DD9073EC7501}" srcOrd="0" destOrd="0" presId="urn:microsoft.com/office/officeart/2005/8/layout/vList5"/>
    <dgm:cxn modelId="{F692AC24-40DD-4D80-8E15-9CE1751661F5}" srcId="{DE50F68E-BE69-4B21-8EAE-15973A83B151}" destId="{8B73E117-5380-4EBB-9FB6-63EBA886829C}" srcOrd="1" destOrd="0" parTransId="{99346EE8-A91F-4790-A8D2-4BABFE61C49C}" sibTransId="{D7563259-8D2A-4917-8994-6646E516C5F5}"/>
    <dgm:cxn modelId="{0A58BE99-8642-41ED-BD47-F3114FA5ADC1}" srcId="{DE50F68E-BE69-4B21-8EAE-15973A83B151}" destId="{CECCEC35-B2C2-4F50-8633-C3BDDD9C63A4}" srcOrd="2" destOrd="0" parTransId="{61354878-2117-4BC3-94A1-4C6236E95C25}" sibTransId="{875E069A-F342-4FB0-A32E-F5EE25B74D8F}"/>
    <dgm:cxn modelId="{297122D6-66AF-46AF-8FB7-6D6C5D58E15B}" srcId="{DE50F68E-BE69-4B21-8EAE-15973A83B151}" destId="{168D73E0-93D3-4C0A-BCF3-9973D935B355}" srcOrd="0" destOrd="0" parTransId="{8BD3EE2C-9FA6-4F6B-B977-BC0011919B1D}" sibTransId="{E07483CF-E263-42F5-A269-8573423155B4}"/>
    <dgm:cxn modelId="{8D637C8F-36EA-4A20-B1D4-FA493D676420}" type="presParOf" srcId="{38D0A3E5-A274-462F-917F-20B6D1D90D63}" destId="{130FE1A7-2C91-4C4B-9DC1-48C670F65F93}" srcOrd="0" destOrd="0" presId="urn:microsoft.com/office/officeart/2005/8/layout/vList5"/>
    <dgm:cxn modelId="{30492B30-CAA7-42B9-A13F-F2AE1EC02ED4}" type="presParOf" srcId="{130FE1A7-2C91-4C4B-9DC1-48C670F65F93}" destId="{A520D2E1-5654-4E91-BA0D-F5DB7A71E8E0}" srcOrd="0" destOrd="0" presId="urn:microsoft.com/office/officeart/2005/8/layout/vList5"/>
    <dgm:cxn modelId="{8AC1484C-0EE5-405B-94B2-4EEE7CDCEEEC}" type="presParOf" srcId="{38D0A3E5-A274-462F-917F-20B6D1D90D63}" destId="{5FA55352-0D00-4713-98CF-8637422999E1}" srcOrd="1" destOrd="0" presId="urn:microsoft.com/office/officeart/2005/8/layout/vList5"/>
    <dgm:cxn modelId="{E2096967-263F-4414-A6CC-8D26BACF7771}" type="presParOf" srcId="{38D0A3E5-A274-462F-917F-20B6D1D90D63}" destId="{FC89B4E7-862E-4792-8A57-3EB2A415A0A9}" srcOrd="2" destOrd="0" presId="urn:microsoft.com/office/officeart/2005/8/layout/vList5"/>
    <dgm:cxn modelId="{6DA4AEEC-22E0-48A5-9D0D-FBB68B324C96}" type="presParOf" srcId="{FC89B4E7-862E-4792-8A57-3EB2A415A0A9}" destId="{AEE6FDBE-2953-46F6-9750-DD9073EC7501}" srcOrd="0" destOrd="0" presId="urn:microsoft.com/office/officeart/2005/8/layout/vList5"/>
    <dgm:cxn modelId="{6CC43265-C68B-4882-B057-88078F1D5737}" type="presParOf" srcId="{38D0A3E5-A274-462F-917F-20B6D1D90D63}" destId="{FE546232-7E9D-4177-B788-8D202D9DB01D}" srcOrd="3" destOrd="0" presId="urn:microsoft.com/office/officeart/2005/8/layout/vList5"/>
    <dgm:cxn modelId="{E5BD517B-963D-48EA-9F82-44E7B520D868}" type="presParOf" srcId="{38D0A3E5-A274-462F-917F-20B6D1D90D63}" destId="{101F3CEF-3223-4E8D-8CF3-18CE8517AABD}" srcOrd="4" destOrd="0" presId="urn:microsoft.com/office/officeart/2005/8/layout/vList5"/>
    <dgm:cxn modelId="{DFD4B2ED-2E95-488B-A3F5-9ADE482CDA3B}" type="presParOf" srcId="{101F3CEF-3223-4E8D-8CF3-18CE8517AABD}" destId="{4B214324-CAC9-4C22-8CD9-1D403579EC43}" srcOrd="0" destOrd="0" presId="urn:microsoft.com/office/officeart/2005/8/layout/vList5"/>
    <dgm:cxn modelId="{F8AFAACD-1580-443D-B281-C0835295F0D8}" type="presParOf" srcId="{38D0A3E5-A274-462F-917F-20B6D1D90D63}" destId="{DA14FC56-5653-4A27-8916-F50FF931AD2D}" srcOrd="5" destOrd="0" presId="urn:microsoft.com/office/officeart/2005/8/layout/vList5"/>
    <dgm:cxn modelId="{B7DCF0C1-2E4B-47E0-9048-D4D83A7FC61F}" type="presParOf" srcId="{38D0A3E5-A274-462F-917F-20B6D1D90D63}" destId="{765B48BA-4A52-418B-98CD-78E875BE57D2}" srcOrd="6" destOrd="0" presId="urn:microsoft.com/office/officeart/2005/8/layout/vList5"/>
    <dgm:cxn modelId="{48D6A09A-E3D7-42A4-A8DB-F312D8DC83EA}" type="presParOf" srcId="{765B48BA-4A52-418B-98CD-78E875BE57D2}" destId="{B0B3CB66-894D-46A4-B04F-60CAE971894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11D1BB-7079-4B08-8747-CB3F3CDB18B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5DC0ECA1-5E9C-4F7F-85E3-89E7C71D9FD8}">
      <dgm:prSet/>
      <dgm:spPr/>
      <dgm:t>
        <a:bodyPr/>
        <a:lstStyle/>
        <a:p>
          <a:r>
            <a:rPr lang="en-US" dirty="0"/>
            <a:t>Participants act out emotions without words</a:t>
          </a:r>
        </a:p>
      </dgm:t>
    </dgm:pt>
    <dgm:pt modelId="{D3E0851C-CC5D-4D5D-99DC-749003BC810D}" type="parTrans" cxnId="{CC65C941-266D-4303-A490-EF4BAFA791BC}">
      <dgm:prSet/>
      <dgm:spPr/>
      <dgm:t>
        <a:bodyPr/>
        <a:lstStyle/>
        <a:p>
          <a:endParaRPr lang="en-US"/>
        </a:p>
      </dgm:t>
    </dgm:pt>
    <dgm:pt modelId="{EF2483B8-09F3-4AEE-9149-049EDFD7D773}" type="sibTrans" cxnId="{CC65C941-266D-4303-A490-EF4BAFA791BC}">
      <dgm:prSet/>
      <dgm:spPr/>
      <dgm:t>
        <a:bodyPr/>
        <a:lstStyle/>
        <a:p>
          <a:endParaRPr lang="en-US"/>
        </a:p>
      </dgm:t>
    </dgm:pt>
    <dgm:pt modelId="{0D4AF122-DF58-416B-8B91-58CF5A9B871D}">
      <dgm:prSet/>
      <dgm:spPr/>
      <dgm:t>
        <a:bodyPr/>
        <a:lstStyle/>
        <a:p>
          <a:r>
            <a:rPr lang="en-US" dirty="0"/>
            <a:t>Others guess and discuss regulation strategies</a:t>
          </a:r>
        </a:p>
      </dgm:t>
    </dgm:pt>
    <dgm:pt modelId="{519D916B-AF30-4643-92F9-4A9585123786}" type="parTrans" cxnId="{4CE11124-E422-4B33-8ECD-ED4EF6E1E77C}">
      <dgm:prSet/>
      <dgm:spPr/>
      <dgm:t>
        <a:bodyPr/>
        <a:lstStyle/>
        <a:p>
          <a:endParaRPr lang="en-US"/>
        </a:p>
      </dgm:t>
    </dgm:pt>
    <dgm:pt modelId="{FE1D1FD2-7F96-4F19-8CDD-15E8DFACE1DD}" type="sibTrans" cxnId="{4CE11124-E422-4B33-8ECD-ED4EF6E1E77C}">
      <dgm:prSet/>
      <dgm:spPr/>
      <dgm:t>
        <a:bodyPr/>
        <a:lstStyle/>
        <a:p>
          <a:endParaRPr lang="en-US"/>
        </a:p>
      </dgm:t>
    </dgm:pt>
    <dgm:pt modelId="{6214175C-9554-482B-B2FF-5D622E12969D}">
      <dgm:prSet/>
      <dgm:spPr/>
      <dgm:t>
        <a:bodyPr/>
        <a:lstStyle/>
        <a:p>
          <a:r>
            <a:rPr lang="en-US" dirty="0"/>
            <a:t>Builds emotional recognition and empathy</a:t>
          </a:r>
        </a:p>
      </dgm:t>
    </dgm:pt>
    <dgm:pt modelId="{42E55274-4506-4294-ADE4-A3D2B666FB5E}" type="parTrans" cxnId="{2E03F68E-8A92-49B6-914F-B30CFED0ED5E}">
      <dgm:prSet/>
      <dgm:spPr/>
      <dgm:t>
        <a:bodyPr/>
        <a:lstStyle/>
        <a:p>
          <a:endParaRPr lang="en-US"/>
        </a:p>
      </dgm:t>
    </dgm:pt>
    <dgm:pt modelId="{3B1B4EA5-9B3F-4856-B131-7BFF1C1080ED}" type="sibTrans" cxnId="{2E03F68E-8A92-49B6-914F-B30CFED0ED5E}">
      <dgm:prSet/>
      <dgm:spPr/>
      <dgm:t>
        <a:bodyPr/>
        <a:lstStyle/>
        <a:p>
          <a:endParaRPr lang="en-US"/>
        </a:p>
      </dgm:t>
    </dgm:pt>
    <dgm:pt modelId="{5ABFB9A5-A994-44F7-BFAA-5AAB7B0E6BA1}" type="pres">
      <dgm:prSet presAssocID="{9D11D1BB-7079-4B08-8747-CB3F3CDB18B8}" presName="diagram" presStyleCnt="0">
        <dgm:presLayoutVars>
          <dgm:dir/>
          <dgm:resizeHandles val="exact"/>
        </dgm:presLayoutVars>
      </dgm:prSet>
      <dgm:spPr/>
    </dgm:pt>
    <dgm:pt modelId="{7C328900-06DA-487F-A535-24324CEB8796}" type="pres">
      <dgm:prSet presAssocID="{5DC0ECA1-5E9C-4F7F-85E3-89E7C71D9FD8}" presName="node" presStyleLbl="node1" presStyleIdx="0" presStyleCnt="3">
        <dgm:presLayoutVars>
          <dgm:bulletEnabled val="1"/>
        </dgm:presLayoutVars>
      </dgm:prSet>
      <dgm:spPr/>
    </dgm:pt>
    <dgm:pt modelId="{2D2AB119-AF95-4CCB-920F-4130D9EAFE28}" type="pres">
      <dgm:prSet presAssocID="{EF2483B8-09F3-4AEE-9149-049EDFD7D773}" presName="sibTrans" presStyleCnt="0"/>
      <dgm:spPr/>
    </dgm:pt>
    <dgm:pt modelId="{1060472D-2E15-488D-AB92-0D2F2FFD4372}" type="pres">
      <dgm:prSet presAssocID="{0D4AF122-DF58-416B-8B91-58CF5A9B871D}" presName="node" presStyleLbl="node1" presStyleIdx="1" presStyleCnt="3">
        <dgm:presLayoutVars>
          <dgm:bulletEnabled val="1"/>
        </dgm:presLayoutVars>
      </dgm:prSet>
      <dgm:spPr/>
    </dgm:pt>
    <dgm:pt modelId="{6999F9DF-645C-4BEF-9780-B658AE1F2305}" type="pres">
      <dgm:prSet presAssocID="{FE1D1FD2-7F96-4F19-8CDD-15E8DFACE1DD}" presName="sibTrans" presStyleCnt="0"/>
      <dgm:spPr/>
    </dgm:pt>
    <dgm:pt modelId="{02A91215-134E-4623-8FC3-02CA56663009}" type="pres">
      <dgm:prSet presAssocID="{6214175C-9554-482B-B2FF-5D622E12969D}" presName="node" presStyleLbl="node1" presStyleIdx="2" presStyleCnt="3">
        <dgm:presLayoutVars>
          <dgm:bulletEnabled val="1"/>
        </dgm:presLayoutVars>
      </dgm:prSet>
      <dgm:spPr/>
    </dgm:pt>
  </dgm:ptLst>
  <dgm:cxnLst>
    <dgm:cxn modelId="{4CE11124-E422-4B33-8ECD-ED4EF6E1E77C}" srcId="{9D11D1BB-7079-4B08-8747-CB3F3CDB18B8}" destId="{0D4AF122-DF58-416B-8B91-58CF5A9B871D}" srcOrd="1" destOrd="0" parTransId="{519D916B-AF30-4643-92F9-4A9585123786}" sibTransId="{FE1D1FD2-7F96-4F19-8CDD-15E8DFACE1DD}"/>
    <dgm:cxn modelId="{CC65C941-266D-4303-A490-EF4BAFA791BC}" srcId="{9D11D1BB-7079-4B08-8747-CB3F3CDB18B8}" destId="{5DC0ECA1-5E9C-4F7F-85E3-89E7C71D9FD8}" srcOrd="0" destOrd="0" parTransId="{D3E0851C-CC5D-4D5D-99DC-749003BC810D}" sibTransId="{EF2483B8-09F3-4AEE-9149-049EDFD7D773}"/>
    <dgm:cxn modelId="{3785C54A-40F3-4C7F-A08B-E8D70E124C1C}" type="presOf" srcId="{9D11D1BB-7079-4B08-8747-CB3F3CDB18B8}" destId="{5ABFB9A5-A994-44F7-BFAA-5AAB7B0E6BA1}" srcOrd="0" destOrd="0" presId="urn:microsoft.com/office/officeart/2005/8/layout/default"/>
    <dgm:cxn modelId="{F80F837D-8A5E-48EA-A401-180B75A8F0FE}" type="presOf" srcId="{0D4AF122-DF58-416B-8B91-58CF5A9B871D}" destId="{1060472D-2E15-488D-AB92-0D2F2FFD4372}" srcOrd="0" destOrd="0" presId="urn:microsoft.com/office/officeart/2005/8/layout/default"/>
    <dgm:cxn modelId="{2E03F68E-8A92-49B6-914F-B30CFED0ED5E}" srcId="{9D11D1BB-7079-4B08-8747-CB3F3CDB18B8}" destId="{6214175C-9554-482B-B2FF-5D622E12969D}" srcOrd="2" destOrd="0" parTransId="{42E55274-4506-4294-ADE4-A3D2B666FB5E}" sibTransId="{3B1B4EA5-9B3F-4856-B131-7BFF1C1080ED}"/>
    <dgm:cxn modelId="{F9A299A7-1BA2-40CF-AB4E-4B41214BEC09}" type="presOf" srcId="{5DC0ECA1-5E9C-4F7F-85E3-89E7C71D9FD8}" destId="{7C328900-06DA-487F-A535-24324CEB8796}" srcOrd="0" destOrd="0" presId="urn:microsoft.com/office/officeart/2005/8/layout/default"/>
    <dgm:cxn modelId="{28B5BFF5-CA18-43BE-9B80-114DEF602B2E}" type="presOf" srcId="{6214175C-9554-482B-B2FF-5D622E12969D}" destId="{02A91215-134E-4623-8FC3-02CA56663009}" srcOrd="0" destOrd="0" presId="urn:microsoft.com/office/officeart/2005/8/layout/default"/>
    <dgm:cxn modelId="{FECD1F17-963E-4B3B-83AC-F03DEA181739}" type="presParOf" srcId="{5ABFB9A5-A994-44F7-BFAA-5AAB7B0E6BA1}" destId="{7C328900-06DA-487F-A535-24324CEB8796}" srcOrd="0" destOrd="0" presId="urn:microsoft.com/office/officeart/2005/8/layout/default"/>
    <dgm:cxn modelId="{EC42084F-829F-4627-BCA3-6EF6FEB21C1C}" type="presParOf" srcId="{5ABFB9A5-A994-44F7-BFAA-5AAB7B0E6BA1}" destId="{2D2AB119-AF95-4CCB-920F-4130D9EAFE28}" srcOrd="1" destOrd="0" presId="urn:microsoft.com/office/officeart/2005/8/layout/default"/>
    <dgm:cxn modelId="{CFF846AF-92EB-40DC-9473-FA2794F84DFA}" type="presParOf" srcId="{5ABFB9A5-A994-44F7-BFAA-5AAB7B0E6BA1}" destId="{1060472D-2E15-488D-AB92-0D2F2FFD4372}" srcOrd="2" destOrd="0" presId="urn:microsoft.com/office/officeart/2005/8/layout/default"/>
    <dgm:cxn modelId="{26F47518-53AD-4DA0-AA57-9CFB938B9109}" type="presParOf" srcId="{5ABFB9A5-A994-44F7-BFAA-5AAB7B0E6BA1}" destId="{6999F9DF-645C-4BEF-9780-B658AE1F2305}" srcOrd="3" destOrd="0" presId="urn:microsoft.com/office/officeart/2005/8/layout/default"/>
    <dgm:cxn modelId="{6990ABDC-612F-48FE-83B0-4ABCFF70F433}" type="presParOf" srcId="{5ABFB9A5-A994-44F7-BFAA-5AAB7B0E6BA1}" destId="{02A91215-134E-4623-8FC3-02CA5666300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EAB5F0-1A29-4BF1-BDD2-679BD4B2518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CE74FF7-367D-453E-9CB6-30118AD7C0E6}">
      <dgm:prSet/>
      <dgm:spPr/>
      <dgm:t>
        <a:bodyPr/>
        <a:lstStyle/>
        <a:p>
          <a:r>
            <a:rPr lang="en-US" dirty="0"/>
            <a:t>Role-play scenarios</a:t>
          </a:r>
        </a:p>
      </dgm:t>
    </dgm:pt>
    <dgm:pt modelId="{D7E52FCE-506B-4102-8065-4EDA417BCCAE}" type="parTrans" cxnId="{C381328A-618E-4143-8159-AF5E815D47DE}">
      <dgm:prSet/>
      <dgm:spPr/>
      <dgm:t>
        <a:bodyPr/>
        <a:lstStyle/>
        <a:p>
          <a:endParaRPr lang="en-US"/>
        </a:p>
      </dgm:t>
    </dgm:pt>
    <dgm:pt modelId="{D2DC7B3D-1D20-4FEC-A52C-B2640C907CEC}" type="sibTrans" cxnId="{C381328A-618E-4143-8159-AF5E815D47DE}">
      <dgm:prSet/>
      <dgm:spPr/>
      <dgm:t>
        <a:bodyPr/>
        <a:lstStyle/>
        <a:p>
          <a:endParaRPr lang="en-US"/>
        </a:p>
      </dgm:t>
    </dgm:pt>
    <dgm:pt modelId="{2B0B5BE3-7FE8-4C98-AFB2-4344BB60CB14}">
      <dgm:prSet/>
      <dgm:spPr/>
      <dgm:t>
        <a:bodyPr/>
        <a:lstStyle/>
        <a:p>
          <a:r>
            <a:rPr lang="en-US" dirty="0"/>
            <a:t>Interactive social skills practice</a:t>
          </a:r>
        </a:p>
      </dgm:t>
    </dgm:pt>
    <dgm:pt modelId="{53126B2E-B98F-4548-9C99-668801997091}" type="parTrans" cxnId="{6B0151A0-C201-4755-872B-C5CD5772AD7A}">
      <dgm:prSet/>
      <dgm:spPr/>
      <dgm:t>
        <a:bodyPr/>
        <a:lstStyle/>
        <a:p>
          <a:endParaRPr lang="en-US"/>
        </a:p>
      </dgm:t>
    </dgm:pt>
    <dgm:pt modelId="{1A9D2502-288F-458E-9A3B-8B7CE93F8C9D}" type="sibTrans" cxnId="{6B0151A0-C201-4755-872B-C5CD5772AD7A}">
      <dgm:prSet/>
      <dgm:spPr/>
      <dgm:t>
        <a:bodyPr/>
        <a:lstStyle/>
        <a:p>
          <a:endParaRPr lang="en-US"/>
        </a:p>
      </dgm:t>
    </dgm:pt>
    <dgm:pt modelId="{5287E76F-BD62-42F2-A271-B61336510DCC}">
      <dgm:prSet/>
      <dgm:spPr/>
      <dgm:t>
        <a:bodyPr/>
        <a:lstStyle/>
        <a:p>
          <a:r>
            <a:rPr lang="en-US" dirty="0"/>
            <a:t>Small group collaboration</a:t>
          </a:r>
        </a:p>
      </dgm:t>
    </dgm:pt>
    <dgm:pt modelId="{8D0F6EAF-80EA-4870-927C-40BDC0595FD7}" type="parTrans" cxnId="{80E63ED8-4711-4FF9-A830-C9E1A501DBC2}">
      <dgm:prSet/>
      <dgm:spPr/>
      <dgm:t>
        <a:bodyPr/>
        <a:lstStyle/>
        <a:p>
          <a:endParaRPr lang="en-US"/>
        </a:p>
      </dgm:t>
    </dgm:pt>
    <dgm:pt modelId="{2215FE15-3739-4AAB-A1DA-AD4BAA0F3D57}" type="sibTrans" cxnId="{80E63ED8-4711-4FF9-A830-C9E1A501DBC2}">
      <dgm:prSet/>
      <dgm:spPr/>
      <dgm:t>
        <a:bodyPr/>
        <a:lstStyle/>
        <a:p>
          <a:endParaRPr lang="en-US"/>
        </a:p>
      </dgm:t>
    </dgm:pt>
    <dgm:pt modelId="{200C7D83-A2B6-4724-8163-180A9A4DAECC}" type="pres">
      <dgm:prSet presAssocID="{BBEAB5F0-1A29-4BF1-BDD2-679BD4B25184}" presName="linear" presStyleCnt="0">
        <dgm:presLayoutVars>
          <dgm:animLvl val="lvl"/>
          <dgm:resizeHandles val="exact"/>
        </dgm:presLayoutVars>
      </dgm:prSet>
      <dgm:spPr/>
    </dgm:pt>
    <dgm:pt modelId="{1A894191-BBC0-4DC6-9D79-48C615151210}" type="pres">
      <dgm:prSet presAssocID="{6CE74FF7-367D-453E-9CB6-30118AD7C0E6}" presName="parentText" presStyleLbl="node1" presStyleIdx="0" presStyleCnt="3">
        <dgm:presLayoutVars>
          <dgm:chMax val="0"/>
          <dgm:bulletEnabled val="1"/>
        </dgm:presLayoutVars>
      </dgm:prSet>
      <dgm:spPr/>
    </dgm:pt>
    <dgm:pt modelId="{4C94960C-572B-4F00-AA67-98617F5C1C01}" type="pres">
      <dgm:prSet presAssocID="{D2DC7B3D-1D20-4FEC-A52C-B2640C907CEC}" presName="spacer" presStyleCnt="0"/>
      <dgm:spPr/>
    </dgm:pt>
    <dgm:pt modelId="{DF9D61C1-64B7-4884-ABE6-3E3E6B45644F}" type="pres">
      <dgm:prSet presAssocID="{2B0B5BE3-7FE8-4C98-AFB2-4344BB60CB14}" presName="parentText" presStyleLbl="node1" presStyleIdx="1" presStyleCnt="3">
        <dgm:presLayoutVars>
          <dgm:chMax val="0"/>
          <dgm:bulletEnabled val="1"/>
        </dgm:presLayoutVars>
      </dgm:prSet>
      <dgm:spPr/>
    </dgm:pt>
    <dgm:pt modelId="{AA959BDC-379F-4BEC-AF04-F5A1E13EAB5D}" type="pres">
      <dgm:prSet presAssocID="{1A9D2502-288F-458E-9A3B-8B7CE93F8C9D}" presName="spacer" presStyleCnt="0"/>
      <dgm:spPr/>
    </dgm:pt>
    <dgm:pt modelId="{668AE238-F763-4B6F-954E-E789365AD961}" type="pres">
      <dgm:prSet presAssocID="{5287E76F-BD62-42F2-A271-B61336510DCC}" presName="parentText" presStyleLbl="node1" presStyleIdx="2" presStyleCnt="3">
        <dgm:presLayoutVars>
          <dgm:chMax val="0"/>
          <dgm:bulletEnabled val="1"/>
        </dgm:presLayoutVars>
      </dgm:prSet>
      <dgm:spPr/>
    </dgm:pt>
  </dgm:ptLst>
  <dgm:cxnLst>
    <dgm:cxn modelId="{81D16A07-107D-4DC6-9FC5-C567324398E2}" type="presOf" srcId="{6CE74FF7-367D-453E-9CB6-30118AD7C0E6}" destId="{1A894191-BBC0-4DC6-9D79-48C615151210}" srcOrd="0" destOrd="0" presId="urn:microsoft.com/office/officeart/2005/8/layout/vList2"/>
    <dgm:cxn modelId="{2075D108-AC41-4F36-813F-5E7FAEDED15F}" type="presOf" srcId="{2B0B5BE3-7FE8-4C98-AFB2-4344BB60CB14}" destId="{DF9D61C1-64B7-4884-ABE6-3E3E6B45644F}" srcOrd="0" destOrd="0" presId="urn:microsoft.com/office/officeart/2005/8/layout/vList2"/>
    <dgm:cxn modelId="{5C18D62B-2EE8-4664-9D85-4808EE8A66FC}" type="presOf" srcId="{BBEAB5F0-1A29-4BF1-BDD2-679BD4B25184}" destId="{200C7D83-A2B6-4724-8163-180A9A4DAECC}" srcOrd="0" destOrd="0" presId="urn:microsoft.com/office/officeart/2005/8/layout/vList2"/>
    <dgm:cxn modelId="{39BDAD4B-34CD-4C00-9315-DCFAAF0C72AE}" type="presOf" srcId="{5287E76F-BD62-42F2-A271-B61336510DCC}" destId="{668AE238-F763-4B6F-954E-E789365AD961}" srcOrd="0" destOrd="0" presId="urn:microsoft.com/office/officeart/2005/8/layout/vList2"/>
    <dgm:cxn modelId="{C381328A-618E-4143-8159-AF5E815D47DE}" srcId="{BBEAB5F0-1A29-4BF1-BDD2-679BD4B25184}" destId="{6CE74FF7-367D-453E-9CB6-30118AD7C0E6}" srcOrd="0" destOrd="0" parTransId="{D7E52FCE-506B-4102-8065-4EDA417BCCAE}" sibTransId="{D2DC7B3D-1D20-4FEC-A52C-B2640C907CEC}"/>
    <dgm:cxn modelId="{6B0151A0-C201-4755-872B-C5CD5772AD7A}" srcId="{BBEAB5F0-1A29-4BF1-BDD2-679BD4B25184}" destId="{2B0B5BE3-7FE8-4C98-AFB2-4344BB60CB14}" srcOrd="1" destOrd="0" parTransId="{53126B2E-B98F-4548-9C99-668801997091}" sibTransId="{1A9D2502-288F-458E-9A3B-8B7CE93F8C9D}"/>
    <dgm:cxn modelId="{80E63ED8-4711-4FF9-A830-C9E1A501DBC2}" srcId="{BBEAB5F0-1A29-4BF1-BDD2-679BD4B25184}" destId="{5287E76F-BD62-42F2-A271-B61336510DCC}" srcOrd="2" destOrd="0" parTransId="{8D0F6EAF-80EA-4870-927C-40BDC0595FD7}" sibTransId="{2215FE15-3739-4AAB-A1DA-AD4BAA0F3D57}"/>
    <dgm:cxn modelId="{F4A6630B-9F44-4EE3-900D-15C536A119B3}" type="presParOf" srcId="{200C7D83-A2B6-4724-8163-180A9A4DAECC}" destId="{1A894191-BBC0-4DC6-9D79-48C615151210}" srcOrd="0" destOrd="0" presId="urn:microsoft.com/office/officeart/2005/8/layout/vList2"/>
    <dgm:cxn modelId="{EB0D4DCE-EFA2-4EAC-B31C-8E981603DF05}" type="presParOf" srcId="{200C7D83-A2B6-4724-8163-180A9A4DAECC}" destId="{4C94960C-572B-4F00-AA67-98617F5C1C01}" srcOrd="1" destOrd="0" presId="urn:microsoft.com/office/officeart/2005/8/layout/vList2"/>
    <dgm:cxn modelId="{8C812AE3-DB1C-49A7-BC48-889E0CB8BE75}" type="presParOf" srcId="{200C7D83-A2B6-4724-8163-180A9A4DAECC}" destId="{DF9D61C1-64B7-4884-ABE6-3E3E6B45644F}" srcOrd="2" destOrd="0" presId="urn:microsoft.com/office/officeart/2005/8/layout/vList2"/>
    <dgm:cxn modelId="{FE6D9E5D-BE99-4413-B4C2-65C029DB2DE8}" type="presParOf" srcId="{200C7D83-A2B6-4724-8163-180A9A4DAECC}" destId="{AA959BDC-379F-4BEC-AF04-F5A1E13EAB5D}" srcOrd="3" destOrd="0" presId="urn:microsoft.com/office/officeart/2005/8/layout/vList2"/>
    <dgm:cxn modelId="{39C57B16-8D1D-4599-9D88-D3F0884A3BC2}" type="presParOf" srcId="{200C7D83-A2B6-4724-8163-180A9A4DAECC}" destId="{668AE238-F763-4B6F-954E-E789365AD96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FCF22D-BCE4-4C6A-8BA6-135D9B72AEB0}"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C5D966C3-FA58-4F7C-8A9B-9338D3A7A35F}">
      <dgm:prSet/>
      <dgm:spPr/>
      <dgm:t>
        <a:bodyPr/>
        <a:lstStyle/>
        <a:p>
          <a:r>
            <a:rPr lang="en-US" dirty="0"/>
            <a:t>Participants pass a ball and share one positive action</a:t>
          </a:r>
        </a:p>
      </dgm:t>
    </dgm:pt>
    <dgm:pt modelId="{2D9EF052-D5A6-4D5B-86B7-D5CA5AA9EA95}" type="parTrans" cxnId="{34FF9498-3998-48FE-9A21-2F38FCA22F8D}">
      <dgm:prSet/>
      <dgm:spPr/>
      <dgm:t>
        <a:bodyPr/>
        <a:lstStyle/>
        <a:p>
          <a:endParaRPr lang="en-US"/>
        </a:p>
      </dgm:t>
    </dgm:pt>
    <dgm:pt modelId="{32B2DBFB-3368-4E35-9D9C-3C0121B0E84A}" type="sibTrans" cxnId="{34FF9498-3998-48FE-9A21-2F38FCA22F8D}">
      <dgm:prSet/>
      <dgm:spPr/>
      <dgm:t>
        <a:bodyPr/>
        <a:lstStyle/>
        <a:p>
          <a:endParaRPr lang="en-US"/>
        </a:p>
      </dgm:t>
    </dgm:pt>
    <dgm:pt modelId="{A2FC7AFB-9EB1-480B-A65E-CD3106137E2F}">
      <dgm:prSet/>
      <dgm:spPr/>
      <dgm:t>
        <a:bodyPr/>
        <a:lstStyle/>
        <a:p>
          <a:r>
            <a:rPr lang="en-US" dirty="0"/>
            <a:t>Discuss real-life classroom applications</a:t>
          </a:r>
        </a:p>
      </dgm:t>
    </dgm:pt>
    <dgm:pt modelId="{7D4635E0-F753-4F08-B740-FCCE368DDDC4}" type="parTrans" cxnId="{E83411FE-664B-4617-992F-F5C85053A7E3}">
      <dgm:prSet/>
      <dgm:spPr/>
      <dgm:t>
        <a:bodyPr/>
        <a:lstStyle/>
        <a:p>
          <a:endParaRPr lang="en-US"/>
        </a:p>
      </dgm:t>
    </dgm:pt>
    <dgm:pt modelId="{910F7615-B43C-40D0-8543-821440948738}" type="sibTrans" cxnId="{E83411FE-664B-4617-992F-F5C85053A7E3}">
      <dgm:prSet/>
      <dgm:spPr/>
      <dgm:t>
        <a:bodyPr/>
        <a:lstStyle/>
        <a:p>
          <a:endParaRPr lang="en-US"/>
        </a:p>
      </dgm:t>
    </dgm:pt>
    <dgm:pt modelId="{269DF810-3F0E-4B77-A138-FF5728F3CF72}">
      <dgm:prSet/>
      <dgm:spPr/>
      <dgm:t>
        <a:bodyPr/>
        <a:lstStyle/>
        <a:p>
          <a:r>
            <a:rPr lang="en-US" dirty="0"/>
            <a:t>Promotes positive peer interactions</a:t>
          </a:r>
        </a:p>
      </dgm:t>
    </dgm:pt>
    <dgm:pt modelId="{5FCDC616-234D-45BE-B7A4-3D00D12FD9A9}" type="parTrans" cxnId="{6CECC2BE-8569-4D89-8B4F-184513945DB1}">
      <dgm:prSet/>
      <dgm:spPr/>
      <dgm:t>
        <a:bodyPr/>
        <a:lstStyle/>
        <a:p>
          <a:endParaRPr lang="en-US"/>
        </a:p>
      </dgm:t>
    </dgm:pt>
    <dgm:pt modelId="{46F2A426-5512-49E7-934D-E94E3B974C83}" type="sibTrans" cxnId="{6CECC2BE-8569-4D89-8B4F-184513945DB1}">
      <dgm:prSet/>
      <dgm:spPr/>
      <dgm:t>
        <a:bodyPr/>
        <a:lstStyle/>
        <a:p>
          <a:endParaRPr lang="en-US"/>
        </a:p>
      </dgm:t>
    </dgm:pt>
    <dgm:pt modelId="{78F8B3F7-E175-46E8-9B66-C9720F183FCD}" type="pres">
      <dgm:prSet presAssocID="{28FCF22D-BCE4-4C6A-8BA6-135D9B72AEB0}" presName="diagram" presStyleCnt="0">
        <dgm:presLayoutVars>
          <dgm:dir/>
          <dgm:resizeHandles val="exact"/>
        </dgm:presLayoutVars>
      </dgm:prSet>
      <dgm:spPr/>
    </dgm:pt>
    <dgm:pt modelId="{57B4DA4B-7B3D-47D8-ABD0-92F09ACEBC71}" type="pres">
      <dgm:prSet presAssocID="{C5D966C3-FA58-4F7C-8A9B-9338D3A7A35F}" presName="node" presStyleLbl="node1" presStyleIdx="0" presStyleCnt="3">
        <dgm:presLayoutVars>
          <dgm:bulletEnabled val="1"/>
        </dgm:presLayoutVars>
      </dgm:prSet>
      <dgm:spPr/>
    </dgm:pt>
    <dgm:pt modelId="{BCC69BDF-0E5E-44D5-8A7A-C89844CC0B7C}" type="pres">
      <dgm:prSet presAssocID="{32B2DBFB-3368-4E35-9D9C-3C0121B0E84A}" presName="sibTrans" presStyleCnt="0"/>
      <dgm:spPr/>
    </dgm:pt>
    <dgm:pt modelId="{804F69EC-DA53-44BA-8375-41DBB90A2D91}" type="pres">
      <dgm:prSet presAssocID="{A2FC7AFB-9EB1-480B-A65E-CD3106137E2F}" presName="node" presStyleLbl="node1" presStyleIdx="1" presStyleCnt="3">
        <dgm:presLayoutVars>
          <dgm:bulletEnabled val="1"/>
        </dgm:presLayoutVars>
      </dgm:prSet>
      <dgm:spPr/>
    </dgm:pt>
    <dgm:pt modelId="{CC51B679-3359-4296-B437-0D58C00B3300}" type="pres">
      <dgm:prSet presAssocID="{910F7615-B43C-40D0-8543-821440948738}" presName="sibTrans" presStyleCnt="0"/>
      <dgm:spPr/>
    </dgm:pt>
    <dgm:pt modelId="{833E9242-25D1-4DB5-9ABD-CC9835D5D098}" type="pres">
      <dgm:prSet presAssocID="{269DF810-3F0E-4B77-A138-FF5728F3CF72}" presName="node" presStyleLbl="node1" presStyleIdx="2" presStyleCnt="3">
        <dgm:presLayoutVars>
          <dgm:bulletEnabled val="1"/>
        </dgm:presLayoutVars>
      </dgm:prSet>
      <dgm:spPr/>
    </dgm:pt>
  </dgm:ptLst>
  <dgm:cxnLst>
    <dgm:cxn modelId="{F8B4C205-4450-462F-B664-F91BDE9D2820}" type="presOf" srcId="{C5D966C3-FA58-4F7C-8A9B-9338D3A7A35F}" destId="{57B4DA4B-7B3D-47D8-ABD0-92F09ACEBC71}" srcOrd="0" destOrd="0" presId="urn:microsoft.com/office/officeart/2005/8/layout/default"/>
    <dgm:cxn modelId="{58E0713D-52F3-4EF6-8496-BC730A218308}" type="presOf" srcId="{A2FC7AFB-9EB1-480B-A65E-CD3106137E2F}" destId="{804F69EC-DA53-44BA-8375-41DBB90A2D91}" srcOrd="0" destOrd="0" presId="urn:microsoft.com/office/officeart/2005/8/layout/default"/>
    <dgm:cxn modelId="{28AAD262-89A5-408F-ABE2-FBEEEDACE7CC}" type="presOf" srcId="{269DF810-3F0E-4B77-A138-FF5728F3CF72}" destId="{833E9242-25D1-4DB5-9ABD-CC9835D5D098}" srcOrd="0" destOrd="0" presId="urn:microsoft.com/office/officeart/2005/8/layout/default"/>
    <dgm:cxn modelId="{34FF9498-3998-48FE-9A21-2F38FCA22F8D}" srcId="{28FCF22D-BCE4-4C6A-8BA6-135D9B72AEB0}" destId="{C5D966C3-FA58-4F7C-8A9B-9338D3A7A35F}" srcOrd="0" destOrd="0" parTransId="{2D9EF052-D5A6-4D5B-86B7-D5CA5AA9EA95}" sibTransId="{32B2DBFB-3368-4E35-9D9C-3C0121B0E84A}"/>
    <dgm:cxn modelId="{6CECC2BE-8569-4D89-8B4F-184513945DB1}" srcId="{28FCF22D-BCE4-4C6A-8BA6-135D9B72AEB0}" destId="{269DF810-3F0E-4B77-A138-FF5728F3CF72}" srcOrd="2" destOrd="0" parTransId="{5FCDC616-234D-45BE-B7A4-3D00D12FD9A9}" sibTransId="{46F2A426-5512-49E7-934D-E94E3B974C83}"/>
    <dgm:cxn modelId="{2BC83FF4-496F-4AE9-8144-10634851A77A}" type="presOf" srcId="{28FCF22D-BCE4-4C6A-8BA6-135D9B72AEB0}" destId="{78F8B3F7-E175-46E8-9B66-C9720F183FCD}" srcOrd="0" destOrd="0" presId="urn:microsoft.com/office/officeart/2005/8/layout/default"/>
    <dgm:cxn modelId="{E83411FE-664B-4617-992F-F5C85053A7E3}" srcId="{28FCF22D-BCE4-4C6A-8BA6-135D9B72AEB0}" destId="{A2FC7AFB-9EB1-480B-A65E-CD3106137E2F}" srcOrd="1" destOrd="0" parTransId="{7D4635E0-F753-4F08-B740-FCCE368DDDC4}" sibTransId="{910F7615-B43C-40D0-8543-821440948738}"/>
    <dgm:cxn modelId="{7BAAC530-9519-4B40-AA86-E50BDB9F7B08}" type="presParOf" srcId="{78F8B3F7-E175-46E8-9B66-C9720F183FCD}" destId="{57B4DA4B-7B3D-47D8-ABD0-92F09ACEBC71}" srcOrd="0" destOrd="0" presId="urn:microsoft.com/office/officeart/2005/8/layout/default"/>
    <dgm:cxn modelId="{776C0ED6-A740-47FB-A11F-3E30B68FEF9F}" type="presParOf" srcId="{78F8B3F7-E175-46E8-9B66-C9720F183FCD}" destId="{BCC69BDF-0E5E-44D5-8A7A-C89844CC0B7C}" srcOrd="1" destOrd="0" presId="urn:microsoft.com/office/officeart/2005/8/layout/default"/>
    <dgm:cxn modelId="{CB011825-146D-434D-AC33-E91622495691}" type="presParOf" srcId="{78F8B3F7-E175-46E8-9B66-C9720F183FCD}" destId="{804F69EC-DA53-44BA-8375-41DBB90A2D91}" srcOrd="2" destOrd="0" presId="urn:microsoft.com/office/officeart/2005/8/layout/default"/>
    <dgm:cxn modelId="{E2D344CE-7A6D-4E0E-ABAB-DB165C3DB281}" type="presParOf" srcId="{78F8B3F7-E175-46E8-9B66-C9720F183FCD}" destId="{CC51B679-3359-4296-B437-0D58C00B3300}" srcOrd="3" destOrd="0" presId="urn:microsoft.com/office/officeart/2005/8/layout/default"/>
    <dgm:cxn modelId="{01645131-A47C-406E-B930-C1F33E5C0C27}" type="presParOf" srcId="{78F8B3F7-E175-46E8-9B66-C9720F183FCD}" destId="{833E9242-25D1-4DB5-9ABD-CC9835D5D098}"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D8E641-FC76-4CD1-B47B-B6A20FF0443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06934FE-DD57-43DE-AD91-AF8B25DF65B8}">
      <dgm:prSet/>
      <dgm:spPr/>
      <dgm:t>
        <a:bodyPr/>
        <a:lstStyle/>
        <a:p>
          <a:pPr>
            <a:defRPr cap="all"/>
          </a:pPr>
          <a:r>
            <a:rPr lang="en-US" dirty="0"/>
            <a:t>How to integrate SEL strategies</a:t>
          </a:r>
        </a:p>
      </dgm:t>
    </dgm:pt>
    <dgm:pt modelId="{735F852D-C70C-4C58-95AB-B6596246FA7D}" type="parTrans" cxnId="{51D5A9DE-1EEE-4FCE-8C57-C996C1E85A9C}">
      <dgm:prSet/>
      <dgm:spPr/>
      <dgm:t>
        <a:bodyPr/>
        <a:lstStyle/>
        <a:p>
          <a:endParaRPr lang="en-US"/>
        </a:p>
      </dgm:t>
    </dgm:pt>
    <dgm:pt modelId="{90EEA630-A9F7-4FDB-846C-B5621BFC987D}" type="sibTrans" cxnId="{51D5A9DE-1EEE-4FCE-8C57-C996C1E85A9C}">
      <dgm:prSet/>
      <dgm:spPr/>
      <dgm:t>
        <a:bodyPr/>
        <a:lstStyle/>
        <a:p>
          <a:endParaRPr lang="en-US"/>
        </a:p>
      </dgm:t>
    </dgm:pt>
    <dgm:pt modelId="{CECB8AA7-21D3-485C-BC83-E720F0F8AA16}">
      <dgm:prSet/>
      <dgm:spPr/>
      <dgm:t>
        <a:bodyPr/>
        <a:lstStyle/>
        <a:p>
          <a:pPr>
            <a:defRPr cap="all"/>
          </a:pPr>
          <a:r>
            <a:rPr lang="en-US" dirty="0"/>
            <a:t>Journaling</a:t>
          </a:r>
        </a:p>
      </dgm:t>
    </dgm:pt>
    <dgm:pt modelId="{5871393F-90E0-4424-AC3F-FFFAB6F5BA79}" type="parTrans" cxnId="{9B0E384B-7A1A-4B6D-AEB3-CAB769B1979E}">
      <dgm:prSet/>
      <dgm:spPr/>
      <dgm:t>
        <a:bodyPr/>
        <a:lstStyle/>
        <a:p>
          <a:endParaRPr lang="en-US"/>
        </a:p>
      </dgm:t>
    </dgm:pt>
    <dgm:pt modelId="{7E9B758E-9410-48EC-A75E-9343576D7A39}" type="sibTrans" cxnId="{9B0E384B-7A1A-4B6D-AEB3-CAB769B1979E}">
      <dgm:prSet/>
      <dgm:spPr/>
      <dgm:t>
        <a:bodyPr/>
        <a:lstStyle/>
        <a:p>
          <a:endParaRPr lang="en-US"/>
        </a:p>
      </dgm:t>
    </dgm:pt>
    <dgm:pt modelId="{84E39FFD-F362-47B2-87EA-5B2865EF4F49}">
      <dgm:prSet/>
      <dgm:spPr/>
      <dgm:t>
        <a:bodyPr/>
        <a:lstStyle/>
        <a:p>
          <a:pPr>
            <a:defRPr cap="all"/>
          </a:pPr>
          <a:r>
            <a:rPr lang="en-US" dirty="0"/>
            <a:t>Group discussion</a:t>
          </a:r>
        </a:p>
      </dgm:t>
    </dgm:pt>
    <dgm:pt modelId="{D4C64019-5AC1-475D-9A7C-CA4AC21A9651}" type="parTrans" cxnId="{6A774EE1-6D8B-4AA6-BD9F-AF5F982E1BF6}">
      <dgm:prSet/>
      <dgm:spPr/>
      <dgm:t>
        <a:bodyPr/>
        <a:lstStyle/>
        <a:p>
          <a:endParaRPr lang="en-US"/>
        </a:p>
      </dgm:t>
    </dgm:pt>
    <dgm:pt modelId="{38E478B3-F85C-41CD-804E-7302C545A9DC}" type="sibTrans" cxnId="{6A774EE1-6D8B-4AA6-BD9F-AF5F982E1BF6}">
      <dgm:prSet/>
      <dgm:spPr/>
      <dgm:t>
        <a:bodyPr/>
        <a:lstStyle/>
        <a:p>
          <a:endParaRPr lang="en-US"/>
        </a:p>
      </dgm:t>
    </dgm:pt>
    <dgm:pt modelId="{DDF9F3CB-542E-4C10-B256-3C124C35076E}">
      <dgm:prSet/>
      <dgm:spPr/>
      <dgm:t>
        <a:bodyPr/>
        <a:lstStyle/>
        <a:p>
          <a:pPr>
            <a:defRPr cap="all"/>
          </a:pPr>
          <a:r>
            <a:rPr lang="en-US" dirty="0"/>
            <a:t>Action planning</a:t>
          </a:r>
        </a:p>
      </dgm:t>
    </dgm:pt>
    <dgm:pt modelId="{613BBE16-D109-4A4C-B9CC-ED650FDDBEB5}" type="parTrans" cxnId="{3E3EC4FC-1912-4EB8-8BA0-6E4D99AD901B}">
      <dgm:prSet/>
      <dgm:spPr/>
      <dgm:t>
        <a:bodyPr/>
        <a:lstStyle/>
        <a:p>
          <a:endParaRPr lang="en-US"/>
        </a:p>
      </dgm:t>
    </dgm:pt>
    <dgm:pt modelId="{7D7E536C-CE82-4A54-905C-3B678C3D6DFA}" type="sibTrans" cxnId="{3E3EC4FC-1912-4EB8-8BA0-6E4D99AD901B}">
      <dgm:prSet/>
      <dgm:spPr/>
      <dgm:t>
        <a:bodyPr/>
        <a:lstStyle/>
        <a:p>
          <a:endParaRPr lang="en-US"/>
        </a:p>
      </dgm:t>
    </dgm:pt>
    <dgm:pt modelId="{F0F0EB4B-2B08-4BB3-B5E1-892BFA9CBD48}" type="pres">
      <dgm:prSet presAssocID="{2AD8E641-FC76-4CD1-B47B-B6A20FF04438}" presName="root" presStyleCnt="0">
        <dgm:presLayoutVars>
          <dgm:dir/>
          <dgm:resizeHandles val="exact"/>
        </dgm:presLayoutVars>
      </dgm:prSet>
      <dgm:spPr/>
    </dgm:pt>
    <dgm:pt modelId="{56141DEE-7965-40FC-B0A1-86440841FC4F}" type="pres">
      <dgm:prSet presAssocID="{106934FE-DD57-43DE-AD91-AF8B25DF65B8}" presName="compNode" presStyleCnt="0"/>
      <dgm:spPr/>
    </dgm:pt>
    <dgm:pt modelId="{371CE198-0E1C-4D16-A23D-CF4A7D7A5715}" type="pres">
      <dgm:prSet presAssocID="{106934FE-DD57-43DE-AD91-AF8B25DF65B8}" presName="iconBgRect" presStyleLbl="bgShp" presStyleIdx="0" presStyleCnt="4"/>
      <dgm:spPr>
        <a:prstGeom prst="round2DiagRect">
          <a:avLst>
            <a:gd name="adj1" fmla="val 29727"/>
            <a:gd name="adj2" fmla="val 0"/>
          </a:avLst>
        </a:prstGeom>
      </dgm:spPr>
    </dgm:pt>
    <dgm:pt modelId="{EEC78A54-8564-4548-B69F-E8D1FD737A64}" type="pres">
      <dgm:prSet presAssocID="{106934FE-DD57-43DE-AD91-AF8B25DF65B8}"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Network"/>
        </a:ext>
      </dgm:extLst>
    </dgm:pt>
    <dgm:pt modelId="{7F693B1D-B7D1-468B-9801-15B83E9867CE}" type="pres">
      <dgm:prSet presAssocID="{106934FE-DD57-43DE-AD91-AF8B25DF65B8}" presName="spaceRect" presStyleCnt="0"/>
      <dgm:spPr/>
    </dgm:pt>
    <dgm:pt modelId="{D04DFD3B-36DE-4836-8570-FD2C737438D4}" type="pres">
      <dgm:prSet presAssocID="{106934FE-DD57-43DE-AD91-AF8B25DF65B8}" presName="textRect" presStyleLbl="revTx" presStyleIdx="0" presStyleCnt="4">
        <dgm:presLayoutVars>
          <dgm:chMax val="1"/>
          <dgm:chPref val="1"/>
        </dgm:presLayoutVars>
      </dgm:prSet>
      <dgm:spPr/>
    </dgm:pt>
    <dgm:pt modelId="{CD1CA874-75B6-467E-A579-4E8126492FE0}" type="pres">
      <dgm:prSet presAssocID="{90EEA630-A9F7-4FDB-846C-B5621BFC987D}" presName="sibTrans" presStyleCnt="0"/>
      <dgm:spPr/>
    </dgm:pt>
    <dgm:pt modelId="{F097964B-1C5B-4CDC-9966-5C726013A673}" type="pres">
      <dgm:prSet presAssocID="{CECB8AA7-21D3-485C-BC83-E720F0F8AA16}" presName="compNode" presStyleCnt="0"/>
      <dgm:spPr/>
    </dgm:pt>
    <dgm:pt modelId="{45E6713C-3902-4544-ABD8-8D8DA1A19EA6}" type="pres">
      <dgm:prSet presAssocID="{CECB8AA7-21D3-485C-BC83-E720F0F8AA16}" presName="iconBgRect" presStyleLbl="bgShp" presStyleIdx="1" presStyleCnt="4"/>
      <dgm:spPr>
        <a:prstGeom prst="round2DiagRect">
          <a:avLst>
            <a:gd name="adj1" fmla="val 29727"/>
            <a:gd name="adj2" fmla="val 0"/>
          </a:avLst>
        </a:prstGeom>
      </dgm:spPr>
    </dgm:pt>
    <dgm:pt modelId="{42443B19-EC22-40CC-B938-5CB7381F191D}" type="pres">
      <dgm:prSet presAssocID="{CECB8AA7-21D3-485C-BC83-E720F0F8AA16}"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Book"/>
        </a:ext>
      </dgm:extLst>
    </dgm:pt>
    <dgm:pt modelId="{E5692F84-4C33-48DD-BC4D-9CBD909D6B46}" type="pres">
      <dgm:prSet presAssocID="{CECB8AA7-21D3-485C-BC83-E720F0F8AA16}" presName="spaceRect" presStyleCnt="0"/>
      <dgm:spPr/>
    </dgm:pt>
    <dgm:pt modelId="{B24B5A65-FC6A-408B-B4E9-9116DDB68FA0}" type="pres">
      <dgm:prSet presAssocID="{CECB8AA7-21D3-485C-BC83-E720F0F8AA16}" presName="textRect" presStyleLbl="revTx" presStyleIdx="1" presStyleCnt="4">
        <dgm:presLayoutVars>
          <dgm:chMax val="1"/>
          <dgm:chPref val="1"/>
        </dgm:presLayoutVars>
      </dgm:prSet>
      <dgm:spPr/>
    </dgm:pt>
    <dgm:pt modelId="{58F033B5-7A5D-473A-83F9-3171D3570903}" type="pres">
      <dgm:prSet presAssocID="{7E9B758E-9410-48EC-A75E-9343576D7A39}" presName="sibTrans" presStyleCnt="0"/>
      <dgm:spPr/>
    </dgm:pt>
    <dgm:pt modelId="{DE68206D-CB18-442B-93AC-328BC072E233}" type="pres">
      <dgm:prSet presAssocID="{84E39FFD-F362-47B2-87EA-5B2865EF4F49}" presName="compNode" presStyleCnt="0"/>
      <dgm:spPr/>
    </dgm:pt>
    <dgm:pt modelId="{FFC1F9F2-A684-4C89-B18F-571652DF5D14}" type="pres">
      <dgm:prSet presAssocID="{84E39FFD-F362-47B2-87EA-5B2865EF4F49}" presName="iconBgRect" presStyleLbl="bgShp" presStyleIdx="2" presStyleCnt="4"/>
      <dgm:spPr>
        <a:prstGeom prst="round2DiagRect">
          <a:avLst>
            <a:gd name="adj1" fmla="val 29727"/>
            <a:gd name="adj2" fmla="val 0"/>
          </a:avLst>
        </a:prstGeom>
      </dgm:spPr>
    </dgm:pt>
    <dgm:pt modelId="{0D19E0B8-9C68-4DBF-B06F-59395CFBD9B5}" type="pres">
      <dgm:prSet presAssocID="{84E39FFD-F362-47B2-87EA-5B2865EF4F49}"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at"/>
        </a:ext>
      </dgm:extLst>
    </dgm:pt>
    <dgm:pt modelId="{4778085C-30C5-4330-A876-9DD70CB6915C}" type="pres">
      <dgm:prSet presAssocID="{84E39FFD-F362-47B2-87EA-5B2865EF4F49}" presName="spaceRect" presStyleCnt="0"/>
      <dgm:spPr/>
    </dgm:pt>
    <dgm:pt modelId="{076F2599-F1D1-4043-A32D-E8FBEC952059}" type="pres">
      <dgm:prSet presAssocID="{84E39FFD-F362-47B2-87EA-5B2865EF4F49}" presName="textRect" presStyleLbl="revTx" presStyleIdx="2" presStyleCnt="4">
        <dgm:presLayoutVars>
          <dgm:chMax val="1"/>
          <dgm:chPref val="1"/>
        </dgm:presLayoutVars>
      </dgm:prSet>
      <dgm:spPr/>
    </dgm:pt>
    <dgm:pt modelId="{F1EFD9E7-707A-4B20-BFF7-8D967633B6DA}" type="pres">
      <dgm:prSet presAssocID="{38E478B3-F85C-41CD-804E-7302C545A9DC}" presName="sibTrans" presStyleCnt="0"/>
      <dgm:spPr/>
    </dgm:pt>
    <dgm:pt modelId="{C323D9DF-8A97-4C40-98EF-70F9C91F0959}" type="pres">
      <dgm:prSet presAssocID="{DDF9F3CB-542E-4C10-B256-3C124C35076E}" presName="compNode" presStyleCnt="0"/>
      <dgm:spPr/>
    </dgm:pt>
    <dgm:pt modelId="{317ACA89-4225-4249-9A54-6EFA3E72B25E}" type="pres">
      <dgm:prSet presAssocID="{DDF9F3CB-542E-4C10-B256-3C124C35076E}" presName="iconBgRect" presStyleLbl="bgShp" presStyleIdx="3" presStyleCnt="4"/>
      <dgm:spPr>
        <a:prstGeom prst="round2DiagRect">
          <a:avLst>
            <a:gd name="adj1" fmla="val 29727"/>
            <a:gd name="adj2" fmla="val 0"/>
          </a:avLst>
        </a:prstGeom>
      </dgm:spPr>
    </dgm:pt>
    <dgm:pt modelId="{0EB56C21-F27C-4FA0-B363-D5D0F74AC522}" type="pres">
      <dgm:prSet presAssocID="{DDF9F3CB-542E-4C10-B256-3C124C35076E}"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E18764E3-49D0-4ACA-BD32-5F11D108F9DF}" type="pres">
      <dgm:prSet presAssocID="{DDF9F3CB-542E-4C10-B256-3C124C35076E}" presName="spaceRect" presStyleCnt="0"/>
      <dgm:spPr/>
    </dgm:pt>
    <dgm:pt modelId="{71221DE6-8B4F-4753-8309-CC58D9476B7D}" type="pres">
      <dgm:prSet presAssocID="{DDF9F3CB-542E-4C10-B256-3C124C35076E}" presName="textRect" presStyleLbl="revTx" presStyleIdx="3" presStyleCnt="4">
        <dgm:presLayoutVars>
          <dgm:chMax val="1"/>
          <dgm:chPref val="1"/>
        </dgm:presLayoutVars>
      </dgm:prSet>
      <dgm:spPr/>
    </dgm:pt>
  </dgm:ptLst>
  <dgm:cxnLst>
    <dgm:cxn modelId="{DE87410A-CC5F-463F-8218-DCF7BDB10F6B}" type="presOf" srcId="{DDF9F3CB-542E-4C10-B256-3C124C35076E}" destId="{71221DE6-8B4F-4753-8309-CC58D9476B7D}" srcOrd="0" destOrd="0" presId="urn:microsoft.com/office/officeart/2018/5/layout/IconLeafLabelList"/>
    <dgm:cxn modelId="{7C054741-764E-47AA-9F54-5830FCDCDAA9}" type="presOf" srcId="{84E39FFD-F362-47B2-87EA-5B2865EF4F49}" destId="{076F2599-F1D1-4043-A32D-E8FBEC952059}" srcOrd="0" destOrd="0" presId="urn:microsoft.com/office/officeart/2018/5/layout/IconLeafLabelList"/>
    <dgm:cxn modelId="{9B0E384B-7A1A-4B6D-AEB3-CAB769B1979E}" srcId="{2AD8E641-FC76-4CD1-B47B-B6A20FF04438}" destId="{CECB8AA7-21D3-485C-BC83-E720F0F8AA16}" srcOrd="1" destOrd="0" parTransId="{5871393F-90E0-4424-AC3F-FFFAB6F5BA79}" sibTransId="{7E9B758E-9410-48EC-A75E-9343576D7A39}"/>
    <dgm:cxn modelId="{E355A258-F737-4A7D-AC01-68014FE0CE65}" type="presOf" srcId="{106934FE-DD57-43DE-AD91-AF8B25DF65B8}" destId="{D04DFD3B-36DE-4836-8570-FD2C737438D4}" srcOrd="0" destOrd="0" presId="urn:microsoft.com/office/officeart/2018/5/layout/IconLeafLabelList"/>
    <dgm:cxn modelId="{657D2893-0B85-4DDD-8B17-FAFB87F69361}" type="presOf" srcId="{2AD8E641-FC76-4CD1-B47B-B6A20FF04438}" destId="{F0F0EB4B-2B08-4BB3-B5E1-892BFA9CBD48}" srcOrd="0" destOrd="0" presId="urn:microsoft.com/office/officeart/2018/5/layout/IconLeafLabelList"/>
    <dgm:cxn modelId="{2598BAB3-5821-4E38-AE27-0E2AC888E201}" type="presOf" srcId="{CECB8AA7-21D3-485C-BC83-E720F0F8AA16}" destId="{B24B5A65-FC6A-408B-B4E9-9116DDB68FA0}" srcOrd="0" destOrd="0" presId="urn:microsoft.com/office/officeart/2018/5/layout/IconLeafLabelList"/>
    <dgm:cxn modelId="{51D5A9DE-1EEE-4FCE-8C57-C996C1E85A9C}" srcId="{2AD8E641-FC76-4CD1-B47B-B6A20FF04438}" destId="{106934FE-DD57-43DE-AD91-AF8B25DF65B8}" srcOrd="0" destOrd="0" parTransId="{735F852D-C70C-4C58-95AB-B6596246FA7D}" sibTransId="{90EEA630-A9F7-4FDB-846C-B5621BFC987D}"/>
    <dgm:cxn modelId="{6A774EE1-6D8B-4AA6-BD9F-AF5F982E1BF6}" srcId="{2AD8E641-FC76-4CD1-B47B-B6A20FF04438}" destId="{84E39FFD-F362-47B2-87EA-5B2865EF4F49}" srcOrd="2" destOrd="0" parTransId="{D4C64019-5AC1-475D-9A7C-CA4AC21A9651}" sibTransId="{38E478B3-F85C-41CD-804E-7302C545A9DC}"/>
    <dgm:cxn modelId="{3E3EC4FC-1912-4EB8-8BA0-6E4D99AD901B}" srcId="{2AD8E641-FC76-4CD1-B47B-B6A20FF04438}" destId="{DDF9F3CB-542E-4C10-B256-3C124C35076E}" srcOrd="3" destOrd="0" parTransId="{613BBE16-D109-4A4C-B9CC-ED650FDDBEB5}" sibTransId="{7D7E536C-CE82-4A54-905C-3B678C3D6DFA}"/>
    <dgm:cxn modelId="{E9DF6185-9E63-475C-BF14-7645AC966B09}" type="presParOf" srcId="{F0F0EB4B-2B08-4BB3-B5E1-892BFA9CBD48}" destId="{56141DEE-7965-40FC-B0A1-86440841FC4F}" srcOrd="0" destOrd="0" presId="urn:microsoft.com/office/officeart/2018/5/layout/IconLeafLabelList"/>
    <dgm:cxn modelId="{21325DE2-8F56-462D-9EC9-01022B451F25}" type="presParOf" srcId="{56141DEE-7965-40FC-B0A1-86440841FC4F}" destId="{371CE198-0E1C-4D16-A23D-CF4A7D7A5715}" srcOrd="0" destOrd="0" presId="urn:microsoft.com/office/officeart/2018/5/layout/IconLeafLabelList"/>
    <dgm:cxn modelId="{44E872E9-E9BB-40A5-A0B2-6B5084B91A0C}" type="presParOf" srcId="{56141DEE-7965-40FC-B0A1-86440841FC4F}" destId="{EEC78A54-8564-4548-B69F-E8D1FD737A64}" srcOrd="1" destOrd="0" presId="urn:microsoft.com/office/officeart/2018/5/layout/IconLeafLabelList"/>
    <dgm:cxn modelId="{5F88C374-476A-4355-8D87-D530D42A1566}" type="presParOf" srcId="{56141DEE-7965-40FC-B0A1-86440841FC4F}" destId="{7F693B1D-B7D1-468B-9801-15B83E9867CE}" srcOrd="2" destOrd="0" presId="urn:microsoft.com/office/officeart/2018/5/layout/IconLeafLabelList"/>
    <dgm:cxn modelId="{8F69468F-5B91-41EB-89B3-B562BC4F743D}" type="presParOf" srcId="{56141DEE-7965-40FC-B0A1-86440841FC4F}" destId="{D04DFD3B-36DE-4836-8570-FD2C737438D4}" srcOrd="3" destOrd="0" presId="urn:microsoft.com/office/officeart/2018/5/layout/IconLeafLabelList"/>
    <dgm:cxn modelId="{D87802F5-F4FD-411F-A725-0C268DE4AA67}" type="presParOf" srcId="{F0F0EB4B-2B08-4BB3-B5E1-892BFA9CBD48}" destId="{CD1CA874-75B6-467E-A579-4E8126492FE0}" srcOrd="1" destOrd="0" presId="urn:microsoft.com/office/officeart/2018/5/layout/IconLeafLabelList"/>
    <dgm:cxn modelId="{E9526C13-FDEF-45ED-9366-EB9BE7816362}" type="presParOf" srcId="{F0F0EB4B-2B08-4BB3-B5E1-892BFA9CBD48}" destId="{F097964B-1C5B-4CDC-9966-5C726013A673}" srcOrd="2" destOrd="0" presId="urn:microsoft.com/office/officeart/2018/5/layout/IconLeafLabelList"/>
    <dgm:cxn modelId="{CE289767-3D48-4740-889F-F38A242213A8}" type="presParOf" srcId="{F097964B-1C5B-4CDC-9966-5C726013A673}" destId="{45E6713C-3902-4544-ABD8-8D8DA1A19EA6}" srcOrd="0" destOrd="0" presId="urn:microsoft.com/office/officeart/2018/5/layout/IconLeafLabelList"/>
    <dgm:cxn modelId="{D8D6A35B-71EE-4054-A8DB-9C2AF7D1B68B}" type="presParOf" srcId="{F097964B-1C5B-4CDC-9966-5C726013A673}" destId="{42443B19-EC22-40CC-B938-5CB7381F191D}" srcOrd="1" destOrd="0" presId="urn:microsoft.com/office/officeart/2018/5/layout/IconLeafLabelList"/>
    <dgm:cxn modelId="{29CDFB0E-FC00-46EE-8FC7-FF9349F17B71}" type="presParOf" srcId="{F097964B-1C5B-4CDC-9966-5C726013A673}" destId="{E5692F84-4C33-48DD-BC4D-9CBD909D6B46}" srcOrd="2" destOrd="0" presId="urn:microsoft.com/office/officeart/2018/5/layout/IconLeafLabelList"/>
    <dgm:cxn modelId="{C5AA0F8E-444C-4C07-BC25-BFD91902FD22}" type="presParOf" srcId="{F097964B-1C5B-4CDC-9966-5C726013A673}" destId="{B24B5A65-FC6A-408B-B4E9-9116DDB68FA0}" srcOrd="3" destOrd="0" presId="urn:microsoft.com/office/officeart/2018/5/layout/IconLeafLabelList"/>
    <dgm:cxn modelId="{232CF59F-6B8C-4A36-B101-EB94169DF76B}" type="presParOf" srcId="{F0F0EB4B-2B08-4BB3-B5E1-892BFA9CBD48}" destId="{58F033B5-7A5D-473A-83F9-3171D3570903}" srcOrd="3" destOrd="0" presId="urn:microsoft.com/office/officeart/2018/5/layout/IconLeafLabelList"/>
    <dgm:cxn modelId="{30605E16-F882-4E3E-A45B-18DB468E0B10}" type="presParOf" srcId="{F0F0EB4B-2B08-4BB3-B5E1-892BFA9CBD48}" destId="{DE68206D-CB18-442B-93AC-328BC072E233}" srcOrd="4" destOrd="0" presId="urn:microsoft.com/office/officeart/2018/5/layout/IconLeafLabelList"/>
    <dgm:cxn modelId="{FD7E1E50-F85F-4E82-A26A-5DF41EBB9CCB}" type="presParOf" srcId="{DE68206D-CB18-442B-93AC-328BC072E233}" destId="{FFC1F9F2-A684-4C89-B18F-571652DF5D14}" srcOrd="0" destOrd="0" presId="urn:microsoft.com/office/officeart/2018/5/layout/IconLeafLabelList"/>
    <dgm:cxn modelId="{D3CD564B-5FAE-4944-B707-1346C578E92E}" type="presParOf" srcId="{DE68206D-CB18-442B-93AC-328BC072E233}" destId="{0D19E0B8-9C68-4DBF-B06F-59395CFBD9B5}" srcOrd="1" destOrd="0" presId="urn:microsoft.com/office/officeart/2018/5/layout/IconLeafLabelList"/>
    <dgm:cxn modelId="{300D4FDB-18FA-42DB-887B-42EE9D77F616}" type="presParOf" srcId="{DE68206D-CB18-442B-93AC-328BC072E233}" destId="{4778085C-30C5-4330-A876-9DD70CB6915C}" srcOrd="2" destOrd="0" presId="urn:microsoft.com/office/officeart/2018/5/layout/IconLeafLabelList"/>
    <dgm:cxn modelId="{821B9E5C-9552-40AF-A20D-17690300E5C6}" type="presParOf" srcId="{DE68206D-CB18-442B-93AC-328BC072E233}" destId="{076F2599-F1D1-4043-A32D-E8FBEC952059}" srcOrd="3" destOrd="0" presId="urn:microsoft.com/office/officeart/2018/5/layout/IconLeafLabelList"/>
    <dgm:cxn modelId="{74E72914-C07D-42A5-A326-0C42449E5FB6}" type="presParOf" srcId="{F0F0EB4B-2B08-4BB3-B5E1-892BFA9CBD48}" destId="{F1EFD9E7-707A-4B20-BFF7-8D967633B6DA}" srcOrd="5" destOrd="0" presId="urn:microsoft.com/office/officeart/2018/5/layout/IconLeafLabelList"/>
    <dgm:cxn modelId="{1B3344DC-FFC7-469F-BD2A-22CD097343DF}" type="presParOf" srcId="{F0F0EB4B-2B08-4BB3-B5E1-892BFA9CBD48}" destId="{C323D9DF-8A97-4C40-98EF-70F9C91F0959}" srcOrd="6" destOrd="0" presId="urn:microsoft.com/office/officeart/2018/5/layout/IconLeafLabelList"/>
    <dgm:cxn modelId="{F4F334E4-D13F-4622-9B04-D429B45F5611}" type="presParOf" srcId="{C323D9DF-8A97-4C40-98EF-70F9C91F0959}" destId="{317ACA89-4225-4249-9A54-6EFA3E72B25E}" srcOrd="0" destOrd="0" presId="urn:microsoft.com/office/officeart/2018/5/layout/IconLeafLabelList"/>
    <dgm:cxn modelId="{537F78D2-168D-40EF-8A28-5B7FA5FF8EF1}" type="presParOf" srcId="{C323D9DF-8A97-4C40-98EF-70F9C91F0959}" destId="{0EB56C21-F27C-4FA0-B363-D5D0F74AC522}" srcOrd="1" destOrd="0" presId="urn:microsoft.com/office/officeart/2018/5/layout/IconLeafLabelList"/>
    <dgm:cxn modelId="{32059038-0460-4C6A-8188-51F4520D72C9}" type="presParOf" srcId="{C323D9DF-8A97-4C40-98EF-70F9C91F0959}" destId="{E18764E3-49D0-4ACA-BD32-5F11D108F9DF}" srcOrd="2" destOrd="0" presId="urn:microsoft.com/office/officeart/2018/5/layout/IconLeafLabelList"/>
    <dgm:cxn modelId="{31789918-7CDF-4564-9354-E40CA5878085}" type="presParOf" srcId="{C323D9DF-8A97-4C40-98EF-70F9C91F0959}" destId="{71221DE6-8B4F-4753-8309-CC58D9476B7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4FC15-0672-4402-9D05-848E67AF9051}">
      <dsp:nvSpPr>
        <dsp:cNvPr id="0" name=""/>
        <dsp:cNvSpPr/>
      </dsp:nvSpPr>
      <dsp:spPr>
        <a:xfrm>
          <a:off x="3487068" y="864923"/>
          <a:ext cx="665764" cy="91440"/>
        </a:xfrm>
        <a:custGeom>
          <a:avLst/>
          <a:gdLst/>
          <a:ahLst/>
          <a:cxnLst/>
          <a:rect l="0" t="0" r="0" b="0"/>
          <a:pathLst>
            <a:path>
              <a:moveTo>
                <a:pt x="0" y="45720"/>
              </a:moveTo>
              <a:lnTo>
                <a:pt x="665764"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02541" y="907161"/>
        <a:ext cx="34818" cy="6963"/>
      </dsp:txXfrm>
    </dsp:sp>
    <dsp:sp modelId="{2D4E658C-FE17-46A9-B741-C0E807EEB86B}">
      <dsp:nvSpPr>
        <dsp:cNvPr id="0" name=""/>
        <dsp:cNvSpPr/>
      </dsp:nvSpPr>
      <dsp:spPr>
        <a:xfrm>
          <a:off x="461195" y="2341"/>
          <a:ext cx="3027673" cy="18166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59" tIns="155728" rIns="148359" bIns="155728" numCol="1" spcCol="1270" anchor="ctr" anchorCtr="0">
          <a:noAutofit/>
        </a:bodyPr>
        <a:lstStyle/>
        <a:p>
          <a:pPr marL="0" lvl="0" indent="0" algn="ctr" defTabSz="844550">
            <a:lnSpc>
              <a:spcPct val="90000"/>
            </a:lnSpc>
            <a:spcBef>
              <a:spcPct val="0"/>
            </a:spcBef>
            <a:spcAft>
              <a:spcPct val="35000"/>
            </a:spcAft>
            <a:buNone/>
          </a:pPr>
          <a:r>
            <a:rPr lang="en-US" sz="1900" kern="1200" dirty="0"/>
            <a:t>By the end of this training, 90% of participants will demonstrate understanding of SEL by identifying two strategies that support:</a:t>
          </a:r>
        </a:p>
      </dsp:txBody>
      <dsp:txXfrm>
        <a:off x="461195" y="2341"/>
        <a:ext cx="3027673" cy="1816603"/>
      </dsp:txXfrm>
    </dsp:sp>
    <dsp:sp modelId="{DE42E6B4-E2A7-4C0E-B5E6-5A79F78D66AC}">
      <dsp:nvSpPr>
        <dsp:cNvPr id="0" name=""/>
        <dsp:cNvSpPr/>
      </dsp:nvSpPr>
      <dsp:spPr>
        <a:xfrm>
          <a:off x="1975032" y="1817145"/>
          <a:ext cx="3724037" cy="665764"/>
        </a:xfrm>
        <a:custGeom>
          <a:avLst/>
          <a:gdLst/>
          <a:ahLst/>
          <a:cxnLst/>
          <a:rect l="0" t="0" r="0" b="0"/>
          <a:pathLst>
            <a:path>
              <a:moveTo>
                <a:pt x="3724037" y="0"/>
              </a:moveTo>
              <a:lnTo>
                <a:pt x="3724037" y="349982"/>
              </a:lnTo>
              <a:lnTo>
                <a:pt x="0" y="349982"/>
              </a:lnTo>
              <a:lnTo>
                <a:pt x="0" y="665764"/>
              </a:lnTo>
            </a:path>
          </a:pathLst>
        </a:custGeom>
        <a:noFill/>
        <a:ln w="9525" cap="flat" cmpd="sng" algn="ctr">
          <a:solidFill>
            <a:schemeClr val="accent2">
              <a:hueOff val="2340759"/>
              <a:satOff val="-2919"/>
              <a:lumOff val="68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42336" y="2146546"/>
        <a:ext cx="189429" cy="6963"/>
      </dsp:txXfrm>
    </dsp:sp>
    <dsp:sp modelId="{111B74D4-41B7-48DA-B3CB-3C07FC425E3A}">
      <dsp:nvSpPr>
        <dsp:cNvPr id="0" name=""/>
        <dsp:cNvSpPr/>
      </dsp:nvSpPr>
      <dsp:spPr>
        <a:xfrm>
          <a:off x="4185233" y="2341"/>
          <a:ext cx="3027673" cy="1816603"/>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59" tIns="155728" rIns="148359" bIns="155728" numCol="1" spcCol="1270" anchor="ctr" anchorCtr="0">
          <a:noAutofit/>
        </a:bodyPr>
        <a:lstStyle/>
        <a:p>
          <a:pPr marL="0" lvl="0" indent="0" algn="ctr" defTabSz="844550">
            <a:lnSpc>
              <a:spcPct val="90000"/>
            </a:lnSpc>
            <a:spcBef>
              <a:spcPct val="0"/>
            </a:spcBef>
            <a:spcAft>
              <a:spcPct val="35000"/>
            </a:spcAft>
            <a:buNone/>
          </a:pPr>
          <a:r>
            <a:rPr lang="en-US" sz="1900" kern="1200" dirty="0"/>
            <a:t>• Student self-awareness</a:t>
          </a:r>
        </a:p>
      </dsp:txBody>
      <dsp:txXfrm>
        <a:off x="4185233" y="2341"/>
        <a:ext cx="3027673" cy="1816603"/>
      </dsp:txXfrm>
    </dsp:sp>
    <dsp:sp modelId="{5C117C05-4DDD-4910-8F39-C4F42242094A}">
      <dsp:nvSpPr>
        <dsp:cNvPr id="0" name=""/>
        <dsp:cNvSpPr/>
      </dsp:nvSpPr>
      <dsp:spPr>
        <a:xfrm>
          <a:off x="3487068" y="3377892"/>
          <a:ext cx="665764" cy="91440"/>
        </a:xfrm>
        <a:custGeom>
          <a:avLst/>
          <a:gdLst/>
          <a:ahLst/>
          <a:cxnLst/>
          <a:rect l="0" t="0" r="0" b="0"/>
          <a:pathLst>
            <a:path>
              <a:moveTo>
                <a:pt x="0" y="45720"/>
              </a:moveTo>
              <a:lnTo>
                <a:pt x="665764" y="45720"/>
              </a:lnTo>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02541" y="3420130"/>
        <a:ext cx="34818" cy="6963"/>
      </dsp:txXfrm>
    </dsp:sp>
    <dsp:sp modelId="{396E0EB7-953D-487A-B663-3CA3C7299615}">
      <dsp:nvSpPr>
        <dsp:cNvPr id="0" name=""/>
        <dsp:cNvSpPr/>
      </dsp:nvSpPr>
      <dsp:spPr>
        <a:xfrm>
          <a:off x="461195" y="2515310"/>
          <a:ext cx="3027673" cy="1816603"/>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59" tIns="155728" rIns="148359" bIns="155728" numCol="1" spcCol="1270" anchor="ctr" anchorCtr="0">
          <a:noAutofit/>
        </a:bodyPr>
        <a:lstStyle/>
        <a:p>
          <a:pPr marL="0" lvl="0" indent="0" algn="ctr" defTabSz="844550">
            <a:lnSpc>
              <a:spcPct val="90000"/>
            </a:lnSpc>
            <a:spcBef>
              <a:spcPct val="0"/>
            </a:spcBef>
            <a:spcAft>
              <a:spcPct val="35000"/>
            </a:spcAft>
            <a:buNone/>
          </a:pPr>
          <a:r>
            <a:rPr lang="en-US" sz="1900" kern="1200" dirty="0"/>
            <a:t>• Emotional regulation</a:t>
          </a:r>
        </a:p>
      </dsp:txBody>
      <dsp:txXfrm>
        <a:off x="461195" y="2515310"/>
        <a:ext cx="3027673" cy="1816603"/>
      </dsp:txXfrm>
    </dsp:sp>
    <dsp:sp modelId="{D44535AD-8779-4F4E-BF45-504A42013FDE}">
      <dsp:nvSpPr>
        <dsp:cNvPr id="0" name=""/>
        <dsp:cNvSpPr/>
      </dsp:nvSpPr>
      <dsp:spPr>
        <a:xfrm>
          <a:off x="4185233" y="2515310"/>
          <a:ext cx="3027673" cy="181660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59" tIns="155728" rIns="148359" bIns="155728" numCol="1" spcCol="1270" anchor="ctr" anchorCtr="0">
          <a:noAutofit/>
        </a:bodyPr>
        <a:lstStyle/>
        <a:p>
          <a:pPr marL="0" lvl="0" indent="0" algn="ctr" defTabSz="844550">
            <a:lnSpc>
              <a:spcPct val="90000"/>
            </a:lnSpc>
            <a:spcBef>
              <a:spcPct val="0"/>
            </a:spcBef>
            <a:spcAft>
              <a:spcPct val="35000"/>
            </a:spcAft>
            <a:buNone/>
          </a:pPr>
          <a:r>
            <a:rPr lang="en-US" sz="1900" kern="1200" dirty="0"/>
            <a:t>• Positive peer interactions</a:t>
          </a:r>
        </a:p>
      </dsp:txBody>
      <dsp:txXfrm>
        <a:off x="4185233" y="2515310"/>
        <a:ext cx="3027673" cy="1816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49AC-8CB8-463F-8891-D6EA9427598D}">
      <dsp:nvSpPr>
        <dsp:cNvPr id="0" name=""/>
        <dsp:cNvSpPr/>
      </dsp:nvSpPr>
      <dsp:spPr>
        <a:xfrm>
          <a:off x="0" y="0"/>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F84AF-C62F-49DD-BF55-653B014E32E4}">
      <dsp:nvSpPr>
        <dsp:cNvPr id="0" name=""/>
        <dsp:cNvSpPr/>
      </dsp:nvSpPr>
      <dsp:spPr>
        <a:xfrm>
          <a:off x="0" y="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The Value of social-emotional learning</a:t>
          </a:r>
        </a:p>
      </dsp:txBody>
      <dsp:txXfrm>
        <a:off x="0" y="0"/>
        <a:ext cx="5175384" cy="1384035"/>
      </dsp:txXfrm>
    </dsp:sp>
    <dsp:sp modelId="{82C2C63F-255C-4CE0-BF8B-2275EFA6F621}">
      <dsp:nvSpPr>
        <dsp:cNvPr id="0" name=""/>
        <dsp:cNvSpPr/>
      </dsp:nvSpPr>
      <dsp:spPr>
        <a:xfrm>
          <a:off x="0" y="1384035"/>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1F9AE-346D-48B5-B24D-7D98247760B8}">
      <dsp:nvSpPr>
        <dsp:cNvPr id="0" name=""/>
        <dsp:cNvSpPr/>
      </dsp:nvSpPr>
      <dsp:spPr>
        <a:xfrm>
          <a:off x="0" y="138403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What is Social Emotional Learning</a:t>
          </a:r>
        </a:p>
      </dsp:txBody>
      <dsp:txXfrm>
        <a:off x="0" y="1384035"/>
        <a:ext cx="5175384" cy="1384035"/>
      </dsp:txXfrm>
    </dsp:sp>
    <dsp:sp modelId="{73489BCD-B110-47ED-80C2-C7E9890AE89F}">
      <dsp:nvSpPr>
        <dsp:cNvPr id="0" name=""/>
        <dsp:cNvSpPr/>
      </dsp:nvSpPr>
      <dsp:spPr>
        <a:xfrm>
          <a:off x="0" y="2768070"/>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F64A71-1658-4A7A-A7D8-A09080635B5C}">
      <dsp:nvSpPr>
        <dsp:cNvPr id="0" name=""/>
        <dsp:cNvSpPr/>
      </dsp:nvSpPr>
      <dsp:spPr>
        <a:xfrm>
          <a:off x="0" y="276807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Guided discussion</a:t>
          </a:r>
        </a:p>
      </dsp:txBody>
      <dsp:txXfrm>
        <a:off x="0" y="2768070"/>
        <a:ext cx="5175384" cy="1384035"/>
      </dsp:txXfrm>
    </dsp:sp>
    <dsp:sp modelId="{6A386F72-AFC6-4AB6-B95B-5FFAE2AAB4B9}">
      <dsp:nvSpPr>
        <dsp:cNvPr id="0" name=""/>
        <dsp:cNvSpPr/>
      </dsp:nvSpPr>
      <dsp:spPr>
        <a:xfrm>
          <a:off x="0" y="4152105"/>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90A10-F88E-479E-A5FF-0CEC1368396C}">
      <dsp:nvSpPr>
        <dsp:cNvPr id="0" name=""/>
        <dsp:cNvSpPr/>
      </dsp:nvSpPr>
      <dsp:spPr>
        <a:xfrm>
          <a:off x="0" y="415210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Reflection activity</a:t>
          </a:r>
        </a:p>
      </dsp:txBody>
      <dsp:txXfrm>
        <a:off x="0" y="4152105"/>
        <a:ext cx="5175384"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1BC08-CA1E-49F4-A2D7-DB79BF44702D}">
      <dsp:nvSpPr>
        <dsp:cNvPr id="0" name=""/>
        <dsp:cNvSpPr/>
      </dsp:nvSpPr>
      <dsp:spPr>
        <a:xfrm>
          <a:off x="0" y="3427105"/>
          <a:ext cx="4358346" cy="224855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i="1" u="sng" kern="1200">
              <a:hlinkClick xmlns:r="http://schemas.openxmlformats.org/officeDocument/2006/relationships" r:id="rId1"/>
            </a:rPr>
            <a:t>_~Mahoney, Durlak, and Weissberg, 2018</a:t>
          </a:r>
          <a:r>
            <a:rPr lang="en-US" sz="2200" i="1" kern="1200"/>
            <a:t> </a:t>
          </a:r>
          <a:endParaRPr lang="en-US" sz="2200" kern="1200"/>
        </a:p>
      </dsp:txBody>
      <dsp:txXfrm>
        <a:off x="0" y="3427105"/>
        <a:ext cx="4358346" cy="2248552"/>
      </dsp:txXfrm>
    </dsp:sp>
    <dsp:sp modelId="{A7D07190-3633-44AA-B0EA-E8C9E567942F}">
      <dsp:nvSpPr>
        <dsp:cNvPr id="0" name=""/>
        <dsp:cNvSpPr/>
      </dsp:nvSpPr>
      <dsp:spPr>
        <a:xfrm rot="10800000">
          <a:off x="0" y="2560"/>
          <a:ext cx="4358346" cy="3458273"/>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i="1" kern="1200"/>
            <a:t>“SEL programs appear to have as great a long-term impact on academic growth as has been found for programs designed specifically to support academic learning. ”</a:t>
          </a:r>
          <a:endParaRPr lang="en-US" sz="2200" kern="1200"/>
        </a:p>
      </dsp:txBody>
      <dsp:txXfrm rot="10800000">
        <a:off x="0" y="2560"/>
        <a:ext cx="4358346" cy="2247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0D2E1-5654-4E91-BA0D-F5DB7A71E8E0}">
      <dsp:nvSpPr>
        <dsp:cNvPr id="0" name=""/>
        <dsp:cNvSpPr/>
      </dsp:nvSpPr>
      <dsp:spPr>
        <a:xfrm>
          <a:off x="1527413" y="2759"/>
          <a:ext cx="1718340" cy="1327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Emotion management</a:t>
          </a:r>
        </a:p>
      </dsp:txBody>
      <dsp:txXfrm>
        <a:off x="1592207" y="67553"/>
        <a:ext cx="1588752" cy="1197716"/>
      </dsp:txXfrm>
    </dsp:sp>
    <dsp:sp modelId="{AEE6FDBE-2953-46F6-9750-DD9073EC7501}">
      <dsp:nvSpPr>
        <dsp:cNvPr id="0" name=""/>
        <dsp:cNvSpPr/>
      </dsp:nvSpPr>
      <dsp:spPr>
        <a:xfrm>
          <a:off x="1527413" y="1396429"/>
          <a:ext cx="1718340" cy="1327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Empathy building</a:t>
          </a:r>
        </a:p>
      </dsp:txBody>
      <dsp:txXfrm>
        <a:off x="1592207" y="1461223"/>
        <a:ext cx="1588752" cy="1197716"/>
      </dsp:txXfrm>
    </dsp:sp>
    <dsp:sp modelId="{4B214324-CAC9-4C22-8CD9-1D403579EC43}">
      <dsp:nvSpPr>
        <dsp:cNvPr id="0" name=""/>
        <dsp:cNvSpPr/>
      </dsp:nvSpPr>
      <dsp:spPr>
        <a:xfrm>
          <a:off x="1527413" y="2790098"/>
          <a:ext cx="1718340" cy="1327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Communication skills</a:t>
          </a:r>
        </a:p>
      </dsp:txBody>
      <dsp:txXfrm>
        <a:off x="1592207" y="2854892"/>
        <a:ext cx="1588752" cy="1197716"/>
      </dsp:txXfrm>
    </dsp:sp>
    <dsp:sp modelId="{B0B3CB66-894D-46A4-B04F-60CAE971894F}">
      <dsp:nvSpPr>
        <dsp:cNvPr id="0" name=""/>
        <dsp:cNvSpPr/>
      </dsp:nvSpPr>
      <dsp:spPr>
        <a:xfrm>
          <a:off x="1527413" y="4183768"/>
          <a:ext cx="1718340" cy="1327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Collaborative brainstorming and case studies</a:t>
          </a:r>
        </a:p>
      </dsp:txBody>
      <dsp:txXfrm>
        <a:off x="1592207" y="4248562"/>
        <a:ext cx="1588752" cy="11977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28900-06DA-487F-A535-24324CEB8796}">
      <dsp:nvSpPr>
        <dsp:cNvPr id="0" name=""/>
        <dsp:cNvSpPr/>
      </dsp:nvSpPr>
      <dsp:spPr>
        <a:xfrm>
          <a:off x="1161858" y="4658"/>
          <a:ext cx="2664723" cy="15988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Participants act out emotions without words</a:t>
          </a:r>
        </a:p>
      </dsp:txBody>
      <dsp:txXfrm>
        <a:off x="1161858" y="4658"/>
        <a:ext cx="2664723" cy="1598833"/>
      </dsp:txXfrm>
    </dsp:sp>
    <dsp:sp modelId="{1060472D-2E15-488D-AB92-0D2F2FFD4372}">
      <dsp:nvSpPr>
        <dsp:cNvPr id="0" name=""/>
        <dsp:cNvSpPr/>
      </dsp:nvSpPr>
      <dsp:spPr>
        <a:xfrm>
          <a:off x="1161858" y="1869965"/>
          <a:ext cx="2664723" cy="1598833"/>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Others guess and discuss regulation strategies</a:t>
          </a:r>
        </a:p>
      </dsp:txBody>
      <dsp:txXfrm>
        <a:off x="1161858" y="1869965"/>
        <a:ext cx="2664723" cy="1598833"/>
      </dsp:txXfrm>
    </dsp:sp>
    <dsp:sp modelId="{02A91215-134E-4623-8FC3-02CA56663009}">
      <dsp:nvSpPr>
        <dsp:cNvPr id="0" name=""/>
        <dsp:cNvSpPr/>
      </dsp:nvSpPr>
      <dsp:spPr>
        <a:xfrm>
          <a:off x="1161858" y="3735271"/>
          <a:ext cx="2664723" cy="159883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Builds emotional recognition and empathy</a:t>
          </a:r>
        </a:p>
      </dsp:txBody>
      <dsp:txXfrm>
        <a:off x="1161858" y="3735271"/>
        <a:ext cx="2664723" cy="15988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94191-BBC0-4DC6-9D79-48C615151210}">
      <dsp:nvSpPr>
        <dsp:cNvPr id="0" name=""/>
        <dsp:cNvSpPr/>
      </dsp:nvSpPr>
      <dsp:spPr>
        <a:xfrm>
          <a:off x="0" y="45737"/>
          <a:ext cx="4988440" cy="166845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Role-play scenarios</a:t>
          </a:r>
        </a:p>
      </dsp:txBody>
      <dsp:txXfrm>
        <a:off x="81447" y="127184"/>
        <a:ext cx="4825546" cy="1505562"/>
      </dsp:txXfrm>
    </dsp:sp>
    <dsp:sp modelId="{DF9D61C1-64B7-4884-ABE6-3E3E6B45644F}">
      <dsp:nvSpPr>
        <dsp:cNvPr id="0" name=""/>
        <dsp:cNvSpPr/>
      </dsp:nvSpPr>
      <dsp:spPr>
        <a:xfrm>
          <a:off x="0" y="1835153"/>
          <a:ext cx="4988440" cy="1668456"/>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Interactive social skills practice</a:t>
          </a:r>
        </a:p>
      </dsp:txBody>
      <dsp:txXfrm>
        <a:off x="81447" y="1916600"/>
        <a:ext cx="4825546" cy="1505562"/>
      </dsp:txXfrm>
    </dsp:sp>
    <dsp:sp modelId="{668AE238-F763-4B6F-954E-E789365AD961}">
      <dsp:nvSpPr>
        <dsp:cNvPr id="0" name=""/>
        <dsp:cNvSpPr/>
      </dsp:nvSpPr>
      <dsp:spPr>
        <a:xfrm>
          <a:off x="0" y="3624570"/>
          <a:ext cx="4988440" cy="166845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Small group collaboration</a:t>
          </a:r>
        </a:p>
      </dsp:txBody>
      <dsp:txXfrm>
        <a:off x="81447" y="3706017"/>
        <a:ext cx="4825546" cy="15055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4DA4B-7B3D-47D8-ABD0-92F09ACEBC71}">
      <dsp:nvSpPr>
        <dsp:cNvPr id="0" name=""/>
        <dsp:cNvSpPr/>
      </dsp:nvSpPr>
      <dsp:spPr>
        <a:xfrm>
          <a:off x="429570" y="472"/>
          <a:ext cx="3346456" cy="200787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Participants pass a ball and share one positive action</a:t>
          </a:r>
        </a:p>
      </dsp:txBody>
      <dsp:txXfrm>
        <a:off x="429570" y="472"/>
        <a:ext cx="3346456" cy="2007873"/>
      </dsp:txXfrm>
    </dsp:sp>
    <dsp:sp modelId="{804F69EC-DA53-44BA-8375-41DBB90A2D91}">
      <dsp:nvSpPr>
        <dsp:cNvPr id="0" name=""/>
        <dsp:cNvSpPr/>
      </dsp:nvSpPr>
      <dsp:spPr>
        <a:xfrm>
          <a:off x="4110672" y="472"/>
          <a:ext cx="3346456" cy="2007873"/>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Discuss real-life classroom applications</a:t>
          </a:r>
        </a:p>
      </dsp:txBody>
      <dsp:txXfrm>
        <a:off x="4110672" y="472"/>
        <a:ext cx="3346456" cy="2007873"/>
      </dsp:txXfrm>
    </dsp:sp>
    <dsp:sp modelId="{833E9242-25D1-4DB5-9ABD-CC9835D5D098}">
      <dsp:nvSpPr>
        <dsp:cNvPr id="0" name=""/>
        <dsp:cNvSpPr/>
      </dsp:nvSpPr>
      <dsp:spPr>
        <a:xfrm>
          <a:off x="2270121" y="2342991"/>
          <a:ext cx="3346456" cy="2007873"/>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Promotes positive peer interactions</a:t>
          </a:r>
        </a:p>
      </dsp:txBody>
      <dsp:txXfrm>
        <a:off x="2270121" y="2342991"/>
        <a:ext cx="3346456" cy="20078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CE198-0E1C-4D16-A23D-CF4A7D7A5715}">
      <dsp:nvSpPr>
        <dsp:cNvPr id="0" name=""/>
        <dsp:cNvSpPr/>
      </dsp:nvSpPr>
      <dsp:spPr>
        <a:xfrm>
          <a:off x="333607" y="1150409"/>
          <a:ext cx="1033664" cy="103366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78A54-8564-4548-B69F-E8D1FD737A64}">
      <dsp:nvSpPr>
        <dsp:cNvPr id="0" name=""/>
        <dsp:cNvSpPr/>
      </dsp:nvSpPr>
      <dsp:spPr>
        <a:xfrm>
          <a:off x="553896" y="1370698"/>
          <a:ext cx="593085" cy="59308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4DFD3B-36DE-4836-8570-FD2C737438D4}">
      <dsp:nvSpPr>
        <dsp:cNvPr id="0" name=""/>
        <dsp:cNvSpPr/>
      </dsp:nvSpPr>
      <dsp:spPr>
        <a:xfrm>
          <a:off x="3174" y="2506034"/>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How to integrate SEL strategies</a:t>
          </a:r>
        </a:p>
      </dsp:txBody>
      <dsp:txXfrm>
        <a:off x="3174" y="2506034"/>
        <a:ext cx="1694531" cy="677812"/>
      </dsp:txXfrm>
    </dsp:sp>
    <dsp:sp modelId="{45E6713C-3902-4544-ABD8-8D8DA1A19EA6}">
      <dsp:nvSpPr>
        <dsp:cNvPr id="0" name=""/>
        <dsp:cNvSpPr/>
      </dsp:nvSpPr>
      <dsp:spPr>
        <a:xfrm>
          <a:off x="2324681" y="1150409"/>
          <a:ext cx="1033664" cy="103366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43B19-EC22-40CC-B938-5CB7381F191D}">
      <dsp:nvSpPr>
        <dsp:cNvPr id="0" name=""/>
        <dsp:cNvSpPr/>
      </dsp:nvSpPr>
      <dsp:spPr>
        <a:xfrm>
          <a:off x="2544970" y="1370698"/>
          <a:ext cx="593085" cy="59308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4B5A65-FC6A-408B-B4E9-9116DDB68FA0}">
      <dsp:nvSpPr>
        <dsp:cNvPr id="0" name=""/>
        <dsp:cNvSpPr/>
      </dsp:nvSpPr>
      <dsp:spPr>
        <a:xfrm>
          <a:off x="1994248" y="2506034"/>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Journaling</a:t>
          </a:r>
        </a:p>
      </dsp:txBody>
      <dsp:txXfrm>
        <a:off x="1994248" y="2506034"/>
        <a:ext cx="1694531" cy="677812"/>
      </dsp:txXfrm>
    </dsp:sp>
    <dsp:sp modelId="{FFC1F9F2-A684-4C89-B18F-571652DF5D14}">
      <dsp:nvSpPr>
        <dsp:cNvPr id="0" name=""/>
        <dsp:cNvSpPr/>
      </dsp:nvSpPr>
      <dsp:spPr>
        <a:xfrm>
          <a:off x="4315756" y="1150409"/>
          <a:ext cx="1033664" cy="103366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19E0B8-9C68-4DBF-B06F-59395CFBD9B5}">
      <dsp:nvSpPr>
        <dsp:cNvPr id="0" name=""/>
        <dsp:cNvSpPr/>
      </dsp:nvSpPr>
      <dsp:spPr>
        <a:xfrm>
          <a:off x="4536045" y="1370698"/>
          <a:ext cx="593085" cy="59308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6F2599-F1D1-4043-A32D-E8FBEC952059}">
      <dsp:nvSpPr>
        <dsp:cNvPr id="0" name=""/>
        <dsp:cNvSpPr/>
      </dsp:nvSpPr>
      <dsp:spPr>
        <a:xfrm>
          <a:off x="3985322" y="2506034"/>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Group discussion</a:t>
          </a:r>
        </a:p>
      </dsp:txBody>
      <dsp:txXfrm>
        <a:off x="3985322" y="2506034"/>
        <a:ext cx="1694531" cy="677812"/>
      </dsp:txXfrm>
    </dsp:sp>
    <dsp:sp modelId="{317ACA89-4225-4249-9A54-6EFA3E72B25E}">
      <dsp:nvSpPr>
        <dsp:cNvPr id="0" name=""/>
        <dsp:cNvSpPr/>
      </dsp:nvSpPr>
      <dsp:spPr>
        <a:xfrm>
          <a:off x="6306830" y="1150409"/>
          <a:ext cx="1033664" cy="103366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B56C21-F27C-4FA0-B363-D5D0F74AC522}">
      <dsp:nvSpPr>
        <dsp:cNvPr id="0" name=""/>
        <dsp:cNvSpPr/>
      </dsp:nvSpPr>
      <dsp:spPr>
        <a:xfrm>
          <a:off x="6527119" y="1370698"/>
          <a:ext cx="593085" cy="59308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221DE6-8B4F-4753-8309-CC58D9476B7D}">
      <dsp:nvSpPr>
        <dsp:cNvPr id="0" name=""/>
        <dsp:cNvSpPr/>
      </dsp:nvSpPr>
      <dsp:spPr>
        <a:xfrm>
          <a:off x="5976396" y="2506034"/>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Action planning</a:t>
          </a:r>
        </a:p>
      </dsp:txBody>
      <dsp:txXfrm>
        <a:off x="5976396" y="2506034"/>
        <a:ext cx="1694531" cy="67781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FAC3F-8563-4A4E-ADE6-4CE267F0A4BF}" type="datetimeFigureOut">
              <a:rPr lang="en-US" smtClean="0"/>
              <a:t>5/22/2026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740FD-F9C9-4C15-8B0C-B560BC8119E9}" type="slidenum">
              <a:rPr lang="en-US" smtClean="0"/>
              <a:t>‹#›</a:t>
            </a:fld>
            <a:endParaRPr lang="en-US" dirty="0"/>
          </a:p>
        </p:txBody>
      </p:sp>
    </p:spTree>
    <p:extLst>
      <p:ext uri="{BB962C8B-B14F-4D97-AF65-F5344CB8AC3E}">
        <p14:creationId xmlns:p14="http://schemas.microsoft.com/office/powerpoint/2010/main" val="38402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1" dirty="0"/>
              <a:t>1. Strengthens Self-Awareness and Emotional Regulation</a:t>
            </a:r>
          </a:p>
          <a:p>
            <a:r>
              <a:rPr lang="en-US" dirty="0"/>
              <a:t>Social Emotional Learning helps students and teachers develop the ability to recognize, understand, and manage emotions effectively. This includes identifying feelings, understanding emotional triggers, and responding appropriately to challenging situations.</a:t>
            </a:r>
          </a:p>
          <a:p>
            <a:r>
              <a:rPr lang="en-US" dirty="0"/>
              <a:t>For </a:t>
            </a:r>
            <a:r>
              <a:rPr lang="en-US" b="1" dirty="0"/>
              <a:t>students</a:t>
            </a:r>
            <a:r>
              <a:rPr lang="en-US" dirty="0"/>
              <a:t>, this value is essential because it teaches them how to cope with frustration, disappointment, anxiety, and conflict in healthy ways. Students who can regulate their emotions are more likely to stay focused during instruction, recover from setbacks, and make thoughtful decisions rather than impulsive ones. Emotional regulation also supports academic perseverance, allowing students to work through difficult tasks without becoming discouraged.</a:t>
            </a:r>
          </a:p>
          <a:p>
            <a:r>
              <a:rPr lang="en-US" dirty="0"/>
              <a:t>For </a:t>
            </a:r>
            <a:r>
              <a:rPr lang="en-US" b="1" dirty="0"/>
              <a:t>teachers</a:t>
            </a:r>
            <a:r>
              <a:rPr lang="en-US" dirty="0"/>
              <a:t>, self-awareness and emotional regulation improve classroom leadership and professional effectiveness. Educators regularly navigate stressful situations such as classroom disruptions, student behavioral challenges, and competing demands. SEL equips teachers with strategies to remain calm, respond intentionally, and model healthy emotional management for students.</a:t>
            </a:r>
          </a:p>
          <a:p>
            <a:r>
              <a:rPr lang="en-US" b="1" dirty="0"/>
              <a:t>Why it matters:</a:t>
            </a:r>
            <a:br>
              <a:rPr lang="en-US" dirty="0"/>
            </a:br>
            <a:r>
              <a:rPr lang="en-US" dirty="0"/>
              <a:t>When both students and teachers practice emotional regulation, classrooms become more stable, focused, and supportive learning environments where challenges are handled constructively rather than reactively.</a:t>
            </a:r>
          </a:p>
          <a:p>
            <a:br>
              <a:rPr lang="en-US" dirty="0"/>
            </a:br>
            <a:endParaRPr lang="en-US" dirty="0"/>
          </a:p>
          <a:p>
            <a:r>
              <a:rPr lang="en-US" b="1" dirty="0"/>
              <a:t>2. Builds Positive Relationships and Stronger Communication Skills</a:t>
            </a:r>
          </a:p>
          <a:p>
            <a:r>
              <a:rPr lang="en-US" dirty="0"/>
              <a:t>A core value of SEL is its focus on developing interpersonal skills such as empathy, active listening, cooperation, respect, and conflict resolution.</a:t>
            </a:r>
          </a:p>
          <a:p>
            <a:r>
              <a:rPr lang="en-US" dirty="0"/>
              <a:t>For </a:t>
            </a:r>
            <a:r>
              <a:rPr lang="en-US" b="1" dirty="0"/>
              <a:t>students</a:t>
            </a:r>
            <a:r>
              <a:rPr lang="en-US" dirty="0"/>
              <a:t>, these skills help them build meaningful peer relationships, work effectively in groups, and communicate their thoughts and feelings appropriately. Students learn how to understand different perspectives, show compassion, and resolve disagreements peacefully. These abilities are critical not only for school success but also for future workplace and life success.</a:t>
            </a:r>
          </a:p>
          <a:p>
            <a:r>
              <a:rPr lang="en-US" dirty="0"/>
              <a:t>For </a:t>
            </a:r>
            <a:r>
              <a:rPr lang="en-US" b="1" dirty="0"/>
              <a:t>teachers</a:t>
            </a:r>
            <a:r>
              <a:rPr lang="en-US" dirty="0"/>
              <a:t>, SEL strengthens relationships with students, colleagues, and families. Teachers who practice empathy and intentional communication create trusting classroom environments where students feel seen, heard, and valued. Positive teacher-student relationships often lead to increased student engagement, improved behavior, and stronger academic outcomes.</a:t>
            </a:r>
          </a:p>
          <a:p>
            <a:r>
              <a:rPr lang="en-US" dirty="0"/>
              <a:t>Strong communication also supports collaboration among educators, allowing for more effective teamwork, problem-solving, and shared decision-making.</a:t>
            </a:r>
          </a:p>
          <a:p>
            <a:r>
              <a:rPr lang="en-US" b="1" dirty="0"/>
              <a:t>Why it matters:</a:t>
            </a:r>
            <a:br>
              <a:rPr lang="en-US" dirty="0"/>
            </a:br>
            <a:r>
              <a:rPr lang="en-US" dirty="0"/>
              <a:t>Healthy relationships create a sense of belonging. When students and teachers feel connected and respected, classrooms become communities where learning and collaboration thrive.</a:t>
            </a:r>
          </a:p>
          <a:p>
            <a:br>
              <a:rPr lang="en-US" dirty="0"/>
            </a:br>
            <a:endParaRPr lang="en-US" dirty="0"/>
          </a:p>
          <a:p>
            <a:r>
              <a:rPr lang="en-US" b="1" dirty="0"/>
              <a:t>3. Improves Academic Success and Creates a Positive Learning Environment</a:t>
            </a:r>
          </a:p>
          <a:p>
            <a:r>
              <a:rPr lang="en-US" dirty="0"/>
              <a:t>SEL directly supports academic achievement by addressing the emotional and social factors that influence learning.</a:t>
            </a:r>
          </a:p>
          <a:p>
            <a:r>
              <a:rPr lang="en-US" dirty="0"/>
              <a:t>For </a:t>
            </a:r>
            <a:r>
              <a:rPr lang="en-US" b="1" dirty="0"/>
              <a:t>students</a:t>
            </a:r>
            <a:r>
              <a:rPr lang="en-US" dirty="0"/>
              <a:t>, skills such as self-management, goal setting, responsible decision-making, and resilience help them stay motivated and engaged. Students who feel emotionally safe and supported are better able to concentrate, participate, take academic risks, and persist through challenges.</a:t>
            </a:r>
          </a:p>
          <a:p>
            <a:r>
              <a:rPr lang="en-US" dirty="0"/>
              <a:t>SEL also reduces barriers to learning by helping students manage stress, anxiety, and behavioral difficulties that can interfere with academic performance.</a:t>
            </a:r>
          </a:p>
          <a:p>
            <a:r>
              <a:rPr lang="en-US" dirty="0"/>
              <a:t>For </a:t>
            </a:r>
            <a:r>
              <a:rPr lang="en-US" b="1" dirty="0"/>
              <a:t>teachers</a:t>
            </a:r>
            <a:r>
              <a:rPr lang="en-US" dirty="0"/>
              <a:t>, SEL contributes to a more productive and positive classroom climate. When students demonstrate stronger emotional regulation and social skills, teachers spend less time managing behavior and more time delivering meaningful instruction. This leads to greater instructional effectiveness and reduced teacher stress.</a:t>
            </a:r>
          </a:p>
          <a:p>
            <a:r>
              <a:rPr lang="en-US" dirty="0"/>
              <a:t>In addition, SEL supports teacher well-being by promoting reflection, resilience, and healthier responses to workplace challenges, which can reduce burnout and improve job satisfaction.</a:t>
            </a:r>
          </a:p>
          <a:p>
            <a:r>
              <a:rPr lang="en-US" b="1" dirty="0"/>
              <a:t>Why it matters:</a:t>
            </a:r>
            <a:br>
              <a:rPr lang="en-US" dirty="0"/>
            </a:br>
            <a:r>
              <a:rPr lang="en-US" dirty="0"/>
              <a:t>A positive learning environment increases engagement, improves academic performance, supports mental wellness, and creates conditions where both students and teachers can succeed.</a:t>
            </a:r>
          </a:p>
          <a:p>
            <a:endParaRPr lang="en-US" dirty="0"/>
          </a:p>
        </p:txBody>
      </p:sp>
      <p:sp>
        <p:nvSpPr>
          <p:cNvPr id="4" name="Slide Number Placeholder 3"/>
          <p:cNvSpPr>
            <a:spLocks noGrp="1"/>
          </p:cNvSpPr>
          <p:nvPr>
            <p:ph type="sldNum" sz="quarter" idx="5"/>
          </p:nvPr>
        </p:nvSpPr>
        <p:spPr/>
        <p:txBody>
          <a:bodyPr/>
          <a:lstStyle/>
          <a:p>
            <a:fld id="{1D0740FD-F9C9-4C15-8B0C-B560BC8119E9}" type="slidenum">
              <a:rPr lang="en-US" smtClean="0"/>
              <a:t>4</a:t>
            </a:fld>
            <a:endParaRPr lang="en-US" dirty="0"/>
          </a:p>
        </p:txBody>
      </p:sp>
    </p:spTree>
    <p:extLst>
      <p:ext uri="{BB962C8B-B14F-4D97-AF65-F5344CB8AC3E}">
        <p14:creationId xmlns:p14="http://schemas.microsoft.com/office/powerpoint/2010/main" val="309693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SEL focuses on helping individuals develop essential life skills that support both </a:t>
            </a:r>
            <a:r>
              <a:rPr lang="en-US" b="1" dirty="0"/>
              <a:t>academic success and personal growth</a:t>
            </a:r>
            <a:r>
              <a:rPr lang="en-US" dirty="0"/>
              <a:t>. It teaches people how to recognize their emotions, regulate their behavior, communicate effectively, solve problems, work collaboratively, and respond positively to challenges.</a:t>
            </a:r>
          </a:p>
          <a:p>
            <a:r>
              <a:rPr lang="en-US" dirty="0"/>
              <a:t>In educational settings, Social Emotional Learning helps create safe, supportive, and inclusive learning environments where students feel valued and empowered to succeed both inside and outside the classroom.</a:t>
            </a:r>
          </a:p>
          <a:p>
            <a:r>
              <a:rPr lang="en-US" dirty="0"/>
              <a:t>SEL is commonly built around </a:t>
            </a:r>
            <a:r>
              <a:rPr lang="en-US" b="1" dirty="0"/>
              <a:t>five core competencies</a:t>
            </a:r>
            <a:r>
              <a:rPr lang="en-US" dirty="0"/>
              <a:t>:</a:t>
            </a:r>
          </a:p>
          <a:p>
            <a:r>
              <a:rPr lang="en-US" b="1" dirty="0"/>
              <a:t>Self-Awareness</a:t>
            </a:r>
            <a:r>
              <a:rPr lang="en-US" dirty="0"/>
              <a:t> – Recognizing one’s emotions, strengths, values, and areas for growth </a:t>
            </a:r>
          </a:p>
          <a:p>
            <a:r>
              <a:rPr lang="en-US" b="1" dirty="0"/>
              <a:t>Self-Management</a:t>
            </a:r>
            <a:r>
              <a:rPr lang="en-US" dirty="0"/>
              <a:t> – Managing emotions, behaviors, and stress effectively </a:t>
            </a:r>
          </a:p>
          <a:p>
            <a:r>
              <a:rPr lang="en-US" b="1" dirty="0"/>
              <a:t>Social Awareness</a:t>
            </a:r>
            <a:r>
              <a:rPr lang="en-US" dirty="0"/>
              <a:t> – Understanding and empathizing with others from diverse backgrounds </a:t>
            </a:r>
          </a:p>
          <a:p>
            <a:r>
              <a:rPr lang="en-US" b="1" dirty="0"/>
              <a:t>Relationship Skills</a:t>
            </a:r>
            <a:r>
              <a:rPr lang="en-US" dirty="0"/>
              <a:t> – Building and maintaining healthy, positive relationships </a:t>
            </a:r>
          </a:p>
          <a:p>
            <a:r>
              <a:rPr lang="en-US" b="1" dirty="0"/>
              <a:t>Responsible Decision-Making</a:t>
            </a:r>
            <a:r>
              <a:rPr lang="en-US" dirty="0"/>
              <a:t> – Making thoughtful, ethical, and constructive choices </a:t>
            </a:r>
          </a:p>
          <a:p>
            <a:r>
              <a:rPr lang="en-US" b="1" dirty="0"/>
              <a:t>Simple definition:</a:t>
            </a:r>
            <a:br>
              <a:rPr lang="en-US" dirty="0"/>
            </a:br>
            <a:r>
              <a:rPr lang="en-US" dirty="0"/>
              <a:t>Social Emotional Learning is teaching students and educators how to understand emotions, build positive relationships, and make responsible choices that support success in school and life.</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D0740FD-F9C9-4C15-8B0C-B560BC8119E9}" type="slidenum">
              <a:rPr lang="en-US" smtClean="0"/>
              <a:t>6</a:t>
            </a:fld>
            <a:endParaRPr lang="en-US" dirty="0"/>
          </a:p>
        </p:txBody>
      </p:sp>
    </p:spTree>
    <p:extLst>
      <p:ext uri="{BB962C8B-B14F-4D97-AF65-F5344CB8AC3E}">
        <p14:creationId xmlns:p14="http://schemas.microsoft.com/office/powerpoint/2010/main" val="69481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1" dirty="0"/>
              <a:t>1. Emotional Engagement</a:t>
            </a:r>
          </a:p>
          <a:p>
            <a:r>
              <a:rPr lang="en-US" dirty="0"/>
              <a:t>Emotional engagement focuses on helping students connect personally to learning, feel safe expressing emotions, and stay motivated.</a:t>
            </a:r>
          </a:p>
          <a:p>
            <a:r>
              <a:rPr lang="en-US" b="1" dirty="0"/>
              <a:t>Strategy 1: Emotion Check-Ins (Mood Meter or Feelings Chart)</a:t>
            </a:r>
          </a:p>
          <a:p>
            <a:r>
              <a:rPr lang="en-US" dirty="0"/>
              <a:t>Start class with a quick emotional check-in where students identify how they are feeling using a chart, color scale, or emotion words. This builds self-awareness and helps teachers adjust support based on student emotional states.</a:t>
            </a:r>
          </a:p>
          <a:p>
            <a:r>
              <a:rPr lang="en-US" b="1" dirty="0"/>
              <a:t>How it works:</a:t>
            </a:r>
            <a:endParaRPr lang="en-US" dirty="0"/>
          </a:p>
          <a:p>
            <a:r>
              <a:rPr lang="en-US" dirty="0"/>
              <a:t>Students select a feeling (happy, stressed, tired, excited, etc.) </a:t>
            </a:r>
          </a:p>
          <a:p>
            <a:r>
              <a:rPr lang="en-US" dirty="0"/>
              <a:t>Optional: brief explanation (“I feel ___ because…”) </a:t>
            </a:r>
          </a:p>
          <a:p>
            <a:r>
              <a:rPr lang="en-US" dirty="0"/>
              <a:t>Teacher acknowledges responses without judgment </a:t>
            </a:r>
          </a:p>
          <a:p>
            <a:r>
              <a:rPr lang="en-US" b="1" dirty="0"/>
              <a:t>Strategy 2: Personal Connection Journals</a:t>
            </a:r>
          </a:p>
          <a:p>
            <a:r>
              <a:rPr lang="en-US" dirty="0"/>
              <a:t>Students reflect on how lesson content connects to their own life experiences, goals, or challenges.</a:t>
            </a:r>
          </a:p>
          <a:p>
            <a:r>
              <a:rPr lang="en-US" b="1" dirty="0"/>
              <a:t>How it works:</a:t>
            </a:r>
            <a:endParaRPr lang="en-US" dirty="0"/>
          </a:p>
          <a:p>
            <a:r>
              <a:rPr lang="en-US" dirty="0"/>
              <a:t>Prompt example: “How does this topic relate to your life?” </a:t>
            </a:r>
          </a:p>
          <a:p>
            <a:r>
              <a:rPr lang="en-US" dirty="0"/>
              <a:t>Students write or draw a short response </a:t>
            </a:r>
          </a:p>
          <a:p>
            <a:r>
              <a:rPr lang="en-US" dirty="0"/>
              <a:t>Optional sharing in pairs or small groups </a:t>
            </a:r>
          </a:p>
          <a:p>
            <a:br>
              <a:rPr lang="en-US" dirty="0"/>
            </a:br>
            <a:endParaRPr lang="en-US" dirty="0"/>
          </a:p>
          <a:p>
            <a:r>
              <a:rPr lang="en-US" b="1" dirty="0"/>
              <a:t>2. Empathy Building</a:t>
            </a:r>
          </a:p>
          <a:p>
            <a:r>
              <a:rPr lang="en-US" dirty="0"/>
              <a:t>Empathy building helps students understand and respect the feelings, perspectives, and experiences of others.</a:t>
            </a:r>
          </a:p>
          <a:p>
            <a:r>
              <a:rPr lang="en-US" b="1" dirty="0"/>
              <a:t>Strategy 1: Perspective-Taking Scenarios</a:t>
            </a:r>
          </a:p>
          <a:p>
            <a:r>
              <a:rPr lang="en-US" dirty="0"/>
              <a:t>Students analyze real-life or classroom scenarios and discuss how different people might feel.</a:t>
            </a:r>
          </a:p>
          <a:p>
            <a:r>
              <a:rPr lang="en-US" b="1" dirty="0"/>
              <a:t>How it works:</a:t>
            </a:r>
            <a:endParaRPr lang="en-US" dirty="0"/>
          </a:p>
          <a:p>
            <a:r>
              <a:rPr lang="en-US" dirty="0"/>
              <a:t>Present a conflict or situation </a:t>
            </a:r>
          </a:p>
          <a:p>
            <a:r>
              <a:rPr lang="en-US" dirty="0"/>
              <a:t>Ask: “How might each person feel?” </a:t>
            </a:r>
          </a:p>
          <a:p>
            <a:r>
              <a:rPr lang="en-US" dirty="0"/>
              <a:t>Students discuss in groups or write responses </a:t>
            </a:r>
          </a:p>
          <a:p>
            <a:r>
              <a:rPr lang="en-US" b="1" dirty="0"/>
              <a:t>Strategy 2: “Walk in Their Shoes” Role Play</a:t>
            </a:r>
          </a:p>
          <a:p>
            <a:r>
              <a:rPr lang="en-US" dirty="0"/>
              <a:t>Students act out different roles to experience situations from multiple perspectives.</a:t>
            </a:r>
          </a:p>
          <a:p>
            <a:r>
              <a:rPr lang="en-US" b="1" dirty="0"/>
              <a:t>How it works:</a:t>
            </a:r>
            <a:endParaRPr lang="en-US" dirty="0"/>
          </a:p>
          <a:p>
            <a:r>
              <a:rPr lang="en-US" dirty="0"/>
              <a:t>Assign roles in a scenario (student, teacher, peer, parent, etc.) </a:t>
            </a:r>
          </a:p>
          <a:p>
            <a:r>
              <a:rPr lang="en-US" dirty="0"/>
              <a:t>Students act out responses and emotions </a:t>
            </a:r>
          </a:p>
          <a:p>
            <a:r>
              <a:rPr lang="en-US" dirty="0"/>
              <a:t>Group reflection on feelings and insights </a:t>
            </a:r>
          </a:p>
          <a:p>
            <a:br>
              <a:rPr lang="en-US" dirty="0"/>
            </a:br>
            <a:endParaRPr lang="en-US" dirty="0"/>
          </a:p>
          <a:p>
            <a:r>
              <a:rPr lang="en-US" b="1" dirty="0"/>
              <a:t>3. Communication Skills</a:t>
            </a:r>
          </a:p>
          <a:p>
            <a:r>
              <a:rPr lang="en-US" dirty="0"/>
              <a:t>Communication skills focus on expressing ideas clearly, listening actively, and responding respectfully.</a:t>
            </a:r>
          </a:p>
          <a:p>
            <a:r>
              <a:rPr lang="en-US" b="1" dirty="0"/>
              <a:t>Strategy 1: Active Listening Triads</a:t>
            </a:r>
          </a:p>
          <a:p>
            <a:r>
              <a:rPr lang="en-US" dirty="0"/>
              <a:t>Students work in groups of three to practice speaking, listening, and observing.</a:t>
            </a:r>
          </a:p>
          <a:p>
            <a:r>
              <a:rPr lang="en-US" b="1" dirty="0"/>
              <a:t>How it works:</a:t>
            </a:r>
            <a:endParaRPr lang="en-US" dirty="0"/>
          </a:p>
          <a:p>
            <a:r>
              <a:rPr lang="en-US" dirty="0"/>
              <a:t>Speaker shares thoughts for 1–2 minutes </a:t>
            </a:r>
          </a:p>
          <a:p>
            <a:r>
              <a:rPr lang="en-US" dirty="0"/>
              <a:t>Listener repeats key points (“What I heard you say is…”) </a:t>
            </a:r>
          </a:p>
          <a:p>
            <a:r>
              <a:rPr lang="en-US" dirty="0"/>
              <a:t>Observer gives feedback on communication skills </a:t>
            </a:r>
          </a:p>
          <a:p>
            <a:r>
              <a:rPr lang="en-US" b="1" dirty="0"/>
              <a:t>Strategy 2: Sentence Starters for Respectful Dialogue</a:t>
            </a:r>
          </a:p>
          <a:p>
            <a:r>
              <a:rPr lang="en-US" dirty="0"/>
              <a:t>Provide structured sentence starters to guide respectful conversations.</a:t>
            </a:r>
          </a:p>
          <a:p>
            <a:r>
              <a:rPr lang="en-US" b="1" dirty="0"/>
              <a:t>Examples:</a:t>
            </a:r>
            <a:endParaRPr lang="en-US" dirty="0"/>
          </a:p>
          <a:p>
            <a:r>
              <a:rPr lang="en-US" dirty="0"/>
              <a:t>“I agree with you because…” </a:t>
            </a:r>
          </a:p>
          <a:p>
            <a:r>
              <a:rPr lang="en-US" dirty="0"/>
              <a:t>“I see it differently because…” </a:t>
            </a:r>
          </a:p>
          <a:p>
            <a:r>
              <a:rPr lang="en-US" dirty="0"/>
              <a:t>“Can you explain what you mean by…?” </a:t>
            </a:r>
          </a:p>
          <a:p>
            <a:r>
              <a:rPr lang="en-US" dirty="0"/>
              <a:t>This builds confidence and reduces communication barriers.</a:t>
            </a:r>
          </a:p>
          <a:p>
            <a:br>
              <a:rPr lang="en-US" dirty="0"/>
            </a:br>
            <a:endParaRPr lang="en-US" dirty="0"/>
          </a:p>
          <a:p>
            <a:r>
              <a:rPr lang="en-US" b="1" dirty="0"/>
              <a:t>4. Collaborative Brainstorming and Case Study</a:t>
            </a:r>
          </a:p>
          <a:p>
            <a:r>
              <a:rPr lang="en-US" dirty="0"/>
              <a:t>This focuses on teamwork, problem-solving, and shared decision-making.</a:t>
            </a:r>
          </a:p>
          <a:p>
            <a:r>
              <a:rPr lang="en-US" b="1" dirty="0"/>
              <a:t>Strategy 1: Think–Pair–Share Brainstorming</a:t>
            </a:r>
          </a:p>
          <a:p>
            <a:r>
              <a:rPr lang="en-US" dirty="0"/>
              <a:t>Students first think individually, then pair up, and finally share with the group to build ideas collaboratively.</a:t>
            </a:r>
          </a:p>
          <a:p>
            <a:r>
              <a:rPr lang="en-US" b="1" dirty="0"/>
              <a:t>How it works:</a:t>
            </a:r>
            <a:endParaRPr lang="en-US" dirty="0"/>
          </a:p>
          <a:p>
            <a:r>
              <a:rPr lang="en-US" dirty="0"/>
              <a:t>Step 1: Individual idea generation </a:t>
            </a:r>
          </a:p>
          <a:p>
            <a:r>
              <a:rPr lang="en-US" dirty="0"/>
              <a:t>Step 2: Partner discussion </a:t>
            </a:r>
          </a:p>
          <a:p>
            <a:r>
              <a:rPr lang="en-US" dirty="0"/>
              <a:t>Step 3: Group sharing and combining ideas </a:t>
            </a:r>
          </a:p>
          <a:p>
            <a:r>
              <a:rPr lang="en-US" b="1" dirty="0"/>
              <a:t>Strategy 2: Small Group Case Study Analysis</a:t>
            </a:r>
          </a:p>
          <a:p>
            <a:r>
              <a:rPr lang="en-US" dirty="0"/>
              <a:t>Students work together to solve a real-world or classroom-based scenario.</a:t>
            </a:r>
          </a:p>
          <a:p>
            <a:r>
              <a:rPr lang="en-US" b="1" dirty="0"/>
              <a:t>How it works:</a:t>
            </a:r>
            <a:endParaRPr lang="en-US" dirty="0"/>
          </a:p>
          <a:p>
            <a:r>
              <a:rPr lang="en-US" dirty="0"/>
              <a:t>Present a case study (conflict, workplace issue, decision problem) </a:t>
            </a:r>
          </a:p>
          <a:p>
            <a:r>
              <a:rPr lang="en-US" dirty="0"/>
              <a:t>Groups identify the problem, possible solutions, and best action </a:t>
            </a:r>
          </a:p>
          <a:p>
            <a:r>
              <a:rPr lang="en-US" dirty="0"/>
              <a:t>Groups present findings to class </a:t>
            </a:r>
          </a:p>
          <a:p>
            <a:endParaRPr lang="en-US" dirty="0"/>
          </a:p>
        </p:txBody>
      </p:sp>
      <p:sp>
        <p:nvSpPr>
          <p:cNvPr id="4" name="Slide Number Placeholder 3"/>
          <p:cNvSpPr>
            <a:spLocks noGrp="1"/>
          </p:cNvSpPr>
          <p:nvPr>
            <p:ph type="sldNum" sz="quarter" idx="5"/>
          </p:nvPr>
        </p:nvSpPr>
        <p:spPr/>
        <p:txBody>
          <a:bodyPr/>
          <a:lstStyle/>
          <a:p>
            <a:fld id="{1D0740FD-F9C9-4C15-8B0C-B560BC8119E9}" type="slidenum">
              <a:rPr lang="en-US" smtClean="0"/>
              <a:t>7</a:t>
            </a:fld>
            <a:endParaRPr lang="en-US" dirty="0"/>
          </a:p>
        </p:txBody>
      </p:sp>
    </p:spTree>
    <p:extLst>
      <p:ext uri="{BB962C8B-B14F-4D97-AF65-F5344CB8AC3E}">
        <p14:creationId xmlns:p14="http://schemas.microsoft.com/office/powerpoint/2010/main" val="3511461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168075583"/>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wind.wav"/>
          </p:stSnd>
        </p:sndAc>
      </p:transition>
    </mc:Choice>
    <mc:Fallback xmlns="">
      <p:transition spd="slow">
        <p:fade/>
        <p:sndAc>
          <p:stSnd>
            <p:snd r:embed="rId3" name="wind.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910927964"/>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wind.wav"/>
          </p:stSnd>
        </p:sndAc>
      </p:transition>
    </mc:Choice>
    <mc:Fallback xmlns="">
      <p:transition spd="slow">
        <p:fade/>
        <p:sndAc>
          <p:stSnd>
            <p:snd r:embed="rId3" name="wind.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612223792"/>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wind.wav"/>
          </p:stSnd>
        </p:sndAc>
      </p:transition>
    </mc:Choice>
    <mc:Fallback xmlns="">
      <p:transition spd="slow">
        <p:fade/>
        <p:sndAc>
          <p:stSnd>
            <p:snd r:embed="rId3" name="wind.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614314258"/>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wind.wav"/>
          </p:stSnd>
        </p:sndAc>
      </p:transition>
    </mc:Choice>
    <mc:Fallback xmlns="">
      <p:transition spd="slow">
        <p:fade/>
        <p:sndAc>
          <p:stSnd>
            <p:snd r:embed="rId3" name="wind.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960648375"/>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wind.wav"/>
          </p:stSnd>
        </p:sndAc>
      </p:transition>
    </mc:Choice>
    <mc:Fallback xmlns="">
      <p:transition spd="slow">
        <p:fade/>
        <p:sndAc>
          <p:stSnd>
            <p:snd r:embed="rId3" name="wind.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782244947"/>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wind.wav"/>
          </p:stSnd>
        </p:sndAc>
      </p:transition>
    </mc:Choice>
    <mc:Fallback xmlns="">
      <p:transition spd="slow">
        <p:fade/>
        <p:sndAc>
          <p:stSnd>
            <p:snd r:embed="rId3" name="wind.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990158736"/>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wind.wav"/>
          </p:stSnd>
        </p:sndAc>
      </p:transition>
    </mc:Choice>
    <mc:Fallback xmlns="">
      <p:transition spd="slow">
        <p:fade/>
        <p:sndAc>
          <p:stSnd>
            <p:snd r:embed="rId3" name="wind.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727027711"/>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wind.wav"/>
          </p:stSnd>
        </p:sndAc>
      </p:transition>
    </mc:Choice>
    <mc:Fallback xmlns="">
      <p:transition spd="slow">
        <p:fade/>
        <p:sndAc>
          <p:stSnd>
            <p:snd r:embed="rId3" name="wind.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212999818"/>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wind.wav"/>
          </p:stSnd>
        </p:sndAc>
      </p:transition>
    </mc:Choice>
    <mc:Fallback xmlns="">
      <p:transition spd="slow">
        <p:fade/>
        <p:sndAc>
          <p:stSnd>
            <p:snd r:embed="rId3" name="wind.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840726560"/>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wind.wav"/>
          </p:stSnd>
        </p:sndAc>
      </p:transition>
    </mc:Choice>
    <mc:Fallback xmlns="">
      <p:transition spd="slow">
        <p:fade/>
        <p:sndAc>
          <p:stSnd>
            <p:snd r:embed="rId3" name="wind.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889236939"/>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1" name="wind.wav"/>
          </p:stSnd>
        </p:sndAc>
      </p:transition>
    </mc:Choice>
    <mc:Fallback xmlns="">
      <p:transition spd="slow">
        <p:fade/>
        <p:sndAc>
          <p:stSnd>
            <p:snd r:embed="rId3" name="wind.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5/22/2026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sndAc>
          <p:stSnd>
            <p:snd r:embed="rId13" name="wind.wav"/>
          </p:stSnd>
        </p:sndAc>
      </p:transition>
    </mc:Choice>
    <mc:Fallback xmlns="">
      <p:transition spd="slow">
        <p:fade/>
        <p:sndAc>
          <p:stSnd>
            <p:snd r:embed="rId14" name="wind.wav"/>
          </p:stSnd>
        </p:sndAc>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hyperlink" Target="https://worditout.com/word-cloud/4291550" TargetMode="External"/></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hyperlink" Target="https://everypiecematters.com/jget/volume01-issue01/social-emotional-learning-and-at-risk-children-and-youth.htm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audio" Target="../media/audio1.wav"/><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cribbles on a notebook">
            <a:extLst>
              <a:ext uri="{FF2B5EF4-FFF2-40B4-BE49-F238E27FC236}">
                <a16:creationId xmlns:a16="http://schemas.microsoft.com/office/drawing/2014/main" id="{078BFFF5-C869-DCD0-50C8-846D01843B71}"/>
              </a:ext>
            </a:extLst>
          </p:cNvPr>
          <p:cNvPicPr>
            <a:picLocks noChangeAspect="1"/>
          </p:cNvPicPr>
          <p:nvPr/>
        </p:nvPicPr>
        <p:blipFill>
          <a:blip r:embed="rId3"/>
          <a:srcRect r="8666" b="-1"/>
          <a:stretch>
            <a:fillRect/>
          </a:stretch>
        </p:blipFill>
        <p:spPr>
          <a:xfrm>
            <a:off x="20" y="10"/>
            <a:ext cx="9143980" cy="6857990"/>
          </a:xfrm>
          <a:prstGeom prst="rect">
            <a:avLst/>
          </a:prstGeom>
        </p:spPr>
      </p:pic>
      <p:sp>
        <p:nvSpPr>
          <p:cNvPr id="18"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91578" y="838201"/>
            <a:ext cx="532362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p:cNvSpPr>
            <a:spLocks noGrp="1"/>
          </p:cNvSpPr>
          <p:nvPr>
            <p:ph type="ctrTitle"/>
          </p:nvPr>
        </p:nvSpPr>
        <p:spPr>
          <a:xfrm>
            <a:off x="2494104" y="1924619"/>
            <a:ext cx="4155791" cy="1655378"/>
          </a:xfrm>
        </p:spPr>
        <p:txBody>
          <a:bodyPr>
            <a:normAutofit/>
          </a:bodyPr>
          <a:lstStyle/>
          <a:p>
            <a:pPr>
              <a:lnSpc>
                <a:spcPct val="90000"/>
              </a:lnSpc>
            </a:pPr>
            <a:r>
              <a:rPr lang="en-US" sz="2700" dirty="0"/>
              <a:t>Social Emotional Learning (SEL)</a:t>
            </a:r>
          </a:p>
          <a:p>
            <a:pPr>
              <a:lnSpc>
                <a:spcPct val="90000"/>
              </a:lnSpc>
            </a:pPr>
            <a:r>
              <a:rPr lang="en-US" sz="2700" dirty="0"/>
              <a:t>Building Strong Minds and Hearts</a:t>
            </a:r>
          </a:p>
        </p:txBody>
      </p:sp>
      <p:sp>
        <p:nvSpPr>
          <p:cNvPr id="3" name="Subtitle 2"/>
          <p:cNvSpPr>
            <a:spLocks noGrp="1"/>
          </p:cNvSpPr>
          <p:nvPr>
            <p:ph type="subTitle" idx="1"/>
          </p:nvPr>
        </p:nvSpPr>
        <p:spPr>
          <a:xfrm>
            <a:off x="2910314" y="3668285"/>
            <a:ext cx="3323371" cy="1337967"/>
          </a:xfrm>
        </p:spPr>
        <p:txBody>
          <a:bodyPr>
            <a:normAutofit/>
          </a:bodyPr>
          <a:lstStyle/>
          <a:p>
            <a:r>
              <a:rPr lang="en-US" dirty="0"/>
              <a:t>             OST- 2026</a:t>
            </a:r>
          </a:p>
          <a:p>
            <a:r>
              <a:rPr lang="en-US" dirty="0"/>
              <a:t>YES, Inc. / MiLEAP</a:t>
            </a:r>
          </a:p>
        </p:txBody>
      </p:sp>
    </p:spTree>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AB2557-ABA5-EA62-66AE-752A0F9B707D}"/>
              </a:ext>
            </a:extLst>
          </p:cNvPr>
          <p:cNvPicPr>
            <a:picLocks noChangeAspect="1"/>
          </p:cNvPicPr>
          <p:nvPr/>
        </p:nvPicPr>
        <p:blipFill>
          <a:blip r:embed="rId3">
            <a:duotone>
              <a:schemeClr val="bg2">
                <a:shade val="45000"/>
                <a:satMod val="135000"/>
              </a:schemeClr>
              <a:prstClr val="white"/>
            </a:duotone>
          </a:blip>
          <a:srcRect l="11906" r="13094"/>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dirty="0"/>
              <a:t>Activity 2: Kindness Circle Challenge</a:t>
            </a:r>
            <a:endParaRPr lang="en-US" dirty="0"/>
          </a:p>
        </p:txBody>
      </p:sp>
      <p:graphicFrame>
        <p:nvGraphicFramePr>
          <p:cNvPr id="5" name="Content Placeholder 2">
            <a:extLst>
              <a:ext uri="{FF2B5EF4-FFF2-40B4-BE49-F238E27FC236}">
                <a16:creationId xmlns:a16="http://schemas.microsoft.com/office/drawing/2014/main" id="{CCFF5680-2D30-3B2A-9BFD-C4EE52CBA7D6}"/>
              </a:ext>
            </a:extLst>
          </p:cNvPr>
          <p:cNvGraphicFramePr>
            <a:graphicFrameLocks noGrp="1"/>
          </p:cNvGraphicFramePr>
          <p:nvPr>
            <p:ph idx="1"/>
            <p:extLst>
              <p:ext uri="{D42A27DB-BD31-4B8C-83A1-F6EECF244321}">
                <p14:modId xmlns:p14="http://schemas.microsoft.com/office/powerpoint/2010/main" val="326770762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wind.wav"/>
          </p:stSnd>
        </p:sndAc>
      </p:transition>
    </mc:Choice>
    <mc:Fallback xmlns="">
      <p:transition spd="slow">
        <p:fade/>
        <p:sndAc>
          <p:stSnd>
            <p:snd r:embed="rId9" name="wind.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09521"/>
            <a:ext cx="7674102" cy="1014984"/>
          </a:xfrm>
        </p:spPr>
        <p:txBody>
          <a:bodyPr>
            <a:normAutofit/>
          </a:bodyPr>
          <a:lstStyle/>
          <a:p>
            <a:pPr>
              <a:lnSpc>
                <a:spcPct val="90000"/>
              </a:lnSpc>
            </a:pPr>
            <a:r>
              <a:rPr lang="en-US" sz="3200" dirty="0"/>
              <a:t>Section 4: Reflection &amp; Application Planning (10 min)</a:t>
            </a:r>
          </a:p>
        </p:txBody>
      </p:sp>
      <p:sp>
        <p:nvSpPr>
          <p:cNvPr id="13"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658327"/>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7A7789BC-9614-C53E-DE68-DB59AED487D4}"/>
              </a:ext>
            </a:extLst>
          </p:cNvPr>
          <p:cNvGraphicFramePr>
            <a:graphicFrameLocks noGrp="1"/>
          </p:cNvGraphicFramePr>
          <p:nvPr>
            <p:ph idx="1"/>
            <p:extLst>
              <p:ext uri="{D42A27DB-BD31-4B8C-83A1-F6EECF244321}">
                <p14:modId xmlns:p14="http://schemas.microsoft.com/office/powerpoint/2010/main" val="2394277787"/>
              </p:ext>
            </p:extLst>
          </p:nvPr>
        </p:nvGraphicFramePr>
        <p:xfrm>
          <a:off x="836676" y="1673352"/>
          <a:ext cx="7674102" cy="43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wind.wav"/>
          </p:stSnd>
        </p:sndAc>
      </p:transition>
    </mc:Choice>
    <mc:Fallback xmlns="">
      <p:transition spd="slow">
        <p:fade/>
        <p:sndAc>
          <p:stSnd>
            <p:snd r:embed="rId8" name="wind.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7908" y="741391"/>
            <a:ext cx="3368866" cy="1616203"/>
          </a:xfrm>
        </p:spPr>
        <p:txBody>
          <a:bodyPr anchor="b">
            <a:normAutofit/>
          </a:bodyPr>
          <a:lstStyle/>
          <a:p>
            <a:r>
              <a:rPr lang="en-US" sz="2800" dirty="0"/>
              <a:t>Key Takeaways</a:t>
            </a:r>
          </a:p>
        </p:txBody>
      </p:sp>
      <p:pic>
        <p:nvPicPr>
          <p:cNvPr id="5" name="Picture 4" descr="Lock with a love heart">
            <a:extLst>
              <a:ext uri="{FF2B5EF4-FFF2-40B4-BE49-F238E27FC236}">
                <a16:creationId xmlns:a16="http://schemas.microsoft.com/office/drawing/2014/main" id="{2D51C4FC-0DEF-B90E-0A1F-56B9DBFF79C5}"/>
              </a:ext>
            </a:extLst>
          </p:cNvPr>
          <p:cNvPicPr>
            <a:picLocks noChangeAspect="1"/>
          </p:cNvPicPr>
          <p:nvPr/>
        </p:nvPicPr>
        <p:blipFill>
          <a:blip r:embed="rId3"/>
          <a:srcRect l="31525" r="30975"/>
          <a:stretch>
            <a:fillRect/>
          </a:stretch>
        </p:blipFill>
        <p:spPr>
          <a:xfrm>
            <a:off x="20" y="10"/>
            <a:ext cx="4571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2521"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5117908" y="2533476"/>
            <a:ext cx="3368865" cy="3447832"/>
          </a:xfrm>
        </p:spPr>
        <p:txBody>
          <a:bodyPr anchor="t">
            <a:normAutofit/>
          </a:bodyPr>
          <a:lstStyle/>
          <a:p>
            <a:r>
              <a:rPr lang="en-US" sz="1700" dirty="0"/>
              <a:t>SEL strengthens student success</a:t>
            </a:r>
          </a:p>
          <a:p>
            <a:r>
              <a:rPr lang="en-US" sz="1700" dirty="0"/>
              <a:t>Small daily practices make big impacts</a:t>
            </a:r>
          </a:p>
          <a:p>
            <a:r>
              <a:rPr lang="en-US" sz="1700" dirty="0"/>
              <a:t>Consistency builds strong minds and hearts</a:t>
            </a:r>
          </a:p>
        </p:txBody>
      </p:sp>
    </p:spTree>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wind.wav"/>
          </p:stSnd>
        </p:sndAc>
      </p:transition>
    </mc:Choice>
    <mc:Fallback xmlns="">
      <p:transition spd="slow">
        <p:fade/>
        <p:sndAc>
          <p:stSnd>
            <p:snd r:embed="rId4" name="wind.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1">
            <a:extLst>
              <a:ext uri="{FF2B5EF4-FFF2-40B4-BE49-F238E27FC236}">
                <a16:creationId xmlns:a16="http://schemas.microsoft.com/office/drawing/2014/main" id="{F630B8BD-4C5A-117C-6A14-006C51D0F3D5}"/>
              </a:ext>
            </a:extLst>
          </p:cNvPr>
          <p:cNvPicPr>
            <a:picLocks noChangeAspect="1"/>
          </p:cNvPicPr>
          <p:nvPr/>
        </p:nvPicPr>
        <p:blipFill>
          <a:blip r:embed="rId3">
            <a:extLst>
              <a:ext uri="{837473B0-CC2E-450A-ABE3-18F120FF3D39}">
                <a1611:picAttrSrcUrl xmlns:a1611="http://schemas.microsoft.com/office/drawing/2016/11/main" r:id="rId4"/>
              </a:ext>
            </a:extLst>
          </a:blip>
          <a:srcRect t="9119" b="15895"/>
          <a:stretch>
            <a:fillRect/>
          </a:stretch>
        </p:blipFill>
        <p:spPr>
          <a:xfrm>
            <a:off x="20" y="1282"/>
            <a:ext cx="9143980" cy="6856718"/>
          </a:xfrm>
          <a:prstGeom prst="rect">
            <a:avLst/>
          </a:prstGeom>
        </p:spPr>
      </p:pic>
    </p:spTree>
    <p:extLst>
      <p:ext uri="{BB962C8B-B14F-4D97-AF65-F5344CB8AC3E}">
        <p14:creationId xmlns:p14="http://schemas.microsoft.com/office/powerpoint/2010/main" val="90056654"/>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wind.wav"/>
          </p:stSnd>
        </p:sndAc>
      </p:transition>
    </mc:Choice>
    <mc:Fallback xmlns="">
      <p:transition spd="slow">
        <p:fade/>
        <p:sndAc>
          <p:stSnd>
            <p:snd r:embed="rId5" name="wind.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Rectangle 17">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09521"/>
            <a:ext cx="7674102" cy="1014984"/>
          </a:xfrm>
        </p:spPr>
        <p:txBody>
          <a:bodyPr>
            <a:normAutofit/>
          </a:bodyPr>
          <a:lstStyle/>
          <a:p>
            <a:r>
              <a:rPr lang="en-US" sz="3500" dirty="0"/>
              <a:t>Learning Objective</a:t>
            </a:r>
          </a:p>
        </p:txBody>
      </p:sp>
      <p:sp>
        <p:nvSpPr>
          <p:cNvPr id="20" name="Rectangle 19">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658327"/>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4BBDB5F-205F-A8E1-4AC6-1BDAADC6BD66}"/>
              </a:ext>
            </a:extLst>
          </p:cNvPr>
          <p:cNvGraphicFramePr>
            <a:graphicFrameLocks noGrp="1"/>
          </p:cNvGraphicFramePr>
          <p:nvPr>
            <p:ph idx="1"/>
            <p:extLst>
              <p:ext uri="{D42A27DB-BD31-4B8C-83A1-F6EECF244321}">
                <p14:modId xmlns:p14="http://schemas.microsoft.com/office/powerpoint/2010/main" val="3058699900"/>
              </p:ext>
            </p:extLst>
          </p:nvPr>
        </p:nvGraphicFramePr>
        <p:xfrm>
          <a:off x="836676" y="1673352"/>
          <a:ext cx="7674102" cy="43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wind.wav"/>
          </p:stSnd>
        </p:sndAc>
      </p:transition>
    </mc:Choice>
    <mc:Fallback xmlns="">
      <p:transition spd="slow">
        <p:fade/>
        <p:sndAc>
          <p:stSnd>
            <p:snd r:embed="rId8" name="wind.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6250" y="640823"/>
            <a:ext cx="2563994" cy="5583148"/>
          </a:xfrm>
        </p:spPr>
        <p:txBody>
          <a:bodyPr anchor="ctr">
            <a:normAutofit/>
          </a:bodyPr>
          <a:lstStyle/>
          <a:p>
            <a:r>
              <a:rPr lang="en-US" sz="3600" dirty="0"/>
              <a:t>Section 1: Introduction to SEL (15 min)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C96F6635-4549-C2D4-1A22-F28C41449201}"/>
              </a:ext>
            </a:extLst>
          </p:cNvPr>
          <p:cNvGraphicFramePr>
            <a:graphicFrameLocks noGrp="1"/>
          </p:cNvGraphicFramePr>
          <p:nvPr>
            <p:ph idx="1"/>
            <p:extLst>
              <p:ext uri="{D42A27DB-BD31-4B8C-83A1-F6EECF244321}">
                <p14:modId xmlns:p14="http://schemas.microsoft.com/office/powerpoint/2010/main" val="369727132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wind.wav"/>
          </p:stSnd>
        </p:sndAc>
      </p:transition>
    </mc:Choice>
    <mc:Fallback xmlns="">
      <p:transition spd="slow">
        <p:fade/>
        <p:sndAc>
          <p:stSnd>
            <p:snd r:embed="rId8" name="wind.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A6313-AF3B-C308-D291-EA05A66FFD9A}"/>
              </a:ext>
            </a:extLst>
          </p:cNvPr>
          <p:cNvSpPr>
            <a:spLocks noGrp="1"/>
          </p:cNvSpPr>
          <p:nvPr>
            <p:ph type="title"/>
          </p:nvPr>
        </p:nvSpPr>
        <p:spPr/>
        <p:txBody>
          <a:bodyPr>
            <a:normAutofit fontScale="90000"/>
          </a:bodyPr>
          <a:lstStyle/>
          <a:p>
            <a:r>
              <a:rPr lang="en-US" dirty="0"/>
              <a:t>The Value Of Social Emotional Learning</a:t>
            </a:r>
          </a:p>
        </p:txBody>
      </p:sp>
      <p:sp>
        <p:nvSpPr>
          <p:cNvPr id="3" name="Text Placeholder 2">
            <a:extLst>
              <a:ext uri="{FF2B5EF4-FFF2-40B4-BE49-F238E27FC236}">
                <a16:creationId xmlns:a16="http://schemas.microsoft.com/office/drawing/2014/main" id="{B221934E-2E60-1989-6A2F-74DEF0F1A072}"/>
              </a:ext>
            </a:extLst>
          </p:cNvPr>
          <p:cNvSpPr>
            <a:spLocks noGrp="1"/>
          </p:cNvSpPr>
          <p:nvPr>
            <p:ph type="body" idx="1"/>
          </p:nvPr>
        </p:nvSpPr>
        <p:spPr/>
        <p:txBody>
          <a:bodyPr>
            <a:normAutofit fontScale="62500" lnSpcReduction="20000"/>
          </a:bodyPr>
          <a:lstStyle/>
          <a:p>
            <a:r>
              <a:rPr lang="en-US" dirty="0"/>
              <a:t>There are three key values of Social Emotional Learning (SEL) for both students and teachers.</a:t>
            </a:r>
          </a:p>
          <a:p>
            <a:endParaRPr lang="en-US" dirty="0"/>
          </a:p>
        </p:txBody>
      </p:sp>
      <p:sp>
        <p:nvSpPr>
          <p:cNvPr id="4" name="Content Placeholder 3">
            <a:extLst>
              <a:ext uri="{FF2B5EF4-FFF2-40B4-BE49-F238E27FC236}">
                <a16:creationId xmlns:a16="http://schemas.microsoft.com/office/drawing/2014/main" id="{6F8D46D2-A478-41A3-5D6C-4833EF402019}"/>
              </a:ext>
            </a:extLst>
          </p:cNvPr>
          <p:cNvSpPr>
            <a:spLocks noGrp="1"/>
          </p:cNvSpPr>
          <p:nvPr>
            <p:ph sz="half" idx="2"/>
          </p:nvPr>
        </p:nvSpPr>
        <p:spPr/>
        <p:txBody>
          <a:bodyPr/>
          <a:lstStyle/>
          <a:p>
            <a:pPr marL="0" indent="0">
              <a:buNone/>
            </a:pPr>
            <a:r>
              <a:rPr lang="en-US" dirty="0"/>
              <a:t>1. Strengthens Self- Awareness and Emotional Regulation for Students and Teachers</a:t>
            </a:r>
          </a:p>
          <a:p>
            <a:pPr marL="0" indent="0">
              <a:buNone/>
            </a:pPr>
            <a:endParaRPr lang="en-US" dirty="0"/>
          </a:p>
          <a:p>
            <a:pPr marL="0" indent="0">
              <a:buNone/>
            </a:pPr>
            <a:r>
              <a:rPr lang="en-US" dirty="0"/>
              <a:t>2. Builds Positive Relationships and Stronger Communication Skills</a:t>
            </a:r>
          </a:p>
          <a:p>
            <a:endParaRPr lang="en-US" dirty="0"/>
          </a:p>
        </p:txBody>
      </p:sp>
      <p:sp>
        <p:nvSpPr>
          <p:cNvPr id="5" name="Text Placeholder 4">
            <a:extLst>
              <a:ext uri="{FF2B5EF4-FFF2-40B4-BE49-F238E27FC236}">
                <a16:creationId xmlns:a16="http://schemas.microsoft.com/office/drawing/2014/main" id="{0429569F-9FC2-001A-8FFF-46D090C55D45}"/>
              </a:ext>
            </a:extLst>
          </p:cNvPr>
          <p:cNvSpPr>
            <a:spLocks noGrp="1"/>
          </p:cNvSpPr>
          <p:nvPr>
            <p:ph type="body" sz="quarter" idx="3"/>
          </p:nvPr>
        </p:nvSpPr>
        <p:spPr>
          <a:xfrm>
            <a:off x="4645025" y="1535113"/>
            <a:ext cx="4041775" cy="1657792"/>
          </a:xfrm>
        </p:spPr>
        <p:txBody>
          <a:bodyPr>
            <a:normAutofit fontScale="62500" lnSpcReduction="20000"/>
          </a:bodyPr>
          <a:lstStyle/>
          <a:p>
            <a:endParaRPr lang="en-US" dirty="0"/>
          </a:p>
        </p:txBody>
      </p:sp>
      <p:sp>
        <p:nvSpPr>
          <p:cNvPr id="6" name="Content Placeholder 5">
            <a:extLst>
              <a:ext uri="{FF2B5EF4-FFF2-40B4-BE49-F238E27FC236}">
                <a16:creationId xmlns:a16="http://schemas.microsoft.com/office/drawing/2014/main" id="{1BD7522A-4C35-992A-D83C-18CCA335CA02}"/>
              </a:ext>
            </a:extLst>
          </p:cNvPr>
          <p:cNvSpPr>
            <a:spLocks noGrp="1"/>
          </p:cNvSpPr>
          <p:nvPr>
            <p:ph sz="quarter" idx="4"/>
          </p:nvPr>
        </p:nvSpPr>
        <p:spPr>
          <a:xfrm>
            <a:off x="4645025" y="3852471"/>
            <a:ext cx="4041775" cy="2273691"/>
          </a:xfrm>
        </p:spPr>
        <p:txBody>
          <a:bodyPr/>
          <a:lstStyle/>
          <a:p>
            <a:pPr marL="0" indent="0">
              <a:buNone/>
            </a:pPr>
            <a:r>
              <a:rPr lang="en-US" dirty="0"/>
              <a:t> </a:t>
            </a:r>
          </a:p>
          <a:p>
            <a:pPr marL="0" indent="0">
              <a:buNone/>
            </a:pPr>
            <a:endParaRPr lang="en-US" dirty="0"/>
          </a:p>
          <a:p>
            <a:pPr marL="0" indent="0">
              <a:buNone/>
            </a:pPr>
            <a:r>
              <a:rPr lang="en-US" dirty="0"/>
              <a:t>3. Improves Academic Success and Creates a Positive Learning Environment</a:t>
            </a:r>
          </a:p>
        </p:txBody>
      </p:sp>
      <p:pic>
        <p:nvPicPr>
          <p:cNvPr id="8" name="Picture 7">
            <a:extLst>
              <a:ext uri="{FF2B5EF4-FFF2-40B4-BE49-F238E27FC236}">
                <a16:creationId xmlns:a16="http://schemas.microsoft.com/office/drawing/2014/main" id="{CA394077-68D1-0B3D-3889-201BDC7CC01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572000" y="1077886"/>
            <a:ext cx="4572000" cy="3143251"/>
          </a:xfrm>
          <a:prstGeom prst="rect">
            <a:avLst/>
          </a:prstGeom>
        </p:spPr>
      </p:pic>
    </p:spTree>
    <p:extLst>
      <p:ext uri="{BB962C8B-B14F-4D97-AF65-F5344CB8AC3E}">
        <p14:creationId xmlns:p14="http://schemas.microsoft.com/office/powerpoint/2010/main" val="3183030332"/>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3" name="wind.wav"/>
          </p:stSnd>
        </p:sndAc>
      </p:transition>
    </mc:Choice>
    <mc:Fallback xmlns="">
      <p:transition spd="slow">
        <p:fade/>
        <p:sndAc>
          <p:stSnd>
            <p:snd r:embed="rId6" name="wind.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6CA414-7111-16BC-DEBD-4C3D337C2DE4}"/>
              </a:ext>
            </a:extLst>
          </p:cNvPr>
          <p:cNvSpPr>
            <a:spLocks noGrp="1"/>
          </p:cNvSpPr>
          <p:nvPr>
            <p:ph type="title"/>
          </p:nvPr>
        </p:nvSpPr>
        <p:spPr>
          <a:xfrm>
            <a:off x="628650" y="673770"/>
            <a:ext cx="2415246" cy="2429194"/>
          </a:xfrm>
        </p:spPr>
        <p:txBody>
          <a:bodyPr anchor="t">
            <a:normAutofit fontScale="90000"/>
          </a:bodyPr>
          <a:lstStyle/>
          <a:p>
            <a:pPr>
              <a:lnSpc>
                <a:spcPct val="90000"/>
              </a:lnSpc>
            </a:pPr>
            <a:r>
              <a:rPr lang="en-US" sz="3300" dirty="0">
                <a:solidFill>
                  <a:srgbClr val="FFFFFF"/>
                </a:solidFill>
              </a:rPr>
              <a:t>What Does the Research </a:t>
            </a:r>
            <a:br>
              <a:rPr lang="en-US" sz="3300" dirty="0">
                <a:solidFill>
                  <a:srgbClr val="FFFFFF"/>
                </a:solidFill>
              </a:rPr>
            </a:br>
            <a:r>
              <a:rPr lang="en-US" sz="3300" dirty="0">
                <a:solidFill>
                  <a:srgbClr val="FFFFFF"/>
                </a:solidFill>
              </a:rPr>
              <a:t>Say?</a:t>
            </a:r>
            <a:br>
              <a:rPr lang="en-US" sz="3300" dirty="0">
                <a:solidFill>
                  <a:srgbClr val="FFFFFF"/>
                </a:solidFill>
              </a:rPr>
            </a:br>
            <a:br>
              <a:rPr lang="en-US" sz="3300" dirty="0">
                <a:solidFill>
                  <a:srgbClr val="FFFFFF"/>
                </a:solidFill>
              </a:rPr>
            </a:br>
            <a:r>
              <a:rPr lang="en-US" sz="1800" i="1" dirty="0">
                <a:solidFill>
                  <a:srgbClr val="FFFFFF"/>
                </a:solidFill>
              </a:rPr>
              <a:t>CASEL- </a:t>
            </a:r>
            <a:r>
              <a:rPr lang="en-US" sz="1800" i="1" dirty="0" err="1">
                <a:solidFill>
                  <a:srgbClr val="FFFFFF"/>
                </a:solidFill>
              </a:rPr>
              <a:t>Callobortive</a:t>
            </a:r>
            <a:r>
              <a:rPr lang="en-US" sz="1800" i="1" dirty="0">
                <a:solidFill>
                  <a:srgbClr val="FFFFFF"/>
                </a:solidFill>
              </a:rPr>
              <a:t> for Academic , Social and Emotional Learning</a:t>
            </a:r>
            <a:endParaRPr lang="en-US" sz="3300" i="1" dirty="0">
              <a:solidFill>
                <a:srgbClr val="FFFFFF"/>
              </a:solidFill>
            </a:endParaRPr>
          </a:p>
        </p:txBody>
      </p:sp>
      <p:graphicFrame>
        <p:nvGraphicFramePr>
          <p:cNvPr id="5" name="Content Placeholder 2">
            <a:extLst>
              <a:ext uri="{FF2B5EF4-FFF2-40B4-BE49-F238E27FC236}">
                <a16:creationId xmlns:a16="http://schemas.microsoft.com/office/drawing/2014/main" id="{AA9D7020-11E8-4797-0CC4-F1785CFA2BB5}"/>
              </a:ext>
            </a:extLst>
          </p:cNvPr>
          <p:cNvGraphicFramePr>
            <a:graphicFrameLocks noGrp="1"/>
          </p:cNvGraphicFramePr>
          <p:nvPr>
            <p:ph idx="1"/>
            <p:extLst>
              <p:ext uri="{D42A27DB-BD31-4B8C-83A1-F6EECF244321}">
                <p14:modId xmlns:p14="http://schemas.microsoft.com/office/powerpoint/2010/main" val="582489416"/>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421386"/>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wind.wav"/>
          </p:stSnd>
        </p:sndAc>
      </p:transition>
    </mc:Choice>
    <mc:Fallback xmlns="">
      <p:transition spd="slow">
        <p:fade/>
        <p:sndAc>
          <p:stSnd>
            <p:snd r:embed="rId8" name="wind.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53F94F-9701-871F-6379-1984430AA42F}"/>
              </a:ext>
            </a:extLst>
          </p:cNvPr>
          <p:cNvSpPr>
            <a:spLocks noGrp="1"/>
          </p:cNvSpPr>
          <p:nvPr>
            <p:ph type="title"/>
          </p:nvPr>
        </p:nvSpPr>
        <p:spPr>
          <a:xfrm>
            <a:off x="878305" y="1396686"/>
            <a:ext cx="2430380" cy="4064628"/>
          </a:xfrm>
        </p:spPr>
        <p:txBody>
          <a:bodyPr>
            <a:normAutofit/>
          </a:bodyPr>
          <a:lstStyle/>
          <a:p>
            <a:r>
              <a:rPr lang="en-US" sz="4100" dirty="0">
                <a:solidFill>
                  <a:srgbClr val="FFFFFF"/>
                </a:solidFill>
              </a:rPr>
              <a:t>What is Social Emotional Learning?</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6ED4A19-AE82-206E-9B97-37FA5F79E9B9}"/>
              </a:ext>
            </a:extLst>
          </p:cNvPr>
          <p:cNvSpPr>
            <a:spLocks noGrp="1"/>
          </p:cNvSpPr>
          <p:nvPr>
            <p:ph idx="1"/>
          </p:nvPr>
        </p:nvSpPr>
        <p:spPr>
          <a:xfrm>
            <a:off x="4027614" y="1526033"/>
            <a:ext cx="4152298" cy="3935281"/>
          </a:xfrm>
        </p:spPr>
        <p:txBody>
          <a:bodyPr>
            <a:normAutofit/>
          </a:bodyPr>
          <a:lstStyle/>
          <a:p>
            <a:pPr>
              <a:lnSpc>
                <a:spcPct val="90000"/>
              </a:lnSpc>
            </a:pPr>
            <a:r>
              <a:rPr lang="en-US" sz="2500" b="1" dirty="0"/>
              <a:t>Social Emotional Learning (SEL)</a:t>
            </a:r>
            <a:r>
              <a:rPr lang="en-US" sz="2500" dirty="0"/>
              <a:t> is the process through which students and adults develop the knowledge, attitudes, and skills needed to understand and manage emotions, set and achieve positive goals, show empathy for others, build healthy relationships, and make responsible decisions.</a:t>
            </a:r>
          </a:p>
        </p:txBody>
      </p:sp>
    </p:spTree>
    <p:extLst>
      <p:ext uri="{BB962C8B-B14F-4D97-AF65-F5344CB8AC3E}">
        <p14:creationId xmlns:p14="http://schemas.microsoft.com/office/powerpoint/2010/main" val="853620251"/>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3" name="wind.wav"/>
          </p:stSnd>
        </p:sndAc>
      </p:transition>
    </mc:Choice>
    <mc:Fallback xmlns="">
      <p:transition spd="slow">
        <p:fade/>
        <p:sndAc>
          <p:stSnd>
            <p:snd r:embed="rId4" name="wind.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1161288"/>
            <a:ext cx="2702052" cy="4526280"/>
          </a:xfrm>
        </p:spPr>
        <p:txBody>
          <a:bodyPr>
            <a:normAutofit/>
          </a:bodyPr>
          <a:lstStyle/>
          <a:p>
            <a:r>
              <a:rPr lang="en-US" sz="3500" dirty="0"/>
              <a:t>Section 2: SEL Strategies (25 min)</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CFFBC2E9-DD2E-E95A-E8D4-43A3B385A7C0}"/>
              </a:ext>
            </a:extLst>
          </p:cNvPr>
          <p:cNvGraphicFramePr>
            <a:graphicFrameLocks noGrp="1"/>
          </p:cNvGraphicFramePr>
          <p:nvPr>
            <p:ph idx="1"/>
            <p:extLst>
              <p:ext uri="{D42A27DB-BD31-4B8C-83A1-F6EECF244321}">
                <p14:modId xmlns:p14="http://schemas.microsoft.com/office/powerpoint/2010/main" val="3590736198"/>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sndAc>
          <p:stSnd>
            <p:snd r:embed="rId3" name="wind.wav"/>
          </p:stSnd>
        </p:sndAc>
      </p:transition>
    </mc:Choice>
    <mc:Fallback xmlns="">
      <p:transition spd="slow">
        <p:fade/>
        <p:sndAc>
          <p:stSnd>
            <p:snd r:embed="rId9" name="wind.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926" y="1371600"/>
            <a:ext cx="3396984"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2" name="Title 1"/>
          <p:cNvSpPr>
            <a:spLocks noGrp="1"/>
          </p:cNvSpPr>
          <p:nvPr>
            <p:ph type="title"/>
          </p:nvPr>
        </p:nvSpPr>
        <p:spPr>
          <a:xfrm>
            <a:off x="750705" y="685801"/>
            <a:ext cx="2621145" cy="5491162"/>
          </a:xfrm>
        </p:spPr>
        <p:txBody>
          <a:bodyPr>
            <a:normAutofit/>
          </a:bodyPr>
          <a:lstStyle/>
          <a:p>
            <a:r>
              <a:rPr dirty="0"/>
              <a:t>Activity 1: Feelings Charades</a:t>
            </a:r>
          </a:p>
        </p:txBody>
      </p:sp>
      <p:graphicFrame>
        <p:nvGraphicFramePr>
          <p:cNvPr id="5" name="Content Placeholder 2">
            <a:extLst>
              <a:ext uri="{FF2B5EF4-FFF2-40B4-BE49-F238E27FC236}">
                <a16:creationId xmlns:a16="http://schemas.microsoft.com/office/drawing/2014/main" id="{B917C3EB-67C6-AF5B-6DB8-FE233E149BB7}"/>
              </a:ext>
            </a:extLst>
          </p:cNvPr>
          <p:cNvGraphicFramePr>
            <a:graphicFrameLocks noGrp="1"/>
          </p:cNvGraphicFramePr>
          <p:nvPr>
            <p:ph idx="1"/>
            <p:extLst>
              <p:ext uri="{D42A27DB-BD31-4B8C-83A1-F6EECF244321}">
                <p14:modId xmlns:p14="http://schemas.microsoft.com/office/powerpoint/2010/main" val="1081296238"/>
              </p:ext>
            </p:extLst>
          </p:nvPr>
        </p:nvGraphicFramePr>
        <p:xfrm>
          <a:off x="3526910" y="838199"/>
          <a:ext cx="4988440"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wind.wav"/>
          </p:stSnd>
        </p:sndAc>
      </p:transition>
    </mc:Choice>
    <mc:Fallback xmlns="">
      <p:transition spd="slow">
        <p:fade/>
        <p:sndAc>
          <p:stSnd>
            <p:snd r:embed="rId8" name="wind.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926" y="1371600"/>
            <a:ext cx="3396984"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2" name="Title 1"/>
          <p:cNvSpPr>
            <a:spLocks noGrp="1"/>
          </p:cNvSpPr>
          <p:nvPr>
            <p:ph type="title"/>
          </p:nvPr>
        </p:nvSpPr>
        <p:spPr>
          <a:xfrm>
            <a:off x="750705" y="685801"/>
            <a:ext cx="2621145" cy="5491162"/>
          </a:xfrm>
        </p:spPr>
        <p:txBody>
          <a:bodyPr>
            <a:normAutofit/>
          </a:bodyPr>
          <a:lstStyle/>
          <a:p>
            <a:r>
              <a:rPr dirty="0"/>
              <a:t>Section 3: Hands-On SEL Activities (25 min)</a:t>
            </a:r>
          </a:p>
        </p:txBody>
      </p:sp>
      <p:graphicFrame>
        <p:nvGraphicFramePr>
          <p:cNvPr id="5" name="Content Placeholder 2">
            <a:extLst>
              <a:ext uri="{FF2B5EF4-FFF2-40B4-BE49-F238E27FC236}">
                <a16:creationId xmlns:a16="http://schemas.microsoft.com/office/drawing/2014/main" id="{E02AAB3D-A63B-A77E-653F-5CA82CA0187D}"/>
              </a:ext>
            </a:extLst>
          </p:cNvPr>
          <p:cNvGraphicFramePr>
            <a:graphicFrameLocks noGrp="1"/>
          </p:cNvGraphicFramePr>
          <p:nvPr>
            <p:ph idx="1"/>
            <p:extLst>
              <p:ext uri="{D42A27DB-BD31-4B8C-83A1-F6EECF244321}">
                <p14:modId xmlns:p14="http://schemas.microsoft.com/office/powerpoint/2010/main" val="2230934746"/>
              </p:ext>
            </p:extLst>
          </p:nvPr>
        </p:nvGraphicFramePr>
        <p:xfrm>
          <a:off x="3526910" y="838199"/>
          <a:ext cx="4988440"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wind.wav"/>
          </p:stSnd>
        </p:sndAc>
      </p:transition>
    </mc:Choice>
    <mc:Fallback xmlns="">
      <p:transition spd="slow">
        <p:fade/>
        <p:sndAc>
          <p:stSnd>
            <p:snd r:embed="rId8" name="wind.wav"/>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1380</TotalTime>
  <Words>1685</Words>
  <Application>Microsoft Office PowerPoint</Application>
  <PresentationFormat>On-screen Show (4:3)</PresentationFormat>
  <Paragraphs>146</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Calibri</vt:lpstr>
      <vt:lpstr>Office Theme</vt:lpstr>
      <vt:lpstr>Social Emotional Learning (SEL) Building Strong Minds and Hearts</vt:lpstr>
      <vt:lpstr>Learning Objective</vt:lpstr>
      <vt:lpstr>Section 1: Introduction to SEL (15 min)</vt:lpstr>
      <vt:lpstr>The Value Of Social Emotional Learning</vt:lpstr>
      <vt:lpstr>What Does the Research  Say?  CASEL- Callobortive for Academic , Social and Emotional Learning</vt:lpstr>
      <vt:lpstr>What is Social Emotional Learning?</vt:lpstr>
      <vt:lpstr>Section 2: SEL Strategies (25 min)</vt:lpstr>
      <vt:lpstr>Activity 1: Feelings Charades</vt:lpstr>
      <vt:lpstr>Section 3: Hands-On SEL Activities (25 min)</vt:lpstr>
      <vt:lpstr>Activity 2: Kindness Circle Challenge</vt:lpstr>
      <vt:lpstr>Section 4: Reflection &amp; Application Planning (10 min)</vt:lpstr>
      <vt:lpstr>Key Takeaways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Brenda Waters</dc:creator>
  <cp:keywords/>
  <dc:description>generated using python-pptx</dc:description>
  <cp:lastModifiedBy>Brenda Waters</cp:lastModifiedBy>
  <cp:revision>6</cp:revision>
  <dcterms:created xsi:type="dcterms:W3CDTF">2013-01-27T09:14:16Z</dcterms:created>
  <dcterms:modified xsi:type="dcterms:W3CDTF">2026-05-22T21:23:00Z</dcterms:modified>
  <cp:category/>
</cp:coreProperties>
</file>