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11"/>
  </p:notesMasterIdLst>
  <p:sldIdLst>
    <p:sldId id="256" r:id="rId2"/>
    <p:sldId id="264" r:id="rId3"/>
    <p:sldId id="271" r:id="rId4"/>
    <p:sldId id="272" r:id="rId5"/>
    <p:sldId id="273" r:id="rId6"/>
    <p:sldId id="265" r:id="rId7"/>
    <p:sldId id="267" r:id="rId8"/>
    <p:sldId id="268" r:id="rId9"/>
    <p:sldId id="27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58"/>
    <p:restoredTop sz="94620"/>
  </p:normalViewPr>
  <p:slideViewPr>
    <p:cSldViewPr snapToGrid="0" snapToObjects="1">
      <p:cViewPr varScale="1">
        <p:scale>
          <a:sx n="83" d="100"/>
          <a:sy n="83" d="100"/>
        </p:scale>
        <p:origin x="2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image" Target="../media/image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E06D6C-9FCB-4C37-A9CB-3B0C2757A543}"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8832C451-F70F-4DC1-9214-7384922C8310}">
      <dgm:prSet/>
      <dgm:spPr/>
      <dgm:t>
        <a:bodyPr/>
        <a:lstStyle/>
        <a:p>
          <a:r>
            <a:rPr lang="en-US"/>
            <a:t>Keeps students engaged after a long school day</a:t>
          </a:r>
        </a:p>
      </dgm:t>
    </dgm:pt>
    <dgm:pt modelId="{303649A1-4A5D-481C-BE62-0A79CA65A0DA}" type="parTrans" cxnId="{A78AFB21-B1D9-4380-AF0E-487DC8F52395}">
      <dgm:prSet/>
      <dgm:spPr/>
      <dgm:t>
        <a:bodyPr/>
        <a:lstStyle/>
        <a:p>
          <a:endParaRPr lang="en-US"/>
        </a:p>
      </dgm:t>
    </dgm:pt>
    <dgm:pt modelId="{6A957CD9-F3EF-4951-8BE8-63DE42E6742E}" type="sibTrans" cxnId="{A78AFB21-B1D9-4380-AF0E-487DC8F52395}">
      <dgm:prSet/>
      <dgm:spPr/>
      <dgm:t>
        <a:bodyPr/>
        <a:lstStyle/>
        <a:p>
          <a:endParaRPr lang="en-US"/>
        </a:p>
      </dgm:t>
    </dgm:pt>
    <dgm:pt modelId="{ACD1C4C2-E86D-407B-BB46-06DD2A4D4678}">
      <dgm:prSet/>
      <dgm:spPr/>
      <dgm:t>
        <a:bodyPr/>
        <a:lstStyle/>
        <a:p>
          <a:r>
            <a:rPr lang="en-US"/>
            <a:t>Supports struggling learners with concrete representation</a:t>
          </a:r>
        </a:p>
      </dgm:t>
    </dgm:pt>
    <dgm:pt modelId="{BF61BB30-B86A-4530-B678-ADAE4ECAE33A}" type="parTrans" cxnId="{B82DC9AE-2905-47E5-996E-D8C476F0D894}">
      <dgm:prSet/>
      <dgm:spPr/>
      <dgm:t>
        <a:bodyPr/>
        <a:lstStyle/>
        <a:p>
          <a:endParaRPr lang="en-US"/>
        </a:p>
      </dgm:t>
    </dgm:pt>
    <dgm:pt modelId="{CD72FB52-2ACF-4A43-8AB0-3C7857D08D0D}" type="sibTrans" cxnId="{B82DC9AE-2905-47E5-996E-D8C476F0D894}">
      <dgm:prSet/>
      <dgm:spPr/>
      <dgm:t>
        <a:bodyPr/>
        <a:lstStyle/>
        <a:p>
          <a:endParaRPr lang="en-US"/>
        </a:p>
      </dgm:t>
    </dgm:pt>
    <dgm:pt modelId="{5B221BED-ADE7-46CD-A451-EC709636951C}">
      <dgm:prSet/>
      <dgm:spPr/>
      <dgm:t>
        <a:bodyPr/>
        <a:lstStyle/>
        <a:p>
          <a:r>
            <a:rPr lang="en-US" dirty="0"/>
            <a:t>Builds real-life skills (predicting, analyzing, measuring, food content)</a:t>
          </a:r>
        </a:p>
      </dgm:t>
    </dgm:pt>
    <dgm:pt modelId="{CCAB2454-17BD-476D-886A-114E302025FE}" type="parTrans" cxnId="{10778F89-7D36-4576-8A96-A2AAE240460D}">
      <dgm:prSet/>
      <dgm:spPr/>
      <dgm:t>
        <a:bodyPr/>
        <a:lstStyle/>
        <a:p>
          <a:endParaRPr lang="en-US"/>
        </a:p>
      </dgm:t>
    </dgm:pt>
    <dgm:pt modelId="{E7A45D40-AC4F-495A-8D16-299302AF9C22}" type="sibTrans" cxnId="{10778F89-7D36-4576-8A96-A2AAE240460D}">
      <dgm:prSet/>
      <dgm:spPr/>
      <dgm:t>
        <a:bodyPr/>
        <a:lstStyle/>
        <a:p>
          <a:endParaRPr lang="en-US"/>
        </a:p>
      </dgm:t>
    </dgm:pt>
    <dgm:pt modelId="{0D3C1AAA-7097-4C9C-8B7E-0FCCB861C690}">
      <dgm:prSet/>
      <dgm:spPr/>
      <dgm:t>
        <a:bodyPr/>
        <a:lstStyle/>
        <a:p>
          <a:r>
            <a:rPr lang="en-US"/>
            <a:t>Encourages Science talk and collaboration</a:t>
          </a:r>
        </a:p>
      </dgm:t>
    </dgm:pt>
    <dgm:pt modelId="{C4D94D4A-B84F-42B7-9917-6E69FF75714D}" type="parTrans" cxnId="{99C8027D-0CDC-489C-9D5B-8472644B4F49}">
      <dgm:prSet/>
      <dgm:spPr/>
      <dgm:t>
        <a:bodyPr/>
        <a:lstStyle/>
        <a:p>
          <a:endParaRPr lang="en-US"/>
        </a:p>
      </dgm:t>
    </dgm:pt>
    <dgm:pt modelId="{D18635F5-BA66-4846-AE1C-DCCCEEC71DFB}" type="sibTrans" cxnId="{99C8027D-0CDC-489C-9D5B-8472644B4F49}">
      <dgm:prSet/>
      <dgm:spPr/>
      <dgm:t>
        <a:bodyPr/>
        <a:lstStyle/>
        <a:p>
          <a:endParaRPr lang="en-US"/>
        </a:p>
      </dgm:t>
    </dgm:pt>
    <dgm:pt modelId="{3E5D3292-14E9-42E3-8DBB-EB97849A9D84}">
      <dgm:prSet/>
      <dgm:spPr/>
      <dgm:t>
        <a:bodyPr/>
        <a:lstStyle/>
        <a:p>
          <a:r>
            <a:rPr lang="en-US"/>
            <a:t>Makes abstract science concepts visible and understandable</a:t>
          </a:r>
        </a:p>
      </dgm:t>
    </dgm:pt>
    <dgm:pt modelId="{8938C7B4-1C21-4FF3-A41F-39DFE41A3759}" type="parTrans" cxnId="{184CA87F-F556-43C7-8E2E-A873CE717348}">
      <dgm:prSet/>
      <dgm:spPr/>
      <dgm:t>
        <a:bodyPr/>
        <a:lstStyle/>
        <a:p>
          <a:endParaRPr lang="en-US"/>
        </a:p>
      </dgm:t>
    </dgm:pt>
    <dgm:pt modelId="{DCF26E2E-A84D-432D-BDE2-81E58E0AB95E}" type="sibTrans" cxnId="{184CA87F-F556-43C7-8E2E-A873CE717348}">
      <dgm:prSet/>
      <dgm:spPr/>
      <dgm:t>
        <a:bodyPr/>
        <a:lstStyle/>
        <a:p>
          <a:endParaRPr lang="en-US"/>
        </a:p>
      </dgm:t>
    </dgm:pt>
    <dgm:pt modelId="{6E8130C8-CEA6-4598-94D7-CEB7922CB853}" type="pres">
      <dgm:prSet presAssocID="{2AE06D6C-9FCB-4C37-A9CB-3B0C2757A543}" presName="diagram" presStyleCnt="0">
        <dgm:presLayoutVars>
          <dgm:dir/>
          <dgm:resizeHandles val="exact"/>
        </dgm:presLayoutVars>
      </dgm:prSet>
      <dgm:spPr/>
    </dgm:pt>
    <dgm:pt modelId="{C7D92325-0FEF-4877-8AFF-18287C6C34A4}" type="pres">
      <dgm:prSet presAssocID="{8832C451-F70F-4DC1-9214-7384922C8310}" presName="node" presStyleLbl="node1" presStyleIdx="0" presStyleCnt="5">
        <dgm:presLayoutVars>
          <dgm:bulletEnabled val="1"/>
        </dgm:presLayoutVars>
      </dgm:prSet>
      <dgm:spPr/>
    </dgm:pt>
    <dgm:pt modelId="{06DD868E-B7A2-44E4-AFA7-DBE1BF3DA74C}" type="pres">
      <dgm:prSet presAssocID="{6A957CD9-F3EF-4951-8BE8-63DE42E6742E}" presName="sibTrans" presStyleCnt="0"/>
      <dgm:spPr/>
    </dgm:pt>
    <dgm:pt modelId="{480719FD-3770-4056-B26A-EF0D4F2CE00D}" type="pres">
      <dgm:prSet presAssocID="{ACD1C4C2-E86D-407B-BB46-06DD2A4D4678}" presName="node" presStyleLbl="node1" presStyleIdx="1" presStyleCnt="5">
        <dgm:presLayoutVars>
          <dgm:bulletEnabled val="1"/>
        </dgm:presLayoutVars>
      </dgm:prSet>
      <dgm:spPr/>
    </dgm:pt>
    <dgm:pt modelId="{FAA49FE1-5793-4252-A9E3-A7EFB62F28F2}" type="pres">
      <dgm:prSet presAssocID="{CD72FB52-2ACF-4A43-8AB0-3C7857D08D0D}" presName="sibTrans" presStyleCnt="0"/>
      <dgm:spPr/>
    </dgm:pt>
    <dgm:pt modelId="{471D8C59-FB71-4E25-8D29-5CA38C9E2B44}" type="pres">
      <dgm:prSet presAssocID="{5B221BED-ADE7-46CD-A451-EC709636951C}" presName="node" presStyleLbl="node1" presStyleIdx="2" presStyleCnt="5">
        <dgm:presLayoutVars>
          <dgm:bulletEnabled val="1"/>
        </dgm:presLayoutVars>
      </dgm:prSet>
      <dgm:spPr/>
    </dgm:pt>
    <dgm:pt modelId="{B2A8C90A-36DF-4307-98B2-3020AE0409CE}" type="pres">
      <dgm:prSet presAssocID="{E7A45D40-AC4F-495A-8D16-299302AF9C22}" presName="sibTrans" presStyleCnt="0"/>
      <dgm:spPr/>
    </dgm:pt>
    <dgm:pt modelId="{1334372A-300D-42F3-92B6-34FDE9875A36}" type="pres">
      <dgm:prSet presAssocID="{0D3C1AAA-7097-4C9C-8B7E-0FCCB861C690}" presName="node" presStyleLbl="node1" presStyleIdx="3" presStyleCnt="5">
        <dgm:presLayoutVars>
          <dgm:bulletEnabled val="1"/>
        </dgm:presLayoutVars>
      </dgm:prSet>
      <dgm:spPr/>
    </dgm:pt>
    <dgm:pt modelId="{C66A157C-B215-4B7B-B5D0-7AF2DDFA5706}" type="pres">
      <dgm:prSet presAssocID="{D18635F5-BA66-4846-AE1C-DCCCEEC71DFB}" presName="sibTrans" presStyleCnt="0"/>
      <dgm:spPr/>
    </dgm:pt>
    <dgm:pt modelId="{1B28B292-997B-4EB1-8E17-34DAE788E15A}" type="pres">
      <dgm:prSet presAssocID="{3E5D3292-14E9-42E3-8DBB-EB97849A9D84}" presName="node" presStyleLbl="node1" presStyleIdx="4" presStyleCnt="5">
        <dgm:presLayoutVars>
          <dgm:bulletEnabled val="1"/>
        </dgm:presLayoutVars>
      </dgm:prSet>
      <dgm:spPr/>
    </dgm:pt>
  </dgm:ptLst>
  <dgm:cxnLst>
    <dgm:cxn modelId="{A78AFB21-B1D9-4380-AF0E-487DC8F52395}" srcId="{2AE06D6C-9FCB-4C37-A9CB-3B0C2757A543}" destId="{8832C451-F70F-4DC1-9214-7384922C8310}" srcOrd="0" destOrd="0" parTransId="{303649A1-4A5D-481C-BE62-0A79CA65A0DA}" sibTransId="{6A957CD9-F3EF-4951-8BE8-63DE42E6742E}"/>
    <dgm:cxn modelId="{59E29829-83E9-49AF-87DE-9BF64B3F5738}" type="presOf" srcId="{2AE06D6C-9FCB-4C37-A9CB-3B0C2757A543}" destId="{6E8130C8-CEA6-4598-94D7-CEB7922CB853}" srcOrd="0" destOrd="0" presId="urn:microsoft.com/office/officeart/2005/8/layout/default"/>
    <dgm:cxn modelId="{38D5D872-9FA0-40C6-8E50-F3C62140240E}" type="presOf" srcId="{5B221BED-ADE7-46CD-A451-EC709636951C}" destId="{471D8C59-FB71-4E25-8D29-5CA38C9E2B44}" srcOrd="0" destOrd="0" presId="urn:microsoft.com/office/officeart/2005/8/layout/default"/>
    <dgm:cxn modelId="{99C8027D-0CDC-489C-9D5B-8472644B4F49}" srcId="{2AE06D6C-9FCB-4C37-A9CB-3B0C2757A543}" destId="{0D3C1AAA-7097-4C9C-8B7E-0FCCB861C690}" srcOrd="3" destOrd="0" parTransId="{C4D94D4A-B84F-42B7-9917-6E69FF75714D}" sibTransId="{D18635F5-BA66-4846-AE1C-DCCCEEC71DFB}"/>
    <dgm:cxn modelId="{184CA87F-F556-43C7-8E2E-A873CE717348}" srcId="{2AE06D6C-9FCB-4C37-A9CB-3B0C2757A543}" destId="{3E5D3292-14E9-42E3-8DBB-EB97849A9D84}" srcOrd="4" destOrd="0" parTransId="{8938C7B4-1C21-4FF3-A41F-39DFE41A3759}" sibTransId="{DCF26E2E-A84D-432D-BDE2-81E58E0AB95E}"/>
    <dgm:cxn modelId="{10778F89-7D36-4576-8A96-A2AAE240460D}" srcId="{2AE06D6C-9FCB-4C37-A9CB-3B0C2757A543}" destId="{5B221BED-ADE7-46CD-A451-EC709636951C}" srcOrd="2" destOrd="0" parTransId="{CCAB2454-17BD-476D-886A-114E302025FE}" sibTransId="{E7A45D40-AC4F-495A-8D16-299302AF9C22}"/>
    <dgm:cxn modelId="{B82DC9AE-2905-47E5-996E-D8C476F0D894}" srcId="{2AE06D6C-9FCB-4C37-A9CB-3B0C2757A543}" destId="{ACD1C4C2-E86D-407B-BB46-06DD2A4D4678}" srcOrd="1" destOrd="0" parTransId="{BF61BB30-B86A-4530-B678-ADAE4ECAE33A}" sibTransId="{CD72FB52-2ACF-4A43-8AB0-3C7857D08D0D}"/>
    <dgm:cxn modelId="{B39ED6D6-6B9D-4130-8A71-0CB9EA9878A1}" type="presOf" srcId="{ACD1C4C2-E86D-407B-BB46-06DD2A4D4678}" destId="{480719FD-3770-4056-B26A-EF0D4F2CE00D}" srcOrd="0" destOrd="0" presId="urn:microsoft.com/office/officeart/2005/8/layout/default"/>
    <dgm:cxn modelId="{E95D78E5-DCFB-46F4-9AD8-338776F3C14B}" type="presOf" srcId="{8832C451-F70F-4DC1-9214-7384922C8310}" destId="{C7D92325-0FEF-4877-8AFF-18287C6C34A4}" srcOrd="0" destOrd="0" presId="urn:microsoft.com/office/officeart/2005/8/layout/default"/>
    <dgm:cxn modelId="{289436E9-5B6F-4975-A5E9-02645E124F85}" type="presOf" srcId="{3E5D3292-14E9-42E3-8DBB-EB97849A9D84}" destId="{1B28B292-997B-4EB1-8E17-34DAE788E15A}" srcOrd="0" destOrd="0" presId="urn:microsoft.com/office/officeart/2005/8/layout/default"/>
    <dgm:cxn modelId="{11BED8FA-07DB-4592-8355-56BFF80C544B}" type="presOf" srcId="{0D3C1AAA-7097-4C9C-8B7E-0FCCB861C690}" destId="{1334372A-300D-42F3-92B6-34FDE9875A36}" srcOrd="0" destOrd="0" presId="urn:microsoft.com/office/officeart/2005/8/layout/default"/>
    <dgm:cxn modelId="{E2D647C7-3245-47BE-9F1B-AC334DA2F233}" type="presParOf" srcId="{6E8130C8-CEA6-4598-94D7-CEB7922CB853}" destId="{C7D92325-0FEF-4877-8AFF-18287C6C34A4}" srcOrd="0" destOrd="0" presId="urn:microsoft.com/office/officeart/2005/8/layout/default"/>
    <dgm:cxn modelId="{DCD9B08F-2CE7-4116-A5EC-D271BAF927DB}" type="presParOf" srcId="{6E8130C8-CEA6-4598-94D7-CEB7922CB853}" destId="{06DD868E-B7A2-44E4-AFA7-DBE1BF3DA74C}" srcOrd="1" destOrd="0" presId="urn:microsoft.com/office/officeart/2005/8/layout/default"/>
    <dgm:cxn modelId="{D679457F-9CED-490A-A439-71911D07B201}" type="presParOf" srcId="{6E8130C8-CEA6-4598-94D7-CEB7922CB853}" destId="{480719FD-3770-4056-B26A-EF0D4F2CE00D}" srcOrd="2" destOrd="0" presId="urn:microsoft.com/office/officeart/2005/8/layout/default"/>
    <dgm:cxn modelId="{3EF30075-0CB5-4F9A-9393-EA4EF340C3C8}" type="presParOf" srcId="{6E8130C8-CEA6-4598-94D7-CEB7922CB853}" destId="{FAA49FE1-5793-4252-A9E3-A7EFB62F28F2}" srcOrd="3" destOrd="0" presId="urn:microsoft.com/office/officeart/2005/8/layout/default"/>
    <dgm:cxn modelId="{FC798C64-4D65-4414-82FE-CBFCC13522A7}" type="presParOf" srcId="{6E8130C8-CEA6-4598-94D7-CEB7922CB853}" destId="{471D8C59-FB71-4E25-8D29-5CA38C9E2B44}" srcOrd="4" destOrd="0" presId="urn:microsoft.com/office/officeart/2005/8/layout/default"/>
    <dgm:cxn modelId="{F3822A0B-B2B2-4448-A4FD-B040461F6847}" type="presParOf" srcId="{6E8130C8-CEA6-4598-94D7-CEB7922CB853}" destId="{B2A8C90A-36DF-4307-98B2-3020AE0409CE}" srcOrd="5" destOrd="0" presId="urn:microsoft.com/office/officeart/2005/8/layout/default"/>
    <dgm:cxn modelId="{FED010FB-0F5D-4CE9-B55E-634EECB31152}" type="presParOf" srcId="{6E8130C8-CEA6-4598-94D7-CEB7922CB853}" destId="{1334372A-300D-42F3-92B6-34FDE9875A36}" srcOrd="6" destOrd="0" presId="urn:microsoft.com/office/officeart/2005/8/layout/default"/>
    <dgm:cxn modelId="{ACA6F79F-730F-408D-AC68-10007CE4426D}" type="presParOf" srcId="{6E8130C8-CEA6-4598-94D7-CEB7922CB853}" destId="{C66A157C-B215-4B7B-B5D0-7AF2DDFA5706}" srcOrd="7" destOrd="0" presId="urn:microsoft.com/office/officeart/2005/8/layout/default"/>
    <dgm:cxn modelId="{6575311B-401D-48DE-B7EB-35ED6B252FF6}" type="presParOf" srcId="{6E8130C8-CEA6-4598-94D7-CEB7922CB853}" destId="{1B28B292-997B-4EB1-8E17-34DAE788E15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5D6E89-42EA-4C26-955A-E82D4A65CA0D}"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9BF0D264-0C43-4C4B-9D79-D45FA044CA66}">
      <dgm:prSet/>
      <dgm:spPr/>
      <dgm:t>
        <a:bodyPr/>
        <a:lstStyle/>
        <a:p>
          <a:r>
            <a:rPr lang="en-US" b="1" dirty="0"/>
            <a:t>Time:</a:t>
          </a:r>
          <a:r>
            <a:rPr lang="en-US" dirty="0"/>
            <a:t> 25 Minutes:</a:t>
          </a:r>
          <a:br>
            <a:rPr lang="en-US" dirty="0"/>
          </a:br>
          <a:r>
            <a:rPr lang="en-US" b="1" dirty="0"/>
            <a:t>Objective:</a:t>
          </a:r>
          <a:r>
            <a:rPr lang="en-US" dirty="0"/>
            <a:t> Students will demonstrate a chemical reaction between an acid (vinegar) and a base (baking soda) that produces carbon dioxide gas</a:t>
          </a:r>
        </a:p>
      </dgm:t>
    </dgm:pt>
    <dgm:pt modelId="{B3E1B3B5-B7F1-407E-AE7E-7C3F12B82967}" type="parTrans" cxnId="{FD468C15-E022-49D0-9A8A-77951A7DB066}">
      <dgm:prSet/>
      <dgm:spPr/>
      <dgm:t>
        <a:bodyPr/>
        <a:lstStyle/>
        <a:p>
          <a:endParaRPr lang="en-US"/>
        </a:p>
      </dgm:t>
    </dgm:pt>
    <dgm:pt modelId="{427F9C5A-42F8-4B9E-B4A8-93D91AF4DBA6}" type="sibTrans" cxnId="{FD468C15-E022-49D0-9A8A-77951A7DB066}">
      <dgm:prSet/>
      <dgm:spPr/>
      <dgm:t>
        <a:bodyPr/>
        <a:lstStyle/>
        <a:p>
          <a:endParaRPr lang="en-US"/>
        </a:p>
      </dgm:t>
    </dgm:pt>
    <dgm:pt modelId="{0D698705-88FA-4E1B-9BAD-6FD7532757F3}">
      <dgm:prSet/>
      <dgm:spPr/>
      <dgm:t>
        <a:bodyPr/>
        <a:lstStyle/>
        <a:p>
          <a:endParaRPr lang="en-US" dirty="0"/>
        </a:p>
        <a:p>
          <a:r>
            <a:rPr lang="en-US" dirty="0"/>
            <a:t>Age 5-7 Fizzing Volcano </a:t>
          </a:r>
        </a:p>
        <a:p>
          <a:r>
            <a:rPr lang="en-US" dirty="0"/>
            <a:t>Materials:</a:t>
          </a:r>
        </a:p>
        <a:p>
          <a:r>
            <a:rPr lang="en-US" dirty="0"/>
            <a:t>A 2- liter soda bottles, dish soap</a:t>
          </a:r>
        </a:p>
        <a:p>
          <a:r>
            <a:rPr lang="en-US" dirty="0"/>
            <a:t>Baking soda, white vinegar, warm water, food coloring, safety goggles large tray and some paper cups</a:t>
          </a:r>
        </a:p>
      </dgm:t>
    </dgm:pt>
    <dgm:pt modelId="{BEA6FD07-AE77-419D-A29D-FA400F0331F4}" type="parTrans" cxnId="{13674EE4-0DFB-49F6-A98A-D73EFD418EDC}">
      <dgm:prSet/>
      <dgm:spPr/>
      <dgm:t>
        <a:bodyPr/>
        <a:lstStyle/>
        <a:p>
          <a:endParaRPr lang="en-US"/>
        </a:p>
      </dgm:t>
    </dgm:pt>
    <dgm:pt modelId="{A761255B-E22C-494E-8DD4-CFE6C7331502}" type="sibTrans" cxnId="{13674EE4-0DFB-49F6-A98A-D73EFD418EDC}">
      <dgm:prSet/>
      <dgm:spPr/>
      <dgm:t>
        <a:bodyPr/>
        <a:lstStyle/>
        <a:p>
          <a:endParaRPr lang="en-US"/>
        </a:p>
      </dgm:t>
    </dgm:pt>
    <dgm:pt modelId="{72769F2A-60DD-4F91-A224-8717A98D0D15}">
      <dgm:prSet/>
      <dgm:spPr/>
      <dgm:t>
        <a:bodyPr/>
        <a:lstStyle/>
        <a:p>
          <a:r>
            <a:rPr lang="en-US" b="1" dirty="0"/>
            <a:t>Safety note: Remind students not to ingest the mixture and they should keep their safety goggles on during this experiment to protect their eyes from possible splashing</a:t>
          </a:r>
          <a:endParaRPr lang="en-US" dirty="0"/>
        </a:p>
      </dgm:t>
    </dgm:pt>
    <dgm:pt modelId="{6108CADD-EB82-4310-BB16-AE99DC35E572}" type="parTrans" cxnId="{DE30BD30-1959-4F29-97BA-9461F181C1AF}">
      <dgm:prSet/>
      <dgm:spPr/>
      <dgm:t>
        <a:bodyPr/>
        <a:lstStyle/>
        <a:p>
          <a:endParaRPr lang="en-US"/>
        </a:p>
      </dgm:t>
    </dgm:pt>
    <dgm:pt modelId="{351109CD-1465-4793-BA86-F35E4B0F6350}" type="sibTrans" cxnId="{DE30BD30-1959-4F29-97BA-9461F181C1AF}">
      <dgm:prSet/>
      <dgm:spPr/>
      <dgm:t>
        <a:bodyPr/>
        <a:lstStyle/>
        <a:p>
          <a:endParaRPr lang="en-US"/>
        </a:p>
      </dgm:t>
    </dgm:pt>
    <dgm:pt modelId="{19F48B9A-9AEB-4020-A956-987299F65326}">
      <dgm:prSet/>
      <dgm:spPr/>
      <dgm:t>
        <a:bodyPr/>
        <a:lstStyle/>
        <a:p>
          <a:r>
            <a:rPr lang="en-US" dirty="0"/>
            <a:t>Steps: Place bottles in the middle put in 1 cup of warm water, I teaspoon of dish soap and 3 drops of food coloring add one cup of vinegar</a:t>
          </a:r>
        </a:p>
      </dgm:t>
    </dgm:pt>
    <dgm:pt modelId="{2FD25D14-4F07-45D8-92CF-60926C87DA69}" type="sibTrans" cxnId="{9682FAEA-F5B1-4E6E-9E92-8C763452AEF3}">
      <dgm:prSet/>
      <dgm:spPr/>
      <dgm:t>
        <a:bodyPr/>
        <a:lstStyle/>
        <a:p>
          <a:endParaRPr lang="en-US"/>
        </a:p>
      </dgm:t>
    </dgm:pt>
    <dgm:pt modelId="{9EA859FE-6217-4FC9-924B-228445334F73}" type="parTrans" cxnId="{9682FAEA-F5B1-4E6E-9E92-8C763452AEF3}">
      <dgm:prSet/>
      <dgm:spPr/>
      <dgm:t>
        <a:bodyPr/>
        <a:lstStyle/>
        <a:p>
          <a:endParaRPr lang="en-US"/>
        </a:p>
      </dgm:t>
    </dgm:pt>
    <dgm:pt modelId="{6B933BE7-3BE1-4446-B5C9-F0CC007F82D6}">
      <dgm:prSet/>
      <dgm:spPr/>
      <dgm:t>
        <a:bodyPr/>
        <a:lstStyle/>
        <a:p>
          <a:r>
            <a:rPr lang="en-US" dirty="0"/>
            <a:t>Carefully pour the mixture into the bottle, step back and observe as the carbon dioxide gas is produced and the foamy lava erupts from the volcano.</a:t>
          </a:r>
        </a:p>
      </dgm:t>
    </dgm:pt>
    <dgm:pt modelId="{E9B6E27F-913C-4C7B-86E9-257FA4172DF7}" type="parTrans" cxnId="{E4D407DC-177B-4AF3-8328-F56F859886F4}">
      <dgm:prSet/>
      <dgm:spPr/>
      <dgm:t>
        <a:bodyPr/>
        <a:lstStyle/>
        <a:p>
          <a:endParaRPr lang="en-US"/>
        </a:p>
      </dgm:t>
    </dgm:pt>
    <dgm:pt modelId="{62C36FFF-35EF-43DF-A0F5-1F4ED8183E89}" type="sibTrans" cxnId="{E4D407DC-177B-4AF3-8328-F56F859886F4}">
      <dgm:prSet/>
      <dgm:spPr/>
      <dgm:t>
        <a:bodyPr/>
        <a:lstStyle/>
        <a:p>
          <a:endParaRPr lang="en-US"/>
        </a:p>
      </dgm:t>
    </dgm:pt>
    <dgm:pt modelId="{E4382C84-27EF-409E-B787-7DF39D8F526B}">
      <dgm:prSet/>
      <dgm:spPr/>
      <dgm:t>
        <a:bodyPr/>
        <a:lstStyle/>
        <a:p>
          <a:r>
            <a:rPr lang="en-US" dirty="0"/>
            <a:t>In a separate cup mix ½ cup of baking soda and water to until it’s a </a:t>
          </a:r>
          <a:r>
            <a:rPr lang="en-US" dirty="0" err="1"/>
            <a:t>a</a:t>
          </a:r>
          <a:r>
            <a:rPr lang="en-US" dirty="0"/>
            <a:t> smooth mixture</a:t>
          </a:r>
        </a:p>
      </dgm:t>
    </dgm:pt>
    <dgm:pt modelId="{36B19738-05E4-4E62-8B95-0D34E5F348AD}" type="parTrans" cxnId="{CD40C40D-061E-4704-BE69-FDDD9355DE81}">
      <dgm:prSet/>
      <dgm:spPr/>
      <dgm:t>
        <a:bodyPr/>
        <a:lstStyle/>
        <a:p>
          <a:endParaRPr lang="en-US"/>
        </a:p>
      </dgm:t>
    </dgm:pt>
    <dgm:pt modelId="{1F3CCC1D-94A5-42DB-8BDA-8CB83ACA3B1E}" type="sibTrans" cxnId="{CD40C40D-061E-4704-BE69-FDDD9355DE81}">
      <dgm:prSet/>
      <dgm:spPr/>
      <dgm:t>
        <a:bodyPr/>
        <a:lstStyle/>
        <a:p>
          <a:endParaRPr lang="en-US"/>
        </a:p>
      </dgm:t>
    </dgm:pt>
    <dgm:pt modelId="{E1FD0A93-EC40-4C96-BF50-BFAF30CB46E5}" type="pres">
      <dgm:prSet presAssocID="{A25D6E89-42EA-4C26-955A-E82D4A65CA0D}" presName="diagram" presStyleCnt="0">
        <dgm:presLayoutVars>
          <dgm:dir/>
          <dgm:resizeHandles val="exact"/>
        </dgm:presLayoutVars>
      </dgm:prSet>
      <dgm:spPr/>
    </dgm:pt>
    <dgm:pt modelId="{6BB18726-E026-4BF5-941C-63B351BE56D4}" type="pres">
      <dgm:prSet presAssocID="{0D698705-88FA-4E1B-9BAD-6FD7532757F3}" presName="node" presStyleLbl="node1" presStyleIdx="0" presStyleCnt="6" custLinFactNeighborY="-78">
        <dgm:presLayoutVars>
          <dgm:bulletEnabled val="1"/>
        </dgm:presLayoutVars>
      </dgm:prSet>
      <dgm:spPr/>
    </dgm:pt>
    <dgm:pt modelId="{3CBB4A63-3E87-46E3-9DC1-D7266E9FEE2A}" type="pres">
      <dgm:prSet presAssocID="{A761255B-E22C-494E-8DD4-CFE6C7331502}" presName="sibTrans" presStyleCnt="0"/>
      <dgm:spPr/>
    </dgm:pt>
    <dgm:pt modelId="{3AAB6904-5A5C-45CC-9831-694271C479B7}" type="pres">
      <dgm:prSet presAssocID="{9BF0D264-0C43-4C4B-9D79-D45FA044CA66}" presName="node" presStyleLbl="node1" presStyleIdx="1" presStyleCnt="6">
        <dgm:presLayoutVars>
          <dgm:bulletEnabled val="1"/>
        </dgm:presLayoutVars>
      </dgm:prSet>
      <dgm:spPr/>
    </dgm:pt>
    <dgm:pt modelId="{BA3AEC47-3535-4981-B92E-DDB8ECEA7038}" type="pres">
      <dgm:prSet presAssocID="{427F9C5A-42F8-4B9E-B4A8-93D91AF4DBA6}" presName="sibTrans" presStyleCnt="0"/>
      <dgm:spPr/>
    </dgm:pt>
    <dgm:pt modelId="{E9933B6E-2C1A-4192-97CE-F506164CD903}" type="pres">
      <dgm:prSet presAssocID="{19F48B9A-9AEB-4020-A956-987299F65326}" presName="node" presStyleLbl="node1" presStyleIdx="2" presStyleCnt="6" custLinFactNeighborX="2020" custLinFactNeighborY="78">
        <dgm:presLayoutVars>
          <dgm:bulletEnabled val="1"/>
        </dgm:presLayoutVars>
      </dgm:prSet>
      <dgm:spPr/>
    </dgm:pt>
    <dgm:pt modelId="{A9221B46-22A1-4A34-8CEB-D37F92FEBF69}" type="pres">
      <dgm:prSet presAssocID="{2FD25D14-4F07-45D8-92CF-60926C87DA69}" presName="sibTrans" presStyleCnt="0"/>
      <dgm:spPr/>
    </dgm:pt>
    <dgm:pt modelId="{3E44490B-0E94-437E-8932-D7CAEB495745}" type="pres">
      <dgm:prSet presAssocID="{E4382C84-27EF-409E-B787-7DF39D8F526B}" presName="node" presStyleLbl="node1" presStyleIdx="3" presStyleCnt="6">
        <dgm:presLayoutVars>
          <dgm:bulletEnabled val="1"/>
        </dgm:presLayoutVars>
      </dgm:prSet>
      <dgm:spPr/>
    </dgm:pt>
    <dgm:pt modelId="{3389662B-8BD6-49A2-B913-1C0E2B36D8EC}" type="pres">
      <dgm:prSet presAssocID="{1F3CCC1D-94A5-42DB-8BDA-8CB83ACA3B1E}" presName="sibTrans" presStyleCnt="0"/>
      <dgm:spPr/>
    </dgm:pt>
    <dgm:pt modelId="{099135AB-5801-4E41-914C-BD89CA9E2D08}" type="pres">
      <dgm:prSet presAssocID="{6B933BE7-3BE1-4446-B5C9-F0CC007F82D6}" presName="node" presStyleLbl="node1" presStyleIdx="4" presStyleCnt="6" custLinFactNeighborX="0">
        <dgm:presLayoutVars>
          <dgm:bulletEnabled val="1"/>
        </dgm:presLayoutVars>
      </dgm:prSet>
      <dgm:spPr/>
    </dgm:pt>
    <dgm:pt modelId="{2AACC185-9F78-4420-8E63-B648D3FBA7FD}" type="pres">
      <dgm:prSet presAssocID="{62C36FFF-35EF-43DF-A0F5-1F4ED8183E89}" presName="sibTrans" presStyleCnt="0"/>
      <dgm:spPr/>
    </dgm:pt>
    <dgm:pt modelId="{B9BB8EC4-D0F3-4E15-AD23-E8CF69305037}" type="pres">
      <dgm:prSet presAssocID="{72769F2A-60DD-4F91-A224-8717A98D0D15}" presName="node" presStyleLbl="node1" presStyleIdx="5" presStyleCnt="6">
        <dgm:presLayoutVars>
          <dgm:bulletEnabled val="1"/>
        </dgm:presLayoutVars>
      </dgm:prSet>
      <dgm:spPr/>
    </dgm:pt>
  </dgm:ptLst>
  <dgm:cxnLst>
    <dgm:cxn modelId="{CD40C40D-061E-4704-BE69-FDDD9355DE81}" srcId="{A25D6E89-42EA-4C26-955A-E82D4A65CA0D}" destId="{E4382C84-27EF-409E-B787-7DF39D8F526B}" srcOrd="3" destOrd="0" parTransId="{36B19738-05E4-4E62-8B95-0D34E5F348AD}" sibTransId="{1F3CCC1D-94A5-42DB-8BDA-8CB83ACA3B1E}"/>
    <dgm:cxn modelId="{CB22CE11-0678-4F8F-A414-A2531C97A2CD}" type="presOf" srcId="{9BF0D264-0C43-4C4B-9D79-D45FA044CA66}" destId="{3AAB6904-5A5C-45CC-9831-694271C479B7}" srcOrd="0" destOrd="0" presId="urn:microsoft.com/office/officeart/2005/8/layout/default"/>
    <dgm:cxn modelId="{FD468C15-E022-49D0-9A8A-77951A7DB066}" srcId="{A25D6E89-42EA-4C26-955A-E82D4A65CA0D}" destId="{9BF0D264-0C43-4C4B-9D79-D45FA044CA66}" srcOrd="1" destOrd="0" parTransId="{B3E1B3B5-B7F1-407E-AE7E-7C3F12B82967}" sibTransId="{427F9C5A-42F8-4B9E-B4A8-93D91AF4DBA6}"/>
    <dgm:cxn modelId="{B87C3128-123C-4D90-98A6-21AD9895CCD3}" type="presOf" srcId="{6B933BE7-3BE1-4446-B5C9-F0CC007F82D6}" destId="{099135AB-5801-4E41-914C-BD89CA9E2D08}" srcOrd="0" destOrd="0" presId="urn:microsoft.com/office/officeart/2005/8/layout/default"/>
    <dgm:cxn modelId="{DE30BD30-1959-4F29-97BA-9461F181C1AF}" srcId="{A25D6E89-42EA-4C26-955A-E82D4A65CA0D}" destId="{72769F2A-60DD-4F91-A224-8717A98D0D15}" srcOrd="5" destOrd="0" parTransId="{6108CADD-EB82-4310-BB16-AE99DC35E572}" sibTransId="{351109CD-1465-4793-BA86-F35E4B0F6350}"/>
    <dgm:cxn modelId="{711C2D34-BC2E-483B-96F8-98E7581481AC}" type="presOf" srcId="{19F48B9A-9AEB-4020-A956-987299F65326}" destId="{E9933B6E-2C1A-4192-97CE-F506164CD903}" srcOrd="0" destOrd="0" presId="urn:microsoft.com/office/officeart/2005/8/layout/default"/>
    <dgm:cxn modelId="{B88AFF40-13CD-47E7-B359-6E0801443349}" type="presOf" srcId="{E4382C84-27EF-409E-B787-7DF39D8F526B}" destId="{3E44490B-0E94-437E-8932-D7CAEB495745}" srcOrd="0" destOrd="0" presId="urn:microsoft.com/office/officeart/2005/8/layout/default"/>
    <dgm:cxn modelId="{913BD567-8986-4AF9-8291-16074850541F}" type="presOf" srcId="{A25D6E89-42EA-4C26-955A-E82D4A65CA0D}" destId="{E1FD0A93-EC40-4C96-BF50-BFAF30CB46E5}" srcOrd="0" destOrd="0" presId="urn:microsoft.com/office/officeart/2005/8/layout/default"/>
    <dgm:cxn modelId="{08C3BDBE-5E2C-4FD4-9837-D70C4470A105}" type="presOf" srcId="{72769F2A-60DD-4F91-A224-8717A98D0D15}" destId="{B9BB8EC4-D0F3-4E15-AD23-E8CF69305037}" srcOrd="0" destOrd="0" presId="urn:microsoft.com/office/officeart/2005/8/layout/default"/>
    <dgm:cxn modelId="{E4D407DC-177B-4AF3-8328-F56F859886F4}" srcId="{A25D6E89-42EA-4C26-955A-E82D4A65CA0D}" destId="{6B933BE7-3BE1-4446-B5C9-F0CC007F82D6}" srcOrd="4" destOrd="0" parTransId="{E9B6E27F-913C-4C7B-86E9-257FA4172DF7}" sibTransId="{62C36FFF-35EF-43DF-A0F5-1F4ED8183E89}"/>
    <dgm:cxn modelId="{A43783E3-2124-429E-B1EC-0AB5B15847F5}" type="presOf" srcId="{0D698705-88FA-4E1B-9BAD-6FD7532757F3}" destId="{6BB18726-E026-4BF5-941C-63B351BE56D4}" srcOrd="0" destOrd="0" presId="urn:microsoft.com/office/officeart/2005/8/layout/default"/>
    <dgm:cxn modelId="{13674EE4-0DFB-49F6-A98A-D73EFD418EDC}" srcId="{A25D6E89-42EA-4C26-955A-E82D4A65CA0D}" destId="{0D698705-88FA-4E1B-9BAD-6FD7532757F3}" srcOrd="0" destOrd="0" parTransId="{BEA6FD07-AE77-419D-A29D-FA400F0331F4}" sibTransId="{A761255B-E22C-494E-8DD4-CFE6C7331502}"/>
    <dgm:cxn modelId="{9682FAEA-F5B1-4E6E-9E92-8C763452AEF3}" srcId="{A25D6E89-42EA-4C26-955A-E82D4A65CA0D}" destId="{19F48B9A-9AEB-4020-A956-987299F65326}" srcOrd="2" destOrd="0" parTransId="{9EA859FE-6217-4FC9-924B-228445334F73}" sibTransId="{2FD25D14-4F07-45D8-92CF-60926C87DA69}"/>
    <dgm:cxn modelId="{08CFAE9B-42F9-4893-A848-FD3A52938185}" type="presParOf" srcId="{E1FD0A93-EC40-4C96-BF50-BFAF30CB46E5}" destId="{6BB18726-E026-4BF5-941C-63B351BE56D4}" srcOrd="0" destOrd="0" presId="urn:microsoft.com/office/officeart/2005/8/layout/default"/>
    <dgm:cxn modelId="{10B02CE2-D3AB-476A-8A8D-9A9E46E737AC}" type="presParOf" srcId="{E1FD0A93-EC40-4C96-BF50-BFAF30CB46E5}" destId="{3CBB4A63-3E87-46E3-9DC1-D7266E9FEE2A}" srcOrd="1" destOrd="0" presId="urn:microsoft.com/office/officeart/2005/8/layout/default"/>
    <dgm:cxn modelId="{3940F827-5143-4634-95DF-032C0163635D}" type="presParOf" srcId="{E1FD0A93-EC40-4C96-BF50-BFAF30CB46E5}" destId="{3AAB6904-5A5C-45CC-9831-694271C479B7}" srcOrd="2" destOrd="0" presId="urn:microsoft.com/office/officeart/2005/8/layout/default"/>
    <dgm:cxn modelId="{0CDD6A7B-208E-4CD1-B59A-38A70E77A82C}" type="presParOf" srcId="{E1FD0A93-EC40-4C96-BF50-BFAF30CB46E5}" destId="{BA3AEC47-3535-4981-B92E-DDB8ECEA7038}" srcOrd="3" destOrd="0" presId="urn:microsoft.com/office/officeart/2005/8/layout/default"/>
    <dgm:cxn modelId="{EAEEEC49-B414-4E3C-8F48-8E38FB1C179A}" type="presParOf" srcId="{E1FD0A93-EC40-4C96-BF50-BFAF30CB46E5}" destId="{E9933B6E-2C1A-4192-97CE-F506164CD903}" srcOrd="4" destOrd="0" presId="urn:microsoft.com/office/officeart/2005/8/layout/default"/>
    <dgm:cxn modelId="{32F4E796-8D00-44B1-8CB7-E92AD817637E}" type="presParOf" srcId="{E1FD0A93-EC40-4C96-BF50-BFAF30CB46E5}" destId="{A9221B46-22A1-4A34-8CEB-D37F92FEBF69}" srcOrd="5" destOrd="0" presId="urn:microsoft.com/office/officeart/2005/8/layout/default"/>
    <dgm:cxn modelId="{194C2B82-D90D-4547-B0F4-FDB6916AAFBC}" type="presParOf" srcId="{E1FD0A93-EC40-4C96-BF50-BFAF30CB46E5}" destId="{3E44490B-0E94-437E-8932-D7CAEB495745}" srcOrd="6" destOrd="0" presId="urn:microsoft.com/office/officeart/2005/8/layout/default"/>
    <dgm:cxn modelId="{C56C38D8-0036-4650-A808-114A7C0B8129}" type="presParOf" srcId="{E1FD0A93-EC40-4C96-BF50-BFAF30CB46E5}" destId="{3389662B-8BD6-49A2-B913-1C0E2B36D8EC}" srcOrd="7" destOrd="0" presId="urn:microsoft.com/office/officeart/2005/8/layout/default"/>
    <dgm:cxn modelId="{E6F0317E-F0F7-4735-B3BE-01C5B4C08CF6}" type="presParOf" srcId="{E1FD0A93-EC40-4C96-BF50-BFAF30CB46E5}" destId="{099135AB-5801-4E41-914C-BD89CA9E2D08}" srcOrd="8" destOrd="0" presId="urn:microsoft.com/office/officeart/2005/8/layout/default"/>
    <dgm:cxn modelId="{FAE3A7FB-0D73-4D96-B477-D8FB05CE66AD}" type="presParOf" srcId="{E1FD0A93-EC40-4C96-BF50-BFAF30CB46E5}" destId="{2AACC185-9F78-4420-8E63-B648D3FBA7FD}" srcOrd="9" destOrd="0" presId="urn:microsoft.com/office/officeart/2005/8/layout/default"/>
    <dgm:cxn modelId="{2B104997-89D8-4D3C-B14E-2F1649B1CA00}" type="presParOf" srcId="{E1FD0A93-EC40-4C96-BF50-BFAF30CB46E5}" destId="{B9BB8EC4-D0F3-4E15-AD23-E8CF6930503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36A43C-553E-4411-8D8F-353FE916693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7437A18-210B-4359-A769-46F045514B2B}">
      <dgm:prSet/>
      <dgm:spPr/>
      <dgm:t>
        <a:bodyPr/>
        <a:lstStyle/>
        <a:p>
          <a:r>
            <a:rPr lang="en-US" dirty="0"/>
            <a:t>Examples: handle tools that are age appropriate</a:t>
          </a:r>
        </a:p>
      </dgm:t>
    </dgm:pt>
    <dgm:pt modelId="{B20EB514-FC43-445F-8520-A3CAAD6A034F}" type="parTrans" cxnId="{E775B357-7CE2-4F61-A698-E9CAA2CB2138}">
      <dgm:prSet/>
      <dgm:spPr/>
      <dgm:t>
        <a:bodyPr/>
        <a:lstStyle/>
        <a:p>
          <a:endParaRPr lang="en-US"/>
        </a:p>
      </dgm:t>
    </dgm:pt>
    <dgm:pt modelId="{D487FF9D-BE4C-4C2D-AD27-8847633B1251}" type="sibTrans" cxnId="{E775B357-7CE2-4F61-A698-E9CAA2CB2138}">
      <dgm:prSet/>
      <dgm:spPr/>
      <dgm:t>
        <a:bodyPr/>
        <a:lstStyle/>
        <a:p>
          <a:endParaRPr lang="en-US"/>
        </a:p>
      </dgm:t>
    </dgm:pt>
    <dgm:pt modelId="{9B406C7E-E994-4C77-827D-7FC791B5F550}">
      <dgm:prSet/>
      <dgm:spPr/>
      <dgm:t>
        <a:bodyPr/>
        <a:lstStyle/>
        <a:p>
          <a:r>
            <a:rPr lang="en-US" dirty="0"/>
            <a:t>A learning method where you find answers to questions physically interacting with materials rather than just reading a book or watching a video</a:t>
          </a:r>
        </a:p>
      </dgm:t>
    </dgm:pt>
    <dgm:pt modelId="{E41EB52C-A4E0-49CD-8A4A-838C472707B2}" type="parTrans" cxnId="{4B0662D1-FBF0-4C65-82F7-C4667113D361}">
      <dgm:prSet/>
      <dgm:spPr/>
      <dgm:t>
        <a:bodyPr/>
        <a:lstStyle/>
        <a:p>
          <a:endParaRPr lang="en-US"/>
        </a:p>
      </dgm:t>
    </dgm:pt>
    <dgm:pt modelId="{B0CA0C01-16A8-47A9-9277-BC3115D106C3}" type="sibTrans" cxnId="{4B0662D1-FBF0-4C65-82F7-C4667113D361}">
      <dgm:prSet/>
      <dgm:spPr/>
      <dgm:t>
        <a:bodyPr/>
        <a:lstStyle/>
        <a:p>
          <a:endParaRPr lang="en-US"/>
        </a:p>
      </dgm:t>
    </dgm:pt>
    <dgm:pt modelId="{9FC8E8A8-4949-4C83-B29B-6F7D7DAEFDDF}">
      <dgm:prSet/>
      <dgm:spPr/>
      <dgm:t>
        <a:bodyPr/>
        <a:lstStyle/>
        <a:p>
          <a:r>
            <a:rPr lang="en-US" b="1" dirty="0"/>
            <a:t>Learn by doing, experimenting and observing results firsthand. </a:t>
          </a:r>
          <a:endParaRPr lang="en-US" dirty="0"/>
        </a:p>
      </dgm:t>
    </dgm:pt>
    <dgm:pt modelId="{C42844BF-646C-49A4-8433-372490354C0D}" type="parTrans" cxnId="{8406D05B-5DB9-4AC2-96D9-53781B70398C}">
      <dgm:prSet/>
      <dgm:spPr/>
      <dgm:t>
        <a:bodyPr/>
        <a:lstStyle/>
        <a:p>
          <a:endParaRPr lang="en-US"/>
        </a:p>
      </dgm:t>
    </dgm:pt>
    <dgm:pt modelId="{D537160C-2243-40C5-B11F-E82729476951}" type="sibTrans" cxnId="{8406D05B-5DB9-4AC2-96D9-53781B70398C}">
      <dgm:prSet/>
      <dgm:spPr/>
      <dgm:t>
        <a:bodyPr/>
        <a:lstStyle/>
        <a:p>
          <a:endParaRPr lang="en-US"/>
        </a:p>
      </dgm:t>
    </dgm:pt>
    <dgm:pt modelId="{2CE14D78-FB84-4DD1-A880-14F45656AE32}">
      <dgm:prSet/>
      <dgm:spPr/>
      <dgm:t>
        <a:bodyPr/>
        <a:lstStyle/>
        <a:p>
          <a:r>
            <a:rPr lang="en-US" dirty="0"/>
            <a:t>Data Collection: record observations, measurements, time, </a:t>
          </a:r>
          <a:r>
            <a:rPr lang="en-US" dirty="0" err="1"/>
            <a:t>tempertures</a:t>
          </a:r>
          <a:r>
            <a:rPr lang="en-US" dirty="0"/>
            <a:t>, or visual changes.</a:t>
          </a:r>
        </a:p>
      </dgm:t>
    </dgm:pt>
    <dgm:pt modelId="{DB146CC2-A2AE-4577-91F9-B68B844C49C1}" type="parTrans" cxnId="{2CF09802-38B1-421A-82A3-2E489DB55C6C}">
      <dgm:prSet/>
      <dgm:spPr/>
      <dgm:t>
        <a:bodyPr/>
        <a:lstStyle/>
        <a:p>
          <a:endParaRPr lang="en-US"/>
        </a:p>
      </dgm:t>
    </dgm:pt>
    <dgm:pt modelId="{5037B628-4289-4558-B07D-0B25BB05FDC8}" type="sibTrans" cxnId="{2CF09802-38B1-421A-82A3-2E489DB55C6C}">
      <dgm:prSet/>
      <dgm:spPr/>
      <dgm:t>
        <a:bodyPr/>
        <a:lstStyle/>
        <a:p>
          <a:endParaRPr lang="en-US"/>
        </a:p>
      </dgm:t>
    </dgm:pt>
    <dgm:pt modelId="{7265F794-2FC5-4635-AF30-266BA59121F9}">
      <dgm:prSet/>
      <dgm:spPr/>
      <dgm:t>
        <a:bodyPr/>
        <a:lstStyle/>
        <a:p>
          <a:r>
            <a:rPr lang="en-US" dirty="0"/>
            <a:t>Problem Solving: You test a guess (hypothesis)</a:t>
          </a:r>
        </a:p>
      </dgm:t>
    </dgm:pt>
    <dgm:pt modelId="{C00EBD2D-C496-4BC0-AE45-7958D806324F}" type="parTrans" cxnId="{966893AF-6F4E-4432-B217-98C3FEC3ECB8}">
      <dgm:prSet/>
      <dgm:spPr/>
      <dgm:t>
        <a:bodyPr/>
        <a:lstStyle/>
        <a:p>
          <a:endParaRPr lang="en-US"/>
        </a:p>
      </dgm:t>
    </dgm:pt>
    <dgm:pt modelId="{9F24E877-60C0-4495-8132-B1723B801492}" type="sibTrans" cxnId="{966893AF-6F4E-4432-B217-98C3FEC3ECB8}">
      <dgm:prSet/>
      <dgm:spPr/>
      <dgm:t>
        <a:bodyPr/>
        <a:lstStyle/>
        <a:p>
          <a:endParaRPr lang="en-US"/>
        </a:p>
      </dgm:t>
    </dgm:pt>
    <dgm:pt modelId="{B722A222-6AD4-4774-8AEB-57984FADCE5D}" type="pres">
      <dgm:prSet presAssocID="{9336A43C-553E-4411-8D8F-353FE9166935}" presName="diagram" presStyleCnt="0">
        <dgm:presLayoutVars>
          <dgm:dir/>
          <dgm:resizeHandles val="exact"/>
        </dgm:presLayoutVars>
      </dgm:prSet>
      <dgm:spPr/>
    </dgm:pt>
    <dgm:pt modelId="{F4BEF677-A6AD-4982-8899-80DFC3DE4569}" type="pres">
      <dgm:prSet presAssocID="{9B406C7E-E994-4C77-827D-7FC791B5F550}" presName="node" presStyleLbl="node1" presStyleIdx="0" presStyleCnt="5" custLinFactNeighborY="-5160">
        <dgm:presLayoutVars>
          <dgm:bulletEnabled val="1"/>
        </dgm:presLayoutVars>
      </dgm:prSet>
      <dgm:spPr/>
    </dgm:pt>
    <dgm:pt modelId="{B8C162DD-BA44-4980-88D8-376953310F37}" type="pres">
      <dgm:prSet presAssocID="{B0CA0C01-16A8-47A9-9277-BC3115D106C3}" presName="sibTrans" presStyleCnt="0"/>
      <dgm:spPr/>
    </dgm:pt>
    <dgm:pt modelId="{D4FDC7AE-3E60-4238-ACBF-C36FE21CA1A7}" type="pres">
      <dgm:prSet presAssocID="{9FC8E8A8-4949-4C83-B29B-6F7D7DAEFDDF}" presName="node" presStyleLbl="node1" presStyleIdx="1" presStyleCnt="5" custLinFactNeighborX="0" custLinFactNeighborY="-5160">
        <dgm:presLayoutVars>
          <dgm:bulletEnabled val="1"/>
        </dgm:presLayoutVars>
      </dgm:prSet>
      <dgm:spPr/>
    </dgm:pt>
    <dgm:pt modelId="{E141F2BE-6A71-4FCF-83B9-CDA10D8C97BB}" type="pres">
      <dgm:prSet presAssocID="{D537160C-2243-40C5-B11F-E82729476951}" presName="sibTrans" presStyleCnt="0"/>
      <dgm:spPr/>
    </dgm:pt>
    <dgm:pt modelId="{A12A8817-8214-49E2-99F7-15C5AE26913B}" type="pres">
      <dgm:prSet presAssocID="{47437A18-210B-4359-A769-46F045514B2B}" presName="node" presStyleLbl="node1" presStyleIdx="2" presStyleCnt="5">
        <dgm:presLayoutVars>
          <dgm:bulletEnabled val="1"/>
        </dgm:presLayoutVars>
      </dgm:prSet>
      <dgm:spPr/>
    </dgm:pt>
    <dgm:pt modelId="{E78CEFE2-EDCA-4B06-A4A2-985C4D2E39E2}" type="pres">
      <dgm:prSet presAssocID="{D487FF9D-BE4C-4C2D-AD27-8847633B1251}" presName="sibTrans" presStyleCnt="0"/>
      <dgm:spPr/>
    </dgm:pt>
    <dgm:pt modelId="{F59954FC-5CA6-4F93-9D17-7AC112311FA0}" type="pres">
      <dgm:prSet presAssocID="{2CE14D78-FB84-4DD1-A880-14F45656AE32}" presName="node" presStyleLbl="node1" presStyleIdx="3" presStyleCnt="5">
        <dgm:presLayoutVars>
          <dgm:bulletEnabled val="1"/>
        </dgm:presLayoutVars>
      </dgm:prSet>
      <dgm:spPr/>
    </dgm:pt>
    <dgm:pt modelId="{A57E35AC-99C8-45BA-AF45-3189501B01E2}" type="pres">
      <dgm:prSet presAssocID="{5037B628-4289-4558-B07D-0B25BB05FDC8}" presName="sibTrans" presStyleCnt="0"/>
      <dgm:spPr/>
    </dgm:pt>
    <dgm:pt modelId="{D8F64454-508E-45C8-8315-AB8888BAA5B7}" type="pres">
      <dgm:prSet presAssocID="{7265F794-2FC5-4635-AF30-266BA59121F9}" presName="node" presStyleLbl="node1" presStyleIdx="4" presStyleCnt="5" custLinFactNeighborY="-3850">
        <dgm:presLayoutVars>
          <dgm:bulletEnabled val="1"/>
        </dgm:presLayoutVars>
      </dgm:prSet>
      <dgm:spPr/>
    </dgm:pt>
  </dgm:ptLst>
  <dgm:cxnLst>
    <dgm:cxn modelId="{2CF09802-38B1-421A-82A3-2E489DB55C6C}" srcId="{9336A43C-553E-4411-8D8F-353FE9166935}" destId="{2CE14D78-FB84-4DD1-A880-14F45656AE32}" srcOrd="3" destOrd="0" parTransId="{DB146CC2-A2AE-4577-91F9-B68B844C49C1}" sibTransId="{5037B628-4289-4558-B07D-0B25BB05FDC8}"/>
    <dgm:cxn modelId="{490A1030-0755-4B7D-AC92-1D3FE4AA67A9}" type="presOf" srcId="{9336A43C-553E-4411-8D8F-353FE9166935}" destId="{B722A222-6AD4-4774-8AEB-57984FADCE5D}" srcOrd="0" destOrd="0" presId="urn:microsoft.com/office/officeart/2005/8/layout/default"/>
    <dgm:cxn modelId="{8406D05B-5DB9-4AC2-96D9-53781B70398C}" srcId="{9336A43C-553E-4411-8D8F-353FE9166935}" destId="{9FC8E8A8-4949-4C83-B29B-6F7D7DAEFDDF}" srcOrd="1" destOrd="0" parTransId="{C42844BF-646C-49A4-8433-372490354C0D}" sibTransId="{D537160C-2243-40C5-B11F-E82729476951}"/>
    <dgm:cxn modelId="{5DA3995C-428B-413F-BBC8-EB6769A02298}" type="presOf" srcId="{2CE14D78-FB84-4DD1-A880-14F45656AE32}" destId="{F59954FC-5CA6-4F93-9D17-7AC112311FA0}" srcOrd="0" destOrd="0" presId="urn:microsoft.com/office/officeart/2005/8/layout/default"/>
    <dgm:cxn modelId="{D8781C5F-97BA-47E2-87BD-B4B98FEBDEA9}" type="presOf" srcId="{47437A18-210B-4359-A769-46F045514B2B}" destId="{A12A8817-8214-49E2-99F7-15C5AE26913B}" srcOrd="0" destOrd="0" presId="urn:microsoft.com/office/officeart/2005/8/layout/default"/>
    <dgm:cxn modelId="{E775B357-7CE2-4F61-A698-E9CAA2CB2138}" srcId="{9336A43C-553E-4411-8D8F-353FE9166935}" destId="{47437A18-210B-4359-A769-46F045514B2B}" srcOrd="2" destOrd="0" parTransId="{B20EB514-FC43-445F-8520-A3CAAD6A034F}" sibTransId="{D487FF9D-BE4C-4C2D-AD27-8847633B1251}"/>
    <dgm:cxn modelId="{3144C87F-C379-49A9-9948-9BD5B1393FC6}" type="presOf" srcId="{7265F794-2FC5-4635-AF30-266BA59121F9}" destId="{D8F64454-508E-45C8-8315-AB8888BAA5B7}" srcOrd="0" destOrd="0" presId="urn:microsoft.com/office/officeart/2005/8/layout/default"/>
    <dgm:cxn modelId="{7BADA2A0-B379-47E1-BAD1-95BA232B16A8}" type="presOf" srcId="{9B406C7E-E994-4C77-827D-7FC791B5F550}" destId="{F4BEF677-A6AD-4982-8899-80DFC3DE4569}" srcOrd="0" destOrd="0" presId="urn:microsoft.com/office/officeart/2005/8/layout/default"/>
    <dgm:cxn modelId="{966893AF-6F4E-4432-B217-98C3FEC3ECB8}" srcId="{9336A43C-553E-4411-8D8F-353FE9166935}" destId="{7265F794-2FC5-4635-AF30-266BA59121F9}" srcOrd="4" destOrd="0" parTransId="{C00EBD2D-C496-4BC0-AE45-7958D806324F}" sibTransId="{9F24E877-60C0-4495-8132-B1723B801492}"/>
    <dgm:cxn modelId="{4B0662D1-FBF0-4C65-82F7-C4667113D361}" srcId="{9336A43C-553E-4411-8D8F-353FE9166935}" destId="{9B406C7E-E994-4C77-827D-7FC791B5F550}" srcOrd="0" destOrd="0" parTransId="{E41EB52C-A4E0-49CD-8A4A-838C472707B2}" sibTransId="{B0CA0C01-16A8-47A9-9277-BC3115D106C3}"/>
    <dgm:cxn modelId="{49DD64D3-0F69-4668-9D79-C1256D122ADD}" type="presOf" srcId="{9FC8E8A8-4949-4C83-B29B-6F7D7DAEFDDF}" destId="{D4FDC7AE-3E60-4238-ACBF-C36FE21CA1A7}" srcOrd="0" destOrd="0" presId="urn:microsoft.com/office/officeart/2005/8/layout/default"/>
    <dgm:cxn modelId="{37F47912-E0F6-4E48-B70F-B3FD3DF33D0F}" type="presParOf" srcId="{B722A222-6AD4-4774-8AEB-57984FADCE5D}" destId="{F4BEF677-A6AD-4982-8899-80DFC3DE4569}" srcOrd="0" destOrd="0" presId="urn:microsoft.com/office/officeart/2005/8/layout/default"/>
    <dgm:cxn modelId="{2108FEEE-813A-4A3E-B402-8F3C34DD4148}" type="presParOf" srcId="{B722A222-6AD4-4774-8AEB-57984FADCE5D}" destId="{B8C162DD-BA44-4980-88D8-376953310F37}" srcOrd="1" destOrd="0" presId="urn:microsoft.com/office/officeart/2005/8/layout/default"/>
    <dgm:cxn modelId="{46C12D41-7CB8-4BA5-9BFF-8A772A803E0C}" type="presParOf" srcId="{B722A222-6AD4-4774-8AEB-57984FADCE5D}" destId="{D4FDC7AE-3E60-4238-ACBF-C36FE21CA1A7}" srcOrd="2" destOrd="0" presId="urn:microsoft.com/office/officeart/2005/8/layout/default"/>
    <dgm:cxn modelId="{0940DAE7-FF6E-44EA-8159-8ABED4C646EA}" type="presParOf" srcId="{B722A222-6AD4-4774-8AEB-57984FADCE5D}" destId="{E141F2BE-6A71-4FCF-83B9-CDA10D8C97BB}" srcOrd="3" destOrd="0" presId="urn:microsoft.com/office/officeart/2005/8/layout/default"/>
    <dgm:cxn modelId="{A60D76B8-8014-4E3E-93FA-226718B54C0D}" type="presParOf" srcId="{B722A222-6AD4-4774-8AEB-57984FADCE5D}" destId="{A12A8817-8214-49E2-99F7-15C5AE26913B}" srcOrd="4" destOrd="0" presId="urn:microsoft.com/office/officeart/2005/8/layout/default"/>
    <dgm:cxn modelId="{D8928E6F-CB25-4973-8618-DDB718BA2692}" type="presParOf" srcId="{B722A222-6AD4-4774-8AEB-57984FADCE5D}" destId="{E78CEFE2-EDCA-4B06-A4A2-985C4D2E39E2}" srcOrd="5" destOrd="0" presId="urn:microsoft.com/office/officeart/2005/8/layout/default"/>
    <dgm:cxn modelId="{C7B42981-99CB-4FF3-9E7A-74901D24FD3C}" type="presParOf" srcId="{B722A222-6AD4-4774-8AEB-57984FADCE5D}" destId="{F59954FC-5CA6-4F93-9D17-7AC112311FA0}" srcOrd="6" destOrd="0" presId="urn:microsoft.com/office/officeart/2005/8/layout/default"/>
    <dgm:cxn modelId="{8C1C6529-C99E-46FE-9FFC-6C87D275F4CF}" type="presParOf" srcId="{B722A222-6AD4-4774-8AEB-57984FADCE5D}" destId="{A57E35AC-99C8-45BA-AF45-3189501B01E2}" srcOrd="7" destOrd="0" presId="urn:microsoft.com/office/officeart/2005/8/layout/default"/>
    <dgm:cxn modelId="{24357A5F-4EA6-4E70-B4C4-98FEF211901F}" type="presParOf" srcId="{B722A222-6AD4-4774-8AEB-57984FADCE5D}" destId="{D8F64454-508E-45C8-8315-AB8888BAA5B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AC18A4-CD43-4279-910B-6A310B49CB4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163F8FF7-FAAD-4737-A15D-6503159B0A7D}">
      <dgm:prSet/>
      <dgm:spPr/>
      <dgm:t>
        <a:bodyPr/>
        <a:lstStyle/>
        <a:p>
          <a:r>
            <a:rPr lang="en-US" b="1" dirty="0"/>
            <a:t>Solar Oven Experiment:</a:t>
          </a:r>
          <a:endParaRPr lang="en-US" dirty="0"/>
        </a:p>
      </dgm:t>
    </dgm:pt>
    <dgm:pt modelId="{CAB4F6AD-4157-4E12-ACE9-3212BC6C83A0}" type="parTrans" cxnId="{C87B1558-9E1E-4B51-AD4C-B055A8C2A236}">
      <dgm:prSet/>
      <dgm:spPr/>
      <dgm:t>
        <a:bodyPr/>
        <a:lstStyle/>
        <a:p>
          <a:endParaRPr lang="en-US"/>
        </a:p>
      </dgm:t>
    </dgm:pt>
    <dgm:pt modelId="{13F4E9BC-360B-4165-9518-7EA57B7A0AC9}" type="sibTrans" cxnId="{C87B1558-9E1E-4B51-AD4C-B055A8C2A236}">
      <dgm:prSet/>
      <dgm:spPr/>
      <dgm:t>
        <a:bodyPr/>
        <a:lstStyle/>
        <a:p>
          <a:endParaRPr lang="en-US"/>
        </a:p>
      </dgm:t>
    </dgm:pt>
    <dgm:pt modelId="{A16C356A-686C-40EB-91E8-91CE47E60CC1}">
      <dgm:prSet/>
      <dgm:spPr/>
      <dgm:t>
        <a:bodyPr/>
        <a:lstStyle/>
        <a:p>
          <a:r>
            <a:rPr lang="en-US" b="1" dirty="0"/>
            <a:t>Time:</a:t>
          </a:r>
          <a:r>
            <a:rPr lang="en-US" dirty="0"/>
            <a:t> 30 Minutes</a:t>
          </a:r>
          <a:br>
            <a:rPr lang="en-US" dirty="0"/>
          </a:br>
          <a:r>
            <a:rPr lang="en-US" b="1" dirty="0"/>
            <a:t>Objective:</a:t>
          </a:r>
          <a:r>
            <a:rPr lang="en-US" dirty="0"/>
            <a:t> Students will demonstrate how sunlight can be captured and converted into thermal energy to cook </a:t>
          </a:r>
        </a:p>
      </dgm:t>
    </dgm:pt>
    <dgm:pt modelId="{DD95BAB4-4AFA-4BAB-A60C-0E235DF372D1}" type="parTrans" cxnId="{A7FDBEF9-53B5-4952-8248-79423C7759A2}">
      <dgm:prSet/>
      <dgm:spPr/>
      <dgm:t>
        <a:bodyPr/>
        <a:lstStyle/>
        <a:p>
          <a:endParaRPr lang="en-US"/>
        </a:p>
      </dgm:t>
    </dgm:pt>
    <dgm:pt modelId="{75CEFD19-7474-4563-9700-527BA7CE7E84}" type="sibTrans" cxnId="{A7FDBEF9-53B5-4952-8248-79423C7759A2}">
      <dgm:prSet/>
      <dgm:spPr/>
      <dgm:t>
        <a:bodyPr/>
        <a:lstStyle/>
        <a:p>
          <a:endParaRPr lang="en-US"/>
        </a:p>
      </dgm:t>
    </dgm:pt>
    <dgm:pt modelId="{BF734ED1-1145-4324-A30A-BBB11730F579}">
      <dgm:prSet/>
      <dgm:spPr/>
      <dgm:t>
        <a:bodyPr/>
        <a:lstStyle/>
        <a:p>
          <a:r>
            <a:rPr lang="en-US" b="1" dirty="0"/>
            <a:t>Activity Materials:</a:t>
          </a:r>
          <a:endParaRPr lang="en-US" dirty="0"/>
        </a:p>
      </dgm:t>
    </dgm:pt>
    <dgm:pt modelId="{36012FD9-8BA5-4F74-A24C-D2F832B0BD04}" type="parTrans" cxnId="{903633E3-E466-4AD7-AE3F-1DC8A28E9729}">
      <dgm:prSet/>
      <dgm:spPr/>
      <dgm:t>
        <a:bodyPr/>
        <a:lstStyle/>
        <a:p>
          <a:endParaRPr lang="en-US"/>
        </a:p>
      </dgm:t>
    </dgm:pt>
    <dgm:pt modelId="{8FEB3072-C909-4FD8-9736-8F48346B2E72}" type="sibTrans" cxnId="{903633E3-E466-4AD7-AE3F-1DC8A28E9729}">
      <dgm:prSet/>
      <dgm:spPr/>
      <dgm:t>
        <a:bodyPr/>
        <a:lstStyle/>
        <a:p>
          <a:endParaRPr lang="en-US"/>
        </a:p>
      </dgm:t>
    </dgm:pt>
    <dgm:pt modelId="{A9DCEA39-EB37-485F-8C3E-CF8589FD32C1}">
      <dgm:prSet/>
      <dgm:spPr/>
      <dgm:t>
        <a:bodyPr/>
        <a:lstStyle/>
        <a:p>
          <a:r>
            <a:rPr lang="en-US" dirty="0"/>
            <a:t>Empty pizza box or shoe box </a:t>
          </a:r>
        </a:p>
      </dgm:t>
    </dgm:pt>
    <dgm:pt modelId="{32F99A41-CF8D-4653-B579-27E62FAB91DC}" type="parTrans" cxnId="{EA4B5B8C-C3B6-4CDA-A68D-90BBA74E2B71}">
      <dgm:prSet/>
      <dgm:spPr/>
      <dgm:t>
        <a:bodyPr/>
        <a:lstStyle/>
        <a:p>
          <a:endParaRPr lang="en-US"/>
        </a:p>
      </dgm:t>
    </dgm:pt>
    <dgm:pt modelId="{BB866D9E-99C0-4FA2-81E8-F1BFE2E6AA54}" type="sibTrans" cxnId="{EA4B5B8C-C3B6-4CDA-A68D-90BBA74E2B71}">
      <dgm:prSet/>
      <dgm:spPr/>
      <dgm:t>
        <a:bodyPr/>
        <a:lstStyle/>
        <a:p>
          <a:endParaRPr lang="en-US"/>
        </a:p>
      </dgm:t>
    </dgm:pt>
    <dgm:pt modelId="{1EE7D736-E7B4-472F-B105-A3D120618EAC}">
      <dgm:prSet/>
      <dgm:spPr/>
      <dgm:t>
        <a:bodyPr/>
        <a:lstStyle/>
        <a:p>
          <a:endParaRPr lang="en-US" dirty="0"/>
        </a:p>
      </dgm:t>
    </dgm:pt>
    <dgm:pt modelId="{80E405DE-40F4-4CDA-BDAD-1D31B3E9292B}" type="parTrans" cxnId="{8EB47A5D-5123-42D1-8463-1770C68AE337}">
      <dgm:prSet/>
      <dgm:spPr/>
      <dgm:t>
        <a:bodyPr/>
        <a:lstStyle/>
        <a:p>
          <a:endParaRPr lang="en-US"/>
        </a:p>
      </dgm:t>
    </dgm:pt>
    <dgm:pt modelId="{06668C6E-9962-4DEE-A5EA-8DDA4595049B}" type="sibTrans" cxnId="{8EB47A5D-5123-42D1-8463-1770C68AE337}">
      <dgm:prSet/>
      <dgm:spPr/>
      <dgm:t>
        <a:bodyPr/>
        <a:lstStyle/>
        <a:p>
          <a:endParaRPr lang="en-US"/>
        </a:p>
      </dgm:t>
    </dgm:pt>
    <dgm:pt modelId="{5C38C7B5-3D28-4C0B-BA80-FA24667EC601}">
      <dgm:prSet/>
      <dgm:spPr/>
      <dgm:t>
        <a:bodyPr/>
        <a:lstStyle/>
        <a:p>
          <a:endParaRPr lang="en-US" dirty="0"/>
        </a:p>
      </dgm:t>
    </dgm:pt>
    <dgm:pt modelId="{19B7D393-F699-4582-864B-89BA62779B8D}" type="parTrans" cxnId="{01AFAE27-04CA-4468-93DF-CF6305CD2CA1}">
      <dgm:prSet/>
      <dgm:spPr/>
      <dgm:t>
        <a:bodyPr/>
        <a:lstStyle/>
        <a:p>
          <a:endParaRPr lang="en-US"/>
        </a:p>
      </dgm:t>
    </dgm:pt>
    <dgm:pt modelId="{47417D51-774A-4C47-8BCF-CA58488206F1}" type="sibTrans" cxnId="{01AFAE27-04CA-4468-93DF-CF6305CD2CA1}">
      <dgm:prSet/>
      <dgm:spPr/>
      <dgm:t>
        <a:bodyPr/>
        <a:lstStyle/>
        <a:p>
          <a:endParaRPr lang="en-US"/>
        </a:p>
      </dgm:t>
    </dgm:pt>
    <dgm:pt modelId="{0B7F1517-4BE8-4D11-9111-3086584B48FF}">
      <dgm:prSet/>
      <dgm:spPr/>
      <dgm:t>
        <a:bodyPr/>
        <a:lstStyle/>
        <a:p>
          <a:r>
            <a:rPr lang="en-US" dirty="0"/>
            <a:t>Aluminum foil and plastic wrap</a:t>
          </a:r>
        </a:p>
      </dgm:t>
    </dgm:pt>
    <dgm:pt modelId="{BF52DE4E-A859-4259-AF13-6F1BEF56B6B1}" type="parTrans" cxnId="{5404BB4F-4AC1-48FA-8AB9-7B4375FD79CE}">
      <dgm:prSet/>
      <dgm:spPr/>
      <dgm:t>
        <a:bodyPr/>
        <a:lstStyle/>
        <a:p>
          <a:endParaRPr lang="en-US"/>
        </a:p>
      </dgm:t>
    </dgm:pt>
    <dgm:pt modelId="{A324C081-063C-441B-9714-0F78D4738407}" type="sibTrans" cxnId="{5404BB4F-4AC1-48FA-8AB9-7B4375FD79CE}">
      <dgm:prSet/>
      <dgm:spPr/>
      <dgm:t>
        <a:bodyPr/>
        <a:lstStyle/>
        <a:p>
          <a:endParaRPr lang="en-US"/>
        </a:p>
      </dgm:t>
    </dgm:pt>
    <dgm:pt modelId="{D92C94A8-4120-4FA3-8199-77D383A8B927}">
      <dgm:prSet/>
      <dgm:spPr/>
      <dgm:t>
        <a:bodyPr/>
        <a:lstStyle/>
        <a:p>
          <a:r>
            <a:rPr lang="en-US" dirty="0"/>
            <a:t>Black construction paper</a:t>
          </a:r>
        </a:p>
      </dgm:t>
    </dgm:pt>
    <dgm:pt modelId="{DAE53803-002F-48E8-9B76-49FA64D5433A}" type="parTrans" cxnId="{9584718F-9B0C-4840-9F82-2CCFA208EE56}">
      <dgm:prSet/>
      <dgm:spPr/>
      <dgm:t>
        <a:bodyPr/>
        <a:lstStyle/>
        <a:p>
          <a:endParaRPr lang="en-US"/>
        </a:p>
      </dgm:t>
    </dgm:pt>
    <dgm:pt modelId="{5A94F0C6-8C96-48B4-8006-1D4174E105A7}" type="sibTrans" cxnId="{9584718F-9B0C-4840-9F82-2CCFA208EE56}">
      <dgm:prSet/>
      <dgm:spPr/>
      <dgm:t>
        <a:bodyPr/>
        <a:lstStyle/>
        <a:p>
          <a:endParaRPr lang="en-US"/>
        </a:p>
      </dgm:t>
    </dgm:pt>
    <dgm:pt modelId="{C78983F6-71E6-4C41-9726-BCE9B31BDE31}">
      <dgm:prSet/>
      <dgm:spPr/>
      <dgm:t>
        <a:bodyPr/>
        <a:lstStyle/>
        <a:p>
          <a:r>
            <a:rPr lang="en-US" dirty="0"/>
            <a:t>Scissors, tape, and ruler</a:t>
          </a:r>
        </a:p>
      </dgm:t>
    </dgm:pt>
    <dgm:pt modelId="{317EB0AA-36BF-4C81-B29B-807B3EC40908}" type="parTrans" cxnId="{3D3CE4ED-A3C4-44FE-9487-845589CF886A}">
      <dgm:prSet/>
      <dgm:spPr/>
      <dgm:t>
        <a:bodyPr/>
        <a:lstStyle/>
        <a:p>
          <a:endParaRPr lang="en-US"/>
        </a:p>
      </dgm:t>
    </dgm:pt>
    <dgm:pt modelId="{A030B42A-DE16-4E09-93D2-F7F74F21D198}" type="sibTrans" cxnId="{3D3CE4ED-A3C4-44FE-9487-845589CF886A}">
      <dgm:prSet/>
      <dgm:spPr/>
      <dgm:t>
        <a:bodyPr/>
        <a:lstStyle/>
        <a:p>
          <a:endParaRPr lang="en-US"/>
        </a:p>
      </dgm:t>
    </dgm:pt>
    <dgm:pt modelId="{E20B9D8D-971B-4D83-ADF7-42A148E8264B}">
      <dgm:prSet/>
      <dgm:spPr/>
      <dgm:t>
        <a:bodyPr/>
        <a:lstStyle/>
        <a:p>
          <a:r>
            <a:rPr lang="en-US" dirty="0"/>
            <a:t>Graham crackers, chocolate and marshmallows</a:t>
          </a:r>
        </a:p>
      </dgm:t>
    </dgm:pt>
    <dgm:pt modelId="{E449C4F0-B165-404F-A790-3BD7075C7151}" type="parTrans" cxnId="{FA7F8391-433D-4704-A4B6-60BA03D9E91A}">
      <dgm:prSet/>
      <dgm:spPr/>
      <dgm:t>
        <a:bodyPr/>
        <a:lstStyle/>
        <a:p>
          <a:endParaRPr lang="en-US"/>
        </a:p>
      </dgm:t>
    </dgm:pt>
    <dgm:pt modelId="{D26C0E7A-17C6-40E9-B75D-0A1646DB5818}" type="sibTrans" cxnId="{FA7F8391-433D-4704-A4B6-60BA03D9E91A}">
      <dgm:prSet/>
      <dgm:spPr/>
      <dgm:t>
        <a:bodyPr/>
        <a:lstStyle/>
        <a:p>
          <a:endParaRPr lang="en-US"/>
        </a:p>
      </dgm:t>
    </dgm:pt>
    <dgm:pt modelId="{3917F363-C157-4115-AF69-1F889CBD00F5}">
      <dgm:prSet/>
      <dgm:spPr/>
      <dgm:t>
        <a:bodyPr/>
        <a:lstStyle/>
        <a:p>
          <a:r>
            <a:rPr lang="en-US" dirty="0"/>
            <a:t>What happens?</a:t>
          </a:r>
        </a:p>
        <a:p>
          <a:r>
            <a:rPr lang="en-US" dirty="0"/>
            <a:t>How much time before you see results?</a:t>
          </a:r>
        </a:p>
      </dgm:t>
    </dgm:pt>
    <dgm:pt modelId="{615B42B5-4247-4556-A96C-C346E0CF55B6}" type="sibTrans" cxnId="{40BFA91D-7790-45B0-8B44-3ED5E5DC3C50}">
      <dgm:prSet/>
      <dgm:spPr/>
      <dgm:t>
        <a:bodyPr/>
        <a:lstStyle/>
        <a:p>
          <a:endParaRPr lang="en-US"/>
        </a:p>
      </dgm:t>
    </dgm:pt>
    <dgm:pt modelId="{54A3C7FF-4427-44AD-A4CB-923365D9EDC0}" type="parTrans" cxnId="{40BFA91D-7790-45B0-8B44-3ED5E5DC3C50}">
      <dgm:prSet/>
      <dgm:spPr/>
      <dgm:t>
        <a:bodyPr/>
        <a:lstStyle/>
        <a:p>
          <a:endParaRPr lang="en-US"/>
        </a:p>
      </dgm:t>
    </dgm:pt>
    <dgm:pt modelId="{54AA32E7-D862-4061-9981-FFB14CC567E4}">
      <dgm:prSet/>
      <dgm:spPr/>
      <dgm:t>
        <a:bodyPr/>
        <a:lstStyle/>
        <a:p>
          <a:r>
            <a:rPr lang="en-US" dirty="0"/>
            <a:t>Cut a three-sides flap into the top lid of the pizza box leaving one side .attached to act as a hinge.</a:t>
          </a:r>
        </a:p>
        <a:p>
          <a:r>
            <a:rPr lang="en-US" dirty="0"/>
            <a:t>Line the </a:t>
          </a:r>
          <a:r>
            <a:rPr lang="en-US" dirty="0" err="1"/>
            <a:t>the</a:t>
          </a:r>
          <a:r>
            <a:rPr lang="en-US" dirty="0"/>
            <a:t> bottom with the black construction paper</a:t>
          </a:r>
        </a:p>
      </dgm:t>
    </dgm:pt>
    <dgm:pt modelId="{9BBD3530-E8D6-4404-96B4-5174CB1D1654}" type="sibTrans" cxnId="{54A39BBD-B16B-465F-A1E6-75E224895114}">
      <dgm:prSet/>
      <dgm:spPr/>
      <dgm:t>
        <a:bodyPr/>
        <a:lstStyle/>
        <a:p>
          <a:endParaRPr lang="en-US"/>
        </a:p>
      </dgm:t>
    </dgm:pt>
    <dgm:pt modelId="{621699F1-FAD6-4B38-AF14-E4047C560423}" type="parTrans" cxnId="{54A39BBD-B16B-465F-A1E6-75E224895114}">
      <dgm:prSet/>
      <dgm:spPr/>
      <dgm:t>
        <a:bodyPr/>
        <a:lstStyle/>
        <a:p>
          <a:endParaRPr lang="en-US"/>
        </a:p>
      </dgm:t>
    </dgm:pt>
    <dgm:pt modelId="{8A8A95A1-A35E-4F4C-ADA5-C3DDE64C8906}">
      <dgm:prSet phldrT="[Text]" phldr="0"/>
      <dgm:spPr/>
      <dgm:t>
        <a:bodyPr/>
        <a:lstStyle/>
        <a:p>
          <a:r>
            <a:rPr lang="en-US" dirty="0"/>
            <a:t>Put graham cracker, chocolate and marshmallow on a plate and cover with the plastic wrap</a:t>
          </a:r>
        </a:p>
      </dgm:t>
    </dgm:pt>
    <dgm:pt modelId="{C578BA88-8F79-4A47-895F-6BE31F7CC72A}" type="parTrans" cxnId="{1A7D1DB3-F559-490A-8C8D-1F713B7C2771}">
      <dgm:prSet/>
      <dgm:spPr/>
    </dgm:pt>
    <dgm:pt modelId="{30DBCE6E-9F2D-430E-B49D-A3101EA6A633}" type="sibTrans" cxnId="{1A7D1DB3-F559-490A-8C8D-1F713B7C2771}">
      <dgm:prSet/>
      <dgm:spPr/>
    </dgm:pt>
    <dgm:pt modelId="{1E07CB90-B7E6-4948-B36C-CB875C0D540C}" type="pres">
      <dgm:prSet presAssocID="{2EAC18A4-CD43-4279-910B-6A310B49CB4C}" presName="diagram" presStyleCnt="0">
        <dgm:presLayoutVars>
          <dgm:dir/>
          <dgm:resizeHandles val="exact"/>
        </dgm:presLayoutVars>
      </dgm:prSet>
      <dgm:spPr/>
    </dgm:pt>
    <dgm:pt modelId="{E827E6BA-AFDE-4BCE-A5DA-E4FA1CBE53BE}" type="pres">
      <dgm:prSet presAssocID="{163F8FF7-FAAD-4737-A15D-6503159B0A7D}" presName="node" presStyleLbl="node1" presStyleIdx="0" presStyleCnt="6">
        <dgm:presLayoutVars>
          <dgm:bulletEnabled val="1"/>
        </dgm:presLayoutVars>
      </dgm:prSet>
      <dgm:spPr/>
    </dgm:pt>
    <dgm:pt modelId="{7805EB79-1A6A-4DE8-9AB0-CADF9CD176FE}" type="pres">
      <dgm:prSet presAssocID="{13F4E9BC-360B-4165-9518-7EA57B7A0AC9}" presName="sibTrans" presStyleCnt="0"/>
      <dgm:spPr/>
    </dgm:pt>
    <dgm:pt modelId="{FB5AF856-A3E7-4F96-9E9E-61B57730D30D}" type="pres">
      <dgm:prSet presAssocID="{A16C356A-686C-40EB-91E8-91CE47E60CC1}" presName="node" presStyleLbl="node1" presStyleIdx="1" presStyleCnt="6">
        <dgm:presLayoutVars>
          <dgm:bulletEnabled val="1"/>
        </dgm:presLayoutVars>
      </dgm:prSet>
      <dgm:spPr/>
    </dgm:pt>
    <dgm:pt modelId="{246E892B-3921-416A-BE38-22E2DEAF953C}" type="pres">
      <dgm:prSet presAssocID="{75CEFD19-7474-4563-9700-527BA7CE7E84}" presName="sibTrans" presStyleCnt="0"/>
      <dgm:spPr/>
    </dgm:pt>
    <dgm:pt modelId="{0F574CD7-20E6-4355-8A2F-635D4D69234B}" type="pres">
      <dgm:prSet presAssocID="{BF734ED1-1145-4324-A30A-BBB11730F579}" presName="node" presStyleLbl="node1" presStyleIdx="2" presStyleCnt="6">
        <dgm:presLayoutVars>
          <dgm:bulletEnabled val="1"/>
        </dgm:presLayoutVars>
      </dgm:prSet>
      <dgm:spPr/>
    </dgm:pt>
    <dgm:pt modelId="{F7089117-59B4-4D90-A66D-386E8BB6620D}" type="pres">
      <dgm:prSet presAssocID="{8FEB3072-C909-4FD8-9736-8F48346B2E72}" presName="sibTrans" presStyleCnt="0"/>
      <dgm:spPr/>
    </dgm:pt>
    <dgm:pt modelId="{5CA62C03-F768-4622-BF3D-01C1DD94F412}" type="pres">
      <dgm:prSet presAssocID="{54AA32E7-D862-4061-9981-FFB14CC567E4}" presName="node" presStyleLbl="node1" presStyleIdx="3" presStyleCnt="6">
        <dgm:presLayoutVars>
          <dgm:bulletEnabled val="1"/>
        </dgm:presLayoutVars>
      </dgm:prSet>
      <dgm:spPr/>
    </dgm:pt>
    <dgm:pt modelId="{F283917F-756D-481C-AC1C-4549077B408A}" type="pres">
      <dgm:prSet presAssocID="{9BBD3530-E8D6-4404-96B4-5174CB1D1654}" presName="sibTrans" presStyleCnt="0"/>
      <dgm:spPr/>
    </dgm:pt>
    <dgm:pt modelId="{325FA0F6-41D7-42D7-8DCC-E77233465C1B}" type="pres">
      <dgm:prSet presAssocID="{8A8A95A1-A35E-4F4C-ADA5-C3DDE64C8906}" presName="node" presStyleLbl="node1" presStyleIdx="4" presStyleCnt="6">
        <dgm:presLayoutVars>
          <dgm:bulletEnabled val="1"/>
        </dgm:presLayoutVars>
      </dgm:prSet>
      <dgm:spPr/>
    </dgm:pt>
    <dgm:pt modelId="{99F0A043-8F9A-4929-BC1E-3749C81DFEDB}" type="pres">
      <dgm:prSet presAssocID="{30DBCE6E-9F2D-430E-B49D-A3101EA6A633}" presName="sibTrans" presStyleCnt="0"/>
      <dgm:spPr/>
    </dgm:pt>
    <dgm:pt modelId="{EC96B8F9-007B-4F73-9188-51F44CA69275}" type="pres">
      <dgm:prSet presAssocID="{3917F363-C157-4115-AF69-1F889CBD00F5}" presName="node" presStyleLbl="node1" presStyleIdx="5" presStyleCnt="6" custLinFactNeighborX="-6932" custLinFactNeighborY="16604">
        <dgm:presLayoutVars>
          <dgm:bulletEnabled val="1"/>
        </dgm:presLayoutVars>
      </dgm:prSet>
      <dgm:spPr/>
    </dgm:pt>
  </dgm:ptLst>
  <dgm:cxnLst>
    <dgm:cxn modelId="{40BFA91D-7790-45B0-8B44-3ED5E5DC3C50}" srcId="{2EAC18A4-CD43-4279-910B-6A310B49CB4C}" destId="{3917F363-C157-4115-AF69-1F889CBD00F5}" srcOrd="5" destOrd="0" parTransId="{54A3C7FF-4427-44AD-A4CB-923365D9EDC0}" sibTransId="{615B42B5-4247-4556-A96C-C346E0CF55B6}"/>
    <dgm:cxn modelId="{01AFAE27-04CA-4468-93DF-CF6305CD2CA1}" srcId="{BF734ED1-1145-4324-A30A-BBB11730F579}" destId="{5C38C7B5-3D28-4C0B-BA80-FA24667EC601}" srcOrd="6" destOrd="0" parTransId="{19B7D393-F699-4582-864B-89BA62779B8D}" sibTransId="{47417D51-774A-4C47-8BCF-CA58488206F1}"/>
    <dgm:cxn modelId="{AA3DF435-3C26-4111-A0AD-2E57C1231CF9}" type="presOf" srcId="{8A8A95A1-A35E-4F4C-ADA5-C3DDE64C8906}" destId="{325FA0F6-41D7-42D7-8DCC-E77233465C1B}" srcOrd="0" destOrd="0" presId="urn:microsoft.com/office/officeart/2005/8/layout/default"/>
    <dgm:cxn modelId="{8EB47A5D-5123-42D1-8463-1770C68AE337}" srcId="{BF734ED1-1145-4324-A30A-BBB11730F579}" destId="{1EE7D736-E7B4-472F-B105-A3D120618EAC}" srcOrd="5" destOrd="0" parTransId="{80E405DE-40F4-4CDA-BDAD-1D31B3E9292B}" sibTransId="{06668C6E-9962-4DEE-A5EA-8DDA4595049B}"/>
    <dgm:cxn modelId="{5404BB4F-4AC1-48FA-8AB9-7B4375FD79CE}" srcId="{BF734ED1-1145-4324-A30A-BBB11730F579}" destId="{0B7F1517-4BE8-4D11-9111-3086584B48FF}" srcOrd="1" destOrd="0" parTransId="{BF52DE4E-A859-4259-AF13-6F1BEF56B6B1}" sibTransId="{A324C081-063C-441B-9714-0F78D4738407}"/>
    <dgm:cxn modelId="{65D63950-ADBA-4F06-B367-85D28139C162}" type="presOf" srcId="{C78983F6-71E6-4C41-9726-BCE9B31BDE31}" destId="{0F574CD7-20E6-4355-8A2F-635D4D69234B}" srcOrd="0" destOrd="4" presId="urn:microsoft.com/office/officeart/2005/8/layout/default"/>
    <dgm:cxn modelId="{5C9E2E76-BBD8-4CBE-9D79-BF168B511810}" type="presOf" srcId="{E20B9D8D-971B-4D83-ADF7-42A148E8264B}" destId="{0F574CD7-20E6-4355-8A2F-635D4D69234B}" srcOrd="0" destOrd="5" presId="urn:microsoft.com/office/officeart/2005/8/layout/default"/>
    <dgm:cxn modelId="{C87B1558-9E1E-4B51-AD4C-B055A8C2A236}" srcId="{2EAC18A4-CD43-4279-910B-6A310B49CB4C}" destId="{163F8FF7-FAAD-4737-A15D-6503159B0A7D}" srcOrd="0" destOrd="0" parTransId="{CAB4F6AD-4157-4E12-ACE9-3212BC6C83A0}" sibTransId="{13F4E9BC-360B-4165-9518-7EA57B7A0AC9}"/>
    <dgm:cxn modelId="{951EDF7B-B76E-4174-B5C8-81CBC04AC848}" type="presOf" srcId="{163F8FF7-FAAD-4737-A15D-6503159B0A7D}" destId="{E827E6BA-AFDE-4BCE-A5DA-E4FA1CBE53BE}" srcOrd="0" destOrd="0" presId="urn:microsoft.com/office/officeart/2005/8/layout/default"/>
    <dgm:cxn modelId="{EA4B5B8C-C3B6-4CDA-A68D-90BBA74E2B71}" srcId="{BF734ED1-1145-4324-A30A-BBB11730F579}" destId="{A9DCEA39-EB37-485F-8C3E-CF8589FD32C1}" srcOrd="0" destOrd="0" parTransId="{32F99A41-CF8D-4653-B579-27E62FAB91DC}" sibTransId="{BB866D9E-99C0-4FA2-81E8-F1BFE2E6AA54}"/>
    <dgm:cxn modelId="{9584718F-9B0C-4840-9F82-2CCFA208EE56}" srcId="{BF734ED1-1145-4324-A30A-BBB11730F579}" destId="{D92C94A8-4120-4FA3-8199-77D383A8B927}" srcOrd="2" destOrd="0" parTransId="{DAE53803-002F-48E8-9B76-49FA64D5433A}" sibTransId="{5A94F0C6-8C96-48B4-8006-1D4174E105A7}"/>
    <dgm:cxn modelId="{FA7F8391-433D-4704-A4B6-60BA03D9E91A}" srcId="{BF734ED1-1145-4324-A30A-BBB11730F579}" destId="{E20B9D8D-971B-4D83-ADF7-42A148E8264B}" srcOrd="4" destOrd="0" parTransId="{E449C4F0-B165-404F-A790-3BD7075C7151}" sibTransId="{D26C0E7A-17C6-40E9-B75D-0A1646DB5818}"/>
    <dgm:cxn modelId="{D9E3ED99-4DDC-495D-A015-67E427E1650B}" type="presOf" srcId="{1EE7D736-E7B4-472F-B105-A3D120618EAC}" destId="{0F574CD7-20E6-4355-8A2F-635D4D69234B}" srcOrd="0" destOrd="6" presId="urn:microsoft.com/office/officeart/2005/8/layout/default"/>
    <dgm:cxn modelId="{E5BFEDA7-F595-476A-98A1-952D7866DA78}" type="presOf" srcId="{BF734ED1-1145-4324-A30A-BBB11730F579}" destId="{0F574CD7-20E6-4355-8A2F-635D4D69234B}" srcOrd="0" destOrd="0" presId="urn:microsoft.com/office/officeart/2005/8/layout/default"/>
    <dgm:cxn modelId="{1A7D1DB3-F559-490A-8C8D-1F713B7C2771}" srcId="{2EAC18A4-CD43-4279-910B-6A310B49CB4C}" destId="{8A8A95A1-A35E-4F4C-ADA5-C3DDE64C8906}" srcOrd="4" destOrd="0" parTransId="{C578BA88-8F79-4A47-895F-6BE31F7CC72A}" sibTransId="{30DBCE6E-9F2D-430E-B49D-A3101EA6A633}"/>
    <dgm:cxn modelId="{3EE459BC-7560-4C25-85A7-479D1AC3FF15}" type="presOf" srcId="{2EAC18A4-CD43-4279-910B-6A310B49CB4C}" destId="{1E07CB90-B7E6-4948-B36C-CB875C0D540C}" srcOrd="0" destOrd="0" presId="urn:microsoft.com/office/officeart/2005/8/layout/default"/>
    <dgm:cxn modelId="{54A39BBD-B16B-465F-A1E6-75E224895114}" srcId="{2EAC18A4-CD43-4279-910B-6A310B49CB4C}" destId="{54AA32E7-D862-4061-9981-FFB14CC567E4}" srcOrd="3" destOrd="0" parTransId="{621699F1-FAD6-4B38-AF14-E4047C560423}" sibTransId="{9BBD3530-E8D6-4404-96B4-5174CB1D1654}"/>
    <dgm:cxn modelId="{E7FA0FC1-B97C-463C-B796-B00C8C77D198}" type="presOf" srcId="{D92C94A8-4120-4FA3-8199-77D383A8B927}" destId="{0F574CD7-20E6-4355-8A2F-635D4D69234B}" srcOrd="0" destOrd="3" presId="urn:microsoft.com/office/officeart/2005/8/layout/default"/>
    <dgm:cxn modelId="{28057DDB-9CA2-4607-B10C-FCF5EC6D0F73}" type="presOf" srcId="{3917F363-C157-4115-AF69-1F889CBD00F5}" destId="{EC96B8F9-007B-4F73-9188-51F44CA69275}" srcOrd="0" destOrd="0" presId="urn:microsoft.com/office/officeart/2005/8/layout/default"/>
    <dgm:cxn modelId="{4E0927E0-C54C-45B7-99DD-93F293C774E0}" type="presOf" srcId="{A9DCEA39-EB37-485F-8C3E-CF8589FD32C1}" destId="{0F574CD7-20E6-4355-8A2F-635D4D69234B}" srcOrd="0" destOrd="1" presId="urn:microsoft.com/office/officeart/2005/8/layout/default"/>
    <dgm:cxn modelId="{6481E0E0-1452-45A2-9768-BCC7D640C901}" type="presOf" srcId="{A16C356A-686C-40EB-91E8-91CE47E60CC1}" destId="{FB5AF856-A3E7-4F96-9E9E-61B57730D30D}" srcOrd="0" destOrd="0" presId="urn:microsoft.com/office/officeart/2005/8/layout/default"/>
    <dgm:cxn modelId="{903633E3-E466-4AD7-AE3F-1DC8A28E9729}" srcId="{2EAC18A4-CD43-4279-910B-6A310B49CB4C}" destId="{BF734ED1-1145-4324-A30A-BBB11730F579}" srcOrd="2" destOrd="0" parTransId="{36012FD9-8BA5-4F74-A24C-D2F832B0BD04}" sibTransId="{8FEB3072-C909-4FD8-9736-8F48346B2E72}"/>
    <dgm:cxn modelId="{3D3CE4ED-A3C4-44FE-9487-845589CF886A}" srcId="{BF734ED1-1145-4324-A30A-BBB11730F579}" destId="{C78983F6-71E6-4C41-9726-BCE9B31BDE31}" srcOrd="3" destOrd="0" parTransId="{317EB0AA-36BF-4C81-B29B-807B3EC40908}" sibTransId="{A030B42A-DE16-4E09-93D2-F7F74F21D198}"/>
    <dgm:cxn modelId="{A41859F6-8FD1-4769-8F29-23859788F660}" type="presOf" srcId="{54AA32E7-D862-4061-9981-FFB14CC567E4}" destId="{5CA62C03-F768-4622-BF3D-01C1DD94F412}" srcOrd="0" destOrd="0" presId="urn:microsoft.com/office/officeart/2005/8/layout/default"/>
    <dgm:cxn modelId="{A7FDBEF9-53B5-4952-8248-79423C7759A2}" srcId="{2EAC18A4-CD43-4279-910B-6A310B49CB4C}" destId="{A16C356A-686C-40EB-91E8-91CE47E60CC1}" srcOrd="1" destOrd="0" parTransId="{DD95BAB4-4AFA-4BAB-A60C-0E235DF372D1}" sibTransId="{75CEFD19-7474-4563-9700-527BA7CE7E84}"/>
    <dgm:cxn modelId="{597515FC-4ADF-4D54-B90B-7184F4253060}" type="presOf" srcId="{5C38C7B5-3D28-4C0B-BA80-FA24667EC601}" destId="{0F574CD7-20E6-4355-8A2F-635D4D69234B}" srcOrd="0" destOrd="7" presId="urn:microsoft.com/office/officeart/2005/8/layout/default"/>
    <dgm:cxn modelId="{02F161FC-5918-4971-907A-A06CA4769104}" type="presOf" srcId="{0B7F1517-4BE8-4D11-9111-3086584B48FF}" destId="{0F574CD7-20E6-4355-8A2F-635D4D69234B}" srcOrd="0" destOrd="2" presId="urn:microsoft.com/office/officeart/2005/8/layout/default"/>
    <dgm:cxn modelId="{40786D05-A812-4CBB-ABC9-BE42888C5A45}" type="presParOf" srcId="{1E07CB90-B7E6-4948-B36C-CB875C0D540C}" destId="{E827E6BA-AFDE-4BCE-A5DA-E4FA1CBE53BE}" srcOrd="0" destOrd="0" presId="urn:microsoft.com/office/officeart/2005/8/layout/default"/>
    <dgm:cxn modelId="{D0A8DB18-75D2-4241-A3C1-9FF66C85847D}" type="presParOf" srcId="{1E07CB90-B7E6-4948-B36C-CB875C0D540C}" destId="{7805EB79-1A6A-4DE8-9AB0-CADF9CD176FE}" srcOrd="1" destOrd="0" presId="urn:microsoft.com/office/officeart/2005/8/layout/default"/>
    <dgm:cxn modelId="{9E9E41A8-A102-4B9B-9036-9A5C939AAFB4}" type="presParOf" srcId="{1E07CB90-B7E6-4948-B36C-CB875C0D540C}" destId="{FB5AF856-A3E7-4F96-9E9E-61B57730D30D}" srcOrd="2" destOrd="0" presId="urn:microsoft.com/office/officeart/2005/8/layout/default"/>
    <dgm:cxn modelId="{70C875BC-A505-49D1-AA61-C29BFC135CE2}" type="presParOf" srcId="{1E07CB90-B7E6-4948-B36C-CB875C0D540C}" destId="{246E892B-3921-416A-BE38-22E2DEAF953C}" srcOrd="3" destOrd="0" presId="urn:microsoft.com/office/officeart/2005/8/layout/default"/>
    <dgm:cxn modelId="{FE1EA688-A258-4BEB-8AC4-492BE3FDB19E}" type="presParOf" srcId="{1E07CB90-B7E6-4948-B36C-CB875C0D540C}" destId="{0F574CD7-20E6-4355-8A2F-635D4D69234B}" srcOrd="4" destOrd="0" presId="urn:microsoft.com/office/officeart/2005/8/layout/default"/>
    <dgm:cxn modelId="{2A368FF4-A7CB-49F0-ACA0-35A9C1DA5198}" type="presParOf" srcId="{1E07CB90-B7E6-4948-B36C-CB875C0D540C}" destId="{F7089117-59B4-4D90-A66D-386E8BB6620D}" srcOrd="5" destOrd="0" presId="urn:microsoft.com/office/officeart/2005/8/layout/default"/>
    <dgm:cxn modelId="{31FEE9F3-DAFF-4918-A59E-AF69080A537B}" type="presParOf" srcId="{1E07CB90-B7E6-4948-B36C-CB875C0D540C}" destId="{5CA62C03-F768-4622-BF3D-01C1DD94F412}" srcOrd="6" destOrd="0" presId="urn:microsoft.com/office/officeart/2005/8/layout/default"/>
    <dgm:cxn modelId="{814E3AF1-85C7-416A-9A9E-CB03B03292E6}" type="presParOf" srcId="{1E07CB90-B7E6-4948-B36C-CB875C0D540C}" destId="{F283917F-756D-481C-AC1C-4549077B408A}" srcOrd="7" destOrd="0" presId="urn:microsoft.com/office/officeart/2005/8/layout/default"/>
    <dgm:cxn modelId="{1847585A-85F4-4D53-9645-CC889BD8342C}" type="presParOf" srcId="{1E07CB90-B7E6-4948-B36C-CB875C0D540C}" destId="{325FA0F6-41D7-42D7-8DCC-E77233465C1B}" srcOrd="8" destOrd="0" presId="urn:microsoft.com/office/officeart/2005/8/layout/default"/>
    <dgm:cxn modelId="{1F5FB047-82B2-482D-9219-FB7AFCEFAFEF}" type="presParOf" srcId="{1E07CB90-B7E6-4948-B36C-CB875C0D540C}" destId="{99F0A043-8F9A-4929-BC1E-3749C81DFEDB}" srcOrd="9" destOrd="0" presId="urn:microsoft.com/office/officeart/2005/8/layout/default"/>
    <dgm:cxn modelId="{68DEB34D-AA3F-45ED-9743-D2201EC0996A}" type="presParOf" srcId="{1E07CB90-B7E6-4948-B36C-CB875C0D540C}" destId="{EC96B8F9-007B-4F73-9188-51F44CA6927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5F389B-F0BC-44E4-B9EE-E9A6E558519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CA8ABAF-AED3-4009-8171-C46623E3EFF9}">
      <dgm:prSet/>
      <dgm:spPr/>
      <dgm:t>
        <a:bodyPr/>
        <a:lstStyle/>
        <a:p>
          <a:r>
            <a:rPr lang="en-US"/>
            <a:t>Three things you learn today. </a:t>
          </a:r>
        </a:p>
      </dgm:t>
    </dgm:pt>
    <dgm:pt modelId="{D40166B0-9EC1-4A0D-A221-268F3A86320E}" type="parTrans" cxnId="{49206B13-993F-4BCC-9E26-E59E3320C996}">
      <dgm:prSet/>
      <dgm:spPr/>
      <dgm:t>
        <a:bodyPr/>
        <a:lstStyle/>
        <a:p>
          <a:endParaRPr lang="en-US"/>
        </a:p>
      </dgm:t>
    </dgm:pt>
    <dgm:pt modelId="{DDB1C579-BF8A-4FE3-8293-EC1DFE23809E}" type="sibTrans" cxnId="{49206B13-993F-4BCC-9E26-E59E3320C996}">
      <dgm:prSet/>
      <dgm:spPr/>
      <dgm:t>
        <a:bodyPr/>
        <a:lstStyle/>
        <a:p>
          <a:endParaRPr lang="en-US"/>
        </a:p>
      </dgm:t>
    </dgm:pt>
    <dgm:pt modelId="{06BCD97D-1D3E-4813-9614-27E587006FD8}">
      <dgm:prSet/>
      <dgm:spPr/>
      <dgm:t>
        <a:bodyPr/>
        <a:lstStyle/>
        <a:p>
          <a:r>
            <a:rPr lang="en-US" dirty="0"/>
            <a:t>Two things you will complete by next week.</a:t>
          </a:r>
        </a:p>
      </dgm:t>
    </dgm:pt>
    <dgm:pt modelId="{CF575C24-234D-4F63-B9BA-AF7BB79ADF6C}" type="parTrans" cxnId="{1B9C2CE3-42E8-4643-8D6B-C613E2229FCF}">
      <dgm:prSet/>
      <dgm:spPr/>
      <dgm:t>
        <a:bodyPr/>
        <a:lstStyle/>
        <a:p>
          <a:endParaRPr lang="en-US"/>
        </a:p>
      </dgm:t>
    </dgm:pt>
    <dgm:pt modelId="{24F16249-0D4C-404D-B746-E7B8E815F18B}" type="sibTrans" cxnId="{1B9C2CE3-42E8-4643-8D6B-C613E2229FCF}">
      <dgm:prSet/>
      <dgm:spPr/>
      <dgm:t>
        <a:bodyPr/>
        <a:lstStyle/>
        <a:p>
          <a:endParaRPr lang="en-US"/>
        </a:p>
      </dgm:t>
    </dgm:pt>
    <dgm:pt modelId="{1F88E856-CE93-4726-8720-C7903036DEA3}">
      <dgm:prSet/>
      <dgm:spPr/>
      <dgm:t>
        <a:bodyPr/>
        <a:lstStyle/>
        <a:p>
          <a:r>
            <a:rPr lang="en-US"/>
            <a:t>One thing you learned about Hands on Learning today?</a:t>
          </a:r>
        </a:p>
      </dgm:t>
    </dgm:pt>
    <dgm:pt modelId="{433A29E9-2E76-4E44-9716-111480FFD9C2}" type="parTrans" cxnId="{072BD0F9-115E-410F-B544-C3C51C89FCD4}">
      <dgm:prSet/>
      <dgm:spPr/>
      <dgm:t>
        <a:bodyPr/>
        <a:lstStyle/>
        <a:p>
          <a:endParaRPr lang="en-US"/>
        </a:p>
      </dgm:t>
    </dgm:pt>
    <dgm:pt modelId="{8F5FE6EA-8618-4C7E-A9B8-05DF2C718CEB}" type="sibTrans" cxnId="{072BD0F9-115E-410F-B544-C3C51C89FCD4}">
      <dgm:prSet/>
      <dgm:spPr/>
      <dgm:t>
        <a:bodyPr/>
        <a:lstStyle/>
        <a:p>
          <a:endParaRPr lang="en-US"/>
        </a:p>
      </dgm:t>
    </dgm:pt>
    <dgm:pt modelId="{7C1C1FA3-6CD5-4813-A970-690915B13FBF}" type="pres">
      <dgm:prSet presAssocID="{ED5F389B-F0BC-44E4-B9EE-E9A6E558519C}" presName="root" presStyleCnt="0">
        <dgm:presLayoutVars>
          <dgm:dir/>
          <dgm:resizeHandles val="exact"/>
        </dgm:presLayoutVars>
      </dgm:prSet>
      <dgm:spPr/>
    </dgm:pt>
    <dgm:pt modelId="{5F20196A-B25E-44F7-9960-740A6277378F}" type="pres">
      <dgm:prSet presAssocID="{5CA8ABAF-AED3-4009-8171-C46623E3EFF9}" presName="compNode" presStyleCnt="0"/>
      <dgm:spPr/>
    </dgm:pt>
    <dgm:pt modelId="{D40FDDBC-E46A-4939-93D6-9FAC7563E579}" type="pres">
      <dgm:prSet presAssocID="{5CA8ABAF-AED3-4009-8171-C46623E3EFF9}" presName="bgRect" presStyleLbl="bgShp" presStyleIdx="0" presStyleCnt="3"/>
      <dgm:spPr/>
    </dgm:pt>
    <dgm:pt modelId="{7056DB15-DB19-496A-BE3C-B5DFC7ECCD18}" type="pres">
      <dgm:prSet presAssocID="{5CA8ABAF-AED3-4009-8171-C46623E3EFF9}"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Closed Book"/>
        </a:ext>
      </dgm:extLst>
    </dgm:pt>
    <dgm:pt modelId="{B67A11ED-B6B8-4C4E-9F8C-5942A640A193}" type="pres">
      <dgm:prSet presAssocID="{5CA8ABAF-AED3-4009-8171-C46623E3EFF9}" presName="spaceRect" presStyleCnt="0"/>
      <dgm:spPr/>
    </dgm:pt>
    <dgm:pt modelId="{DAF1A943-C0E0-4591-AC94-A6E1393D2788}" type="pres">
      <dgm:prSet presAssocID="{5CA8ABAF-AED3-4009-8171-C46623E3EFF9}" presName="parTx" presStyleLbl="revTx" presStyleIdx="0" presStyleCnt="3">
        <dgm:presLayoutVars>
          <dgm:chMax val="0"/>
          <dgm:chPref val="0"/>
        </dgm:presLayoutVars>
      </dgm:prSet>
      <dgm:spPr/>
    </dgm:pt>
    <dgm:pt modelId="{08859A62-7FF6-477B-BC73-BF434D5EB62F}" type="pres">
      <dgm:prSet presAssocID="{DDB1C579-BF8A-4FE3-8293-EC1DFE23809E}" presName="sibTrans" presStyleCnt="0"/>
      <dgm:spPr/>
    </dgm:pt>
    <dgm:pt modelId="{97781994-BA0D-4034-8F46-A8907098BF91}" type="pres">
      <dgm:prSet presAssocID="{06BCD97D-1D3E-4813-9614-27E587006FD8}" presName="compNode" presStyleCnt="0"/>
      <dgm:spPr/>
    </dgm:pt>
    <dgm:pt modelId="{BE1EAB30-6CA7-4051-990E-FED62746A9D4}" type="pres">
      <dgm:prSet presAssocID="{06BCD97D-1D3E-4813-9614-27E587006FD8}" presName="bgRect" presStyleLbl="bgShp" presStyleIdx="1" presStyleCnt="3"/>
      <dgm:spPr/>
    </dgm:pt>
    <dgm:pt modelId="{10DBE814-9E43-4B4F-B22B-D83DCF962B8D}" type="pres">
      <dgm:prSet presAssocID="{06BCD97D-1D3E-4813-9614-27E587006FD8}"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ip Calendar"/>
        </a:ext>
      </dgm:extLst>
    </dgm:pt>
    <dgm:pt modelId="{8BF16F53-902A-4C6F-B53F-DD02C10AEA8E}" type="pres">
      <dgm:prSet presAssocID="{06BCD97D-1D3E-4813-9614-27E587006FD8}" presName="spaceRect" presStyleCnt="0"/>
      <dgm:spPr/>
    </dgm:pt>
    <dgm:pt modelId="{E1CA494A-5A52-4FF8-9B45-63512311949E}" type="pres">
      <dgm:prSet presAssocID="{06BCD97D-1D3E-4813-9614-27E587006FD8}" presName="parTx" presStyleLbl="revTx" presStyleIdx="1" presStyleCnt="3">
        <dgm:presLayoutVars>
          <dgm:chMax val="0"/>
          <dgm:chPref val="0"/>
        </dgm:presLayoutVars>
      </dgm:prSet>
      <dgm:spPr/>
    </dgm:pt>
    <dgm:pt modelId="{AC3EC04F-644D-4ED0-9FF2-028EE41F4555}" type="pres">
      <dgm:prSet presAssocID="{24F16249-0D4C-404D-B746-E7B8E815F18B}" presName="sibTrans" presStyleCnt="0"/>
      <dgm:spPr/>
    </dgm:pt>
    <dgm:pt modelId="{5BF1BFDC-F025-4280-BDD9-082B6EE1F422}" type="pres">
      <dgm:prSet presAssocID="{1F88E856-CE93-4726-8720-C7903036DEA3}" presName="compNode" presStyleCnt="0"/>
      <dgm:spPr/>
    </dgm:pt>
    <dgm:pt modelId="{93A668DB-F789-4FFB-92FF-E185819F9614}" type="pres">
      <dgm:prSet presAssocID="{1F88E856-CE93-4726-8720-C7903036DEA3}" presName="bgRect" presStyleLbl="bgShp" presStyleIdx="2" presStyleCnt="3"/>
      <dgm:spPr/>
    </dgm:pt>
    <dgm:pt modelId="{ECEFD326-EDA5-4263-B0F8-31D87720C57E}" type="pres">
      <dgm:prSet presAssocID="{1F88E856-CE93-4726-8720-C7903036DEA3}"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lassroom"/>
        </a:ext>
      </dgm:extLst>
    </dgm:pt>
    <dgm:pt modelId="{FAB2F8C0-257A-4506-B426-74E861E085E3}" type="pres">
      <dgm:prSet presAssocID="{1F88E856-CE93-4726-8720-C7903036DEA3}" presName="spaceRect" presStyleCnt="0"/>
      <dgm:spPr/>
    </dgm:pt>
    <dgm:pt modelId="{C9C8C25E-D88E-42C5-A5C7-DEAE90B41383}" type="pres">
      <dgm:prSet presAssocID="{1F88E856-CE93-4726-8720-C7903036DEA3}" presName="parTx" presStyleLbl="revTx" presStyleIdx="2" presStyleCnt="3">
        <dgm:presLayoutVars>
          <dgm:chMax val="0"/>
          <dgm:chPref val="0"/>
        </dgm:presLayoutVars>
      </dgm:prSet>
      <dgm:spPr/>
    </dgm:pt>
  </dgm:ptLst>
  <dgm:cxnLst>
    <dgm:cxn modelId="{49206B13-993F-4BCC-9E26-E59E3320C996}" srcId="{ED5F389B-F0BC-44E4-B9EE-E9A6E558519C}" destId="{5CA8ABAF-AED3-4009-8171-C46623E3EFF9}" srcOrd="0" destOrd="0" parTransId="{D40166B0-9EC1-4A0D-A221-268F3A86320E}" sibTransId="{DDB1C579-BF8A-4FE3-8293-EC1DFE23809E}"/>
    <dgm:cxn modelId="{9C25CC14-EC10-4FDD-8636-D00C475F5A49}" type="presOf" srcId="{1F88E856-CE93-4726-8720-C7903036DEA3}" destId="{C9C8C25E-D88E-42C5-A5C7-DEAE90B41383}" srcOrd="0" destOrd="0" presId="urn:microsoft.com/office/officeart/2018/2/layout/IconVerticalSolidList"/>
    <dgm:cxn modelId="{309BC12A-1D42-4841-B3D5-B89C7A841C0A}" type="presOf" srcId="{06BCD97D-1D3E-4813-9614-27E587006FD8}" destId="{E1CA494A-5A52-4FF8-9B45-63512311949E}" srcOrd="0" destOrd="0" presId="urn:microsoft.com/office/officeart/2018/2/layout/IconVerticalSolidList"/>
    <dgm:cxn modelId="{9F37A1B4-5DD1-4819-AFD2-2887EDE87F28}" type="presOf" srcId="{5CA8ABAF-AED3-4009-8171-C46623E3EFF9}" destId="{DAF1A943-C0E0-4591-AC94-A6E1393D2788}" srcOrd="0" destOrd="0" presId="urn:microsoft.com/office/officeart/2018/2/layout/IconVerticalSolidList"/>
    <dgm:cxn modelId="{1B9C2CE3-42E8-4643-8D6B-C613E2229FCF}" srcId="{ED5F389B-F0BC-44E4-B9EE-E9A6E558519C}" destId="{06BCD97D-1D3E-4813-9614-27E587006FD8}" srcOrd="1" destOrd="0" parTransId="{CF575C24-234D-4F63-B9BA-AF7BB79ADF6C}" sibTransId="{24F16249-0D4C-404D-B746-E7B8E815F18B}"/>
    <dgm:cxn modelId="{F8636EED-D919-4492-97D0-EF234233449A}" type="presOf" srcId="{ED5F389B-F0BC-44E4-B9EE-E9A6E558519C}" destId="{7C1C1FA3-6CD5-4813-A970-690915B13FBF}" srcOrd="0" destOrd="0" presId="urn:microsoft.com/office/officeart/2018/2/layout/IconVerticalSolidList"/>
    <dgm:cxn modelId="{072BD0F9-115E-410F-B544-C3C51C89FCD4}" srcId="{ED5F389B-F0BC-44E4-B9EE-E9A6E558519C}" destId="{1F88E856-CE93-4726-8720-C7903036DEA3}" srcOrd="2" destOrd="0" parTransId="{433A29E9-2E76-4E44-9716-111480FFD9C2}" sibTransId="{8F5FE6EA-8618-4C7E-A9B8-05DF2C718CEB}"/>
    <dgm:cxn modelId="{54342F40-C09D-4D1E-A247-D8C7245C509C}" type="presParOf" srcId="{7C1C1FA3-6CD5-4813-A970-690915B13FBF}" destId="{5F20196A-B25E-44F7-9960-740A6277378F}" srcOrd="0" destOrd="0" presId="urn:microsoft.com/office/officeart/2018/2/layout/IconVerticalSolidList"/>
    <dgm:cxn modelId="{4FADEA79-6B25-414C-B16C-1A4A91992AFD}" type="presParOf" srcId="{5F20196A-B25E-44F7-9960-740A6277378F}" destId="{D40FDDBC-E46A-4939-93D6-9FAC7563E579}" srcOrd="0" destOrd="0" presId="urn:microsoft.com/office/officeart/2018/2/layout/IconVerticalSolidList"/>
    <dgm:cxn modelId="{70BFC9CB-0161-4DB7-910D-0545F7B1896A}" type="presParOf" srcId="{5F20196A-B25E-44F7-9960-740A6277378F}" destId="{7056DB15-DB19-496A-BE3C-B5DFC7ECCD18}" srcOrd="1" destOrd="0" presId="urn:microsoft.com/office/officeart/2018/2/layout/IconVerticalSolidList"/>
    <dgm:cxn modelId="{3E8FC43F-2C1E-490A-92D8-F77ED436CFB6}" type="presParOf" srcId="{5F20196A-B25E-44F7-9960-740A6277378F}" destId="{B67A11ED-B6B8-4C4E-9F8C-5942A640A193}" srcOrd="2" destOrd="0" presId="urn:microsoft.com/office/officeart/2018/2/layout/IconVerticalSolidList"/>
    <dgm:cxn modelId="{CC35BBE4-79AE-4B84-8C56-C169FAD1FCC6}" type="presParOf" srcId="{5F20196A-B25E-44F7-9960-740A6277378F}" destId="{DAF1A943-C0E0-4591-AC94-A6E1393D2788}" srcOrd="3" destOrd="0" presId="urn:microsoft.com/office/officeart/2018/2/layout/IconVerticalSolidList"/>
    <dgm:cxn modelId="{4D6B1350-AB66-456F-AE0A-AE7D0146317C}" type="presParOf" srcId="{7C1C1FA3-6CD5-4813-A970-690915B13FBF}" destId="{08859A62-7FF6-477B-BC73-BF434D5EB62F}" srcOrd="1" destOrd="0" presId="urn:microsoft.com/office/officeart/2018/2/layout/IconVerticalSolidList"/>
    <dgm:cxn modelId="{490C5341-975B-48CB-8630-D5C095484186}" type="presParOf" srcId="{7C1C1FA3-6CD5-4813-A970-690915B13FBF}" destId="{97781994-BA0D-4034-8F46-A8907098BF91}" srcOrd="2" destOrd="0" presId="urn:microsoft.com/office/officeart/2018/2/layout/IconVerticalSolidList"/>
    <dgm:cxn modelId="{F6A09561-671B-48DF-8ECD-69E4849D0784}" type="presParOf" srcId="{97781994-BA0D-4034-8F46-A8907098BF91}" destId="{BE1EAB30-6CA7-4051-990E-FED62746A9D4}" srcOrd="0" destOrd="0" presId="urn:microsoft.com/office/officeart/2018/2/layout/IconVerticalSolidList"/>
    <dgm:cxn modelId="{7DA44194-C656-4EEC-9529-7646AF0F1941}" type="presParOf" srcId="{97781994-BA0D-4034-8F46-A8907098BF91}" destId="{10DBE814-9E43-4B4F-B22B-D83DCF962B8D}" srcOrd="1" destOrd="0" presId="urn:microsoft.com/office/officeart/2018/2/layout/IconVerticalSolidList"/>
    <dgm:cxn modelId="{C6E8D71B-5F35-4E00-8FFC-32397D6D72CA}" type="presParOf" srcId="{97781994-BA0D-4034-8F46-A8907098BF91}" destId="{8BF16F53-902A-4C6F-B53F-DD02C10AEA8E}" srcOrd="2" destOrd="0" presId="urn:microsoft.com/office/officeart/2018/2/layout/IconVerticalSolidList"/>
    <dgm:cxn modelId="{921BE960-854D-4E56-A3E0-FA3B9083FB92}" type="presParOf" srcId="{97781994-BA0D-4034-8F46-A8907098BF91}" destId="{E1CA494A-5A52-4FF8-9B45-63512311949E}" srcOrd="3" destOrd="0" presId="urn:microsoft.com/office/officeart/2018/2/layout/IconVerticalSolidList"/>
    <dgm:cxn modelId="{802811EB-E5ED-4F7C-A00B-82E4633F2F97}" type="presParOf" srcId="{7C1C1FA3-6CD5-4813-A970-690915B13FBF}" destId="{AC3EC04F-644D-4ED0-9FF2-028EE41F4555}" srcOrd="3" destOrd="0" presId="urn:microsoft.com/office/officeart/2018/2/layout/IconVerticalSolidList"/>
    <dgm:cxn modelId="{5A515591-74D3-4DE1-A8A8-D3EAF7C4F380}" type="presParOf" srcId="{7C1C1FA3-6CD5-4813-A970-690915B13FBF}" destId="{5BF1BFDC-F025-4280-BDD9-082B6EE1F422}" srcOrd="4" destOrd="0" presId="urn:microsoft.com/office/officeart/2018/2/layout/IconVerticalSolidList"/>
    <dgm:cxn modelId="{35016D1C-8561-4CAD-B44A-B4127D31E497}" type="presParOf" srcId="{5BF1BFDC-F025-4280-BDD9-082B6EE1F422}" destId="{93A668DB-F789-4FFB-92FF-E185819F9614}" srcOrd="0" destOrd="0" presId="urn:microsoft.com/office/officeart/2018/2/layout/IconVerticalSolidList"/>
    <dgm:cxn modelId="{97FE7A39-6BCE-42FB-863D-E838CB788A26}" type="presParOf" srcId="{5BF1BFDC-F025-4280-BDD9-082B6EE1F422}" destId="{ECEFD326-EDA5-4263-B0F8-31D87720C57E}" srcOrd="1" destOrd="0" presId="urn:microsoft.com/office/officeart/2018/2/layout/IconVerticalSolidList"/>
    <dgm:cxn modelId="{4262E0C5-BB2B-4D12-87AA-79F7312514C8}" type="presParOf" srcId="{5BF1BFDC-F025-4280-BDD9-082B6EE1F422}" destId="{FAB2F8C0-257A-4506-B426-74E861E085E3}" srcOrd="2" destOrd="0" presId="urn:microsoft.com/office/officeart/2018/2/layout/IconVerticalSolidList"/>
    <dgm:cxn modelId="{24658DB5-D00D-49C2-BE1E-2CD1A52E6DE0}" type="presParOf" srcId="{5BF1BFDC-F025-4280-BDD9-082B6EE1F422}" destId="{C9C8C25E-D88E-42C5-A5C7-DEAE90B4138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D92325-0FEF-4877-8AFF-18287C6C34A4}">
      <dsp:nvSpPr>
        <dsp:cNvPr id="0" name=""/>
        <dsp:cNvSpPr/>
      </dsp:nvSpPr>
      <dsp:spPr>
        <a:xfrm>
          <a:off x="0" y="93057"/>
          <a:ext cx="3005666" cy="180339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Keeps students engaged after a long school day</a:t>
          </a:r>
        </a:p>
      </dsp:txBody>
      <dsp:txXfrm>
        <a:off x="0" y="93057"/>
        <a:ext cx="3005666" cy="1803399"/>
      </dsp:txXfrm>
    </dsp:sp>
    <dsp:sp modelId="{480719FD-3770-4056-B26A-EF0D4F2CE00D}">
      <dsp:nvSpPr>
        <dsp:cNvPr id="0" name=""/>
        <dsp:cNvSpPr/>
      </dsp:nvSpPr>
      <dsp:spPr>
        <a:xfrm>
          <a:off x="3306233" y="93057"/>
          <a:ext cx="3005666" cy="180339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Supports struggling learners with concrete representation</a:t>
          </a:r>
        </a:p>
      </dsp:txBody>
      <dsp:txXfrm>
        <a:off x="3306233" y="93057"/>
        <a:ext cx="3005666" cy="1803399"/>
      </dsp:txXfrm>
    </dsp:sp>
    <dsp:sp modelId="{471D8C59-FB71-4E25-8D29-5CA38C9E2B44}">
      <dsp:nvSpPr>
        <dsp:cNvPr id="0" name=""/>
        <dsp:cNvSpPr/>
      </dsp:nvSpPr>
      <dsp:spPr>
        <a:xfrm>
          <a:off x="6612466" y="93057"/>
          <a:ext cx="3005666" cy="180339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Builds real-life skills (predicting, analyzing, measuring, food content)</a:t>
          </a:r>
        </a:p>
      </dsp:txBody>
      <dsp:txXfrm>
        <a:off x="6612466" y="93057"/>
        <a:ext cx="3005666" cy="1803399"/>
      </dsp:txXfrm>
    </dsp:sp>
    <dsp:sp modelId="{1334372A-300D-42F3-92B6-34FDE9875A36}">
      <dsp:nvSpPr>
        <dsp:cNvPr id="0" name=""/>
        <dsp:cNvSpPr/>
      </dsp:nvSpPr>
      <dsp:spPr>
        <a:xfrm>
          <a:off x="1653116" y="2197024"/>
          <a:ext cx="3005666" cy="180339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Encourages Science talk and collaboration</a:t>
          </a:r>
        </a:p>
      </dsp:txBody>
      <dsp:txXfrm>
        <a:off x="1653116" y="2197024"/>
        <a:ext cx="3005666" cy="1803399"/>
      </dsp:txXfrm>
    </dsp:sp>
    <dsp:sp modelId="{1B28B292-997B-4EB1-8E17-34DAE788E15A}">
      <dsp:nvSpPr>
        <dsp:cNvPr id="0" name=""/>
        <dsp:cNvSpPr/>
      </dsp:nvSpPr>
      <dsp:spPr>
        <a:xfrm>
          <a:off x="4959349" y="2197024"/>
          <a:ext cx="3005666" cy="1803399"/>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Makes abstract science concepts visible and understandable</a:t>
          </a:r>
        </a:p>
      </dsp:txBody>
      <dsp:txXfrm>
        <a:off x="4959349" y="2197024"/>
        <a:ext cx="3005666" cy="1803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18726-E026-4BF5-941C-63B351BE56D4}">
      <dsp:nvSpPr>
        <dsp:cNvPr id="0" name=""/>
        <dsp:cNvSpPr/>
      </dsp:nvSpPr>
      <dsp:spPr>
        <a:xfrm>
          <a:off x="0" y="91651"/>
          <a:ext cx="3005666" cy="180339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kern="1200" dirty="0"/>
        </a:p>
        <a:p>
          <a:pPr marL="0" lvl="0" indent="0" algn="ctr" defTabSz="622300">
            <a:lnSpc>
              <a:spcPct val="90000"/>
            </a:lnSpc>
            <a:spcBef>
              <a:spcPct val="0"/>
            </a:spcBef>
            <a:spcAft>
              <a:spcPct val="35000"/>
            </a:spcAft>
            <a:buNone/>
          </a:pPr>
          <a:r>
            <a:rPr lang="en-US" sz="1400" kern="1200" dirty="0"/>
            <a:t>Age 5-7 Fizzing Volcano </a:t>
          </a:r>
        </a:p>
        <a:p>
          <a:pPr marL="0" lvl="0" indent="0" algn="ctr" defTabSz="622300">
            <a:lnSpc>
              <a:spcPct val="90000"/>
            </a:lnSpc>
            <a:spcBef>
              <a:spcPct val="0"/>
            </a:spcBef>
            <a:spcAft>
              <a:spcPct val="35000"/>
            </a:spcAft>
            <a:buNone/>
          </a:pPr>
          <a:r>
            <a:rPr lang="en-US" sz="1400" kern="1200" dirty="0"/>
            <a:t>Materials:</a:t>
          </a:r>
        </a:p>
        <a:p>
          <a:pPr marL="0" lvl="0" indent="0" algn="ctr" defTabSz="622300">
            <a:lnSpc>
              <a:spcPct val="90000"/>
            </a:lnSpc>
            <a:spcBef>
              <a:spcPct val="0"/>
            </a:spcBef>
            <a:spcAft>
              <a:spcPct val="35000"/>
            </a:spcAft>
            <a:buNone/>
          </a:pPr>
          <a:r>
            <a:rPr lang="en-US" sz="1400" kern="1200" dirty="0"/>
            <a:t>A 2- liter soda bottles, dish soap</a:t>
          </a:r>
        </a:p>
        <a:p>
          <a:pPr marL="0" lvl="0" indent="0" algn="ctr" defTabSz="622300">
            <a:lnSpc>
              <a:spcPct val="90000"/>
            </a:lnSpc>
            <a:spcBef>
              <a:spcPct val="0"/>
            </a:spcBef>
            <a:spcAft>
              <a:spcPct val="35000"/>
            </a:spcAft>
            <a:buNone/>
          </a:pPr>
          <a:r>
            <a:rPr lang="en-US" sz="1400" kern="1200" dirty="0"/>
            <a:t>Baking soda, white vinegar, warm water, food coloring, safety goggles large tray and some paper cups</a:t>
          </a:r>
        </a:p>
      </dsp:txBody>
      <dsp:txXfrm>
        <a:off x="0" y="91651"/>
        <a:ext cx="3005666" cy="1803399"/>
      </dsp:txXfrm>
    </dsp:sp>
    <dsp:sp modelId="{3AAB6904-5A5C-45CC-9831-694271C479B7}">
      <dsp:nvSpPr>
        <dsp:cNvPr id="0" name=""/>
        <dsp:cNvSpPr/>
      </dsp:nvSpPr>
      <dsp:spPr>
        <a:xfrm>
          <a:off x="3306233" y="93057"/>
          <a:ext cx="3005666" cy="1803399"/>
        </a:xfrm>
        <a:prstGeom prst="rect">
          <a:avLst/>
        </a:prstGeom>
        <a:solidFill>
          <a:schemeClr val="accent2">
            <a:hueOff val="-592857"/>
            <a:satOff val="2840"/>
            <a:lumOff val="262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Time:</a:t>
          </a:r>
          <a:r>
            <a:rPr lang="en-US" sz="1400" kern="1200" dirty="0"/>
            <a:t> 25 Minutes:</a:t>
          </a:r>
          <a:br>
            <a:rPr lang="en-US" sz="1400" kern="1200" dirty="0"/>
          </a:br>
          <a:r>
            <a:rPr lang="en-US" sz="1400" b="1" kern="1200" dirty="0"/>
            <a:t>Objective:</a:t>
          </a:r>
          <a:r>
            <a:rPr lang="en-US" sz="1400" kern="1200" dirty="0"/>
            <a:t> Students will demonstrate a chemical reaction between an acid (vinegar) and a base (baking soda) that produces carbon dioxide gas</a:t>
          </a:r>
        </a:p>
      </dsp:txBody>
      <dsp:txXfrm>
        <a:off x="3306233" y="93057"/>
        <a:ext cx="3005666" cy="1803399"/>
      </dsp:txXfrm>
    </dsp:sp>
    <dsp:sp modelId="{E9933B6E-2C1A-4192-97CE-F506164CD903}">
      <dsp:nvSpPr>
        <dsp:cNvPr id="0" name=""/>
        <dsp:cNvSpPr/>
      </dsp:nvSpPr>
      <dsp:spPr>
        <a:xfrm>
          <a:off x="6612466" y="94464"/>
          <a:ext cx="3005666" cy="1803399"/>
        </a:xfrm>
        <a:prstGeom prst="rect">
          <a:avLst/>
        </a:prstGeom>
        <a:solidFill>
          <a:schemeClr val="accent2">
            <a:hueOff val="-1185714"/>
            <a:satOff val="5680"/>
            <a:lumOff val="525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Steps: Place bottles in the middle put in 1 cup of warm water, I teaspoon of dish soap and 3 drops of food coloring add one cup of vinegar</a:t>
          </a:r>
        </a:p>
      </dsp:txBody>
      <dsp:txXfrm>
        <a:off x="6612466" y="94464"/>
        <a:ext cx="3005666" cy="1803399"/>
      </dsp:txXfrm>
    </dsp:sp>
    <dsp:sp modelId="{3E44490B-0E94-437E-8932-D7CAEB495745}">
      <dsp:nvSpPr>
        <dsp:cNvPr id="0" name=""/>
        <dsp:cNvSpPr/>
      </dsp:nvSpPr>
      <dsp:spPr>
        <a:xfrm>
          <a:off x="0" y="2197024"/>
          <a:ext cx="3005666" cy="1803399"/>
        </a:xfrm>
        <a:prstGeom prst="rect">
          <a:avLst/>
        </a:prstGeom>
        <a:solidFill>
          <a:schemeClr val="accent2">
            <a:hueOff val="-1778572"/>
            <a:satOff val="8520"/>
            <a:lumOff val="788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In a separate cup mix ½ cup of baking soda and water to until it’s a </a:t>
          </a:r>
          <a:r>
            <a:rPr lang="en-US" sz="1400" kern="1200" dirty="0" err="1"/>
            <a:t>a</a:t>
          </a:r>
          <a:r>
            <a:rPr lang="en-US" sz="1400" kern="1200" dirty="0"/>
            <a:t> smooth mixture</a:t>
          </a:r>
        </a:p>
      </dsp:txBody>
      <dsp:txXfrm>
        <a:off x="0" y="2197024"/>
        <a:ext cx="3005666" cy="1803399"/>
      </dsp:txXfrm>
    </dsp:sp>
    <dsp:sp modelId="{099135AB-5801-4E41-914C-BD89CA9E2D08}">
      <dsp:nvSpPr>
        <dsp:cNvPr id="0" name=""/>
        <dsp:cNvSpPr/>
      </dsp:nvSpPr>
      <dsp:spPr>
        <a:xfrm>
          <a:off x="3306233" y="2197024"/>
          <a:ext cx="3005666" cy="1803399"/>
        </a:xfrm>
        <a:prstGeom prst="rect">
          <a:avLst/>
        </a:prstGeom>
        <a:solidFill>
          <a:schemeClr val="accent2">
            <a:hueOff val="-2371429"/>
            <a:satOff val="11360"/>
            <a:lumOff val="1051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Carefully pour the mixture into the bottle, step back and observe as the carbon dioxide gas is produced and the foamy lava erupts from the volcano.</a:t>
          </a:r>
        </a:p>
      </dsp:txBody>
      <dsp:txXfrm>
        <a:off x="3306233" y="2197024"/>
        <a:ext cx="3005666" cy="1803399"/>
      </dsp:txXfrm>
    </dsp:sp>
    <dsp:sp modelId="{B9BB8EC4-D0F3-4E15-AD23-E8CF69305037}">
      <dsp:nvSpPr>
        <dsp:cNvPr id="0" name=""/>
        <dsp:cNvSpPr/>
      </dsp:nvSpPr>
      <dsp:spPr>
        <a:xfrm>
          <a:off x="6612466" y="2197024"/>
          <a:ext cx="3005666" cy="1803399"/>
        </a:xfrm>
        <a:prstGeom prst="rec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Safety note: Remind students not to ingest the mixture and they should keep their safety goggles on during this experiment to protect their eyes from possible splashing</a:t>
          </a:r>
          <a:endParaRPr lang="en-US" sz="1400" kern="1200" dirty="0"/>
        </a:p>
      </dsp:txBody>
      <dsp:txXfrm>
        <a:off x="6612466" y="2197024"/>
        <a:ext cx="3005666" cy="18033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EF677-A6AD-4982-8899-80DFC3DE4569}">
      <dsp:nvSpPr>
        <dsp:cNvPr id="0" name=""/>
        <dsp:cNvSpPr/>
      </dsp:nvSpPr>
      <dsp:spPr>
        <a:xfrm>
          <a:off x="0" y="2"/>
          <a:ext cx="3005666" cy="180339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 learning method where you find answers to questions physically interacting with materials rather than just reading a book or watching a video</a:t>
          </a:r>
        </a:p>
      </dsp:txBody>
      <dsp:txXfrm>
        <a:off x="0" y="2"/>
        <a:ext cx="3005666" cy="1803399"/>
      </dsp:txXfrm>
    </dsp:sp>
    <dsp:sp modelId="{D4FDC7AE-3E60-4238-ACBF-C36FE21CA1A7}">
      <dsp:nvSpPr>
        <dsp:cNvPr id="0" name=""/>
        <dsp:cNvSpPr/>
      </dsp:nvSpPr>
      <dsp:spPr>
        <a:xfrm>
          <a:off x="3306233" y="2"/>
          <a:ext cx="3005666" cy="1803399"/>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Learn by doing, experimenting and observing results firsthand. </a:t>
          </a:r>
          <a:endParaRPr lang="en-US" sz="1900" kern="1200" dirty="0"/>
        </a:p>
      </dsp:txBody>
      <dsp:txXfrm>
        <a:off x="3306233" y="2"/>
        <a:ext cx="3005666" cy="1803399"/>
      </dsp:txXfrm>
    </dsp:sp>
    <dsp:sp modelId="{A12A8817-8214-49E2-99F7-15C5AE26913B}">
      <dsp:nvSpPr>
        <dsp:cNvPr id="0" name=""/>
        <dsp:cNvSpPr/>
      </dsp:nvSpPr>
      <dsp:spPr>
        <a:xfrm>
          <a:off x="6612466" y="93057"/>
          <a:ext cx="3005666" cy="1803399"/>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Examples: handle tools that are age appropriate</a:t>
          </a:r>
        </a:p>
      </dsp:txBody>
      <dsp:txXfrm>
        <a:off x="6612466" y="93057"/>
        <a:ext cx="3005666" cy="1803399"/>
      </dsp:txXfrm>
    </dsp:sp>
    <dsp:sp modelId="{F59954FC-5CA6-4F93-9D17-7AC112311FA0}">
      <dsp:nvSpPr>
        <dsp:cNvPr id="0" name=""/>
        <dsp:cNvSpPr/>
      </dsp:nvSpPr>
      <dsp:spPr>
        <a:xfrm>
          <a:off x="1653116" y="2197024"/>
          <a:ext cx="3005666" cy="180339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Data Collection: record observations, measurements, time, </a:t>
          </a:r>
          <a:r>
            <a:rPr lang="en-US" sz="1900" kern="1200" dirty="0" err="1"/>
            <a:t>tempertures</a:t>
          </a:r>
          <a:r>
            <a:rPr lang="en-US" sz="1900" kern="1200" dirty="0"/>
            <a:t>, or visual changes.</a:t>
          </a:r>
        </a:p>
      </dsp:txBody>
      <dsp:txXfrm>
        <a:off x="1653116" y="2197024"/>
        <a:ext cx="3005666" cy="1803399"/>
      </dsp:txXfrm>
    </dsp:sp>
    <dsp:sp modelId="{D8F64454-508E-45C8-8315-AB8888BAA5B7}">
      <dsp:nvSpPr>
        <dsp:cNvPr id="0" name=""/>
        <dsp:cNvSpPr/>
      </dsp:nvSpPr>
      <dsp:spPr>
        <a:xfrm>
          <a:off x="4959349" y="2127593"/>
          <a:ext cx="3005666" cy="1803399"/>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Problem Solving: You test a guess (hypothesis)</a:t>
          </a:r>
        </a:p>
      </dsp:txBody>
      <dsp:txXfrm>
        <a:off x="4959349" y="2127593"/>
        <a:ext cx="3005666" cy="18033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7E6BA-AFDE-4BCE-A5DA-E4FA1CBE53BE}">
      <dsp:nvSpPr>
        <dsp:cNvPr id="0" name=""/>
        <dsp:cNvSpPr/>
      </dsp:nvSpPr>
      <dsp:spPr>
        <a:xfrm>
          <a:off x="0" y="93057"/>
          <a:ext cx="3005666" cy="180339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Solar Oven Experiment:</a:t>
          </a:r>
          <a:endParaRPr lang="en-US" sz="1400" kern="1200" dirty="0"/>
        </a:p>
      </dsp:txBody>
      <dsp:txXfrm>
        <a:off x="0" y="93057"/>
        <a:ext cx="3005666" cy="1803399"/>
      </dsp:txXfrm>
    </dsp:sp>
    <dsp:sp modelId="{FB5AF856-A3E7-4F96-9E9E-61B57730D30D}">
      <dsp:nvSpPr>
        <dsp:cNvPr id="0" name=""/>
        <dsp:cNvSpPr/>
      </dsp:nvSpPr>
      <dsp:spPr>
        <a:xfrm>
          <a:off x="3306233" y="93057"/>
          <a:ext cx="3005666" cy="1803399"/>
        </a:xfrm>
        <a:prstGeom prst="rect">
          <a:avLst/>
        </a:prstGeom>
        <a:solidFill>
          <a:schemeClr val="accent2">
            <a:hueOff val="-592857"/>
            <a:satOff val="2840"/>
            <a:lumOff val="262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Time:</a:t>
          </a:r>
          <a:r>
            <a:rPr lang="en-US" sz="1400" kern="1200" dirty="0"/>
            <a:t> 30 Minutes</a:t>
          </a:r>
          <a:br>
            <a:rPr lang="en-US" sz="1400" kern="1200" dirty="0"/>
          </a:br>
          <a:r>
            <a:rPr lang="en-US" sz="1400" b="1" kern="1200" dirty="0"/>
            <a:t>Objective:</a:t>
          </a:r>
          <a:r>
            <a:rPr lang="en-US" sz="1400" kern="1200" dirty="0"/>
            <a:t> Students will demonstrate how sunlight can be captured and converted into thermal energy to cook </a:t>
          </a:r>
        </a:p>
      </dsp:txBody>
      <dsp:txXfrm>
        <a:off x="3306233" y="93057"/>
        <a:ext cx="3005666" cy="1803399"/>
      </dsp:txXfrm>
    </dsp:sp>
    <dsp:sp modelId="{0F574CD7-20E6-4355-8A2F-635D4D69234B}">
      <dsp:nvSpPr>
        <dsp:cNvPr id="0" name=""/>
        <dsp:cNvSpPr/>
      </dsp:nvSpPr>
      <dsp:spPr>
        <a:xfrm>
          <a:off x="6612466" y="93057"/>
          <a:ext cx="3005666" cy="1803399"/>
        </a:xfrm>
        <a:prstGeom prst="rect">
          <a:avLst/>
        </a:prstGeom>
        <a:solidFill>
          <a:schemeClr val="accent2">
            <a:hueOff val="-1185714"/>
            <a:satOff val="5680"/>
            <a:lumOff val="525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Activity Materials:</a:t>
          </a:r>
          <a:endParaRPr lang="en-US" sz="1400" kern="1200" dirty="0"/>
        </a:p>
        <a:p>
          <a:pPr marL="57150" lvl="1" indent="-57150" algn="l" defTabSz="488950">
            <a:lnSpc>
              <a:spcPct val="90000"/>
            </a:lnSpc>
            <a:spcBef>
              <a:spcPct val="0"/>
            </a:spcBef>
            <a:spcAft>
              <a:spcPct val="15000"/>
            </a:spcAft>
            <a:buChar char="•"/>
          </a:pPr>
          <a:r>
            <a:rPr lang="en-US" sz="1100" kern="1200" dirty="0"/>
            <a:t>Empty pizza box or shoe box </a:t>
          </a:r>
        </a:p>
        <a:p>
          <a:pPr marL="57150" lvl="1" indent="-57150" algn="l" defTabSz="488950">
            <a:lnSpc>
              <a:spcPct val="90000"/>
            </a:lnSpc>
            <a:spcBef>
              <a:spcPct val="0"/>
            </a:spcBef>
            <a:spcAft>
              <a:spcPct val="15000"/>
            </a:spcAft>
            <a:buChar char="•"/>
          </a:pPr>
          <a:r>
            <a:rPr lang="en-US" sz="1100" kern="1200" dirty="0"/>
            <a:t>Aluminum foil and plastic wrap</a:t>
          </a:r>
        </a:p>
        <a:p>
          <a:pPr marL="57150" lvl="1" indent="-57150" algn="l" defTabSz="488950">
            <a:lnSpc>
              <a:spcPct val="90000"/>
            </a:lnSpc>
            <a:spcBef>
              <a:spcPct val="0"/>
            </a:spcBef>
            <a:spcAft>
              <a:spcPct val="15000"/>
            </a:spcAft>
            <a:buChar char="•"/>
          </a:pPr>
          <a:r>
            <a:rPr lang="en-US" sz="1100" kern="1200" dirty="0"/>
            <a:t>Black construction paper</a:t>
          </a:r>
        </a:p>
        <a:p>
          <a:pPr marL="57150" lvl="1" indent="-57150" algn="l" defTabSz="488950">
            <a:lnSpc>
              <a:spcPct val="90000"/>
            </a:lnSpc>
            <a:spcBef>
              <a:spcPct val="0"/>
            </a:spcBef>
            <a:spcAft>
              <a:spcPct val="15000"/>
            </a:spcAft>
            <a:buChar char="•"/>
          </a:pPr>
          <a:r>
            <a:rPr lang="en-US" sz="1100" kern="1200" dirty="0"/>
            <a:t>Scissors, tape, and ruler</a:t>
          </a:r>
        </a:p>
        <a:p>
          <a:pPr marL="57150" lvl="1" indent="-57150" algn="l" defTabSz="488950">
            <a:lnSpc>
              <a:spcPct val="90000"/>
            </a:lnSpc>
            <a:spcBef>
              <a:spcPct val="0"/>
            </a:spcBef>
            <a:spcAft>
              <a:spcPct val="15000"/>
            </a:spcAft>
            <a:buChar char="•"/>
          </a:pPr>
          <a:r>
            <a:rPr lang="en-US" sz="1100" kern="1200" dirty="0"/>
            <a:t>Graham crackers, chocolate and marshmallows</a:t>
          </a:r>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endParaRPr lang="en-US" sz="1100" kern="1200" dirty="0"/>
        </a:p>
      </dsp:txBody>
      <dsp:txXfrm>
        <a:off x="6612466" y="93057"/>
        <a:ext cx="3005666" cy="1803399"/>
      </dsp:txXfrm>
    </dsp:sp>
    <dsp:sp modelId="{5CA62C03-F768-4622-BF3D-01C1DD94F412}">
      <dsp:nvSpPr>
        <dsp:cNvPr id="0" name=""/>
        <dsp:cNvSpPr/>
      </dsp:nvSpPr>
      <dsp:spPr>
        <a:xfrm>
          <a:off x="0" y="2197024"/>
          <a:ext cx="3005666" cy="1803399"/>
        </a:xfrm>
        <a:prstGeom prst="rect">
          <a:avLst/>
        </a:prstGeom>
        <a:solidFill>
          <a:schemeClr val="accent2">
            <a:hueOff val="-1778572"/>
            <a:satOff val="8520"/>
            <a:lumOff val="788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Cut a three-sides flap into the top lid of the pizza box leaving one side .attached to act as a hinge.</a:t>
          </a:r>
        </a:p>
        <a:p>
          <a:pPr marL="0" lvl="0" indent="0" algn="ctr" defTabSz="622300">
            <a:lnSpc>
              <a:spcPct val="90000"/>
            </a:lnSpc>
            <a:spcBef>
              <a:spcPct val="0"/>
            </a:spcBef>
            <a:spcAft>
              <a:spcPct val="35000"/>
            </a:spcAft>
            <a:buNone/>
          </a:pPr>
          <a:r>
            <a:rPr lang="en-US" sz="1400" kern="1200" dirty="0"/>
            <a:t>Line the </a:t>
          </a:r>
          <a:r>
            <a:rPr lang="en-US" sz="1400" kern="1200" dirty="0" err="1"/>
            <a:t>the</a:t>
          </a:r>
          <a:r>
            <a:rPr lang="en-US" sz="1400" kern="1200" dirty="0"/>
            <a:t> bottom with the black construction paper</a:t>
          </a:r>
        </a:p>
      </dsp:txBody>
      <dsp:txXfrm>
        <a:off x="0" y="2197024"/>
        <a:ext cx="3005666" cy="1803399"/>
      </dsp:txXfrm>
    </dsp:sp>
    <dsp:sp modelId="{325FA0F6-41D7-42D7-8DCC-E77233465C1B}">
      <dsp:nvSpPr>
        <dsp:cNvPr id="0" name=""/>
        <dsp:cNvSpPr/>
      </dsp:nvSpPr>
      <dsp:spPr>
        <a:xfrm>
          <a:off x="3306233" y="2197024"/>
          <a:ext cx="3005666" cy="1803399"/>
        </a:xfrm>
        <a:prstGeom prst="rect">
          <a:avLst/>
        </a:prstGeom>
        <a:solidFill>
          <a:schemeClr val="accent2">
            <a:hueOff val="-2371429"/>
            <a:satOff val="11360"/>
            <a:lumOff val="1051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Put graham cracker, chocolate and marshmallow on a plate and cover with the plastic wrap</a:t>
          </a:r>
        </a:p>
      </dsp:txBody>
      <dsp:txXfrm>
        <a:off x="3306233" y="2197024"/>
        <a:ext cx="3005666" cy="1803399"/>
      </dsp:txXfrm>
    </dsp:sp>
    <dsp:sp modelId="{EC96B8F9-007B-4F73-9188-51F44CA69275}">
      <dsp:nvSpPr>
        <dsp:cNvPr id="0" name=""/>
        <dsp:cNvSpPr/>
      </dsp:nvSpPr>
      <dsp:spPr>
        <a:xfrm>
          <a:off x="6404113" y="2290082"/>
          <a:ext cx="3005666" cy="1803399"/>
        </a:xfrm>
        <a:prstGeom prst="rec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What happens?</a:t>
          </a:r>
        </a:p>
        <a:p>
          <a:pPr marL="0" lvl="0" indent="0" algn="ctr" defTabSz="622300">
            <a:lnSpc>
              <a:spcPct val="90000"/>
            </a:lnSpc>
            <a:spcBef>
              <a:spcPct val="0"/>
            </a:spcBef>
            <a:spcAft>
              <a:spcPct val="35000"/>
            </a:spcAft>
            <a:buNone/>
          </a:pPr>
          <a:r>
            <a:rPr lang="en-US" sz="1400" kern="1200" dirty="0"/>
            <a:t>How much time before you see results?</a:t>
          </a:r>
        </a:p>
      </dsp:txBody>
      <dsp:txXfrm>
        <a:off x="6404113" y="2290082"/>
        <a:ext cx="3005666" cy="18033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FDDBC-E46A-4939-93D6-9FAC7563E579}">
      <dsp:nvSpPr>
        <dsp:cNvPr id="0" name=""/>
        <dsp:cNvSpPr/>
      </dsp:nvSpPr>
      <dsp:spPr>
        <a:xfrm>
          <a:off x="0" y="607"/>
          <a:ext cx="6628804" cy="14223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56DB15-DB19-496A-BE3C-B5DFC7ECCD18}">
      <dsp:nvSpPr>
        <dsp:cNvPr id="0" name=""/>
        <dsp:cNvSpPr/>
      </dsp:nvSpPr>
      <dsp:spPr>
        <a:xfrm>
          <a:off x="430272" y="320645"/>
          <a:ext cx="782314" cy="78231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AF1A943-C0E0-4591-AC94-A6E1393D2788}">
      <dsp:nvSpPr>
        <dsp:cNvPr id="0" name=""/>
        <dsp:cNvSpPr/>
      </dsp:nvSpPr>
      <dsp:spPr>
        <a:xfrm>
          <a:off x="1642860" y="607"/>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1111250">
            <a:lnSpc>
              <a:spcPct val="90000"/>
            </a:lnSpc>
            <a:spcBef>
              <a:spcPct val="0"/>
            </a:spcBef>
            <a:spcAft>
              <a:spcPct val="35000"/>
            </a:spcAft>
            <a:buNone/>
          </a:pPr>
          <a:r>
            <a:rPr lang="en-US" sz="2500" kern="1200"/>
            <a:t>Three things you learn today. </a:t>
          </a:r>
        </a:p>
      </dsp:txBody>
      <dsp:txXfrm>
        <a:off x="1642860" y="607"/>
        <a:ext cx="4985943" cy="1422390"/>
      </dsp:txXfrm>
    </dsp:sp>
    <dsp:sp modelId="{BE1EAB30-6CA7-4051-990E-FED62746A9D4}">
      <dsp:nvSpPr>
        <dsp:cNvPr id="0" name=""/>
        <dsp:cNvSpPr/>
      </dsp:nvSpPr>
      <dsp:spPr>
        <a:xfrm>
          <a:off x="0" y="1778595"/>
          <a:ext cx="6628804" cy="14223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DBE814-9E43-4B4F-B22B-D83DCF962B8D}">
      <dsp:nvSpPr>
        <dsp:cNvPr id="0" name=""/>
        <dsp:cNvSpPr/>
      </dsp:nvSpPr>
      <dsp:spPr>
        <a:xfrm>
          <a:off x="430272" y="2098633"/>
          <a:ext cx="782314" cy="78231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1CA494A-5A52-4FF8-9B45-63512311949E}">
      <dsp:nvSpPr>
        <dsp:cNvPr id="0" name=""/>
        <dsp:cNvSpPr/>
      </dsp:nvSpPr>
      <dsp:spPr>
        <a:xfrm>
          <a:off x="1642860" y="1778595"/>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1111250">
            <a:lnSpc>
              <a:spcPct val="90000"/>
            </a:lnSpc>
            <a:spcBef>
              <a:spcPct val="0"/>
            </a:spcBef>
            <a:spcAft>
              <a:spcPct val="35000"/>
            </a:spcAft>
            <a:buNone/>
          </a:pPr>
          <a:r>
            <a:rPr lang="en-US" sz="2500" kern="1200" dirty="0"/>
            <a:t>Two things you will complete by next week.</a:t>
          </a:r>
        </a:p>
      </dsp:txBody>
      <dsp:txXfrm>
        <a:off x="1642860" y="1778595"/>
        <a:ext cx="4985943" cy="1422390"/>
      </dsp:txXfrm>
    </dsp:sp>
    <dsp:sp modelId="{93A668DB-F789-4FFB-92FF-E185819F9614}">
      <dsp:nvSpPr>
        <dsp:cNvPr id="0" name=""/>
        <dsp:cNvSpPr/>
      </dsp:nvSpPr>
      <dsp:spPr>
        <a:xfrm>
          <a:off x="0" y="3556583"/>
          <a:ext cx="6628804" cy="14223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EFD326-EDA5-4263-B0F8-31D87720C57E}">
      <dsp:nvSpPr>
        <dsp:cNvPr id="0" name=""/>
        <dsp:cNvSpPr/>
      </dsp:nvSpPr>
      <dsp:spPr>
        <a:xfrm>
          <a:off x="430272" y="3876620"/>
          <a:ext cx="782314" cy="78231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9C8C25E-D88E-42C5-A5C7-DEAE90B41383}">
      <dsp:nvSpPr>
        <dsp:cNvPr id="0" name=""/>
        <dsp:cNvSpPr/>
      </dsp:nvSpPr>
      <dsp:spPr>
        <a:xfrm>
          <a:off x="1642860" y="3556583"/>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1111250">
            <a:lnSpc>
              <a:spcPct val="90000"/>
            </a:lnSpc>
            <a:spcBef>
              <a:spcPct val="0"/>
            </a:spcBef>
            <a:spcAft>
              <a:spcPct val="35000"/>
            </a:spcAft>
            <a:buNone/>
          </a:pPr>
          <a:r>
            <a:rPr lang="en-US" sz="2500" kern="1200"/>
            <a:t>One thing you learned about Hands on Learning today?</a:t>
          </a:r>
        </a:p>
      </dsp:txBody>
      <dsp:txXfrm>
        <a:off x="1642860" y="3556583"/>
        <a:ext cx="4985943" cy="142239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A90A83-1197-45BD-90B5-214610A1EFFA}" type="datetimeFigureOut">
              <a:rPr lang="en-US" smtClean="0"/>
              <a:t>5/16/2026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24F665-43A2-4E66-9885-A536A4D33BC7}" type="slidenum">
              <a:rPr lang="en-US" smtClean="0"/>
              <a:t>‹#›</a:t>
            </a:fld>
            <a:endParaRPr lang="en-US"/>
          </a:p>
        </p:txBody>
      </p:sp>
    </p:spTree>
    <p:extLst>
      <p:ext uri="{BB962C8B-B14F-4D97-AF65-F5344CB8AC3E}">
        <p14:creationId xmlns:p14="http://schemas.microsoft.com/office/powerpoint/2010/main" val="2887703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be sure to explain how to be neat and safe during science experiments,  Have students assigned each week to ensure all materials used are put </a:t>
            </a:r>
            <a:r>
              <a:rPr lang="en-US"/>
              <a:t>away neatly.</a:t>
            </a:r>
            <a:endParaRPr lang="en-US" dirty="0"/>
          </a:p>
        </p:txBody>
      </p:sp>
      <p:sp>
        <p:nvSpPr>
          <p:cNvPr id="4" name="Slide Number Placeholder 3"/>
          <p:cNvSpPr>
            <a:spLocks noGrp="1"/>
          </p:cNvSpPr>
          <p:nvPr>
            <p:ph type="sldNum" sz="quarter" idx="5"/>
          </p:nvPr>
        </p:nvSpPr>
        <p:spPr/>
        <p:txBody>
          <a:bodyPr/>
          <a:lstStyle/>
          <a:p>
            <a:fld id="{2624F665-43A2-4E66-9885-A536A4D33BC7}" type="slidenum">
              <a:rPr lang="en-US" smtClean="0"/>
              <a:t>1</a:t>
            </a:fld>
            <a:endParaRPr lang="en-US"/>
          </a:p>
        </p:txBody>
      </p:sp>
    </p:spTree>
    <p:extLst>
      <p:ext uri="{BB962C8B-B14F-4D97-AF65-F5344CB8AC3E}">
        <p14:creationId xmlns:p14="http://schemas.microsoft.com/office/powerpoint/2010/main" val="915863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41BDAA-4E11-2E44-822A-316719FD0CE7}" type="datetimeFigureOut">
              <a:rPr lang="en-US" smtClean="0"/>
              <a:t>5/16/2026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7BCEF1-7A62-254C-B925-33DD77AEEB37}" type="slidenum">
              <a:rPr lang="en-US" smtClean="0"/>
              <a:t>‹#›</a:t>
            </a:fld>
            <a:endParaRPr lang="en-US" dirty="0"/>
          </a:p>
        </p:txBody>
      </p:sp>
    </p:spTree>
    <p:extLst>
      <p:ext uri="{BB962C8B-B14F-4D97-AF65-F5344CB8AC3E}">
        <p14:creationId xmlns:p14="http://schemas.microsoft.com/office/powerpoint/2010/main" val="25392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41BDAA-4E11-2E44-822A-316719FD0CE7}" type="datetimeFigureOut">
              <a:rPr lang="en-US" smtClean="0"/>
              <a:t>5/16/2026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7BCEF1-7A62-254C-B925-33DD77AEEB37}" type="slidenum">
              <a:rPr lang="en-US" smtClean="0"/>
              <a:t>‹#›</a:t>
            </a:fld>
            <a:endParaRPr lang="en-US" dirty="0"/>
          </a:p>
        </p:txBody>
      </p:sp>
    </p:spTree>
    <p:extLst>
      <p:ext uri="{BB962C8B-B14F-4D97-AF65-F5344CB8AC3E}">
        <p14:creationId xmlns:p14="http://schemas.microsoft.com/office/powerpoint/2010/main" val="3329497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41BDAA-4E11-2E44-822A-316719FD0CE7}" type="datetimeFigureOut">
              <a:rPr lang="en-US" smtClean="0"/>
              <a:t>5/16/2026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7BCEF1-7A62-254C-B925-33DD77AEEB37}"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3568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41BDAA-4E11-2E44-822A-316719FD0CE7}" type="datetimeFigureOut">
              <a:rPr lang="en-US" smtClean="0"/>
              <a:t>5/16/2026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7BCEF1-7A62-254C-B925-33DD77AEEB37}" type="slidenum">
              <a:rPr lang="en-US" smtClean="0"/>
              <a:t>‹#›</a:t>
            </a:fld>
            <a:endParaRPr lang="en-US" dirty="0"/>
          </a:p>
        </p:txBody>
      </p:sp>
    </p:spTree>
    <p:extLst>
      <p:ext uri="{BB962C8B-B14F-4D97-AF65-F5344CB8AC3E}">
        <p14:creationId xmlns:p14="http://schemas.microsoft.com/office/powerpoint/2010/main" val="3475090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41BDAA-4E11-2E44-822A-316719FD0CE7}" type="datetimeFigureOut">
              <a:rPr lang="en-US" smtClean="0"/>
              <a:t>5/16/2026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7BCEF1-7A62-254C-B925-33DD77AEEB37}"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92596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41BDAA-4E11-2E44-822A-316719FD0CE7}" type="datetimeFigureOut">
              <a:rPr lang="en-US" smtClean="0"/>
              <a:t>5/16/2026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7BCEF1-7A62-254C-B925-33DD77AEEB37}" type="slidenum">
              <a:rPr lang="en-US" smtClean="0"/>
              <a:t>‹#›</a:t>
            </a:fld>
            <a:endParaRPr lang="en-US" dirty="0"/>
          </a:p>
        </p:txBody>
      </p:sp>
    </p:spTree>
    <p:extLst>
      <p:ext uri="{BB962C8B-B14F-4D97-AF65-F5344CB8AC3E}">
        <p14:creationId xmlns:p14="http://schemas.microsoft.com/office/powerpoint/2010/main" val="3834167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41BDAA-4E11-2E44-822A-316719FD0CE7}" type="datetimeFigureOut">
              <a:rPr lang="en-US" smtClean="0"/>
              <a:t>5/16/2026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7BCEF1-7A62-254C-B925-33DD77AEEB37}" type="slidenum">
              <a:rPr lang="en-US" smtClean="0"/>
              <a:t>‹#›</a:t>
            </a:fld>
            <a:endParaRPr lang="en-US" dirty="0"/>
          </a:p>
        </p:txBody>
      </p:sp>
    </p:spTree>
    <p:extLst>
      <p:ext uri="{BB962C8B-B14F-4D97-AF65-F5344CB8AC3E}">
        <p14:creationId xmlns:p14="http://schemas.microsoft.com/office/powerpoint/2010/main" val="346984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41BDAA-4E11-2E44-822A-316719FD0CE7}" type="datetimeFigureOut">
              <a:rPr lang="en-US" smtClean="0"/>
              <a:t>5/16/2026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7BCEF1-7A62-254C-B925-33DD77AEEB37}" type="slidenum">
              <a:rPr lang="en-US" smtClean="0"/>
              <a:t>‹#›</a:t>
            </a:fld>
            <a:endParaRPr lang="en-US" dirty="0"/>
          </a:p>
        </p:txBody>
      </p:sp>
    </p:spTree>
    <p:extLst>
      <p:ext uri="{BB962C8B-B14F-4D97-AF65-F5344CB8AC3E}">
        <p14:creationId xmlns:p14="http://schemas.microsoft.com/office/powerpoint/2010/main" val="1841020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41BDAA-4E11-2E44-822A-316719FD0CE7}" type="datetimeFigureOut">
              <a:rPr lang="en-US" smtClean="0"/>
              <a:t>5/16/2026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7BCEF1-7A62-254C-B925-33DD77AEEB37}" type="slidenum">
              <a:rPr lang="en-US" smtClean="0"/>
              <a:t>‹#›</a:t>
            </a:fld>
            <a:endParaRPr lang="en-US" dirty="0"/>
          </a:p>
        </p:txBody>
      </p:sp>
    </p:spTree>
    <p:extLst>
      <p:ext uri="{BB962C8B-B14F-4D97-AF65-F5344CB8AC3E}">
        <p14:creationId xmlns:p14="http://schemas.microsoft.com/office/powerpoint/2010/main" val="3173682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41BDAA-4E11-2E44-822A-316719FD0CE7}" type="datetimeFigureOut">
              <a:rPr lang="en-US" smtClean="0"/>
              <a:t>5/16/2026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7BCEF1-7A62-254C-B925-33DD77AEEB37}" type="slidenum">
              <a:rPr lang="en-US" smtClean="0"/>
              <a:t>‹#›</a:t>
            </a:fld>
            <a:endParaRPr lang="en-US" dirty="0"/>
          </a:p>
        </p:txBody>
      </p:sp>
    </p:spTree>
    <p:extLst>
      <p:ext uri="{BB962C8B-B14F-4D97-AF65-F5344CB8AC3E}">
        <p14:creationId xmlns:p14="http://schemas.microsoft.com/office/powerpoint/2010/main" val="2541098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41BDAA-4E11-2E44-822A-316719FD0CE7}" type="datetimeFigureOut">
              <a:rPr lang="en-US" smtClean="0"/>
              <a:t>5/16/2026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7BCEF1-7A62-254C-B925-33DD77AEEB37}" type="slidenum">
              <a:rPr lang="en-US" smtClean="0"/>
              <a:t>‹#›</a:t>
            </a:fld>
            <a:endParaRPr lang="en-US" dirty="0"/>
          </a:p>
        </p:txBody>
      </p:sp>
    </p:spTree>
    <p:extLst>
      <p:ext uri="{BB962C8B-B14F-4D97-AF65-F5344CB8AC3E}">
        <p14:creationId xmlns:p14="http://schemas.microsoft.com/office/powerpoint/2010/main" val="2710664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41BDAA-4E11-2E44-822A-316719FD0CE7}" type="datetimeFigureOut">
              <a:rPr lang="en-US" smtClean="0"/>
              <a:t>5/16/2026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E7BCEF1-7A62-254C-B925-33DD77AEEB37}" type="slidenum">
              <a:rPr lang="en-US" smtClean="0"/>
              <a:t>‹#›</a:t>
            </a:fld>
            <a:endParaRPr lang="en-US" dirty="0"/>
          </a:p>
        </p:txBody>
      </p:sp>
    </p:spTree>
    <p:extLst>
      <p:ext uri="{BB962C8B-B14F-4D97-AF65-F5344CB8AC3E}">
        <p14:creationId xmlns:p14="http://schemas.microsoft.com/office/powerpoint/2010/main" val="3431789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41BDAA-4E11-2E44-822A-316719FD0CE7}" type="datetimeFigureOut">
              <a:rPr lang="en-US" smtClean="0"/>
              <a:t>5/16/2026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E7BCEF1-7A62-254C-B925-33DD77AEEB37}" type="slidenum">
              <a:rPr lang="en-US" smtClean="0"/>
              <a:t>‹#›</a:t>
            </a:fld>
            <a:endParaRPr lang="en-US" dirty="0"/>
          </a:p>
        </p:txBody>
      </p:sp>
    </p:spTree>
    <p:extLst>
      <p:ext uri="{BB962C8B-B14F-4D97-AF65-F5344CB8AC3E}">
        <p14:creationId xmlns:p14="http://schemas.microsoft.com/office/powerpoint/2010/main" val="2429559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41BDAA-4E11-2E44-822A-316719FD0CE7}" type="datetimeFigureOut">
              <a:rPr lang="en-US" smtClean="0"/>
              <a:t>5/16/2026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E7BCEF1-7A62-254C-B925-33DD77AEEB37}" type="slidenum">
              <a:rPr lang="en-US" smtClean="0"/>
              <a:t>‹#›</a:t>
            </a:fld>
            <a:endParaRPr lang="en-US" dirty="0"/>
          </a:p>
        </p:txBody>
      </p:sp>
    </p:spTree>
    <p:extLst>
      <p:ext uri="{BB962C8B-B14F-4D97-AF65-F5344CB8AC3E}">
        <p14:creationId xmlns:p14="http://schemas.microsoft.com/office/powerpoint/2010/main" val="112857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41BDAA-4E11-2E44-822A-316719FD0CE7}" type="datetimeFigureOut">
              <a:rPr lang="en-US" smtClean="0"/>
              <a:t>5/16/2026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7BCEF1-7A62-254C-B925-33DD77AEEB37}" type="slidenum">
              <a:rPr lang="en-US" smtClean="0"/>
              <a:t>‹#›</a:t>
            </a:fld>
            <a:endParaRPr lang="en-US" dirty="0"/>
          </a:p>
        </p:txBody>
      </p:sp>
    </p:spTree>
    <p:extLst>
      <p:ext uri="{BB962C8B-B14F-4D97-AF65-F5344CB8AC3E}">
        <p14:creationId xmlns:p14="http://schemas.microsoft.com/office/powerpoint/2010/main" val="1149169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41BDAA-4E11-2E44-822A-316719FD0CE7}" type="datetimeFigureOut">
              <a:rPr lang="en-US" smtClean="0"/>
              <a:t>5/16/2026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7BCEF1-7A62-254C-B925-33DD77AEEB37}" type="slidenum">
              <a:rPr lang="en-US" smtClean="0"/>
              <a:t>‹#›</a:t>
            </a:fld>
            <a:endParaRPr lang="en-US" dirty="0"/>
          </a:p>
        </p:txBody>
      </p:sp>
    </p:spTree>
    <p:extLst>
      <p:ext uri="{BB962C8B-B14F-4D97-AF65-F5344CB8AC3E}">
        <p14:creationId xmlns:p14="http://schemas.microsoft.com/office/powerpoint/2010/main" val="4233523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041BDAA-4E11-2E44-822A-316719FD0CE7}" type="datetimeFigureOut">
              <a:rPr lang="en-US" smtClean="0"/>
              <a:t>5/16/2026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E7BCEF1-7A62-254C-B925-33DD77AEEB37}" type="slidenum">
              <a:rPr lang="en-US" smtClean="0"/>
              <a:t>‹#›</a:t>
            </a:fld>
            <a:endParaRPr lang="en-US" dirty="0"/>
          </a:p>
        </p:txBody>
      </p:sp>
    </p:spTree>
    <p:extLst>
      <p:ext uri="{BB962C8B-B14F-4D97-AF65-F5344CB8AC3E}">
        <p14:creationId xmlns:p14="http://schemas.microsoft.com/office/powerpoint/2010/main" val="80105614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libreshot.com/lotus-flower/" TargetMode="Externa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hyperlink" Target="https://www.pexels.com/fr-fr/photo/dahlia-fleur-fleurir-flore-863963/"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en/anemone-fish-clown-fish-amphiprion-1496889/"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xhere.com/en/photo/1402680"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1CF5D-D29B-104C-ACB5-A9AB07E39003}"/>
              </a:ext>
            </a:extLst>
          </p:cNvPr>
          <p:cNvSpPr>
            <a:spLocks noGrp="1"/>
          </p:cNvSpPr>
          <p:nvPr>
            <p:ph type="ctrTitle"/>
          </p:nvPr>
        </p:nvSpPr>
        <p:spPr>
          <a:xfrm>
            <a:off x="609601" y="4385066"/>
            <a:ext cx="10923638" cy="1317643"/>
          </a:xfrm>
        </p:spPr>
        <p:txBody>
          <a:bodyPr>
            <a:normAutofit fontScale="90000"/>
          </a:bodyPr>
          <a:lstStyle/>
          <a:p>
            <a:pPr algn="l"/>
            <a:r>
              <a:rPr lang="en-US" sz="5000" b="1" dirty="0">
                <a:latin typeface="Garamond" panose="02020404030301010803" pitchFamily="18" charset="0"/>
              </a:rPr>
              <a:t> Science in Action: Explore, </a:t>
            </a:r>
            <a:r>
              <a:rPr lang="en-US" sz="5000" b="1" dirty="0" err="1">
                <a:latin typeface="Garamond" panose="02020404030301010803" pitchFamily="18" charset="0"/>
              </a:rPr>
              <a:t>investigate,and</a:t>
            </a:r>
            <a:r>
              <a:rPr lang="en-US" sz="5000" b="1" dirty="0">
                <a:latin typeface="Garamond" panose="02020404030301010803" pitchFamily="18" charset="0"/>
              </a:rPr>
              <a:t> Discovery!</a:t>
            </a:r>
          </a:p>
        </p:txBody>
      </p:sp>
      <p:sp>
        <p:nvSpPr>
          <p:cNvPr id="3" name="Subtitle 2">
            <a:extLst>
              <a:ext uri="{FF2B5EF4-FFF2-40B4-BE49-F238E27FC236}">
                <a16:creationId xmlns:a16="http://schemas.microsoft.com/office/drawing/2014/main" id="{82918803-8AA4-2B43-9D1B-0C8AD7583A56}"/>
              </a:ext>
            </a:extLst>
          </p:cNvPr>
          <p:cNvSpPr>
            <a:spLocks noGrp="1"/>
          </p:cNvSpPr>
          <p:nvPr>
            <p:ph type="subTitle" idx="1"/>
          </p:nvPr>
        </p:nvSpPr>
        <p:spPr>
          <a:xfrm>
            <a:off x="609600" y="5702709"/>
            <a:ext cx="10923638" cy="521109"/>
          </a:xfrm>
        </p:spPr>
        <p:txBody>
          <a:bodyPr>
            <a:normAutofit/>
          </a:bodyPr>
          <a:lstStyle/>
          <a:p>
            <a:pPr algn="l"/>
            <a:r>
              <a:rPr lang="en-US" dirty="0"/>
              <a:t>Engaging children every minute of the day!</a:t>
            </a:r>
          </a:p>
          <a:p>
            <a:pPr algn="l"/>
            <a:endParaRPr lang="en-US" dirty="0"/>
          </a:p>
        </p:txBody>
      </p:sp>
      <p:pic>
        <p:nvPicPr>
          <p:cNvPr id="5" name="Picture 4" descr="Person writing on a board">
            <a:extLst>
              <a:ext uri="{FF2B5EF4-FFF2-40B4-BE49-F238E27FC236}">
                <a16:creationId xmlns:a16="http://schemas.microsoft.com/office/drawing/2014/main" id="{95A18854-7D90-1B0A-4F83-95B87845493D}"/>
              </a:ext>
            </a:extLst>
          </p:cNvPr>
          <p:cNvPicPr>
            <a:picLocks noChangeAspect="1"/>
          </p:cNvPicPr>
          <p:nvPr/>
        </p:nvPicPr>
        <p:blipFill>
          <a:blip r:embed="rId3"/>
          <a:srcRect r="2" b="8613"/>
          <a:stretch>
            <a:fillRect/>
          </a:stretch>
        </p:blipFill>
        <p:spPr>
          <a:xfrm>
            <a:off x="20" y="3"/>
            <a:ext cx="6050260" cy="4091667"/>
          </a:xfrm>
          <a:prstGeom prst="rect">
            <a:avLst/>
          </a:prstGeom>
        </p:spPr>
      </p:pic>
      <p:pic>
        <p:nvPicPr>
          <p:cNvPr id="6" name="Picture 5">
            <a:extLst>
              <a:ext uri="{FF2B5EF4-FFF2-40B4-BE49-F238E27FC236}">
                <a16:creationId xmlns:a16="http://schemas.microsoft.com/office/drawing/2014/main" id="{91018BF2-F008-A6C3-CE75-812E65F5B434}"/>
              </a:ext>
            </a:extLst>
          </p:cNvPr>
          <p:cNvPicPr>
            <a:picLocks noChangeAspect="1"/>
          </p:cNvPicPr>
          <p:nvPr/>
        </p:nvPicPr>
        <p:blipFill>
          <a:blip r:embed="rId4">
            <a:extLst>
              <a:ext uri="{837473B0-CC2E-450A-ABE3-18F120FF3D39}">
                <a1611:picAttrSrcUrl xmlns:a1611="http://schemas.microsoft.com/office/drawing/2016/11/main" r:id="rId5"/>
              </a:ext>
            </a:extLst>
          </a:blip>
          <a:srcRect t="9814" r="2" b="2"/>
          <a:stretch>
            <a:fillRect/>
          </a:stretch>
        </p:blipFill>
        <p:spPr>
          <a:xfrm>
            <a:off x="91438" y="3"/>
            <a:ext cx="12100541" cy="4092348"/>
          </a:xfrm>
          <a:prstGeom prst="rect">
            <a:avLst/>
          </a:prstGeom>
        </p:spPr>
      </p:pic>
    </p:spTree>
    <p:extLst>
      <p:ext uri="{BB962C8B-B14F-4D97-AF65-F5344CB8AC3E}">
        <p14:creationId xmlns:p14="http://schemas.microsoft.com/office/powerpoint/2010/main" val="37541424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5A7B-7781-6443-A0FB-39804BFEEBDF}"/>
              </a:ext>
            </a:extLst>
          </p:cNvPr>
          <p:cNvSpPr>
            <a:spLocks noGrp="1"/>
          </p:cNvSpPr>
          <p:nvPr>
            <p:ph type="title"/>
          </p:nvPr>
        </p:nvSpPr>
        <p:spPr>
          <a:xfrm>
            <a:off x="169817" y="1153572"/>
            <a:ext cx="3717417" cy="4461163"/>
          </a:xfrm>
        </p:spPr>
        <p:txBody>
          <a:bodyPr>
            <a:normAutofit/>
          </a:bodyPr>
          <a:lstStyle/>
          <a:p>
            <a:r>
              <a:rPr lang="en-US" sz="2800" b="1" dirty="0">
                <a:solidFill>
                  <a:srgbClr val="FFFFFF"/>
                </a:solidFill>
                <a:effectLst/>
                <a:latin typeface="Garamond" panose="02020404030301010803" pitchFamily="18" charset="0"/>
                <a:ea typeface="Times New Roman" panose="02020603050405020304" pitchFamily="18" charset="0"/>
                <a:cs typeface="Times New Roman" panose="02020603050405020304" pitchFamily="18" charset="0"/>
              </a:rPr>
              <a:t>GRANT Requirements….. INTRODUCTION TO HANDS-ON ACADEMIC PROGRAMMING for the 2026 OST program:</a:t>
            </a:r>
            <a:br>
              <a:rPr lang="en-US" sz="2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US" sz="2800" dirty="0">
              <a:solidFill>
                <a:srgbClr val="FFFFFF"/>
              </a:solidFill>
            </a:endParaRPr>
          </a:p>
        </p:txBody>
      </p:sp>
      <p:sp>
        <p:nvSpPr>
          <p:cNvPr id="3" name="Content Placeholder 2">
            <a:extLst>
              <a:ext uri="{FF2B5EF4-FFF2-40B4-BE49-F238E27FC236}">
                <a16:creationId xmlns:a16="http://schemas.microsoft.com/office/drawing/2014/main" id="{DE5B2324-E3D0-0F4F-9812-98B793A06C00}"/>
              </a:ext>
            </a:extLst>
          </p:cNvPr>
          <p:cNvSpPr>
            <a:spLocks noGrp="1"/>
          </p:cNvSpPr>
          <p:nvPr>
            <p:ph idx="1"/>
          </p:nvPr>
        </p:nvSpPr>
        <p:spPr>
          <a:xfrm>
            <a:off x="4153149" y="376919"/>
            <a:ext cx="6906491" cy="5857875"/>
          </a:xfrm>
        </p:spPr>
        <p:txBody>
          <a:bodyPr anchor="ctr">
            <a:normAutofit/>
          </a:bodyPr>
          <a:lstStyle/>
          <a:p>
            <a:pPr marL="0" marR="0" indent="0">
              <a:spcBef>
                <a:spcPts val="0"/>
              </a:spcBef>
              <a:spcAft>
                <a:spcPts val="600"/>
              </a:spcAft>
              <a:buNone/>
            </a:pPr>
            <a:r>
              <a:rPr lang="en-US" sz="2200" dirty="0">
                <a:latin typeface="Garamond" panose="02020404030301010803" pitchFamily="18" charset="0"/>
                <a:ea typeface="Times New Roman" panose="02020603050405020304" pitchFamily="18" charset="0"/>
                <a:cs typeface="Times New Roman" panose="02020603050405020304" pitchFamily="18" charset="0"/>
              </a:rPr>
              <a:t>.</a:t>
            </a:r>
          </a:p>
          <a:p>
            <a:pPr marL="0" marR="0" indent="0">
              <a:spcBef>
                <a:spcPts val="0"/>
              </a:spcBef>
              <a:spcAft>
                <a:spcPts val="600"/>
              </a:spcAft>
              <a:buNone/>
            </a:pPr>
            <a:endParaRPr lang="en-US" sz="2200" dirty="0">
              <a:latin typeface="Garamond" panose="02020404030301010803" pitchFamily="18" charset="0"/>
            </a:endParaRPr>
          </a:p>
        </p:txBody>
      </p:sp>
      <p:sp>
        <p:nvSpPr>
          <p:cNvPr id="4" name="TextBox 3">
            <a:extLst>
              <a:ext uri="{FF2B5EF4-FFF2-40B4-BE49-F238E27FC236}">
                <a16:creationId xmlns:a16="http://schemas.microsoft.com/office/drawing/2014/main" id="{2FED7639-3DB0-4E42-AD23-15EDD9577C74}"/>
              </a:ext>
            </a:extLst>
          </p:cNvPr>
          <p:cNvSpPr txBox="1"/>
          <p:nvPr/>
        </p:nvSpPr>
        <p:spPr>
          <a:xfrm>
            <a:off x="4153149" y="376919"/>
            <a:ext cx="7155317" cy="4154984"/>
          </a:xfrm>
          <a:prstGeom prst="rect">
            <a:avLst/>
          </a:prstGeom>
          <a:noFill/>
        </p:spPr>
        <p:txBody>
          <a:bodyPr wrap="square" rtlCol="0">
            <a:spAutoFit/>
          </a:bodyPr>
          <a:lstStyle/>
          <a:p>
            <a:r>
              <a:rPr lang="en-US" sz="2400" u="sng" dirty="0">
                <a:effectLst/>
                <a:latin typeface="Garamond" panose="02020404030301010803" pitchFamily="18" charset="0"/>
                <a:ea typeface="Times New Roman" panose="02020603050405020304" pitchFamily="18" charset="0"/>
                <a:cs typeface="Times New Roman" panose="02020603050405020304" pitchFamily="18" charset="0"/>
              </a:rPr>
              <a:t> </a:t>
            </a:r>
            <a:r>
              <a:rPr lang="en-US" sz="2400" b="1" u="sng" dirty="0">
                <a:latin typeface="Garamond" panose="02020404030301010803" pitchFamily="18" charset="0"/>
                <a:ea typeface="Times New Roman" panose="02020603050405020304" pitchFamily="18" charset="0"/>
                <a:cs typeface="Times New Roman" panose="02020603050405020304" pitchFamily="18" charset="0"/>
              </a:rPr>
              <a:t>S</a:t>
            </a:r>
            <a:r>
              <a:rPr lang="en-US" sz="2400" b="1" u="sng" dirty="0">
                <a:effectLst/>
                <a:latin typeface="Garamond" panose="02020404030301010803" pitchFamily="18" charset="0"/>
                <a:ea typeface="Times New Roman" panose="02020603050405020304" pitchFamily="18" charset="0"/>
                <a:cs typeface="Times New Roman" panose="02020603050405020304" pitchFamily="18" charset="0"/>
              </a:rPr>
              <a:t>cience Exploration</a:t>
            </a:r>
            <a:r>
              <a:rPr lang="en-US" sz="2400" b="1" u="sng" dirty="0">
                <a:latin typeface="Garamond" panose="02020404030301010803" pitchFamily="18" charset="0"/>
                <a:ea typeface="Times New Roman" panose="02020603050405020304" pitchFamily="18" charset="0"/>
                <a:cs typeface="Times New Roman" panose="02020603050405020304" pitchFamily="18" charset="0"/>
              </a:rPr>
              <a:t>, Investigating and Discovery</a:t>
            </a:r>
          </a:p>
          <a:p>
            <a:endParaRPr lang="en-US" sz="2400" b="1" i="1" u="sng" dirty="0">
              <a:latin typeface="Garamond" panose="02020404030301010803" pitchFamily="18" charset="0"/>
              <a:cs typeface="Times New Roman" panose="02020603050405020304" pitchFamily="18" charset="0"/>
            </a:endParaRPr>
          </a:p>
          <a:p>
            <a:r>
              <a:rPr lang="en-US" sz="2400" dirty="0">
                <a:latin typeface="Garamond" panose="02020404030301010803" pitchFamily="18" charset="0"/>
                <a:cs typeface="Times New Roman" panose="02020603050405020304" pitchFamily="18" charset="0"/>
              </a:rPr>
              <a:t>This session introduces educators to </a:t>
            </a:r>
            <a:r>
              <a:rPr lang="en-US" sz="2400" b="1" dirty="0">
                <a:latin typeface="Garamond" panose="02020404030301010803" pitchFamily="18" charset="0"/>
                <a:cs typeface="Times New Roman" panose="02020603050405020304" pitchFamily="18" charset="0"/>
              </a:rPr>
              <a:t>inquiry-based science </a:t>
            </a:r>
            <a:r>
              <a:rPr lang="en-US" sz="2400" dirty="0">
                <a:latin typeface="Garamond" panose="02020404030301010803" pitchFamily="18" charset="0"/>
                <a:cs typeface="Times New Roman" panose="02020603050405020304" pitchFamily="18" charset="0"/>
              </a:rPr>
              <a:t>strategies that encourage curiosity, exploration, and discovery. Participant will experience hands-on investigations that help students observe, ask questions and explore scientific concepts. Aligned with Great Start to Quality professional development goals, this training supports the development of critical thinking skills and promotes engaging science learning experiences that inspire student curiosity.</a:t>
            </a:r>
          </a:p>
        </p:txBody>
      </p:sp>
      <p:pic>
        <p:nvPicPr>
          <p:cNvPr id="6" name="Picture 5">
            <a:extLst>
              <a:ext uri="{FF2B5EF4-FFF2-40B4-BE49-F238E27FC236}">
                <a16:creationId xmlns:a16="http://schemas.microsoft.com/office/drawing/2014/main" id="{5D64DDA7-0705-0186-0FC7-6AEA25661A1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16114" y="0"/>
            <a:ext cx="4003348" cy="6858000"/>
          </a:xfrm>
          <a:prstGeom prst="rect">
            <a:avLst/>
          </a:prstGeom>
        </p:spPr>
      </p:pic>
    </p:spTree>
    <p:extLst>
      <p:ext uri="{BB962C8B-B14F-4D97-AF65-F5344CB8AC3E}">
        <p14:creationId xmlns:p14="http://schemas.microsoft.com/office/powerpoint/2010/main" val="961243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36E29-44B1-C948-ABCD-27BB82E1A029}"/>
              </a:ext>
            </a:extLst>
          </p:cNvPr>
          <p:cNvSpPr>
            <a:spLocks noGrp="1"/>
          </p:cNvSpPr>
          <p:nvPr>
            <p:ph type="title"/>
          </p:nvPr>
        </p:nvSpPr>
        <p:spPr>
          <a:xfrm>
            <a:off x="4056463" y="609600"/>
            <a:ext cx="5217538" cy="4911524"/>
          </a:xfrm>
        </p:spPr>
        <p:txBody>
          <a:bodyPr>
            <a:normAutofit fontScale="90000"/>
          </a:bodyPr>
          <a:lstStyle/>
          <a:p>
            <a:r>
              <a:rPr lang="en-US" b="1" dirty="0">
                <a:latin typeface="Garamond" panose="02020404030301010803" pitchFamily="18" charset="0"/>
                <a:cs typeface="Times New Roman" panose="02020603050405020304" pitchFamily="18" charset="0"/>
              </a:rPr>
              <a:t> Objective: By the end of this sessions, educators will be able design a guided inquiry-based hands-on science lesson that integrates hands-on investigation, that allows students to independently discover a core scientific concept.</a:t>
            </a:r>
            <a:endParaRPr lang="en-US" dirty="0">
              <a:latin typeface="Garamond" panose="02020404030301010803"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A97D15F-4188-4047-9179-5E443A9E84B9}"/>
              </a:ext>
            </a:extLst>
          </p:cNvPr>
          <p:cNvSpPr>
            <a:spLocks noGrp="1"/>
          </p:cNvSpPr>
          <p:nvPr>
            <p:ph idx="1"/>
          </p:nvPr>
        </p:nvSpPr>
        <p:spPr>
          <a:xfrm>
            <a:off x="4062394" y="609601"/>
            <a:ext cx="5211607" cy="5431762"/>
          </a:xfrm>
        </p:spPr>
        <p:txBody>
          <a:bodyPr>
            <a:normAutofit/>
          </a:bodyPr>
          <a:lstStyle/>
          <a:p>
            <a:pPr marL="0" indent="0">
              <a:lnSpc>
                <a:spcPct val="90000"/>
              </a:lnSpc>
              <a:buNone/>
            </a:pPr>
            <a:endParaRPr lang="en-US" sz="1700" dirty="0">
              <a:latin typeface="Garamond" panose="02020404030301010803" pitchFamily="18" charset="0"/>
              <a:cs typeface="Times New Roman" panose="02020603050405020304" pitchFamily="18" charset="0"/>
            </a:endParaRPr>
          </a:p>
          <a:p>
            <a:pPr marL="0" indent="0">
              <a:lnSpc>
                <a:spcPct val="90000"/>
              </a:lnSpc>
              <a:buNone/>
            </a:pPr>
            <a:r>
              <a:rPr lang="en-US" sz="1700" dirty="0"/>
              <a:t>  </a:t>
            </a:r>
          </a:p>
        </p:txBody>
      </p:sp>
      <p:pic>
        <p:nvPicPr>
          <p:cNvPr id="7" name="Picture 6">
            <a:extLst>
              <a:ext uri="{FF2B5EF4-FFF2-40B4-BE49-F238E27FC236}">
                <a16:creationId xmlns:a16="http://schemas.microsoft.com/office/drawing/2014/main" id="{C885D578-CC75-AD4C-748E-51FC19330639}"/>
              </a:ext>
            </a:extLst>
          </p:cNvPr>
          <p:cNvPicPr>
            <a:picLocks noChangeAspect="1"/>
          </p:cNvPicPr>
          <p:nvPr/>
        </p:nvPicPr>
        <p:blipFill>
          <a:blip r:embed="rId2">
            <a:extLst>
              <a:ext uri="{837473B0-CC2E-450A-ABE3-18F120FF3D39}">
                <a1611:picAttrSrcUrl xmlns:a1611="http://schemas.microsoft.com/office/drawing/2016/11/main" r:id="rId3"/>
              </a:ext>
            </a:extLst>
          </a:blip>
          <a:srcRect l="9517" r="11018" b="4"/>
          <a:stretch>
            <a:fillRect/>
          </a:stretch>
        </p:blipFill>
        <p:spPr>
          <a:xfrm>
            <a:off x="677334" y="609600"/>
            <a:ext cx="3144597" cy="5631543"/>
          </a:xfrm>
          <a:prstGeom prst="rect">
            <a:avLst/>
          </a:prstGeom>
        </p:spPr>
      </p:pic>
    </p:spTree>
    <p:extLst>
      <p:ext uri="{BB962C8B-B14F-4D97-AF65-F5344CB8AC3E}">
        <p14:creationId xmlns:p14="http://schemas.microsoft.com/office/powerpoint/2010/main" val="3226415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88E28-1116-084A-B9AC-A0292FFCBCFE}"/>
              </a:ext>
            </a:extLst>
          </p:cNvPr>
          <p:cNvSpPr>
            <a:spLocks noGrp="1"/>
          </p:cNvSpPr>
          <p:nvPr>
            <p:ph type="title"/>
          </p:nvPr>
        </p:nvSpPr>
        <p:spPr>
          <a:xfrm>
            <a:off x="5536734" y="609600"/>
            <a:ext cx="3737268" cy="1320800"/>
          </a:xfrm>
        </p:spPr>
        <p:txBody>
          <a:bodyPr>
            <a:normAutofit/>
          </a:bodyPr>
          <a:lstStyle/>
          <a:p>
            <a:pPr>
              <a:lnSpc>
                <a:spcPct val="90000"/>
              </a:lnSpc>
            </a:pPr>
            <a:r>
              <a:rPr lang="en-US" sz="2800" b="1" dirty="0">
                <a:latin typeface="Garamond" panose="02020404030301010803" pitchFamily="18" charset="0"/>
                <a:cs typeface="Times New Roman" panose="02020603050405020304" pitchFamily="18" charset="0"/>
              </a:rPr>
              <a:t>Hands-On Science exploration/inquiry</a:t>
            </a:r>
            <a:endParaRPr lang="en-US" sz="2800" dirty="0">
              <a:latin typeface="Garamond" panose="02020404030301010803" pitchFamily="18" charset="0"/>
            </a:endParaRPr>
          </a:p>
        </p:txBody>
      </p:sp>
      <p:sp>
        <p:nvSpPr>
          <p:cNvPr id="3" name="Content Placeholder 2">
            <a:extLst>
              <a:ext uri="{FF2B5EF4-FFF2-40B4-BE49-F238E27FC236}">
                <a16:creationId xmlns:a16="http://schemas.microsoft.com/office/drawing/2014/main" id="{8C02E645-2727-8F48-A008-3FD4847FB067}"/>
              </a:ext>
            </a:extLst>
          </p:cNvPr>
          <p:cNvSpPr>
            <a:spLocks noGrp="1"/>
          </p:cNvSpPr>
          <p:nvPr>
            <p:ph idx="1"/>
          </p:nvPr>
        </p:nvSpPr>
        <p:spPr>
          <a:xfrm>
            <a:off x="5209563" y="2160589"/>
            <a:ext cx="4064439" cy="2249365"/>
          </a:xfrm>
        </p:spPr>
        <p:txBody>
          <a:bodyPr>
            <a:normAutofit/>
          </a:bodyPr>
          <a:lstStyle/>
          <a:p>
            <a:pPr marL="0" indent="0">
              <a:lnSpc>
                <a:spcPct val="90000"/>
              </a:lnSpc>
              <a:buNone/>
            </a:pPr>
            <a:r>
              <a:rPr lang="en-US" sz="900" b="1" dirty="0">
                <a:latin typeface="Garamond" panose="02020404030301010803" pitchFamily="18" charset="0"/>
                <a:cs typeface="Times New Roman" panose="02020603050405020304" pitchFamily="18" charset="0"/>
              </a:rPr>
              <a:t>Hands-On Science:</a:t>
            </a:r>
            <a:endParaRPr lang="en-US" sz="900" dirty="0">
              <a:latin typeface="Garamond" panose="02020404030301010803" pitchFamily="18" charset="0"/>
              <a:cs typeface="Times New Roman" panose="02020603050405020304" pitchFamily="18" charset="0"/>
            </a:endParaRPr>
          </a:p>
          <a:p>
            <a:pPr>
              <a:lnSpc>
                <a:spcPct val="90000"/>
              </a:lnSpc>
              <a:buFont typeface="Arial" panose="020B0604020202020204" pitchFamily="34" charset="0"/>
              <a:buChar char="•"/>
            </a:pPr>
            <a:r>
              <a:rPr lang="en-US" sz="900" dirty="0">
                <a:latin typeface="Garamond" panose="02020404030301010803" pitchFamily="18" charset="0"/>
                <a:cs typeface="Times New Roman" panose="02020603050405020304" pitchFamily="18" charset="0"/>
              </a:rPr>
              <a:t>Students manipulate materials and actively explore</a:t>
            </a:r>
          </a:p>
          <a:p>
            <a:pPr>
              <a:lnSpc>
                <a:spcPct val="90000"/>
              </a:lnSpc>
              <a:buFont typeface="Arial" panose="020B0604020202020204" pitchFamily="34" charset="0"/>
              <a:buChar char="•"/>
            </a:pPr>
            <a:r>
              <a:rPr lang="en-US" sz="900" dirty="0">
                <a:latin typeface="Garamond" panose="02020404030301010803" pitchFamily="18" charset="0"/>
                <a:cs typeface="Times New Roman" panose="02020603050405020304" pitchFamily="18" charset="0"/>
              </a:rPr>
              <a:t>Kinesthetic, visual, sometimes auditory</a:t>
            </a:r>
          </a:p>
          <a:p>
            <a:pPr>
              <a:lnSpc>
                <a:spcPct val="90000"/>
              </a:lnSpc>
              <a:buFont typeface="Arial" panose="020B0604020202020204" pitchFamily="34" charset="0"/>
              <a:buChar char="•"/>
            </a:pPr>
            <a:r>
              <a:rPr lang="en-US" sz="900" dirty="0">
                <a:latin typeface="Garamond" panose="02020404030301010803" pitchFamily="18" charset="0"/>
                <a:cs typeface="Times New Roman" panose="02020603050405020304" pitchFamily="18" charset="0"/>
              </a:rPr>
              <a:t>Encourages exploration and multiple strategies</a:t>
            </a:r>
          </a:p>
          <a:p>
            <a:pPr>
              <a:lnSpc>
                <a:spcPct val="90000"/>
              </a:lnSpc>
              <a:buFont typeface="Arial" panose="020B0604020202020204" pitchFamily="34" charset="0"/>
              <a:buChar char="•"/>
            </a:pPr>
            <a:r>
              <a:rPr lang="en-US" sz="900" dirty="0">
                <a:latin typeface="Garamond" panose="02020404030301010803" pitchFamily="18" charset="0"/>
                <a:cs typeface="Times New Roman" panose="02020603050405020304" pitchFamily="18" charset="0"/>
              </a:rPr>
              <a:t>Often done in pairs or groups</a:t>
            </a:r>
          </a:p>
          <a:p>
            <a:pPr>
              <a:lnSpc>
                <a:spcPct val="90000"/>
              </a:lnSpc>
              <a:buFont typeface="Arial" panose="020B0604020202020204" pitchFamily="34" charset="0"/>
              <a:buChar char="•"/>
            </a:pPr>
            <a:r>
              <a:rPr lang="en-US" sz="900" dirty="0">
                <a:latin typeface="Garamond" panose="02020404030301010803" pitchFamily="18" charset="0"/>
                <a:cs typeface="Times New Roman" panose="02020603050405020304" pitchFamily="18" charset="0"/>
              </a:rPr>
              <a:t>Stronger conceptual understanding</a:t>
            </a:r>
          </a:p>
          <a:p>
            <a:pPr>
              <a:lnSpc>
                <a:spcPct val="90000"/>
              </a:lnSpc>
              <a:buFont typeface="Arial" panose="020B0604020202020204" pitchFamily="34" charset="0"/>
              <a:buChar char="•"/>
            </a:pPr>
            <a:r>
              <a:rPr lang="en-US" sz="900" b="1" dirty="0">
                <a:latin typeface="Garamond" panose="02020404030301010803" pitchFamily="18" charset="0"/>
                <a:cs typeface="Times New Roman" panose="02020603050405020304" pitchFamily="18" charset="0"/>
              </a:rPr>
              <a:t>Examples:</a:t>
            </a:r>
            <a:r>
              <a:rPr lang="en-US" sz="900" dirty="0">
                <a:latin typeface="Garamond" panose="02020404030301010803" pitchFamily="18" charset="0"/>
                <a:cs typeface="Times New Roman" panose="02020603050405020304" pitchFamily="18" charset="0"/>
              </a:rPr>
              <a:t> What makes plants grow?  How does solar work?</a:t>
            </a:r>
          </a:p>
          <a:p>
            <a:pPr marL="0" indent="0">
              <a:lnSpc>
                <a:spcPct val="90000"/>
              </a:lnSpc>
              <a:buNone/>
            </a:pPr>
            <a:endParaRPr lang="en-US" sz="900" b="1" dirty="0">
              <a:latin typeface="Garamond" panose="02020404030301010803" pitchFamily="18" charset="0"/>
              <a:cs typeface="Times New Roman" panose="02020603050405020304" pitchFamily="18" charset="0"/>
            </a:endParaRPr>
          </a:p>
          <a:p>
            <a:pPr>
              <a:lnSpc>
                <a:spcPct val="90000"/>
              </a:lnSpc>
            </a:pPr>
            <a:endParaRPr lang="en-US" sz="900" dirty="0"/>
          </a:p>
        </p:txBody>
      </p:sp>
      <p:pic>
        <p:nvPicPr>
          <p:cNvPr id="5" name="Picture 4">
            <a:extLst>
              <a:ext uri="{FF2B5EF4-FFF2-40B4-BE49-F238E27FC236}">
                <a16:creationId xmlns:a16="http://schemas.microsoft.com/office/drawing/2014/main" id="{F70685CE-EC4B-AA0E-EA20-CE4108421347}"/>
              </a:ext>
            </a:extLst>
          </p:cNvPr>
          <p:cNvPicPr>
            <a:picLocks noChangeAspect="1"/>
          </p:cNvPicPr>
          <p:nvPr/>
        </p:nvPicPr>
        <p:blipFill>
          <a:blip r:embed="rId2">
            <a:extLst>
              <a:ext uri="{837473B0-CC2E-450A-ABE3-18F120FF3D39}">
                <a1611:picAttrSrcUrl xmlns:a1611="http://schemas.microsoft.com/office/drawing/2016/11/main" r:id="rId3"/>
              </a:ext>
            </a:extLst>
          </a:blip>
          <a:srcRect l="34301" r="13582" b="-1"/>
          <a:stretch>
            <a:fillRect/>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extLst>
      <p:ext uri="{BB962C8B-B14F-4D97-AF65-F5344CB8AC3E}">
        <p14:creationId xmlns:p14="http://schemas.microsoft.com/office/powerpoint/2010/main" val="4281739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7FFC8-1D10-6742-8430-75AA4FAF68ED}"/>
              </a:ext>
            </a:extLst>
          </p:cNvPr>
          <p:cNvSpPr>
            <a:spLocks noGrp="1"/>
          </p:cNvSpPr>
          <p:nvPr>
            <p:ph type="title"/>
          </p:nvPr>
        </p:nvSpPr>
        <p:spPr>
          <a:xfrm>
            <a:off x="1286933" y="609600"/>
            <a:ext cx="10197494" cy="1099457"/>
          </a:xfrm>
        </p:spPr>
        <p:txBody>
          <a:bodyPr>
            <a:normAutofit/>
          </a:bodyPr>
          <a:lstStyle/>
          <a:p>
            <a:pPr>
              <a:lnSpc>
                <a:spcPct val="90000"/>
              </a:lnSpc>
            </a:pPr>
            <a:r>
              <a:rPr lang="en-US" b="1">
                <a:latin typeface="Garamond" panose="02020404030301010803" pitchFamily="18" charset="0"/>
              </a:rPr>
              <a:t>Why Hands-On Science is Powerful ‘in OST Programs?</a:t>
            </a:r>
            <a:endParaRPr lang="en-US">
              <a:latin typeface="Garamond" panose="02020404030301010803" pitchFamily="18" charset="0"/>
            </a:endParaRPr>
          </a:p>
        </p:txBody>
      </p:sp>
      <p:graphicFrame>
        <p:nvGraphicFramePr>
          <p:cNvPr id="5" name="Content Placeholder 2">
            <a:extLst>
              <a:ext uri="{FF2B5EF4-FFF2-40B4-BE49-F238E27FC236}">
                <a16:creationId xmlns:a16="http://schemas.microsoft.com/office/drawing/2014/main" id="{DD39CFF7-68B1-733B-6676-41515BCCB639}"/>
              </a:ext>
            </a:extLst>
          </p:cNvPr>
          <p:cNvGraphicFramePr>
            <a:graphicFrameLocks noGrp="1"/>
          </p:cNvGraphicFramePr>
          <p:nvPr>
            <p:ph idx="1"/>
            <p:extLst>
              <p:ext uri="{D42A27DB-BD31-4B8C-83A1-F6EECF244321}">
                <p14:modId xmlns:p14="http://schemas.microsoft.com/office/powerpoint/2010/main" val="2047677818"/>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6313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F0D9A-F80D-9A4A-8A23-5FBF836104DA}"/>
              </a:ext>
            </a:extLst>
          </p:cNvPr>
          <p:cNvSpPr>
            <a:spLocks noGrp="1"/>
          </p:cNvSpPr>
          <p:nvPr>
            <p:ph type="title"/>
          </p:nvPr>
        </p:nvSpPr>
        <p:spPr>
          <a:xfrm>
            <a:off x="1286933" y="609600"/>
            <a:ext cx="10197494" cy="1099457"/>
          </a:xfrm>
        </p:spPr>
        <p:txBody>
          <a:bodyPr vert="horz" lIns="91440" tIns="45720" rIns="91440" bIns="45720" rtlCol="0" anchor="t">
            <a:normAutofit/>
          </a:bodyPr>
          <a:lstStyle/>
          <a:p>
            <a:r>
              <a:rPr lang="en-US" b="1" dirty="0"/>
              <a:t>Science Activities Ages 5-7</a:t>
            </a:r>
          </a:p>
        </p:txBody>
      </p:sp>
      <p:graphicFrame>
        <p:nvGraphicFramePr>
          <p:cNvPr id="13" name="TextBox 10">
            <a:extLst>
              <a:ext uri="{FF2B5EF4-FFF2-40B4-BE49-F238E27FC236}">
                <a16:creationId xmlns:a16="http://schemas.microsoft.com/office/drawing/2014/main" id="{7C90E7AB-D7AF-0433-A688-59A4EA47B60F}"/>
              </a:ext>
            </a:extLst>
          </p:cNvPr>
          <p:cNvGraphicFramePr/>
          <p:nvPr>
            <p:extLst>
              <p:ext uri="{D42A27DB-BD31-4B8C-83A1-F6EECF244321}">
                <p14:modId xmlns:p14="http://schemas.microsoft.com/office/powerpoint/2010/main" val="2644137927"/>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3513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076B5-90AD-C543-8B8D-A7DDF4261C4F}"/>
              </a:ext>
            </a:extLst>
          </p:cNvPr>
          <p:cNvSpPr>
            <a:spLocks noGrp="1"/>
          </p:cNvSpPr>
          <p:nvPr>
            <p:ph type="title"/>
          </p:nvPr>
        </p:nvSpPr>
        <p:spPr>
          <a:xfrm>
            <a:off x="1286933" y="609600"/>
            <a:ext cx="10197494" cy="1099457"/>
          </a:xfrm>
        </p:spPr>
        <p:txBody>
          <a:bodyPr>
            <a:normAutofit/>
          </a:bodyPr>
          <a:lstStyle/>
          <a:p>
            <a:r>
              <a:rPr lang="en-US" b="1" dirty="0">
                <a:latin typeface="Garamond" panose="02020404030301010803" pitchFamily="18" charset="0"/>
              </a:rPr>
              <a:t>   Hand-on Science Investigation:</a:t>
            </a:r>
            <a:endParaRPr lang="en-US" dirty="0"/>
          </a:p>
        </p:txBody>
      </p:sp>
      <p:graphicFrame>
        <p:nvGraphicFramePr>
          <p:cNvPr id="5" name="Content Placeholder 2">
            <a:extLst>
              <a:ext uri="{FF2B5EF4-FFF2-40B4-BE49-F238E27FC236}">
                <a16:creationId xmlns:a16="http://schemas.microsoft.com/office/drawing/2014/main" id="{75A868E4-38BE-AAD2-9CAE-CA4F6A4A20D5}"/>
              </a:ext>
            </a:extLst>
          </p:cNvPr>
          <p:cNvGraphicFramePr>
            <a:graphicFrameLocks noGrp="1"/>
          </p:cNvGraphicFramePr>
          <p:nvPr>
            <p:ph idx="1"/>
            <p:extLst>
              <p:ext uri="{D42A27DB-BD31-4B8C-83A1-F6EECF244321}">
                <p14:modId xmlns:p14="http://schemas.microsoft.com/office/powerpoint/2010/main" val="1819706645"/>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1677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9000-5FE8-1C47-966A-FCCB07EA9735}"/>
              </a:ext>
            </a:extLst>
          </p:cNvPr>
          <p:cNvSpPr>
            <a:spLocks noGrp="1"/>
          </p:cNvSpPr>
          <p:nvPr>
            <p:ph type="title"/>
          </p:nvPr>
        </p:nvSpPr>
        <p:spPr>
          <a:xfrm>
            <a:off x="1286933" y="609600"/>
            <a:ext cx="10197494" cy="1099457"/>
          </a:xfrm>
        </p:spPr>
        <p:txBody>
          <a:bodyPr>
            <a:normAutofit/>
          </a:bodyPr>
          <a:lstStyle/>
          <a:p>
            <a:r>
              <a:rPr lang="en-US" b="1" dirty="0">
                <a:latin typeface="Garamond" panose="02020404030301010803" pitchFamily="18" charset="0"/>
              </a:rPr>
              <a:t>Science Discovery Ages 8-10</a:t>
            </a:r>
            <a:endParaRPr lang="en-US" dirty="0"/>
          </a:p>
        </p:txBody>
      </p:sp>
      <p:graphicFrame>
        <p:nvGraphicFramePr>
          <p:cNvPr id="5" name="Content Placeholder 2">
            <a:extLst>
              <a:ext uri="{FF2B5EF4-FFF2-40B4-BE49-F238E27FC236}">
                <a16:creationId xmlns:a16="http://schemas.microsoft.com/office/drawing/2014/main" id="{F2BDFDE6-C312-444D-E209-B5DCA388D4BA}"/>
              </a:ext>
            </a:extLst>
          </p:cNvPr>
          <p:cNvGraphicFramePr>
            <a:graphicFrameLocks noGrp="1"/>
          </p:cNvGraphicFramePr>
          <p:nvPr>
            <p:ph idx="1"/>
            <p:extLst>
              <p:ext uri="{D42A27DB-BD31-4B8C-83A1-F6EECF244321}">
                <p14:modId xmlns:p14="http://schemas.microsoft.com/office/powerpoint/2010/main" val="2921649120"/>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4009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92E0A-8ED6-B445-BB7D-B07ECA0BB02B}"/>
              </a:ext>
            </a:extLst>
          </p:cNvPr>
          <p:cNvSpPr>
            <a:spLocks noGrp="1"/>
          </p:cNvSpPr>
          <p:nvPr>
            <p:ph type="title"/>
          </p:nvPr>
        </p:nvSpPr>
        <p:spPr>
          <a:xfrm>
            <a:off x="652481" y="1382486"/>
            <a:ext cx="3547581" cy="4093028"/>
          </a:xfrm>
        </p:spPr>
        <p:txBody>
          <a:bodyPr anchor="ctr">
            <a:normAutofit/>
          </a:bodyPr>
          <a:lstStyle/>
          <a:p>
            <a:r>
              <a:rPr lang="en-US" sz="4400" b="1">
                <a:latin typeface="Garamond" panose="02020404030301010803" pitchFamily="18" charset="0"/>
                <a:cs typeface="Times New Roman" panose="02020603050405020304" pitchFamily="18" charset="0"/>
              </a:rPr>
              <a:t>EXIT TICKET:</a:t>
            </a:r>
          </a:p>
        </p:txBody>
      </p:sp>
      <p:graphicFrame>
        <p:nvGraphicFramePr>
          <p:cNvPr id="5" name="Content Placeholder 2">
            <a:extLst>
              <a:ext uri="{FF2B5EF4-FFF2-40B4-BE49-F238E27FC236}">
                <a16:creationId xmlns:a16="http://schemas.microsoft.com/office/drawing/2014/main" id="{1BE34F0A-08BC-461E-D403-0B8D222FAA07}"/>
              </a:ext>
            </a:extLst>
          </p:cNvPr>
          <p:cNvGraphicFramePr>
            <a:graphicFrameLocks noGrp="1"/>
          </p:cNvGraphicFramePr>
          <p:nvPr>
            <p:ph idx="1"/>
            <p:extLst>
              <p:ext uri="{D42A27DB-BD31-4B8C-83A1-F6EECF244321}">
                <p14:modId xmlns:p14="http://schemas.microsoft.com/office/powerpoint/2010/main" val="1307670740"/>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146419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4738</TotalTime>
  <Words>665</Words>
  <Application>Microsoft Office PowerPoint</Application>
  <PresentationFormat>Widescreen</PresentationFormat>
  <Paragraphs>61</Paragraphs>
  <Slides>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Aptos</vt:lpstr>
      <vt:lpstr>Arial</vt:lpstr>
      <vt:lpstr>Calibri</vt:lpstr>
      <vt:lpstr>Garamond</vt:lpstr>
      <vt:lpstr>Trebuchet MS</vt:lpstr>
      <vt:lpstr>Wingdings 3</vt:lpstr>
      <vt:lpstr>Facet</vt:lpstr>
      <vt:lpstr> Science in Action: Explore, investigate,and Discovery!</vt:lpstr>
      <vt:lpstr>GRANT Requirements….. INTRODUCTION TO HANDS-ON ACADEMIC PROGRAMMING for the 2026 OST program: </vt:lpstr>
      <vt:lpstr> Objective: By the end of this sessions, educators will be able design a guided inquiry-based hands-on science lesson that integrates hands-on investigation, that allows students to independently discover a core scientific concept.</vt:lpstr>
      <vt:lpstr>Hands-On Science exploration/inquiry</vt:lpstr>
      <vt:lpstr>Why Hands-On Science is Powerful ‘in OST Programs?</vt:lpstr>
      <vt:lpstr>Science Activities Ages 5-7</vt:lpstr>
      <vt:lpstr>   Hand-on Science Investigation:</vt:lpstr>
      <vt:lpstr>Science Discovery Ages 8-10</vt:lpstr>
      <vt:lpstr>EXIT TICKET: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Hands on Math Activities/Lessons</dc:title>
  <dc:creator>Tiffany Warren</dc:creator>
  <cp:lastModifiedBy>Yvette Thomas</cp:lastModifiedBy>
  <cp:revision>5</cp:revision>
  <dcterms:created xsi:type="dcterms:W3CDTF">2026-01-21T04:16:01Z</dcterms:created>
  <dcterms:modified xsi:type="dcterms:W3CDTF">2026-05-16T06:24:25Z</dcterms:modified>
</cp:coreProperties>
</file>