
<file path=[Content_Types].xml><?xml version="1.0" encoding="utf-8"?>
<Types xmlns="http://schemas.openxmlformats.org/package/2006/content-types">
  <Default Extension="1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0"/>
  </p:notesMasterIdLst>
  <p:sldIdLst>
    <p:sldId id="278" r:id="rId2"/>
    <p:sldId id="296" r:id="rId3"/>
    <p:sldId id="294" r:id="rId4"/>
    <p:sldId id="295" r:id="rId5"/>
    <p:sldId id="280" r:id="rId6"/>
    <p:sldId id="291" r:id="rId7"/>
    <p:sldId id="297" r:id="rId8"/>
    <p:sldId id="293" r:id="rId9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09" autoAdjust="0"/>
  </p:normalViewPr>
  <p:slideViewPr>
    <p:cSldViewPr snapToGrid="0" snapToObjects="1">
      <p:cViewPr varScale="1">
        <p:scale>
          <a:sx n="80" d="100"/>
          <a:sy n="80" d="100"/>
        </p:scale>
        <p:origin x="41" y="310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31907A-D906-4C04-A992-12EC95BD9500}" type="doc">
      <dgm:prSet loTypeId="urn:microsoft.com/office/officeart/2005/8/layout/process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B5A05E-46C4-4D29-84BC-BC98AEB2A4B2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We deliberately “think” about our “thinking” in order to continuously learn and grow!</a:t>
          </a:r>
        </a:p>
      </dgm:t>
    </dgm:pt>
    <dgm:pt modelId="{CE0ADC93-88E7-4B3A-A41C-32BCC119160E}" type="parTrans" cxnId="{A53CF49A-3063-4116-999E-1FE79D81C296}">
      <dgm:prSet/>
      <dgm:spPr/>
      <dgm:t>
        <a:bodyPr/>
        <a:lstStyle/>
        <a:p>
          <a:endParaRPr lang="en-US"/>
        </a:p>
      </dgm:t>
    </dgm:pt>
    <dgm:pt modelId="{58504C68-4FA9-4043-8A3A-2236B05D380B}" type="sibTrans" cxnId="{A53CF49A-3063-4116-999E-1FE79D81C296}">
      <dgm:prSet/>
      <dgm:spPr/>
      <dgm:t>
        <a:bodyPr/>
        <a:lstStyle/>
        <a:p>
          <a:endParaRPr lang="en-US"/>
        </a:p>
      </dgm:t>
    </dgm:pt>
    <dgm:pt modelId="{D42A525C-CF4C-4FD2-B02C-B33A168D1B17}" type="pres">
      <dgm:prSet presAssocID="{7231907A-D906-4C04-A992-12EC95BD9500}" presName="Name0" presStyleCnt="0">
        <dgm:presLayoutVars>
          <dgm:dir/>
          <dgm:resizeHandles val="exact"/>
        </dgm:presLayoutVars>
      </dgm:prSet>
      <dgm:spPr/>
    </dgm:pt>
    <dgm:pt modelId="{5012D44F-402A-4A1F-B574-FD5BFF1E232D}" type="pres">
      <dgm:prSet presAssocID="{AAB5A05E-46C4-4D29-84BC-BC98AEB2A4B2}" presName="node" presStyleLbl="node1" presStyleIdx="0" presStyleCnt="1" custLinFactNeighborX="-49">
        <dgm:presLayoutVars>
          <dgm:bulletEnabled val="1"/>
        </dgm:presLayoutVars>
      </dgm:prSet>
      <dgm:spPr/>
    </dgm:pt>
  </dgm:ptLst>
  <dgm:cxnLst>
    <dgm:cxn modelId="{ECB3824D-6D4F-42E1-B587-16287DC0B08C}" type="presOf" srcId="{7231907A-D906-4C04-A992-12EC95BD9500}" destId="{D42A525C-CF4C-4FD2-B02C-B33A168D1B17}" srcOrd="0" destOrd="0" presId="urn:microsoft.com/office/officeart/2005/8/layout/process1"/>
    <dgm:cxn modelId="{A53CF49A-3063-4116-999E-1FE79D81C296}" srcId="{7231907A-D906-4C04-A992-12EC95BD9500}" destId="{AAB5A05E-46C4-4D29-84BC-BC98AEB2A4B2}" srcOrd="0" destOrd="0" parTransId="{CE0ADC93-88E7-4B3A-A41C-32BCC119160E}" sibTransId="{58504C68-4FA9-4043-8A3A-2236B05D380B}"/>
    <dgm:cxn modelId="{22E8FBBD-1120-473A-9570-2E7FB18F6E4A}" type="presOf" srcId="{AAB5A05E-46C4-4D29-84BC-BC98AEB2A4B2}" destId="{5012D44F-402A-4A1F-B574-FD5BFF1E232D}" srcOrd="0" destOrd="0" presId="urn:microsoft.com/office/officeart/2005/8/layout/process1"/>
    <dgm:cxn modelId="{63A77CC4-7B6E-4E2B-B8FB-6BEA8D9A9E19}" type="presParOf" srcId="{D42A525C-CF4C-4FD2-B02C-B33A168D1B17}" destId="{5012D44F-402A-4A1F-B574-FD5BFF1E232D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2D44F-402A-4A1F-B574-FD5BFF1E232D}">
      <dsp:nvSpPr>
        <dsp:cNvPr id="0" name=""/>
        <dsp:cNvSpPr/>
      </dsp:nvSpPr>
      <dsp:spPr>
        <a:xfrm>
          <a:off x="0" y="0"/>
          <a:ext cx="11108245" cy="44348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tx1"/>
              </a:solidFill>
            </a:rPr>
            <a:t>We deliberately “think” about our “thinking” in order to continuously learn and grow!</a:t>
          </a:r>
        </a:p>
      </dsp:txBody>
      <dsp:txXfrm>
        <a:off x="129892" y="129892"/>
        <a:ext cx="10848461" cy="4175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amazed?sort=curated&amp;page=1" TargetMode="External"/><Relationship Id="rId2" Type="http://schemas.openxmlformats.org/officeDocument/2006/relationships/image" Target="../media/image9.1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4vium.blogspot.com/2016/12/roosevelt-teddy-bear.html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creativecommons.org/licenses/by-nc/3.0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Core Value: </a:t>
            </a:r>
            <a:r>
              <a:rPr lang="en-US" dirty="0">
                <a:solidFill>
                  <a:srgbClr val="7030A0"/>
                </a:solidFill>
              </a:rPr>
              <a:t>Reflection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000" dirty="0"/>
              <a:t>Core Value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B10C14-D9F4-05DD-1C56-BBB61AE20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</p:spPr>
        <p:txBody>
          <a:bodyPr anchor="t">
            <a:normAutofit/>
          </a:bodyPr>
          <a:lstStyle/>
          <a:p>
            <a:r>
              <a:rPr lang="en-US" dirty="0"/>
              <a:t>Handbook Quote </a:t>
            </a:r>
            <a:r>
              <a:rPr lang="en-US" sz="1800" dirty="0"/>
              <a:t>(Page 10)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A27811FF-65AD-51D2-4327-2487C18FC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1792" y="457200"/>
            <a:ext cx="32004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75437A57-3C21-2A2D-014B-52234BD4C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dirty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17" name="Content Placeholder 4">
            <a:extLst>
              <a:ext uri="{FF2B5EF4-FFF2-40B4-BE49-F238E27FC236}">
                <a16:creationId xmlns:a16="http://schemas.microsoft.com/office/drawing/2014/main" id="{0DCC716F-280B-3735-B9A5-FE98794EEE8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09774060"/>
              </p:ext>
            </p:extLst>
          </p:nvPr>
        </p:nvGraphicFramePr>
        <p:xfrm>
          <a:off x="539496" y="2103120"/>
          <a:ext cx="11119104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253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C7FB-D61C-11F3-1BEB-C11541EEC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Quote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9B097-6384-8201-9F84-A55C09895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4087368"/>
          </a:xfrm>
        </p:spPr>
        <p:txBody>
          <a:bodyPr/>
          <a:lstStyle/>
          <a:p>
            <a:pPr algn="ctr"/>
            <a:r>
              <a:rPr lang="en-US" sz="4400" i="1" dirty="0"/>
              <a:t>“Do what you can, with what you know, where you are.”</a:t>
            </a:r>
          </a:p>
          <a:p>
            <a:pPr algn="ctr"/>
            <a:r>
              <a:rPr lang="en-US" sz="4400" dirty="0"/>
              <a:t>Teddy Roosevelt</a:t>
            </a:r>
          </a:p>
        </p:txBody>
      </p:sp>
    </p:spTree>
    <p:extLst>
      <p:ext uri="{BB962C8B-B14F-4D97-AF65-F5344CB8AC3E}">
        <p14:creationId xmlns:p14="http://schemas.microsoft.com/office/powerpoint/2010/main" val="304334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8DCC09-2871-08F0-F3E7-3A6C1AA0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Why does reflection MATTER to Our Work?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394411-0F4E-A418-79AD-EB8772B8A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83545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At YES, Inc. we believe the more reflective you are the more effective you will be.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 A work connection: “The DC Story”.</a:t>
            </a:r>
          </a:p>
          <a:p>
            <a:endParaRPr lang="en-US" sz="2000" dirty="0"/>
          </a:p>
          <a:p>
            <a:endParaRPr lang="en-US" dirty="0"/>
          </a:p>
        </p:txBody>
      </p:sp>
      <p:pic>
        <p:nvPicPr>
          <p:cNvPr id="7" name="Picture Placeholder 6" descr="A person with her mouth open&#10;&#10;Description automatically generated with low confidence">
            <a:extLst>
              <a:ext uri="{FF2B5EF4-FFF2-40B4-BE49-F238E27FC236}">
                <a16:creationId xmlns:a16="http://schemas.microsoft.com/office/drawing/2014/main" id="{9F56C3ED-EEC1-0573-B3ED-43B5D642D2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199" b="51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7042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Reflect ‘N’ Sketch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sz="3600" dirty="0"/>
              <a:t>It is drawing your reflection and it can help you develop deeper reflections with an inspiring medium.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3571BF2-FCCE-E7A0-736D-9168D2BB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371CEB5-0F43-BA22-C4E7-3A84E631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Activity</a:t>
            </a:r>
          </a:p>
        </p:txBody>
      </p:sp>
      <p:sp>
        <p:nvSpPr>
          <p:cNvPr id="101" name="Footer Placeholder 100">
            <a:extLst>
              <a:ext uri="{FF2B5EF4-FFF2-40B4-BE49-F238E27FC236}">
                <a16:creationId xmlns:a16="http://schemas.microsoft.com/office/drawing/2014/main" id="{A45E958A-ABCE-B639-C555-90CCC8898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2" name="Slide Number Placeholder 101">
            <a:extLst>
              <a:ext uri="{FF2B5EF4-FFF2-40B4-BE49-F238E27FC236}">
                <a16:creationId xmlns:a16="http://schemas.microsoft.com/office/drawing/2014/main" id="{51BDF1B8-4D26-9C08-3102-6224AA6A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C63C25-FE2A-0C11-2CEA-A80AA78FC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Reflect for 1 minute</a:t>
            </a:r>
          </a:p>
        </p:txBody>
      </p:sp>
      <p:pic>
        <p:nvPicPr>
          <p:cNvPr id="72" name="Picture Placeholder 71" descr="abacus icon">
            <a:extLst>
              <a:ext uri="{FF2B5EF4-FFF2-40B4-BE49-F238E27FC236}">
                <a16:creationId xmlns:a16="http://schemas.microsoft.com/office/drawing/2014/main" id="{FD5AE93E-9743-FD3B-C935-638BF9D159CC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2"/>
          <a:srcRect/>
          <a:stretch/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AD6749A-51D8-599C-7C31-9922CF228D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4000" dirty="0"/>
              <a:t>Reflect on the quote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53AB0-02A6-E89E-7E23-593DBF52F4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Sketch</a:t>
            </a:r>
          </a:p>
        </p:txBody>
      </p:sp>
      <p:pic>
        <p:nvPicPr>
          <p:cNvPr id="76" name="Picture Placeholder 75" descr="increasing chart icon">
            <a:extLst>
              <a:ext uri="{FF2B5EF4-FFF2-40B4-BE49-F238E27FC236}">
                <a16:creationId xmlns:a16="http://schemas.microsoft.com/office/drawing/2014/main" id="{7541E72A-A0CB-A011-55A9-1126F707D889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/>
          <a:srcRect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F56CE2-ADEB-1E22-50FB-9F2AB37864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sz="4000" dirty="0"/>
              <a:t>Sketch about the quote for 1 minute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45CA7-A767-9133-8871-800B16D5D7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Share out</a:t>
            </a:r>
          </a:p>
        </p:txBody>
      </p:sp>
      <p:pic>
        <p:nvPicPr>
          <p:cNvPr id="80" name="Picture Placeholder 79" descr="chain link icon">
            <a:extLst>
              <a:ext uri="{FF2B5EF4-FFF2-40B4-BE49-F238E27FC236}">
                <a16:creationId xmlns:a16="http://schemas.microsoft.com/office/drawing/2014/main" id="{FCC17566-BE36-5CE0-25C6-8AC132D1479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4"/>
          <a:srcRect t="85" b="85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63C991-877C-CD1D-A03D-547E04121F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3600" dirty="0"/>
              <a:t>Share your reflections about this activity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ED18854-FF03-3742-5C75-E72F8D2E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7030A0"/>
                </a:solidFill>
              </a:rPr>
              <a:t>Quote</a:t>
            </a:r>
          </a:p>
        </p:txBody>
      </p:sp>
      <p:pic>
        <p:nvPicPr>
          <p:cNvPr id="17" name="Picture 16" descr="A person with a stuffed animal&#10;&#10;Description automatically generated with low confidence">
            <a:extLst>
              <a:ext uri="{FF2B5EF4-FFF2-40B4-BE49-F238E27FC236}">
                <a16:creationId xmlns:a16="http://schemas.microsoft.com/office/drawing/2014/main" id="{B4B12213-CEF9-9A79-4DE3-8BBBB41EBF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5463" b="-2"/>
          <a:stretch/>
        </p:blipFill>
        <p:spPr>
          <a:xfrm>
            <a:off x="5183188" y="987425"/>
            <a:ext cx="6172200" cy="4873625"/>
          </a:xfrm>
          <a:prstGeom prst="rect">
            <a:avLst/>
          </a:prstGeom>
          <a:noFill/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8B3957B-3B4F-2846-B652-D1E59321A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i="1" dirty="0"/>
              <a:t>“Do what you can, with what you know, where you are.”</a:t>
            </a:r>
          </a:p>
          <a:p>
            <a:pPr marL="0" indent="0" algn="ctr">
              <a:buNone/>
            </a:pPr>
            <a:r>
              <a:rPr lang="en-US" sz="4000" dirty="0"/>
              <a:t>Teddy Roosevelt.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530BAE-C252-FFEB-ED1C-4EC63F67B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1792" y="457200"/>
            <a:ext cx="3200400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F066D-51E4-6812-A835-E2826F56D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681D69-A8FA-346F-4DB1-5299D1A94854}"/>
              </a:ext>
            </a:extLst>
          </p:cNvPr>
          <p:cNvSpPr txBox="1"/>
          <p:nvPr/>
        </p:nvSpPr>
        <p:spPr>
          <a:xfrm>
            <a:off x="8841559" y="5660995"/>
            <a:ext cx="251382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4vium.blogspot.com/2016/12/roosevelt-teddy-bea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43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The Core Value Team:</a:t>
            </a:r>
          </a:p>
          <a:p>
            <a:pPr algn="ctr"/>
            <a:r>
              <a:rPr lang="en-US" sz="2400" dirty="0"/>
              <a:t>Cirby</a:t>
            </a:r>
          </a:p>
          <a:p>
            <a:pPr algn="ctr"/>
            <a:r>
              <a:rPr lang="en-US" sz="2400" dirty="0"/>
              <a:t>Daniel</a:t>
            </a:r>
          </a:p>
          <a:p>
            <a:pPr algn="ctr"/>
            <a:r>
              <a:rPr lang="en-US" sz="2400" dirty="0"/>
              <a:t>Tree</a:t>
            </a:r>
          </a:p>
          <a:p>
            <a:pPr algn="ctr"/>
            <a:r>
              <a:rPr lang="en-US" sz="2400" dirty="0"/>
              <a:t>Ms. Yarbrough</a:t>
            </a:r>
          </a:p>
          <a:p>
            <a:pPr algn="ctr"/>
            <a:r>
              <a:rPr lang="en-US" sz="2400" dirty="0"/>
              <a:t>Terri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1588F881-B95E-E788-6D4B-1C7A269F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dirty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EB5B91DE-2930-6A9A-F734-E5D39E4DCC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21792" y="457200"/>
            <a:ext cx="3200400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{65E8083D-8E66-486B-9EB5-65BCDE751917}tf78438558_win32</Template>
  <TotalTime>79</TotalTime>
  <Words>193</Words>
  <Application>Microsoft Office PowerPoint</Application>
  <PresentationFormat>Widescreen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Sabon Next LT</vt:lpstr>
      <vt:lpstr>Office Theme</vt:lpstr>
      <vt:lpstr>Core Value: Reflection </vt:lpstr>
      <vt:lpstr>Handbook Quote (Page 10)</vt:lpstr>
      <vt:lpstr>Quote </vt:lpstr>
      <vt:lpstr>Why does reflection MATTER to Our Work?</vt:lpstr>
      <vt:lpstr>Reflect ‘N’ Sketch</vt:lpstr>
      <vt:lpstr>Activity</vt:lpstr>
      <vt:lpstr>Quote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 Value: Reflection</dc:title>
  <dc:subject/>
  <dc:creator>Terri Harrold</dc:creator>
  <cp:lastModifiedBy>Terri Harrold</cp:lastModifiedBy>
  <cp:revision>3</cp:revision>
  <dcterms:created xsi:type="dcterms:W3CDTF">2022-11-28T17:50:39Z</dcterms:created>
  <dcterms:modified xsi:type="dcterms:W3CDTF">2022-12-07T22:54:19Z</dcterms:modified>
</cp:coreProperties>
</file>