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4"/>
  </p:sldMasterIdLst>
  <p:notesMasterIdLst>
    <p:notesMasterId r:id="rId24"/>
  </p:notesMasterIdLst>
  <p:handoutMasterIdLst>
    <p:handoutMasterId r:id="rId25"/>
  </p:handoutMasterIdLst>
  <p:sldIdLst>
    <p:sldId id="262" r:id="rId5"/>
    <p:sldId id="265" r:id="rId6"/>
    <p:sldId id="259" r:id="rId7"/>
    <p:sldId id="261" r:id="rId8"/>
    <p:sldId id="278" r:id="rId9"/>
    <p:sldId id="281" r:id="rId10"/>
    <p:sldId id="282" r:id="rId11"/>
    <p:sldId id="268" r:id="rId12"/>
    <p:sldId id="269" r:id="rId13"/>
    <p:sldId id="270" r:id="rId14"/>
    <p:sldId id="279" r:id="rId15"/>
    <p:sldId id="280" r:id="rId16"/>
    <p:sldId id="271" r:id="rId17"/>
    <p:sldId id="272" r:id="rId18"/>
    <p:sldId id="273" r:id="rId19"/>
    <p:sldId id="274" r:id="rId20"/>
    <p:sldId id="277" r:id="rId21"/>
    <p:sldId id="276" r:id="rId22"/>
    <p:sldId id="26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02" autoAdjust="0"/>
    <p:restoredTop sz="94687"/>
  </p:normalViewPr>
  <p:slideViewPr>
    <p:cSldViewPr snapToGrid="0" snapToObjects="1">
      <p:cViewPr varScale="1">
        <p:scale>
          <a:sx n="59" d="100"/>
          <a:sy n="59" d="100"/>
        </p:scale>
        <p:origin x="210" y="282"/>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F34A2-458C-40EE-84ED-2BAB973883B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54ECED56-9C0C-4C62-949E-39F0429274CD}">
      <dgm:prSet/>
      <dgm:spPr/>
      <dgm:t>
        <a:bodyPr/>
        <a:lstStyle/>
        <a:p>
          <a:r>
            <a:rPr lang="en-US"/>
            <a:t>Journal</a:t>
          </a:r>
        </a:p>
      </dgm:t>
    </dgm:pt>
    <dgm:pt modelId="{9ECBC181-476D-422F-A63F-AE4D9B891113}" type="parTrans" cxnId="{2C6E412F-EEAE-49D9-B9B6-6F1B69B427FB}">
      <dgm:prSet/>
      <dgm:spPr/>
      <dgm:t>
        <a:bodyPr/>
        <a:lstStyle/>
        <a:p>
          <a:endParaRPr lang="en-US"/>
        </a:p>
      </dgm:t>
    </dgm:pt>
    <dgm:pt modelId="{4E98B3C5-04A3-4750-9E32-4038E1C67923}" type="sibTrans" cxnId="{2C6E412F-EEAE-49D9-B9B6-6F1B69B427FB}">
      <dgm:prSet/>
      <dgm:spPr/>
      <dgm:t>
        <a:bodyPr/>
        <a:lstStyle/>
        <a:p>
          <a:endParaRPr lang="en-US"/>
        </a:p>
      </dgm:t>
    </dgm:pt>
    <dgm:pt modelId="{ACF2802F-4436-4136-A271-78A4CA0A8898}">
      <dgm:prSet/>
      <dgm:spPr/>
      <dgm:t>
        <a:bodyPr/>
        <a:lstStyle/>
        <a:p>
          <a:r>
            <a:rPr lang="en-US"/>
            <a:t>Exit slips</a:t>
          </a:r>
        </a:p>
      </dgm:t>
    </dgm:pt>
    <dgm:pt modelId="{B05C660B-A8D8-4434-970E-C39AAA7564D7}" type="parTrans" cxnId="{AA36AA4B-FA0A-4712-91AE-F34710728310}">
      <dgm:prSet/>
      <dgm:spPr/>
      <dgm:t>
        <a:bodyPr/>
        <a:lstStyle/>
        <a:p>
          <a:endParaRPr lang="en-US"/>
        </a:p>
      </dgm:t>
    </dgm:pt>
    <dgm:pt modelId="{69F136C3-5AEE-4007-BF71-A204A331154A}" type="sibTrans" cxnId="{AA36AA4B-FA0A-4712-91AE-F34710728310}">
      <dgm:prSet/>
      <dgm:spPr/>
      <dgm:t>
        <a:bodyPr/>
        <a:lstStyle/>
        <a:p>
          <a:endParaRPr lang="en-US"/>
        </a:p>
      </dgm:t>
    </dgm:pt>
    <dgm:pt modelId="{B333CF5D-BFA3-4D39-9AC9-368E28D9689C}">
      <dgm:prSet/>
      <dgm:spPr/>
      <dgm:t>
        <a:bodyPr/>
        <a:lstStyle/>
        <a:p>
          <a:r>
            <a:rPr lang="en-US"/>
            <a:t>In class reviews</a:t>
          </a:r>
        </a:p>
      </dgm:t>
    </dgm:pt>
    <dgm:pt modelId="{45904CFE-E199-4277-A5B4-C2EAC4BCC2A3}" type="parTrans" cxnId="{4D838B43-360C-48F4-81BD-866057F5BAF9}">
      <dgm:prSet/>
      <dgm:spPr/>
      <dgm:t>
        <a:bodyPr/>
        <a:lstStyle/>
        <a:p>
          <a:endParaRPr lang="en-US"/>
        </a:p>
      </dgm:t>
    </dgm:pt>
    <dgm:pt modelId="{7A33C046-5F13-41A8-BAAD-B2F5FF3D33BE}" type="sibTrans" cxnId="{4D838B43-360C-48F4-81BD-866057F5BAF9}">
      <dgm:prSet/>
      <dgm:spPr/>
      <dgm:t>
        <a:bodyPr/>
        <a:lstStyle/>
        <a:p>
          <a:endParaRPr lang="en-US"/>
        </a:p>
      </dgm:t>
    </dgm:pt>
    <dgm:pt modelId="{8548880C-252C-44A0-8EE1-B04C4AB6576F}">
      <dgm:prSet/>
      <dgm:spPr/>
      <dgm:t>
        <a:bodyPr/>
        <a:lstStyle/>
        <a:p>
          <a:r>
            <a:rPr lang="en-US"/>
            <a:t>Rubrics</a:t>
          </a:r>
        </a:p>
      </dgm:t>
    </dgm:pt>
    <dgm:pt modelId="{7123B8DB-7135-4E21-A2A3-416B51E2B65A}" type="parTrans" cxnId="{E7150BBE-D6DA-4BB6-8CC7-B9A54FA68323}">
      <dgm:prSet/>
      <dgm:spPr/>
      <dgm:t>
        <a:bodyPr/>
        <a:lstStyle/>
        <a:p>
          <a:endParaRPr lang="en-US"/>
        </a:p>
      </dgm:t>
    </dgm:pt>
    <dgm:pt modelId="{B0397DC3-23A0-466E-BAE1-2AD2E1680C16}" type="sibTrans" cxnId="{E7150BBE-D6DA-4BB6-8CC7-B9A54FA68323}">
      <dgm:prSet/>
      <dgm:spPr/>
      <dgm:t>
        <a:bodyPr/>
        <a:lstStyle/>
        <a:p>
          <a:endParaRPr lang="en-US"/>
        </a:p>
      </dgm:t>
    </dgm:pt>
    <dgm:pt modelId="{9D99A65D-76DE-4BA0-AFDE-D5106AADABE3}">
      <dgm:prSet/>
      <dgm:spPr/>
      <dgm:t>
        <a:bodyPr/>
        <a:lstStyle/>
        <a:p>
          <a:r>
            <a:rPr lang="en-US"/>
            <a:t>Hands on Jigsaw</a:t>
          </a:r>
        </a:p>
      </dgm:t>
    </dgm:pt>
    <dgm:pt modelId="{FE6AFB40-A2B3-453B-BDB5-F9FBB42D7D07}" type="parTrans" cxnId="{7423401B-CBAB-4BCE-BC8C-F1FC4FBDA53E}">
      <dgm:prSet/>
      <dgm:spPr/>
      <dgm:t>
        <a:bodyPr/>
        <a:lstStyle/>
        <a:p>
          <a:endParaRPr lang="en-US"/>
        </a:p>
      </dgm:t>
    </dgm:pt>
    <dgm:pt modelId="{856F2FB2-BD8C-4473-9405-0BFDA1320AF9}" type="sibTrans" cxnId="{7423401B-CBAB-4BCE-BC8C-F1FC4FBDA53E}">
      <dgm:prSet/>
      <dgm:spPr/>
      <dgm:t>
        <a:bodyPr/>
        <a:lstStyle/>
        <a:p>
          <a:endParaRPr lang="en-US"/>
        </a:p>
      </dgm:t>
    </dgm:pt>
    <dgm:pt modelId="{7DDCF0E8-E67F-42F8-B3DE-34056A59C03C}">
      <dgm:prSet/>
      <dgm:spPr/>
      <dgm:t>
        <a:bodyPr/>
        <a:lstStyle/>
        <a:p>
          <a:r>
            <a:rPr lang="en-US"/>
            <a:t>Demonstrations</a:t>
          </a:r>
        </a:p>
      </dgm:t>
    </dgm:pt>
    <dgm:pt modelId="{C987F747-A569-4298-BCBD-B2807F34CFEB}" type="parTrans" cxnId="{8863925C-05BC-42EF-99E3-E47532472FA4}">
      <dgm:prSet/>
      <dgm:spPr/>
      <dgm:t>
        <a:bodyPr/>
        <a:lstStyle/>
        <a:p>
          <a:endParaRPr lang="en-US"/>
        </a:p>
      </dgm:t>
    </dgm:pt>
    <dgm:pt modelId="{37A39260-2F42-4264-80D6-471C7EF1357E}" type="sibTrans" cxnId="{8863925C-05BC-42EF-99E3-E47532472FA4}">
      <dgm:prSet/>
      <dgm:spPr/>
      <dgm:t>
        <a:bodyPr/>
        <a:lstStyle/>
        <a:p>
          <a:endParaRPr lang="en-US"/>
        </a:p>
      </dgm:t>
    </dgm:pt>
    <dgm:pt modelId="{43D70720-594A-48CC-9B1B-3AD733CA3519}">
      <dgm:prSet/>
      <dgm:spPr/>
      <dgm:t>
        <a:bodyPr/>
        <a:lstStyle/>
        <a:p>
          <a:r>
            <a:rPr lang="en-US"/>
            <a:t>Group collaboration</a:t>
          </a:r>
        </a:p>
      </dgm:t>
    </dgm:pt>
    <dgm:pt modelId="{78F31F78-CF3F-4D0B-9235-93952D2DAA51}" type="parTrans" cxnId="{CC103C30-5495-4B27-B41B-AC3597BD60C3}">
      <dgm:prSet/>
      <dgm:spPr/>
      <dgm:t>
        <a:bodyPr/>
        <a:lstStyle/>
        <a:p>
          <a:endParaRPr lang="en-US"/>
        </a:p>
      </dgm:t>
    </dgm:pt>
    <dgm:pt modelId="{850508B4-F6AE-4D05-AD2E-79DEECDF81E0}" type="sibTrans" cxnId="{CC103C30-5495-4B27-B41B-AC3597BD60C3}">
      <dgm:prSet/>
      <dgm:spPr/>
      <dgm:t>
        <a:bodyPr/>
        <a:lstStyle/>
        <a:p>
          <a:endParaRPr lang="en-US"/>
        </a:p>
      </dgm:t>
    </dgm:pt>
    <dgm:pt modelId="{40CA8E69-CC9B-4DDB-85A1-94D3FA8142BB}">
      <dgm:prSet/>
      <dgm:spPr/>
      <dgm:t>
        <a:bodyPr/>
        <a:lstStyle/>
        <a:p>
          <a:r>
            <a:rPr lang="en-US"/>
            <a:t>Discussion</a:t>
          </a:r>
        </a:p>
      </dgm:t>
    </dgm:pt>
    <dgm:pt modelId="{0468C3D4-72AF-4B88-A11D-4C170418DEA7}" type="parTrans" cxnId="{D9083FD3-CFF2-477D-AA0D-E618A915D2F6}">
      <dgm:prSet/>
      <dgm:spPr/>
      <dgm:t>
        <a:bodyPr/>
        <a:lstStyle/>
        <a:p>
          <a:endParaRPr lang="en-US"/>
        </a:p>
      </dgm:t>
    </dgm:pt>
    <dgm:pt modelId="{B5BA45D9-4135-439E-88AA-47ADC5F95775}" type="sibTrans" cxnId="{D9083FD3-CFF2-477D-AA0D-E618A915D2F6}">
      <dgm:prSet/>
      <dgm:spPr/>
      <dgm:t>
        <a:bodyPr/>
        <a:lstStyle/>
        <a:p>
          <a:endParaRPr lang="en-US"/>
        </a:p>
      </dgm:t>
    </dgm:pt>
    <dgm:pt modelId="{5B714C8F-1F31-4194-8E26-72DC646E41B2}">
      <dgm:prSet/>
      <dgm:spPr/>
      <dgm:t>
        <a:bodyPr/>
        <a:lstStyle/>
        <a:p>
          <a:r>
            <a:rPr lang="en-US"/>
            <a:t>Etc.</a:t>
          </a:r>
        </a:p>
      </dgm:t>
    </dgm:pt>
    <dgm:pt modelId="{01367EEB-7242-48B2-B371-5AF87D23D5CF}" type="parTrans" cxnId="{A07DFF32-1FBA-4E0A-A34F-87546E3DAA07}">
      <dgm:prSet/>
      <dgm:spPr/>
      <dgm:t>
        <a:bodyPr/>
        <a:lstStyle/>
        <a:p>
          <a:endParaRPr lang="en-US"/>
        </a:p>
      </dgm:t>
    </dgm:pt>
    <dgm:pt modelId="{8F391AE1-5E6D-4803-BE16-0BDABB1574D6}" type="sibTrans" cxnId="{A07DFF32-1FBA-4E0A-A34F-87546E3DAA07}">
      <dgm:prSet/>
      <dgm:spPr/>
      <dgm:t>
        <a:bodyPr/>
        <a:lstStyle/>
        <a:p>
          <a:endParaRPr lang="en-US"/>
        </a:p>
      </dgm:t>
    </dgm:pt>
    <dgm:pt modelId="{1B2855E8-B52B-4E8E-AB3C-29B29D1D6B9C}" type="pres">
      <dgm:prSet presAssocID="{DFDF34A2-458C-40EE-84ED-2BAB973883B0}" presName="Name0" presStyleCnt="0">
        <dgm:presLayoutVars>
          <dgm:dir/>
          <dgm:resizeHandles val="exact"/>
        </dgm:presLayoutVars>
      </dgm:prSet>
      <dgm:spPr/>
    </dgm:pt>
    <dgm:pt modelId="{8152EA34-54B1-485A-BD16-2E0B848332D6}" type="pres">
      <dgm:prSet presAssocID="{54ECED56-9C0C-4C62-949E-39F0429274CD}" presName="node" presStyleLbl="node1" presStyleIdx="0" presStyleCnt="9">
        <dgm:presLayoutVars>
          <dgm:bulletEnabled val="1"/>
        </dgm:presLayoutVars>
      </dgm:prSet>
      <dgm:spPr/>
    </dgm:pt>
    <dgm:pt modelId="{A3806571-9D6D-4ABF-991D-4D86FBBF2B10}" type="pres">
      <dgm:prSet presAssocID="{4E98B3C5-04A3-4750-9E32-4038E1C67923}" presName="sibTrans" presStyleLbl="sibTrans1D1" presStyleIdx="0" presStyleCnt="8"/>
      <dgm:spPr/>
    </dgm:pt>
    <dgm:pt modelId="{479B5BB3-7BDE-4814-95C4-032EB9950EB5}" type="pres">
      <dgm:prSet presAssocID="{4E98B3C5-04A3-4750-9E32-4038E1C67923}" presName="connectorText" presStyleLbl="sibTrans1D1" presStyleIdx="0" presStyleCnt="8"/>
      <dgm:spPr/>
    </dgm:pt>
    <dgm:pt modelId="{7BEA59F7-08A6-4827-BFCF-70F6B089712F}" type="pres">
      <dgm:prSet presAssocID="{ACF2802F-4436-4136-A271-78A4CA0A8898}" presName="node" presStyleLbl="node1" presStyleIdx="1" presStyleCnt="9">
        <dgm:presLayoutVars>
          <dgm:bulletEnabled val="1"/>
        </dgm:presLayoutVars>
      </dgm:prSet>
      <dgm:spPr/>
    </dgm:pt>
    <dgm:pt modelId="{E356AA84-8CBD-4278-A005-C15068CB01AA}" type="pres">
      <dgm:prSet presAssocID="{69F136C3-5AEE-4007-BF71-A204A331154A}" presName="sibTrans" presStyleLbl="sibTrans1D1" presStyleIdx="1" presStyleCnt="8"/>
      <dgm:spPr/>
    </dgm:pt>
    <dgm:pt modelId="{1901401B-ECFF-4718-A81B-1E30DF07B05F}" type="pres">
      <dgm:prSet presAssocID="{69F136C3-5AEE-4007-BF71-A204A331154A}" presName="connectorText" presStyleLbl="sibTrans1D1" presStyleIdx="1" presStyleCnt="8"/>
      <dgm:spPr/>
    </dgm:pt>
    <dgm:pt modelId="{5F4473CE-D779-417F-8B42-0AB723F74EF7}" type="pres">
      <dgm:prSet presAssocID="{B333CF5D-BFA3-4D39-9AC9-368E28D9689C}" presName="node" presStyleLbl="node1" presStyleIdx="2" presStyleCnt="9">
        <dgm:presLayoutVars>
          <dgm:bulletEnabled val="1"/>
        </dgm:presLayoutVars>
      </dgm:prSet>
      <dgm:spPr/>
    </dgm:pt>
    <dgm:pt modelId="{2F533587-5540-4065-B778-3949328ADF85}" type="pres">
      <dgm:prSet presAssocID="{7A33C046-5F13-41A8-BAAD-B2F5FF3D33BE}" presName="sibTrans" presStyleLbl="sibTrans1D1" presStyleIdx="2" presStyleCnt="8"/>
      <dgm:spPr/>
    </dgm:pt>
    <dgm:pt modelId="{8FFE8BA6-062A-4732-93F9-C1019CA197F2}" type="pres">
      <dgm:prSet presAssocID="{7A33C046-5F13-41A8-BAAD-B2F5FF3D33BE}" presName="connectorText" presStyleLbl="sibTrans1D1" presStyleIdx="2" presStyleCnt="8"/>
      <dgm:spPr/>
    </dgm:pt>
    <dgm:pt modelId="{5E73F78E-B760-4AB2-B206-ABFE6BBEADC1}" type="pres">
      <dgm:prSet presAssocID="{8548880C-252C-44A0-8EE1-B04C4AB6576F}" presName="node" presStyleLbl="node1" presStyleIdx="3" presStyleCnt="9">
        <dgm:presLayoutVars>
          <dgm:bulletEnabled val="1"/>
        </dgm:presLayoutVars>
      </dgm:prSet>
      <dgm:spPr/>
    </dgm:pt>
    <dgm:pt modelId="{6987DB39-6B95-4A11-9566-6BB63172C327}" type="pres">
      <dgm:prSet presAssocID="{B0397DC3-23A0-466E-BAE1-2AD2E1680C16}" presName="sibTrans" presStyleLbl="sibTrans1D1" presStyleIdx="3" presStyleCnt="8"/>
      <dgm:spPr/>
    </dgm:pt>
    <dgm:pt modelId="{E66F52C9-8D42-46C8-BDD2-C5A03253E6E5}" type="pres">
      <dgm:prSet presAssocID="{B0397DC3-23A0-466E-BAE1-2AD2E1680C16}" presName="connectorText" presStyleLbl="sibTrans1D1" presStyleIdx="3" presStyleCnt="8"/>
      <dgm:spPr/>
    </dgm:pt>
    <dgm:pt modelId="{E7DDB7E0-33D8-402C-8C4A-EA75706BA958}" type="pres">
      <dgm:prSet presAssocID="{9D99A65D-76DE-4BA0-AFDE-D5106AADABE3}" presName="node" presStyleLbl="node1" presStyleIdx="4" presStyleCnt="9">
        <dgm:presLayoutVars>
          <dgm:bulletEnabled val="1"/>
        </dgm:presLayoutVars>
      </dgm:prSet>
      <dgm:spPr/>
    </dgm:pt>
    <dgm:pt modelId="{AD255CE0-D49D-4704-A58E-B54EEB1802C5}" type="pres">
      <dgm:prSet presAssocID="{856F2FB2-BD8C-4473-9405-0BFDA1320AF9}" presName="sibTrans" presStyleLbl="sibTrans1D1" presStyleIdx="4" presStyleCnt="8"/>
      <dgm:spPr/>
    </dgm:pt>
    <dgm:pt modelId="{FB02B052-74F5-49ED-898D-344D6EC04AE4}" type="pres">
      <dgm:prSet presAssocID="{856F2FB2-BD8C-4473-9405-0BFDA1320AF9}" presName="connectorText" presStyleLbl="sibTrans1D1" presStyleIdx="4" presStyleCnt="8"/>
      <dgm:spPr/>
    </dgm:pt>
    <dgm:pt modelId="{C78375D3-B502-458C-83DA-662A1053B1E4}" type="pres">
      <dgm:prSet presAssocID="{7DDCF0E8-E67F-42F8-B3DE-34056A59C03C}" presName="node" presStyleLbl="node1" presStyleIdx="5" presStyleCnt="9">
        <dgm:presLayoutVars>
          <dgm:bulletEnabled val="1"/>
        </dgm:presLayoutVars>
      </dgm:prSet>
      <dgm:spPr/>
    </dgm:pt>
    <dgm:pt modelId="{B9AC0927-858A-4C80-9DAA-6B00BA3082ED}" type="pres">
      <dgm:prSet presAssocID="{37A39260-2F42-4264-80D6-471C7EF1357E}" presName="sibTrans" presStyleLbl="sibTrans1D1" presStyleIdx="5" presStyleCnt="8"/>
      <dgm:spPr/>
    </dgm:pt>
    <dgm:pt modelId="{3F9AC670-8517-4BE3-B573-C053B36F6698}" type="pres">
      <dgm:prSet presAssocID="{37A39260-2F42-4264-80D6-471C7EF1357E}" presName="connectorText" presStyleLbl="sibTrans1D1" presStyleIdx="5" presStyleCnt="8"/>
      <dgm:spPr/>
    </dgm:pt>
    <dgm:pt modelId="{A55FBC3C-E03D-426B-9CA5-6CE0181FDD6D}" type="pres">
      <dgm:prSet presAssocID="{43D70720-594A-48CC-9B1B-3AD733CA3519}" presName="node" presStyleLbl="node1" presStyleIdx="6" presStyleCnt="9">
        <dgm:presLayoutVars>
          <dgm:bulletEnabled val="1"/>
        </dgm:presLayoutVars>
      </dgm:prSet>
      <dgm:spPr/>
    </dgm:pt>
    <dgm:pt modelId="{520AA0D9-F0E9-4D52-900B-539BC315626B}" type="pres">
      <dgm:prSet presAssocID="{850508B4-F6AE-4D05-AD2E-79DEECDF81E0}" presName="sibTrans" presStyleLbl="sibTrans1D1" presStyleIdx="6" presStyleCnt="8"/>
      <dgm:spPr/>
    </dgm:pt>
    <dgm:pt modelId="{3171B0A5-487D-4F57-80FB-A1A66D70447F}" type="pres">
      <dgm:prSet presAssocID="{850508B4-F6AE-4D05-AD2E-79DEECDF81E0}" presName="connectorText" presStyleLbl="sibTrans1D1" presStyleIdx="6" presStyleCnt="8"/>
      <dgm:spPr/>
    </dgm:pt>
    <dgm:pt modelId="{06CD23BA-9EFB-4A69-80F4-FBFB958F4632}" type="pres">
      <dgm:prSet presAssocID="{40CA8E69-CC9B-4DDB-85A1-94D3FA8142BB}" presName="node" presStyleLbl="node1" presStyleIdx="7" presStyleCnt="9">
        <dgm:presLayoutVars>
          <dgm:bulletEnabled val="1"/>
        </dgm:presLayoutVars>
      </dgm:prSet>
      <dgm:spPr/>
    </dgm:pt>
    <dgm:pt modelId="{3725C7F6-F6D7-43FC-9EEF-85D5B00CC100}" type="pres">
      <dgm:prSet presAssocID="{B5BA45D9-4135-439E-88AA-47ADC5F95775}" presName="sibTrans" presStyleLbl="sibTrans1D1" presStyleIdx="7" presStyleCnt="8"/>
      <dgm:spPr/>
    </dgm:pt>
    <dgm:pt modelId="{B27D012E-2A87-41CC-A520-6DB2B81E9E49}" type="pres">
      <dgm:prSet presAssocID="{B5BA45D9-4135-439E-88AA-47ADC5F95775}" presName="connectorText" presStyleLbl="sibTrans1D1" presStyleIdx="7" presStyleCnt="8"/>
      <dgm:spPr/>
    </dgm:pt>
    <dgm:pt modelId="{D448E0F6-AEB6-4805-8779-E851E0D59270}" type="pres">
      <dgm:prSet presAssocID="{5B714C8F-1F31-4194-8E26-72DC646E41B2}" presName="node" presStyleLbl="node1" presStyleIdx="8" presStyleCnt="9">
        <dgm:presLayoutVars>
          <dgm:bulletEnabled val="1"/>
        </dgm:presLayoutVars>
      </dgm:prSet>
      <dgm:spPr/>
    </dgm:pt>
  </dgm:ptLst>
  <dgm:cxnLst>
    <dgm:cxn modelId="{9B708406-6328-4090-8240-B0B4F1D8BF9F}" type="presOf" srcId="{B333CF5D-BFA3-4D39-9AC9-368E28D9689C}" destId="{5F4473CE-D779-417F-8B42-0AB723F74EF7}" srcOrd="0" destOrd="0" presId="urn:microsoft.com/office/officeart/2016/7/layout/RepeatingBendingProcessNew"/>
    <dgm:cxn modelId="{9E8FE10A-9FFB-42CC-B373-3CA5223C5194}" type="presOf" srcId="{7A33C046-5F13-41A8-BAAD-B2F5FF3D33BE}" destId="{2F533587-5540-4065-B778-3949328ADF85}" srcOrd="0" destOrd="0" presId="urn:microsoft.com/office/officeart/2016/7/layout/RepeatingBendingProcessNew"/>
    <dgm:cxn modelId="{DB39E90C-987A-4A9C-99F2-C4D0FF201169}" type="presOf" srcId="{B5BA45D9-4135-439E-88AA-47ADC5F95775}" destId="{B27D012E-2A87-41CC-A520-6DB2B81E9E49}" srcOrd="1" destOrd="0" presId="urn:microsoft.com/office/officeart/2016/7/layout/RepeatingBendingProcessNew"/>
    <dgm:cxn modelId="{07B7F718-D917-41F5-93B0-F4AE167BEB97}" type="presOf" srcId="{850508B4-F6AE-4D05-AD2E-79DEECDF81E0}" destId="{520AA0D9-F0E9-4D52-900B-539BC315626B}" srcOrd="0" destOrd="0" presId="urn:microsoft.com/office/officeart/2016/7/layout/RepeatingBendingProcessNew"/>
    <dgm:cxn modelId="{7423401B-CBAB-4BCE-BC8C-F1FC4FBDA53E}" srcId="{DFDF34A2-458C-40EE-84ED-2BAB973883B0}" destId="{9D99A65D-76DE-4BA0-AFDE-D5106AADABE3}" srcOrd="4" destOrd="0" parTransId="{FE6AFB40-A2B3-453B-BDB5-F9FBB42D7D07}" sibTransId="{856F2FB2-BD8C-4473-9405-0BFDA1320AF9}"/>
    <dgm:cxn modelId="{A1FF691B-D5C8-482C-BF08-0F21958B2770}" type="presOf" srcId="{4E98B3C5-04A3-4750-9E32-4038E1C67923}" destId="{479B5BB3-7BDE-4814-95C4-032EB9950EB5}" srcOrd="1" destOrd="0" presId="urn:microsoft.com/office/officeart/2016/7/layout/RepeatingBendingProcessNew"/>
    <dgm:cxn modelId="{2999A622-8F4B-4FDA-A569-A0A6802A2132}" type="presOf" srcId="{37A39260-2F42-4264-80D6-471C7EF1357E}" destId="{3F9AC670-8517-4BE3-B573-C053B36F6698}" srcOrd="1" destOrd="0" presId="urn:microsoft.com/office/officeart/2016/7/layout/RepeatingBendingProcessNew"/>
    <dgm:cxn modelId="{EB059525-6EC8-42FA-8511-E38081AD3826}" type="presOf" srcId="{37A39260-2F42-4264-80D6-471C7EF1357E}" destId="{B9AC0927-858A-4C80-9DAA-6B00BA3082ED}" srcOrd="0" destOrd="0" presId="urn:microsoft.com/office/officeart/2016/7/layout/RepeatingBendingProcessNew"/>
    <dgm:cxn modelId="{45A96C28-F89D-4950-81EA-B315955CADB7}" type="presOf" srcId="{69F136C3-5AEE-4007-BF71-A204A331154A}" destId="{E356AA84-8CBD-4278-A005-C15068CB01AA}" srcOrd="0" destOrd="0" presId="urn:microsoft.com/office/officeart/2016/7/layout/RepeatingBendingProcessNew"/>
    <dgm:cxn modelId="{2C6E412F-EEAE-49D9-B9B6-6F1B69B427FB}" srcId="{DFDF34A2-458C-40EE-84ED-2BAB973883B0}" destId="{54ECED56-9C0C-4C62-949E-39F0429274CD}" srcOrd="0" destOrd="0" parTransId="{9ECBC181-476D-422F-A63F-AE4D9B891113}" sibTransId="{4E98B3C5-04A3-4750-9E32-4038E1C67923}"/>
    <dgm:cxn modelId="{CC103C30-5495-4B27-B41B-AC3597BD60C3}" srcId="{DFDF34A2-458C-40EE-84ED-2BAB973883B0}" destId="{43D70720-594A-48CC-9B1B-3AD733CA3519}" srcOrd="6" destOrd="0" parTransId="{78F31F78-CF3F-4D0B-9235-93952D2DAA51}" sibTransId="{850508B4-F6AE-4D05-AD2E-79DEECDF81E0}"/>
    <dgm:cxn modelId="{F941F331-764C-409B-941D-0DB96B0A5FC5}" type="presOf" srcId="{B0397DC3-23A0-466E-BAE1-2AD2E1680C16}" destId="{6987DB39-6B95-4A11-9566-6BB63172C327}" srcOrd="0" destOrd="0" presId="urn:microsoft.com/office/officeart/2016/7/layout/RepeatingBendingProcessNew"/>
    <dgm:cxn modelId="{A07DFF32-1FBA-4E0A-A34F-87546E3DAA07}" srcId="{DFDF34A2-458C-40EE-84ED-2BAB973883B0}" destId="{5B714C8F-1F31-4194-8E26-72DC646E41B2}" srcOrd="8" destOrd="0" parTransId="{01367EEB-7242-48B2-B371-5AF87D23D5CF}" sibTransId="{8F391AE1-5E6D-4803-BE16-0BDABB1574D6}"/>
    <dgm:cxn modelId="{E0BE4D3C-9859-467F-B779-327587CBED88}" type="presOf" srcId="{7A33C046-5F13-41A8-BAAD-B2F5FF3D33BE}" destId="{8FFE8BA6-062A-4732-93F9-C1019CA197F2}" srcOrd="1" destOrd="0" presId="urn:microsoft.com/office/officeart/2016/7/layout/RepeatingBendingProcessNew"/>
    <dgm:cxn modelId="{8863925C-05BC-42EF-99E3-E47532472FA4}" srcId="{DFDF34A2-458C-40EE-84ED-2BAB973883B0}" destId="{7DDCF0E8-E67F-42F8-B3DE-34056A59C03C}" srcOrd="5" destOrd="0" parTransId="{C987F747-A569-4298-BCBD-B2807F34CFEB}" sibTransId="{37A39260-2F42-4264-80D6-471C7EF1357E}"/>
    <dgm:cxn modelId="{FDBD9441-D461-4EA0-B1EC-154D38BDF962}" type="presOf" srcId="{B0397DC3-23A0-466E-BAE1-2AD2E1680C16}" destId="{E66F52C9-8D42-46C8-BDD2-C5A03253E6E5}" srcOrd="1" destOrd="0" presId="urn:microsoft.com/office/officeart/2016/7/layout/RepeatingBendingProcessNew"/>
    <dgm:cxn modelId="{4D838B43-360C-48F4-81BD-866057F5BAF9}" srcId="{DFDF34A2-458C-40EE-84ED-2BAB973883B0}" destId="{B333CF5D-BFA3-4D39-9AC9-368E28D9689C}" srcOrd="2" destOrd="0" parTransId="{45904CFE-E199-4277-A5B4-C2EAC4BCC2A3}" sibTransId="{7A33C046-5F13-41A8-BAAD-B2F5FF3D33BE}"/>
    <dgm:cxn modelId="{E539746A-BACC-46E0-9921-16951A58F632}" type="presOf" srcId="{43D70720-594A-48CC-9B1B-3AD733CA3519}" destId="{A55FBC3C-E03D-426B-9CA5-6CE0181FDD6D}" srcOrd="0" destOrd="0" presId="urn:microsoft.com/office/officeart/2016/7/layout/RepeatingBendingProcessNew"/>
    <dgm:cxn modelId="{5B59576B-ADBC-440D-91B3-7608538E1CF5}" type="presOf" srcId="{856F2FB2-BD8C-4473-9405-0BFDA1320AF9}" destId="{FB02B052-74F5-49ED-898D-344D6EC04AE4}" srcOrd="1" destOrd="0" presId="urn:microsoft.com/office/officeart/2016/7/layout/RepeatingBendingProcessNew"/>
    <dgm:cxn modelId="{AA36AA4B-FA0A-4712-91AE-F34710728310}" srcId="{DFDF34A2-458C-40EE-84ED-2BAB973883B0}" destId="{ACF2802F-4436-4136-A271-78A4CA0A8898}" srcOrd="1" destOrd="0" parTransId="{B05C660B-A8D8-4434-970E-C39AAA7564D7}" sibTransId="{69F136C3-5AEE-4007-BF71-A204A331154A}"/>
    <dgm:cxn modelId="{29C2D07C-1D5B-4FD7-BD16-B6FBD271741A}" type="presOf" srcId="{DFDF34A2-458C-40EE-84ED-2BAB973883B0}" destId="{1B2855E8-B52B-4E8E-AB3C-29B29D1D6B9C}" srcOrd="0" destOrd="0" presId="urn:microsoft.com/office/officeart/2016/7/layout/RepeatingBendingProcessNew"/>
    <dgm:cxn modelId="{96D3F881-A893-47A8-AE2A-48314C418B40}" type="presOf" srcId="{9D99A65D-76DE-4BA0-AFDE-D5106AADABE3}" destId="{E7DDB7E0-33D8-402C-8C4A-EA75706BA958}" srcOrd="0" destOrd="0" presId="urn:microsoft.com/office/officeart/2016/7/layout/RepeatingBendingProcessNew"/>
    <dgm:cxn modelId="{E117D693-4925-40EB-ACAD-CDF7D5038122}" type="presOf" srcId="{69F136C3-5AEE-4007-BF71-A204A331154A}" destId="{1901401B-ECFF-4718-A81B-1E30DF07B05F}" srcOrd="1" destOrd="0" presId="urn:microsoft.com/office/officeart/2016/7/layout/RepeatingBendingProcessNew"/>
    <dgm:cxn modelId="{AB07FD98-A36F-4A98-BA8B-6D7C354C25EB}" type="presOf" srcId="{4E98B3C5-04A3-4750-9E32-4038E1C67923}" destId="{A3806571-9D6D-4ABF-991D-4D86FBBF2B10}" srcOrd="0" destOrd="0" presId="urn:microsoft.com/office/officeart/2016/7/layout/RepeatingBendingProcessNew"/>
    <dgm:cxn modelId="{CB21399B-127E-4704-86EB-AE3C14CDB32C}" type="presOf" srcId="{7DDCF0E8-E67F-42F8-B3DE-34056A59C03C}" destId="{C78375D3-B502-458C-83DA-662A1053B1E4}" srcOrd="0" destOrd="0" presId="urn:microsoft.com/office/officeart/2016/7/layout/RepeatingBendingProcessNew"/>
    <dgm:cxn modelId="{2C1D409D-3AD4-4FA7-BF3A-1F2254200F04}" type="presOf" srcId="{54ECED56-9C0C-4C62-949E-39F0429274CD}" destId="{8152EA34-54B1-485A-BD16-2E0B848332D6}" srcOrd="0" destOrd="0" presId="urn:microsoft.com/office/officeart/2016/7/layout/RepeatingBendingProcessNew"/>
    <dgm:cxn modelId="{604A15B0-A724-45A3-8F39-C7BC12EFD227}" type="presOf" srcId="{40CA8E69-CC9B-4DDB-85A1-94D3FA8142BB}" destId="{06CD23BA-9EFB-4A69-80F4-FBFB958F4632}" srcOrd="0" destOrd="0" presId="urn:microsoft.com/office/officeart/2016/7/layout/RepeatingBendingProcessNew"/>
    <dgm:cxn modelId="{18C1A2B2-4208-4011-84BC-FFB007BBE72B}" type="presOf" srcId="{5B714C8F-1F31-4194-8E26-72DC646E41B2}" destId="{D448E0F6-AEB6-4805-8779-E851E0D59270}" srcOrd="0" destOrd="0" presId="urn:microsoft.com/office/officeart/2016/7/layout/RepeatingBendingProcessNew"/>
    <dgm:cxn modelId="{E7150BBE-D6DA-4BB6-8CC7-B9A54FA68323}" srcId="{DFDF34A2-458C-40EE-84ED-2BAB973883B0}" destId="{8548880C-252C-44A0-8EE1-B04C4AB6576F}" srcOrd="3" destOrd="0" parTransId="{7123B8DB-7135-4E21-A2A3-416B51E2B65A}" sibTransId="{B0397DC3-23A0-466E-BAE1-2AD2E1680C16}"/>
    <dgm:cxn modelId="{1FCD70CF-C7F6-4C1C-B21F-DD627322B4BF}" type="presOf" srcId="{B5BA45D9-4135-439E-88AA-47ADC5F95775}" destId="{3725C7F6-F6D7-43FC-9EEF-85D5B00CC100}" srcOrd="0" destOrd="0" presId="urn:microsoft.com/office/officeart/2016/7/layout/RepeatingBendingProcessNew"/>
    <dgm:cxn modelId="{D9083FD3-CFF2-477D-AA0D-E618A915D2F6}" srcId="{DFDF34A2-458C-40EE-84ED-2BAB973883B0}" destId="{40CA8E69-CC9B-4DDB-85A1-94D3FA8142BB}" srcOrd="7" destOrd="0" parTransId="{0468C3D4-72AF-4B88-A11D-4C170418DEA7}" sibTransId="{B5BA45D9-4135-439E-88AA-47ADC5F95775}"/>
    <dgm:cxn modelId="{FF92B1D4-D21A-4B06-B02D-A250F2C4CC3D}" type="presOf" srcId="{856F2FB2-BD8C-4473-9405-0BFDA1320AF9}" destId="{AD255CE0-D49D-4704-A58E-B54EEB1802C5}" srcOrd="0" destOrd="0" presId="urn:microsoft.com/office/officeart/2016/7/layout/RepeatingBendingProcessNew"/>
    <dgm:cxn modelId="{34D6D4E2-389B-4145-BC00-9E102C3A17EC}" type="presOf" srcId="{850508B4-F6AE-4D05-AD2E-79DEECDF81E0}" destId="{3171B0A5-487D-4F57-80FB-A1A66D70447F}" srcOrd="1" destOrd="0" presId="urn:microsoft.com/office/officeart/2016/7/layout/RepeatingBendingProcessNew"/>
    <dgm:cxn modelId="{7CACAFF5-BD76-4AB2-82D5-E7B4A7B7C8B7}" type="presOf" srcId="{ACF2802F-4436-4136-A271-78A4CA0A8898}" destId="{7BEA59F7-08A6-4827-BFCF-70F6B089712F}" srcOrd="0" destOrd="0" presId="urn:microsoft.com/office/officeart/2016/7/layout/RepeatingBendingProcessNew"/>
    <dgm:cxn modelId="{5158FAF6-23B7-4416-A753-AC9290E74C2F}" type="presOf" srcId="{8548880C-252C-44A0-8EE1-B04C4AB6576F}" destId="{5E73F78E-B760-4AB2-B206-ABFE6BBEADC1}" srcOrd="0" destOrd="0" presId="urn:microsoft.com/office/officeart/2016/7/layout/RepeatingBendingProcessNew"/>
    <dgm:cxn modelId="{C54BD652-BAD4-4D9F-8068-D65C8F571762}" type="presParOf" srcId="{1B2855E8-B52B-4E8E-AB3C-29B29D1D6B9C}" destId="{8152EA34-54B1-485A-BD16-2E0B848332D6}" srcOrd="0" destOrd="0" presId="urn:microsoft.com/office/officeart/2016/7/layout/RepeatingBendingProcessNew"/>
    <dgm:cxn modelId="{A983ABFC-8FE4-45C1-A86D-985814F17B52}" type="presParOf" srcId="{1B2855E8-B52B-4E8E-AB3C-29B29D1D6B9C}" destId="{A3806571-9D6D-4ABF-991D-4D86FBBF2B10}" srcOrd="1" destOrd="0" presId="urn:microsoft.com/office/officeart/2016/7/layout/RepeatingBendingProcessNew"/>
    <dgm:cxn modelId="{BEEABD33-CAB6-4C5A-A6FA-A8DF990F3DFE}" type="presParOf" srcId="{A3806571-9D6D-4ABF-991D-4D86FBBF2B10}" destId="{479B5BB3-7BDE-4814-95C4-032EB9950EB5}" srcOrd="0" destOrd="0" presId="urn:microsoft.com/office/officeart/2016/7/layout/RepeatingBendingProcessNew"/>
    <dgm:cxn modelId="{F0AB11A9-777D-43F0-969E-D9966FD91881}" type="presParOf" srcId="{1B2855E8-B52B-4E8E-AB3C-29B29D1D6B9C}" destId="{7BEA59F7-08A6-4827-BFCF-70F6B089712F}" srcOrd="2" destOrd="0" presId="urn:microsoft.com/office/officeart/2016/7/layout/RepeatingBendingProcessNew"/>
    <dgm:cxn modelId="{84771B0C-52E1-4365-B550-F395EFFBA815}" type="presParOf" srcId="{1B2855E8-B52B-4E8E-AB3C-29B29D1D6B9C}" destId="{E356AA84-8CBD-4278-A005-C15068CB01AA}" srcOrd="3" destOrd="0" presId="urn:microsoft.com/office/officeart/2016/7/layout/RepeatingBendingProcessNew"/>
    <dgm:cxn modelId="{311EE4D6-62B9-4A6E-984F-029D71F79347}" type="presParOf" srcId="{E356AA84-8CBD-4278-A005-C15068CB01AA}" destId="{1901401B-ECFF-4718-A81B-1E30DF07B05F}" srcOrd="0" destOrd="0" presId="urn:microsoft.com/office/officeart/2016/7/layout/RepeatingBendingProcessNew"/>
    <dgm:cxn modelId="{09394383-6B0B-4A01-97FE-21C4F094B07F}" type="presParOf" srcId="{1B2855E8-B52B-4E8E-AB3C-29B29D1D6B9C}" destId="{5F4473CE-D779-417F-8B42-0AB723F74EF7}" srcOrd="4" destOrd="0" presId="urn:microsoft.com/office/officeart/2016/7/layout/RepeatingBendingProcessNew"/>
    <dgm:cxn modelId="{793E5C56-0657-4B0E-A7BE-670AF6C8254A}" type="presParOf" srcId="{1B2855E8-B52B-4E8E-AB3C-29B29D1D6B9C}" destId="{2F533587-5540-4065-B778-3949328ADF85}" srcOrd="5" destOrd="0" presId="urn:microsoft.com/office/officeart/2016/7/layout/RepeatingBendingProcessNew"/>
    <dgm:cxn modelId="{5AFED9FB-911F-45BA-A2BC-06BECA5F2014}" type="presParOf" srcId="{2F533587-5540-4065-B778-3949328ADF85}" destId="{8FFE8BA6-062A-4732-93F9-C1019CA197F2}" srcOrd="0" destOrd="0" presId="urn:microsoft.com/office/officeart/2016/7/layout/RepeatingBendingProcessNew"/>
    <dgm:cxn modelId="{5983ED7F-1A04-419F-AC4A-C9094C3ABAFE}" type="presParOf" srcId="{1B2855E8-B52B-4E8E-AB3C-29B29D1D6B9C}" destId="{5E73F78E-B760-4AB2-B206-ABFE6BBEADC1}" srcOrd="6" destOrd="0" presId="urn:microsoft.com/office/officeart/2016/7/layout/RepeatingBendingProcessNew"/>
    <dgm:cxn modelId="{0C57AFFD-4616-48DA-9A3E-3D8194B7677C}" type="presParOf" srcId="{1B2855E8-B52B-4E8E-AB3C-29B29D1D6B9C}" destId="{6987DB39-6B95-4A11-9566-6BB63172C327}" srcOrd="7" destOrd="0" presId="urn:microsoft.com/office/officeart/2016/7/layout/RepeatingBendingProcessNew"/>
    <dgm:cxn modelId="{2B072DE9-A93B-4AA1-9858-0EA7045DB9DD}" type="presParOf" srcId="{6987DB39-6B95-4A11-9566-6BB63172C327}" destId="{E66F52C9-8D42-46C8-BDD2-C5A03253E6E5}" srcOrd="0" destOrd="0" presId="urn:microsoft.com/office/officeart/2016/7/layout/RepeatingBendingProcessNew"/>
    <dgm:cxn modelId="{D0F73DB3-3CFE-4D3A-BBE5-0E1A4DD405C7}" type="presParOf" srcId="{1B2855E8-B52B-4E8E-AB3C-29B29D1D6B9C}" destId="{E7DDB7E0-33D8-402C-8C4A-EA75706BA958}" srcOrd="8" destOrd="0" presId="urn:microsoft.com/office/officeart/2016/7/layout/RepeatingBendingProcessNew"/>
    <dgm:cxn modelId="{EFA3D047-D0B1-42C5-AE47-E9856C59A8D2}" type="presParOf" srcId="{1B2855E8-B52B-4E8E-AB3C-29B29D1D6B9C}" destId="{AD255CE0-D49D-4704-A58E-B54EEB1802C5}" srcOrd="9" destOrd="0" presId="urn:microsoft.com/office/officeart/2016/7/layout/RepeatingBendingProcessNew"/>
    <dgm:cxn modelId="{5159FD6A-D1D1-42A0-9888-776380E511CD}" type="presParOf" srcId="{AD255CE0-D49D-4704-A58E-B54EEB1802C5}" destId="{FB02B052-74F5-49ED-898D-344D6EC04AE4}" srcOrd="0" destOrd="0" presId="urn:microsoft.com/office/officeart/2016/7/layout/RepeatingBendingProcessNew"/>
    <dgm:cxn modelId="{5C8A0139-8801-47EB-8237-FC3B612BB1C6}" type="presParOf" srcId="{1B2855E8-B52B-4E8E-AB3C-29B29D1D6B9C}" destId="{C78375D3-B502-458C-83DA-662A1053B1E4}" srcOrd="10" destOrd="0" presId="urn:microsoft.com/office/officeart/2016/7/layout/RepeatingBendingProcessNew"/>
    <dgm:cxn modelId="{D6551026-42E4-41D4-95CD-4A5891C1AF89}" type="presParOf" srcId="{1B2855E8-B52B-4E8E-AB3C-29B29D1D6B9C}" destId="{B9AC0927-858A-4C80-9DAA-6B00BA3082ED}" srcOrd="11" destOrd="0" presId="urn:microsoft.com/office/officeart/2016/7/layout/RepeatingBendingProcessNew"/>
    <dgm:cxn modelId="{08831452-8645-484B-B9EB-D0499F68D6EE}" type="presParOf" srcId="{B9AC0927-858A-4C80-9DAA-6B00BA3082ED}" destId="{3F9AC670-8517-4BE3-B573-C053B36F6698}" srcOrd="0" destOrd="0" presId="urn:microsoft.com/office/officeart/2016/7/layout/RepeatingBendingProcessNew"/>
    <dgm:cxn modelId="{07191142-DA34-4B33-8A9D-96A18FDC72AF}" type="presParOf" srcId="{1B2855E8-B52B-4E8E-AB3C-29B29D1D6B9C}" destId="{A55FBC3C-E03D-426B-9CA5-6CE0181FDD6D}" srcOrd="12" destOrd="0" presId="urn:microsoft.com/office/officeart/2016/7/layout/RepeatingBendingProcessNew"/>
    <dgm:cxn modelId="{1BC71CC3-DE6A-4002-886B-313C18F652F3}" type="presParOf" srcId="{1B2855E8-B52B-4E8E-AB3C-29B29D1D6B9C}" destId="{520AA0D9-F0E9-4D52-900B-539BC315626B}" srcOrd="13" destOrd="0" presId="urn:microsoft.com/office/officeart/2016/7/layout/RepeatingBendingProcessNew"/>
    <dgm:cxn modelId="{A3E9DAF5-2B9B-459D-A5ED-ECA8CC6488AC}" type="presParOf" srcId="{520AA0D9-F0E9-4D52-900B-539BC315626B}" destId="{3171B0A5-487D-4F57-80FB-A1A66D70447F}" srcOrd="0" destOrd="0" presId="urn:microsoft.com/office/officeart/2016/7/layout/RepeatingBendingProcessNew"/>
    <dgm:cxn modelId="{32E27610-FD14-4860-9752-BAD42E3B9EC6}" type="presParOf" srcId="{1B2855E8-B52B-4E8E-AB3C-29B29D1D6B9C}" destId="{06CD23BA-9EFB-4A69-80F4-FBFB958F4632}" srcOrd="14" destOrd="0" presId="urn:microsoft.com/office/officeart/2016/7/layout/RepeatingBendingProcessNew"/>
    <dgm:cxn modelId="{C488F0AA-37DB-458E-A79A-C318BE9079C3}" type="presParOf" srcId="{1B2855E8-B52B-4E8E-AB3C-29B29D1D6B9C}" destId="{3725C7F6-F6D7-43FC-9EEF-85D5B00CC100}" srcOrd="15" destOrd="0" presId="urn:microsoft.com/office/officeart/2016/7/layout/RepeatingBendingProcessNew"/>
    <dgm:cxn modelId="{40AE43AC-B728-4BC9-BBF1-CA7221655EAC}" type="presParOf" srcId="{3725C7F6-F6D7-43FC-9EEF-85D5B00CC100}" destId="{B27D012E-2A87-41CC-A520-6DB2B81E9E49}" srcOrd="0" destOrd="0" presId="urn:microsoft.com/office/officeart/2016/7/layout/RepeatingBendingProcessNew"/>
    <dgm:cxn modelId="{F3D8080A-25F9-4699-904F-DC9729166B8F}" type="presParOf" srcId="{1B2855E8-B52B-4E8E-AB3C-29B29D1D6B9C}" destId="{D448E0F6-AEB6-4805-8779-E851E0D59270}"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91D86F-33FC-45E4-A61F-D0F6FEDD20C0}" type="doc">
      <dgm:prSet loTypeId="urn:microsoft.com/office/officeart/2005/8/layout/cycle1" loCatId="cycle" qsTypeId="urn:microsoft.com/office/officeart/2005/8/quickstyle/simple5" qsCatId="simple" csTypeId="urn:microsoft.com/office/officeart/2005/8/colors/colorful1" csCatId="colorful" phldr="1"/>
      <dgm:spPr/>
      <dgm:t>
        <a:bodyPr/>
        <a:lstStyle/>
        <a:p>
          <a:endParaRPr lang="en-US"/>
        </a:p>
      </dgm:t>
    </dgm:pt>
    <dgm:pt modelId="{E66E528B-94CF-4A9A-949F-3C35EBB9EEEC}">
      <dgm:prSet/>
      <dgm:spPr/>
      <dgm:t>
        <a:bodyPr/>
        <a:lstStyle/>
        <a:p>
          <a:r>
            <a:rPr lang="en-US" b="1" dirty="0"/>
            <a:t>AUTHENTIC-Drawing on students' strength and interests?</a:t>
          </a:r>
          <a:endParaRPr lang="en-US" dirty="0"/>
        </a:p>
      </dgm:t>
    </dgm:pt>
    <dgm:pt modelId="{1184D79A-BC7B-4F80-A2E7-DA467DD30C78}" type="parTrans" cxnId="{36FC76E5-818A-4998-BC73-584272CF658C}">
      <dgm:prSet/>
      <dgm:spPr/>
      <dgm:t>
        <a:bodyPr/>
        <a:lstStyle/>
        <a:p>
          <a:endParaRPr lang="en-US"/>
        </a:p>
      </dgm:t>
    </dgm:pt>
    <dgm:pt modelId="{11117B98-E7AC-4A76-9CC8-BC7047B0BEEF}" type="sibTrans" cxnId="{36FC76E5-818A-4998-BC73-584272CF658C}">
      <dgm:prSet/>
      <dgm:spPr/>
      <dgm:t>
        <a:bodyPr/>
        <a:lstStyle/>
        <a:p>
          <a:endParaRPr lang="en-US"/>
        </a:p>
      </dgm:t>
    </dgm:pt>
    <dgm:pt modelId="{8C7435A1-8090-43C8-85CE-CB3F6A1977F0}">
      <dgm:prSet/>
      <dgm:spPr/>
      <dgm:t>
        <a:bodyPr/>
        <a:lstStyle/>
        <a:p>
          <a:r>
            <a:rPr lang="en-US" b="1"/>
            <a:t>INTERACTIVE- fostering participation and collaboration among learners?</a:t>
          </a:r>
          <a:endParaRPr lang="en-US"/>
        </a:p>
      </dgm:t>
    </dgm:pt>
    <dgm:pt modelId="{4245790B-6212-42CA-A220-C1F9039F20F3}" type="parTrans" cxnId="{04526119-D16E-4955-AC0B-C070D43D25F2}">
      <dgm:prSet/>
      <dgm:spPr/>
      <dgm:t>
        <a:bodyPr/>
        <a:lstStyle/>
        <a:p>
          <a:endParaRPr lang="en-US"/>
        </a:p>
      </dgm:t>
    </dgm:pt>
    <dgm:pt modelId="{1BDE5D86-05D0-4FDA-B9D0-A4B7BF95CF9F}" type="sibTrans" cxnId="{04526119-D16E-4955-AC0B-C070D43D25F2}">
      <dgm:prSet/>
      <dgm:spPr/>
      <dgm:t>
        <a:bodyPr/>
        <a:lstStyle/>
        <a:p>
          <a:endParaRPr lang="en-US"/>
        </a:p>
      </dgm:t>
    </dgm:pt>
    <dgm:pt modelId="{F98D3774-BB77-4603-9331-30D74C452BA3}">
      <dgm:prSet/>
      <dgm:spPr/>
      <dgm:t>
        <a:bodyPr/>
        <a:lstStyle/>
        <a:p>
          <a:r>
            <a:rPr lang="en-US" b="1"/>
            <a:t>INCLUSIVE – Engaging all learners?</a:t>
          </a:r>
          <a:endParaRPr lang="en-US"/>
        </a:p>
      </dgm:t>
    </dgm:pt>
    <dgm:pt modelId="{3D251BDC-FDCB-461B-B84C-E6AAA567839A}" type="parTrans" cxnId="{7486EF3D-7BCB-4C2C-AEB4-85E8B2AE249D}">
      <dgm:prSet/>
      <dgm:spPr/>
      <dgm:t>
        <a:bodyPr/>
        <a:lstStyle/>
        <a:p>
          <a:endParaRPr lang="en-US"/>
        </a:p>
      </dgm:t>
    </dgm:pt>
    <dgm:pt modelId="{B9ECDCD0-DA05-4883-BEF9-9E726EBDE4C9}" type="sibTrans" cxnId="{7486EF3D-7BCB-4C2C-AEB4-85E8B2AE249D}">
      <dgm:prSet/>
      <dgm:spPr/>
      <dgm:t>
        <a:bodyPr/>
        <a:lstStyle/>
        <a:p>
          <a:endParaRPr lang="en-US"/>
        </a:p>
      </dgm:t>
    </dgm:pt>
    <dgm:pt modelId="{42AC9E9D-3A55-4C7C-8051-DE9DB171727D}">
      <dgm:prSet/>
      <dgm:spPr/>
      <dgm:t>
        <a:bodyPr/>
        <a:lstStyle/>
        <a:p>
          <a:r>
            <a:rPr lang="en-US" b="1"/>
            <a:t>LEARNER CENTERED- Allowing learners to construct knowledge through exploration and discovery?</a:t>
          </a:r>
          <a:endParaRPr lang="en-US"/>
        </a:p>
      </dgm:t>
    </dgm:pt>
    <dgm:pt modelId="{3EDFA88E-5A9D-457C-93A9-BF0110A52B67}" type="parTrans" cxnId="{3E53750C-E36E-4B87-B60B-26A7744827B6}">
      <dgm:prSet/>
      <dgm:spPr/>
      <dgm:t>
        <a:bodyPr/>
        <a:lstStyle/>
        <a:p>
          <a:endParaRPr lang="en-US"/>
        </a:p>
      </dgm:t>
    </dgm:pt>
    <dgm:pt modelId="{681FCB84-5472-4DB1-824F-D5A6CE0EB7F5}" type="sibTrans" cxnId="{3E53750C-E36E-4B87-B60B-26A7744827B6}">
      <dgm:prSet/>
      <dgm:spPr/>
      <dgm:t>
        <a:bodyPr/>
        <a:lstStyle/>
        <a:p>
          <a:endParaRPr lang="en-US"/>
        </a:p>
      </dgm:t>
    </dgm:pt>
    <dgm:pt modelId="{4D9DB028-A374-45A0-A22A-C2056695EA1F}">
      <dgm:prSet/>
      <dgm:spPr/>
      <dgm:t>
        <a:bodyPr/>
        <a:lstStyle/>
        <a:p>
          <a:r>
            <a:rPr lang="en-US" b="1"/>
            <a:t>CONTINUOUS- Allowing learners to experience knowledge in amore holistic way?</a:t>
          </a:r>
          <a:endParaRPr lang="en-US"/>
        </a:p>
      </dgm:t>
    </dgm:pt>
    <dgm:pt modelId="{AB35FB24-F1FA-4757-AD20-5707C449F0C3}" type="parTrans" cxnId="{2E025C84-BE05-4E79-BFC7-0F547D113A73}">
      <dgm:prSet/>
      <dgm:spPr/>
      <dgm:t>
        <a:bodyPr/>
        <a:lstStyle/>
        <a:p>
          <a:endParaRPr lang="en-US"/>
        </a:p>
      </dgm:t>
    </dgm:pt>
    <dgm:pt modelId="{4189FCF2-588F-46CF-84D8-DBDDD2C3860C}" type="sibTrans" cxnId="{2E025C84-BE05-4E79-BFC7-0F547D113A73}">
      <dgm:prSet/>
      <dgm:spPr/>
      <dgm:t>
        <a:bodyPr/>
        <a:lstStyle/>
        <a:p>
          <a:endParaRPr lang="en-US"/>
        </a:p>
      </dgm:t>
    </dgm:pt>
    <dgm:pt modelId="{DC50B3AA-C99E-4E90-BF16-D11D762672B5}" type="pres">
      <dgm:prSet presAssocID="{2B91D86F-33FC-45E4-A61F-D0F6FEDD20C0}" presName="cycle" presStyleCnt="0">
        <dgm:presLayoutVars>
          <dgm:dir/>
          <dgm:resizeHandles val="exact"/>
        </dgm:presLayoutVars>
      </dgm:prSet>
      <dgm:spPr/>
    </dgm:pt>
    <dgm:pt modelId="{AA86A16D-A11B-4668-9993-A18D0DCB8FFD}" type="pres">
      <dgm:prSet presAssocID="{E66E528B-94CF-4A9A-949F-3C35EBB9EEEC}" presName="dummy" presStyleCnt="0"/>
      <dgm:spPr/>
    </dgm:pt>
    <dgm:pt modelId="{203E2C2B-1653-4DA2-A0E4-EB8D0BD113BA}" type="pres">
      <dgm:prSet presAssocID="{E66E528B-94CF-4A9A-949F-3C35EBB9EEEC}" presName="node" presStyleLbl="revTx" presStyleIdx="0" presStyleCnt="5">
        <dgm:presLayoutVars>
          <dgm:bulletEnabled val="1"/>
        </dgm:presLayoutVars>
      </dgm:prSet>
      <dgm:spPr/>
    </dgm:pt>
    <dgm:pt modelId="{95B7D928-D4B8-4019-8689-35DA1DD869E1}" type="pres">
      <dgm:prSet presAssocID="{11117B98-E7AC-4A76-9CC8-BC7047B0BEEF}" presName="sibTrans" presStyleLbl="node1" presStyleIdx="0" presStyleCnt="5"/>
      <dgm:spPr/>
    </dgm:pt>
    <dgm:pt modelId="{BC82850C-E144-49E2-9F97-7EB993E420C7}" type="pres">
      <dgm:prSet presAssocID="{8C7435A1-8090-43C8-85CE-CB3F6A1977F0}" presName="dummy" presStyleCnt="0"/>
      <dgm:spPr/>
    </dgm:pt>
    <dgm:pt modelId="{D1FC79D1-F934-414F-BB35-D9C7ADBF9C52}" type="pres">
      <dgm:prSet presAssocID="{8C7435A1-8090-43C8-85CE-CB3F6A1977F0}" presName="node" presStyleLbl="revTx" presStyleIdx="1" presStyleCnt="5">
        <dgm:presLayoutVars>
          <dgm:bulletEnabled val="1"/>
        </dgm:presLayoutVars>
      </dgm:prSet>
      <dgm:spPr/>
    </dgm:pt>
    <dgm:pt modelId="{EAFF7614-601B-432A-B225-9E9A21A25335}" type="pres">
      <dgm:prSet presAssocID="{1BDE5D86-05D0-4FDA-B9D0-A4B7BF95CF9F}" presName="sibTrans" presStyleLbl="node1" presStyleIdx="1" presStyleCnt="5"/>
      <dgm:spPr/>
    </dgm:pt>
    <dgm:pt modelId="{DE52BA70-CB43-48D5-8378-17D39DAB4EEA}" type="pres">
      <dgm:prSet presAssocID="{F98D3774-BB77-4603-9331-30D74C452BA3}" presName="dummy" presStyleCnt="0"/>
      <dgm:spPr/>
    </dgm:pt>
    <dgm:pt modelId="{3DCF8509-15B7-470B-8989-D781E3DC649A}" type="pres">
      <dgm:prSet presAssocID="{F98D3774-BB77-4603-9331-30D74C452BA3}" presName="node" presStyleLbl="revTx" presStyleIdx="2" presStyleCnt="5">
        <dgm:presLayoutVars>
          <dgm:bulletEnabled val="1"/>
        </dgm:presLayoutVars>
      </dgm:prSet>
      <dgm:spPr/>
    </dgm:pt>
    <dgm:pt modelId="{BF782F0C-7E2B-4A22-BB12-CAB5B18DB79D}" type="pres">
      <dgm:prSet presAssocID="{B9ECDCD0-DA05-4883-BEF9-9E726EBDE4C9}" presName="sibTrans" presStyleLbl="node1" presStyleIdx="2" presStyleCnt="5"/>
      <dgm:spPr/>
    </dgm:pt>
    <dgm:pt modelId="{530177BC-EB68-4A93-9393-C88327632A2C}" type="pres">
      <dgm:prSet presAssocID="{42AC9E9D-3A55-4C7C-8051-DE9DB171727D}" presName="dummy" presStyleCnt="0"/>
      <dgm:spPr/>
    </dgm:pt>
    <dgm:pt modelId="{79101ECB-815B-4A2C-9BB4-7C424ED1814D}" type="pres">
      <dgm:prSet presAssocID="{42AC9E9D-3A55-4C7C-8051-DE9DB171727D}" presName="node" presStyleLbl="revTx" presStyleIdx="3" presStyleCnt="5">
        <dgm:presLayoutVars>
          <dgm:bulletEnabled val="1"/>
        </dgm:presLayoutVars>
      </dgm:prSet>
      <dgm:spPr/>
    </dgm:pt>
    <dgm:pt modelId="{03881B2F-905A-461F-B52B-6006B8339996}" type="pres">
      <dgm:prSet presAssocID="{681FCB84-5472-4DB1-824F-D5A6CE0EB7F5}" presName="sibTrans" presStyleLbl="node1" presStyleIdx="3" presStyleCnt="5"/>
      <dgm:spPr/>
    </dgm:pt>
    <dgm:pt modelId="{20AB9896-CA0D-489F-A4FD-F3C7075E3A56}" type="pres">
      <dgm:prSet presAssocID="{4D9DB028-A374-45A0-A22A-C2056695EA1F}" presName="dummy" presStyleCnt="0"/>
      <dgm:spPr/>
    </dgm:pt>
    <dgm:pt modelId="{6488FB29-A637-4DF6-BCF9-91D3444E6E81}" type="pres">
      <dgm:prSet presAssocID="{4D9DB028-A374-45A0-A22A-C2056695EA1F}" presName="node" presStyleLbl="revTx" presStyleIdx="4" presStyleCnt="5">
        <dgm:presLayoutVars>
          <dgm:bulletEnabled val="1"/>
        </dgm:presLayoutVars>
      </dgm:prSet>
      <dgm:spPr/>
    </dgm:pt>
    <dgm:pt modelId="{DEB023D5-3B2F-4DAB-8592-F8307BD39EB6}" type="pres">
      <dgm:prSet presAssocID="{4189FCF2-588F-46CF-84D8-DBDDD2C3860C}" presName="sibTrans" presStyleLbl="node1" presStyleIdx="4" presStyleCnt="5"/>
      <dgm:spPr/>
    </dgm:pt>
  </dgm:ptLst>
  <dgm:cxnLst>
    <dgm:cxn modelId="{3E53750C-E36E-4B87-B60B-26A7744827B6}" srcId="{2B91D86F-33FC-45E4-A61F-D0F6FEDD20C0}" destId="{42AC9E9D-3A55-4C7C-8051-DE9DB171727D}" srcOrd="3" destOrd="0" parTransId="{3EDFA88E-5A9D-457C-93A9-BF0110A52B67}" sibTransId="{681FCB84-5472-4DB1-824F-D5A6CE0EB7F5}"/>
    <dgm:cxn modelId="{16FEED14-CD1A-48E0-822D-DA33F9D2F36F}" type="presOf" srcId="{8C7435A1-8090-43C8-85CE-CB3F6A1977F0}" destId="{D1FC79D1-F934-414F-BB35-D9C7ADBF9C52}" srcOrd="0" destOrd="0" presId="urn:microsoft.com/office/officeart/2005/8/layout/cycle1"/>
    <dgm:cxn modelId="{04526119-D16E-4955-AC0B-C070D43D25F2}" srcId="{2B91D86F-33FC-45E4-A61F-D0F6FEDD20C0}" destId="{8C7435A1-8090-43C8-85CE-CB3F6A1977F0}" srcOrd="1" destOrd="0" parTransId="{4245790B-6212-42CA-A220-C1F9039F20F3}" sibTransId="{1BDE5D86-05D0-4FDA-B9D0-A4B7BF95CF9F}"/>
    <dgm:cxn modelId="{3489BF34-84B4-4246-B8DB-8DFDBFA7B663}" type="presOf" srcId="{B9ECDCD0-DA05-4883-BEF9-9E726EBDE4C9}" destId="{BF782F0C-7E2B-4A22-BB12-CAB5B18DB79D}" srcOrd="0" destOrd="0" presId="urn:microsoft.com/office/officeart/2005/8/layout/cycle1"/>
    <dgm:cxn modelId="{7486EF3D-7BCB-4C2C-AEB4-85E8B2AE249D}" srcId="{2B91D86F-33FC-45E4-A61F-D0F6FEDD20C0}" destId="{F98D3774-BB77-4603-9331-30D74C452BA3}" srcOrd="2" destOrd="0" parTransId="{3D251BDC-FDCB-461B-B84C-E6AAA567839A}" sibTransId="{B9ECDCD0-DA05-4883-BEF9-9E726EBDE4C9}"/>
    <dgm:cxn modelId="{49CCB86D-1C0F-4BB2-BF5E-5C090F5168F7}" type="presOf" srcId="{E66E528B-94CF-4A9A-949F-3C35EBB9EEEC}" destId="{203E2C2B-1653-4DA2-A0E4-EB8D0BD113BA}" srcOrd="0" destOrd="0" presId="urn:microsoft.com/office/officeart/2005/8/layout/cycle1"/>
    <dgm:cxn modelId="{8B0B3473-40AB-4C07-B2F0-8FAAC17C6523}" type="presOf" srcId="{1BDE5D86-05D0-4FDA-B9D0-A4B7BF95CF9F}" destId="{EAFF7614-601B-432A-B225-9E9A21A25335}" srcOrd="0" destOrd="0" presId="urn:microsoft.com/office/officeart/2005/8/layout/cycle1"/>
    <dgm:cxn modelId="{2E025C84-BE05-4E79-BFC7-0F547D113A73}" srcId="{2B91D86F-33FC-45E4-A61F-D0F6FEDD20C0}" destId="{4D9DB028-A374-45A0-A22A-C2056695EA1F}" srcOrd="4" destOrd="0" parTransId="{AB35FB24-F1FA-4757-AD20-5707C449F0C3}" sibTransId="{4189FCF2-588F-46CF-84D8-DBDDD2C3860C}"/>
    <dgm:cxn modelId="{A62F9B8B-3CEC-4AC0-B5B0-6BD271D5854E}" type="presOf" srcId="{2B91D86F-33FC-45E4-A61F-D0F6FEDD20C0}" destId="{DC50B3AA-C99E-4E90-BF16-D11D762672B5}" srcOrd="0" destOrd="0" presId="urn:microsoft.com/office/officeart/2005/8/layout/cycle1"/>
    <dgm:cxn modelId="{2685F19C-1D19-4352-81A0-5A60B68BB05F}" type="presOf" srcId="{11117B98-E7AC-4A76-9CC8-BC7047B0BEEF}" destId="{95B7D928-D4B8-4019-8689-35DA1DD869E1}" srcOrd="0" destOrd="0" presId="urn:microsoft.com/office/officeart/2005/8/layout/cycle1"/>
    <dgm:cxn modelId="{6609FCB1-A864-4910-BF63-7266C7ED0688}" type="presOf" srcId="{42AC9E9D-3A55-4C7C-8051-DE9DB171727D}" destId="{79101ECB-815B-4A2C-9BB4-7C424ED1814D}" srcOrd="0" destOrd="0" presId="urn:microsoft.com/office/officeart/2005/8/layout/cycle1"/>
    <dgm:cxn modelId="{615B96B2-B991-49A0-9059-AE24A9E389EC}" type="presOf" srcId="{F98D3774-BB77-4603-9331-30D74C452BA3}" destId="{3DCF8509-15B7-470B-8989-D781E3DC649A}" srcOrd="0" destOrd="0" presId="urn:microsoft.com/office/officeart/2005/8/layout/cycle1"/>
    <dgm:cxn modelId="{AB769ECB-6395-4A57-9DF7-429A83F61E5B}" type="presOf" srcId="{4189FCF2-588F-46CF-84D8-DBDDD2C3860C}" destId="{DEB023D5-3B2F-4DAB-8592-F8307BD39EB6}" srcOrd="0" destOrd="0" presId="urn:microsoft.com/office/officeart/2005/8/layout/cycle1"/>
    <dgm:cxn modelId="{FC831DCE-40B9-41EA-8262-D8137D7E6F52}" type="presOf" srcId="{681FCB84-5472-4DB1-824F-D5A6CE0EB7F5}" destId="{03881B2F-905A-461F-B52B-6006B8339996}" srcOrd="0" destOrd="0" presId="urn:microsoft.com/office/officeart/2005/8/layout/cycle1"/>
    <dgm:cxn modelId="{00985BDA-67DB-46BE-A538-9F63648825A8}" type="presOf" srcId="{4D9DB028-A374-45A0-A22A-C2056695EA1F}" destId="{6488FB29-A637-4DF6-BCF9-91D3444E6E81}" srcOrd="0" destOrd="0" presId="urn:microsoft.com/office/officeart/2005/8/layout/cycle1"/>
    <dgm:cxn modelId="{36FC76E5-818A-4998-BC73-584272CF658C}" srcId="{2B91D86F-33FC-45E4-A61F-D0F6FEDD20C0}" destId="{E66E528B-94CF-4A9A-949F-3C35EBB9EEEC}" srcOrd="0" destOrd="0" parTransId="{1184D79A-BC7B-4F80-A2E7-DA467DD30C78}" sibTransId="{11117B98-E7AC-4A76-9CC8-BC7047B0BEEF}"/>
    <dgm:cxn modelId="{44FA322A-9504-43D4-AE84-9E306973D03C}" type="presParOf" srcId="{DC50B3AA-C99E-4E90-BF16-D11D762672B5}" destId="{AA86A16D-A11B-4668-9993-A18D0DCB8FFD}" srcOrd="0" destOrd="0" presId="urn:microsoft.com/office/officeart/2005/8/layout/cycle1"/>
    <dgm:cxn modelId="{D31BA3AE-8ADF-4287-9CBB-77FBD80AC752}" type="presParOf" srcId="{DC50B3AA-C99E-4E90-BF16-D11D762672B5}" destId="{203E2C2B-1653-4DA2-A0E4-EB8D0BD113BA}" srcOrd="1" destOrd="0" presId="urn:microsoft.com/office/officeart/2005/8/layout/cycle1"/>
    <dgm:cxn modelId="{C729DC5B-2A03-43F1-B1FD-E3A51B6B210D}" type="presParOf" srcId="{DC50B3AA-C99E-4E90-BF16-D11D762672B5}" destId="{95B7D928-D4B8-4019-8689-35DA1DD869E1}" srcOrd="2" destOrd="0" presId="urn:microsoft.com/office/officeart/2005/8/layout/cycle1"/>
    <dgm:cxn modelId="{69F68152-755C-4499-A7E2-5C396F8D2E21}" type="presParOf" srcId="{DC50B3AA-C99E-4E90-BF16-D11D762672B5}" destId="{BC82850C-E144-49E2-9F97-7EB993E420C7}" srcOrd="3" destOrd="0" presId="urn:microsoft.com/office/officeart/2005/8/layout/cycle1"/>
    <dgm:cxn modelId="{4C118CEF-B859-4813-A13A-5EC6DAC3AD8D}" type="presParOf" srcId="{DC50B3AA-C99E-4E90-BF16-D11D762672B5}" destId="{D1FC79D1-F934-414F-BB35-D9C7ADBF9C52}" srcOrd="4" destOrd="0" presId="urn:microsoft.com/office/officeart/2005/8/layout/cycle1"/>
    <dgm:cxn modelId="{6638CFE4-B81A-42D2-9DB9-A72AEAC805D7}" type="presParOf" srcId="{DC50B3AA-C99E-4E90-BF16-D11D762672B5}" destId="{EAFF7614-601B-432A-B225-9E9A21A25335}" srcOrd="5" destOrd="0" presId="urn:microsoft.com/office/officeart/2005/8/layout/cycle1"/>
    <dgm:cxn modelId="{7A44D1A4-87D8-4FD3-A7A8-025082C1CD87}" type="presParOf" srcId="{DC50B3AA-C99E-4E90-BF16-D11D762672B5}" destId="{DE52BA70-CB43-48D5-8378-17D39DAB4EEA}" srcOrd="6" destOrd="0" presId="urn:microsoft.com/office/officeart/2005/8/layout/cycle1"/>
    <dgm:cxn modelId="{7AC439E4-3455-41E8-AE1E-4C5268CB87F7}" type="presParOf" srcId="{DC50B3AA-C99E-4E90-BF16-D11D762672B5}" destId="{3DCF8509-15B7-470B-8989-D781E3DC649A}" srcOrd="7" destOrd="0" presId="urn:microsoft.com/office/officeart/2005/8/layout/cycle1"/>
    <dgm:cxn modelId="{B581D4E5-FE2E-4869-ADA5-921D19FB0BB8}" type="presParOf" srcId="{DC50B3AA-C99E-4E90-BF16-D11D762672B5}" destId="{BF782F0C-7E2B-4A22-BB12-CAB5B18DB79D}" srcOrd="8" destOrd="0" presId="urn:microsoft.com/office/officeart/2005/8/layout/cycle1"/>
    <dgm:cxn modelId="{1D9200D7-5A85-4499-B030-DDC768435B76}" type="presParOf" srcId="{DC50B3AA-C99E-4E90-BF16-D11D762672B5}" destId="{530177BC-EB68-4A93-9393-C88327632A2C}" srcOrd="9" destOrd="0" presId="urn:microsoft.com/office/officeart/2005/8/layout/cycle1"/>
    <dgm:cxn modelId="{1D434811-3742-4F43-8530-E885F068A924}" type="presParOf" srcId="{DC50B3AA-C99E-4E90-BF16-D11D762672B5}" destId="{79101ECB-815B-4A2C-9BB4-7C424ED1814D}" srcOrd="10" destOrd="0" presId="urn:microsoft.com/office/officeart/2005/8/layout/cycle1"/>
    <dgm:cxn modelId="{F9B383CD-39E3-4C3A-AE18-0F1412D435D1}" type="presParOf" srcId="{DC50B3AA-C99E-4E90-BF16-D11D762672B5}" destId="{03881B2F-905A-461F-B52B-6006B8339996}" srcOrd="11" destOrd="0" presId="urn:microsoft.com/office/officeart/2005/8/layout/cycle1"/>
    <dgm:cxn modelId="{DD63BFEF-F4D4-4924-B7B6-0B0D16F41813}" type="presParOf" srcId="{DC50B3AA-C99E-4E90-BF16-D11D762672B5}" destId="{20AB9896-CA0D-489F-A4FD-F3C7075E3A56}" srcOrd="12" destOrd="0" presId="urn:microsoft.com/office/officeart/2005/8/layout/cycle1"/>
    <dgm:cxn modelId="{96E0181A-136A-41A4-9283-872B8EC5D070}" type="presParOf" srcId="{DC50B3AA-C99E-4E90-BF16-D11D762672B5}" destId="{6488FB29-A637-4DF6-BCF9-91D3444E6E81}" srcOrd="13" destOrd="0" presId="urn:microsoft.com/office/officeart/2005/8/layout/cycle1"/>
    <dgm:cxn modelId="{830D34FE-86D7-4A78-83B2-174BFFEF4D70}" type="presParOf" srcId="{DC50B3AA-C99E-4E90-BF16-D11D762672B5}" destId="{DEB023D5-3B2F-4DAB-8592-F8307BD39EB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06571-9D6D-4ABF-991D-4D86FBBF2B10}">
      <dsp:nvSpPr>
        <dsp:cNvPr id="0" name=""/>
        <dsp:cNvSpPr/>
      </dsp:nvSpPr>
      <dsp:spPr>
        <a:xfrm>
          <a:off x="3534006" y="633037"/>
          <a:ext cx="489573" cy="91440"/>
        </a:xfrm>
        <a:custGeom>
          <a:avLst/>
          <a:gdLst/>
          <a:ahLst/>
          <a:cxnLst/>
          <a:rect l="0" t="0" r="0" b="0"/>
          <a:pathLst>
            <a:path>
              <a:moveTo>
                <a:pt x="0" y="45720"/>
              </a:moveTo>
              <a:lnTo>
                <a:pt x="48957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5789" y="676156"/>
        <a:ext cx="26008" cy="5201"/>
      </dsp:txXfrm>
    </dsp:sp>
    <dsp:sp modelId="{8152EA34-54B1-485A-BD16-2E0B848332D6}">
      <dsp:nvSpPr>
        <dsp:cNvPr id="0" name=""/>
        <dsp:cNvSpPr/>
      </dsp:nvSpPr>
      <dsp:spPr>
        <a:xfrm>
          <a:off x="1274183" y="270"/>
          <a:ext cx="2261623" cy="1356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821" tIns="116327" rIns="110821" bIns="116327" numCol="1" spcCol="1270" anchor="ctr" anchorCtr="0">
          <a:noAutofit/>
        </a:bodyPr>
        <a:lstStyle/>
        <a:p>
          <a:pPr marL="0" lvl="0" indent="0" algn="ctr" defTabSz="933450">
            <a:lnSpc>
              <a:spcPct val="90000"/>
            </a:lnSpc>
            <a:spcBef>
              <a:spcPct val="0"/>
            </a:spcBef>
            <a:spcAft>
              <a:spcPct val="35000"/>
            </a:spcAft>
            <a:buNone/>
          </a:pPr>
          <a:r>
            <a:rPr lang="en-US" sz="2100" kern="1200"/>
            <a:t>Journal</a:t>
          </a:r>
        </a:p>
      </dsp:txBody>
      <dsp:txXfrm>
        <a:off x="1274183" y="270"/>
        <a:ext cx="2261623" cy="1356974"/>
      </dsp:txXfrm>
    </dsp:sp>
    <dsp:sp modelId="{E356AA84-8CBD-4278-A005-C15068CB01AA}">
      <dsp:nvSpPr>
        <dsp:cNvPr id="0" name=""/>
        <dsp:cNvSpPr/>
      </dsp:nvSpPr>
      <dsp:spPr>
        <a:xfrm>
          <a:off x="6315803" y="633037"/>
          <a:ext cx="489573" cy="91440"/>
        </a:xfrm>
        <a:custGeom>
          <a:avLst/>
          <a:gdLst/>
          <a:ahLst/>
          <a:cxnLst/>
          <a:rect l="0" t="0" r="0" b="0"/>
          <a:pathLst>
            <a:path>
              <a:moveTo>
                <a:pt x="0" y="45720"/>
              </a:moveTo>
              <a:lnTo>
                <a:pt x="48957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47586" y="676156"/>
        <a:ext cx="26008" cy="5201"/>
      </dsp:txXfrm>
    </dsp:sp>
    <dsp:sp modelId="{7BEA59F7-08A6-4827-BFCF-70F6B089712F}">
      <dsp:nvSpPr>
        <dsp:cNvPr id="0" name=""/>
        <dsp:cNvSpPr/>
      </dsp:nvSpPr>
      <dsp:spPr>
        <a:xfrm>
          <a:off x="4055980" y="270"/>
          <a:ext cx="2261623" cy="1356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821" tIns="116327" rIns="110821" bIns="116327" numCol="1" spcCol="1270" anchor="ctr" anchorCtr="0">
          <a:noAutofit/>
        </a:bodyPr>
        <a:lstStyle/>
        <a:p>
          <a:pPr marL="0" lvl="0" indent="0" algn="ctr" defTabSz="933450">
            <a:lnSpc>
              <a:spcPct val="90000"/>
            </a:lnSpc>
            <a:spcBef>
              <a:spcPct val="0"/>
            </a:spcBef>
            <a:spcAft>
              <a:spcPct val="35000"/>
            </a:spcAft>
            <a:buNone/>
          </a:pPr>
          <a:r>
            <a:rPr lang="en-US" sz="2100" kern="1200"/>
            <a:t>Exit slips</a:t>
          </a:r>
        </a:p>
      </dsp:txBody>
      <dsp:txXfrm>
        <a:off x="4055980" y="270"/>
        <a:ext cx="2261623" cy="1356974"/>
      </dsp:txXfrm>
    </dsp:sp>
    <dsp:sp modelId="{2F533587-5540-4065-B778-3949328ADF85}">
      <dsp:nvSpPr>
        <dsp:cNvPr id="0" name=""/>
        <dsp:cNvSpPr/>
      </dsp:nvSpPr>
      <dsp:spPr>
        <a:xfrm>
          <a:off x="2404994" y="1355444"/>
          <a:ext cx="5563594" cy="489573"/>
        </a:xfrm>
        <a:custGeom>
          <a:avLst/>
          <a:gdLst/>
          <a:ahLst/>
          <a:cxnLst/>
          <a:rect l="0" t="0" r="0" b="0"/>
          <a:pathLst>
            <a:path>
              <a:moveTo>
                <a:pt x="5563594" y="0"/>
              </a:moveTo>
              <a:lnTo>
                <a:pt x="5563594" y="261886"/>
              </a:lnTo>
              <a:lnTo>
                <a:pt x="0" y="261886"/>
              </a:lnTo>
              <a:lnTo>
                <a:pt x="0" y="489573"/>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47095" y="1597630"/>
        <a:ext cx="279392" cy="5201"/>
      </dsp:txXfrm>
    </dsp:sp>
    <dsp:sp modelId="{5F4473CE-D779-417F-8B42-0AB723F74EF7}">
      <dsp:nvSpPr>
        <dsp:cNvPr id="0" name=""/>
        <dsp:cNvSpPr/>
      </dsp:nvSpPr>
      <dsp:spPr>
        <a:xfrm>
          <a:off x="6837777" y="270"/>
          <a:ext cx="2261623" cy="1356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821" tIns="116327" rIns="110821" bIns="116327" numCol="1" spcCol="1270" anchor="ctr" anchorCtr="0">
          <a:noAutofit/>
        </a:bodyPr>
        <a:lstStyle/>
        <a:p>
          <a:pPr marL="0" lvl="0" indent="0" algn="ctr" defTabSz="933450">
            <a:lnSpc>
              <a:spcPct val="90000"/>
            </a:lnSpc>
            <a:spcBef>
              <a:spcPct val="0"/>
            </a:spcBef>
            <a:spcAft>
              <a:spcPct val="35000"/>
            </a:spcAft>
            <a:buNone/>
          </a:pPr>
          <a:r>
            <a:rPr lang="en-US" sz="2100" kern="1200"/>
            <a:t>In class reviews</a:t>
          </a:r>
        </a:p>
      </dsp:txBody>
      <dsp:txXfrm>
        <a:off x="6837777" y="270"/>
        <a:ext cx="2261623" cy="1356974"/>
      </dsp:txXfrm>
    </dsp:sp>
    <dsp:sp modelId="{6987DB39-6B95-4A11-9566-6BB63172C327}">
      <dsp:nvSpPr>
        <dsp:cNvPr id="0" name=""/>
        <dsp:cNvSpPr/>
      </dsp:nvSpPr>
      <dsp:spPr>
        <a:xfrm>
          <a:off x="3534006" y="2510185"/>
          <a:ext cx="489573" cy="91440"/>
        </a:xfrm>
        <a:custGeom>
          <a:avLst/>
          <a:gdLst/>
          <a:ahLst/>
          <a:cxnLst/>
          <a:rect l="0" t="0" r="0" b="0"/>
          <a:pathLst>
            <a:path>
              <a:moveTo>
                <a:pt x="0" y="45720"/>
              </a:moveTo>
              <a:lnTo>
                <a:pt x="48957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5789" y="2553304"/>
        <a:ext cx="26008" cy="5201"/>
      </dsp:txXfrm>
    </dsp:sp>
    <dsp:sp modelId="{5E73F78E-B760-4AB2-B206-ABFE6BBEADC1}">
      <dsp:nvSpPr>
        <dsp:cNvPr id="0" name=""/>
        <dsp:cNvSpPr/>
      </dsp:nvSpPr>
      <dsp:spPr>
        <a:xfrm>
          <a:off x="1274183" y="1877418"/>
          <a:ext cx="2261623" cy="1356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821" tIns="116327" rIns="110821" bIns="116327" numCol="1" spcCol="1270" anchor="ctr" anchorCtr="0">
          <a:noAutofit/>
        </a:bodyPr>
        <a:lstStyle/>
        <a:p>
          <a:pPr marL="0" lvl="0" indent="0" algn="ctr" defTabSz="933450">
            <a:lnSpc>
              <a:spcPct val="90000"/>
            </a:lnSpc>
            <a:spcBef>
              <a:spcPct val="0"/>
            </a:spcBef>
            <a:spcAft>
              <a:spcPct val="35000"/>
            </a:spcAft>
            <a:buNone/>
          </a:pPr>
          <a:r>
            <a:rPr lang="en-US" sz="2100" kern="1200"/>
            <a:t>Rubrics</a:t>
          </a:r>
        </a:p>
      </dsp:txBody>
      <dsp:txXfrm>
        <a:off x="1274183" y="1877418"/>
        <a:ext cx="2261623" cy="1356974"/>
      </dsp:txXfrm>
    </dsp:sp>
    <dsp:sp modelId="{AD255CE0-D49D-4704-A58E-B54EEB1802C5}">
      <dsp:nvSpPr>
        <dsp:cNvPr id="0" name=""/>
        <dsp:cNvSpPr/>
      </dsp:nvSpPr>
      <dsp:spPr>
        <a:xfrm>
          <a:off x="6315803" y="2510185"/>
          <a:ext cx="489573" cy="91440"/>
        </a:xfrm>
        <a:custGeom>
          <a:avLst/>
          <a:gdLst/>
          <a:ahLst/>
          <a:cxnLst/>
          <a:rect l="0" t="0" r="0" b="0"/>
          <a:pathLst>
            <a:path>
              <a:moveTo>
                <a:pt x="0" y="45720"/>
              </a:moveTo>
              <a:lnTo>
                <a:pt x="48957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47586" y="2553304"/>
        <a:ext cx="26008" cy="5201"/>
      </dsp:txXfrm>
    </dsp:sp>
    <dsp:sp modelId="{E7DDB7E0-33D8-402C-8C4A-EA75706BA958}">
      <dsp:nvSpPr>
        <dsp:cNvPr id="0" name=""/>
        <dsp:cNvSpPr/>
      </dsp:nvSpPr>
      <dsp:spPr>
        <a:xfrm>
          <a:off x="4055980" y="1877418"/>
          <a:ext cx="2261623" cy="1356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821" tIns="116327" rIns="110821" bIns="116327" numCol="1" spcCol="1270" anchor="ctr" anchorCtr="0">
          <a:noAutofit/>
        </a:bodyPr>
        <a:lstStyle/>
        <a:p>
          <a:pPr marL="0" lvl="0" indent="0" algn="ctr" defTabSz="933450">
            <a:lnSpc>
              <a:spcPct val="90000"/>
            </a:lnSpc>
            <a:spcBef>
              <a:spcPct val="0"/>
            </a:spcBef>
            <a:spcAft>
              <a:spcPct val="35000"/>
            </a:spcAft>
            <a:buNone/>
          </a:pPr>
          <a:r>
            <a:rPr lang="en-US" sz="2100" kern="1200"/>
            <a:t>Hands on Jigsaw</a:t>
          </a:r>
        </a:p>
      </dsp:txBody>
      <dsp:txXfrm>
        <a:off x="4055980" y="1877418"/>
        <a:ext cx="2261623" cy="1356974"/>
      </dsp:txXfrm>
    </dsp:sp>
    <dsp:sp modelId="{B9AC0927-858A-4C80-9DAA-6B00BA3082ED}">
      <dsp:nvSpPr>
        <dsp:cNvPr id="0" name=""/>
        <dsp:cNvSpPr/>
      </dsp:nvSpPr>
      <dsp:spPr>
        <a:xfrm>
          <a:off x="2404994" y="3232592"/>
          <a:ext cx="5563594" cy="489573"/>
        </a:xfrm>
        <a:custGeom>
          <a:avLst/>
          <a:gdLst/>
          <a:ahLst/>
          <a:cxnLst/>
          <a:rect l="0" t="0" r="0" b="0"/>
          <a:pathLst>
            <a:path>
              <a:moveTo>
                <a:pt x="5563594" y="0"/>
              </a:moveTo>
              <a:lnTo>
                <a:pt x="5563594" y="261886"/>
              </a:lnTo>
              <a:lnTo>
                <a:pt x="0" y="261886"/>
              </a:lnTo>
              <a:lnTo>
                <a:pt x="0" y="489573"/>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47095" y="3474778"/>
        <a:ext cx="279392" cy="5201"/>
      </dsp:txXfrm>
    </dsp:sp>
    <dsp:sp modelId="{C78375D3-B502-458C-83DA-662A1053B1E4}">
      <dsp:nvSpPr>
        <dsp:cNvPr id="0" name=""/>
        <dsp:cNvSpPr/>
      </dsp:nvSpPr>
      <dsp:spPr>
        <a:xfrm>
          <a:off x="6837777" y="1877418"/>
          <a:ext cx="2261623" cy="1356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821" tIns="116327" rIns="110821" bIns="116327" numCol="1" spcCol="1270" anchor="ctr" anchorCtr="0">
          <a:noAutofit/>
        </a:bodyPr>
        <a:lstStyle/>
        <a:p>
          <a:pPr marL="0" lvl="0" indent="0" algn="ctr" defTabSz="933450">
            <a:lnSpc>
              <a:spcPct val="90000"/>
            </a:lnSpc>
            <a:spcBef>
              <a:spcPct val="0"/>
            </a:spcBef>
            <a:spcAft>
              <a:spcPct val="35000"/>
            </a:spcAft>
            <a:buNone/>
          </a:pPr>
          <a:r>
            <a:rPr lang="en-US" sz="2100" kern="1200"/>
            <a:t>Demonstrations</a:t>
          </a:r>
        </a:p>
      </dsp:txBody>
      <dsp:txXfrm>
        <a:off x="6837777" y="1877418"/>
        <a:ext cx="2261623" cy="1356974"/>
      </dsp:txXfrm>
    </dsp:sp>
    <dsp:sp modelId="{520AA0D9-F0E9-4D52-900B-539BC315626B}">
      <dsp:nvSpPr>
        <dsp:cNvPr id="0" name=""/>
        <dsp:cNvSpPr/>
      </dsp:nvSpPr>
      <dsp:spPr>
        <a:xfrm>
          <a:off x="3534006" y="4387333"/>
          <a:ext cx="489573" cy="91440"/>
        </a:xfrm>
        <a:custGeom>
          <a:avLst/>
          <a:gdLst/>
          <a:ahLst/>
          <a:cxnLst/>
          <a:rect l="0" t="0" r="0" b="0"/>
          <a:pathLst>
            <a:path>
              <a:moveTo>
                <a:pt x="0" y="45720"/>
              </a:moveTo>
              <a:lnTo>
                <a:pt x="48957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5789" y="4430452"/>
        <a:ext cx="26008" cy="5201"/>
      </dsp:txXfrm>
    </dsp:sp>
    <dsp:sp modelId="{A55FBC3C-E03D-426B-9CA5-6CE0181FDD6D}">
      <dsp:nvSpPr>
        <dsp:cNvPr id="0" name=""/>
        <dsp:cNvSpPr/>
      </dsp:nvSpPr>
      <dsp:spPr>
        <a:xfrm>
          <a:off x="1274183" y="3754566"/>
          <a:ext cx="2261623" cy="1356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821" tIns="116327" rIns="110821" bIns="116327" numCol="1" spcCol="1270" anchor="ctr" anchorCtr="0">
          <a:noAutofit/>
        </a:bodyPr>
        <a:lstStyle/>
        <a:p>
          <a:pPr marL="0" lvl="0" indent="0" algn="ctr" defTabSz="933450">
            <a:lnSpc>
              <a:spcPct val="90000"/>
            </a:lnSpc>
            <a:spcBef>
              <a:spcPct val="0"/>
            </a:spcBef>
            <a:spcAft>
              <a:spcPct val="35000"/>
            </a:spcAft>
            <a:buNone/>
          </a:pPr>
          <a:r>
            <a:rPr lang="en-US" sz="2100" kern="1200"/>
            <a:t>Group collaboration</a:t>
          </a:r>
        </a:p>
      </dsp:txBody>
      <dsp:txXfrm>
        <a:off x="1274183" y="3754566"/>
        <a:ext cx="2261623" cy="1356974"/>
      </dsp:txXfrm>
    </dsp:sp>
    <dsp:sp modelId="{3725C7F6-F6D7-43FC-9EEF-85D5B00CC100}">
      <dsp:nvSpPr>
        <dsp:cNvPr id="0" name=""/>
        <dsp:cNvSpPr/>
      </dsp:nvSpPr>
      <dsp:spPr>
        <a:xfrm>
          <a:off x="6315803" y="4387333"/>
          <a:ext cx="489573" cy="91440"/>
        </a:xfrm>
        <a:custGeom>
          <a:avLst/>
          <a:gdLst/>
          <a:ahLst/>
          <a:cxnLst/>
          <a:rect l="0" t="0" r="0" b="0"/>
          <a:pathLst>
            <a:path>
              <a:moveTo>
                <a:pt x="0" y="45720"/>
              </a:moveTo>
              <a:lnTo>
                <a:pt x="48957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47586" y="4430452"/>
        <a:ext cx="26008" cy="5201"/>
      </dsp:txXfrm>
    </dsp:sp>
    <dsp:sp modelId="{06CD23BA-9EFB-4A69-80F4-FBFB958F4632}">
      <dsp:nvSpPr>
        <dsp:cNvPr id="0" name=""/>
        <dsp:cNvSpPr/>
      </dsp:nvSpPr>
      <dsp:spPr>
        <a:xfrm>
          <a:off x="4055980" y="3754566"/>
          <a:ext cx="2261623" cy="1356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821" tIns="116327" rIns="110821" bIns="116327" numCol="1" spcCol="1270" anchor="ctr" anchorCtr="0">
          <a:noAutofit/>
        </a:bodyPr>
        <a:lstStyle/>
        <a:p>
          <a:pPr marL="0" lvl="0" indent="0" algn="ctr" defTabSz="933450">
            <a:lnSpc>
              <a:spcPct val="90000"/>
            </a:lnSpc>
            <a:spcBef>
              <a:spcPct val="0"/>
            </a:spcBef>
            <a:spcAft>
              <a:spcPct val="35000"/>
            </a:spcAft>
            <a:buNone/>
          </a:pPr>
          <a:r>
            <a:rPr lang="en-US" sz="2100" kern="1200"/>
            <a:t>Discussion</a:t>
          </a:r>
        </a:p>
      </dsp:txBody>
      <dsp:txXfrm>
        <a:off x="4055980" y="3754566"/>
        <a:ext cx="2261623" cy="1356974"/>
      </dsp:txXfrm>
    </dsp:sp>
    <dsp:sp modelId="{D448E0F6-AEB6-4805-8779-E851E0D59270}">
      <dsp:nvSpPr>
        <dsp:cNvPr id="0" name=""/>
        <dsp:cNvSpPr/>
      </dsp:nvSpPr>
      <dsp:spPr>
        <a:xfrm>
          <a:off x="6837777" y="3754566"/>
          <a:ext cx="2261623" cy="1356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821" tIns="116327" rIns="110821" bIns="116327" numCol="1" spcCol="1270" anchor="ctr" anchorCtr="0">
          <a:noAutofit/>
        </a:bodyPr>
        <a:lstStyle/>
        <a:p>
          <a:pPr marL="0" lvl="0" indent="0" algn="ctr" defTabSz="933450">
            <a:lnSpc>
              <a:spcPct val="90000"/>
            </a:lnSpc>
            <a:spcBef>
              <a:spcPct val="0"/>
            </a:spcBef>
            <a:spcAft>
              <a:spcPct val="35000"/>
            </a:spcAft>
            <a:buNone/>
          </a:pPr>
          <a:r>
            <a:rPr lang="en-US" sz="2100" kern="1200"/>
            <a:t>Etc.</a:t>
          </a:r>
        </a:p>
      </dsp:txBody>
      <dsp:txXfrm>
        <a:off x="6837777" y="3754566"/>
        <a:ext cx="2261623" cy="1356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E2C2B-1653-4DA2-A0E4-EB8D0BD113BA}">
      <dsp:nvSpPr>
        <dsp:cNvPr id="0" name=""/>
        <dsp:cNvSpPr/>
      </dsp:nvSpPr>
      <dsp:spPr>
        <a:xfrm>
          <a:off x="5780313" y="50225"/>
          <a:ext cx="1713130" cy="171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AUTHENTIC-Drawing on students' strength and interests?</a:t>
          </a:r>
          <a:endParaRPr lang="en-US" sz="1400" kern="1200" dirty="0"/>
        </a:p>
      </dsp:txBody>
      <dsp:txXfrm>
        <a:off x="5780313" y="50225"/>
        <a:ext cx="1713130" cy="1713130"/>
      </dsp:txXfrm>
    </dsp:sp>
    <dsp:sp modelId="{95B7D928-D4B8-4019-8689-35DA1DD869E1}">
      <dsp:nvSpPr>
        <dsp:cNvPr id="0" name=""/>
        <dsp:cNvSpPr/>
      </dsp:nvSpPr>
      <dsp:spPr>
        <a:xfrm>
          <a:off x="1751992" y="855"/>
          <a:ext cx="6421026" cy="6421026"/>
        </a:xfrm>
        <a:prstGeom prst="circularArrow">
          <a:avLst>
            <a:gd name="adj1" fmla="val 5203"/>
            <a:gd name="adj2" fmla="val 336091"/>
            <a:gd name="adj3" fmla="val 21292517"/>
            <a:gd name="adj4" fmla="val 19766874"/>
            <a:gd name="adj5" fmla="val 607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D1FC79D1-F934-414F-BB35-D9C7ADBF9C52}">
      <dsp:nvSpPr>
        <dsp:cNvPr id="0" name=""/>
        <dsp:cNvSpPr/>
      </dsp:nvSpPr>
      <dsp:spPr>
        <a:xfrm>
          <a:off x="6815133" y="3235073"/>
          <a:ext cx="1713130" cy="171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INTERACTIVE- fostering participation and collaboration among learners?</a:t>
          </a:r>
          <a:endParaRPr lang="en-US" sz="1400" kern="1200"/>
        </a:p>
      </dsp:txBody>
      <dsp:txXfrm>
        <a:off x="6815133" y="3235073"/>
        <a:ext cx="1713130" cy="1713130"/>
      </dsp:txXfrm>
    </dsp:sp>
    <dsp:sp modelId="{EAFF7614-601B-432A-B225-9E9A21A25335}">
      <dsp:nvSpPr>
        <dsp:cNvPr id="0" name=""/>
        <dsp:cNvSpPr/>
      </dsp:nvSpPr>
      <dsp:spPr>
        <a:xfrm>
          <a:off x="1751992" y="855"/>
          <a:ext cx="6421026" cy="6421026"/>
        </a:xfrm>
        <a:prstGeom prst="circularArrow">
          <a:avLst>
            <a:gd name="adj1" fmla="val 5203"/>
            <a:gd name="adj2" fmla="val 336091"/>
            <a:gd name="adj3" fmla="val 4013946"/>
            <a:gd name="adj4" fmla="val 2254123"/>
            <a:gd name="adj5" fmla="val 607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3DCF8509-15B7-470B-8989-D781E3DC649A}">
      <dsp:nvSpPr>
        <dsp:cNvPr id="0" name=""/>
        <dsp:cNvSpPr/>
      </dsp:nvSpPr>
      <dsp:spPr>
        <a:xfrm>
          <a:off x="4105940" y="5203417"/>
          <a:ext cx="1713130" cy="171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INCLUSIVE – Engaging all learners?</a:t>
          </a:r>
          <a:endParaRPr lang="en-US" sz="1400" kern="1200"/>
        </a:p>
      </dsp:txBody>
      <dsp:txXfrm>
        <a:off x="4105940" y="5203417"/>
        <a:ext cx="1713130" cy="1713130"/>
      </dsp:txXfrm>
    </dsp:sp>
    <dsp:sp modelId="{BF782F0C-7E2B-4A22-BB12-CAB5B18DB79D}">
      <dsp:nvSpPr>
        <dsp:cNvPr id="0" name=""/>
        <dsp:cNvSpPr/>
      </dsp:nvSpPr>
      <dsp:spPr>
        <a:xfrm>
          <a:off x="1751992" y="855"/>
          <a:ext cx="6421026" cy="6421026"/>
        </a:xfrm>
        <a:prstGeom prst="circularArrow">
          <a:avLst>
            <a:gd name="adj1" fmla="val 5203"/>
            <a:gd name="adj2" fmla="val 336091"/>
            <a:gd name="adj3" fmla="val 8209786"/>
            <a:gd name="adj4" fmla="val 6449962"/>
            <a:gd name="adj5" fmla="val 607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79101ECB-815B-4A2C-9BB4-7C424ED1814D}">
      <dsp:nvSpPr>
        <dsp:cNvPr id="0" name=""/>
        <dsp:cNvSpPr/>
      </dsp:nvSpPr>
      <dsp:spPr>
        <a:xfrm>
          <a:off x="1396746" y="3235073"/>
          <a:ext cx="1713130" cy="171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LEARNER CENTERED- Allowing learners to construct knowledge through exploration and discovery?</a:t>
          </a:r>
          <a:endParaRPr lang="en-US" sz="1400" kern="1200"/>
        </a:p>
      </dsp:txBody>
      <dsp:txXfrm>
        <a:off x="1396746" y="3235073"/>
        <a:ext cx="1713130" cy="1713130"/>
      </dsp:txXfrm>
    </dsp:sp>
    <dsp:sp modelId="{03881B2F-905A-461F-B52B-6006B8339996}">
      <dsp:nvSpPr>
        <dsp:cNvPr id="0" name=""/>
        <dsp:cNvSpPr/>
      </dsp:nvSpPr>
      <dsp:spPr>
        <a:xfrm>
          <a:off x="1751992" y="855"/>
          <a:ext cx="6421026" cy="6421026"/>
        </a:xfrm>
        <a:prstGeom prst="circularArrow">
          <a:avLst>
            <a:gd name="adj1" fmla="val 5203"/>
            <a:gd name="adj2" fmla="val 336091"/>
            <a:gd name="adj3" fmla="val 12297035"/>
            <a:gd name="adj4" fmla="val 10771392"/>
            <a:gd name="adj5" fmla="val 607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6488FB29-A637-4DF6-BCF9-91D3444E6E81}">
      <dsp:nvSpPr>
        <dsp:cNvPr id="0" name=""/>
        <dsp:cNvSpPr/>
      </dsp:nvSpPr>
      <dsp:spPr>
        <a:xfrm>
          <a:off x="2431566" y="50225"/>
          <a:ext cx="1713130" cy="171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CONTINUOUS- Allowing learners to experience knowledge in amore holistic way?</a:t>
          </a:r>
          <a:endParaRPr lang="en-US" sz="1400" kern="1200"/>
        </a:p>
      </dsp:txBody>
      <dsp:txXfrm>
        <a:off x="2431566" y="50225"/>
        <a:ext cx="1713130" cy="1713130"/>
      </dsp:txXfrm>
    </dsp:sp>
    <dsp:sp modelId="{DEB023D5-3B2F-4DAB-8592-F8307BD39EB6}">
      <dsp:nvSpPr>
        <dsp:cNvPr id="0" name=""/>
        <dsp:cNvSpPr/>
      </dsp:nvSpPr>
      <dsp:spPr>
        <a:xfrm>
          <a:off x="1751992" y="855"/>
          <a:ext cx="6421026" cy="6421026"/>
        </a:xfrm>
        <a:prstGeom prst="circularArrow">
          <a:avLst>
            <a:gd name="adj1" fmla="val 5203"/>
            <a:gd name="adj2" fmla="val 336091"/>
            <a:gd name="adj3" fmla="val 16864938"/>
            <a:gd name="adj4" fmla="val 15198971"/>
            <a:gd name="adj5" fmla="val 607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7/25/2025</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7/25/2025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a:t>
            </a:fld>
            <a:endParaRPr lang="en-US" dirty="0"/>
          </a:p>
        </p:txBody>
      </p:sp>
    </p:spTree>
    <p:extLst>
      <p:ext uri="{BB962C8B-B14F-4D97-AF65-F5344CB8AC3E}">
        <p14:creationId xmlns:p14="http://schemas.microsoft.com/office/powerpoint/2010/main" val="129720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3</a:t>
            </a:fld>
            <a:endParaRPr lang="en-US" dirty="0"/>
          </a:p>
        </p:txBody>
      </p:sp>
    </p:spTree>
    <p:extLst>
      <p:ext uri="{BB962C8B-B14F-4D97-AF65-F5344CB8AC3E}">
        <p14:creationId xmlns:p14="http://schemas.microsoft.com/office/powerpoint/2010/main" val="304751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4</a:t>
            </a:fld>
            <a:endParaRPr lang="en-US" dirty="0"/>
          </a:p>
        </p:txBody>
      </p:sp>
    </p:spTree>
    <p:extLst>
      <p:ext uri="{BB962C8B-B14F-4D97-AF65-F5344CB8AC3E}">
        <p14:creationId xmlns:p14="http://schemas.microsoft.com/office/powerpoint/2010/main" val="62062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19</a:t>
            </a:fld>
            <a:endParaRPr lang="en-US" dirty="0"/>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7/25/2025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7/25/2025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WvzVAQkuSqU"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pixnio.com/es/gente/ninos/dos-caucasico-dos-afroamericano-ninos-juego-junto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rawpixel.com/image/99977/premium-photo-image-education-wooden-block-aeri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8164106" y="609600"/>
            <a:ext cx="3369133" cy="3642851"/>
          </a:xfrm>
        </p:spPr>
        <p:txBody>
          <a:bodyPr>
            <a:normAutofit/>
          </a:bodyPr>
          <a:lstStyle/>
          <a:p>
            <a:r>
              <a:rPr lang="en-US" sz="3700" b="1"/>
              <a:t>Continuous</a:t>
            </a:r>
            <a:br>
              <a:rPr lang="en-US" sz="3700" b="1"/>
            </a:br>
            <a:r>
              <a:rPr lang="en-US" sz="3700" b="1"/>
              <a:t>Learner Centered</a:t>
            </a:r>
            <a:br>
              <a:rPr lang="en-US" sz="3700" b="1"/>
            </a:br>
            <a:endParaRPr lang="en-US" sz="3700" b="1"/>
          </a:p>
        </p:txBody>
      </p:sp>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3953" b="33728"/>
          <a:stretch>
            <a:fillRect/>
          </a:stretch>
        </p:blipFill>
        <p:spPr>
          <a:xfrm>
            <a:off x="636915" y="2218720"/>
            <a:ext cx="6915663" cy="24242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81410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8CF22-7E2E-87E5-0CF2-69FE98DFA3EE}"/>
              </a:ext>
            </a:extLst>
          </p:cNvPr>
          <p:cNvSpPr>
            <a:spLocks noGrp="1"/>
          </p:cNvSpPr>
          <p:nvPr>
            <p:ph type="title"/>
          </p:nvPr>
        </p:nvSpPr>
        <p:spPr>
          <a:xfrm>
            <a:off x="1141413" y="643467"/>
            <a:ext cx="7696199" cy="1079989"/>
          </a:xfrm>
        </p:spPr>
        <p:txBody>
          <a:bodyPr>
            <a:normAutofit/>
          </a:bodyPr>
          <a:lstStyle/>
          <a:p>
            <a:r>
              <a:rPr lang="en-US" sz="3600" dirty="0"/>
              <a:t>Let’s give Examples…..</a:t>
            </a:r>
          </a:p>
        </p:txBody>
      </p:sp>
      <p:sp>
        <p:nvSpPr>
          <p:cNvPr id="5" name="Content Placeholder 4">
            <a:extLst>
              <a:ext uri="{FF2B5EF4-FFF2-40B4-BE49-F238E27FC236}">
                <a16:creationId xmlns:a16="http://schemas.microsoft.com/office/drawing/2014/main" id="{B2EE0755-75AE-3797-5EC0-903DD9FBAF4B}"/>
              </a:ext>
            </a:extLst>
          </p:cNvPr>
          <p:cNvSpPr>
            <a:spLocks noGrp="1"/>
          </p:cNvSpPr>
          <p:nvPr>
            <p:ph idx="1"/>
          </p:nvPr>
        </p:nvSpPr>
        <p:spPr/>
        <p:txBody>
          <a:bodyPr/>
          <a:lstStyle/>
          <a:p>
            <a:r>
              <a:rPr lang="en-US" dirty="0"/>
              <a:t>What does Continuous Learning Look like in a classroom setting? </a:t>
            </a:r>
          </a:p>
        </p:txBody>
      </p:sp>
    </p:spTree>
    <p:extLst>
      <p:ext uri="{BB962C8B-B14F-4D97-AF65-F5344CB8AC3E}">
        <p14:creationId xmlns:p14="http://schemas.microsoft.com/office/powerpoint/2010/main" val="3559090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1720-CEB4-3A41-F1EC-A612B95773D2}"/>
              </a:ext>
            </a:extLst>
          </p:cNvPr>
          <p:cNvSpPr>
            <a:spLocks noGrp="1"/>
          </p:cNvSpPr>
          <p:nvPr>
            <p:ph type="title"/>
          </p:nvPr>
        </p:nvSpPr>
        <p:spPr>
          <a:xfrm>
            <a:off x="1751012" y="3931921"/>
            <a:ext cx="8676222" cy="990599"/>
          </a:xfrm>
        </p:spPr>
        <p:txBody>
          <a:bodyPr vert="horz" lIns="91440" tIns="45720" rIns="91440" bIns="45720" rtlCol="0" anchor="b">
            <a:normAutofit/>
          </a:bodyPr>
          <a:lstStyle/>
          <a:p>
            <a:pPr algn="ctr"/>
            <a:r>
              <a:rPr lang="en-US" sz="4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Continuous…</a:t>
            </a:r>
          </a:p>
        </p:txBody>
      </p:sp>
      <p:sp>
        <p:nvSpPr>
          <p:cNvPr id="3" name="Text Placeholder 2">
            <a:extLst>
              <a:ext uri="{FF2B5EF4-FFF2-40B4-BE49-F238E27FC236}">
                <a16:creationId xmlns:a16="http://schemas.microsoft.com/office/drawing/2014/main" id="{E1B28C95-E48B-E19F-4F6F-75854E4660B5}"/>
              </a:ext>
            </a:extLst>
          </p:cNvPr>
          <p:cNvSpPr>
            <a:spLocks noGrp="1"/>
          </p:cNvSpPr>
          <p:nvPr>
            <p:ph type="body" idx="1"/>
          </p:nvPr>
        </p:nvSpPr>
        <p:spPr>
          <a:xfrm>
            <a:off x="1751012" y="4922521"/>
            <a:ext cx="8676222" cy="1315934"/>
          </a:xfrm>
        </p:spPr>
        <p:txBody>
          <a:bodyPr vert="horz" lIns="91440" tIns="45720" rIns="91440" bIns="45720" rtlCol="0" anchor="t">
            <a:normAutofit fontScale="92500" lnSpcReduction="10000"/>
          </a:bodyPr>
          <a:lstStyle/>
          <a:p>
            <a:pPr algn="ctr">
              <a:lnSpc>
                <a:spcPct val="90000"/>
              </a:lnSpc>
              <a:buClr>
                <a:schemeClr val="tx1"/>
              </a:buClr>
            </a:pPr>
            <a:r>
              <a:rPr lang="en-US" sz="2800" dirty="0">
                <a:solidFill>
                  <a:srgbClr val="FF0000"/>
                </a:solidFill>
              </a:rPr>
              <a:t>Inclusive</a:t>
            </a:r>
          </a:p>
          <a:p>
            <a:pPr algn="ctr">
              <a:lnSpc>
                <a:spcPct val="90000"/>
              </a:lnSpc>
              <a:buClr>
                <a:schemeClr val="tx1"/>
              </a:buClr>
            </a:pPr>
            <a:r>
              <a:rPr lang="en-US" sz="2800" dirty="0">
                <a:solidFill>
                  <a:srgbClr val="FF0000"/>
                </a:solidFill>
              </a:rPr>
              <a:t>The practice of ensuring everyone, regardless of their background, abilities, or circumstances has equal</a:t>
            </a:r>
          </a:p>
          <a:p>
            <a:pPr algn="ctr">
              <a:lnSpc>
                <a:spcPct val="90000"/>
              </a:lnSpc>
              <a:buClr>
                <a:schemeClr val="tx1"/>
              </a:buClr>
            </a:pPr>
            <a:endParaRPr lang="en-US" sz="1300" dirty="0">
              <a:gradFill flip="none" rotWithShape="1">
                <a:gsLst>
                  <a:gs pos="0">
                    <a:schemeClr val="tx1"/>
                  </a:gs>
                  <a:gs pos="100000">
                    <a:schemeClr val="tx1">
                      <a:lumMod val="75000"/>
                    </a:schemeClr>
                  </a:gs>
                </a:gsLst>
                <a:lin ang="5400000" scaled="0"/>
                <a:tileRect/>
              </a:gradFill>
            </a:endParaRPr>
          </a:p>
        </p:txBody>
      </p:sp>
      <p:pic>
        <p:nvPicPr>
          <p:cNvPr id="5" name="Picture 4" descr="A group of yellow figures and a red figure on the other side">
            <a:extLst>
              <a:ext uri="{FF2B5EF4-FFF2-40B4-BE49-F238E27FC236}">
                <a16:creationId xmlns:a16="http://schemas.microsoft.com/office/drawing/2014/main" id="{C973EACF-52A4-0986-CAE7-FB34981570E6}"/>
              </a:ext>
            </a:extLst>
          </p:cNvPr>
          <p:cNvPicPr>
            <a:picLocks noChangeAspect="1"/>
          </p:cNvPicPr>
          <p:nvPr/>
        </p:nvPicPr>
        <p:blipFill>
          <a:blip r:embed="rId3"/>
          <a:srcRect t="40908" b="6576"/>
          <a:stretch>
            <a:fillRect/>
          </a:stretch>
        </p:blipFill>
        <p:spPr>
          <a:xfrm>
            <a:off x="20" y="10"/>
            <a:ext cx="12191980" cy="4273816"/>
          </a:xfrm>
          <a:prstGeom prst="rect">
            <a:avLst/>
          </a:prstGeom>
        </p:spPr>
      </p:pic>
    </p:spTree>
    <p:extLst>
      <p:ext uri="{BB962C8B-B14F-4D97-AF65-F5344CB8AC3E}">
        <p14:creationId xmlns:p14="http://schemas.microsoft.com/office/powerpoint/2010/main" val="353733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585C-FDE4-4833-9C5B-0A7D46C1F08A}"/>
              </a:ext>
            </a:extLst>
          </p:cNvPr>
          <p:cNvSpPr>
            <a:spLocks noGrp="1"/>
          </p:cNvSpPr>
          <p:nvPr>
            <p:ph type="title"/>
          </p:nvPr>
        </p:nvSpPr>
        <p:spPr>
          <a:xfrm>
            <a:off x="1141413" y="609600"/>
            <a:ext cx="9905998" cy="3429000"/>
          </a:xfrm>
        </p:spPr>
        <p:txBody>
          <a:bodyPr/>
          <a:lstStyle/>
          <a:p>
            <a:r>
              <a:rPr lang="en-US" dirty="0"/>
              <a:t>Continuous…..</a:t>
            </a:r>
            <a:br>
              <a:rPr lang="en-US" dirty="0"/>
            </a:br>
            <a:br>
              <a:rPr lang="en-US" dirty="0"/>
            </a:br>
            <a:br>
              <a:rPr lang="en-US" dirty="0"/>
            </a:br>
            <a:r>
              <a:rPr lang="en-US" dirty="0"/>
              <a:t>Authentic</a:t>
            </a:r>
            <a:br>
              <a:rPr lang="en-US" dirty="0"/>
            </a:br>
            <a:br>
              <a:rPr lang="en-US" dirty="0"/>
            </a:br>
            <a:endParaRPr lang="en-US" dirty="0"/>
          </a:p>
        </p:txBody>
      </p:sp>
    </p:spTree>
    <p:extLst>
      <p:ext uri="{BB962C8B-B14F-4D97-AF65-F5344CB8AC3E}">
        <p14:creationId xmlns:p14="http://schemas.microsoft.com/office/powerpoint/2010/main" val="85450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88967E1-F36C-70A0-E384-95A0F1774B23}"/>
              </a:ext>
            </a:extLst>
          </p:cNvPr>
          <p:cNvSpPr>
            <a:spLocks noGrp="1"/>
          </p:cNvSpPr>
          <p:nvPr>
            <p:ph type="title"/>
          </p:nvPr>
        </p:nvSpPr>
        <p:spPr>
          <a:xfrm>
            <a:off x="1751012" y="865974"/>
            <a:ext cx="8676222" cy="3643822"/>
          </a:xfrm>
        </p:spPr>
        <p:txBody>
          <a:bodyPr vert="horz" lIns="91440" tIns="45720" rIns="91440" bIns="45720" rtlCol="0" anchor="ctr">
            <a:normAutofit/>
          </a:bodyPr>
          <a:lstStyle/>
          <a:p>
            <a:pPr algn="ctr"/>
            <a:r>
              <a:rPr lang="en-US" sz="66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What is Learner Centered?</a:t>
            </a:r>
          </a:p>
        </p:txBody>
      </p:sp>
    </p:spTree>
    <p:extLst>
      <p:ext uri="{BB962C8B-B14F-4D97-AF65-F5344CB8AC3E}">
        <p14:creationId xmlns:p14="http://schemas.microsoft.com/office/powerpoint/2010/main" val="5108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69EC-F692-085B-1A4C-AC205E254762}"/>
              </a:ext>
            </a:extLst>
          </p:cNvPr>
          <p:cNvSpPr>
            <a:spLocks noGrp="1"/>
          </p:cNvSpPr>
          <p:nvPr>
            <p:ph type="title"/>
          </p:nvPr>
        </p:nvSpPr>
        <p:spPr>
          <a:xfrm>
            <a:off x="6420465" y="609600"/>
            <a:ext cx="5122606" cy="1905000"/>
          </a:xfrm>
        </p:spPr>
        <p:txBody>
          <a:bodyPr>
            <a:normAutofit/>
          </a:bodyPr>
          <a:lstStyle/>
          <a:p>
            <a:r>
              <a:rPr lang="en-US"/>
              <a:t>Definition</a:t>
            </a:r>
          </a:p>
        </p:txBody>
      </p:sp>
      <p:sp>
        <p:nvSpPr>
          <p:cNvPr id="3" name="Content Placeholder 2">
            <a:extLst>
              <a:ext uri="{FF2B5EF4-FFF2-40B4-BE49-F238E27FC236}">
                <a16:creationId xmlns:a16="http://schemas.microsoft.com/office/drawing/2014/main" id="{5AC5B72B-6C04-0433-0ABF-6C9405F51234}"/>
              </a:ext>
            </a:extLst>
          </p:cNvPr>
          <p:cNvSpPr>
            <a:spLocks noGrp="1"/>
          </p:cNvSpPr>
          <p:nvPr>
            <p:ph idx="1"/>
          </p:nvPr>
        </p:nvSpPr>
        <p:spPr>
          <a:xfrm>
            <a:off x="6420465" y="2666999"/>
            <a:ext cx="5122606" cy="3216276"/>
          </a:xfrm>
        </p:spPr>
        <p:txBody>
          <a:bodyPr anchor="t">
            <a:normAutofit/>
          </a:bodyPr>
          <a:lstStyle/>
          <a:p>
            <a:r>
              <a:rPr lang="en-US" b="1" dirty="0">
                <a:solidFill>
                  <a:srgbClr val="00B0F0"/>
                </a:solidFill>
              </a:rPr>
              <a:t>Activities are created for a variety of learning styles in meeting participants needs. View each participant as an active agent, each brings their own knowledge which impacts past experiences in education and their ideas, it also impacts how they take on new information and learn from you. </a:t>
            </a:r>
          </a:p>
          <a:p>
            <a:endParaRPr lang="en-US" dirty="0"/>
          </a:p>
        </p:txBody>
      </p:sp>
      <p:pic>
        <p:nvPicPr>
          <p:cNvPr id="7" name="Graphic 6" descr="Group Brainstorm">
            <a:extLst>
              <a:ext uri="{FF2B5EF4-FFF2-40B4-BE49-F238E27FC236}">
                <a16:creationId xmlns:a16="http://schemas.microsoft.com/office/drawing/2014/main" id="{ABBBC2C3-D5F3-85F4-C53C-F334A87594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552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70D0-2724-CFB7-768A-F80402E2AAFC}"/>
              </a:ext>
            </a:extLst>
          </p:cNvPr>
          <p:cNvSpPr>
            <a:spLocks noGrp="1"/>
          </p:cNvSpPr>
          <p:nvPr>
            <p:ph type="title"/>
          </p:nvPr>
        </p:nvSpPr>
        <p:spPr>
          <a:xfrm>
            <a:off x="8164106" y="609600"/>
            <a:ext cx="3369133" cy="3642851"/>
          </a:xfrm>
        </p:spPr>
        <p:txBody>
          <a:bodyPr vert="horz" lIns="91440" tIns="45720" rIns="91440" bIns="45720" rtlCol="0" anchor="b">
            <a:normAutofit/>
          </a:bodyPr>
          <a:lstStyle/>
          <a:p>
            <a:pPr algn="ctr"/>
            <a:r>
              <a:rPr lang="en-US" sz="40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Let’s Give Examples</a:t>
            </a:r>
          </a:p>
        </p:txBody>
      </p:sp>
      <p:pic>
        <p:nvPicPr>
          <p:cNvPr id="6" name="Graphic 5" descr="Pencil">
            <a:extLst>
              <a:ext uri="{FF2B5EF4-FFF2-40B4-BE49-F238E27FC236}">
                <a16:creationId xmlns:a16="http://schemas.microsoft.com/office/drawing/2014/main" id="{66E3AB3F-4FCE-7A6C-E562-7788E975A5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3807" y="639905"/>
            <a:ext cx="5581878" cy="558187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35009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9AB9-5BF3-A897-9886-1F343B1A0CBD}"/>
              </a:ext>
            </a:extLst>
          </p:cNvPr>
          <p:cNvSpPr>
            <a:spLocks noGrp="1"/>
          </p:cNvSpPr>
          <p:nvPr>
            <p:ph type="title"/>
          </p:nvPr>
        </p:nvSpPr>
        <p:spPr>
          <a:xfrm>
            <a:off x="1141413" y="609600"/>
            <a:ext cx="9905998" cy="701615"/>
          </a:xfrm>
        </p:spPr>
        <p:txBody>
          <a:bodyPr/>
          <a:lstStyle/>
          <a:p>
            <a:r>
              <a:rPr lang="en-US" dirty="0"/>
              <a:t>Learner Centered Examples</a:t>
            </a:r>
          </a:p>
        </p:txBody>
      </p:sp>
      <p:sp>
        <p:nvSpPr>
          <p:cNvPr id="3" name="Content Placeholder 2">
            <a:extLst>
              <a:ext uri="{FF2B5EF4-FFF2-40B4-BE49-F238E27FC236}">
                <a16:creationId xmlns:a16="http://schemas.microsoft.com/office/drawing/2014/main" id="{4AD59DC5-D24D-3A74-64D7-D5116FAD3BDD}"/>
              </a:ext>
            </a:extLst>
          </p:cNvPr>
          <p:cNvSpPr>
            <a:spLocks noGrp="1"/>
          </p:cNvSpPr>
          <p:nvPr>
            <p:ph idx="1"/>
          </p:nvPr>
        </p:nvSpPr>
        <p:spPr/>
        <p:txBody>
          <a:bodyPr/>
          <a:lstStyle/>
          <a:p>
            <a:endParaRPr lang="en-US" dirty="0"/>
          </a:p>
          <a:p>
            <a:endParaRPr lang="en-US" dirty="0"/>
          </a:p>
        </p:txBody>
      </p:sp>
      <p:graphicFrame>
        <p:nvGraphicFramePr>
          <p:cNvPr id="4" name="Content Placeholder 2">
            <a:extLst>
              <a:ext uri="{FF2B5EF4-FFF2-40B4-BE49-F238E27FC236}">
                <a16:creationId xmlns:a16="http://schemas.microsoft.com/office/drawing/2014/main" id="{4F7BEAD0-3981-2EA6-B3A9-44795A5D5F30}"/>
              </a:ext>
            </a:extLst>
          </p:cNvPr>
          <p:cNvGraphicFramePr>
            <a:graphicFrameLocks/>
          </p:cNvGraphicFramePr>
          <p:nvPr>
            <p:extLst>
              <p:ext uri="{D42A27DB-BD31-4B8C-83A1-F6EECF244321}">
                <p14:modId xmlns:p14="http://schemas.microsoft.com/office/powerpoint/2010/main" val="2029065892"/>
              </p:ext>
            </p:extLst>
          </p:nvPr>
        </p:nvGraphicFramePr>
        <p:xfrm>
          <a:off x="810884" y="1552755"/>
          <a:ext cx="10373584" cy="5111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0362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AECE-7DD4-8C03-A2B0-B9070FED1D60}"/>
              </a:ext>
            </a:extLst>
          </p:cNvPr>
          <p:cNvSpPr>
            <a:spLocks noGrp="1"/>
          </p:cNvSpPr>
          <p:nvPr>
            <p:ph type="title"/>
          </p:nvPr>
        </p:nvSpPr>
        <p:spPr>
          <a:xfrm>
            <a:off x="261518" y="437072"/>
            <a:ext cx="11930481" cy="4842294"/>
          </a:xfrm>
        </p:spPr>
        <p:txBody>
          <a:bodyPr/>
          <a:lstStyle/>
          <a:p>
            <a:r>
              <a:rPr lang="en-US" dirty="0">
                <a:hlinkClick r:id="rId2"/>
              </a:rPr>
              <a:t>  </a:t>
            </a:r>
            <a:br>
              <a:rPr lang="en-US" dirty="0">
                <a:hlinkClick r:id="rId2"/>
              </a:rPr>
            </a:br>
            <a:br>
              <a:rPr lang="en-US" dirty="0">
                <a:hlinkClick r:id="rId2"/>
              </a:rPr>
            </a:br>
            <a:r>
              <a:rPr lang="en-US" dirty="0">
                <a:hlinkClick r:id="rId2"/>
              </a:rPr>
              <a:t>https://youtu.be/WvzVAQkuSqUhttps://youtu.be/WvzVAQkuSqU</a:t>
            </a:r>
            <a:endParaRPr lang="en-US" dirty="0"/>
          </a:p>
        </p:txBody>
      </p:sp>
    </p:spTree>
    <p:extLst>
      <p:ext uri="{BB962C8B-B14F-4D97-AF65-F5344CB8AC3E}">
        <p14:creationId xmlns:p14="http://schemas.microsoft.com/office/powerpoint/2010/main" val="69798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3AA9C243-591B-AB55-A412-B1D5EF30CB98}"/>
              </a:ext>
            </a:extLst>
          </p:cNvPr>
          <p:cNvGraphicFramePr>
            <a:graphicFrameLocks/>
          </p:cNvGraphicFramePr>
          <p:nvPr>
            <p:extLst>
              <p:ext uri="{D42A27DB-BD31-4B8C-83A1-F6EECF244321}">
                <p14:modId xmlns:p14="http://schemas.microsoft.com/office/powerpoint/2010/main" val="1319514242"/>
              </p:ext>
            </p:extLst>
          </p:nvPr>
        </p:nvGraphicFramePr>
        <p:xfrm>
          <a:off x="1259457" y="0"/>
          <a:ext cx="9925011" cy="6919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506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751012" y="609601"/>
            <a:ext cx="8676222" cy="3200400"/>
          </a:xfrm>
        </p:spPr>
        <p:txBody>
          <a:bodyPr>
            <a:noAutofit/>
          </a:bodyPr>
          <a:lstStyle/>
          <a:p>
            <a:pPr algn="l"/>
            <a:r>
              <a:rPr lang="en-US" sz="11700" b="1" dirty="0"/>
              <a:t>Thank </a:t>
            </a:r>
            <a:br>
              <a:rPr lang="en-US" sz="11700" b="1" dirty="0"/>
            </a:br>
            <a:r>
              <a:rPr lang="en-US" sz="11700" dirty="0">
                <a:solidFill>
                  <a:schemeClr val="tx1"/>
                </a:solidFill>
              </a:rPr>
              <a:t>You</a:t>
            </a:r>
          </a:p>
        </p:txBody>
      </p:sp>
      <p:sp>
        <p:nvSpPr>
          <p:cNvPr id="4" name="Subtitle 3">
            <a:extLst>
              <a:ext uri="{FF2B5EF4-FFF2-40B4-BE49-F238E27FC236}">
                <a16:creationId xmlns:a16="http://schemas.microsoft.com/office/drawing/2014/main" id="{D49C5163-C20C-4544-B7B1-4C17B8DBE161}"/>
              </a:ext>
            </a:extLst>
          </p:cNvPr>
          <p:cNvSpPr>
            <a:spLocks noGrp="1"/>
          </p:cNvSpPr>
          <p:nvPr>
            <p:ph type="subTitle" idx="1"/>
          </p:nvPr>
        </p:nvSpPr>
        <p:spPr>
          <a:xfrm>
            <a:off x="1751012" y="3886200"/>
            <a:ext cx="8676222" cy="1905000"/>
          </a:xfrm>
        </p:spPr>
        <p:txBody>
          <a:bodyPr>
            <a:normAutofit/>
          </a:bodyPr>
          <a:lstStyle/>
          <a:p>
            <a:pPr algn="l"/>
            <a:r>
              <a:rPr lang="en-US" dirty="0"/>
              <a:t>someone@example.com</a:t>
            </a:r>
          </a:p>
        </p:txBody>
      </p:sp>
    </p:spTree>
    <p:extLst>
      <p:ext uri="{BB962C8B-B14F-4D97-AF65-F5344CB8AC3E}">
        <p14:creationId xmlns:p14="http://schemas.microsoft.com/office/powerpoint/2010/main" val="53806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10A1EB3-C927-4536-9880-11F77B7E0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1370693" y="4511814"/>
            <a:ext cx="9440034" cy="1130260"/>
          </a:xfrm>
        </p:spPr>
        <p:txBody>
          <a:bodyPr vert="horz" lIns="91440" tIns="45720" rIns="91440" bIns="45720" rtlCol="0" anchor="b">
            <a:normAutofit/>
          </a:bodyPr>
          <a:lstStyle/>
          <a:p>
            <a:pPr algn="ctr"/>
            <a:r>
              <a:rPr lang="en-US" sz="4800" b="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Welcome</a:t>
            </a:r>
          </a:p>
        </p:txBody>
      </p:sp>
      <p:pic>
        <p:nvPicPr>
          <p:cNvPr id="75" name="Picture 74">
            <a:extLst>
              <a:ext uri="{FF2B5EF4-FFF2-40B4-BE49-F238E27FC236}">
                <a16:creationId xmlns:a16="http://schemas.microsoft.com/office/drawing/2014/main" id="{D8C67178-C15E-489D-8DDF-CB1BD41947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542261" y="547807"/>
            <a:ext cx="11085044" cy="3816806"/>
          </a:xfrm>
          <a:prstGeom prst="rect">
            <a:avLst/>
          </a:prstGeom>
          <a:solidFill>
            <a:schemeClr val="bg1">
              <a:lumMod val="85000"/>
              <a:lumOff val="15000"/>
            </a:schemeClr>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10" name="Picture 9" descr="student looking into microscope">
            <a:extLst>
              <a:ext uri="{FF2B5EF4-FFF2-40B4-BE49-F238E27FC236}">
                <a16:creationId xmlns:a16="http://schemas.microsoft.com/office/drawing/2014/main" id="{7480DF21-DE52-7742-819E-D9D5B41482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5353" r="13104" b="-5"/>
          <a:stretch>
            <a:fillRect/>
          </a:stretch>
        </p:blipFill>
        <p:spPr>
          <a:xfrm>
            <a:off x="700048" y="700337"/>
            <a:ext cx="2593593" cy="3525671"/>
          </a:xfrm>
          <a:prstGeom prst="rect">
            <a:avLst/>
          </a:prstGeom>
        </p:spPr>
      </p:pic>
      <p:pic>
        <p:nvPicPr>
          <p:cNvPr id="18" name="Picture 17" descr="students raising hands">
            <a:extLst>
              <a:ext uri="{FF2B5EF4-FFF2-40B4-BE49-F238E27FC236}">
                <a16:creationId xmlns:a16="http://schemas.microsoft.com/office/drawing/2014/main" id="{8D11AB9E-363B-C248-9288-085B4151B41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2288" r="4" b="4"/>
          <a:stretch>
            <a:fillRect/>
          </a:stretch>
        </p:blipFill>
        <p:spPr>
          <a:xfrm>
            <a:off x="3429498" y="698376"/>
            <a:ext cx="2591786" cy="3529584"/>
          </a:xfrm>
          <a:prstGeom prst="rect">
            <a:avLst/>
          </a:prstGeom>
        </p:spPr>
      </p:pic>
      <p:pic>
        <p:nvPicPr>
          <p:cNvPr id="14" name="Picture 13" descr="students observing teacher do science experiment">
            <a:extLst>
              <a:ext uri="{FF2B5EF4-FFF2-40B4-BE49-F238E27FC236}">
                <a16:creationId xmlns:a16="http://schemas.microsoft.com/office/drawing/2014/main" id="{6AC1EBEB-9D74-3E4C-9BDC-668D2D212A5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9590" r="-1" b="-1"/>
          <a:stretch>
            <a:fillRect/>
          </a:stretch>
        </p:blipFill>
        <p:spPr>
          <a:xfrm>
            <a:off x="6157141" y="700335"/>
            <a:ext cx="2593272" cy="3525671"/>
          </a:xfrm>
          <a:prstGeom prst="rect">
            <a:avLst/>
          </a:prstGeom>
        </p:spPr>
      </p:pic>
      <p:pic>
        <p:nvPicPr>
          <p:cNvPr id="16" name="Picture 15" descr="student looking at test tube">
            <a:extLst>
              <a:ext uri="{FF2B5EF4-FFF2-40B4-BE49-F238E27FC236}">
                <a16:creationId xmlns:a16="http://schemas.microsoft.com/office/drawing/2014/main" id="{EE1B592D-31D6-3841-8CC1-3C629FEDB5D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6731" r="9976" b="-5"/>
          <a:stretch>
            <a:fillRect/>
          </a:stretch>
        </p:blipFill>
        <p:spPr>
          <a:xfrm>
            <a:off x="8886270" y="700335"/>
            <a:ext cx="2596896" cy="3525671"/>
          </a:xfrm>
          <a:prstGeom prst="rect">
            <a:avLst/>
          </a:prstGeom>
        </p:spPr>
      </p:pic>
    </p:spTree>
    <p:extLst>
      <p:ext uri="{BB962C8B-B14F-4D97-AF65-F5344CB8AC3E}">
        <p14:creationId xmlns:p14="http://schemas.microsoft.com/office/powerpoint/2010/main" val="27014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055486BE-F8E8-BDE3-5652-C12A5DCE2113}"/>
              </a:ext>
            </a:extLst>
          </p:cNvPr>
          <p:cNvSpPr>
            <a:spLocks noGrp="1"/>
          </p:cNvSpPr>
          <p:nvPr>
            <p:ph type="title"/>
          </p:nvPr>
        </p:nvSpPr>
        <p:spPr>
          <a:xfrm>
            <a:off x="1141413" y="609600"/>
            <a:ext cx="9905998" cy="1065451"/>
          </a:xfrm>
        </p:spPr>
        <p:txBody>
          <a:bodyPr>
            <a:noAutofit/>
          </a:bodyPr>
          <a:lstStyle/>
          <a:p>
            <a:pPr algn="ctr"/>
            <a:r>
              <a:rPr lang="en-US" sz="6600" dirty="0">
                <a:solidFill>
                  <a:srgbClr val="BFBFBF"/>
                </a:solidFill>
              </a:rPr>
              <a:t>NORMS</a:t>
            </a:r>
          </a:p>
        </p:txBody>
      </p:sp>
      <p:sp>
        <p:nvSpPr>
          <p:cNvPr id="27" name="Content Placeholder 6">
            <a:extLst>
              <a:ext uri="{FF2B5EF4-FFF2-40B4-BE49-F238E27FC236}">
                <a16:creationId xmlns:a16="http://schemas.microsoft.com/office/drawing/2014/main" id="{988F867B-52DA-2B2F-9018-FDA09CC3926D}"/>
              </a:ext>
            </a:extLst>
          </p:cNvPr>
          <p:cNvSpPr>
            <a:spLocks noGrp="1"/>
          </p:cNvSpPr>
          <p:nvPr>
            <p:ph idx="1"/>
          </p:nvPr>
        </p:nvSpPr>
        <p:spPr>
          <a:xfrm>
            <a:off x="1141413" y="2666999"/>
            <a:ext cx="9905998" cy="3124201"/>
          </a:xfrm>
        </p:spPr>
        <p:txBody>
          <a:bodyPr>
            <a:normAutofit/>
          </a:bodyPr>
          <a:lstStyle/>
          <a:p>
            <a:r>
              <a:rPr lang="en-US" dirty="0"/>
              <a:t>1. Start on Time</a:t>
            </a:r>
          </a:p>
          <a:p>
            <a:r>
              <a:rPr lang="en-US" dirty="0"/>
              <a:t>2. Get Your Needs Met</a:t>
            </a:r>
          </a:p>
          <a:p>
            <a:r>
              <a:rPr lang="en-US" dirty="0"/>
              <a:t>3.Cell Phone on silent</a:t>
            </a:r>
          </a:p>
          <a:p>
            <a:r>
              <a:rPr lang="en-US" dirty="0"/>
              <a:t>No Side Bars</a:t>
            </a:r>
          </a:p>
          <a:p>
            <a:r>
              <a:rPr lang="en-US" dirty="0"/>
              <a:t>Be solution focused not problem focused</a:t>
            </a:r>
          </a:p>
          <a:p>
            <a:r>
              <a:rPr lang="en-US" dirty="0"/>
              <a:t>Agree to disagree</a:t>
            </a:r>
          </a:p>
        </p:txBody>
      </p:sp>
    </p:spTree>
    <p:extLst>
      <p:ext uri="{BB962C8B-B14F-4D97-AF65-F5344CB8AC3E}">
        <p14:creationId xmlns:p14="http://schemas.microsoft.com/office/powerpoint/2010/main" val="14149338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F96F-B0BE-4E84-A401-8F8438058CAB}"/>
              </a:ext>
            </a:extLst>
          </p:cNvPr>
          <p:cNvSpPr>
            <a:spLocks noGrp="1"/>
          </p:cNvSpPr>
          <p:nvPr>
            <p:ph type="title"/>
          </p:nvPr>
        </p:nvSpPr>
        <p:spPr>
          <a:xfrm>
            <a:off x="1141413" y="609600"/>
            <a:ext cx="4716462" cy="1905000"/>
          </a:xfrm>
        </p:spPr>
        <p:txBody>
          <a:bodyPr>
            <a:normAutofit/>
          </a:bodyPr>
          <a:lstStyle/>
          <a:p>
            <a:r>
              <a:rPr lang="en-US" b="1"/>
              <a:t>Objective</a:t>
            </a:r>
            <a:endParaRPr lang="en-US"/>
          </a:p>
        </p:txBody>
      </p:sp>
      <p:sp>
        <p:nvSpPr>
          <p:cNvPr id="6" name="Content Placeholder 5">
            <a:extLst>
              <a:ext uri="{FF2B5EF4-FFF2-40B4-BE49-F238E27FC236}">
                <a16:creationId xmlns:a16="http://schemas.microsoft.com/office/drawing/2014/main" id="{420CACC1-1EC4-1AEC-7927-C0CA6C7C2059}"/>
              </a:ext>
            </a:extLst>
          </p:cNvPr>
          <p:cNvSpPr>
            <a:spLocks noGrp="1"/>
          </p:cNvSpPr>
          <p:nvPr>
            <p:ph idx="1"/>
          </p:nvPr>
        </p:nvSpPr>
        <p:spPr>
          <a:xfrm>
            <a:off x="483079" y="2380891"/>
            <a:ext cx="5374796" cy="3410309"/>
          </a:xfrm>
        </p:spPr>
        <p:txBody>
          <a:bodyPr>
            <a:normAutofit/>
          </a:bodyPr>
          <a:lstStyle/>
          <a:p>
            <a:r>
              <a:rPr lang="en-US" dirty="0"/>
              <a:t>By the end of this session 100% of the participants will be able to apply the continuous Learning and Learner centered components to their daily teaching practices so that  students will have an effective educator day 1 of the ost program.</a:t>
            </a:r>
          </a:p>
        </p:txBody>
      </p:sp>
      <p:sp>
        <p:nvSpPr>
          <p:cNvPr id="12" name="Rectangle 11">
            <a:extLst>
              <a:ext uri="{FF2B5EF4-FFF2-40B4-BE49-F238E27FC236}">
                <a16:creationId xmlns:a16="http://schemas.microsoft.com/office/drawing/2014/main" id="{2C8C8ED6-A932-44F5-83A5-5793DDA44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82811E-FB7E-4C44-8776-8FBD8D9AA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85061" y="160868"/>
            <a:ext cx="1846073" cy="27788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658732-4596-4018-974F-676F1F66D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7" y="4071410"/>
            <a:ext cx="1898121" cy="26445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tudents observing science experiment">
            <a:extLst>
              <a:ext uri="{FF2B5EF4-FFF2-40B4-BE49-F238E27FC236}">
                <a16:creationId xmlns:a16="http://schemas.microsoft.com/office/drawing/2014/main" id="{78F172A8-6231-D14E-A13D-8613F2AEAD8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5958" r="-1" b="-1"/>
          <a:stretch>
            <a:fillRect/>
          </a:stretch>
        </p:blipFill>
        <p:spPr>
          <a:xfrm>
            <a:off x="8314455" y="3100590"/>
            <a:ext cx="3716680" cy="3615331"/>
          </a:xfrm>
          <a:prstGeom prst="rect">
            <a:avLst/>
          </a:prstGeom>
        </p:spPr>
      </p:pic>
      <p:pic>
        <p:nvPicPr>
          <p:cNvPr id="4" name="Picture 3" descr="student wearing goggles pouring something into a beaker">
            <a:extLst>
              <a:ext uri="{FF2B5EF4-FFF2-40B4-BE49-F238E27FC236}">
                <a16:creationId xmlns:a16="http://schemas.microsoft.com/office/drawing/2014/main" id="{5D8F1927-EC97-404E-90EF-533BB92836C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5" b="5985"/>
          <a:stretch>
            <a:fillRect/>
          </a:stretch>
        </p:blipFill>
        <p:spPr>
          <a:xfrm>
            <a:off x="6256867" y="160867"/>
            <a:ext cx="3767328" cy="3747805"/>
          </a:xfrm>
          <a:custGeom>
            <a:avLst/>
            <a:gdLst/>
            <a:ahLst/>
            <a:cxnLst/>
            <a:rect l="l" t="t" r="r" b="b"/>
            <a:pathLst>
              <a:path w="3767328" h="3747805">
                <a:moveTo>
                  <a:pt x="0" y="0"/>
                </a:moveTo>
                <a:lnTo>
                  <a:pt x="3767328" y="0"/>
                </a:lnTo>
                <a:lnTo>
                  <a:pt x="3767328" y="2778856"/>
                </a:lnTo>
                <a:lnTo>
                  <a:pt x="1896721" y="2778856"/>
                </a:lnTo>
                <a:lnTo>
                  <a:pt x="1896721" y="3747805"/>
                </a:lnTo>
                <a:lnTo>
                  <a:pt x="0" y="3747805"/>
                </a:lnTo>
                <a:close/>
              </a:path>
            </a:pathLst>
          </a:custGeom>
        </p:spPr>
      </p:pic>
    </p:spTree>
    <p:extLst>
      <p:ext uri="{BB962C8B-B14F-4D97-AF65-F5344CB8AC3E}">
        <p14:creationId xmlns:p14="http://schemas.microsoft.com/office/powerpoint/2010/main" val="270681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FA6A-C90F-EE8F-DEC1-AA17377081D5}"/>
              </a:ext>
            </a:extLst>
          </p:cNvPr>
          <p:cNvSpPr>
            <a:spLocks noGrp="1"/>
          </p:cNvSpPr>
          <p:nvPr>
            <p:ph type="title"/>
          </p:nvPr>
        </p:nvSpPr>
        <p:spPr>
          <a:xfrm>
            <a:off x="1141413" y="977462"/>
            <a:ext cx="9905998" cy="4117051"/>
          </a:xfrm>
        </p:spPr>
        <p:txBody>
          <a:bodyPr>
            <a:normAutofit fontScale="90000"/>
          </a:bodyPr>
          <a:lstStyle/>
          <a:p>
            <a:r>
              <a:rPr lang="en-US" dirty="0"/>
              <a:t>Continuous…</a:t>
            </a:r>
            <a:br>
              <a:rPr lang="en-US" dirty="0"/>
            </a:br>
            <a:br>
              <a:rPr lang="en-US" dirty="0"/>
            </a:br>
            <a:r>
              <a:rPr lang="en-US" b="1" dirty="0">
                <a:effectLst/>
              </a:rPr>
              <a:t>What Does “Interactive” Mean in Education?</a:t>
            </a:r>
            <a:br>
              <a:rPr lang="en-US" dirty="0">
                <a:effectLst/>
              </a:rPr>
            </a:br>
            <a:br>
              <a:rPr lang="en-US" dirty="0">
                <a:effectLst/>
              </a:rPr>
            </a:br>
            <a:br>
              <a:rPr lang="en-US" dirty="0"/>
            </a:br>
            <a:r>
              <a:rPr lang="en-US" b="1" dirty="0">
                <a:effectLst/>
              </a:rPr>
              <a:t>Interactive learning</a:t>
            </a:r>
            <a:r>
              <a:rPr lang="en-US" dirty="0">
                <a:effectLst/>
              </a:rPr>
              <a:t> is when students </a:t>
            </a:r>
            <a:r>
              <a:rPr lang="en-US" b="1" dirty="0">
                <a:effectLst/>
              </a:rPr>
              <a:t>actively participate</a:t>
            </a:r>
            <a:r>
              <a:rPr lang="en-US" dirty="0">
                <a:effectLst/>
              </a:rPr>
              <a:t> in the learning process instead of just listening or watching, they’re </a:t>
            </a:r>
            <a:r>
              <a:rPr lang="en-US" b="1" dirty="0">
                <a:effectLst/>
              </a:rPr>
              <a:t>doing</a:t>
            </a:r>
            <a:r>
              <a:rPr lang="en-US" dirty="0">
                <a:effectLst/>
              </a:rPr>
              <a:t>, </a:t>
            </a:r>
            <a:r>
              <a:rPr lang="en-US" b="1" dirty="0">
                <a:effectLst/>
              </a:rPr>
              <a:t>discussing</a:t>
            </a:r>
            <a:r>
              <a:rPr lang="en-US" dirty="0">
                <a:effectLst/>
              </a:rPr>
              <a:t>, </a:t>
            </a:r>
            <a:r>
              <a:rPr lang="en-US" b="1" dirty="0">
                <a:effectLst/>
              </a:rPr>
              <a:t>moving</a:t>
            </a:r>
            <a:r>
              <a:rPr lang="en-US" dirty="0">
                <a:effectLst/>
              </a:rPr>
              <a:t>, </a:t>
            </a:r>
            <a:r>
              <a:rPr lang="en-US" b="1" dirty="0">
                <a:effectLst/>
              </a:rPr>
              <a:t>exploring</a:t>
            </a:r>
            <a:r>
              <a:rPr lang="en-US" dirty="0">
                <a:effectLst/>
              </a:rPr>
              <a:t>, or </a:t>
            </a:r>
            <a:r>
              <a:rPr lang="en-US" b="1" dirty="0">
                <a:effectLst/>
              </a:rPr>
              <a:t>creating</a:t>
            </a:r>
            <a:r>
              <a:rPr lang="en-US" dirty="0">
                <a:effectLst/>
              </a:rPr>
              <a:t>.</a:t>
            </a:r>
            <a:br>
              <a:rPr lang="en-US" dirty="0"/>
            </a:br>
            <a:br>
              <a:rPr lang="en-US" dirty="0"/>
            </a:br>
            <a:br>
              <a:rPr lang="en-US" dirty="0"/>
            </a:br>
            <a:endParaRPr lang="en-US" dirty="0"/>
          </a:p>
        </p:txBody>
      </p:sp>
    </p:spTree>
    <p:extLst>
      <p:ext uri="{BB962C8B-B14F-4D97-AF65-F5344CB8AC3E}">
        <p14:creationId xmlns:p14="http://schemas.microsoft.com/office/powerpoint/2010/main" val="349320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080D-DED1-7367-2B4B-B227589BF4E4}"/>
              </a:ext>
            </a:extLst>
          </p:cNvPr>
          <p:cNvSpPr>
            <a:spLocks noGrp="1"/>
          </p:cNvSpPr>
          <p:nvPr>
            <p:ph type="title"/>
          </p:nvPr>
        </p:nvSpPr>
        <p:spPr>
          <a:xfrm>
            <a:off x="5309418" y="609600"/>
            <a:ext cx="6223821" cy="3642851"/>
          </a:xfrm>
        </p:spPr>
        <p:txBody>
          <a:bodyPr vert="horz" lIns="91440" tIns="45720" rIns="91440" bIns="45720" rtlCol="0" anchor="b">
            <a:normAutofit/>
          </a:bodyPr>
          <a:lstStyle/>
          <a:p>
            <a:pPr algn="ctr"/>
            <a:r>
              <a:rPr lang="en-US" sz="48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What does Inclusive Mean in the Classroom?</a:t>
            </a:r>
          </a:p>
        </p:txBody>
      </p:sp>
      <p:pic>
        <p:nvPicPr>
          <p:cNvPr id="6" name="Graphic 5" descr="Classroom">
            <a:extLst>
              <a:ext uri="{FF2B5EF4-FFF2-40B4-BE49-F238E27FC236}">
                <a16:creationId xmlns:a16="http://schemas.microsoft.com/office/drawing/2014/main" id="{551DC70A-DA9F-F5ED-2872-48F925B67C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423793"/>
            <a:ext cx="4001315" cy="400131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4019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668E-D9E6-3417-36C3-A9B51CC94E46}"/>
              </a:ext>
            </a:extLst>
          </p:cNvPr>
          <p:cNvSpPr>
            <a:spLocks noGrp="1"/>
          </p:cNvSpPr>
          <p:nvPr>
            <p:ph type="ctrTitle"/>
          </p:nvPr>
        </p:nvSpPr>
        <p:spPr>
          <a:xfrm>
            <a:off x="1751012" y="4363271"/>
            <a:ext cx="8676222" cy="1066801"/>
          </a:xfrm>
        </p:spPr>
        <p:txBody>
          <a:bodyPr>
            <a:normAutofit/>
          </a:bodyPr>
          <a:lstStyle/>
          <a:p>
            <a:pPr>
              <a:lnSpc>
                <a:spcPct val="90000"/>
              </a:lnSpc>
            </a:pPr>
            <a:r>
              <a:rPr lang="en-US" sz="3400" dirty="0"/>
              <a:t>Authentic Learning looks Like what in </a:t>
            </a:r>
            <a:r>
              <a:rPr lang="en-US" sz="3400"/>
              <a:t>the classroom</a:t>
            </a:r>
            <a:endParaRPr lang="en-US" sz="3400" dirty="0"/>
          </a:p>
        </p:txBody>
      </p:sp>
      <p:sp>
        <p:nvSpPr>
          <p:cNvPr id="3" name="Subtitle 2">
            <a:extLst>
              <a:ext uri="{FF2B5EF4-FFF2-40B4-BE49-F238E27FC236}">
                <a16:creationId xmlns:a16="http://schemas.microsoft.com/office/drawing/2014/main" id="{C96438D5-AD31-C8F5-B6FF-DA226C21CE60}"/>
              </a:ext>
            </a:extLst>
          </p:cNvPr>
          <p:cNvSpPr>
            <a:spLocks noGrp="1"/>
          </p:cNvSpPr>
          <p:nvPr>
            <p:ph type="subTitle" idx="1"/>
          </p:nvPr>
        </p:nvSpPr>
        <p:spPr>
          <a:xfrm>
            <a:off x="1751012" y="5516211"/>
            <a:ext cx="8676222" cy="722243"/>
          </a:xfrm>
        </p:spPr>
        <p:txBody>
          <a:bodyPr>
            <a:normAutofit/>
          </a:bodyPr>
          <a:lstStyle/>
          <a:p>
            <a:endParaRPr lang="en-US"/>
          </a:p>
        </p:txBody>
      </p:sp>
      <p:pic>
        <p:nvPicPr>
          <p:cNvPr id="5" name="Picture 4" descr="A group of children playing in the dirt&#10;&#10;AI-generated content may be incorrect.">
            <a:extLst>
              <a:ext uri="{FF2B5EF4-FFF2-40B4-BE49-F238E27FC236}">
                <a16:creationId xmlns:a16="http://schemas.microsoft.com/office/drawing/2014/main" id="{A4FD1B75-99A3-F499-6000-2B4513A0D51F}"/>
              </a:ext>
            </a:extLst>
          </p:cNvPr>
          <p:cNvPicPr>
            <a:picLocks noChangeAspect="1"/>
          </p:cNvPicPr>
          <p:nvPr/>
        </p:nvPicPr>
        <p:blipFill>
          <a:blip r:embed="rId3">
            <a:extLst>
              <a:ext uri="{837473B0-CC2E-450A-ABE3-18F120FF3D39}">
                <a1611:picAttrSrcUrl xmlns:a1611="http://schemas.microsoft.com/office/drawing/2016/11/main" r:id="rId4"/>
              </a:ext>
            </a:extLst>
          </a:blip>
          <a:srcRect t="20455" b="27030"/>
          <a:stretch>
            <a:fillRect/>
          </a:stretch>
        </p:blipFill>
        <p:spPr>
          <a:xfrm>
            <a:off x="20" y="10"/>
            <a:ext cx="12191980" cy="4273816"/>
          </a:xfrm>
          <a:prstGeom prst="rect">
            <a:avLst/>
          </a:prstGeom>
        </p:spPr>
      </p:pic>
    </p:spTree>
    <p:extLst>
      <p:ext uri="{BB962C8B-B14F-4D97-AF65-F5344CB8AC3E}">
        <p14:creationId xmlns:p14="http://schemas.microsoft.com/office/powerpoint/2010/main" val="335304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86B64-9144-EE61-866F-C07DFA177CAD}"/>
              </a:ext>
            </a:extLst>
          </p:cNvPr>
          <p:cNvSpPr>
            <a:spLocks noGrp="1"/>
          </p:cNvSpPr>
          <p:nvPr>
            <p:ph type="title"/>
          </p:nvPr>
        </p:nvSpPr>
        <p:spPr>
          <a:xfrm>
            <a:off x="1141413" y="965199"/>
            <a:ext cx="6075552" cy="4918075"/>
          </a:xfrm>
        </p:spPr>
        <p:txBody>
          <a:bodyPr vert="horz" lIns="91440" tIns="45720" rIns="91440" bIns="45720" rtlCol="0" anchor="ctr">
            <a:normAutofit/>
          </a:bodyPr>
          <a:lstStyle/>
          <a:p>
            <a:pPr algn="r"/>
            <a:r>
              <a:rPr lang="en-US" sz="5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What is Continuous Learning?</a:t>
            </a:r>
          </a:p>
        </p:txBody>
      </p:sp>
      <p:cxnSp>
        <p:nvCxnSpPr>
          <p:cNvPr id="10" name="Straight Connector 9">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699" y="2011680"/>
            <a:ext cx="0" cy="283464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378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group of children playing with letters&#10;&#10;AI-generated content may be incorrect.">
            <a:extLst>
              <a:ext uri="{FF2B5EF4-FFF2-40B4-BE49-F238E27FC236}">
                <a16:creationId xmlns:a16="http://schemas.microsoft.com/office/drawing/2014/main" id="{36BEE1F5-985B-4ECF-AE6E-2CD6ED47D4CE}"/>
              </a:ext>
            </a:extLst>
          </p:cNvPr>
          <p:cNvPicPr>
            <a:picLocks noChangeAspect="1"/>
          </p:cNvPicPr>
          <p:nvPr/>
        </p:nvPicPr>
        <p:blipFill>
          <a:blip r:embed="rId3">
            <a:alphaModFix amt="15000"/>
            <a:extLst>
              <a:ext uri="{837473B0-CC2E-450A-ABE3-18F120FF3D39}">
                <a1611:picAttrSrcUrl xmlns:a1611="http://schemas.microsoft.com/office/drawing/2016/11/main" r:id="rId4"/>
              </a:ext>
            </a:extLst>
          </a:blip>
          <a:srcRect t="8062" b="8605"/>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630D2BC7-43D0-DD06-63EB-6E92C17B6008}"/>
              </a:ext>
            </a:extLst>
          </p:cNvPr>
          <p:cNvSpPr>
            <a:spLocks noGrp="1"/>
          </p:cNvSpPr>
          <p:nvPr>
            <p:ph type="title"/>
          </p:nvPr>
        </p:nvSpPr>
        <p:spPr>
          <a:xfrm>
            <a:off x="1141413" y="609600"/>
            <a:ext cx="9905998" cy="1905000"/>
          </a:xfrm>
        </p:spPr>
        <p:txBody>
          <a:bodyPr>
            <a:normAutofit/>
          </a:bodyPr>
          <a:lstStyle/>
          <a:p>
            <a:r>
              <a:rPr lang="en-US"/>
              <a:t>Definition</a:t>
            </a:r>
          </a:p>
        </p:txBody>
      </p:sp>
      <p:sp>
        <p:nvSpPr>
          <p:cNvPr id="3" name="Content Placeholder 2">
            <a:extLst>
              <a:ext uri="{FF2B5EF4-FFF2-40B4-BE49-F238E27FC236}">
                <a16:creationId xmlns:a16="http://schemas.microsoft.com/office/drawing/2014/main" id="{8127641B-A00D-DD4C-9941-12707EA6B815}"/>
              </a:ext>
            </a:extLst>
          </p:cNvPr>
          <p:cNvSpPr>
            <a:spLocks noGrp="1"/>
          </p:cNvSpPr>
          <p:nvPr>
            <p:ph idx="1"/>
          </p:nvPr>
        </p:nvSpPr>
        <p:spPr>
          <a:xfrm>
            <a:off x="1141413" y="2666999"/>
            <a:ext cx="9905998" cy="3124201"/>
          </a:xfrm>
        </p:spPr>
        <p:txBody>
          <a:bodyPr>
            <a:normAutofit/>
          </a:bodyPr>
          <a:lstStyle/>
          <a:p>
            <a:r>
              <a:rPr lang="en-US" b="1" dirty="0">
                <a:solidFill>
                  <a:srgbClr val="FFFF00"/>
                </a:solidFill>
              </a:rPr>
              <a:t>Increasing what your Students already know. Connecting to other content. Adding to their prior learning. Helping  Participants to become more effective at what they do using your materials. Create a continues cycle of a dialogue and reflection prompting with questioning. Expanding on skills and their skill-sets</a:t>
            </a:r>
            <a:endParaRPr lang="en-US" dirty="0">
              <a:solidFill>
                <a:srgbClr val="FFFF00"/>
              </a:solidFill>
            </a:endParaRPr>
          </a:p>
        </p:txBody>
      </p:sp>
    </p:spTree>
    <p:extLst>
      <p:ext uri="{BB962C8B-B14F-4D97-AF65-F5344CB8AC3E}">
        <p14:creationId xmlns:p14="http://schemas.microsoft.com/office/powerpoint/2010/main" val="3642350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017D31-E675-491F-B600-F06278E25DAD}">
  <ds:schemaRefs>
    <ds:schemaRef ds:uri="http://schemas.microsoft.com/sharepoint/v3/contenttype/forms"/>
  </ds:schemaRefs>
</ds:datastoreItem>
</file>

<file path=customXml/itemProps2.xml><?xml version="1.0" encoding="utf-8"?>
<ds:datastoreItem xmlns:ds="http://schemas.openxmlformats.org/officeDocument/2006/customXml" ds:itemID="{311B8520-39D0-4E39-88E2-3CE8E9A6E44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A89A57F-CF3F-47C6-90BB-70331E72B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 design</Template>
  <TotalTime>118</TotalTime>
  <Words>398</Words>
  <Application>Microsoft Office PowerPoint</Application>
  <PresentationFormat>Widescreen</PresentationFormat>
  <Paragraphs>50</Paragraphs>
  <Slides>19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Mesh</vt:lpstr>
      <vt:lpstr>Continuous Learner Centered </vt:lpstr>
      <vt:lpstr>Welcome</vt:lpstr>
      <vt:lpstr>NORMS</vt:lpstr>
      <vt:lpstr>Objective</vt:lpstr>
      <vt:lpstr>Continuous…  What Does “Interactive” Mean in Education?   Interactive learning is when students actively participate in the learning process instead of just listening or watching, they’re doing, discussing, moving, exploring, or creating.   </vt:lpstr>
      <vt:lpstr>What does Inclusive Mean in the Classroom?</vt:lpstr>
      <vt:lpstr>Authentic Learning looks Like what in the classroom</vt:lpstr>
      <vt:lpstr>What is Continuous Learning?</vt:lpstr>
      <vt:lpstr>Definition</vt:lpstr>
      <vt:lpstr>Let’s give Examples…..</vt:lpstr>
      <vt:lpstr>Continuous…</vt:lpstr>
      <vt:lpstr>Continuous…..   Authentic  </vt:lpstr>
      <vt:lpstr>What is Learner Centered?</vt:lpstr>
      <vt:lpstr>Definition</vt:lpstr>
      <vt:lpstr>Let’s Give Examples</vt:lpstr>
      <vt:lpstr>Learner Centered Examples</vt:lpstr>
      <vt:lpstr>    https://youtu.be/WvzVAQkuSqUhttps://youtu.be/WvzVAQkuSqU</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 Yarbrough</dc:creator>
  <cp:lastModifiedBy>Ben Yarbrough</cp:lastModifiedBy>
  <cp:revision>9</cp:revision>
  <dcterms:created xsi:type="dcterms:W3CDTF">2025-07-02T14:59:15Z</dcterms:created>
  <dcterms:modified xsi:type="dcterms:W3CDTF">2025-07-25T18:35:25Z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