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6858000" cx="12192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Nunito-regular.fntdata"/><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731fc34f17_0_2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731fc34f17_0_21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g3731fc34f17_0_21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731fc34f17_0_2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731fc34f17_0_22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3731fc34f17_0_22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731fc34f17_0_2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3731fc34f17_0_22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g3731fc34f17_0_22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75cbe2d300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375cbe2d300_1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g375cbe2d300_1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731fc34f17_0_19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731fc34f17_0_19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g3731fc34f17_0_199: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e22494e39b_0_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e22494e39b_0_1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g3e22494e39b_0_1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13" name="Shape 13"/>
        <p:cNvGrpSpPr/>
        <p:nvPr/>
      </p:nvGrpSpPr>
      <p:grpSpPr>
        <a:xfrm>
          <a:off x="0" y="0"/>
          <a:ext cx="0" cy="0"/>
          <a:chOff x="0" y="0"/>
          <a:chExt cx="0" cy="0"/>
        </a:xfrm>
      </p:grpSpPr>
      <p:sp>
        <p:nvSpPr>
          <p:cNvPr id="14" name="Google Shape;14;p2"/>
          <p:cNvSpPr/>
          <p:nvPr/>
        </p:nvSpPr>
        <p:spPr>
          <a:xfrm>
            <a:off x="41" y="3766000"/>
            <a:ext cx="9827100" cy="3092100"/>
          </a:xfrm>
          <a:prstGeom prst="rtTriangle">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5" name="Google Shape;15;p2"/>
          <p:cNvSpPr/>
          <p:nvPr/>
        </p:nvSpPr>
        <p:spPr>
          <a:xfrm flipH="1">
            <a:off x="4776900" y="2067600"/>
            <a:ext cx="7415100" cy="47904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6" name="Google Shape;16;p2"/>
          <p:cNvSpPr/>
          <p:nvPr/>
        </p:nvSpPr>
        <p:spPr>
          <a:xfrm rot="10800000">
            <a:off x="6745206" y="-100"/>
            <a:ext cx="5446800" cy="27369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7" name="Google Shape;17;p2"/>
          <p:cNvSpPr/>
          <p:nvPr/>
        </p:nvSpPr>
        <p:spPr>
          <a:xfrm>
            <a:off x="271033"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18" name="Google Shape;18;p2"/>
          <p:cNvGrpSpPr/>
          <p:nvPr/>
        </p:nvGrpSpPr>
        <p:grpSpPr>
          <a:xfrm>
            <a:off x="340259" y="790"/>
            <a:ext cx="3000409" cy="1392365"/>
            <a:chOff x="255200" y="592"/>
            <a:chExt cx="2250363" cy="1044300"/>
          </a:xfrm>
        </p:grpSpPr>
        <p:sp>
          <p:nvSpPr>
            <p:cNvPr id="19" name="Google Shape;19;p2"/>
            <p:cNvSpPr/>
            <p:nvPr/>
          </p:nvSpPr>
          <p:spPr>
            <a:xfrm>
              <a:off x="764063"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0" name="Google Shape;20;p2"/>
            <p:cNvSpPr/>
            <p:nvPr/>
          </p:nvSpPr>
          <p:spPr>
            <a:xfrm>
              <a:off x="509632"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1" name="Google Shape;21;p2"/>
            <p:cNvSpPr/>
            <p:nvPr/>
          </p:nvSpPr>
          <p:spPr>
            <a:xfrm>
              <a:off x="255200" y="592"/>
              <a:ext cx="1741500" cy="10443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1207163" y="790"/>
            <a:ext cx="3000409" cy="1392365"/>
            <a:chOff x="905395" y="592"/>
            <a:chExt cx="2250363" cy="1044300"/>
          </a:xfrm>
        </p:grpSpPr>
        <p:sp>
          <p:nvSpPr>
            <p:cNvPr id="23" name="Google Shape;23;p2"/>
            <p:cNvSpPr/>
            <p:nvPr/>
          </p:nvSpPr>
          <p:spPr>
            <a:xfrm>
              <a:off x="1414258"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4" name="Google Shape;24;p2"/>
            <p:cNvSpPr/>
            <p:nvPr/>
          </p:nvSpPr>
          <p:spPr>
            <a:xfrm>
              <a:off x="1159826"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5" name="Google Shape;25;p2"/>
            <p:cNvSpPr/>
            <p:nvPr/>
          </p:nvSpPr>
          <p:spPr>
            <a:xfrm>
              <a:off x="905395" y="592"/>
              <a:ext cx="1741500" cy="1044300"/>
            </a:xfrm>
            <a:prstGeom prst="parallelogram">
              <a:avLst>
                <a:gd fmla="val 153193"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9409957" y="6784"/>
            <a:ext cx="2468376" cy="1002839"/>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8737606" y="5623802"/>
            <a:ext cx="3185498" cy="1234317"/>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34" name="Google Shape;34;p2"/>
          <p:cNvGrpSpPr/>
          <p:nvPr/>
        </p:nvGrpSpPr>
        <p:grpSpPr>
          <a:xfrm>
            <a:off x="265762" y="5407536"/>
            <a:ext cx="3727293" cy="1444382"/>
            <a:chOff x="6917201" y="0"/>
            <a:chExt cx="2227777" cy="863400"/>
          </a:xfrm>
        </p:grpSpPr>
        <p:sp>
          <p:nvSpPr>
            <p:cNvPr id="35" name="Google Shape;35;p2"/>
            <p:cNvSpPr/>
            <p:nvPr/>
          </p:nvSpPr>
          <p:spPr>
            <a:xfrm>
              <a:off x="7641677"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6" name="Google Shape;36;p2"/>
            <p:cNvSpPr/>
            <p:nvPr/>
          </p:nvSpPr>
          <p:spPr>
            <a:xfrm>
              <a:off x="7279439"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 name="Google Shape;37;p2"/>
            <p:cNvSpPr/>
            <p:nvPr/>
          </p:nvSpPr>
          <p:spPr>
            <a:xfrm>
              <a:off x="6917201"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38" name="Google Shape;38;p2"/>
          <p:cNvSpPr txBox="1"/>
          <p:nvPr>
            <p:ph type="ctrTitle"/>
          </p:nvPr>
        </p:nvSpPr>
        <p:spPr>
          <a:xfrm>
            <a:off x="2478271" y="2430444"/>
            <a:ext cx="7148400" cy="19308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5100"/>
              <a:buNone/>
              <a:defRPr sz="5100"/>
            </a:lvl1pPr>
            <a:lvl2pPr lvl="1" algn="ctr">
              <a:spcBef>
                <a:spcPts val="0"/>
              </a:spcBef>
              <a:spcAft>
                <a:spcPts val="0"/>
              </a:spcAft>
              <a:buSzPts val="5100"/>
              <a:buNone/>
              <a:defRPr sz="5100"/>
            </a:lvl2pPr>
            <a:lvl3pPr lvl="2" algn="ctr">
              <a:spcBef>
                <a:spcPts val="0"/>
              </a:spcBef>
              <a:spcAft>
                <a:spcPts val="0"/>
              </a:spcAft>
              <a:buSzPts val="5100"/>
              <a:buNone/>
              <a:defRPr sz="5100"/>
            </a:lvl3pPr>
            <a:lvl4pPr lvl="3" algn="ctr">
              <a:spcBef>
                <a:spcPts val="0"/>
              </a:spcBef>
              <a:spcAft>
                <a:spcPts val="0"/>
              </a:spcAft>
              <a:buSzPts val="5100"/>
              <a:buNone/>
              <a:defRPr sz="5100"/>
            </a:lvl4pPr>
            <a:lvl5pPr lvl="4" algn="ctr">
              <a:spcBef>
                <a:spcPts val="0"/>
              </a:spcBef>
              <a:spcAft>
                <a:spcPts val="0"/>
              </a:spcAft>
              <a:buSzPts val="5100"/>
              <a:buNone/>
              <a:defRPr sz="5100"/>
            </a:lvl5pPr>
            <a:lvl6pPr lvl="5" algn="ctr">
              <a:spcBef>
                <a:spcPts val="0"/>
              </a:spcBef>
              <a:spcAft>
                <a:spcPts val="0"/>
              </a:spcAft>
              <a:buSzPts val="5100"/>
              <a:buNone/>
              <a:defRPr sz="5100"/>
            </a:lvl6pPr>
            <a:lvl7pPr lvl="6" algn="ctr">
              <a:spcBef>
                <a:spcPts val="0"/>
              </a:spcBef>
              <a:spcAft>
                <a:spcPts val="0"/>
              </a:spcAft>
              <a:buSzPts val="5100"/>
              <a:buNone/>
              <a:defRPr sz="5100"/>
            </a:lvl7pPr>
            <a:lvl8pPr lvl="7" algn="ctr">
              <a:spcBef>
                <a:spcPts val="0"/>
              </a:spcBef>
              <a:spcAft>
                <a:spcPts val="0"/>
              </a:spcAft>
              <a:buSzPts val="5100"/>
              <a:buNone/>
              <a:defRPr sz="5100"/>
            </a:lvl8pPr>
            <a:lvl9pPr lvl="8" algn="ctr">
              <a:spcBef>
                <a:spcPts val="0"/>
              </a:spcBef>
              <a:spcAft>
                <a:spcPts val="0"/>
              </a:spcAft>
              <a:buSzPts val="5100"/>
              <a:buNone/>
              <a:defRPr sz="5100"/>
            </a:lvl9pPr>
          </a:lstStyle>
          <a:p/>
        </p:txBody>
      </p:sp>
      <p:sp>
        <p:nvSpPr>
          <p:cNvPr id="39" name="Google Shape;39;p2"/>
          <p:cNvSpPr txBox="1"/>
          <p:nvPr>
            <p:ph idx="1" type="subTitle"/>
          </p:nvPr>
        </p:nvSpPr>
        <p:spPr>
          <a:xfrm>
            <a:off x="2478267" y="4550878"/>
            <a:ext cx="7148400" cy="6969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Clr>
                <a:schemeClr val="lt1"/>
              </a:buClr>
              <a:buSzPts val="2100"/>
              <a:buNone/>
              <a:defRPr sz="2100">
                <a:solidFill>
                  <a:schemeClr val="lt1"/>
                </a:solidFill>
              </a:defRPr>
            </a:lvl1pPr>
            <a:lvl2pPr lvl="1" algn="ctr">
              <a:lnSpc>
                <a:spcPct val="100000"/>
              </a:lnSpc>
              <a:spcBef>
                <a:spcPts val="0"/>
              </a:spcBef>
              <a:spcAft>
                <a:spcPts val="0"/>
              </a:spcAft>
              <a:buClr>
                <a:schemeClr val="lt1"/>
              </a:buClr>
              <a:buSzPts val="2100"/>
              <a:buNone/>
              <a:defRPr sz="2100">
                <a:solidFill>
                  <a:schemeClr val="lt1"/>
                </a:solidFill>
              </a:defRPr>
            </a:lvl2pPr>
            <a:lvl3pPr lvl="2" algn="ctr">
              <a:lnSpc>
                <a:spcPct val="100000"/>
              </a:lnSpc>
              <a:spcBef>
                <a:spcPts val="0"/>
              </a:spcBef>
              <a:spcAft>
                <a:spcPts val="0"/>
              </a:spcAft>
              <a:buClr>
                <a:schemeClr val="lt1"/>
              </a:buClr>
              <a:buSzPts val="2100"/>
              <a:buNone/>
              <a:defRPr sz="2100">
                <a:solidFill>
                  <a:schemeClr val="lt1"/>
                </a:solidFill>
              </a:defRPr>
            </a:lvl3pPr>
            <a:lvl4pPr lvl="3" algn="ctr">
              <a:lnSpc>
                <a:spcPct val="100000"/>
              </a:lnSpc>
              <a:spcBef>
                <a:spcPts val="0"/>
              </a:spcBef>
              <a:spcAft>
                <a:spcPts val="0"/>
              </a:spcAft>
              <a:buClr>
                <a:schemeClr val="lt1"/>
              </a:buClr>
              <a:buSzPts val="2100"/>
              <a:buNone/>
              <a:defRPr sz="2100">
                <a:solidFill>
                  <a:schemeClr val="lt1"/>
                </a:solidFill>
              </a:defRPr>
            </a:lvl4pPr>
            <a:lvl5pPr lvl="4" algn="ctr">
              <a:lnSpc>
                <a:spcPct val="100000"/>
              </a:lnSpc>
              <a:spcBef>
                <a:spcPts val="0"/>
              </a:spcBef>
              <a:spcAft>
                <a:spcPts val="0"/>
              </a:spcAft>
              <a:buClr>
                <a:schemeClr val="lt1"/>
              </a:buClr>
              <a:buSzPts val="2100"/>
              <a:buNone/>
              <a:defRPr sz="2100">
                <a:solidFill>
                  <a:schemeClr val="lt1"/>
                </a:solidFill>
              </a:defRPr>
            </a:lvl5pPr>
            <a:lvl6pPr lvl="5" algn="ctr">
              <a:lnSpc>
                <a:spcPct val="100000"/>
              </a:lnSpc>
              <a:spcBef>
                <a:spcPts val="0"/>
              </a:spcBef>
              <a:spcAft>
                <a:spcPts val="0"/>
              </a:spcAft>
              <a:buClr>
                <a:schemeClr val="lt1"/>
              </a:buClr>
              <a:buSzPts val="2100"/>
              <a:buNone/>
              <a:defRPr sz="2100">
                <a:solidFill>
                  <a:schemeClr val="lt1"/>
                </a:solidFill>
              </a:defRPr>
            </a:lvl6pPr>
            <a:lvl7pPr lvl="6" algn="ctr">
              <a:lnSpc>
                <a:spcPct val="100000"/>
              </a:lnSpc>
              <a:spcBef>
                <a:spcPts val="0"/>
              </a:spcBef>
              <a:spcAft>
                <a:spcPts val="0"/>
              </a:spcAft>
              <a:buClr>
                <a:schemeClr val="lt1"/>
              </a:buClr>
              <a:buSzPts val="2100"/>
              <a:buNone/>
              <a:defRPr sz="2100">
                <a:solidFill>
                  <a:schemeClr val="lt1"/>
                </a:solidFill>
              </a:defRPr>
            </a:lvl7pPr>
            <a:lvl8pPr lvl="7" algn="ctr">
              <a:lnSpc>
                <a:spcPct val="100000"/>
              </a:lnSpc>
              <a:spcBef>
                <a:spcPts val="0"/>
              </a:spcBef>
              <a:spcAft>
                <a:spcPts val="0"/>
              </a:spcAft>
              <a:buClr>
                <a:schemeClr val="lt1"/>
              </a:buClr>
              <a:buSzPts val="2100"/>
              <a:buNone/>
              <a:defRPr sz="2100">
                <a:solidFill>
                  <a:schemeClr val="lt1"/>
                </a:solidFill>
              </a:defRPr>
            </a:lvl8pPr>
            <a:lvl9pPr lvl="8" algn="ctr">
              <a:lnSpc>
                <a:spcPct val="100000"/>
              </a:lnSpc>
              <a:spcBef>
                <a:spcPts val="0"/>
              </a:spcBef>
              <a:spcAft>
                <a:spcPts val="0"/>
              </a:spcAft>
              <a:buClr>
                <a:schemeClr val="lt1"/>
              </a:buClr>
              <a:buSzPts val="2100"/>
              <a:buNone/>
              <a:defRPr sz="2100">
                <a:solidFill>
                  <a:schemeClr val="lt1"/>
                </a:solidFill>
              </a:defRPr>
            </a:lvl9pPr>
          </a:lstStyle>
          <a:p/>
        </p:txBody>
      </p:sp>
      <p:sp>
        <p:nvSpPr>
          <p:cNvPr id="40" name="Google Shape;40;p2"/>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13" name="Shape 113"/>
        <p:cNvGrpSpPr/>
        <p:nvPr/>
      </p:nvGrpSpPr>
      <p:grpSpPr>
        <a:xfrm>
          <a:off x="0" y="0"/>
          <a:ext cx="0" cy="0"/>
          <a:chOff x="0" y="0"/>
          <a:chExt cx="0" cy="0"/>
        </a:xfrm>
      </p:grpSpPr>
      <p:sp>
        <p:nvSpPr>
          <p:cNvPr id="114" name="Google Shape;114;p11"/>
          <p:cNvSpPr/>
          <p:nvPr/>
        </p:nvSpPr>
        <p:spPr>
          <a:xfrm flipH="1">
            <a:off x="7425600" y="3778767"/>
            <a:ext cx="4766400" cy="3079200"/>
          </a:xfrm>
          <a:prstGeom prst="rtTriangl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115" name="Google Shape;115;p11"/>
          <p:cNvGrpSpPr/>
          <p:nvPr/>
        </p:nvGrpSpPr>
        <p:grpSpPr>
          <a:xfrm>
            <a:off x="7945629" y="5492768"/>
            <a:ext cx="3361269" cy="1365553"/>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119" name="Google Shape;119;p11"/>
          <p:cNvGrpSpPr/>
          <p:nvPr/>
        </p:nvGrpSpPr>
        <p:grpSpPr>
          <a:xfrm>
            <a:off x="265762" y="3"/>
            <a:ext cx="3727293" cy="1444382"/>
            <a:chOff x="6917201" y="0"/>
            <a:chExt cx="2227777" cy="863400"/>
          </a:xfrm>
        </p:grpSpPr>
        <p:sp>
          <p:nvSpPr>
            <p:cNvPr id="120" name="Google Shape;120;p11"/>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1" name="Google Shape;121;p11"/>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2" name="Google Shape;122;p11"/>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23" name="Google Shape;123;p11"/>
          <p:cNvSpPr txBox="1"/>
          <p:nvPr>
            <p:ph hasCustomPrompt="1" type="title"/>
          </p:nvPr>
        </p:nvSpPr>
        <p:spPr>
          <a:xfrm>
            <a:off x="1847800" y="1845133"/>
            <a:ext cx="8496300" cy="1839600"/>
          </a:xfrm>
          <a:prstGeom prst="rect">
            <a:avLst/>
          </a:prstGeom>
        </p:spPr>
        <p:txBody>
          <a:bodyPr anchorCtr="0" anchor="ctr" bIns="121900" lIns="121900" spcFirstLastPara="1" rIns="121900" wrap="square" tIns="121900">
            <a:normAutofit/>
          </a:bodyPr>
          <a:lstStyle>
            <a:lvl1pPr lvl="0" algn="ctr">
              <a:spcBef>
                <a:spcPts val="0"/>
              </a:spcBef>
              <a:spcAft>
                <a:spcPts val="0"/>
              </a:spcAft>
              <a:buClr>
                <a:schemeClr val="dk2"/>
              </a:buClr>
              <a:buSzPts val="11500"/>
              <a:buNone/>
              <a:defRPr sz="11500">
                <a:solidFill>
                  <a:schemeClr val="dk2"/>
                </a:solidFill>
              </a:defRPr>
            </a:lvl1pPr>
            <a:lvl2pPr lvl="1" algn="ctr">
              <a:spcBef>
                <a:spcPts val="0"/>
              </a:spcBef>
              <a:spcAft>
                <a:spcPts val="0"/>
              </a:spcAft>
              <a:buClr>
                <a:schemeClr val="dk2"/>
              </a:buClr>
              <a:buSzPts val="11500"/>
              <a:buNone/>
              <a:defRPr sz="11500">
                <a:solidFill>
                  <a:schemeClr val="dk2"/>
                </a:solidFill>
              </a:defRPr>
            </a:lvl2pPr>
            <a:lvl3pPr lvl="2" algn="ctr">
              <a:spcBef>
                <a:spcPts val="0"/>
              </a:spcBef>
              <a:spcAft>
                <a:spcPts val="0"/>
              </a:spcAft>
              <a:buClr>
                <a:schemeClr val="dk2"/>
              </a:buClr>
              <a:buSzPts val="11500"/>
              <a:buNone/>
              <a:defRPr sz="11500">
                <a:solidFill>
                  <a:schemeClr val="dk2"/>
                </a:solidFill>
              </a:defRPr>
            </a:lvl3pPr>
            <a:lvl4pPr lvl="3" algn="ctr">
              <a:spcBef>
                <a:spcPts val="0"/>
              </a:spcBef>
              <a:spcAft>
                <a:spcPts val="0"/>
              </a:spcAft>
              <a:buClr>
                <a:schemeClr val="dk2"/>
              </a:buClr>
              <a:buSzPts val="11500"/>
              <a:buNone/>
              <a:defRPr sz="11500">
                <a:solidFill>
                  <a:schemeClr val="dk2"/>
                </a:solidFill>
              </a:defRPr>
            </a:lvl4pPr>
            <a:lvl5pPr lvl="4" algn="ctr">
              <a:spcBef>
                <a:spcPts val="0"/>
              </a:spcBef>
              <a:spcAft>
                <a:spcPts val="0"/>
              </a:spcAft>
              <a:buClr>
                <a:schemeClr val="dk2"/>
              </a:buClr>
              <a:buSzPts val="11500"/>
              <a:buNone/>
              <a:defRPr sz="11500">
                <a:solidFill>
                  <a:schemeClr val="dk2"/>
                </a:solidFill>
              </a:defRPr>
            </a:lvl5pPr>
            <a:lvl6pPr lvl="5" algn="ctr">
              <a:spcBef>
                <a:spcPts val="0"/>
              </a:spcBef>
              <a:spcAft>
                <a:spcPts val="0"/>
              </a:spcAft>
              <a:buClr>
                <a:schemeClr val="dk2"/>
              </a:buClr>
              <a:buSzPts val="11500"/>
              <a:buNone/>
              <a:defRPr sz="11500">
                <a:solidFill>
                  <a:schemeClr val="dk2"/>
                </a:solidFill>
              </a:defRPr>
            </a:lvl6pPr>
            <a:lvl7pPr lvl="6" algn="ctr">
              <a:spcBef>
                <a:spcPts val="0"/>
              </a:spcBef>
              <a:spcAft>
                <a:spcPts val="0"/>
              </a:spcAft>
              <a:buClr>
                <a:schemeClr val="dk2"/>
              </a:buClr>
              <a:buSzPts val="11500"/>
              <a:buNone/>
              <a:defRPr sz="11500">
                <a:solidFill>
                  <a:schemeClr val="dk2"/>
                </a:solidFill>
              </a:defRPr>
            </a:lvl7pPr>
            <a:lvl8pPr lvl="7" algn="ctr">
              <a:spcBef>
                <a:spcPts val="0"/>
              </a:spcBef>
              <a:spcAft>
                <a:spcPts val="0"/>
              </a:spcAft>
              <a:buClr>
                <a:schemeClr val="dk2"/>
              </a:buClr>
              <a:buSzPts val="11500"/>
              <a:buNone/>
              <a:defRPr sz="11500">
                <a:solidFill>
                  <a:schemeClr val="dk2"/>
                </a:solidFill>
              </a:defRPr>
            </a:lvl8pPr>
            <a:lvl9pPr lvl="8" algn="ctr">
              <a:spcBef>
                <a:spcPts val="0"/>
              </a:spcBef>
              <a:spcAft>
                <a:spcPts val="0"/>
              </a:spcAft>
              <a:buClr>
                <a:schemeClr val="dk2"/>
              </a:buClr>
              <a:buSzPts val="11500"/>
              <a:buNone/>
              <a:defRPr sz="11500">
                <a:solidFill>
                  <a:schemeClr val="dk2"/>
                </a:solidFill>
              </a:defRPr>
            </a:lvl9pPr>
          </a:lstStyle>
          <a:p>
            <a:r>
              <a:t>xx%</a:t>
            </a:r>
          </a:p>
        </p:txBody>
      </p:sp>
      <p:sp>
        <p:nvSpPr>
          <p:cNvPr id="124" name="Google Shape;124;p11"/>
          <p:cNvSpPr txBox="1"/>
          <p:nvPr>
            <p:ph idx="1" type="body"/>
          </p:nvPr>
        </p:nvSpPr>
        <p:spPr>
          <a:xfrm>
            <a:off x="1847800" y="3818467"/>
            <a:ext cx="8496300" cy="854700"/>
          </a:xfrm>
          <a:prstGeom prst="rect">
            <a:avLst/>
          </a:prstGeom>
        </p:spPr>
        <p:txBody>
          <a:bodyPr anchorCtr="0" anchor="t" bIns="121900" lIns="121900" spcFirstLastPara="1" rIns="121900" wrap="square" tIns="121900">
            <a:normAutofit/>
          </a:bodyPr>
          <a:lstStyle>
            <a:lvl1pPr indent="-336550" lvl="0" marL="457200" algn="ctr">
              <a:spcBef>
                <a:spcPts val="0"/>
              </a:spcBef>
              <a:spcAft>
                <a:spcPts val="0"/>
              </a:spcAft>
              <a:buSzPts val="1700"/>
              <a:buChar char="●"/>
              <a:defRPr/>
            </a:lvl1pPr>
            <a:lvl2pPr indent="-323850" lvl="1" marL="914400" algn="ctr">
              <a:spcBef>
                <a:spcPts val="0"/>
              </a:spcBef>
              <a:spcAft>
                <a:spcPts val="0"/>
              </a:spcAft>
              <a:buSzPts val="1500"/>
              <a:buChar char="○"/>
              <a:defRPr/>
            </a:lvl2pPr>
            <a:lvl3pPr indent="-323850" lvl="2" marL="1371600" algn="ctr">
              <a:spcBef>
                <a:spcPts val="0"/>
              </a:spcBef>
              <a:spcAft>
                <a:spcPts val="0"/>
              </a:spcAft>
              <a:buSzPts val="1500"/>
              <a:buChar char="■"/>
              <a:defRPr/>
            </a:lvl3pPr>
            <a:lvl4pPr indent="-323850" lvl="3" marL="1828800" algn="ctr">
              <a:spcBef>
                <a:spcPts val="0"/>
              </a:spcBef>
              <a:spcAft>
                <a:spcPts val="0"/>
              </a:spcAft>
              <a:buSzPts val="1500"/>
              <a:buChar char="●"/>
              <a:defRPr/>
            </a:lvl4pPr>
            <a:lvl5pPr indent="-323850" lvl="4" marL="2286000" algn="ctr">
              <a:spcBef>
                <a:spcPts val="0"/>
              </a:spcBef>
              <a:spcAft>
                <a:spcPts val="0"/>
              </a:spcAft>
              <a:buSzPts val="1500"/>
              <a:buChar char="○"/>
              <a:defRPr/>
            </a:lvl5pPr>
            <a:lvl6pPr indent="-323850" lvl="5" marL="2743200" algn="ctr">
              <a:spcBef>
                <a:spcPts val="0"/>
              </a:spcBef>
              <a:spcAft>
                <a:spcPts val="0"/>
              </a:spcAft>
              <a:buSzPts val="1500"/>
              <a:buChar char="■"/>
              <a:defRPr/>
            </a:lvl6pPr>
            <a:lvl7pPr indent="-323850" lvl="6" marL="3200400" algn="ctr">
              <a:spcBef>
                <a:spcPts val="0"/>
              </a:spcBef>
              <a:spcAft>
                <a:spcPts val="0"/>
              </a:spcAft>
              <a:buSzPts val="1500"/>
              <a:buChar char="●"/>
              <a:defRPr/>
            </a:lvl7pPr>
            <a:lvl8pPr indent="-323850" lvl="7" marL="3657600" algn="ctr">
              <a:spcBef>
                <a:spcPts val="0"/>
              </a:spcBef>
              <a:spcAft>
                <a:spcPts val="0"/>
              </a:spcAft>
              <a:buSzPts val="1500"/>
              <a:buChar char="○"/>
              <a:defRPr/>
            </a:lvl8pPr>
            <a:lvl9pPr indent="-323850" lvl="8" marL="4114800" algn="ctr">
              <a:spcBef>
                <a:spcPts val="0"/>
              </a:spcBef>
              <a:spcAft>
                <a:spcPts val="0"/>
              </a:spcAft>
              <a:buSzPts val="1500"/>
              <a:buChar char="■"/>
              <a:defRPr/>
            </a:lvl9pPr>
          </a:lstStyle>
          <a:p/>
        </p:txBody>
      </p:sp>
      <p:sp>
        <p:nvSpPr>
          <p:cNvPr id="125" name="Google Shape;125;p11"/>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6" name="Shape 126"/>
        <p:cNvGrpSpPr/>
        <p:nvPr/>
      </p:nvGrpSpPr>
      <p:grpSpPr>
        <a:xfrm>
          <a:off x="0" y="0"/>
          <a:ext cx="0" cy="0"/>
          <a:chOff x="0" y="0"/>
          <a:chExt cx="0" cy="0"/>
        </a:xfrm>
      </p:grpSpPr>
      <p:sp>
        <p:nvSpPr>
          <p:cNvPr id="127" name="Google Shape;127;p12"/>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28" name="Shape 128"/>
        <p:cNvGrpSpPr/>
        <p:nvPr/>
      </p:nvGrpSpPr>
      <p:grpSpPr>
        <a:xfrm>
          <a:off x="0" y="0"/>
          <a:ext cx="0" cy="0"/>
          <a:chOff x="0" y="0"/>
          <a:chExt cx="0" cy="0"/>
        </a:xfrm>
      </p:grpSpPr>
      <p:sp>
        <p:nvSpPr>
          <p:cNvPr id="129" name="Google Shape;129;p13"/>
          <p:cNvSpPr/>
          <p:nvPr/>
        </p:nvSpPr>
        <p:spPr>
          <a:xfrm>
            <a:off x="0" y="0"/>
            <a:ext cx="12192005" cy="2185988"/>
          </a:xfrm>
          <a:custGeom>
            <a:rect b="b" l="l" r="r" t="t"/>
            <a:pathLst>
              <a:path extrusionOk="0" h="1377" w="576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algn="tl" flip="none" tx="0" sx="99998" ty="0" sy="99998"/>
          </a:blipFill>
          <a:ln cap="rnd" cmpd="sng" w="9525">
            <a:solidFill>
              <a:schemeClr val="accent1"/>
            </a:solidFill>
            <a:prstDash val="solid"/>
            <a:round/>
            <a:headEnd len="sm" w="sm" type="none"/>
            <a:tailEnd len="sm" w="sm" type="none"/>
          </a:ln>
        </p:spPr>
      </p:sp>
      <p:sp>
        <p:nvSpPr>
          <p:cNvPr id="130" name="Google Shape;130;p13"/>
          <p:cNvSpPr txBox="1"/>
          <p:nvPr>
            <p:ph type="title"/>
          </p:nvPr>
        </p:nvSpPr>
        <p:spPr>
          <a:xfrm>
            <a:off x="810000" y="447188"/>
            <a:ext cx="10572000" cy="970500"/>
          </a:xfrm>
          <a:prstGeom prst="rect">
            <a:avLst/>
          </a:prstGeom>
          <a:noFill/>
          <a:ln>
            <a:noFill/>
          </a:ln>
          <a:effectLst>
            <a:outerShdw blurRad="50800">
              <a:srgbClr val="000000">
                <a:alpha val="60000"/>
              </a:srgbClr>
            </a:outerShdw>
          </a:effectLst>
        </p:spPr>
        <p:txBody>
          <a:bodyPr anchorCtr="0" anchor="b" bIns="45700" lIns="91425" spcFirstLastPara="1" rIns="91425" wrap="square" tIns="45700">
            <a:noAutofit/>
          </a:bodyPr>
          <a:lstStyle>
            <a:lvl1pPr lvl="0" algn="l">
              <a:spcBef>
                <a:spcPts val="0"/>
              </a:spcBef>
              <a:spcAft>
                <a:spcPts val="0"/>
              </a:spcAft>
              <a:buClr>
                <a:srgbClr val="FEFEFE"/>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p:txBody>
      </p:sp>
      <p:sp>
        <p:nvSpPr>
          <p:cNvPr id="131" name="Google Shape;131;p13"/>
          <p:cNvSpPr txBox="1"/>
          <p:nvPr>
            <p:ph idx="1" type="body"/>
          </p:nvPr>
        </p:nvSpPr>
        <p:spPr>
          <a:xfrm>
            <a:off x="818712" y="2222287"/>
            <a:ext cx="10554600" cy="3636600"/>
          </a:xfrm>
          <a:prstGeom prst="rect">
            <a:avLst/>
          </a:prstGeom>
          <a:noFill/>
          <a:ln>
            <a:noFill/>
          </a:ln>
          <a:effectLst>
            <a:outerShdw blurRad="50800">
              <a:srgbClr val="000000">
                <a:alpha val="40000"/>
              </a:srgbClr>
            </a:outerShdw>
          </a:effectLst>
        </p:spPr>
        <p:txBody>
          <a:bodyPr anchorCtr="0" anchor="ctr"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600"/>
              </a:spcAft>
              <a:buSzPts val="1800"/>
              <a:buChar char="■"/>
              <a:defRPr/>
            </a:lvl9pPr>
          </a:lstStyle>
          <a:p/>
        </p:txBody>
      </p:sp>
      <p:sp>
        <p:nvSpPr>
          <p:cNvPr id="132" name="Google Shape;132;p13"/>
          <p:cNvSpPr txBox="1"/>
          <p:nvPr>
            <p:ph idx="10" type="dt"/>
          </p:nvPr>
        </p:nvSpPr>
        <p:spPr>
          <a:xfrm>
            <a:off x="9334626" y="6041362"/>
            <a:ext cx="1343700" cy="36510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13"/>
          <p:cNvSpPr txBox="1"/>
          <p:nvPr>
            <p:ph idx="11" type="ftr"/>
          </p:nvPr>
        </p:nvSpPr>
        <p:spPr>
          <a:xfrm>
            <a:off x="451514" y="6041362"/>
            <a:ext cx="8644200" cy="3651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13"/>
          <p:cNvSpPr txBox="1"/>
          <p:nvPr>
            <p:ph idx="12" type="sldNum"/>
          </p:nvPr>
        </p:nvSpPr>
        <p:spPr>
          <a:xfrm>
            <a:off x="10678331" y="5915888"/>
            <a:ext cx="1062300" cy="490500"/>
          </a:xfrm>
          <a:prstGeom prst="rect">
            <a:avLst/>
          </a:prstGeom>
          <a:noFill/>
          <a:ln>
            <a:noFill/>
          </a:ln>
        </p:spPr>
        <p:txBody>
          <a:bodyPr anchorCtr="0" anchor="b" bIns="10800" lIns="91425" spcFirstLastPara="1" rIns="91425" wrap="square" tIns="4570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35" name="Shape 135"/>
        <p:cNvGrpSpPr/>
        <p:nvPr/>
      </p:nvGrpSpPr>
      <p:grpSpPr>
        <a:xfrm>
          <a:off x="0" y="0"/>
          <a:ext cx="0" cy="0"/>
          <a:chOff x="0" y="0"/>
          <a:chExt cx="0" cy="0"/>
        </a:xfrm>
      </p:grpSpPr>
      <p:sp>
        <p:nvSpPr>
          <p:cNvPr id="136" name="Google Shape;136;p14"/>
          <p:cNvSpPr/>
          <p:nvPr/>
        </p:nvSpPr>
        <p:spPr>
          <a:xfrm>
            <a:off x="0" y="0"/>
            <a:ext cx="12192005" cy="2185988"/>
          </a:xfrm>
          <a:custGeom>
            <a:rect b="b" l="l" r="r" t="t"/>
            <a:pathLst>
              <a:path extrusionOk="0" h="1377" w="576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algn="tl" flip="none" tx="0" sx="99998" ty="0" sy="99998"/>
          </a:blipFill>
          <a:ln cap="rnd" cmpd="sng" w="9525">
            <a:solidFill>
              <a:schemeClr val="accent1"/>
            </a:solidFill>
            <a:prstDash val="solid"/>
            <a:round/>
            <a:headEnd len="sm" w="sm" type="none"/>
            <a:tailEnd len="sm" w="sm" type="none"/>
          </a:ln>
        </p:spPr>
      </p:sp>
      <p:sp>
        <p:nvSpPr>
          <p:cNvPr id="137" name="Google Shape;137;p14"/>
          <p:cNvSpPr txBox="1"/>
          <p:nvPr>
            <p:ph type="title"/>
          </p:nvPr>
        </p:nvSpPr>
        <p:spPr>
          <a:xfrm>
            <a:off x="810000" y="447188"/>
            <a:ext cx="10572000" cy="970500"/>
          </a:xfrm>
          <a:prstGeom prst="rect">
            <a:avLst/>
          </a:prstGeom>
          <a:noFill/>
          <a:ln>
            <a:noFill/>
          </a:ln>
          <a:effectLst>
            <a:outerShdw blurRad="50800">
              <a:srgbClr val="000000">
                <a:alpha val="60000"/>
              </a:srgbClr>
            </a:outerShdw>
          </a:effectLst>
        </p:spPr>
        <p:txBody>
          <a:bodyPr anchorCtr="0" anchor="b" bIns="45700" lIns="91425" spcFirstLastPara="1" rIns="91425" wrap="square" tIns="45700">
            <a:noAutofit/>
          </a:bodyPr>
          <a:lstStyle>
            <a:lvl1pPr lvl="0" algn="l">
              <a:spcBef>
                <a:spcPts val="0"/>
              </a:spcBef>
              <a:spcAft>
                <a:spcPts val="0"/>
              </a:spcAft>
              <a:buClr>
                <a:srgbClr val="FEFEFE"/>
              </a:buClr>
              <a:buSzPts val="1800"/>
              <a:buNone/>
              <a:defRPr/>
            </a:lvl1pPr>
            <a:lvl2pPr lvl="1" algn="l">
              <a:spcBef>
                <a:spcPts val="0"/>
              </a:spcBef>
              <a:spcAft>
                <a:spcPts val="0"/>
              </a:spcAft>
              <a:buSzPts val="3700"/>
              <a:buNone/>
              <a:defRPr/>
            </a:lvl2pPr>
            <a:lvl3pPr lvl="2" algn="l">
              <a:spcBef>
                <a:spcPts val="0"/>
              </a:spcBef>
              <a:spcAft>
                <a:spcPts val="0"/>
              </a:spcAft>
              <a:buSzPts val="3700"/>
              <a:buNone/>
              <a:defRPr/>
            </a:lvl3pPr>
            <a:lvl4pPr lvl="3" algn="l">
              <a:spcBef>
                <a:spcPts val="0"/>
              </a:spcBef>
              <a:spcAft>
                <a:spcPts val="0"/>
              </a:spcAft>
              <a:buSzPts val="3700"/>
              <a:buNone/>
              <a:defRPr/>
            </a:lvl4pPr>
            <a:lvl5pPr lvl="4" algn="l">
              <a:spcBef>
                <a:spcPts val="0"/>
              </a:spcBef>
              <a:spcAft>
                <a:spcPts val="0"/>
              </a:spcAft>
              <a:buSzPts val="3700"/>
              <a:buNone/>
              <a:defRPr/>
            </a:lvl5pPr>
            <a:lvl6pPr lvl="5" algn="l">
              <a:spcBef>
                <a:spcPts val="0"/>
              </a:spcBef>
              <a:spcAft>
                <a:spcPts val="0"/>
              </a:spcAft>
              <a:buSzPts val="3700"/>
              <a:buNone/>
              <a:defRPr/>
            </a:lvl6pPr>
            <a:lvl7pPr lvl="6" algn="l">
              <a:spcBef>
                <a:spcPts val="0"/>
              </a:spcBef>
              <a:spcAft>
                <a:spcPts val="0"/>
              </a:spcAft>
              <a:buSzPts val="3700"/>
              <a:buNone/>
              <a:defRPr/>
            </a:lvl7pPr>
            <a:lvl8pPr lvl="7" algn="l">
              <a:spcBef>
                <a:spcPts val="0"/>
              </a:spcBef>
              <a:spcAft>
                <a:spcPts val="0"/>
              </a:spcAft>
              <a:buSzPts val="3700"/>
              <a:buNone/>
              <a:defRPr/>
            </a:lvl8pPr>
            <a:lvl9pPr lvl="8" algn="l">
              <a:spcBef>
                <a:spcPts val="0"/>
              </a:spcBef>
              <a:spcAft>
                <a:spcPts val="0"/>
              </a:spcAft>
              <a:buSzPts val="3700"/>
              <a:buNone/>
              <a:defRPr/>
            </a:lvl9pPr>
          </a:lstStyle>
          <a:p/>
        </p:txBody>
      </p:sp>
      <p:sp>
        <p:nvSpPr>
          <p:cNvPr id="138" name="Google Shape;138;p14"/>
          <p:cNvSpPr txBox="1"/>
          <p:nvPr>
            <p:ph idx="1" type="body"/>
          </p:nvPr>
        </p:nvSpPr>
        <p:spPr>
          <a:xfrm>
            <a:off x="818712" y="2222287"/>
            <a:ext cx="5185800" cy="3638700"/>
          </a:xfrm>
          <a:prstGeom prst="rect">
            <a:avLst/>
          </a:prstGeom>
          <a:noFill/>
          <a:ln>
            <a:noFill/>
          </a:ln>
          <a:effectLst>
            <a:outerShdw blurRad="50800">
              <a:srgbClr val="000000">
                <a:alpha val="40000"/>
              </a:srgbClr>
            </a:outerShdw>
          </a:effectLst>
        </p:spPr>
        <p:txBody>
          <a:bodyPr anchorCtr="0" anchor="ctr"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600"/>
              </a:spcAft>
              <a:buSzPts val="1800"/>
              <a:buChar char="■"/>
              <a:defRPr/>
            </a:lvl9pPr>
          </a:lstStyle>
          <a:p/>
        </p:txBody>
      </p:sp>
      <p:sp>
        <p:nvSpPr>
          <p:cNvPr id="139" name="Google Shape;139;p14"/>
          <p:cNvSpPr txBox="1"/>
          <p:nvPr>
            <p:ph idx="2" type="body"/>
          </p:nvPr>
        </p:nvSpPr>
        <p:spPr>
          <a:xfrm>
            <a:off x="6187415" y="2222287"/>
            <a:ext cx="5194500" cy="3638700"/>
          </a:xfrm>
          <a:prstGeom prst="rect">
            <a:avLst/>
          </a:prstGeom>
          <a:noFill/>
          <a:ln>
            <a:noFill/>
          </a:ln>
          <a:effectLst>
            <a:outerShdw blurRad="50800">
              <a:srgbClr val="000000">
                <a:alpha val="40000"/>
              </a:srgbClr>
            </a:outerShdw>
          </a:effectLst>
        </p:spPr>
        <p:txBody>
          <a:bodyPr anchorCtr="0" anchor="ctr" bIns="45700" lIns="91425" spcFirstLastPara="1" rIns="91425" wrap="square" tIns="45700">
            <a:normAutofit/>
          </a:bodyPr>
          <a:lstStyle>
            <a:lvl1pPr indent="-342900" lvl="0" marL="457200" algn="l">
              <a:spcBef>
                <a:spcPts val="360"/>
              </a:spcBef>
              <a:spcAft>
                <a:spcPts val="0"/>
              </a:spcAft>
              <a:buSzPts val="1800"/>
              <a:buChar char="●"/>
              <a:defRPr/>
            </a:lvl1pPr>
            <a:lvl2pPr indent="-342900" lvl="1" marL="914400" algn="l">
              <a:spcBef>
                <a:spcPts val="600"/>
              </a:spcBef>
              <a:spcAft>
                <a:spcPts val="0"/>
              </a:spcAft>
              <a:buSzPts val="1800"/>
              <a:buChar char="○"/>
              <a:defRPr/>
            </a:lvl2pPr>
            <a:lvl3pPr indent="-342900" lvl="2" marL="1371600" algn="l">
              <a:spcBef>
                <a:spcPts val="600"/>
              </a:spcBef>
              <a:spcAft>
                <a:spcPts val="0"/>
              </a:spcAft>
              <a:buSzPts val="1800"/>
              <a:buChar char="■"/>
              <a:defRPr/>
            </a:lvl3pPr>
            <a:lvl4pPr indent="-342900" lvl="3" marL="1828800" algn="l">
              <a:spcBef>
                <a:spcPts val="600"/>
              </a:spcBef>
              <a:spcAft>
                <a:spcPts val="0"/>
              </a:spcAft>
              <a:buSzPts val="1800"/>
              <a:buChar char="●"/>
              <a:defRPr/>
            </a:lvl4pPr>
            <a:lvl5pPr indent="-342900" lvl="4" marL="2286000" algn="l">
              <a:spcBef>
                <a:spcPts val="600"/>
              </a:spcBef>
              <a:spcAft>
                <a:spcPts val="0"/>
              </a:spcAft>
              <a:buSzPts val="1800"/>
              <a:buChar char="○"/>
              <a:defRPr/>
            </a:lvl5pPr>
            <a:lvl6pPr indent="-342900" lvl="5" marL="2743200" algn="l">
              <a:spcBef>
                <a:spcPts val="600"/>
              </a:spcBef>
              <a:spcAft>
                <a:spcPts val="0"/>
              </a:spcAft>
              <a:buSzPts val="1800"/>
              <a:buChar char="■"/>
              <a:defRPr/>
            </a:lvl6pPr>
            <a:lvl7pPr indent="-342900" lvl="6" marL="3200400" algn="l">
              <a:spcBef>
                <a:spcPts val="600"/>
              </a:spcBef>
              <a:spcAft>
                <a:spcPts val="0"/>
              </a:spcAft>
              <a:buSzPts val="1800"/>
              <a:buChar char="●"/>
              <a:defRPr/>
            </a:lvl7pPr>
            <a:lvl8pPr indent="-342900" lvl="7" marL="3657600" algn="l">
              <a:spcBef>
                <a:spcPts val="600"/>
              </a:spcBef>
              <a:spcAft>
                <a:spcPts val="0"/>
              </a:spcAft>
              <a:buSzPts val="1800"/>
              <a:buChar char="○"/>
              <a:defRPr/>
            </a:lvl8pPr>
            <a:lvl9pPr indent="-342900" lvl="8" marL="4114800" algn="l">
              <a:spcBef>
                <a:spcPts val="600"/>
              </a:spcBef>
              <a:spcAft>
                <a:spcPts val="600"/>
              </a:spcAft>
              <a:buSzPts val="1800"/>
              <a:buChar char="■"/>
              <a:defRPr/>
            </a:lvl9pPr>
          </a:lstStyle>
          <a:p/>
        </p:txBody>
      </p:sp>
      <p:sp>
        <p:nvSpPr>
          <p:cNvPr id="140" name="Google Shape;140;p14"/>
          <p:cNvSpPr txBox="1"/>
          <p:nvPr>
            <p:ph idx="10" type="dt"/>
          </p:nvPr>
        </p:nvSpPr>
        <p:spPr>
          <a:xfrm>
            <a:off x="9334626" y="6041362"/>
            <a:ext cx="1343700" cy="365100"/>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14"/>
          <p:cNvSpPr txBox="1"/>
          <p:nvPr>
            <p:ph idx="11" type="ftr"/>
          </p:nvPr>
        </p:nvSpPr>
        <p:spPr>
          <a:xfrm>
            <a:off x="451514" y="6041362"/>
            <a:ext cx="8644200" cy="3651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4"/>
          <p:cNvSpPr txBox="1"/>
          <p:nvPr>
            <p:ph idx="12" type="sldNum"/>
          </p:nvPr>
        </p:nvSpPr>
        <p:spPr>
          <a:xfrm>
            <a:off x="10678331" y="5915888"/>
            <a:ext cx="1062300" cy="490500"/>
          </a:xfrm>
          <a:prstGeom prst="rect">
            <a:avLst/>
          </a:prstGeom>
          <a:noFill/>
          <a:ln>
            <a:noFill/>
          </a:ln>
        </p:spPr>
        <p:txBody>
          <a:bodyPr anchorCtr="0" anchor="b" bIns="10800" lIns="91425" spcFirstLastPara="1" rIns="91425" wrap="square" tIns="45700">
            <a:norm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41" name="Shape 41"/>
        <p:cNvGrpSpPr/>
        <p:nvPr/>
      </p:nvGrpSpPr>
      <p:grpSpPr>
        <a:xfrm>
          <a:off x="0" y="0"/>
          <a:ext cx="0" cy="0"/>
          <a:chOff x="0" y="0"/>
          <a:chExt cx="0" cy="0"/>
        </a:xfrm>
      </p:grpSpPr>
      <p:sp>
        <p:nvSpPr>
          <p:cNvPr id="42" name="Google Shape;42;p3"/>
          <p:cNvSpPr/>
          <p:nvPr/>
        </p:nvSpPr>
        <p:spPr>
          <a:xfrm flipH="1">
            <a:off x="6342900" y="3079200"/>
            <a:ext cx="5849100" cy="3778800"/>
          </a:xfrm>
          <a:prstGeom prst="rtTriangl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43" name="Google Shape;43;p3"/>
          <p:cNvGrpSpPr/>
          <p:nvPr/>
        </p:nvGrpSpPr>
        <p:grpSpPr>
          <a:xfrm>
            <a:off x="7458691" y="5281486"/>
            <a:ext cx="3880118" cy="1576482"/>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47" name="Google Shape;47;p3"/>
          <p:cNvGrpSpPr/>
          <p:nvPr/>
        </p:nvGrpSpPr>
        <p:grpSpPr>
          <a:xfrm>
            <a:off x="265762" y="3"/>
            <a:ext cx="3727293" cy="1444382"/>
            <a:chOff x="6917201" y="0"/>
            <a:chExt cx="2227777" cy="863400"/>
          </a:xfrm>
        </p:grpSpPr>
        <p:sp>
          <p:nvSpPr>
            <p:cNvPr id="48" name="Google Shape;48;p3"/>
            <p:cNvSpPr/>
            <p:nvPr/>
          </p:nvSpPr>
          <p:spPr>
            <a:xfrm>
              <a:off x="7641677"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9" name="Google Shape;49;p3"/>
            <p:cNvSpPr/>
            <p:nvPr/>
          </p:nvSpPr>
          <p:spPr>
            <a:xfrm>
              <a:off x="7279439"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0" name="Google Shape;50;p3"/>
            <p:cNvSpPr/>
            <p:nvPr/>
          </p:nvSpPr>
          <p:spPr>
            <a:xfrm>
              <a:off x="6917201" y="0"/>
              <a:ext cx="1503300" cy="863400"/>
            </a:xfrm>
            <a:prstGeom prst="parallelogram">
              <a:avLst>
                <a:gd fmla="val 158024" name="adj"/>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51" name="Google Shape;51;p3"/>
          <p:cNvSpPr txBox="1"/>
          <p:nvPr>
            <p:ph type="title"/>
          </p:nvPr>
        </p:nvSpPr>
        <p:spPr>
          <a:xfrm>
            <a:off x="2518245" y="2328133"/>
            <a:ext cx="7170000" cy="2194800"/>
          </a:xfrm>
          <a:prstGeom prst="rect">
            <a:avLst/>
          </a:prstGeom>
        </p:spPr>
        <p:txBody>
          <a:bodyPr anchorCtr="0" anchor="ctr" bIns="121900" lIns="121900" spcFirstLastPara="1" rIns="121900" wrap="square" tIns="121900">
            <a:normAutofit/>
          </a:bodyPr>
          <a:lstStyle>
            <a:lvl1pPr lvl="0" algn="ctr">
              <a:spcBef>
                <a:spcPts val="0"/>
              </a:spcBef>
              <a:spcAft>
                <a:spcPts val="0"/>
              </a:spcAft>
              <a:buClr>
                <a:schemeClr val="dk2"/>
              </a:buClr>
              <a:buSzPts val="4300"/>
              <a:buNone/>
              <a:defRPr sz="4300">
                <a:solidFill>
                  <a:schemeClr val="dk2"/>
                </a:solidFill>
              </a:defRPr>
            </a:lvl1pPr>
            <a:lvl2pPr lvl="1" algn="ctr">
              <a:spcBef>
                <a:spcPts val="0"/>
              </a:spcBef>
              <a:spcAft>
                <a:spcPts val="0"/>
              </a:spcAft>
              <a:buClr>
                <a:schemeClr val="dk2"/>
              </a:buClr>
              <a:buSzPts val="4300"/>
              <a:buNone/>
              <a:defRPr sz="4300">
                <a:solidFill>
                  <a:schemeClr val="dk2"/>
                </a:solidFill>
              </a:defRPr>
            </a:lvl2pPr>
            <a:lvl3pPr lvl="2" algn="ctr">
              <a:spcBef>
                <a:spcPts val="0"/>
              </a:spcBef>
              <a:spcAft>
                <a:spcPts val="0"/>
              </a:spcAft>
              <a:buClr>
                <a:schemeClr val="dk2"/>
              </a:buClr>
              <a:buSzPts val="4300"/>
              <a:buNone/>
              <a:defRPr sz="4300">
                <a:solidFill>
                  <a:schemeClr val="dk2"/>
                </a:solidFill>
              </a:defRPr>
            </a:lvl3pPr>
            <a:lvl4pPr lvl="3" algn="ctr">
              <a:spcBef>
                <a:spcPts val="0"/>
              </a:spcBef>
              <a:spcAft>
                <a:spcPts val="0"/>
              </a:spcAft>
              <a:buClr>
                <a:schemeClr val="dk2"/>
              </a:buClr>
              <a:buSzPts val="4300"/>
              <a:buNone/>
              <a:defRPr sz="4300">
                <a:solidFill>
                  <a:schemeClr val="dk2"/>
                </a:solidFill>
              </a:defRPr>
            </a:lvl4pPr>
            <a:lvl5pPr lvl="4" algn="ctr">
              <a:spcBef>
                <a:spcPts val="0"/>
              </a:spcBef>
              <a:spcAft>
                <a:spcPts val="0"/>
              </a:spcAft>
              <a:buClr>
                <a:schemeClr val="dk2"/>
              </a:buClr>
              <a:buSzPts val="4300"/>
              <a:buNone/>
              <a:defRPr sz="4300">
                <a:solidFill>
                  <a:schemeClr val="dk2"/>
                </a:solidFill>
              </a:defRPr>
            </a:lvl5pPr>
            <a:lvl6pPr lvl="5" algn="ctr">
              <a:spcBef>
                <a:spcPts val="0"/>
              </a:spcBef>
              <a:spcAft>
                <a:spcPts val="0"/>
              </a:spcAft>
              <a:buClr>
                <a:schemeClr val="dk2"/>
              </a:buClr>
              <a:buSzPts val="4300"/>
              <a:buNone/>
              <a:defRPr sz="4300">
                <a:solidFill>
                  <a:schemeClr val="dk2"/>
                </a:solidFill>
              </a:defRPr>
            </a:lvl6pPr>
            <a:lvl7pPr lvl="6" algn="ctr">
              <a:spcBef>
                <a:spcPts val="0"/>
              </a:spcBef>
              <a:spcAft>
                <a:spcPts val="0"/>
              </a:spcAft>
              <a:buClr>
                <a:schemeClr val="dk2"/>
              </a:buClr>
              <a:buSzPts val="4300"/>
              <a:buNone/>
              <a:defRPr sz="4300">
                <a:solidFill>
                  <a:schemeClr val="dk2"/>
                </a:solidFill>
              </a:defRPr>
            </a:lvl7pPr>
            <a:lvl8pPr lvl="7" algn="ctr">
              <a:spcBef>
                <a:spcPts val="0"/>
              </a:spcBef>
              <a:spcAft>
                <a:spcPts val="0"/>
              </a:spcAft>
              <a:buClr>
                <a:schemeClr val="dk2"/>
              </a:buClr>
              <a:buSzPts val="4300"/>
              <a:buNone/>
              <a:defRPr sz="4300">
                <a:solidFill>
                  <a:schemeClr val="dk2"/>
                </a:solidFill>
              </a:defRPr>
            </a:lvl8pPr>
            <a:lvl9pPr lvl="8" algn="ctr">
              <a:spcBef>
                <a:spcPts val="0"/>
              </a:spcBef>
              <a:spcAft>
                <a:spcPts val="0"/>
              </a:spcAft>
              <a:buClr>
                <a:schemeClr val="dk2"/>
              </a:buClr>
              <a:buSzPts val="4300"/>
              <a:buNone/>
              <a:defRPr sz="4300">
                <a:solidFill>
                  <a:schemeClr val="dk2"/>
                </a:solidFill>
              </a:defRPr>
            </a:lvl9pPr>
          </a:lstStyle>
          <a:p/>
        </p:txBody>
      </p:sp>
      <p:sp>
        <p:nvSpPr>
          <p:cNvPr id="52" name="Google Shape;52;p3"/>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53" name="Shape 53"/>
        <p:cNvGrpSpPr/>
        <p:nvPr/>
      </p:nvGrpSpPr>
      <p:grpSpPr>
        <a:xfrm>
          <a:off x="0" y="0"/>
          <a:ext cx="0" cy="0"/>
          <a:chOff x="0" y="0"/>
          <a:chExt cx="0" cy="0"/>
        </a:xfrm>
      </p:grpSpPr>
      <p:sp>
        <p:nvSpPr>
          <p:cNvPr id="54" name="Google Shape;54;p4"/>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5" name="Google Shape;55;p4"/>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6" name="Google Shape;56;p4"/>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57" name="Google Shape;57;p4"/>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58" name="Google Shape;58;p4"/>
          <p:cNvSpPr txBox="1"/>
          <p:nvPr>
            <p:ph idx="1" type="body"/>
          </p:nvPr>
        </p:nvSpPr>
        <p:spPr>
          <a:xfrm>
            <a:off x="1092200" y="2654300"/>
            <a:ext cx="100077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59" name="Google Shape;59;p4"/>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60" name="Shape 60"/>
        <p:cNvGrpSpPr/>
        <p:nvPr/>
      </p:nvGrpSpPr>
      <p:grpSpPr>
        <a:xfrm>
          <a:off x="0" y="0"/>
          <a:ext cx="0" cy="0"/>
          <a:chOff x="0" y="0"/>
          <a:chExt cx="0" cy="0"/>
        </a:xfrm>
      </p:grpSpPr>
      <p:sp>
        <p:nvSpPr>
          <p:cNvPr id="61" name="Google Shape;61;p5"/>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2" name="Google Shape;62;p5"/>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3" name="Google Shape;63;p5"/>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64" name="Google Shape;64;p5"/>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65" name="Google Shape;65;p5"/>
          <p:cNvSpPr txBox="1"/>
          <p:nvPr>
            <p:ph idx="1" type="body"/>
          </p:nvPr>
        </p:nvSpPr>
        <p:spPr>
          <a:xfrm>
            <a:off x="1092200" y="2654300"/>
            <a:ext cx="49149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66" name="Google Shape;66;p5"/>
          <p:cNvSpPr txBox="1"/>
          <p:nvPr>
            <p:ph idx="2" type="body"/>
          </p:nvPr>
        </p:nvSpPr>
        <p:spPr>
          <a:xfrm>
            <a:off x="6184900" y="2654300"/>
            <a:ext cx="4914900" cy="32640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67" name="Google Shape;67;p5"/>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8" name="Shape 68"/>
        <p:cNvGrpSpPr/>
        <p:nvPr/>
      </p:nvGrpSpPr>
      <p:grpSpPr>
        <a:xfrm>
          <a:off x="0" y="0"/>
          <a:ext cx="0" cy="0"/>
          <a:chOff x="0" y="0"/>
          <a:chExt cx="0" cy="0"/>
        </a:xfrm>
      </p:grpSpPr>
      <p:sp>
        <p:nvSpPr>
          <p:cNvPr id="69" name="Google Shape;69;p6"/>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0" name="Google Shape;70;p6"/>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1" name="Google Shape;71;p6"/>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2" name="Google Shape;72;p6"/>
          <p:cNvSpPr txBox="1"/>
          <p:nvPr>
            <p:ph type="title"/>
          </p:nvPr>
        </p:nvSpPr>
        <p:spPr>
          <a:xfrm>
            <a:off x="1092200" y="1127467"/>
            <a:ext cx="10007700" cy="1272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73" name="Google Shape;73;p6"/>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4" name="Shape 74"/>
        <p:cNvGrpSpPr/>
        <p:nvPr/>
      </p:nvGrpSpPr>
      <p:grpSpPr>
        <a:xfrm>
          <a:off x="0" y="0"/>
          <a:ext cx="0" cy="0"/>
          <a:chOff x="0" y="0"/>
          <a:chExt cx="0" cy="0"/>
        </a:xfrm>
      </p:grpSpPr>
      <p:sp>
        <p:nvSpPr>
          <p:cNvPr id="75" name="Google Shape;75;p7"/>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6" name="Google Shape;76;p7"/>
          <p:cNvSpPr/>
          <p:nvPr/>
        </p:nvSpPr>
        <p:spPr>
          <a:xfrm>
            <a:off x="41" y="3766000"/>
            <a:ext cx="9827100" cy="30921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7" name="Google Shape;77;p7"/>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78" name="Google Shape;78;p7"/>
          <p:cNvSpPr txBox="1"/>
          <p:nvPr>
            <p:ph type="title"/>
          </p:nvPr>
        </p:nvSpPr>
        <p:spPr>
          <a:xfrm>
            <a:off x="1092200" y="1127467"/>
            <a:ext cx="4945500" cy="18441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79" name="Google Shape;79;p7"/>
          <p:cNvSpPr txBox="1"/>
          <p:nvPr>
            <p:ph idx="1" type="body"/>
          </p:nvPr>
        </p:nvSpPr>
        <p:spPr>
          <a:xfrm>
            <a:off x="1107600" y="3092067"/>
            <a:ext cx="4945500" cy="28263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80" name="Google Shape;80;p7"/>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81" name="Shape 81"/>
        <p:cNvGrpSpPr/>
        <p:nvPr/>
      </p:nvGrpSpPr>
      <p:grpSpPr>
        <a:xfrm>
          <a:off x="0" y="0"/>
          <a:ext cx="0" cy="0"/>
          <a:chOff x="0" y="0"/>
          <a:chExt cx="0" cy="0"/>
        </a:xfrm>
      </p:grpSpPr>
      <p:sp>
        <p:nvSpPr>
          <p:cNvPr id="82" name="Google Shape;82;p8"/>
          <p:cNvSpPr/>
          <p:nvPr/>
        </p:nvSpPr>
        <p:spPr>
          <a:xfrm>
            <a:off x="0" y="3764192"/>
            <a:ext cx="9825600" cy="3089100"/>
          </a:xfrm>
          <a:prstGeom prst="rtTriangle">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3" name="Google Shape;83;p8"/>
          <p:cNvSpPr/>
          <p:nvPr/>
        </p:nvSpPr>
        <p:spPr>
          <a:xfrm flipH="1">
            <a:off x="4777714" y="2072150"/>
            <a:ext cx="7413900" cy="47859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84" name="Google Shape;84;p8"/>
          <p:cNvGrpSpPr/>
          <p:nvPr/>
        </p:nvGrpSpPr>
        <p:grpSpPr>
          <a:xfrm>
            <a:off x="341189" y="-11"/>
            <a:ext cx="3001758" cy="1391229"/>
            <a:chOff x="3961956" y="4383950"/>
            <a:chExt cx="1160548" cy="548700"/>
          </a:xfrm>
        </p:grpSpPr>
        <p:sp>
          <p:nvSpPr>
            <p:cNvPr id="85" name="Google Shape;85;p8"/>
            <p:cNvSpPr/>
            <p:nvPr/>
          </p:nvSpPr>
          <p:spPr>
            <a:xfrm>
              <a:off x="4224904"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6" name="Google Shape;86;p8"/>
            <p:cNvSpPr/>
            <p:nvPr/>
          </p:nvSpPr>
          <p:spPr>
            <a:xfrm>
              <a:off x="4093430"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87" name="Google Shape;87;p8"/>
            <p:cNvSpPr/>
            <p:nvPr/>
          </p:nvSpPr>
          <p:spPr>
            <a:xfrm>
              <a:off x="3961956" y="4383950"/>
              <a:ext cx="897600" cy="548700"/>
            </a:xfrm>
            <a:prstGeom prst="parallelogram">
              <a:avLst>
                <a:gd fmla="val 153193" name="adj"/>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88" name="Google Shape;88;p8"/>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nvGrpSpPr>
          <p:cNvPr id="89" name="Google Shape;89;p8"/>
          <p:cNvGrpSpPr/>
          <p:nvPr/>
        </p:nvGrpSpPr>
        <p:grpSpPr>
          <a:xfrm>
            <a:off x="46579" y="6029501"/>
            <a:ext cx="2124408" cy="82273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6"/>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grpSp>
        <p:nvGrpSpPr>
          <p:cNvPr id="93" name="Google Shape;93;p8"/>
          <p:cNvGrpSpPr/>
          <p:nvPr/>
        </p:nvGrpSpPr>
        <p:grpSpPr>
          <a:xfrm>
            <a:off x="7848470" y="1657"/>
            <a:ext cx="4343273" cy="1681990"/>
            <a:chOff x="6917201" y="0"/>
            <a:chExt cx="2227777" cy="863400"/>
          </a:xfrm>
        </p:grpSpPr>
        <p:sp>
          <p:nvSpPr>
            <p:cNvPr id="94" name="Google Shape;94;p8"/>
            <p:cNvSpPr/>
            <p:nvPr/>
          </p:nvSpPr>
          <p:spPr>
            <a:xfrm>
              <a:off x="7641677"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5" name="Google Shape;95;p8"/>
            <p:cNvSpPr/>
            <p:nvPr/>
          </p:nvSpPr>
          <p:spPr>
            <a:xfrm>
              <a:off x="7279439"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96" name="Google Shape;96;p8"/>
            <p:cNvSpPr/>
            <p:nvPr/>
          </p:nvSpPr>
          <p:spPr>
            <a:xfrm>
              <a:off x="6917201" y="0"/>
              <a:ext cx="1503300" cy="863400"/>
            </a:xfrm>
            <a:prstGeom prst="parallelogram">
              <a:avLst>
                <a:gd fmla="val 158024" name="adj"/>
              </a:avLst>
            </a:prstGeom>
            <a:solidFill>
              <a:schemeClr val="accent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97" name="Google Shape;97;p8"/>
          <p:cNvSpPr txBox="1"/>
          <p:nvPr>
            <p:ph type="title"/>
          </p:nvPr>
        </p:nvSpPr>
        <p:spPr>
          <a:xfrm>
            <a:off x="1858572" y="1734861"/>
            <a:ext cx="8489100" cy="33855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p:txBody>
      </p:sp>
      <p:sp>
        <p:nvSpPr>
          <p:cNvPr id="98" name="Google Shape;98;p8"/>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9" name="Shape 99"/>
        <p:cNvGrpSpPr/>
        <p:nvPr/>
      </p:nvGrpSpPr>
      <p:grpSpPr>
        <a:xfrm>
          <a:off x="0" y="0"/>
          <a:ext cx="0" cy="0"/>
          <a:chOff x="0" y="0"/>
          <a:chExt cx="0" cy="0"/>
        </a:xfrm>
      </p:grpSpPr>
      <p:sp>
        <p:nvSpPr>
          <p:cNvPr id="100" name="Google Shape;100;p9"/>
          <p:cNvSpPr/>
          <p:nvPr/>
        </p:nvSpPr>
        <p:spPr>
          <a:xfrm flipH="1">
            <a:off x="4776900" y="2067600"/>
            <a:ext cx="7415100" cy="47904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1" name="Google Shape;101;p9"/>
          <p:cNvSpPr/>
          <p:nvPr/>
        </p:nvSpPr>
        <p:spPr>
          <a:xfrm>
            <a:off x="41" y="3766000"/>
            <a:ext cx="9827100" cy="3092100"/>
          </a:xfrm>
          <a:prstGeom prst="rtTriangle">
            <a:avLst/>
          </a:prstGeom>
          <a:solidFill>
            <a:schemeClr val="accent3"/>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2" name="Google Shape;102;p9"/>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3" name="Google Shape;103;p9"/>
          <p:cNvSpPr txBox="1"/>
          <p:nvPr>
            <p:ph type="title"/>
          </p:nvPr>
        </p:nvSpPr>
        <p:spPr>
          <a:xfrm>
            <a:off x="1092200" y="1127467"/>
            <a:ext cx="8565600" cy="939900"/>
          </a:xfrm>
          <a:prstGeom prst="rect">
            <a:avLst/>
          </a:prstGeom>
        </p:spPr>
        <p:txBody>
          <a:bodyPr anchorCtr="0" anchor="t" bIns="121900" lIns="121900" spcFirstLastPara="1" rIns="121900" wrap="square" tIns="12190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04" name="Google Shape;104;p9"/>
          <p:cNvSpPr txBox="1"/>
          <p:nvPr>
            <p:ph idx="1" type="subTitle"/>
          </p:nvPr>
        </p:nvSpPr>
        <p:spPr>
          <a:xfrm>
            <a:off x="1092200" y="2067600"/>
            <a:ext cx="7813200" cy="524700"/>
          </a:xfrm>
          <a:prstGeom prst="rect">
            <a:avLst/>
          </a:prstGeom>
        </p:spPr>
        <p:txBody>
          <a:bodyPr anchorCtr="0" anchor="t" bIns="121900" lIns="121900" spcFirstLastPara="1" rIns="121900" wrap="square" tIns="12190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05" name="Google Shape;105;p9"/>
          <p:cNvSpPr txBox="1"/>
          <p:nvPr>
            <p:ph idx="2" type="body"/>
          </p:nvPr>
        </p:nvSpPr>
        <p:spPr>
          <a:xfrm>
            <a:off x="1092200" y="3289400"/>
            <a:ext cx="7813200" cy="2793900"/>
          </a:xfrm>
          <a:prstGeom prst="rect">
            <a:avLst/>
          </a:prstGeom>
        </p:spPr>
        <p:txBody>
          <a:bodyPr anchorCtr="0" anchor="t" bIns="121900" lIns="121900" spcFirstLastPara="1" rIns="121900" wrap="square" tIns="121900">
            <a:normAutofit/>
          </a:bodyPr>
          <a:lstStyle>
            <a:lvl1pPr indent="-336550" lvl="0" marL="457200">
              <a:spcBef>
                <a:spcPts val="0"/>
              </a:spcBef>
              <a:spcAft>
                <a:spcPts val="0"/>
              </a:spcAft>
              <a:buSzPts val="1700"/>
              <a:buChar char="●"/>
              <a:defRPr/>
            </a:lvl1pPr>
            <a:lvl2pPr indent="-323850" lvl="1" marL="914400">
              <a:spcBef>
                <a:spcPts val="0"/>
              </a:spcBef>
              <a:spcAft>
                <a:spcPts val="0"/>
              </a:spcAft>
              <a:buSzPts val="1500"/>
              <a:buChar char="○"/>
              <a:defRPr/>
            </a:lvl2pPr>
            <a:lvl3pPr indent="-323850" lvl="2" marL="1371600">
              <a:spcBef>
                <a:spcPts val="0"/>
              </a:spcBef>
              <a:spcAft>
                <a:spcPts val="0"/>
              </a:spcAft>
              <a:buSzPts val="1500"/>
              <a:buChar char="■"/>
              <a:defRPr/>
            </a:lvl3pPr>
            <a:lvl4pPr indent="-323850" lvl="3" marL="1828800">
              <a:spcBef>
                <a:spcPts val="0"/>
              </a:spcBef>
              <a:spcAft>
                <a:spcPts val="0"/>
              </a:spcAft>
              <a:buSzPts val="1500"/>
              <a:buChar char="●"/>
              <a:defRPr/>
            </a:lvl4pPr>
            <a:lvl5pPr indent="-323850" lvl="4" marL="2286000">
              <a:spcBef>
                <a:spcPts val="0"/>
              </a:spcBef>
              <a:spcAft>
                <a:spcPts val="0"/>
              </a:spcAft>
              <a:buSzPts val="1500"/>
              <a:buChar char="○"/>
              <a:defRPr/>
            </a:lvl5pPr>
            <a:lvl6pPr indent="-323850" lvl="5" marL="2743200">
              <a:spcBef>
                <a:spcPts val="0"/>
              </a:spcBef>
              <a:spcAft>
                <a:spcPts val="0"/>
              </a:spcAft>
              <a:buSzPts val="1500"/>
              <a:buChar char="■"/>
              <a:defRPr/>
            </a:lvl6pPr>
            <a:lvl7pPr indent="-323850" lvl="6" marL="3200400">
              <a:spcBef>
                <a:spcPts val="0"/>
              </a:spcBef>
              <a:spcAft>
                <a:spcPts val="0"/>
              </a:spcAft>
              <a:buSzPts val="1500"/>
              <a:buChar char="●"/>
              <a:defRPr/>
            </a:lvl7pPr>
            <a:lvl8pPr indent="-323850" lvl="7" marL="3657600">
              <a:spcBef>
                <a:spcPts val="0"/>
              </a:spcBef>
              <a:spcAft>
                <a:spcPts val="0"/>
              </a:spcAft>
              <a:buSzPts val="1500"/>
              <a:buChar char="○"/>
              <a:defRPr/>
            </a:lvl8pPr>
            <a:lvl9pPr indent="-323850" lvl="8" marL="4114800">
              <a:spcBef>
                <a:spcPts val="0"/>
              </a:spcBef>
              <a:spcAft>
                <a:spcPts val="0"/>
              </a:spcAft>
              <a:buSzPts val="1500"/>
              <a:buChar char="■"/>
              <a:defRPr/>
            </a:lvl9pPr>
          </a:lstStyle>
          <a:p/>
        </p:txBody>
      </p:sp>
      <p:sp>
        <p:nvSpPr>
          <p:cNvPr id="106" name="Google Shape;106;p9"/>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7" name="Shape 107"/>
        <p:cNvGrpSpPr/>
        <p:nvPr/>
      </p:nvGrpSpPr>
      <p:grpSpPr>
        <a:xfrm>
          <a:off x="0" y="0"/>
          <a:ext cx="0" cy="0"/>
          <a:chOff x="0" y="0"/>
          <a:chExt cx="0" cy="0"/>
        </a:xfrm>
      </p:grpSpPr>
      <p:sp>
        <p:nvSpPr>
          <p:cNvPr id="108" name="Google Shape;108;p10"/>
          <p:cNvSpPr/>
          <p:nvPr/>
        </p:nvSpPr>
        <p:spPr>
          <a:xfrm>
            <a:off x="41" y="3766000"/>
            <a:ext cx="9827100" cy="3092100"/>
          </a:xfrm>
          <a:prstGeom prst="rtTriangle">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09" name="Google Shape;109;p10"/>
          <p:cNvSpPr/>
          <p:nvPr/>
        </p:nvSpPr>
        <p:spPr>
          <a:xfrm flipH="1">
            <a:off x="4776900" y="2067600"/>
            <a:ext cx="7415100" cy="4790400"/>
          </a:xfrm>
          <a:prstGeom prst="rtTriangle">
            <a:avLst/>
          </a:prstGeom>
          <a:solidFill>
            <a:schemeClr val="dk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0" name="Google Shape;110;p10"/>
          <p:cNvSpPr/>
          <p:nvPr/>
        </p:nvSpPr>
        <p:spPr>
          <a:xfrm>
            <a:off x="270967" y="275000"/>
            <a:ext cx="11649900" cy="6308100"/>
          </a:xfrm>
          <a:prstGeom prst="rect">
            <a:avLst/>
          </a:prstGeom>
          <a:solidFill>
            <a:schemeClr val="dk1"/>
          </a:solidFill>
          <a:ln>
            <a:noFill/>
          </a:ln>
          <a:effectLst>
            <a:outerShdw blurRad="304800" sx="101000" rotWithShape="0" algn="ctr" sy="101000">
              <a:srgbClr val="000000">
                <a:alpha val="40000"/>
              </a:srgbClr>
            </a:outerShdw>
          </a:effectLst>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11" name="Google Shape;111;p10"/>
          <p:cNvSpPr txBox="1"/>
          <p:nvPr>
            <p:ph idx="1" type="body"/>
          </p:nvPr>
        </p:nvSpPr>
        <p:spPr>
          <a:xfrm>
            <a:off x="437367" y="5551333"/>
            <a:ext cx="9886800" cy="806700"/>
          </a:xfrm>
          <a:prstGeom prst="rect">
            <a:avLst/>
          </a:prstGeom>
        </p:spPr>
        <p:txBody>
          <a:bodyPr anchorCtr="0" anchor="b" bIns="121900" lIns="121900" spcFirstLastPara="1" rIns="121900" wrap="square" tIns="121900">
            <a:normAutofit/>
          </a:bodyPr>
          <a:lstStyle>
            <a:lvl1pPr indent="-228600" lvl="0" marL="457200">
              <a:lnSpc>
                <a:spcPct val="100000"/>
              </a:lnSpc>
              <a:spcBef>
                <a:spcPts val="0"/>
              </a:spcBef>
              <a:spcAft>
                <a:spcPts val="0"/>
              </a:spcAft>
              <a:buSzPts val="1700"/>
              <a:buNone/>
              <a:defRPr/>
            </a:lvl1pPr>
          </a:lstStyle>
          <a:p/>
        </p:txBody>
      </p:sp>
      <p:sp>
        <p:nvSpPr>
          <p:cNvPr id="112" name="Google Shape;112;p10"/>
          <p:cNvSpPr txBox="1"/>
          <p:nvPr>
            <p:ph idx="12" type="sldNum"/>
          </p:nvPr>
        </p:nvSpPr>
        <p:spPr>
          <a:xfrm>
            <a:off x="11187645" y="6058224"/>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1pPr>
            <a:lvl2pPr lvl="1">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2pPr>
            <a:lvl3pPr lvl="2">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3pPr>
            <a:lvl4pPr lvl="3">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4pPr>
            <a:lvl5pPr lvl="4">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5pPr>
            <a:lvl6pPr lvl="5">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6pPr>
            <a:lvl7pPr lvl="6">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7pPr>
            <a:lvl8pPr lvl="7">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8pPr>
            <a:lvl9pPr lvl="8">
              <a:spcBef>
                <a:spcPts val="0"/>
              </a:spcBef>
              <a:spcAft>
                <a:spcPts val="0"/>
              </a:spcAft>
              <a:buClr>
                <a:schemeClr val="lt1"/>
              </a:buClr>
              <a:buSzPts val="3700"/>
              <a:buFont typeface="Nunito"/>
              <a:buNone/>
              <a:defRPr sz="3700">
                <a:solidFill>
                  <a:schemeClr val="lt1"/>
                </a:solidFill>
                <a:latin typeface="Nunito"/>
                <a:ea typeface="Nunito"/>
                <a:cs typeface="Nunito"/>
                <a:sym typeface="Nunito"/>
              </a:defRPr>
            </a:lvl9pPr>
          </a:lstStyle>
          <a:p/>
        </p:txBody>
      </p:sp>
      <p:sp>
        <p:nvSpPr>
          <p:cNvPr id="11" name="Google Shape;11;p1"/>
          <p:cNvSpPr txBox="1"/>
          <p:nvPr>
            <p:ph idx="1" type="body"/>
          </p:nvPr>
        </p:nvSpPr>
        <p:spPr>
          <a:xfrm>
            <a:off x="415600" y="1536633"/>
            <a:ext cx="11360700" cy="4521600"/>
          </a:xfrm>
          <a:prstGeom prst="rect">
            <a:avLst/>
          </a:prstGeom>
          <a:noFill/>
          <a:ln>
            <a:noFill/>
          </a:ln>
        </p:spPr>
        <p:txBody>
          <a:bodyPr anchorCtr="0" anchor="t" bIns="121900" lIns="121900" spcFirstLastPara="1" rIns="121900" wrap="square" tIns="121900">
            <a:normAutofit/>
          </a:bodyPr>
          <a:lstStyle>
            <a:lvl1pPr indent="-336550" lvl="0" marL="457200">
              <a:lnSpc>
                <a:spcPct val="115000"/>
              </a:lnSpc>
              <a:spcBef>
                <a:spcPts val="0"/>
              </a:spcBef>
              <a:spcAft>
                <a:spcPts val="0"/>
              </a:spcAft>
              <a:buClr>
                <a:schemeClr val="dk2"/>
              </a:buClr>
              <a:buSzPts val="1700"/>
              <a:buFont typeface="Calibri"/>
              <a:buChar char="●"/>
              <a:defRPr sz="1700">
                <a:solidFill>
                  <a:schemeClr val="dk2"/>
                </a:solidFill>
                <a:latin typeface="Calibri"/>
                <a:ea typeface="Calibri"/>
                <a:cs typeface="Calibri"/>
                <a:sym typeface="Calibri"/>
              </a:defRPr>
            </a:lvl1pPr>
            <a:lvl2pPr indent="-323850" lvl="1" marL="9144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2pPr>
            <a:lvl3pPr indent="-323850" lvl="2" marL="13716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3pPr>
            <a:lvl4pPr indent="-323850" lvl="3" marL="18288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4pPr>
            <a:lvl5pPr indent="-323850" lvl="4" marL="22860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5pPr>
            <a:lvl6pPr indent="-323850" lvl="5" marL="27432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6pPr>
            <a:lvl7pPr indent="-323850" lvl="6" marL="32004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7pPr>
            <a:lvl8pPr indent="-323850" lvl="7" marL="36576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8pPr>
            <a:lvl9pPr indent="-323850" lvl="8" marL="4114800">
              <a:lnSpc>
                <a:spcPct val="115000"/>
              </a:lnSpc>
              <a:spcBef>
                <a:spcPts val="0"/>
              </a:spcBef>
              <a:spcAft>
                <a:spcPts val="0"/>
              </a:spcAft>
              <a:buClr>
                <a:schemeClr val="dk2"/>
              </a:buClr>
              <a:buSzPts val="1500"/>
              <a:buFont typeface="Calibri"/>
              <a:buChar char="■"/>
              <a:defRPr sz="1500">
                <a:solidFill>
                  <a:schemeClr val="dk2"/>
                </a:solidFill>
                <a:latin typeface="Calibri"/>
                <a:ea typeface="Calibri"/>
                <a:cs typeface="Calibri"/>
                <a:sym typeface="Calibri"/>
              </a:defRPr>
            </a:lvl9pPr>
          </a:lstStyle>
          <a:p/>
        </p:txBody>
      </p:sp>
      <p:sp>
        <p:nvSpPr>
          <p:cNvPr id="12" name="Google Shape;12;p1"/>
          <p:cNvSpPr txBox="1"/>
          <p:nvPr>
            <p:ph idx="12" type="sldNum"/>
          </p:nvPr>
        </p:nvSpPr>
        <p:spPr>
          <a:xfrm>
            <a:off x="11187645" y="6058224"/>
            <a:ext cx="731700" cy="524700"/>
          </a:xfrm>
          <a:prstGeom prst="rect">
            <a:avLst/>
          </a:prstGeom>
          <a:noFill/>
          <a:ln>
            <a:noFill/>
          </a:ln>
        </p:spPr>
        <p:txBody>
          <a:bodyPr anchorCtr="0" anchor="ctr" bIns="121900" lIns="121900" spcFirstLastPara="1" rIns="121900" wrap="square" tIns="121900">
            <a:normAutofit/>
          </a:bodyPr>
          <a:lstStyle>
            <a:lvl1pPr lvl="0" algn="r">
              <a:buNone/>
              <a:defRPr sz="1300">
                <a:solidFill>
                  <a:schemeClr val="dk2"/>
                </a:solidFill>
                <a:latin typeface="Nunito"/>
                <a:ea typeface="Nunito"/>
                <a:cs typeface="Nunito"/>
                <a:sym typeface="Nunito"/>
              </a:defRPr>
            </a:lvl1pPr>
            <a:lvl2pPr lvl="1" algn="r">
              <a:buNone/>
              <a:defRPr sz="1300">
                <a:solidFill>
                  <a:schemeClr val="dk2"/>
                </a:solidFill>
                <a:latin typeface="Nunito"/>
                <a:ea typeface="Nunito"/>
                <a:cs typeface="Nunito"/>
                <a:sym typeface="Nunito"/>
              </a:defRPr>
            </a:lvl2pPr>
            <a:lvl3pPr lvl="2" algn="r">
              <a:buNone/>
              <a:defRPr sz="1300">
                <a:solidFill>
                  <a:schemeClr val="dk2"/>
                </a:solidFill>
                <a:latin typeface="Nunito"/>
                <a:ea typeface="Nunito"/>
                <a:cs typeface="Nunito"/>
                <a:sym typeface="Nunito"/>
              </a:defRPr>
            </a:lvl3pPr>
            <a:lvl4pPr lvl="3" algn="r">
              <a:buNone/>
              <a:defRPr sz="1300">
                <a:solidFill>
                  <a:schemeClr val="dk2"/>
                </a:solidFill>
                <a:latin typeface="Nunito"/>
                <a:ea typeface="Nunito"/>
                <a:cs typeface="Nunito"/>
                <a:sym typeface="Nunito"/>
              </a:defRPr>
            </a:lvl4pPr>
            <a:lvl5pPr lvl="4" algn="r">
              <a:buNone/>
              <a:defRPr sz="1300">
                <a:solidFill>
                  <a:schemeClr val="dk2"/>
                </a:solidFill>
                <a:latin typeface="Nunito"/>
                <a:ea typeface="Nunito"/>
                <a:cs typeface="Nunito"/>
                <a:sym typeface="Nunito"/>
              </a:defRPr>
            </a:lvl5pPr>
            <a:lvl6pPr lvl="5" algn="r">
              <a:buNone/>
              <a:defRPr sz="1300">
                <a:solidFill>
                  <a:schemeClr val="dk2"/>
                </a:solidFill>
                <a:latin typeface="Nunito"/>
                <a:ea typeface="Nunito"/>
                <a:cs typeface="Nunito"/>
                <a:sym typeface="Nunito"/>
              </a:defRPr>
            </a:lvl6pPr>
            <a:lvl7pPr lvl="6" algn="r">
              <a:buNone/>
              <a:defRPr sz="1300">
                <a:solidFill>
                  <a:schemeClr val="dk2"/>
                </a:solidFill>
                <a:latin typeface="Nunito"/>
                <a:ea typeface="Nunito"/>
                <a:cs typeface="Nunito"/>
                <a:sym typeface="Nunito"/>
              </a:defRPr>
            </a:lvl7pPr>
            <a:lvl8pPr lvl="7" algn="r">
              <a:buNone/>
              <a:defRPr sz="1300">
                <a:solidFill>
                  <a:schemeClr val="dk2"/>
                </a:solidFill>
                <a:latin typeface="Nunito"/>
                <a:ea typeface="Nunito"/>
                <a:cs typeface="Nunito"/>
                <a:sym typeface="Nunito"/>
              </a:defRPr>
            </a:lvl8pPr>
            <a:lvl9pPr lvl="8" algn="r">
              <a:buNone/>
              <a:defRPr sz="13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5"/>
          <p:cNvSpPr txBox="1"/>
          <p:nvPr>
            <p:ph type="title"/>
          </p:nvPr>
        </p:nvSpPr>
        <p:spPr>
          <a:xfrm>
            <a:off x="810000" y="447188"/>
            <a:ext cx="10572000" cy="9705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sz="5400">
                <a:solidFill>
                  <a:srgbClr val="000000"/>
                </a:solidFill>
                <a:latin typeface="Times New Roman"/>
                <a:ea typeface="Times New Roman"/>
                <a:cs typeface="Times New Roman"/>
                <a:sym typeface="Times New Roman"/>
              </a:rPr>
              <a:t>Behavior Management (BM) ?</a:t>
            </a:r>
            <a:r>
              <a:rPr lang="en-US">
                <a:solidFill>
                  <a:srgbClr val="000000"/>
                </a:solidFill>
                <a:latin typeface="Times New Roman"/>
                <a:ea typeface="Times New Roman"/>
                <a:cs typeface="Times New Roman"/>
                <a:sym typeface="Times New Roman"/>
              </a:rPr>
              <a:t> </a:t>
            </a:r>
            <a:endParaRPr>
              <a:solidFill>
                <a:srgbClr val="000000"/>
              </a:solidFill>
              <a:latin typeface="Times New Roman"/>
              <a:ea typeface="Times New Roman"/>
              <a:cs typeface="Times New Roman"/>
              <a:sym typeface="Times New Roman"/>
            </a:endParaRPr>
          </a:p>
        </p:txBody>
      </p:sp>
      <p:sp>
        <p:nvSpPr>
          <p:cNvPr id="149" name="Google Shape;149;p15"/>
          <p:cNvSpPr txBox="1"/>
          <p:nvPr>
            <p:ph idx="1" type="body"/>
          </p:nvPr>
        </p:nvSpPr>
        <p:spPr>
          <a:xfrm>
            <a:off x="354725" y="1990400"/>
            <a:ext cx="11646900" cy="4867500"/>
          </a:xfrm>
          <a:prstGeom prst="rect">
            <a:avLst/>
          </a:prstGeom>
        </p:spPr>
        <p:txBody>
          <a:bodyPr anchorCtr="0" anchor="ctr" bIns="45700" lIns="91425" spcFirstLastPara="1" rIns="91425" wrap="square" tIns="45700">
            <a:normAutofit fontScale="62500" lnSpcReduction="20000"/>
          </a:bodyPr>
          <a:lstStyle/>
          <a:p>
            <a:pPr indent="0" lvl="0" marL="457200" rtl="0" algn="l">
              <a:spcBef>
                <a:spcPts val="360"/>
              </a:spcBef>
              <a:spcAft>
                <a:spcPts val="0"/>
              </a:spcAft>
              <a:buNone/>
            </a:pPr>
            <a:r>
              <a:rPr lang="en-US" sz="3377">
                <a:solidFill>
                  <a:srgbClr val="000000"/>
                </a:solidFill>
                <a:latin typeface="Times New Roman"/>
                <a:ea typeface="Times New Roman"/>
                <a:cs typeface="Times New Roman"/>
                <a:sym typeface="Times New Roman"/>
              </a:rPr>
              <a:t>               </a:t>
            </a:r>
            <a:endParaRPr sz="337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b="1" lang="en-US" sz="3377">
                <a:solidFill>
                  <a:srgbClr val="000000"/>
                </a:solidFill>
                <a:latin typeface="Times New Roman"/>
                <a:ea typeface="Times New Roman"/>
                <a:cs typeface="Times New Roman"/>
                <a:sym typeface="Times New Roman"/>
              </a:rPr>
              <a:t>       Understanding Behavior: </a:t>
            </a:r>
            <a:r>
              <a:rPr b="1" lang="en-US" sz="3377">
                <a:solidFill>
                  <a:srgbClr val="000000"/>
                </a:solidFill>
                <a:latin typeface="Times New Roman"/>
                <a:ea typeface="Times New Roman"/>
                <a:cs typeface="Times New Roman"/>
                <a:sym typeface="Times New Roman"/>
              </a:rPr>
              <a:t>Positive</a:t>
            </a:r>
            <a:r>
              <a:rPr b="1" lang="en-US" sz="3377">
                <a:solidFill>
                  <a:srgbClr val="000000"/>
                </a:solidFill>
                <a:latin typeface="Times New Roman"/>
                <a:ea typeface="Times New Roman"/>
                <a:cs typeface="Times New Roman"/>
                <a:sym typeface="Times New Roman"/>
              </a:rPr>
              <a:t> Strategies to Support Student Success</a:t>
            </a:r>
            <a:endParaRPr b="1" sz="3377">
              <a:solidFill>
                <a:srgbClr val="000000"/>
              </a:solidFill>
              <a:latin typeface="Times New Roman"/>
              <a:ea typeface="Times New Roman"/>
              <a:cs typeface="Times New Roman"/>
              <a:sym typeface="Times New Roman"/>
            </a:endParaRPr>
          </a:p>
          <a:p>
            <a:pPr indent="0" lvl="0" marL="0" rtl="0" algn="l">
              <a:spcBef>
                <a:spcPts val="600"/>
              </a:spcBef>
              <a:spcAft>
                <a:spcPts val="0"/>
              </a:spcAft>
              <a:buNone/>
            </a:pPr>
            <a:r>
              <a:t/>
            </a:r>
            <a:endParaRPr sz="3377">
              <a:solidFill>
                <a:srgbClr val="000000"/>
              </a:solidFill>
              <a:latin typeface="Times New Roman"/>
              <a:ea typeface="Times New Roman"/>
              <a:cs typeface="Times New Roman"/>
              <a:sym typeface="Times New Roman"/>
            </a:endParaRPr>
          </a:p>
          <a:p>
            <a:pPr indent="0" lvl="0" marL="0" rtl="0" algn="l">
              <a:spcBef>
                <a:spcPts val="600"/>
              </a:spcBef>
              <a:spcAft>
                <a:spcPts val="0"/>
              </a:spcAft>
              <a:buNone/>
            </a:pPr>
            <a:r>
              <a:rPr lang="en-US" sz="3377">
                <a:solidFill>
                  <a:srgbClr val="000000"/>
                </a:solidFill>
                <a:latin typeface="Times New Roman"/>
                <a:ea typeface="Times New Roman"/>
                <a:cs typeface="Times New Roman"/>
                <a:sym typeface="Times New Roman"/>
              </a:rPr>
              <a:t>This session helps educators understand the reasons behind student behavior and how to respond with positive, supportive </a:t>
            </a:r>
            <a:r>
              <a:rPr lang="en-US" sz="3377">
                <a:solidFill>
                  <a:srgbClr val="000000"/>
                </a:solidFill>
                <a:latin typeface="Times New Roman"/>
                <a:ea typeface="Times New Roman"/>
                <a:cs typeface="Times New Roman"/>
                <a:sym typeface="Times New Roman"/>
              </a:rPr>
              <a:t>strategies</a:t>
            </a:r>
            <a:r>
              <a:rPr lang="en-US" sz="3377">
                <a:solidFill>
                  <a:srgbClr val="000000"/>
                </a:solidFill>
                <a:latin typeface="Times New Roman"/>
                <a:ea typeface="Times New Roman"/>
                <a:cs typeface="Times New Roman"/>
                <a:sym typeface="Times New Roman"/>
              </a:rPr>
              <a:t>. Participants will learn techniques for guiding behavior, redirecting </a:t>
            </a:r>
            <a:r>
              <a:rPr lang="en-US" sz="3377">
                <a:solidFill>
                  <a:srgbClr val="000000"/>
                </a:solidFill>
                <a:latin typeface="Times New Roman"/>
                <a:ea typeface="Times New Roman"/>
                <a:cs typeface="Times New Roman"/>
                <a:sym typeface="Times New Roman"/>
              </a:rPr>
              <a:t>challenges, and promoting respectful interactions. Aligned with Great Start to Quality standards, this training focuses on proactive behavior ma</a:t>
            </a:r>
            <a:r>
              <a:rPr lang="en-US" sz="3377">
                <a:solidFill>
                  <a:srgbClr val="000000"/>
                </a:solidFill>
                <a:latin typeface="Times New Roman"/>
                <a:ea typeface="Times New Roman"/>
                <a:cs typeface="Times New Roman"/>
                <a:sym typeface="Times New Roman"/>
              </a:rPr>
              <a:t>nagement practices that support student development , strengthen educator-student relationship, and create a safe and productive learning </a:t>
            </a:r>
            <a:r>
              <a:rPr lang="en-US" sz="3377">
                <a:solidFill>
                  <a:srgbClr val="000000"/>
                </a:solidFill>
                <a:latin typeface="Times New Roman"/>
                <a:ea typeface="Times New Roman"/>
                <a:cs typeface="Times New Roman"/>
                <a:sym typeface="Times New Roman"/>
              </a:rPr>
              <a:t>environment.</a:t>
            </a:r>
            <a:r>
              <a:rPr lang="en-US" sz="3377">
                <a:solidFill>
                  <a:srgbClr val="000000"/>
                </a:solidFill>
                <a:latin typeface="Times New Roman"/>
                <a:ea typeface="Times New Roman"/>
                <a:cs typeface="Times New Roman"/>
                <a:sym typeface="Times New Roman"/>
              </a:rPr>
              <a:t> </a:t>
            </a:r>
            <a:endParaRPr sz="337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t/>
            </a:r>
            <a:endParaRPr sz="337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t/>
            </a:r>
            <a:endParaRPr sz="337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t/>
            </a:r>
            <a:endParaRPr sz="337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t/>
            </a:r>
            <a:endParaRPr sz="3577">
              <a:solidFill>
                <a:srgbClr val="000000"/>
              </a:solidFill>
              <a:latin typeface="Times New Roman"/>
              <a:ea typeface="Times New Roman"/>
              <a:cs typeface="Times New Roman"/>
              <a:sym typeface="Times New Roman"/>
            </a:endParaRPr>
          </a:p>
          <a:p>
            <a:pPr indent="0" lvl="0" marL="0" rtl="0" algn="l">
              <a:spcBef>
                <a:spcPts val="600"/>
              </a:spcBef>
              <a:spcAft>
                <a:spcPts val="600"/>
              </a:spcAft>
              <a:buNone/>
            </a:pPr>
            <a:r>
              <a:t/>
            </a:r>
            <a:endParaRPr sz="26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6"/>
          <p:cNvSpPr txBox="1"/>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anchorCtr="0" anchor="b" bIns="45700" lIns="91425" spcFirstLastPara="1" rIns="91425" wrap="square" tIns="45700">
            <a:noAutofit/>
          </a:bodyPr>
          <a:lstStyle/>
          <a:p>
            <a:pPr indent="0" lvl="0" marL="0" rtl="0" algn="l">
              <a:spcBef>
                <a:spcPts val="0"/>
              </a:spcBef>
              <a:spcAft>
                <a:spcPts val="0"/>
              </a:spcAft>
              <a:buClr>
                <a:srgbClr val="FEFEFE"/>
              </a:buClr>
              <a:buSzPts val="4000"/>
              <a:buFont typeface="Century Gothic"/>
              <a:buNone/>
            </a:pPr>
            <a:r>
              <a:rPr b="1" lang="en-US" sz="5100">
                <a:solidFill>
                  <a:srgbClr val="FF0000"/>
                </a:solidFill>
                <a:latin typeface="Times New Roman"/>
                <a:ea typeface="Times New Roman"/>
                <a:cs typeface="Times New Roman"/>
                <a:sym typeface="Times New Roman"/>
              </a:rPr>
              <a:t>Objective:</a:t>
            </a:r>
            <a:endParaRPr b="1" sz="5100">
              <a:solidFill>
                <a:srgbClr val="FF0000"/>
              </a:solidFill>
              <a:latin typeface="Times New Roman"/>
              <a:ea typeface="Times New Roman"/>
              <a:cs typeface="Times New Roman"/>
              <a:sym typeface="Times New Roman"/>
            </a:endParaRPr>
          </a:p>
        </p:txBody>
      </p:sp>
      <p:sp>
        <p:nvSpPr>
          <p:cNvPr id="155" name="Google Shape;155;p16"/>
          <p:cNvSpPr txBox="1"/>
          <p:nvPr>
            <p:ph idx="1" type="body"/>
          </p:nvPr>
        </p:nvSpPr>
        <p:spPr>
          <a:xfrm>
            <a:off x="571500" y="2118167"/>
            <a:ext cx="11417300" cy="4460433"/>
          </a:xfrm>
          <a:prstGeom prst="rect">
            <a:avLst/>
          </a:prstGeom>
          <a:noFill/>
          <a:ln>
            <a:noFill/>
          </a:ln>
          <a:effectLst>
            <a:outerShdw blurRad="50800">
              <a:srgbClr val="000000">
                <a:alpha val="40000"/>
              </a:srgbClr>
            </a:outerShdw>
          </a:effectLst>
        </p:spPr>
        <p:txBody>
          <a:bodyPr anchorCtr="0" anchor="ctr" bIns="45700" lIns="91425" spcFirstLastPara="1" rIns="91425" wrap="square" tIns="45700">
            <a:normAutofit fontScale="85000"/>
          </a:bodyPr>
          <a:lstStyle/>
          <a:p>
            <a:pPr indent="-178435" lvl="0" marL="342900" marR="1143000" rtl="0" algn="l">
              <a:spcBef>
                <a:spcPts val="0"/>
              </a:spcBef>
              <a:spcAft>
                <a:spcPts val="0"/>
              </a:spcAft>
              <a:buSzPct val="68293"/>
              <a:buNone/>
            </a:pPr>
            <a:r>
              <a:t/>
            </a:r>
            <a:endParaRPr b="0" i="0" sz="4100" u="none" strike="noStrike">
              <a:solidFill>
                <a:srgbClr val="000000"/>
              </a:solidFill>
              <a:latin typeface="Times New Roman"/>
              <a:ea typeface="Times New Roman"/>
              <a:cs typeface="Times New Roman"/>
              <a:sym typeface="Times New Roman"/>
            </a:endParaRPr>
          </a:p>
          <a:p>
            <a:pPr indent="-399732" lvl="0" marL="342900" marR="1143000" rtl="0" algn="l">
              <a:spcBef>
                <a:spcPts val="0"/>
              </a:spcBef>
              <a:spcAft>
                <a:spcPts val="0"/>
              </a:spcAft>
              <a:buClr>
                <a:srgbClr val="000000"/>
              </a:buClr>
              <a:buSzPct val="100000"/>
              <a:buChar char="●"/>
            </a:pPr>
            <a:r>
              <a:rPr b="0" i="0" lang="en-US" sz="4100" u="none" strike="noStrike">
                <a:solidFill>
                  <a:srgbClr val="000000"/>
                </a:solidFill>
                <a:latin typeface="Times New Roman"/>
                <a:ea typeface="Times New Roman"/>
                <a:cs typeface="Times New Roman"/>
                <a:sym typeface="Times New Roman"/>
              </a:rPr>
              <a:t>By the end of this session 100% of participants will be able to </a:t>
            </a:r>
            <a:r>
              <a:rPr lang="en-US" sz="4100">
                <a:solidFill>
                  <a:srgbClr val="000000"/>
                </a:solidFill>
                <a:latin typeface="Times New Roman"/>
                <a:ea typeface="Times New Roman"/>
                <a:cs typeface="Times New Roman"/>
                <a:sym typeface="Times New Roman"/>
              </a:rPr>
              <a:t>identify 3 behavior strategies that support managing behaviors to ensure student success, that leads to a positive educator-student relationships creating a impactful learning </a:t>
            </a:r>
            <a:r>
              <a:rPr lang="en-US" sz="4100">
                <a:solidFill>
                  <a:srgbClr val="000000"/>
                </a:solidFill>
                <a:latin typeface="Times New Roman"/>
                <a:ea typeface="Times New Roman"/>
                <a:cs typeface="Times New Roman"/>
                <a:sym typeface="Times New Roman"/>
              </a:rPr>
              <a:t>environment</a:t>
            </a:r>
            <a:r>
              <a:rPr lang="en-US" sz="4100">
                <a:solidFill>
                  <a:srgbClr val="000000"/>
                </a:solidFill>
                <a:latin typeface="Times New Roman"/>
                <a:ea typeface="Times New Roman"/>
                <a:cs typeface="Times New Roman"/>
                <a:sym typeface="Times New Roman"/>
              </a:rPr>
              <a:t>.</a:t>
            </a:r>
            <a:endParaRPr sz="3000">
              <a:solidFill>
                <a:srgbClr val="000000"/>
              </a:solidFill>
            </a:endParaRPr>
          </a:p>
          <a:p>
            <a:pPr indent="0" lvl="0" marL="0" marR="1143000" rtl="0" algn="l">
              <a:spcBef>
                <a:spcPts val="0"/>
              </a:spcBef>
              <a:spcAft>
                <a:spcPts val="0"/>
              </a:spcAft>
              <a:buSzPct val="100000"/>
              <a:buNone/>
            </a:pPr>
            <a:r>
              <a:t/>
            </a:r>
            <a:endParaRPr sz="2800">
              <a:latin typeface="Times New Roman"/>
              <a:ea typeface="Times New Roman"/>
              <a:cs typeface="Times New Roman"/>
              <a:sym typeface="Times New Roman"/>
            </a:endParaRPr>
          </a:p>
          <a:p>
            <a:pPr indent="0" lvl="0" marL="0" marR="1143000" rtl="0" algn="l">
              <a:spcBef>
                <a:spcPts val="0"/>
              </a:spcBef>
              <a:spcAft>
                <a:spcPts val="0"/>
              </a:spcAft>
              <a:buSzPct val="105882"/>
              <a:buNone/>
            </a:pPr>
            <a:r>
              <a:t/>
            </a:r>
            <a:endParaRPr>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7"/>
          <p:cNvSpPr txBox="1"/>
          <p:nvPr/>
        </p:nvSpPr>
        <p:spPr>
          <a:xfrm>
            <a:off x="579863" y="2397512"/>
            <a:ext cx="11050800" cy="307800"/>
          </a:xfrm>
          <a:prstGeom prst="rect">
            <a:avLst/>
          </a:prstGeom>
          <a:noFill/>
          <a:ln>
            <a:noFill/>
          </a:ln>
        </p:spPr>
        <p:txBody>
          <a:bodyPr anchorCtr="0" anchor="t" bIns="45700" lIns="91425" spcFirstLastPara="1" rIns="91425" wrap="square" tIns="45700">
            <a:spAutoFit/>
          </a:bodyPr>
          <a:lstStyle/>
          <a:p>
            <a:pPr indent="0" lvl="0" marL="914400" marR="0" rtl="0" algn="l">
              <a:spcBef>
                <a:spcPts val="0"/>
              </a:spcBef>
              <a:spcAft>
                <a:spcPts val="0"/>
              </a:spcAft>
              <a:buNone/>
            </a:pPr>
            <a:r>
              <a:t/>
            </a:r>
            <a:endParaRPr/>
          </a:p>
        </p:txBody>
      </p:sp>
      <p:sp>
        <p:nvSpPr>
          <p:cNvPr id="161" name="Google Shape;161;p17"/>
          <p:cNvSpPr txBox="1"/>
          <p:nvPr/>
        </p:nvSpPr>
        <p:spPr>
          <a:xfrm>
            <a:off x="579875" y="618600"/>
            <a:ext cx="10929000" cy="517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600">
                <a:highlight>
                  <a:schemeClr val="dk1"/>
                </a:highlight>
                <a:latin typeface="Times New Roman"/>
                <a:ea typeface="Times New Roman"/>
                <a:cs typeface="Times New Roman"/>
                <a:sym typeface="Times New Roman"/>
              </a:rPr>
              <a:t>                            First things, First</a:t>
            </a:r>
            <a:endParaRPr sz="3600">
              <a:highlight>
                <a:schemeClr val="dk1"/>
              </a:highlight>
              <a:latin typeface="Times New Roman"/>
              <a:ea typeface="Times New Roman"/>
              <a:cs typeface="Times New Roman"/>
              <a:sym typeface="Times New Roman"/>
            </a:endParaRPr>
          </a:p>
          <a:p>
            <a:pPr indent="0" lvl="0" marL="0" rtl="0" algn="l">
              <a:spcBef>
                <a:spcPts val="0"/>
              </a:spcBef>
              <a:spcAft>
                <a:spcPts val="0"/>
              </a:spcAft>
              <a:buNone/>
            </a:pPr>
            <a:r>
              <a:rPr lang="en-US" sz="3600">
                <a:highlight>
                  <a:schemeClr val="dk1"/>
                </a:highlight>
                <a:latin typeface="Times New Roman"/>
                <a:ea typeface="Times New Roman"/>
                <a:cs typeface="Times New Roman"/>
                <a:sym typeface="Times New Roman"/>
              </a:rPr>
              <a:t>                      Educator Self-regulation (10mins.)</a:t>
            </a:r>
            <a:endParaRPr sz="3600">
              <a:highlight>
                <a:schemeClr val="dk1"/>
              </a:highlight>
              <a:latin typeface="Times New Roman"/>
              <a:ea typeface="Times New Roman"/>
              <a:cs typeface="Times New Roman"/>
              <a:sym typeface="Times New Roman"/>
            </a:endParaRPr>
          </a:p>
          <a:p>
            <a:pPr indent="-457200" lvl="0" marL="457200" rtl="0" algn="l">
              <a:spcBef>
                <a:spcPts val="0"/>
              </a:spcBef>
              <a:spcAft>
                <a:spcPts val="0"/>
              </a:spcAft>
              <a:buSzPts val="3600"/>
              <a:buFont typeface="Times New Roman"/>
              <a:buAutoNum type="arabicPeriod"/>
            </a:pPr>
            <a:r>
              <a:rPr lang="en-US" sz="3600">
                <a:highlight>
                  <a:schemeClr val="dk1"/>
                </a:highlight>
                <a:latin typeface="Times New Roman"/>
                <a:ea typeface="Times New Roman"/>
                <a:cs typeface="Times New Roman"/>
                <a:sym typeface="Times New Roman"/>
              </a:rPr>
              <a:t>What are your internal and external triggers? (share out)</a:t>
            </a:r>
            <a:endParaRPr sz="3600">
              <a:highlight>
                <a:schemeClr val="dk1"/>
              </a:highlight>
              <a:latin typeface="Times New Roman"/>
              <a:ea typeface="Times New Roman"/>
              <a:cs typeface="Times New Roman"/>
              <a:sym typeface="Times New Roman"/>
            </a:endParaRPr>
          </a:p>
          <a:p>
            <a:pPr indent="-457200" lvl="0" marL="457200" rtl="0" algn="l">
              <a:spcBef>
                <a:spcPts val="0"/>
              </a:spcBef>
              <a:spcAft>
                <a:spcPts val="0"/>
              </a:spcAft>
              <a:buSzPts val="3600"/>
              <a:buFont typeface="Times New Roman"/>
              <a:buAutoNum type="arabicPeriod"/>
            </a:pPr>
            <a:r>
              <a:rPr lang="en-US" sz="3600">
                <a:highlight>
                  <a:schemeClr val="dk1"/>
                </a:highlight>
                <a:latin typeface="Times New Roman"/>
                <a:ea typeface="Times New Roman"/>
                <a:cs typeface="Times New Roman"/>
                <a:sym typeface="Times New Roman"/>
              </a:rPr>
              <a:t>How do you feel when you hear___________?</a:t>
            </a:r>
            <a:endParaRPr sz="3600">
              <a:highlight>
                <a:schemeClr val="dk1"/>
              </a:highlight>
              <a:latin typeface="Times New Roman"/>
              <a:ea typeface="Times New Roman"/>
              <a:cs typeface="Times New Roman"/>
              <a:sym typeface="Times New Roman"/>
            </a:endParaRPr>
          </a:p>
          <a:p>
            <a:pPr indent="-457200" lvl="0" marL="457200" rtl="0" algn="l">
              <a:spcBef>
                <a:spcPts val="0"/>
              </a:spcBef>
              <a:spcAft>
                <a:spcPts val="0"/>
              </a:spcAft>
              <a:buSzPts val="3600"/>
              <a:buFont typeface="Times New Roman"/>
              <a:buAutoNum type="arabicPeriod"/>
            </a:pPr>
            <a:r>
              <a:rPr lang="en-US" sz="3600">
                <a:highlight>
                  <a:schemeClr val="dk1"/>
                </a:highlight>
                <a:latin typeface="Times New Roman"/>
                <a:ea typeface="Times New Roman"/>
                <a:cs typeface="Times New Roman"/>
                <a:sym typeface="Times New Roman"/>
              </a:rPr>
              <a:t>How do you feel when see________________.?</a:t>
            </a:r>
            <a:endParaRPr sz="3600">
              <a:highlight>
                <a:schemeClr val="dk1"/>
              </a:highlight>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b="1" i="1" lang="en-US" sz="2400">
                <a:solidFill>
                  <a:srgbClr val="2A81BA"/>
                </a:solidFill>
                <a:highlight>
                  <a:srgbClr val="F7F7F7"/>
                </a:highlight>
                <a:latin typeface="Times New Roman"/>
                <a:ea typeface="Times New Roman"/>
                <a:cs typeface="Times New Roman"/>
                <a:sym typeface="Times New Roman"/>
              </a:rPr>
              <a:t>                                            Write it down on index cards</a:t>
            </a:r>
            <a:endParaRPr b="1" i="1" sz="2400">
              <a:solidFill>
                <a:srgbClr val="2A81BA"/>
              </a:solidFill>
              <a:highlight>
                <a:srgbClr val="F7F7F7"/>
              </a:highlight>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lang="en-US" sz="2400">
                <a:solidFill>
                  <a:srgbClr val="2A81BA"/>
                </a:solidFill>
                <a:highlight>
                  <a:srgbClr val="F7F7F7"/>
                </a:highlight>
                <a:latin typeface="Times New Roman"/>
                <a:ea typeface="Times New Roman"/>
                <a:cs typeface="Times New Roman"/>
                <a:sym typeface="Times New Roman"/>
              </a:rPr>
              <a:t>While we really want to support students that we serve it is not always easy, when dealing with negative behaviors, but if we can stay calm, we can usually calm down the behavior, Strategy teach your students to “flip the switch”.</a:t>
            </a:r>
            <a:endParaRPr sz="2400">
              <a:solidFill>
                <a:srgbClr val="2A81BA"/>
              </a:solidFill>
              <a:highlight>
                <a:srgbClr val="F7F7F7"/>
              </a:highlight>
              <a:latin typeface="Times New Roman"/>
              <a:ea typeface="Times New Roman"/>
              <a:cs typeface="Times New Roman"/>
              <a:sym typeface="Times New Roman"/>
            </a:endParaRPr>
          </a:p>
          <a:p>
            <a:pPr indent="0" lvl="0" marL="0" rtl="0" algn="l">
              <a:lnSpc>
                <a:spcPct val="100000"/>
              </a:lnSpc>
              <a:spcBef>
                <a:spcPts val="0"/>
              </a:spcBef>
              <a:spcAft>
                <a:spcPts val="0"/>
              </a:spcAft>
              <a:buNone/>
            </a:pPr>
            <a:r>
              <a:rPr lang="en-US" sz="2400">
                <a:solidFill>
                  <a:srgbClr val="2A81BA"/>
                </a:solidFill>
                <a:highlight>
                  <a:srgbClr val="F7F7F7"/>
                </a:highlight>
                <a:latin typeface="Times New Roman"/>
                <a:ea typeface="Times New Roman"/>
                <a:cs typeface="Times New Roman"/>
                <a:sym typeface="Times New Roman"/>
              </a:rPr>
              <a:t>Think of a reaction that you had with a students’ behavior when you wished you could have handled the situation differently</a:t>
            </a:r>
            <a:endParaRPr sz="2400">
              <a:solidFill>
                <a:srgbClr val="2A81BA"/>
              </a:solidFill>
              <a:highlight>
                <a:srgbClr val="F7F7F7"/>
              </a:highlight>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8"/>
          <p:cNvSpPr txBox="1"/>
          <p:nvPr>
            <p:ph type="title"/>
          </p:nvPr>
        </p:nvSpPr>
        <p:spPr>
          <a:xfrm>
            <a:off x="810000" y="447188"/>
            <a:ext cx="10572000" cy="9705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a:solidFill>
                  <a:srgbClr val="000000"/>
                </a:solidFill>
                <a:latin typeface="Times New Roman"/>
                <a:ea typeface="Times New Roman"/>
                <a:cs typeface="Times New Roman"/>
                <a:sym typeface="Times New Roman"/>
              </a:rPr>
              <a:t>Hands on Behavior Management Foundation</a:t>
            </a:r>
            <a:r>
              <a:rPr b="1" lang="en-US">
                <a:solidFill>
                  <a:srgbClr val="000000"/>
                </a:solidFill>
                <a:latin typeface="Times New Roman"/>
                <a:ea typeface="Times New Roman"/>
                <a:cs typeface="Times New Roman"/>
                <a:sym typeface="Times New Roman"/>
              </a:rPr>
              <a:t> </a:t>
            </a:r>
            <a:endParaRPr b="1">
              <a:solidFill>
                <a:srgbClr val="000000"/>
              </a:solidFill>
              <a:latin typeface="Times New Roman"/>
              <a:ea typeface="Times New Roman"/>
              <a:cs typeface="Times New Roman"/>
              <a:sym typeface="Times New Roman"/>
            </a:endParaRPr>
          </a:p>
        </p:txBody>
      </p:sp>
      <p:sp>
        <p:nvSpPr>
          <p:cNvPr id="168" name="Google Shape;168;p18"/>
          <p:cNvSpPr txBox="1"/>
          <p:nvPr>
            <p:ph idx="1" type="body"/>
          </p:nvPr>
        </p:nvSpPr>
        <p:spPr>
          <a:xfrm>
            <a:off x="818712" y="2222287"/>
            <a:ext cx="10554600" cy="3636600"/>
          </a:xfrm>
          <a:prstGeom prst="rect">
            <a:avLst/>
          </a:prstGeom>
        </p:spPr>
        <p:txBody>
          <a:bodyPr anchorCtr="0" anchor="ctr" bIns="45700" lIns="91425" spcFirstLastPara="1" rIns="91425" wrap="square" tIns="45700">
            <a:normAutofit/>
          </a:bodyPr>
          <a:lstStyle/>
          <a:p>
            <a:pPr indent="0" lvl="0" marL="0" rtl="0" algn="l">
              <a:spcBef>
                <a:spcPts val="360"/>
              </a:spcBef>
              <a:spcAft>
                <a:spcPts val="0"/>
              </a:spcAft>
              <a:buNone/>
            </a:pPr>
            <a:r>
              <a:rPr lang="en-US" sz="3400">
                <a:solidFill>
                  <a:srgbClr val="000000"/>
                </a:solidFill>
                <a:latin typeface="Times New Roman"/>
                <a:ea typeface="Times New Roman"/>
                <a:cs typeface="Times New Roman"/>
                <a:sym typeface="Times New Roman"/>
              </a:rPr>
              <a:t>Laying a foundation for behavior management:</a:t>
            </a:r>
            <a:endParaRPr sz="3400">
              <a:solidFill>
                <a:srgbClr val="000000"/>
              </a:solidFill>
              <a:latin typeface="Times New Roman"/>
              <a:ea typeface="Times New Roman"/>
              <a:cs typeface="Times New Roman"/>
              <a:sym typeface="Times New Roman"/>
            </a:endParaRPr>
          </a:p>
          <a:p>
            <a:pPr indent="0" lvl="0" marL="0" rtl="0" algn="l">
              <a:spcBef>
                <a:spcPts val="600"/>
              </a:spcBef>
              <a:spcAft>
                <a:spcPts val="600"/>
              </a:spcAft>
              <a:buNone/>
            </a:pPr>
            <a:r>
              <a:rPr lang="en-US" sz="3400">
                <a:solidFill>
                  <a:srgbClr val="000000"/>
                </a:solidFill>
                <a:latin typeface="Times New Roman"/>
                <a:ea typeface="Times New Roman"/>
                <a:cs typeface="Times New Roman"/>
                <a:sym typeface="Times New Roman"/>
              </a:rPr>
              <a:t>Promotes self-regulation, teamwork, and positive choices through physical engagement. </a:t>
            </a:r>
            <a:endParaRPr sz="3400">
              <a:solidFill>
                <a:srgbClr val="000000"/>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9"/>
          <p:cNvSpPr txBox="1"/>
          <p:nvPr>
            <p:ph type="title"/>
          </p:nvPr>
        </p:nvSpPr>
        <p:spPr>
          <a:xfrm>
            <a:off x="810000" y="447188"/>
            <a:ext cx="10572000" cy="9705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sz="4600">
                <a:solidFill>
                  <a:srgbClr val="000000"/>
                </a:solidFill>
                <a:latin typeface="Times New Roman"/>
                <a:ea typeface="Times New Roman"/>
                <a:cs typeface="Times New Roman"/>
                <a:sym typeface="Times New Roman"/>
              </a:rPr>
              <a:t>Activity Name those Triggers:</a:t>
            </a:r>
            <a:endParaRPr b="1" sz="4600">
              <a:solidFill>
                <a:srgbClr val="000000"/>
              </a:solidFill>
              <a:latin typeface="Times New Roman"/>
              <a:ea typeface="Times New Roman"/>
              <a:cs typeface="Times New Roman"/>
              <a:sym typeface="Times New Roman"/>
            </a:endParaRPr>
          </a:p>
        </p:txBody>
      </p:sp>
      <p:sp>
        <p:nvSpPr>
          <p:cNvPr id="175" name="Google Shape;175;p19"/>
          <p:cNvSpPr txBox="1"/>
          <p:nvPr>
            <p:ph idx="1" type="body"/>
          </p:nvPr>
        </p:nvSpPr>
        <p:spPr>
          <a:xfrm>
            <a:off x="818700" y="1970700"/>
            <a:ext cx="10554600" cy="4887300"/>
          </a:xfrm>
          <a:prstGeom prst="rect">
            <a:avLst/>
          </a:prstGeom>
        </p:spPr>
        <p:txBody>
          <a:bodyPr anchorCtr="0" anchor="ctr" bIns="45700" lIns="91425" spcFirstLastPara="1" rIns="91425" wrap="square" tIns="45700">
            <a:normAutofit/>
          </a:bodyPr>
          <a:lstStyle/>
          <a:p>
            <a:pPr indent="0" lvl="0" marL="0" rtl="0" algn="l">
              <a:spcBef>
                <a:spcPts val="1200"/>
              </a:spcBef>
              <a:spcAft>
                <a:spcPts val="0"/>
              </a:spcAft>
              <a:buNone/>
            </a:pPr>
            <a:r>
              <a:rPr b="1" lang="en-US" sz="2800">
                <a:solidFill>
                  <a:srgbClr val="000000"/>
                </a:solidFill>
                <a:latin typeface="Times New Roman"/>
                <a:ea typeface="Times New Roman"/>
                <a:cs typeface="Times New Roman"/>
                <a:sym typeface="Times New Roman"/>
              </a:rPr>
              <a:t>Directions (Individual Activity):</a:t>
            </a:r>
            <a:endParaRPr b="1" sz="2800">
              <a:solidFill>
                <a:srgbClr val="000000"/>
              </a:solidFill>
              <a:latin typeface="Times New Roman"/>
              <a:ea typeface="Times New Roman"/>
              <a:cs typeface="Times New Roman"/>
              <a:sym typeface="Times New Roman"/>
            </a:endParaRPr>
          </a:p>
          <a:p>
            <a:pPr indent="-406400" lvl="0" marL="457200" rtl="0" algn="l">
              <a:spcBef>
                <a:spcPts val="1200"/>
              </a:spcBef>
              <a:spcAft>
                <a:spcPts val="0"/>
              </a:spcAft>
              <a:buClr>
                <a:srgbClr val="000000"/>
              </a:buClr>
              <a:buSzPts val="2800"/>
              <a:buFont typeface="Times New Roman"/>
              <a:buAutoNum type="arabicPeriod"/>
            </a:pPr>
            <a:r>
              <a:rPr b="1" lang="en-US" sz="2800">
                <a:solidFill>
                  <a:srgbClr val="000000"/>
                </a:solidFill>
                <a:latin typeface="Times New Roman"/>
                <a:ea typeface="Times New Roman"/>
                <a:cs typeface="Times New Roman"/>
                <a:sym typeface="Times New Roman"/>
              </a:rPr>
              <a:t>Reflect on:</a:t>
            </a:r>
            <a:r>
              <a:rPr lang="en-US" sz="2800">
                <a:solidFill>
                  <a:srgbClr val="000000"/>
                </a:solidFill>
                <a:latin typeface="Times New Roman"/>
                <a:ea typeface="Times New Roman"/>
                <a:cs typeface="Times New Roman"/>
                <a:sym typeface="Times New Roman"/>
              </a:rPr>
              <a:t> triggers that you may experience. </a:t>
            </a:r>
            <a:endParaRPr sz="2800">
              <a:solidFill>
                <a:srgbClr val="000000"/>
              </a:solidFill>
              <a:latin typeface="Times New Roman"/>
              <a:ea typeface="Times New Roman"/>
              <a:cs typeface="Times New Roman"/>
              <a:sym typeface="Times New Roman"/>
            </a:endParaRPr>
          </a:p>
          <a:p>
            <a:pPr indent="0" lvl="0" marL="457200" rtl="0" algn="l">
              <a:spcBef>
                <a:spcPts val="1200"/>
              </a:spcBef>
              <a:spcAft>
                <a:spcPts val="0"/>
              </a:spcAft>
              <a:buNone/>
            </a:pPr>
            <a:r>
              <a:t/>
            </a:r>
            <a:endParaRPr sz="2800">
              <a:solidFill>
                <a:srgbClr val="000000"/>
              </a:solidFill>
              <a:latin typeface="Times New Roman"/>
              <a:ea typeface="Times New Roman"/>
              <a:cs typeface="Times New Roman"/>
              <a:sym typeface="Times New Roman"/>
            </a:endParaRPr>
          </a:p>
          <a:p>
            <a:pPr indent="-406400" lvl="0" marL="457200" rtl="0" algn="l">
              <a:spcBef>
                <a:spcPts val="1200"/>
              </a:spcBef>
              <a:spcAft>
                <a:spcPts val="0"/>
              </a:spcAft>
              <a:buClr>
                <a:srgbClr val="000000"/>
              </a:buClr>
              <a:buSzPts val="2800"/>
              <a:buFont typeface="Times New Roman"/>
              <a:buAutoNum type="arabicPeriod"/>
            </a:pPr>
            <a:r>
              <a:rPr b="1" lang="en-US" sz="2800">
                <a:solidFill>
                  <a:srgbClr val="000000"/>
                </a:solidFill>
                <a:latin typeface="Times New Roman"/>
                <a:ea typeface="Times New Roman"/>
                <a:cs typeface="Times New Roman"/>
                <a:sym typeface="Times New Roman"/>
              </a:rPr>
              <a:t>Write a trigger solution</a:t>
            </a:r>
            <a:r>
              <a:rPr lang="en-US" sz="2800">
                <a:solidFill>
                  <a:srgbClr val="000000"/>
                </a:solidFill>
                <a:latin typeface="Times New Roman"/>
                <a:ea typeface="Times New Roman"/>
                <a:cs typeface="Times New Roman"/>
                <a:sym typeface="Times New Roman"/>
              </a:rPr>
              <a:t>: to help you self-regulate.</a:t>
            </a:r>
            <a:endParaRPr sz="2800">
              <a:solidFill>
                <a:srgbClr val="000000"/>
              </a:solidFill>
              <a:latin typeface="Times New Roman"/>
              <a:ea typeface="Times New Roman"/>
              <a:cs typeface="Times New Roman"/>
              <a:sym typeface="Times New Roman"/>
            </a:endParaRPr>
          </a:p>
          <a:p>
            <a:pPr indent="0" lvl="0" marL="0" rtl="0" algn="l">
              <a:spcBef>
                <a:spcPts val="1200"/>
              </a:spcBef>
              <a:spcAft>
                <a:spcPts val="0"/>
              </a:spcAft>
              <a:buNone/>
            </a:pPr>
            <a:r>
              <a:t/>
            </a:r>
            <a:endParaRPr sz="2800">
              <a:solidFill>
                <a:srgbClr val="000000"/>
              </a:solidFill>
              <a:latin typeface="Times New Roman"/>
              <a:ea typeface="Times New Roman"/>
              <a:cs typeface="Times New Roman"/>
              <a:sym typeface="Times New Roman"/>
            </a:endParaRPr>
          </a:p>
          <a:p>
            <a:pPr indent="-406400" lvl="0" marL="457200" rtl="0" algn="l">
              <a:spcBef>
                <a:spcPts val="1200"/>
              </a:spcBef>
              <a:spcAft>
                <a:spcPts val="0"/>
              </a:spcAft>
              <a:buClr>
                <a:srgbClr val="000000"/>
              </a:buClr>
              <a:buSzPts val="2800"/>
              <a:buFont typeface="Times New Roman"/>
              <a:buAutoNum type="arabicPeriod"/>
            </a:pPr>
            <a:r>
              <a:rPr b="1" lang="en-US" sz="2800">
                <a:solidFill>
                  <a:srgbClr val="000000"/>
                </a:solidFill>
                <a:latin typeface="Times New Roman"/>
                <a:ea typeface="Times New Roman"/>
                <a:cs typeface="Times New Roman"/>
                <a:sym typeface="Times New Roman"/>
              </a:rPr>
              <a:t>Reflect </a:t>
            </a:r>
            <a:r>
              <a:rPr b="1" lang="en-US" sz="2800">
                <a:solidFill>
                  <a:srgbClr val="000000"/>
                </a:solidFill>
                <a:latin typeface="Times New Roman"/>
                <a:ea typeface="Times New Roman"/>
                <a:cs typeface="Times New Roman"/>
                <a:sym typeface="Times New Roman"/>
              </a:rPr>
              <a:t>children</a:t>
            </a:r>
            <a:r>
              <a:rPr b="1" lang="en-US" sz="2800">
                <a:solidFill>
                  <a:srgbClr val="000000"/>
                </a:solidFill>
                <a:latin typeface="Times New Roman"/>
                <a:ea typeface="Times New Roman"/>
                <a:cs typeface="Times New Roman"/>
                <a:sym typeface="Times New Roman"/>
              </a:rPr>
              <a:t> have triggers</a:t>
            </a:r>
            <a:r>
              <a:rPr lang="en-US" sz="2800">
                <a:solidFill>
                  <a:srgbClr val="000000"/>
                </a:solidFill>
                <a:latin typeface="Times New Roman"/>
                <a:ea typeface="Times New Roman"/>
                <a:cs typeface="Times New Roman"/>
                <a:sym typeface="Times New Roman"/>
              </a:rPr>
              <a:t>, write what the child’s behavior might be </a:t>
            </a:r>
            <a:r>
              <a:rPr b="1" lang="en-US" sz="2800">
                <a:solidFill>
                  <a:srgbClr val="000000"/>
                </a:solidFill>
                <a:latin typeface="Times New Roman"/>
                <a:ea typeface="Times New Roman"/>
                <a:cs typeface="Times New Roman"/>
                <a:sym typeface="Times New Roman"/>
              </a:rPr>
              <a:t>communicating</a:t>
            </a:r>
            <a:r>
              <a:rPr lang="en-US" sz="2800">
                <a:solidFill>
                  <a:srgbClr val="000000"/>
                </a:solidFill>
                <a:latin typeface="Times New Roman"/>
                <a:ea typeface="Times New Roman"/>
                <a:cs typeface="Times New Roman"/>
                <a:sym typeface="Times New Roman"/>
              </a:rPr>
              <a:t>.</a:t>
            </a:r>
            <a:endParaRPr sz="2800">
              <a:solidFill>
                <a:srgbClr val="000000"/>
              </a:solidFill>
              <a:latin typeface="Times New Roman"/>
              <a:ea typeface="Times New Roman"/>
              <a:cs typeface="Times New Roman"/>
              <a:sym typeface="Times New Roman"/>
            </a:endParaRPr>
          </a:p>
          <a:p>
            <a:pPr indent="0" lvl="0" marL="0" rtl="0" algn="l">
              <a:spcBef>
                <a:spcPts val="1200"/>
              </a:spcBef>
              <a:spcAft>
                <a:spcPts val="6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0"/>
          <p:cNvSpPr txBox="1"/>
          <p:nvPr>
            <p:ph type="title"/>
          </p:nvPr>
        </p:nvSpPr>
        <p:spPr>
          <a:xfrm>
            <a:off x="810000" y="447188"/>
            <a:ext cx="10572000" cy="9705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sz="4800">
                <a:solidFill>
                  <a:srgbClr val="000000"/>
                </a:solidFill>
              </a:rPr>
              <a:t>What the Research says….</a:t>
            </a:r>
            <a:endParaRPr b="1" sz="4800">
              <a:solidFill>
                <a:srgbClr val="000000"/>
              </a:solidFill>
            </a:endParaRPr>
          </a:p>
        </p:txBody>
      </p:sp>
      <p:sp>
        <p:nvSpPr>
          <p:cNvPr id="182" name="Google Shape;182;p20"/>
          <p:cNvSpPr txBox="1"/>
          <p:nvPr>
            <p:ph idx="1" type="body"/>
          </p:nvPr>
        </p:nvSpPr>
        <p:spPr>
          <a:xfrm>
            <a:off x="256200" y="2222275"/>
            <a:ext cx="11528400" cy="3636600"/>
          </a:xfrm>
          <a:prstGeom prst="rect">
            <a:avLst/>
          </a:prstGeom>
        </p:spPr>
        <p:txBody>
          <a:bodyPr anchorCtr="0" anchor="ctr" bIns="45700" lIns="91425" spcFirstLastPara="1" rIns="91425" wrap="square" tIns="45700">
            <a:normAutofit fontScale="92500" lnSpcReduction="20000"/>
          </a:bodyPr>
          <a:lstStyle/>
          <a:p>
            <a:pPr indent="0" lvl="0" marL="0" rtl="0" algn="l">
              <a:spcBef>
                <a:spcPts val="360"/>
              </a:spcBef>
              <a:spcAft>
                <a:spcPts val="0"/>
              </a:spcAft>
              <a:buNone/>
            </a:pPr>
            <a:r>
              <a:rPr b="1" lang="en-US" sz="4000">
                <a:latin typeface="Times New Roman"/>
                <a:ea typeface="Times New Roman"/>
                <a:cs typeface="Times New Roman"/>
                <a:sym typeface="Times New Roman"/>
              </a:rPr>
              <a:t>Research shows that </a:t>
            </a:r>
            <a:r>
              <a:rPr b="1" i="1" lang="en-US" sz="4000">
                <a:latin typeface="Times New Roman"/>
                <a:ea typeface="Times New Roman"/>
                <a:cs typeface="Times New Roman"/>
                <a:sym typeface="Times New Roman"/>
              </a:rPr>
              <a:t>proactive,</a:t>
            </a:r>
            <a:r>
              <a:rPr b="1" lang="en-US" sz="4000">
                <a:latin typeface="Times New Roman"/>
                <a:ea typeface="Times New Roman"/>
                <a:cs typeface="Times New Roman"/>
                <a:sym typeface="Times New Roman"/>
              </a:rPr>
              <a:t> </a:t>
            </a:r>
            <a:r>
              <a:rPr b="1" i="1" lang="en-US" sz="4000">
                <a:latin typeface="Times New Roman"/>
                <a:ea typeface="Times New Roman"/>
                <a:cs typeface="Times New Roman"/>
                <a:sym typeface="Times New Roman"/>
              </a:rPr>
              <a:t>positive</a:t>
            </a:r>
            <a:r>
              <a:rPr b="1" lang="en-US" sz="4000">
                <a:latin typeface="Times New Roman"/>
                <a:ea typeface="Times New Roman"/>
                <a:cs typeface="Times New Roman"/>
                <a:sym typeface="Times New Roman"/>
              </a:rPr>
              <a:t>, and </a:t>
            </a:r>
            <a:r>
              <a:rPr b="1" i="1" lang="en-US" sz="4000">
                <a:latin typeface="Times New Roman"/>
                <a:ea typeface="Times New Roman"/>
                <a:cs typeface="Times New Roman"/>
                <a:sym typeface="Times New Roman"/>
              </a:rPr>
              <a:t>structured </a:t>
            </a:r>
            <a:r>
              <a:rPr b="1" lang="en-US" sz="4000">
                <a:latin typeface="Times New Roman"/>
                <a:ea typeface="Times New Roman"/>
                <a:cs typeface="Times New Roman"/>
                <a:sym typeface="Times New Roman"/>
              </a:rPr>
              <a:t>environment are the most effective ways to manage student behavior.</a:t>
            </a:r>
            <a:endParaRPr b="1" sz="4000">
              <a:latin typeface="Times New Roman"/>
              <a:ea typeface="Times New Roman"/>
              <a:cs typeface="Times New Roman"/>
              <a:sym typeface="Times New Roman"/>
            </a:endParaRPr>
          </a:p>
          <a:p>
            <a:pPr indent="0" lvl="0" marL="0" rtl="0" algn="l">
              <a:spcBef>
                <a:spcPts val="600"/>
              </a:spcBef>
              <a:spcAft>
                <a:spcPts val="0"/>
              </a:spcAft>
              <a:buNone/>
            </a:pPr>
            <a:r>
              <a:rPr b="1" lang="en-US" sz="4000">
                <a:latin typeface="Times New Roman"/>
                <a:ea typeface="Times New Roman"/>
                <a:cs typeface="Times New Roman"/>
                <a:sym typeface="Times New Roman"/>
              </a:rPr>
              <a:t>*Students excell better when they are valued.</a:t>
            </a:r>
            <a:endParaRPr b="1" sz="4000">
              <a:latin typeface="Times New Roman"/>
              <a:ea typeface="Times New Roman"/>
              <a:cs typeface="Times New Roman"/>
              <a:sym typeface="Times New Roman"/>
            </a:endParaRPr>
          </a:p>
          <a:p>
            <a:pPr indent="0" lvl="0" marL="0" rtl="0" algn="l">
              <a:spcBef>
                <a:spcPts val="600"/>
              </a:spcBef>
              <a:spcAft>
                <a:spcPts val="600"/>
              </a:spcAft>
              <a:buNone/>
            </a:pPr>
            <a:r>
              <a:rPr b="1" lang="en-US" sz="4000">
                <a:latin typeface="Times New Roman"/>
                <a:ea typeface="Times New Roman"/>
                <a:cs typeface="Times New Roman"/>
                <a:sym typeface="Times New Roman"/>
              </a:rPr>
              <a:t>*Every student encounter is an opportunity to encourage.</a:t>
            </a:r>
            <a:endParaRPr b="1" sz="400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1"/>
          <p:cNvSpPr txBox="1"/>
          <p:nvPr>
            <p:ph type="title"/>
          </p:nvPr>
        </p:nvSpPr>
        <p:spPr>
          <a:xfrm>
            <a:off x="731000" y="66455"/>
            <a:ext cx="10650900" cy="13512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b="1" lang="en-US">
                <a:solidFill>
                  <a:srgbClr val="000000"/>
                </a:solidFill>
                <a:latin typeface="Times New Roman"/>
                <a:ea typeface="Times New Roman"/>
                <a:cs typeface="Times New Roman"/>
                <a:sym typeface="Times New Roman"/>
              </a:rPr>
              <a:t>Group Activity: Role Play your Action Plan Do’s and Dont’s</a:t>
            </a:r>
            <a:r>
              <a:rPr lang="en-US"/>
              <a:t> </a:t>
            </a:r>
            <a:endParaRPr/>
          </a:p>
        </p:txBody>
      </p:sp>
      <p:sp>
        <p:nvSpPr>
          <p:cNvPr id="189" name="Google Shape;189;p21"/>
          <p:cNvSpPr txBox="1"/>
          <p:nvPr>
            <p:ph idx="1" type="body"/>
          </p:nvPr>
        </p:nvSpPr>
        <p:spPr>
          <a:xfrm>
            <a:off x="354725" y="2029800"/>
            <a:ext cx="11686200" cy="4828200"/>
          </a:xfrm>
          <a:prstGeom prst="rect">
            <a:avLst/>
          </a:prstGeom>
        </p:spPr>
        <p:txBody>
          <a:bodyPr anchorCtr="0" anchor="ctr" bIns="45700" lIns="91425" spcFirstLastPara="1" rIns="91425" wrap="square" tIns="45700">
            <a:normAutofit fontScale="47500" lnSpcReduction="10000"/>
          </a:bodyPr>
          <a:lstStyle/>
          <a:p>
            <a:pPr indent="0" lvl="0" marL="0" rtl="0" algn="l">
              <a:spcBef>
                <a:spcPts val="360"/>
              </a:spcBef>
              <a:spcAft>
                <a:spcPts val="0"/>
              </a:spcAft>
              <a:buNone/>
            </a:pPr>
            <a:r>
              <a:rPr b="1" lang="en-US" sz="3247">
                <a:solidFill>
                  <a:srgbClr val="000000"/>
                </a:solidFill>
                <a:latin typeface="Times New Roman"/>
                <a:ea typeface="Times New Roman"/>
                <a:cs typeface="Times New Roman"/>
                <a:sym typeface="Times New Roman"/>
              </a:rPr>
              <a:t>D</a:t>
            </a:r>
            <a:r>
              <a:rPr b="1" lang="en-US" sz="3447">
                <a:solidFill>
                  <a:srgbClr val="000000"/>
                </a:solidFill>
                <a:latin typeface="Times New Roman"/>
                <a:ea typeface="Times New Roman"/>
                <a:cs typeface="Times New Roman"/>
                <a:sym typeface="Times New Roman"/>
              </a:rPr>
              <a:t>irections: Discussion Real Life Student behaviors and write and act out scenarios;</a:t>
            </a:r>
            <a:endParaRPr b="1" sz="3447">
              <a:solidFill>
                <a:srgbClr val="000000"/>
              </a:solidFill>
              <a:latin typeface="Times New Roman"/>
              <a:ea typeface="Times New Roman"/>
              <a:cs typeface="Times New Roman"/>
              <a:sym typeface="Times New Roman"/>
            </a:endParaRPr>
          </a:p>
          <a:p>
            <a:pPr indent="0" lvl="0" marL="0" rtl="0" algn="l">
              <a:spcBef>
                <a:spcPts val="600"/>
              </a:spcBef>
              <a:spcAft>
                <a:spcPts val="0"/>
              </a:spcAft>
              <a:buNone/>
            </a:pPr>
            <a:r>
              <a:rPr lang="en-US" sz="3447">
                <a:solidFill>
                  <a:srgbClr val="000000"/>
                </a:solidFill>
                <a:latin typeface="Times New Roman"/>
                <a:ea typeface="Times New Roman"/>
                <a:cs typeface="Times New Roman"/>
                <a:sym typeface="Times New Roman"/>
              </a:rPr>
              <a:t>Each group get a set of  </a:t>
            </a:r>
            <a:r>
              <a:rPr lang="en-US" sz="3447">
                <a:solidFill>
                  <a:srgbClr val="000000"/>
                </a:solidFill>
                <a:latin typeface="Times New Roman"/>
                <a:ea typeface="Times New Roman"/>
                <a:cs typeface="Times New Roman"/>
                <a:sym typeface="Times New Roman"/>
              </a:rPr>
              <a:t>scenarios: </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Group A.: Student comes to the afterschool program and does not want to participate ! Roles : LT, Para, and student (What not to Do)?</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Group B. Student is usually cooperative, usually nice and polite, on this day she seems sad, and very quiet!, you have 15 other students (what do you do)? Roles LT, Para and Student</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Group C. Sally Mae,Jones and JO MO are making fun of a new student in the program and you hear what is going on (what not to do)? Roles LT, Para, 3 students.</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Group D. Today is Wednesday and you have your lessons plans for science all set up, Little Johnny says yesterday we did math and it was really fun playing that math bingo game, that’s what I want to do today? (What do you do)?” Roles LT, Para and little Johnny.</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*Strategies: Remember ensuring your class rules are appropriate and consisted student are aware of expectations</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*Respect is a 2-way avenue students need to be respected, modeling respectful behavior should be embedded in norms. </a:t>
            </a:r>
            <a:endParaRPr sz="3447">
              <a:solidFill>
                <a:srgbClr val="000000"/>
              </a:solidFill>
              <a:latin typeface="Times New Roman"/>
              <a:ea typeface="Times New Roman"/>
              <a:cs typeface="Times New Roman"/>
              <a:sym typeface="Times New Roman"/>
            </a:endParaRPr>
          </a:p>
          <a:p>
            <a:pPr indent="0" lvl="0" marL="457200" rtl="0" algn="l">
              <a:spcBef>
                <a:spcPts val="600"/>
              </a:spcBef>
              <a:spcAft>
                <a:spcPts val="0"/>
              </a:spcAft>
              <a:buNone/>
            </a:pPr>
            <a:r>
              <a:rPr lang="en-US" sz="3447">
                <a:solidFill>
                  <a:srgbClr val="000000"/>
                </a:solidFill>
                <a:latin typeface="Times New Roman"/>
                <a:ea typeface="Times New Roman"/>
                <a:cs typeface="Times New Roman"/>
                <a:sym typeface="Times New Roman"/>
              </a:rPr>
              <a:t> </a:t>
            </a:r>
            <a:endParaRPr sz="3447">
              <a:solidFill>
                <a:srgbClr val="000000"/>
              </a:solidFill>
              <a:latin typeface="Times New Roman"/>
              <a:ea typeface="Times New Roman"/>
              <a:cs typeface="Times New Roman"/>
              <a:sym typeface="Times New Roman"/>
            </a:endParaRPr>
          </a:p>
          <a:p>
            <a:pPr indent="0" lvl="0" marL="0" rtl="0" algn="l">
              <a:spcBef>
                <a:spcPts val="600"/>
              </a:spcBef>
              <a:spcAft>
                <a:spcPts val="0"/>
              </a:spcAft>
              <a:buNone/>
            </a:pPr>
            <a:r>
              <a:rPr b="1" lang="en-US" sz="3447">
                <a:solidFill>
                  <a:srgbClr val="000000"/>
                </a:solidFill>
                <a:latin typeface="Times New Roman"/>
                <a:ea typeface="Times New Roman"/>
                <a:cs typeface="Times New Roman"/>
                <a:sym typeface="Times New Roman"/>
              </a:rPr>
              <a:t>Be ready to Act itout!</a:t>
            </a:r>
            <a:endParaRPr b="1" sz="3447">
              <a:solidFill>
                <a:srgbClr val="000000"/>
              </a:solidFill>
              <a:latin typeface="Times New Roman"/>
              <a:ea typeface="Times New Roman"/>
              <a:cs typeface="Times New Roman"/>
              <a:sym typeface="Times New Roman"/>
            </a:endParaRPr>
          </a:p>
          <a:p>
            <a:pPr indent="0" lvl="0" marL="0" rtl="0" algn="l">
              <a:spcBef>
                <a:spcPts val="600"/>
              </a:spcBef>
              <a:spcAft>
                <a:spcPts val="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2"/>
          <p:cNvSpPr txBox="1"/>
          <p:nvPr>
            <p:ph type="title"/>
          </p:nvPr>
        </p:nvSpPr>
        <p:spPr>
          <a:xfrm>
            <a:off x="810000" y="447188"/>
            <a:ext cx="10572000" cy="9705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US"/>
              <a:t>                          Praise Strategy</a:t>
            </a:r>
            <a:endParaRPr/>
          </a:p>
        </p:txBody>
      </p:sp>
      <p:sp>
        <p:nvSpPr>
          <p:cNvPr id="196" name="Google Shape;196;p22"/>
          <p:cNvSpPr txBox="1"/>
          <p:nvPr>
            <p:ph idx="1" type="body"/>
          </p:nvPr>
        </p:nvSpPr>
        <p:spPr>
          <a:xfrm>
            <a:off x="818712" y="2222287"/>
            <a:ext cx="10554600" cy="3636600"/>
          </a:xfrm>
          <a:prstGeom prst="rect">
            <a:avLst/>
          </a:prstGeom>
        </p:spPr>
        <p:txBody>
          <a:bodyPr anchorCtr="0" anchor="ctr" bIns="45700" lIns="91425" spcFirstLastPara="1" rIns="91425" wrap="square" tIns="45700">
            <a:normAutofit/>
          </a:bodyPr>
          <a:lstStyle/>
          <a:p>
            <a:pPr indent="0" lvl="0" marL="0" rtl="0" algn="l">
              <a:spcBef>
                <a:spcPts val="360"/>
              </a:spcBef>
              <a:spcAft>
                <a:spcPts val="0"/>
              </a:spcAft>
              <a:buNone/>
            </a:pPr>
            <a:r>
              <a:rPr lang="en-US" sz="2400"/>
              <a:t>Praise outperform Punishment every time:</a:t>
            </a:r>
            <a:endParaRPr sz="2400"/>
          </a:p>
          <a:p>
            <a:pPr indent="0" lvl="0" marL="0" rtl="0" algn="l">
              <a:spcBef>
                <a:spcPts val="600"/>
              </a:spcBef>
              <a:spcAft>
                <a:spcPts val="0"/>
              </a:spcAft>
              <a:buNone/>
            </a:pPr>
            <a:r>
              <a:rPr lang="en-US" sz="2400"/>
              <a:t>Students</a:t>
            </a:r>
            <a:r>
              <a:rPr lang="en-US" sz="2400"/>
              <a:t> consistently show that behavior </a:t>
            </a:r>
            <a:r>
              <a:rPr lang="en-US" sz="2400"/>
              <a:t>specific</a:t>
            </a:r>
            <a:r>
              <a:rPr lang="en-US" sz="2400"/>
              <a:t> praise is the single most effective tool for reducing classroom disruptions. </a:t>
            </a:r>
            <a:r>
              <a:rPr lang="en-US" sz="2400"/>
              <a:t>Highlighting</a:t>
            </a:r>
            <a:r>
              <a:rPr lang="en-US" sz="2400"/>
              <a:t> students who are following rules motivates others to copy that behavior.</a:t>
            </a:r>
            <a:endParaRPr sz="2400"/>
          </a:p>
          <a:p>
            <a:pPr indent="0" lvl="0" marL="0" rtl="0" algn="l">
              <a:spcBef>
                <a:spcPts val="600"/>
              </a:spcBef>
              <a:spcAft>
                <a:spcPts val="600"/>
              </a:spcAft>
              <a:buNone/>
            </a:pPr>
            <a:r>
              <a:rPr lang="en-US" sz="2400"/>
              <a:t>EXIT Ticket: What 3 strategies have you written in your IGP/ write something you will stop doing or something you will do differently</a:t>
            </a: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