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2" r:id="rId24"/>
    <p:sldId id="278" r:id="rId25"/>
    <p:sldId id="279" r:id="rId26"/>
    <p:sldId id="280" r:id="rId27"/>
    <p:sldId id="284" r:id="rId28"/>
    <p:sldId id="286" r:id="rId29"/>
    <p:sldId id="281" r:id="rId30"/>
    <p:sldId id="283" r:id="rId31"/>
    <p:sldId id="288" r:id="rId32"/>
    <p:sldId id="287" r:id="rId33"/>
    <p:sldId id="289" r:id="rId34"/>
    <p:sldId id="290" r:id="rId35"/>
    <p:sldId id="291" r:id="rId36"/>
    <p:sldId id="292" r:id="rId37"/>
    <p:sldId id="294" r:id="rId38"/>
    <p:sldId id="295" r:id="rId39"/>
    <p:sldId id="293" r:id="rId40"/>
    <p:sldId id="296" r:id="rId41"/>
    <p:sldId id="298" r:id="rId42"/>
    <p:sldId id="299" r:id="rId43"/>
    <p:sldId id="297" r:id="rId44"/>
    <p:sldId id="300" r:id="rId45"/>
    <p:sldId id="301" r:id="rId46"/>
    <p:sldId id="302" r:id="rId47"/>
    <p:sldId id="303" r:id="rId48"/>
    <p:sldId id="304" r:id="rId49"/>
    <p:sldId id="305" r:id="rId50"/>
    <p:sldId id="306" r:id="rId51"/>
    <p:sldId id="307" r:id="rId52"/>
    <p:sldId id="308" r:id="rId53"/>
    <p:sldId id="309" r:id="rId54"/>
    <p:sldId id="310" r:id="rId55"/>
    <p:sldId id="313"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p:cViewPr varScale="1">
        <p:scale>
          <a:sx n="120" d="100"/>
          <a:sy n="120" d="100"/>
        </p:scale>
        <p:origin x="140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BBEF7410-819F-419A-8FF6-2E5809DD913F}" type="datetimeFigureOut">
              <a:rPr lang="en-US" smtClean="0"/>
              <a:pPr/>
              <a:t>2/26/21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6EDE438-3E59-4B64-A4E7-4913E8127551}"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BEF7410-819F-419A-8FF6-2E5809DD913F}" type="datetimeFigureOut">
              <a:rPr lang="en-US" smtClean="0"/>
              <a:pPr/>
              <a:t>2/26/21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BEF7410-819F-419A-8FF6-2E5809DD913F}" type="datetimeFigureOut">
              <a:rPr lang="en-US" smtClean="0"/>
              <a:pPr/>
              <a:t>2/26/21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BEF7410-819F-419A-8FF6-2E5809DD913F}" type="datetimeFigureOut">
              <a:rPr lang="en-US" smtClean="0"/>
              <a:pPr/>
              <a:t>2/26/21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BEF7410-819F-419A-8FF6-2E5809DD913F}" type="datetimeFigureOut">
              <a:rPr lang="en-US" smtClean="0"/>
              <a:pPr/>
              <a:t>2/26/21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06EDE438-3E59-4B64-A4E7-4913E812755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BEF7410-819F-419A-8FF6-2E5809DD913F}" type="datetimeFigureOut">
              <a:rPr lang="en-US" smtClean="0"/>
              <a:pPr/>
              <a:t>2/26/21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BEF7410-819F-419A-8FF6-2E5809DD913F}" type="datetimeFigureOut">
              <a:rPr lang="en-US" smtClean="0"/>
              <a:pPr/>
              <a:t>2/26/21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BEF7410-819F-419A-8FF6-2E5809DD913F}" type="datetimeFigureOut">
              <a:rPr lang="en-US" smtClean="0"/>
              <a:pPr/>
              <a:t>2/26/21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F7410-819F-419A-8FF6-2E5809DD913F}" type="datetimeFigureOut">
              <a:rPr lang="en-US" smtClean="0"/>
              <a:pPr/>
              <a:t>2/26/21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BEF7410-819F-419A-8FF6-2E5809DD913F}" type="datetimeFigureOut">
              <a:rPr lang="en-US" smtClean="0"/>
              <a:pPr/>
              <a:t>2/26/21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BEF7410-819F-419A-8FF6-2E5809DD913F}" type="datetimeFigureOut">
              <a:rPr lang="en-US" smtClean="0"/>
              <a:pPr/>
              <a:t>2/26/21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E438-3E59-4B64-A4E7-4913E812755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BEF7410-819F-419A-8FF6-2E5809DD913F}" type="datetimeFigureOut">
              <a:rPr lang="en-US" smtClean="0"/>
              <a:pPr/>
              <a:t>2/26/21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6EDE438-3E59-4B64-A4E7-4913E812755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Leo </a:t>
            </a:r>
            <a:r>
              <a:rPr lang="en-US" dirty="0" err="1"/>
              <a:t>Gutterres</a:t>
            </a:r>
            <a:endParaRPr lang="en-US" dirty="0"/>
          </a:p>
        </p:txBody>
      </p:sp>
      <p:sp>
        <p:nvSpPr>
          <p:cNvPr id="4" name="Subtitle 3"/>
          <p:cNvSpPr>
            <a:spLocks noGrp="1"/>
          </p:cNvSpPr>
          <p:nvPr>
            <p:ph type="subTitle" idx="1"/>
          </p:nvPr>
        </p:nvSpPr>
        <p:spPr/>
        <p:txBody>
          <a:bodyPr>
            <a:normAutofit/>
          </a:bodyPr>
          <a:lstStyle/>
          <a:p>
            <a:r>
              <a:rPr lang="en-US" sz="4400" dirty="0"/>
              <a:t>Tying the Leo </a:t>
            </a:r>
            <a:r>
              <a:rPr lang="en-US" sz="4400" dirty="0" err="1"/>
              <a:t>Gutterres</a:t>
            </a:r>
            <a:r>
              <a:rPr lang="en-US" sz="4400" dirty="0"/>
              <a:t> version of the Crease Fly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Holographic Mylar  peel and stick sheeting</a:t>
            </a:r>
          </a:p>
        </p:txBody>
      </p:sp>
      <p:pic>
        <p:nvPicPr>
          <p:cNvPr id="4" name="Content Placeholder 3" descr="P1050045.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pattern to cut out the sheeting </a:t>
            </a:r>
          </a:p>
        </p:txBody>
      </p:sp>
      <p:pic>
        <p:nvPicPr>
          <p:cNvPr id="4" name="Content Placeholder 3" descr="P1050046.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Jars of hobby paint for details such as eyes, gills and other markings</a:t>
            </a:r>
          </a:p>
        </p:txBody>
      </p:sp>
      <p:pic>
        <p:nvPicPr>
          <p:cNvPr id="4" name="Content Placeholder 3" descr="P1050086.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Fast setting epoxy for final finish</a:t>
            </a:r>
          </a:p>
        </p:txBody>
      </p:sp>
      <p:pic>
        <p:nvPicPr>
          <p:cNvPr id="4" name="Content Placeholder 3" descr="P1050101.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Tying the fly</a:t>
            </a:r>
          </a:p>
        </p:txBody>
      </p:sp>
      <p:pic>
        <p:nvPicPr>
          <p:cNvPr id="4" name="Content Placeholder 3" descr="P1050047.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 the hook in the vice</a:t>
            </a:r>
          </a:p>
        </p:txBody>
      </p:sp>
      <p:pic>
        <p:nvPicPr>
          <p:cNvPr id="4" name="Content Placeholder 3" descr="P1050003.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Coat the hook with some head cement</a:t>
            </a:r>
          </a:p>
        </p:txBody>
      </p:sp>
      <p:pic>
        <p:nvPicPr>
          <p:cNvPr id="4" name="Content Placeholder 3" descr="P1050005.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Wrap a thread body onto the hook</a:t>
            </a:r>
          </a:p>
        </p:txBody>
      </p:sp>
      <p:pic>
        <p:nvPicPr>
          <p:cNvPr id="4" name="Content Placeholder 3" descr="P1050006.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66800"/>
            <a:ext cx="8001000" cy="5170646"/>
          </a:xfrm>
          <a:prstGeom prst="rect">
            <a:avLst/>
          </a:prstGeom>
          <a:noFill/>
        </p:spPr>
        <p:txBody>
          <a:bodyPr wrap="square" rtlCol="0">
            <a:spAutoFit/>
          </a:bodyPr>
          <a:lstStyle/>
          <a:p>
            <a:r>
              <a:rPr lang="en-US" sz="6600" dirty="0"/>
              <a:t>Wind the thread back to the eye of the hook and secure with a few half hitches.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43000"/>
            <a:ext cx="7467600" cy="4401205"/>
          </a:xfrm>
          <a:prstGeom prst="rect">
            <a:avLst/>
          </a:prstGeom>
          <a:noFill/>
        </p:spPr>
        <p:txBody>
          <a:bodyPr wrap="square" rtlCol="0">
            <a:spAutoFit/>
          </a:bodyPr>
          <a:lstStyle/>
          <a:p>
            <a:r>
              <a:rPr lang="en-US" sz="4000" dirty="0"/>
              <a:t>Cut a length of tailing material, as long as the hook shank and </a:t>
            </a:r>
            <a:r>
              <a:rPr lang="en-US" sz="4000" dirty="0" err="1"/>
              <a:t>and</a:t>
            </a:r>
            <a:r>
              <a:rPr lang="en-US" sz="4000" dirty="0"/>
              <a:t> the amount you wish to extend past the bend of the hook.  (For a  3/0 hook about  a thickness of two pencil leads would be the proper amount</a:t>
            </a:r>
            <a:r>
              <a:rPr lang="en-US" sz="3600"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382000" cy="5262979"/>
          </a:xfrm>
          <a:prstGeom prst="rect">
            <a:avLst/>
          </a:prstGeom>
          <a:noFill/>
        </p:spPr>
        <p:txBody>
          <a:bodyPr wrap="square" rtlCol="0">
            <a:spAutoFit/>
          </a:bodyPr>
          <a:lstStyle/>
          <a:p>
            <a:r>
              <a:rPr lang="en-US" sz="4800" dirty="0"/>
              <a:t>Warning: Unfortunately some of the images in the presentation are blurry.  Sorry, we’ll do  a redo in  a month or so. Please know that Leo was not responsible for the photography.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Starting just behind the eye, make a few loose wraps.</a:t>
            </a:r>
          </a:p>
        </p:txBody>
      </p:sp>
      <p:pic>
        <p:nvPicPr>
          <p:cNvPr id="4" name="Content Placeholder 3" descr="P1050009.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Release  the material to allow it to surround the hook shank and pull tight.</a:t>
            </a:r>
          </a:p>
        </p:txBody>
      </p:sp>
      <p:pic>
        <p:nvPicPr>
          <p:cNvPr id="4" name="Content Placeholder 3" descr="P1050011.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Continue wrapping to bend and then wrap forward again.</a:t>
            </a:r>
          </a:p>
        </p:txBody>
      </p:sp>
      <p:pic>
        <p:nvPicPr>
          <p:cNvPr id="4" name="Content Placeholder 3" descr="P1050014.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050022.JPG"/>
          <p:cNvPicPr>
            <a:picLocks noGrp="1" noChangeAspect="1"/>
          </p:cNvPicPr>
          <p:nvPr>
            <p:ph idx="1"/>
          </p:nvPr>
        </p:nvPicPr>
        <p:blipFill>
          <a:blip r:embed="rId2" cstate="print"/>
          <a:stretch>
            <a:fillRect/>
          </a:stretch>
        </p:blipFill>
        <p:spPr>
          <a:xfrm>
            <a:off x="457200" y="1641568"/>
            <a:ext cx="8229600" cy="4625788"/>
          </a:xfrm>
        </p:spPr>
      </p:pic>
      <p:sp>
        <p:nvSpPr>
          <p:cNvPr id="5" name="Title 4"/>
          <p:cNvSpPr>
            <a:spLocks noGrp="1"/>
          </p:cNvSpPr>
          <p:nvPr>
            <p:ph type="title"/>
          </p:nvPr>
        </p:nvSpPr>
        <p:spPr/>
        <p:txBody>
          <a:bodyPr>
            <a:normAutofit fontScale="90000"/>
          </a:bodyPr>
          <a:lstStyle/>
          <a:p>
            <a:r>
              <a:rPr lang="en-US" dirty="0"/>
              <a:t>Tie off using several half hitches and cut.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1143000"/>
          </a:xfrm>
        </p:spPr>
        <p:txBody>
          <a:bodyPr>
            <a:normAutofit fontScale="90000"/>
          </a:bodyPr>
          <a:lstStyle/>
          <a:p>
            <a:r>
              <a:rPr lang="en-US" dirty="0"/>
              <a:t>Using some card stock, make a pattern similar to the shape below, appropriate to the fly size</a:t>
            </a:r>
          </a:p>
        </p:txBody>
      </p:sp>
      <p:pic>
        <p:nvPicPr>
          <p:cNvPr id="4" name="Content Placeholder 3" descr="P1050042.JPG"/>
          <p:cNvPicPr>
            <a:picLocks noGrp="1" noChangeAspect="1"/>
          </p:cNvPicPr>
          <p:nvPr>
            <p:ph idx="1"/>
          </p:nvPr>
        </p:nvPicPr>
        <p:blipFill>
          <a:blip r:embed="rId2" cstate="print"/>
          <a:stretch>
            <a:fillRect/>
          </a:stretch>
        </p:blipFill>
        <p:spPr>
          <a:xfrm>
            <a:off x="990600" y="2133600"/>
            <a:ext cx="7391400" cy="415464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66800"/>
            <a:ext cx="7772400" cy="4524315"/>
          </a:xfrm>
          <a:prstGeom prst="rect">
            <a:avLst/>
          </a:prstGeom>
          <a:noFill/>
        </p:spPr>
        <p:txBody>
          <a:bodyPr wrap="square" rtlCol="0">
            <a:spAutoFit/>
          </a:bodyPr>
          <a:lstStyle/>
          <a:p>
            <a:r>
              <a:rPr lang="en-US" sz="4800" dirty="0"/>
              <a:t>Fold the pattern in half and try it  over the fly. Once satisfied, lay the pattern on some 3mm foam, color not important, trace the pattern and cut the  foam to match.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Fold the foam in half and cut the front and rear slants to the fly</a:t>
            </a:r>
          </a:p>
        </p:txBody>
      </p:sp>
      <p:pic>
        <p:nvPicPr>
          <p:cNvPr id="4" name="Content Placeholder 3" descr="P1050018.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143000"/>
            <a:ext cx="6629400" cy="4524315"/>
          </a:xfrm>
          <a:prstGeom prst="rect">
            <a:avLst/>
          </a:prstGeom>
          <a:noFill/>
        </p:spPr>
        <p:txBody>
          <a:bodyPr wrap="square" rtlCol="0">
            <a:spAutoFit/>
          </a:bodyPr>
          <a:lstStyle/>
          <a:p>
            <a:r>
              <a:rPr lang="en-US" sz="4800" dirty="0"/>
              <a:t>Try the folded foam body on the fly with the lower edge of the foam placed and over lapping the edges of the hook shank..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the body to the fly</a:t>
            </a:r>
          </a:p>
        </p:txBody>
      </p:sp>
      <p:pic>
        <p:nvPicPr>
          <p:cNvPr id="4" name="Content Placeholder 3" descr="P1050025.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Run a bead of super glue down both sides of the hook portion of the tail.</a:t>
            </a:r>
          </a:p>
        </p:txBody>
      </p:sp>
      <p:pic>
        <p:nvPicPr>
          <p:cNvPr id="4" name="Content Placeholder 3" descr="P1050019.JPG"/>
          <p:cNvPicPr>
            <a:picLocks noGrp="1" noChangeAspect="1"/>
          </p:cNvPicPr>
          <p:nvPr>
            <p:ph idx="1"/>
          </p:nvPr>
        </p:nvPicPr>
        <p:blipFill>
          <a:blip r:embed="rId2" cstate="print"/>
          <a:stretch>
            <a:fillRect/>
          </a:stretch>
        </p:blipFill>
        <p:spPr>
          <a:xfrm>
            <a:off x="457200" y="1905000"/>
            <a:ext cx="8229600" cy="4625788"/>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8000" dirty="0"/>
              <a:t>Materials  needed to tie the Crease Fly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a toothpick or other tool, spread the glue out evenly.</a:t>
            </a:r>
          </a:p>
        </p:txBody>
      </p:sp>
      <p:pic>
        <p:nvPicPr>
          <p:cNvPr id="4" name="Content Placeholder 3" descr="P1050033.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143000"/>
            <a:ext cx="7543800" cy="4247317"/>
          </a:xfrm>
          <a:prstGeom prst="rect">
            <a:avLst/>
          </a:prstGeom>
          <a:noFill/>
        </p:spPr>
        <p:txBody>
          <a:bodyPr wrap="square" rtlCol="0">
            <a:spAutoFit/>
          </a:bodyPr>
          <a:lstStyle/>
          <a:p>
            <a:r>
              <a:rPr lang="en-US" sz="5400" dirty="0"/>
              <a:t>Using the appropriate sized clamp, fit the folded body into the clamp, open edges at mouth of clamp.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Clamp the body to the fly, lining up the edges with the hook shank</a:t>
            </a:r>
          </a:p>
        </p:txBody>
      </p:sp>
      <p:pic>
        <p:nvPicPr>
          <p:cNvPr id="4" name="Content Placeholder 3" descr="P1050035.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Spread out any glue that oozes out.</a:t>
            </a:r>
          </a:p>
        </p:txBody>
      </p:sp>
      <p:pic>
        <p:nvPicPr>
          <p:cNvPr id="4" name="Content Placeholder 3" descr="P1050037.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Let the glue set until totally dry</a:t>
            </a:r>
          </a:p>
        </p:txBody>
      </p:sp>
      <p:pic>
        <p:nvPicPr>
          <p:cNvPr id="4" name="Content Placeholder 3" descr="P1050038.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838200"/>
            <a:ext cx="7696200" cy="5016758"/>
          </a:xfrm>
          <a:prstGeom prst="rect">
            <a:avLst/>
          </a:prstGeom>
          <a:noFill/>
        </p:spPr>
        <p:txBody>
          <a:bodyPr wrap="square" rtlCol="0">
            <a:spAutoFit/>
          </a:bodyPr>
          <a:lstStyle/>
          <a:p>
            <a:r>
              <a:rPr lang="en-US" sz="4000" dirty="0"/>
              <a:t>While the glue is setting, make a card stock pattern to cut a piece of Mylar sheeting, allowing for an additional amount on one side to overlap when wrapped around the fly. Make sure to include the bottom of the fly as part of the coverage.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pattern for the Mylar </a:t>
            </a:r>
            <a:r>
              <a:rPr lang="en-US" dirty="0" err="1"/>
              <a:t>sheething</a:t>
            </a:r>
            <a:r>
              <a:rPr lang="en-US" dirty="0"/>
              <a:t>.</a:t>
            </a:r>
          </a:p>
        </p:txBody>
      </p:sp>
      <p:pic>
        <p:nvPicPr>
          <p:cNvPr id="4" name="Content Placeholder 3" descr="P1050046.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33400"/>
            <a:ext cx="7315200" cy="5909310"/>
          </a:xfrm>
          <a:prstGeom prst="rect">
            <a:avLst/>
          </a:prstGeom>
          <a:noFill/>
        </p:spPr>
        <p:txBody>
          <a:bodyPr wrap="square" rtlCol="0">
            <a:spAutoFit/>
          </a:bodyPr>
          <a:lstStyle/>
          <a:p>
            <a:r>
              <a:rPr lang="en-US" sz="5400" dirty="0"/>
              <a:t>Try the pattern on the foam of the fly, It should overlap slightly in the front and rear and overlap by at least half an inch on one side.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Once satisfied, use the pattern to cut out the Mylar material.</a:t>
            </a:r>
          </a:p>
        </p:txBody>
      </p:sp>
      <p:pic>
        <p:nvPicPr>
          <p:cNvPr id="4" name="Content Placeholder 3" descr="P1050058.JPG"/>
          <p:cNvPicPr>
            <a:picLocks noGrp="1" noChangeAspect="1"/>
          </p:cNvPicPr>
          <p:nvPr>
            <p:ph idx="1"/>
          </p:nvPr>
        </p:nvPicPr>
        <p:blipFill>
          <a:blip r:embed="rId2" cstate="print"/>
          <a:stretch>
            <a:fillRect/>
          </a:stretch>
        </p:blipFill>
        <p:spPr>
          <a:xfrm>
            <a:off x="457200" y="1641568"/>
            <a:ext cx="8229599" cy="4625788"/>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Check the fit of the Mylar. It should wrap around the fly and overlap on one side.</a:t>
            </a:r>
          </a:p>
        </p:txBody>
      </p:sp>
      <p:pic>
        <p:nvPicPr>
          <p:cNvPr id="4" name="Content Placeholder 3" descr="P1050049.JPG"/>
          <p:cNvPicPr>
            <a:picLocks noGrp="1" noChangeAspect="1"/>
          </p:cNvPicPr>
          <p:nvPr>
            <p:ph idx="1"/>
          </p:nvPr>
        </p:nvPicPr>
        <p:blipFill>
          <a:blip r:embed="rId2" cstate="print"/>
          <a:stretch>
            <a:fillRect/>
          </a:stretch>
        </p:blipFill>
        <p:spPr>
          <a:xfrm>
            <a:off x="457200" y="1641568"/>
            <a:ext cx="8229599" cy="462578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3x or 4 x long hooks appropriate for the target fish</a:t>
            </a:r>
          </a:p>
        </p:txBody>
      </p:sp>
      <p:pic>
        <p:nvPicPr>
          <p:cNvPr id="4" name="Content Placeholder 3" descr="P1050003.JPG"/>
          <p:cNvPicPr>
            <a:picLocks noGrp="1" noChangeAspect="1"/>
          </p:cNvPicPr>
          <p:nvPr>
            <p:ph idx="1"/>
          </p:nvPr>
        </p:nvPicPr>
        <p:blipFill>
          <a:blip r:embed="rId2" cstate="print"/>
          <a:stretch>
            <a:fillRect/>
          </a:stretch>
        </p:blipFill>
        <p:spPr>
          <a:xfrm>
            <a:off x="457200" y="1641568"/>
            <a:ext cx="8229599" cy="4625788"/>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r>
              <a:rPr lang="en-US" sz="3200" dirty="0"/>
              <a:t>Score the edge of the Mylar so that it folds easily at the bottom of the fly</a:t>
            </a:r>
          </a:p>
        </p:txBody>
      </p:sp>
      <p:pic>
        <p:nvPicPr>
          <p:cNvPr id="4" name="Content Placeholder 3" descr="P1050058.JPG"/>
          <p:cNvPicPr>
            <a:picLocks noGrp="1" noChangeAspect="1"/>
          </p:cNvPicPr>
          <p:nvPr>
            <p:ph idx="1"/>
          </p:nvPr>
        </p:nvPicPr>
        <p:blipFill>
          <a:blip r:embed="rId2" cstate="print"/>
          <a:stretch>
            <a:fillRect/>
          </a:stretch>
        </p:blipFill>
        <p:spPr>
          <a:xfrm>
            <a:off x="381000" y="1752600"/>
            <a:ext cx="8229600" cy="4625788"/>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effectLst/>
              </a:rPr>
              <a:t>Hold the Mylar in place and mark where it covers the hook bend</a:t>
            </a:r>
          </a:p>
        </p:txBody>
      </p:sp>
      <p:pic>
        <p:nvPicPr>
          <p:cNvPr id="4" name="Content Placeholder 3" descr="P1050061.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effectLst/>
              </a:rPr>
              <a:t>Cut a small slot for the hook shank and remove the material.</a:t>
            </a:r>
          </a:p>
        </p:txBody>
      </p:sp>
      <p:pic>
        <p:nvPicPr>
          <p:cNvPr id="4" name="Content Placeholder 3" descr="P1050064.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Partially peel the Mylar away from its backing along the straight edge</a:t>
            </a:r>
          </a:p>
        </p:txBody>
      </p:sp>
      <p:pic>
        <p:nvPicPr>
          <p:cNvPr id="4" name="Content Placeholder 3" descr="P1050064.JPG"/>
          <p:cNvPicPr>
            <a:picLocks noGrp="1" noChangeAspect="1"/>
          </p:cNvPicPr>
          <p:nvPr>
            <p:ph idx="1"/>
          </p:nvPr>
        </p:nvPicPr>
        <p:blipFill>
          <a:blip r:embed="rId2" cstate="print"/>
          <a:stretch>
            <a:fillRect/>
          </a:stretch>
        </p:blipFill>
        <p:spPr>
          <a:xfrm>
            <a:off x="457200" y="1905000"/>
            <a:ext cx="8229600" cy="4625788"/>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p:spPr>
        <p:txBody>
          <a:bodyPr>
            <a:normAutofit fontScale="90000"/>
          </a:bodyPr>
          <a:lstStyle/>
          <a:p>
            <a:r>
              <a:rPr lang="en-US" sz="3600" b="0" dirty="0">
                <a:effectLst/>
              </a:rPr>
              <a:t>Stick the Mylar to the fly, starting along the bottom, peeling and wrapping as you go, overlapping on one side</a:t>
            </a:r>
            <a:r>
              <a:rPr lang="en-US" b="0" dirty="0">
                <a:effectLst/>
              </a:rPr>
              <a:t>.</a:t>
            </a:r>
          </a:p>
        </p:txBody>
      </p:sp>
      <p:pic>
        <p:nvPicPr>
          <p:cNvPr id="4" name="Content Placeholder 3" descr="P1050067.JPG"/>
          <p:cNvPicPr>
            <a:picLocks noGrp="1" noChangeAspect="1"/>
          </p:cNvPicPr>
          <p:nvPr>
            <p:ph idx="1"/>
          </p:nvPr>
        </p:nvPicPr>
        <p:blipFill>
          <a:blip r:embed="rId2" cstate="print"/>
          <a:stretch>
            <a:fillRect/>
          </a:stretch>
        </p:blipFill>
        <p:spPr>
          <a:xfrm>
            <a:off x="838200" y="2286000"/>
            <a:ext cx="7543800" cy="4240306"/>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normAutofit fontScale="90000"/>
          </a:bodyPr>
          <a:lstStyle/>
          <a:p>
            <a:r>
              <a:rPr lang="en-US" dirty="0"/>
              <a:t>Use a small scissors to trim the Mylar back to the edge of the foam.</a:t>
            </a:r>
          </a:p>
        </p:txBody>
      </p:sp>
      <p:pic>
        <p:nvPicPr>
          <p:cNvPr id="4" name="Content Placeholder 3" descr="P1050077.JPG"/>
          <p:cNvPicPr>
            <a:picLocks noGrp="1" noChangeAspect="1"/>
          </p:cNvPicPr>
          <p:nvPr>
            <p:ph idx="1"/>
          </p:nvPr>
        </p:nvPicPr>
        <p:blipFill>
          <a:blip r:embed="rId2" cstate="print"/>
          <a:stretch>
            <a:fillRect/>
          </a:stretch>
        </p:blipFill>
        <p:spPr>
          <a:xfrm>
            <a:off x="533400" y="2232212"/>
            <a:ext cx="8229599" cy="4625788"/>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effectLst/>
              </a:rPr>
              <a:t>Cut a small piece of foam and super glue it into the mouth of the fly</a:t>
            </a:r>
          </a:p>
        </p:txBody>
      </p:sp>
      <p:pic>
        <p:nvPicPr>
          <p:cNvPr id="4" name="Content Placeholder 3" descr="P1050080.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Dip a nail head into the hobby enamel and use it to make eyes</a:t>
            </a:r>
          </a:p>
        </p:txBody>
      </p:sp>
      <p:pic>
        <p:nvPicPr>
          <p:cNvPr id="4" name="Content Placeholder 3" descr="P1050087.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a paint brush to paint the throat red</a:t>
            </a:r>
          </a:p>
        </p:txBody>
      </p:sp>
      <p:pic>
        <p:nvPicPr>
          <p:cNvPr id="4" name="Content Placeholder 3" descr="P1050097.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a smaller nail head to paint the pupil.</a:t>
            </a:r>
          </a:p>
        </p:txBody>
      </p:sp>
      <p:pic>
        <p:nvPicPr>
          <p:cNvPr id="4" name="Content Placeholder 3" descr="P1050092.JPG"/>
          <p:cNvPicPr>
            <a:picLocks noGrp="1" noChangeAspect="1"/>
          </p:cNvPicPr>
          <p:nvPr>
            <p:ph idx="1"/>
          </p:nvPr>
        </p:nvPicPr>
        <p:blipFill>
          <a:blip r:embed="rId2" cstate="print"/>
          <a:stretch>
            <a:fillRect/>
          </a:stretch>
        </p:blipFill>
        <p:spPr>
          <a:xfrm>
            <a:off x="457200" y="1641568"/>
            <a:ext cx="8229599" cy="462578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Strong tying thread such as flat waxed, color not important.</a:t>
            </a:r>
          </a:p>
        </p:txBody>
      </p:sp>
      <p:pic>
        <p:nvPicPr>
          <p:cNvPr id="4" name="Content Placeholder 3" descr="P1050040.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05800" cy="1249362"/>
          </a:xfrm>
        </p:spPr>
        <p:txBody>
          <a:bodyPr>
            <a:normAutofit fontScale="90000"/>
          </a:bodyPr>
          <a:lstStyle/>
          <a:p>
            <a:r>
              <a:rPr lang="en-US" dirty="0"/>
              <a:t>Add gills, dots  or other markings to suit yourself using toothpicks and nails as brushes.</a:t>
            </a:r>
          </a:p>
        </p:txBody>
      </p:sp>
      <p:pic>
        <p:nvPicPr>
          <p:cNvPr id="4" name="Content Placeholder 3" descr="P1050099.JPG"/>
          <p:cNvPicPr>
            <a:picLocks noGrp="1" noChangeAspect="1"/>
          </p:cNvPicPr>
          <p:nvPr>
            <p:ph idx="1"/>
          </p:nvPr>
        </p:nvPicPr>
        <p:blipFill>
          <a:blip r:embed="rId2" cstate="print"/>
          <a:stretch>
            <a:fillRect/>
          </a:stretch>
        </p:blipFill>
        <p:spPr>
          <a:xfrm>
            <a:off x="1295400" y="2438400"/>
            <a:ext cx="6885578" cy="3870325"/>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finished, coat the whole thing with several layers of epoxy for durability.</a:t>
            </a:r>
          </a:p>
        </p:txBody>
      </p:sp>
      <p:pic>
        <p:nvPicPr>
          <p:cNvPr id="4" name="Content Placeholder 3" descr="P1050101.JPG"/>
          <p:cNvPicPr>
            <a:picLocks noGrp="1" noChangeAspect="1"/>
          </p:cNvPicPr>
          <p:nvPr>
            <p:ph idx="1"/>
          </p:nvPr>
        </p:nvPicPr>
        <p:blipFill>
          <a:blip r:embed="rId2" cstate="print"/>
          <a:stretch>
            <a:fillRect/>
          </a:stretch>
        </p:blipFill>
        <p:spPr>
          <a:xfrm>
            <a:off x="457200" y="1828800"/>
            <a:ext cx="8229600" cy="4625788"/>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924800" cy="5632311"/>
          </a:xfrm>
          <a:prstGeom prst="rect">
            <a:avLst/>
          </a:prstGeom>
          <a:noFill/>
        </p:spPr>
        <p:txBody>
          <a:bodyPr wrap="square" rtlCol="0">
            <a:spAutoFit/>
          </a:bodyPr>
          <a:lstStyle/>
          <a:p>
            <a:r>
              <a:rPr lang="en-US" sz="6000" dirty="0"/>
              <a:t>To make tying easier, it’s suggested that you have a number of clamps and tie the flies in stages, say six at a time.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1"/>
            <a:ext cx="7772400" cy="6186309"/>
          </a:xfrm>
          <a:prstGeom prst="rect">
            <a:avLst/>
          </a:prstGeom>
          <a:noFill/>
        </p:spPr>
        <p:txBody>
          <a:bodyPr wrap="square" rtlCol="0">
            <a:spAutoFit/>
          </a:bodyPr>
          <a:lstStyle/>
          <a:p>
            <a:r>
              <a:rPr lang="en-US" sz="4400" dirty="0"/>
              <a:t>The materials, the 3mm foam and Mylar sheeting are available at most larger fly shops but considerable savings can be made by purchasing the foam at hobby stores such as Michael’s and the Mylar sheeting at Tap Plastics.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7924800" cy="5632311"/>
          </a:xfrm>
          <a:prstGeom prst="rect">
            <a:avLst/>
          </a:prstGeom>
          <a:noFill/>
        </p:spPr>
        <p:txBody>
          <a:bodyPr wrap="square" rtlCol="0">
            <a:spAutoFit/>
          </a:bodyPr>
          <a:lstStyle/>
          <a:p>
            <a:r>
              <a:rPr lang="en-US" sz="4000" dirty="0"/>
              <a:t>Leo’s flies have been responsible for landing anything from sailfish, tarpon and dorado in the salt to top water feeding freshwater fish including striped bass, largemouth and smallmouth. Many fly fishers regard them as their go  to fly for any top water presentations.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for watching!!!</a:t>
            </a:r>
          </a:p>
        </p:txBody>
      </p:sp>
      <p:pic>
        <p:nvPicPr>
          <p:cNvPr id="4" name="Content Placeholder 3" descr="P1050047.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Bucktail</a:t>
            </a:r>
            <a:r>
              <a:rPr lang="en-US" dirty="0"/>
              <a:t> or other synthetic tail material</a:t>
            </a:r>
          </a:p>
        </p:txBody>
      </p:sp>
      <p:pic>
        <p:nvPicPr>
          <p:cNvPr id="4" name="Content Placeholder 3" descr="P1050041.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mm foam, again, color not important</a:t>
            </a:r>
          </a:p>
        </p:txBody>
      </p:sp>
      <p:pic>
        <p:nvPicPr>
          <p:cNvPr id="4" name="Content Placeholder 3" descr="P1050042.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Small, medium or large squeeze clips, depending on fly size</a:t>
            </a:r>
          </a:p>
        </p:txBody>
      </p:sp>
      <p:pic>
        <p:nvPicPr>
          <p:cNvPr id="4" name="Content Placeholder 3" descr="P1050043.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tube of Super Glue gel</a:t>
            </a:r>
          </a:p>
        </p:txBody>
      </p:sp>
      <p:pic>
        <p:nvPicPr>
          <p:cNvPr id="4" name="Content Placeholder 3" descr="P1050044.JPG"/>
          <p:cNvPicPr>
            <a:picLocks noGrp="1" noChangeAspect="1"/>
          </p:cNvPicPr>
          <p:nvPr>
            <p:ph idx="1"/>
          </p:nvPr>
        </p:nvPicPr>
        <p:blipFill>
          <a:blip r:embed="rId2" cstate="print"/>
          <a:stretch>
            <a:fillRect/>
          </a:stretch>
        </p:blipFill>
        <p:spPr>
          <a:xfrm>
            <a:off x="457200" y="1641568"/>
            <a:ext cx="8229600" cy="4625788"/>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225</TotalTime>
  <Words>874</Words>
  <Application>Microsoft Macintosh PowerPoint</Application>
  <PresentationFormat>On-screen Show (4:3)</PresentationFormat>
  <Paragraphs>56</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Book Antiqua</vt:lpstr>
      <vt:lpstr>Lucida Sans</vt:lpstr>
      <vt:lpstr>Wingdings</vt:lpstr>
      <vt:lpstr>Wingdings 2</vt:lpstr>
      <vt:lpstr>Wingdings 3</vt:lpstr>
      <vt:lpstr>Apex</vt:lpstr>
      <vt:lpstr>Leo Gutterres</vt:lpstr>
      <vt:lpstr>PowerPoint Presentation</vt:lpstr>
      <vt:lpstr>PowerPoint Presentation</vt:lpstr>
      <vt:lpstr>3x or 4 x long hooks appropriate for the target fish</vt:lpstr>
      <vt:lpstr>Strong tying thread such as flat waxed, color not important.</vt:lpstr>
      <vt:lpstr>Bucktail or other synthetic tail material</vt:lpstr>
      <vt:lpstr>3 mm foam, again, color not important</vt:lpstr>
      <vt:lpstr>Small, medium or large squeeze clips, depending on fly size</vt:lpstr>
      <vt:lpstr>A tube of Super Glue gel</vt:lpstr>
      <vt:lpstr>Holographic Mylar  peel and stick sheeting</vt:lpstr>
      <vt:lpstr>A pattern to cut out the sheeting </vt:lpstr>
      <vt:lpstr>Jars of hobby paint for details such as eyes, gills and other markings</vt:lpstr>
      <vt:lpstr>Fast setting epoxy for final finish</vt:lpstr>
      <vt:lpstr>Tying the fly</vt:lpstr>
      <vt:lpstr>Mount the hook in the vice</vt:lpstr>
      <vt:lpstr>Coat the hook with some head cement</vt:lpstr>
      <vt:lpstr>Wrap a thread body onto the hook</vt:lpstr>
      <vt:lpstr>PowerPoint Presentation</vt:lpstr>
      <vt:lpstr>PowerPoint Presentation</vt:lpstr>
      <vt:lpstr>Starting just behind the eye, make a few loose wraps.</vt:lpstr>
      <vt:lpstr>Release  the material to allow it to surround the hook shank and pull tight.</vt:lpstr>
      <vt:lpstr>Continue wrapping to bend and then wrap forward again.</vt:lpstr>
      <vt:lpstr>Tie off using several half hitches and cut.</vt:lpstr>
      <vt:lpstr>Using some card stock, make a pattern similar to the shape below, appropriate to the fly size</vt:lpstr>
      <vt:lpstr>PowerPoint Presentation</vt:lpstr>
      <vt:lpstr>Fold the foam in half and cut the front and rear slants to the fly</vt:lpstr>
      <vt:lpstr>PowerPoint Presentation</vt:lpstr>
      <vt:lpstr>Fitting the body to the fly</vt:lpstr>
      <vt:lpstr>Run a bead of super glue down both sides of the hook portion of the tail.</vt:lpstr>
      <vt:lpstr>Using a toothpick or other tool, spread the glue out evenly.</vt:lpstr>
      <vt:lpstr>PowerPoint Presentation</vt:lpstr>
      <vt:lpstr>Clamp the body to the fly, lining up the edges with the hook shank</vt:lpstr>
      <vt:lpstr>Spread out any glue that oozes out.</vt:lpstr>
      <vt:lpstr>Let the glue set until totally dry</vt:lpstr>
      <vt:lpstr>PowerPoint Presentation</vt:lpstr>
      <vt:lpstr>The pattern for the Mylar sheething.</vt:lpstr>
      <vt:lpstr>PowerPoint Presentation</vt:lpstr>
      <vt:lpstr>Once satisfied, use the pattern to cut out the Mylar material.</vt:lpstr>
      <vt:lpstr>Check the fit of the Mylar. It should wrap around the fly and overlap on one side.</vt:lpstr>
      <vt:lpstr>Score the edge of the Mylar so that it folds easily at the bottom of the fly</vt:lpstr>
      <vt:lpstr>Hold the Mylar in place and mark where it covers the hook bend</vt:lpstr>
      <vt:lpstr>Cut a small slot for the hook shank and remove the material.</vt:lpstr>
      <vt:lpstr>Partially peel the Mylar away from its backing along the straight edge</vt:lpstr>
      <vt:lpstr>Stick the Mylar to the fly, starting along the bottom, peeling and wrapping as you go, overlapping on one side.</vt:lpstr>
      <vt:lpstr>Use a small scissors to trim the Mylar back to the edge of the foam.</vt:lpstr>
      <vt:lpstr>Cut a small piece of foam and super glue it into the mouth of the fly</vt:lpstr>
      <vt:lpstr>Dip a nail head into the hobby enamel and use it to make eyes</vt:lpstr>
      <vt:lpstr>Use a paint brush to paint the throat red</vt:lpstr>
      <vt:lpstr>Use  a smaller nail head to paint the pupil.</vt:lpstr>
      <vt:lpstr>Add gills, dots  or other markings to suit yourself using toothpicks and nails as brushes.</vt:lpstr>
      <vt:lpstr>When finished, coat the whole thing with several layers of epoxy for durability.</vt:lpstr>
      <vt:lpstr>PowerPoint Presentation</vt:lpstr>
      <vt:lpstr>PowerPoint Presentation</vt:lpstr>
      <vt:lpstr>PowerPoint Presentation</vt:lpstr>
      <vt:lpstr>Thanks for watching!!!</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 Gutterres</dc:title>
  <dc:creator>Jerry</dc:creator>
  <cp:lastModifiedBy>Amy Terra</cp:lastModifiedBy>
  <cp:revision>22</cp:revision>
  <dcterms:created xsi:type="dcterms:W3CDTF">2021-02-23T00:45:44Z</dcterms:created>
  <dcterms:modified xsi:type="dcterms:W3CDTF">2021-02-26T15:23:12Z</dcterms:modified>
</cp:coreProperties>
</file>