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9" r:id="rId3"/>
    <p:sldId id="260" r:id="rId4"/>
    <p:sldId id="262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94699"/>
  </p:normalViewPr>
  <p:slideViewPr>
    <p:cSldViewPr snapToGrid="0" snapToObjects="1">
      <p:cViewPr varScale="1">
        <p:scale>
          <a:sx n="182" d="100"/>
          <a:sy n="182" d="100"/>
        </p:scale>
        <p:origin x="1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467D-824C-994F-9404-F82D05AF41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6E1D-28BD-4C45-87B7-498DC476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ABFEE-8BF7-F73F-F965-9EA8BA3F461C}"/>
              </a:ext>
            </a:extLst>
          </p:cNvPr>
          <p:cNvSpPr txBox="1"/>
          <p:nvPr/>
        </p:nvSpPr>
        <p:spPr>
          <a:xfrm>
            <a:off x="2297096" y="1520785"/>
            <a:ext cx="45498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Objectives = </a:t>
            </a:r>
            <a:r>
              <a:rPr lang="en-US" sz="4000" b="1" u="sng" dirty="0"/>
              <a:t>WHAT</a:t>
            </a:r>
            <a:endParaRPr lang="en-US" sz="2800" u="sng" dirty="0"/>
          </a:p>
          <a:p>
            <a:r>
              <a:rPr lang="en-US" sz="3200" dirty="0"/>
              <a:t>Measures = </a:t>
            </a:r>
            <a:r>
              <a:rPr lang="en-US" sz="4000" b="1" u="sng" dirty="0"/>
              <a:t>DONE</a:t>
            </a:r>
            <a:endParaRPr lang="en-US" sz="2800" u="sng" dirty="0"/>
          </a:p>
          <a:p>
            <a:r>
              <a:rPr lang="en-US" sz="3200" dirty="0"/>
              <a:t>Values/Meaning = </a:t>
            </a:r>
            <a:r>
              <a:rPr lang="en-US" sz="4000" b="1" u="sng" dirty="0"/>
              <a:t>WHY</a:t>
            </a:r>
            <a:endParaRPr lang="en-US" sz="2800" u="sng" dirty="0"/>
          </a:p>
          <a:p>
            <a:endParaRPr lang="en-US" dirty="0"/>
          </a:p>
          <a:p>
            <a:r>
              <a:rPr lang="en-US" sz="4000" b="1" u="sng" dirty="0"/>
              <a:t>WHO</a:t>
            </a:r>
            <a:r>
              <a:rPr lang="en-US" sz="2400" b="1" dirty="0"/>
              <a:t> is the next critical step!</a:t>
            </a:r>
          </a:p>
          <a:p>
            <a:endParaRPr lang="en-US" i="1" dirty="0"/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If you are anxious about </a:t>
            </a:r>
            <a:r>
              <a:rPr lang="en-US" sz="2800" b="1" u="sng" dirty="0">
                <a:solidFill>
                  <a:srgbClr val="0070C0"/>
                </a:solidFill>
              </a:rPr>
              <a:t>HOW</a:t>
            </a:r>
            <a:r>
              <a:rPr lang="en-US" i="1" dirty="0">
                <a:solidFill>
                  <a:srgbClr val="0070C0"/>
                </a:solidFill>
              </a:rPr>
              <a:t> you do not have the right person or the first step in a plan!</a:t>
            </a:r>
          </a:p>
        </p:txBody>
      </p:sp>
    </p:spTree>
    <p:extLst>
      <p:ext uri="{BB962C8B-B14F-4D97-AF65-F5344CB8AC3E}">
        <p14:creationId xmlns:p14="http://schemas.microsoft.com/office/powerpoint/2010/main" val="10792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116E6-E9E9-D17C-CCEB-9C94BC6DBCE0}"/>
              </a:ext>
            </a:extLst>
          </p:cNvPr>
          <p:cNvSpPr txBox="1"/>
          <p:nvPr/>
        </p:nvSpPr>
        <p:spPr>
          <a:xfrm>
            <a:off x="1435885" y="1037566"/>
            <a:ext cx="627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Five Basic Human Needs to Survive…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F0F87-CDAE-B498-AA63-C5D9E315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476500"/>
            <a:ext cx="5715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E6E04D-6801-8949-2DF2-B99F0B8B9A0F}"/>
              </a:ext>
            </a:extLst>
          </p:cNvPr>
          <p:cNvSpPr txBox="1"/>
          <p:nvPr/>
        </p:nvSpPr>
        <p:spPr>
          <a:xfrm>
            <a:off x="2536987" y="5297214"/>
            <a:ext cx="407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And, once met humans want…</a:t>
            </a:r>
          </a:p>
        </p:txBody>
      </p:sp>
    </p:spTree>
    <p:extLst>
      <p:ext uri="{BB962C8B-B14F-4D97-AF65-F5344CB8AC3E}">
        <p14:creationId xmlns:p14="http://schemas.microsoft.com/office/powerpoint/2010/main" val="111900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A3B39-8F5F-86D9-2C34-D563BF97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8" y="2165759"/>
            <a:ext cx="6210300" cy="416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ABBB2-6314-E2BA-8DA3-72D383081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377"/>
          <a:stretch/>
        </p:blipFill>
        <p:spPr>
          <a:xfrm>
            <a:off x="2307939" y="139237"/>
            <a:ext cx="4528119" cy="187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774DD-14D0-2E70-AD65-02A8BBE6B8BC}"/>
              </a:ext>
            </a:extLst>
          </p:cNvPr>
          <p:cNvSpPr txBox="1"/>
          <p:nvPr/>
        </p:nvSpPr>
        <p:spPr>
          <a:xfrm>
            <a:off x="1242432" y="6371324"/>
            <a:ext cx="665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www.ted.com</a:t>
            </a:r>
            <a:r>
              <a:rPr lang="en-US" dirty="0"/>
              <a:t>/talks/</a:t>
            </a:r>
            <a:r>
              <a:rPr lang="en-US" dirty="0" err="1"/>
              <a:t>tony_robbins_why_we_do_what_we_do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1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ADFC4-55EA-B3F0-1B35-63A329C6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2046"/>
            <a:ext cx="7772400" cy="2163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3B318-C210-DEB5-F95F-B6DDB3D27C7C}"/>
              </a:ext>
            </a:extLst>
          </p:cNvPr>
          <p:cNvSpPr txBox="1"/>
          <p:nvPr/>
        </p:nvSpPr>
        <p:spPr>
          <a:xfrm>
            <a:off x="2921933" y="2827283"/>
            <a:ext cx="33001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Needs/Wants</a:t>
            </a:r>
          </a:p>
          <a:p>
            <a:pPr algn="ctr"/>
            <a:r>
              <a:rPr lang="en-US" sz="4400" dirty="0"/>
              <a:t>Motive</a:t>
            </a:r>
          </a:p>
          <a:p>
            <a:pPr algn="ctr"/>
            <a:r>
              <a:rPr lang="en-US" sz="4400" dirty="0"/>
              <a:t>Ability</a:t>
            </a:r>
          </a:p>
          <a:p>
            <a:pPr algn="ctr"/>
            <a:r>
              <a:rPr lang="en-US" sz="4400" dirty="0"/>
              <a:t>Character</a:t>
            </a:r>
          </a:p>
          <a:p>
            <a:pPr algn="ctr"/>
            <a:r>
              <a:rPr lang="en-US" sz="4400" dirty="0"/>
              <a:t>Track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88126" y="1382451"/>
            <a:ext cx="55466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17741" y="1382451"/>
            <a:ext cx="0" cy="5095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9831" y="498325"/>
            <a:ext cx="1249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5375" y="498325"/>
            <a:ext cx="16474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Contract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633" y="1591426"/>
            <a:ext cx="312976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Clan</a:t>
            </a:r>
          </a:p>
          <a:p>
            <a:pPr algn="r"/>
            <a:r>
              <a:rPr lang="en-US" sz="2800" dirty="0"/>
              <a:t>Honor/Shame</a:t>
            </a:r>
          </a:p>
          <a:p>
            <a:pPr algn="r"/>
            <a:r>
              <a:rPr lang="en-US" sz="2800" dirty="0"/>
              <a:t>Hospitability</a:t>
            </a:r>
          </a:p>
          <a:p>
            <a:pPr algn="r"/>
            <a:r>
              <a:rPr lang="en-US" sz="2800" dirty="0"/>
              <a:t>Revenge</a:t>
            </a:r>
          </a:p>
          <a:p>
            <a:pPr algn="r"/>
            <a:r>
              <a:rPr lang="en-US" sz="2800" dirty="0"/>
              <a:t>Feud</a:t>
            </a:r>
          </a:p>
          <a:p>
            <a:pPr algn="r"/>
            <a:r>
              <a:rPr lang="en-US" sz="2800" dirty="0"/>
              <a:t>Relationships</a:t>
            </a:r>
          </a:p>
          <a:p>
            <a:pPr algn="r"/>
            <a:r>
              <a:rPr lang="en-US" sz="2800" dirty="0"/>
              <a:t>Restore/Atone</a:t>
            </a:r>
          </a:p>
          <a:p>
            <a:pPr algn="r"/>
            <a:r>
              <a:rPr lang="en-US" sz="2800" dirty="0"/>
              <a:t>Emotion/Perception</a:t>
            </a:r>
          </a:p>
          <a:p>
            <a:pPr algn="r"/>
            <a:r>
              <a:rPr lang="en-US" sz="2800" dirty="0"/>
              <a:t>“How do I feel?”</a:t>
            </a:r>
          </a:p>
          <a:p>
            <a:pPr algn="r"/>
            <a:r>
              <a:rPr lang="en-US" sz="3200" b="1" u="sng" dirty="0"/>
              <a:t>STORY</a:t>
            </a:r>
            <a:endParaRPr lang="en-US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730013" y="1591426"/>
            <a:ext cx="398631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Individual</a:t>
            </a:r>
          </a:p>
          <a:p>
            <a:r>
              <a:rPr lang="en-US" sz="2800" dirty="0"/>
              <a:t>Achievement</a:t>
            </a:r>
          </a:p>
          <a:p>
            <a:r>
              <a:rPr lang="en-US" sz="2800" dirty="0"/>
              <a:t>McDonald’s</a:t>
            </a:r>
          </a:p>
          <a:p>
            <a:r>
              <a:rPr lang="en-US" sz="2800" dirty="0"/>
              <a:t>Police</a:t>
            </a:r>
          </a:p>
          <a:p>
            <a:r>
              <a:rPr lang="en-US" sz="2800" dirty="0"/>
              <a:t>Litigation</a:t>
            </a:r>
          </a:p>
          <a:p>
            <a:r>
              <a:rPr lang="en-US" sz="2800" dirty="0"/>
              <a:t>Transactions</a:t>
            </a:r>
          </a:p>
          <a:p>
            <a:r>
              <a:rPr lang="en-US" sz="2800" dirty="0"/>
              <a:t>Punish</a:t>
            </a:r>
          </a:p>
          <a:p>
            <a:r>
              <a:rPr lang="en-US" sz="2800" dirty="0"/>
              <a:t>Logic/Reason</a:t>
            </a:r>
          </a:p>
          <a:p>
            <a:r>
              <a:rPr lang="en-US" sz="2800" dirty="0"/>
              <a:t>“What do I think?”</a:t>
            </a:r>
          </a:p>
          <a:p>
            <a:r>
              <a:rPr lang="en-US" sz="2800" dirty="0"/>
              <a:t>PP, Sound Bites, Speeches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2594" y="1013119"/>
            <a:ext cx="189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250,000 years 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5049" y="1013119"/>
            <a:ext cx="148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250 years 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B9408-A7C8-C08A-2963-DEEB33E14B73}"/>
              </a:ext>
            </a:extLst>
          </p:cNvPr>
          <p:cNvSpPr txBox="1"/>
          <p:nvPr/>
        </p:nvSpPr>
        <p:spPr>
          <a:xfrm>
            <a:off x="229156" y="6106370"/>
            <a:ext cx="223067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Lt. Col. Scott Mann</a:t>
            </a:r>
          </a:p>
          <a:p>
            <a:r>
              <a:rPr lang="en-US" sz="1100" i="1" dirty="0"/>
              <a:t>Retired US Army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lacier_iceberg_under_water_hd-wallpaper-1449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01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438" y="1644352"/>
            <a:ext cx="12405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/>
              </a:rPr>
              <a:t>Individual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Clan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510" y="1173475"/>
            <a:ext cx="16081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/>
              </a:rPr>
              <a:t>Achievement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Honor/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Shame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938" y="739450"/>
            <a:ext cx="207280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>
                      <a:alpha val="36000"/>
                    </a:schemeClr>
                  </a:solidFill>
                </a:ln>
                <a:effectLst/>
              </a:rPr>
              <a:t>PP</a:t>
            </a:r>
          </a:p>
          <a:p>
            <a:pPr algn="ctr"/>
            <a:r>
              <a:rPr lang="en-US" sz="2800" b="1" dirty="0">
                <a:ln>
                  <a:solidFill>
                    <a:schemeClr val="bg1">
                      <a:alpha val="36000"/>
                    </a:schemeClr>
                  </a:solidFill>
                </a:ln>
                <a:effectLst/>
              </a:rPr>
              <a:t>Sound Bites</a:t>
            </a:r>
          </a:p>
          <a:p>
            <a:pPr algn="ctr"/>
            <a:r>
              <a:rPr lang="en-US" sz="2800" b="1" dirty="0">
                <a:ln>
                  <a:solidFill>
                    <a:schemeClr val="bg1">
                      <a:alpha val="36000"/>
                    </a:schemeClr>
                  </a:solidFill>
                </a:ln>
                <a:effectLst/>
              </a:rPr>
              <a:t>Speeches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5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2660" y="1192572"/>
            <a:ext cx="10819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/>
              </a:rPr>
              <a:t>Logic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Emotion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427" y="1410222"/>
            <a:ext cx="15140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/>
              </a:rPr>
              <a:t>Transaction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Relationship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8453" y="1331724"/>
            <a:ext cx="132159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/>
              </a:rPr>
              <a:t>What do </a:t>
            </a:r>
          </a:p>
          <a:p>
            <a:pPr algn="ctr"/>
            <a:r>
              <a:rPr lang="en-US" sz="2000" b="1" dirty="0">
                <a:effectLst/>
              </a:rPr>
              <a:t>you think?</a:t>
            </a: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How do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/>
              </a:rPr>
              <a:t>you feel?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56" y="6187113"/>
            <a:ext cx="8594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We have evolved more in the last 250 years than we have in the last 250,000!!!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48563" y="2057600"/>
            <a:ext cx="0" cy="269969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69141" y="1536728"/>
            <a:ext cx="0" cy="3060724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1270" y="1877650"/>
            <a:ext cx="0" cy="196177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13553" y="2077754"/>
            <a:ext cx="0" cy="269969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1400" y="1655726"/>
            <a:ext cx="0" cy="2941726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27587" y="2059281"/>
            <a:ext cx="0" cy="2699695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4" y="930962"/>
            <a:ext cx="8488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47" y="5282059"/>
            <a:ext cx="8488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77572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194</Words>
  <Application>Microsoft Macintosh PowerPoint</Application>
  <PresentationFormat>On-screen Show (4:3)</PresentationFormat>
  <Paragraphs>115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Smith</dc:creator>
  <cp:lastModifiedBy>Greg Smith</cp:lastModifiedBy>
  <cp:revision>17</cp:revision>
  <dcterms:created xsi:type="dcterms:W3CDTF">2015-05-20T00:01:20Z</dcterms:created>
  <dcterms:modified xsi:type="dcterms:W3CDTF">2023-09-08T13:04:48Z</dcterms:modified>
</cp:coreProperties>
</file>