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87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161FB-EB5F-4E4E-AF2E-DE9AC956F0A4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33EA-EDF4-4B02-ACBB-3AC5046FD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13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161FB-EB5F-4E4E-AF2E-DE9AC956F0A4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33EA-EDF4-4B02-ACBB-3AC5046FD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85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161FB-EB5F-4E4E-AF2E-DE9AC956F0A4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33EA-EDF4-4B02-ACBB-3AC5046FD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308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161FB-EB5F-4E4E-AF2E-DE9AC956F0A4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33EA-EDF4-4B02-ACBB-3AC5046FD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172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161FB-EB5F-4E4E-AF2E-DE9AC956F0A4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33EA-EDF4-4B02-ACBB-3AC5046FD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661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161FB-EB5F-4E4E-AF2E-DE9AC956F0A4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33EA-EDF4-4B02-ACBB-3AC5046FD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03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161FB-EB5F-4E4E-AF2E-DE9AC956F0A4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33EA-EDF4-4B02-ACBB-3AC5046FD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350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161FB-EB5F-4E4E-AF2E-DE9AC956F0A4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33EA-EDF4-4B02-ACBB-3AC5046FD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94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161FB-EB5F-4E4E-AF2E-DE9AC956F0A4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33EA-EDF4-4B02-ACBB-3AC5046FD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30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161FB-EB5F-4E4E-AF2E-DE9AC956F0A4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33EA-EDF4-4B02-ACBB-3AC5046FD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30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161FB-EB5F-4E4E-AF2E-DE9AC956F0A4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33EA-EDF4-4B02-ACBB-3AC5046FD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687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161FB-EB5F-4E4E-AF2E-DE9AC956F0A4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633EA-EDF4-4B02-ACBB-3AC5046FD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7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Your resume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Y</a:t>
            </a:r>
            <a:r>
              <a:rPr lang="en-US" sz="2800" dirty="0" smtClean="0"/>
              <a:t>ou send your resume and get no response</a:t>
            </a:r>
            <a:endParaRPr lang="en-US" sz="2800" dirty="0"/>
          </a:p>
          <a:p>
            <a:r>
              <a:rPr lang="en-US" sz="2800" dirty="0" smtClean="0"/>
              <a:t>Today you will learn what happens</a:t>
            </a:r>
          </a:p>
        </p:txBody>
      </p:sp>
    </p:spTree>
    <p:extLst>
      <p:ext uri="{BB962C8B-B14F-4D97-AF65-F5344CB8AC3E}">
        <p14:creationId xmlns:p14="http://schemas.microsoft.com/office/powerpoint/2010/main" val="19455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Everything needed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2000250"/>
            <a:ext cx="714375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13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711" y="457200"/>
            <a:ext cx="8229600" cy="1143000"/>
          </a:xfrm>
        </p:spPr>
        <p:txBody>
          <a:bodyPr/>
          <a:lstStyle/>
          <a:p>
            <a:r>
              <a:rPr lang="en-US" dirty="0" smtClean="0"/>
              <a:t>How it can be found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5562599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/>
              <a:t>Cash Registers</a:t>
            </a:r>
            <a:endParaRPr lang="en-US" sz="4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420155" y="1776334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/>
              <a:t>Meats</a:t>
            </a:r>
            <a:endParaRPr lang="en-US" sz="4400" b="1" i="1" dirty="0"/>
          </a:p>
        </p:txBody>
      </p:sp>
      <p:sp>
        <p:nvSpPr>
          <p:cNvPr id="7" name="TextBox 6"/>
          <p:cNvSpPr txBox="1"/>
          <p:nvPr/>
        </p:nvSpPr>
        <p:spPr>
          <a:xfrm rot="5400000">
            <a:off x="6976054" y="3598096"/>
            <a:ext cx="25145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/>
              <a:t>Produce</a:t>
            </a:r>
            <a:endParaRPr lang="en-US" sz="4400" b="1" i="1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1139279" y="3579852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/>
              <a:t>Dairy</a:t>
            </a:r>
            <a:endParaRPr lang="en-US" sz="4400" b="1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2545775"/>
            <a:ext cx="58674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29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you send a resume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needs it</a:t>
            </a:r>
          </a:p>
          <a:p>
            <a:r>
              <a:rPr lang="en-US" dirty="0" smtClean="0"/>
              <a:t>Who sees it first</a:t>
            </a:r>
          </a:p>
          <a:p>
            <a:r>
              <a:rPr lang="en-US" dirty="0" smtClean="0"/>
              <a:t>What they do with it</a:t>
            </a:r>
          </a:p>
          <a:p>
            <a:r>
              <a:rPr lang="en-US" dirty="0" smtClean="0"/>
              <a:t>What they see</a:t>
            </a:r>
          </a:p>
          <a:p>
            <a:r>
              <a:rPr lang="en-US" dirty="0" smtClean="0"/>
              <a:t>What you want them to see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98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needs it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916390"/>
            <a:ext cx="2619375" cy="1743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114800"/>
            <a:ext cx="2625144" cy="26251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143000"/>
            <a:ext cx="3322755" cy="2644928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800"/>
          </a:xfrm>
        </p:spPr>
        <p:txBody>
          <a:bodyPr/>
          <a:lstStyle/>
          <a:p>
            <a:r>
              <a:rPr lang="en-US" dirty="0" smtClean="0"/>
              <a:t>Hiring Manager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8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sees it first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800"/>
          </a:xfrm>
        </p:spPr>
        <p:txBody>
          <a:bodyPr/>
          <a:lstStyle/>
          <a:p>
            <a:r>
              <a:rPr lang="en-US" dirty="0" smtClean="0"/>
              <a:t>Professional shopper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371859"/>
            <a:ext cx="4953000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2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they do with it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981200"/>
            <a:ext cx="7315200" cy="4111143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229600" cy="685800"/>
          </a:xfrm>
        </p:spPr>
        <p:txBody>
          <a:bodyPr/>
          <a:lstStyle/>
          <a:p>
            <a:r>
              <a:rPr lang="en-US" dirty="0" smtClean="0"/>
              <a:t>They need to turn this: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05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295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Into this: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they do with it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362199"/>
            <a:ext cx="382905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59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they see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71600"/>
            <a:ext cx="2288173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007217"/>
            <a:ext cx="2061957" cy="342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600200"/>
            <a:ext cx="2320695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want them to see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10" y="1371600"/>
            <a:ext cx="2266950" cy="29893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904142"/>
            <a:ext cx="2120900" cy="31558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05000"/>
            <a:ext cx="2438400" cy="326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22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6512" y="1905000"/>
            <a:ext cx="4800600" cy="1371599"/>
          </a:xfrm>
        </p:spPr>
        <p:txBody>
          <a:bodyPr/>
          <a:lstStyle/>
          <a:p>
            <a:r>
              <a:rPr lang="en-US" dirty="0" smtClean="0"/>
              <a:t>Find out what the hiring manager wants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43000" y="4724400"/>
            <a:ext cx="4038600" cy="1294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Make sure human resources finds you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18634"/>
            <a:ext cx="2419350" cy="2419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657600"/>
            <a:ext cx="2198436" cy="294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36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108</Words>
  <Application>Microsoft Office PowerPoint</Application>
  <PresentationFormat>On-screen Show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Your resume</vt:lpstr>
      <vt:lpstr>When you send a resume</vt:lpstr>
      <vt:lpstr>Who needs it</vt:lpstr>
      <vt:lpstr>Who sees it first</vt:lpstr>
      <vt:lpstr>What they do with it</vt:lpstr>
      <vt:lpstr>What they do with it</vt:lpstr>
      <vt:lpstr>What they see</vt:lpstr>
      <vt:lpstr>What you want them to see</vt:lpstr>
      <vt:lpstr>Your goal</vt:lpstr>
      <vt:lpstr>Everything needed</vt:lpstr>
      <vt:lpstr>How it can be found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resume</dc:title>
  <dc:creator>STATE STREET</dc:creator>
  <cp:lastModifiedBy>STATE STREET</cp:lastModifiedBy>
  <cp:revision>14</cp:revision>
  <dcterms:created xsi:type="dcterms:W3CDTF">2016-09-13T16:27:38Z</dcterms:created>
  <dcterms:modified xsi:type="dcterms:W3CDTF">2020-01-03T17:07:32Z</dcterms:modified>
</cp:coreProperties>
</file>