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custShowLst>
    <p:custShow name="Custom Show 1" id="0">
      <p:sldLst>
        <p:sld r:id="rId2"/>
        <p:sld r:id="rId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9FA28-9207-43C8-AFF0-1E35EF012A68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3F91-5BAD-4E5C-BB9C-F73704DE3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3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bddd/autism/dat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E12D-B247-4B65-9370-EA25A96C3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Autism Spectrum Disorder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D06A1-219B-4F60-8CEB-B96E3DCF9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Presenter: Dr. Curtis. Brandon, Sr, Ph.D., Ed.D., Ed.S., M.Ed.</a:t>
            </a:r>
          </a:p>
          <a:p>
            <a:r>
              <a:rPr lang="en-US" dirty="0"/>
              <a:t>Date____________ Location_______________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5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F48E-3B3D-44F3-876A-9E87FFE7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Autism?</a:t>
            </a:r>
            <a:br>
              <a:rPr lang="en-US" dirty="0"/>
            </a:br>
            <a:r>
              <a:rPr lang="en-US" dirty="0"/>
              <a:t>Autism Spectrum Disorder (ASD)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8B34-AC55-4706-88E7-8881DACD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Autism spectrum disorder (ASD) is a broad term used to describe a </a:t>
            </a:r>
            <a:r>
              <a:rPr lang="en-US" dirty="0">
                <a:solidFill>
                  <a:srgbClr val="FF0000"/>
                </a:solidFill>
              </a:rPr>
              <a:t>group of neurodevelopmental disorders</a:t>
            </a:r>
            <a:r>
              <a:rPr lang="en-US" dirty="0"/>
              <a:t>.</a:t>
            </a:r>
          </a:p>
          <a:p>
            <a:r>
              <a:rPr lang="en-US" dirty="0"/>
              <a:t>These disorders are characterized by problems with </a:t>
            </a:r>
            <a:r>
              <a:rPr lang="en-US" dirty="0">
                <a:solidFill>
                  <a:srgbClr val="FF0000"/>
                </a:solidFill>
              </a:rPr>
              <a:t>communication and social interaction.</a:t>
            </a:r>
          </a:p>
          <a:p>
            <a:r>
              <a:rPr lang="en-US" dirty="0"/>
              <a:t>People with ASD often demonstrate restricted, repetitive, and stereotyped interests or patterns of behavior.</a:t>
            </a:r>
          </a:p>
          <a:p>
            <a:r>
              <a:rPr lang="en-US" dirty="0"/>
              <a:t>ASD is found in individuals around the world, regardless of race, culture, or economic background. According to the </a:t>
            </a:r>
            <a:r>
              <a:rPr lang="en-US" dirty="0">
                <a:hlinkClick r:id="rId2"/>
              </a:rPr>
              <a:t>Centers for Disease Control and Prevention (CDC)Trusted Source</a:t>
            </a:r>
            <a:r>
              <a:rPr lang="en-US" dirty="0"/>
              <a:t>, autism does occur more often in boys than in girls, with a 4 to 1 male-to-female ratio.</a:t>
            </a:r>
          </a:p>
          <a:p>
            <a:r>
              <a:rPr lang="en-US" dirty="0"/>
              <a:t>The CDC estimated in 2014 that nearly 1 in 59 children have been identified with ASD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https://www.healthline.com/health/autism. 2005-2019 Healthline Media a Red Ventures Company Therapy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4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259</TotalTime>
  <Words>181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  <vt:variant>
        <vt:lpstr>Custom Shows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Organic</vt:lpstr>
      <vt:lpstr>Autism Spectrum Disorder</vt:lpstr>
      <vt:lpstr>What is Autism? Autism Spectrum Disorder (ASD) 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</dc:title>
  <dc:creator>Main Screen Brandon</dc:creator>
  <cp:lastModifiedBy>Main Screen Brandon</cp:lastModifiedBy>
  <cp:revision>29</cp:revision>
  <dcterms:created xsi:type="dcterms:W3CDTF">2019-12-09T17:07:11Z</dcterms:created>
  <dcterms:modified xsi:type="dcterms:W3CDTF">2019-12-23T14:42:58Z</dcterms:modified>
</cp:coreProperties>
</file>