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F6AA7F1A-DDF9-4ACF-904F-4A2F460F2F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013" y="3935730"/>
            <a:ext cx="4732638" cy="2837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7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26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43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3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1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1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7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3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16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8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34594-ACA3-46CF-AFFC-7DAC73A4848F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676F3-7B7D-4B60-A587-ECAE425D9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49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EF96695D-F70B-4FA5-9610-14374B890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280" y="354044"/>
            <a:ext cx="6709719" cy="3160003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F92149C-7D86-4109-A428-A7F74CFC6955}"/>
              </a:ext>
            </a:extLst>
          </p:cNvPr>
          <p:cNvSpPr txBox="1"/>
          <p:nvPr/>
        </p:nvSpPr>
        <p:spPr>
          <a:xfrm>
            <a:off x="487456" y="3526368"/>
            <a:ext cx="5777736" cy="32694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300000"/>
              </a:lnSpc>
            </a:pPr>
            <a:r>
              <a:rPr lang="en-US" dirty="0"/>
              <a:t>Great Lakes Beer Battered Haddock Platter…………………..$16</a:t>
            </a:r>
          </a:p>
          <a:p>
            <a:pPr>
              <a:lnSpc>
                <a:spcPct val="300000"/>
              </a:lnSpc>
            </a:pPr>
            <a:r>
              <a:rPr lang="en-US" dirty="0"/>
              <a:t>Great Lakes Beer Battered Lake Perch Platter………………..$23</a:t>
            </a:r>
          </a:p>
          <a:p>
            <a:pPr>
              <a:lnSpc>
                <a:spcPct val="300000"/>
              </a:lnSpc>
            </a:pPr>
            <a:r>
              <a:rPr lang="en-US" dirty="0"/>
              <a:t>Great Lakes Beer Battered Walleye Platter…………………….$23</a:t>
            </a:r>
          </a:p>
          <a:p>
            <a:pPr>
              <a:lnSpc>
                <a:spcPct val="300000"/>
              </a:lnSpc>
            </a:pPr>
            <a:r>
              <a:rPr lang="en-US" dirty="0"/>
              <a:t>Fresh Salmon………………………………………………………………...$25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89ED77B-B091-4224-826F-BE758FD0BD48}"/>
              </a:ext>
            </a:extLst>
          </p:cNvPr>
          <p:cNvSpPr txBox="1"/>
          <p:nvPr/>
        </p:nvSpPr>
        <p:spPr>
          <a:xfrm>
            <a:off x="15090" y="8393514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Fish Fry Available - Broiled or Gluten free upon request.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1ACDA6-A6E9-4C6C-B3DD-290414C7A71E}"/>
              </a:ext>
            </a:extLst>
          </p:cNvPr>
          <p:cNvSpPr txBox="1"/>
          <p:nvPr/>
        </p:nvSpPr>
        <p:spPr>
          <a:xfrm>
            <a:off x="667527" y="3978213"/>
            <a:ext cx="5004487" cy="608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1600" dirty="0"/>
              <a:t>* Served with homemade coleslaw and hand cut fries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7EC5DA3-A696-4E8C-A832-23C15FE15C00}"/>
              </a:ext>
            </a:extLst>
          </p:cNvPr>
          <p:cNvSpPr txBox="1"/>
          <p:nvPr/>
        </p:nvSpPr>
        <p:spPr>
          <a:xfrm>
            <a:off x="667527" y="4787068"/>
            <a:ext cx="5004487" cy="608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1600" dirty="0"/>
              <a:t>* Served with homemade coleslaw and hand cut fries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EBA5A41-2909-49DF-8D42-C697665EED0B}"/>
              </a:ext>
            </a:extLst>
          </p:cNvPr>
          <p:cNvSpPr txBox="1"/>
          <p:nvPr/>
        </p:nvSpPr>
        <p:spPr>
          <a:xfrm>
            <a:off x="667526" y="5595923"/>
            <a:ext cx="5004487" cy="608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1600" dirty="0"/>
              <a:t>* Served with homemade coleslaw and hand cut fries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0B6F3B-1E53-4F7B-8D24-53D09B806BC7}"/>
              </a:ext>
            </a:extLst>
          </p:cNvPr>
          <p:cNvSpPr txBox="1"/>
          <p:nvPr/>
        </p:nvSpPr>
        <p:spPr>
          <a:xfrm>
            <a:off x="667525" y="6482463"/>
            <a:ext cx="5263012" cy="608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sz="1600" dirty="0"/>
              <a:t>* Grilled or blackened, served with your choice of two sides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53F5AD-DB36-4EF1-8C22-261166733785}"/>
              </a:ext>
            </a:extLst>
          </p:cNvPr>
          <p:cNvSpPr txBox="1"/>
          <p:nvPr/>
        </p:nvSpPr>
        <p:spPr>
          <a:xfrm>
            <a:off x="-424" y="7461762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Ask your server for our Catch of the Day Fresh Fish Specials </a:t>
            </a:r>
          </a:p>
          <a:p>
            <a:pPr algn="ctr"/>
            <a:r>
              <a:rPr lang="en-US" sz="1600" dirty="0"/>
              <a:t>or look at our Menu for multiple Seafood options!</a:t>
            </a:r>
          </a:p>
          <a:p>
            <a:pPr algn="ctr"/>
            <a:endParaRPr lang="en-US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332486-8ED9-411A-8A03-9074D2906096}"/>
              </a:ext>
            </a:extLst>
          </p:cNvPr>
          <p:cNvSpPr txBox="1"/>
          <p:nvPr/>
        </p:nvSpPr>
        <p:spPr>
          <a:xfrm>
            <a:off x="15090" y="3105498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Ash Wednesday &amp; Fridays during Lent</a:t>
            </a:r>
          </a:p>
          <a:p>
            <a:pPr algn="ctr"/>
            <a:r>
              <a:rPr lang="en-US" b="1" dirty="0"/>
              <a:t>Dine In or Take Out</a:t>
            </a:r>
          </a:p>
          <a:p>
            <a:pPr algn="ctr"/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2FABCF-E7B0-4AAA-985B-5BE2CA10E2C4}"/>
              </a:ext>
            </a:extLst>
          </p:cNvPr>
          <p:cNvSpPr txBox="1"/>
          <p:nvPr/>
        </p:nvSpPr>
        <p:spPr>
          <a:xfrm>
            <a:off x="5131521" y="510901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AA0842-85A8-4300-B2C8-28DD81BE0745}"/>
              </a:ext>
            </a:extLst>
          </p:cNvPr>
          <p:cNvSpPr txBox="1"/>
          <p:nvPr/>
        </p:nvSpPr>
        <p:spPr>
          <a:xfrm>
            <a:off x="5131521" y="595227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**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2D95865-A233-4229-9E1F-69C485BF0604}"/>
              </a:ext>
            </a:extLst>
          </p:cNvPr>
          <p:cNvSpPr txBox="1"/>
          <p:nvPr/>
        </p:nvSpPr>
        <p:spPr>
          <a:xfrm>
            <a:off x="-424" y="8848213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** When Available - limited fresh supply</a:t>
            </a:r>
          </a:p>
        </p:txBody>
      </p:sp>
    </p:spTree>
    <p:extLst>
      <p:ext uri="{BB962C8B-B14F-4D97-AF65-F5344CB8AC3E}">
        <p14:creationId xmlns:p14="http://schemas.microsoft.com/office/powerpoint/2010/main" val="1166584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2410</TotalTime>
  <Words>121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Johnson (kevinjoh)</dc:creator>
  <cp:lastModifiedBy>Kevin Johnson (kevinjoh)</cp:lastModifiedBy>
  <cp:revision>12</cp:revision>
  <dcterms:created xsi:type="dcterms:W3CDTF">2020-02-23T19:14:29Z</dcterms:created>
  <dcterms:modified xsi:type="dcterms:W3CDTF">2021-02-15T16:46:07Z</dcterms:modified>
</cp:coreProperties>
</file>