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2" d="100"/>
          <a:sy n="62" d="100"/>
        </p:scale>
        <p:origin x="240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0CD96-6949-441B-93C3-67004C337C74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AC664-8930-48FE-B671-2AB6CC77E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115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0CD96-6949-441B-93C3-67004C337C74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AC664-8930-48FE-B671-2AB6CC77E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791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0CD96-6949-441B-93C3-67004C337C74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AC664-8930-48FE-B671-2AB6CC77E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253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0CD96-6949-441B-93C3-67004C337C74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AC664-8930-48FE-B671-2AB6CC77E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994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0CD96-6949-441B-93C3-67004C337C74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AC664-8930-48FE-B671-2AB6CC77E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222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0CD96-6949-441B-93C3-67004C337C74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AC664-8930-48FE-B671-2AB6CC77E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424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0CD96-6949-441B-93C3-67004C337C74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AC664-8930-48FE-B671-2AB6CC77E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47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0CD96-6949-441B-93C3-67004C337C74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AC664-8930-48FE-B671-2AB6CC77E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488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0CD96-6949-441B-93C3-67004C337C74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AC664-8930-48FE-B671-2AB6CC77E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948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0CD96-6949-441B-93C3-67004C337C74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AC664-8930-48FE-B671-2AB6CC77E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722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0CD96-6949-441B-93C3-67004C337C74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AC664-8930-48FE-B671-2AB6CC77E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261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80CD96-6949-441B-93C3-67004C337C74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CAC664-8930-48FE-B671-2AB6CC77E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344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EAABB12-2B24-4EE2-B0D0-42A00BA944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6857999" cy="9144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59751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Johnson (kevinjoh)</dc:creator>
  <cp:lastModifiedBy>Kevin Johnson (kevinjoh)</cp:lastModifiedBy>
  <cp:revision>4</cp:revision>
  <cp:lastPrinted>2022-06-16T16:06:49Z</cp:lastPrinted>
  <dcterms:created xsi:type="dcterms:W3CDTF">2018-12-13T15:44:58Z</dcterms:created>
  <dcterms:modified xsi:type="dcterms:W3CDTF">2022-06-16T16:06:55Z</dcterms:modified>
</cp:coreProperties>
</file>