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20"/>
  </p:notesMasterIdLst>
  <p:sldIdLst>
    <p:sldId id="256" r:id="rId2"/>
    <p:sldId id="257" r:id="rId3"/>
    <p:sldId id="258" r:id="rId4"/>
    <p:sldId id="266" r:id="rId5"/>
    <p:sldId id="267" r:id="rId6"/>
    <p:sldId id="263" r:id="rId7"/>
    <p:sldId id="269" r:id="rId8"/>
    <p:sldId id="264" r:id="rId9"/>
    <p:sldId id="270" r:id="rId10"/>
    <p:sldId id="265" r:id="rId11"/>
    <p:sldId id="272" r:id="rId12"/>
    <p:sldId id="271" r:id="rId13"/>
    <p:sldId id="273" r:id="rId14"/>
    <p:sldId id="261" r:id="rId15"/>
    <p:sldId id="274" r:id="rId16"/>
    <p:sldId id="259" r:id="rId17"/>
    <p:sldId id="260" r:id="rId18"/>
    <p:sldId id="2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3"/>
    <p:restoredTop sz="86437"/>
  </p:normalViewPr>
  <p:slideViewPr>
    <p:cSldViewPr snapToGrid="0" snapToObjects="1">
      <p:cViewPr>
        <p:scale>
          <a:sx n="61" d="100"/>
          <a:sy n="61" d="100"/>
        </p:scale>
        <p:origin x="1344" y="1064"/>
      </p:cViewPr>
      <p:guideLst/>
    </p:cSldViewPr>
  </p:slideViewPr>
  <p:outlineViewPr>
    <p:cViewPr>
      <p:scale>
        <a:sx n="33" d="100"/>
        <a:sy n="33" d="100"/>
      </p:scale>
      <p:origin x="0" y="-12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65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44A685-6EA7-453F-B7E1-2070A4AC887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B9E1F5-C055-4A65-B81D-9C32FC668F2E}">
      <dgm:prSet/>
      <dgm:spPr/>
      <dgm:t>
        <a:bodyPr/>
        <a:lstStyle/>
        <a:p>
          <a:r>
            <a:rPr lang="en-US" b="1" u="sng" dirty="0"/>
            <a:t>Seeing Your Dog:  </a:t>
          </a:r>
          <a:r>
            <a:rPr lang="en-US" u="none" dirty="0"/>
            <a:t>Body Language, Critical Periods, Categories of</a:t>
          </a:r>
          <a:r>
            <a:rPr lang="en-US" u="sng" dirty="0"/>
            <a:t> </a:t>
          </a:r>
          <a:r>
            <a:rPr lang="en-US" u="none" dirty="0"/>
            <a:t>Socialization</a:t>
          </a:r>
        </a:p>
      </dgm:t>
    </dgm:pt>
    <dgm:pt modelId="{86E1FC05-BE80-447E-83DF-4242FC72A59C}" type="parTrans" cxnId="{FEA305D2-3458-42A7-B4F6-B9C70FEA7095}">
      <dgm:prSet/>
      <dgm:spPr/>
      <dgm:t>
        <a:bodyPr/>
        <a:lstStyle/>
        <a:p>
          <a:endParaRPr lang="en-US"/>
        </a:p>
      </dgm:t>
    </dgm:pt>
    <dgm:pt modelId="{F039F786-FAEB-47CD-8598-CA985000F783}" type="sibTrans" cxnId="{FEA305D2-3458-42A7-B4F6-B9C70FEA7095}">
      <dgm:prSet/>
      <dgm:spPr/>
      <dgm:t>
        <a:bodyPr/>
        <a:lstStyle/>
        <a:p>
          <a:endParaRPr lang="en-US"/>
        </a:p>
      </dgm:t>
    </dgm:pt>
    <dgm:pt modelId="{C2B0D91D-2E5F-4D2D-BD7B-58A0677370AF}">
      <dgm:prSet/>
      <dgm:spPr/>
      <dgm:t>
        <a:bodyPr/>
        <a:lstStyle/>
        <a:p>
          <a:r>
            <a:rPr lang="en-US" b="1" u="sng" dirty="0"/>
            <a:t>Building Trust:  </a:t>
          </a:r>
          <a:r>
            <a:rPr lang="en-US" dirty="0"/>
            <a:t>Taking Treats, Eye Contact, Approach and Follow, Touch, Food Bowl</a:t>
          </a:r>
        </a:p>
      </dgm:t>
    </dgm:pt>
    <dgm:pt modelId="{3E10E520-C6B4-4C53-9D4F-F36F03226702}" type="parTrans" cxnId="{E5440C12-253F-463C-940A-2D81C0112F3F}">
      <dgm:prSet/>
      <dgm:spPr/>
      <dgm:t>
        <a:bodyPr/>
        <a:lstStyle/>
        <a:p>
          <a:endParaRPr lang="en-US"/>
        </a:p>
      </dgm:t>
    </dgm:pt>
    <dgm:pt modelId="{26972760-1BE7-406A-A115-00F9E2CD9D37}" type="sibTrans" cxnId="{E5440C12-253F-463C-940A-2D81C0112F3F}">
      <dgm:prSet/>
      <dgm:spPr/>
      <dgm:t>
        <a:bodyPr/>
        <a:lstStyle/>
        <a:p>
          <a:endParaRPr lang="en-US"/>
        </a:p>
      </dgm:t>
    </dgm:pt>
    <dgm:pt modelId="{60BEAB23-4D81-42A9-B54D-8C836A874AC0}">
      <dgm:prSet/>
      <dgm:spPr/>
      <dgm:t>
        <a:bodyPr/>
        <a:lstStyle/>
        <a:p>
          <a:r>
            <a:rPr lang="en-US" b="1" u="sng" dirty="0"/>
            <a:t>R+ Training:</a:t>
          </a:r>
          <a:r>
            <a:rPr lang="en-US" u="none" dirty="0"/>
            <a:t>  </a:t>
          </a:r>
          <a:r>
            <a:rPr lang="en-US" dirty="0"/>
            <a:t>Marking, Capturing, Delivery, Collar Touch, Cueing</a:t>
          </a:r>
        </a:p>
      </dgm:t>
    </dgm:pt>
    <dgm:pt modelId="{9E12A6DD-01FC-4B1C-8048-B610D5027AFF}" type="parTrans" cxnId="{683AA948-DC14-4AD4-80BB-60BDB3DE6656}">
      <dgm:prSet/>
      <dgm:spPr/>
      <dgm:t>
        <a:bodyPr/>
        <a:lstStyle/>
        <a:p>
          <a:endParaRPr lang="en-US"/>
        </a:p>
      </dgm:t>
    </dgm:pt>
    <dgm:pt modelId="{650DF8A3-92ED-4BD5-80A5-949370049385}" type="sibTrans" cxnId="{683AA948-DC14-4AD4-80BB-60BDB3DE6656}">
      <dgm:prSet/>
      <dgm:spPr/>
      <dgm:t>
        <a:bodyPr/>
        <a:lstStyle/>
        <a:p>
          <a:endParaRPr lang="en-US"/>
        </a:p>
      </dgm:t>
    </dgm:pt>
    <dgm:pt modelId="{F17FA8C2-5298-4F6D-A12C-C620EC6F89D8}">
      <dgm:prSet/>
      <dgm:spPr/>
      <dgm:t>
        <a:bodyPr/>
        <a:lstStyle/>
        <a:p>
          <a:r>
            <a:rPr lang="en-US" b="1" u="sng" dirty="0"/>
            <a:t>Building Confidence with Environmental Enrichment:</a:t>
          </a:r>
          <a:r>
            <a:rPr lang="en-US" b="0" u="none" dirty="0"/>
            <a:t>  </a:t>
          </a:r>
          <a:r>
            <a:rPr lang="en-US" dirty="0"/>
            <a:t>Variety of Examples</a:t>
          </a:r>
        </a:p>
      </dgm:t>
    </dgm:pt>
    <dgm:pt modelId="{C199441E-8677-441D-8032-E920B1A51649}" type="parTrans" cxnId="{23649ED1-D05C-4847-AC7D-427E7B51EB48}">
      <dgm:prSet/>
      <dgm:spPr/>
      <dgm:t>
        <a:bodyPr/>
        <a:lstStyle/>
        <a:p>
          <a:endParaRPr lang="en-US"/>
        </a:p>
      </dgm:t>
    </dgm:pt>
    <dgm:pt modelId="{FCD136B0-BB1B-4DEF-9D38-0964ABD1D368}" type="sibTrans" cxnId="{23649ED1-D05C-4847-AC7D-427E7B51EB48}">
      <dgm:prSet/>
      <dgm:spPr/>
      <dgm:t>
        <a:bodyPr/>
        <a:lstStyle/>
        <a:p>
          <a:endParaRPr lang="en-US"/>
        </a:p>
      </dgm:t>
    </dgm:pt>
    <dgm:pt modelId="{EA23D60C-B7F1-4CFB-9466-216D36D61964}">
      <dgm:prSet/>
      <dgm:spPr/>
      <dgm:t>
        <a:bodyPr/>
        <a:lstStyle/>
        <a:p>
          <a:r>
            <a:rPr lang="en-US" b="1" u="sng" dirty="0"/>
            <a:t>Look at That:</a:t>
          </a:r>
          <a:r>
            <a:rPr lang="en-US" b="0" u="none" dirty="0"/>
            <a:t>  </a:t>
          </a:r>
          <a:r>
            <a:rPr lang="en-US" dirty="0"/>
            <a:t> Objects, People, Sounds, Leash Pressure Training</a:t>
          </a:r>
        </a:p>
      </dgm:t>
    </dgm:pt>
    <dgm:pt modelId="{9134EE34-E1F1-406B-A147-C6D0687AE2DB}" type="parTrans" cxnId="{A19DD0D3-CC02-4D93-A7D0-0297CB469D5A}">
      <dgm:prSet/>
      <dgm:spPr/>
      <dgm:t>
        <a:bodyPr/>
        <a:lstStyle/>
        <a:p>
          <a:endParaRPr lang="en-US"/>
        </a:p>
      </dgm:t>
    </dgm:pt>
    <dgm:pt modelId="{42C87009-FFCD-4C00-81AE-502178583AF4}" type="sibTrans" cxnId="{A19DD0D3-CC02-4D93-A7D0-0297CB469D5A}">
      <dgm:prSet/>
      <dgm:spPr/>
      <dgm:t>
        <a:bodyPr/>
        <a:lstStyle/>
        <a:p>
          <a:endParaRPr lang="en-US"/>
        </a:p>
      </dgm:t>
    </dgm:pt>
    <dgm:pt modelId="{659FCE1D-72A2-4167-BAB6-E7549AE949D3}">
      <dgm:prSet/>
      <dgm:spPr/>
      <dgm:t>
        <a:bodyPr/>
        <a:lstStyle/>
        <a:p>
          <a:r>
            <a:rPr lang="en-US" b="1" u="sng" dirty="0"/>
            <a:t>Active Socialization:  </a:t>
          </a:r>
          <a:r>
            <a:rPr lang="en-US" dirty="0"/>
            <a:t>Approach &amp; Retreat With Objects, People, Sounds, Check it</a:t>
          </a:r>
        </a:p>
      </dgm:t>
    </dgm:pt>
    <dgm:pt modelId="{8AC243EA-FC05-4050-B0AA-C786A1429820}" type="parTrans" cxnId="{12F521E6-CFD9-45A6-B13C-C2C8BECE669B}">
      <dgm:prSet/>
      <dgm:spPr/>
      <dgm:t>
        <a:bodyPr/>
        <a:lstStyle/>
        <a:p>
          <a:endParaRPr lang="en-US"/>
        </a:p>
      </dgm:t>
    </dgm:pt>
    <dgm:pt modelId="{F8937CF7-BC02-42C8-911C-461FFA705D53}" type="sibTrans" cxnId="{12F521E6-CFD9-45A6-B13C-C2C8BECE669B}">
      <dgm:prSet/>
      <dgm:spPr/>
      <dgm:t>
        <a:bodyPr/>
        <a:lstStyle/>
        <a:p>
          <a:endParaRPr lang="en-US"/>
        </a:p>
      </dgm:t>
    </dgm:pt>
    <dgm:pt modelId="{15B040EC-0D90-8246-B0FC-F910E5DC7D5E}" type="pres">
      <dgm:prSet presAssocID="{7744A685-6EA7-453F-B7E1-2070A4AC8879}" presName="Name0" presStyleCnt="0">
        <dgm:presLayoutVars>
          <dgm:dir/>
          <dgm:resizeHandles val="exact"/>
        </dgm:presLayoutVars>
      </dgm:prSet>
      <dgm:spPr/>
    </dgm:pt>
    <dgm:pt modelId="{73F5FB24-C748-E143-894B-37CE9CD2AD46}" type="pres">
      <dgm:prSet presAssocID="{42B9E1F5-C055-4A65-B81D-9C32FC668F2E}" presName="node" presStyleLbl="node1" presStyleIdx="0" presStyleCnt="6">
        <dgm:presLayoutVars>
          <dgm:bulletEnabled val="1"/>
        </dgm:presLayoutVars>
      </dgm:prSet>
      <dgm:spPr/>
    </dgm:pt>
    <dgm:pt modelId="{9DED5FBF-1710-154B-A0F9-14F8E531C378}" type="pres">
      <dgm:prSet presAssocID="{F039F786-FAEB-47CD-8598-CA985000F783}" presName="sibTrans" presStyleLbl="sibTrans1D1" presStyleIdx="0" presStyleCnt="5"/>
      <dgm:spPr/>
    </dgm:pt>
    <dgm:pt modelId="{4879FF17-9939-274F-A9DB-5A85991B8D6A}" type="pres">
      <dgm:prSet presAssocID="{F039F786-FAEB-47CD-8598-CA985000F783}" presName="connectorText" presStyleLbl="sibTrans1D1" presStyleIdx="0" presStyleCnt="5"/>
      <dgm:spPr/>
    </dgm:pt>
    <dgm:pt modelId="{BD274270-4497-CC4A-AAE8-50846EECE7CC}" type="pres">
      <dgm:prSet presAssocID="{C2B0D91D-2E5F-4D2D-BD7B-58A0677370AF}" presName="node" presStyleLbl="node1" presStyleIdx="1" presStyleCnt="6">
        <dgm:presLayoutVars>
          <dgm:bulletEnabled val="1"/>
        </dgm:presLayoutVars>
      </dgm:prSet>
      <dgm:spPr/>
    </dgm:pt>
    <dgm:pt modelId="{DECCDFAA-20F3-8F4B-8997-C751A1A21CD2}" type="pres">
      <dgm:prSet presAssocID="{26972760-1BE7-406A-A115-00F9E2CD9D37}" presName="sibTrans" presStyleLbl="sibTrans1D1" presStyleIdx="1" presStyleCnt="5"/>
      <dgm:spPr/>
    </dgm:pt>
    <dgm:pt modelId="{F54A1D83-7D71-BB46-9CC6-DEE8FFD13DD5}" type="pres">
      <dgm:prSet presAssocID="{26972760-1BE7-406A-A115-00F9E2CD9D37}" presName="connectorText" presStyleLbl="sibTrans1D1" presStyleIdx="1" presStyleCnt="5"/>
      <dgm:spPr/>
    </dgm:pt>
    <dgm:pt modelId="{43258C63-A6CA-7B42-AB37-DF3A39C3D2B8}" type="pres">
      <dgm:prSet presAssocID="{60BEAB23-4D81-42A9-B54D-8C836A874AC0}" presName="node" presStyleLbl="node1" presStyleIdx="2" presStyleCnt="6">
        <dgm:presLayoutVars>
          <dgm:bulletEnabled val="1"/>
        </dgm:presLayoutVars>
      </dgm:prSet>
      <dgm:spPr/>
    </dgm:pt>
    <dgm:pt modelId="{6F57212F-1C19-7B41-A14D-0873503F92EB}" type="pres">
      <dgm:prSet presAssocID="{650DF8A3-92ED-4BD5-80A5-949370049385}" presName="sibTrans" presStyleLbl="sibTrans1D1" presStyleIdx="2" presStyleCnt="5"/>
      <dgm:spPr/>
    </dgm:pt>
    <dgm:pt modelId="{A8CCCFF5-8D5B-EF43-8445-015FD9A44B49}" type="pres">
      <dgm:prSet presAssocID="{650DF8A3-92ED-4BD5-80A5-949370049385}" presName="connectorText" presStyleLbl="sibTrans1D1" presStyleIdx="2" presStyleCnt="5"/>
      <dgm:spPr/>
    </dgm:pt>
    <dgm:pt modelId="{23E81FCA-FEDA-4E49-BEE3-DEED44404DB0}" type="pres">
      <dgm:prSet presAssocID="{F17FA8C2-5298-4F6D-A12C-C620EC6F89D8}" presName="node" presStyleLbl="node1" presStyleIdx="3" presStyleCnt="6">
        <dgm:presLayoutVars>
          <dgm:bulletEnabled val="1"/>
        </dgm:presLayoutVars>
      </dgm:prSet>
      <dgm:spPr/>
    </dgm:pt>
    <dgm:pt modelId="{648C3ECF-24F1-414B-B0A0-AE2E0A2029AE}" type="pres">
      <dgm:prSet presAssocID="{FCD136B0-BB1B-4DEF-9D38-0964ABD1D368}" presName="sibTrans" presStyleLbl="sibTrans1D1" presStyleIdx="3" presStyleCnt="5"/>
      <dgm:spPr/>
    </dgm:pt>
    <dgm:pt modelId="{42DC3F8A-E441-074C-B189-116419903350}" type="pres">
      <dgm:prSet presAssocID="{FCD136B0-BB1B-4DEF-9D38-0964ABD1D368}" presName="connectorText" presStyleLbl="sibTrans1D1" presStyleIdx="3" presStyleCnt="5"/>
      <dgm:spPr/>
    </dgm:pt>
    <dgm:pt modelId="{2CC1A4DA-3E47-EF42-B4A2-711E94BF12FC}" type="pres">
      <dgm:prSet presAssocID="{EA23D60C-B7F1-4CFB-9466-216D36D61964}" presName="node" presStyleLbl="node1" presStyleIdx="4" presStyleCnt="6">
        <dgm:presLayoutVars>
          <dgm:bulletEnabled val="1"/>
        </dgm:presLayoutVars>
      </dgm:prSet>
      <dgm:spPr/>
    </dgm:pt>
    <dgm:pt modelId="{B4954D51-5240-0640-9B7D-9D2F3405D201}" type="pres">
      <dgm:prSet presAssocID="{42C87009-FFCD-4C00-81AE-502178583AF4}" presName="sibTrans" presStyleLbl="sibTrans1D1" presStyleIdx="4" presStyleCnt="5"/>
      <dgm:spPr/>
    </dgm:pt>
    <dgm:pt modelId="{F6495A62-0C65-5D4F-A1C5-EB7391468E95}" type="pres">
      <dgm:prSet presAssocID="{42C87009-FFCD-4C00-81AE-502178583AF4}" presName="connectorText" presStyleLbl="sibTrans1D1" presStyleIdx="4" presStyleCnt="5"/>
      <dgm:spPr/>
    </dgm:pt>
    <dgm:pt modelId="{10BAFDD4-72AE-2E46-814C-09E14106817A}" type="pres">
      <dgm:prSet presAssocID="{659FCE1D-72A2-4167-BAB6-E7549AE949D3}" presName="node" presStyleLbl="node1" presStyleIdx="5" presStyleCnt="6">
        <dgm:presLayoutVars>
          <dgm:bulletEnabled val="1"/>
        </dgm:presLayoutVars>
      </dgm:prSet>
      <dgm:spPr/>
    </dgm:pt>
  </dgm:ptLst>
  <dgm:cxnLst>
    <dgm:cxn modelId="{2CDBBF00-2535-8341-9DD8-7140D80776B7}" type="presOf" srcId="{650DF8A3-92ED-4BD5-80A5-949370049385}" destId="{A8CCCFF5-8D5B-EF43-8445-015FD9A44B49}" srcOrd="1" destOrd="0" presId="urn:microsoft.com/office/officeart/2016/7/layout/RepeatingBendingProcessNew"/>
    <dgm:cxn modelId="{70624201-149E-F645-AE48-6F06960DF81F}" type="presOf" srcId="{FCD136B0-BB1B-4DEF-9D38-0964ABD1D368}" destId="{42DC3F8A-E441-074C-B189-116419903350}" srcOrd="1" destOrd="0" presId="urn:microsoft.com/office/officeart/2016/7/layout/RepeatingBendingProcessNew"/>
    <dgm:cxn modelId="{C850230C-0D02-A945-97D9-D343F6921F03}" type="presOf" srcId="{FCD136B0-BB1B-4DEF-9D38-0964ABD1D368}" destId="{648C3ECF-24F1-414B-B0A0-AE2E0A2029AE}" srcOrd="0" destOrd="0" presId="urn:microsoft.com/office/officeart/2016/7/layout/RepeatingBendingProcessNew"/>
    <dgm:cxn modelId="{E5440C12-253F-463C-940A-2D81C0112F3F}" srcId="{7744A685-6EA7-453F-B7E1-2070A4AC8879}" destId="{C2B0D91D-2E5F-4D2D-BD7B-58A0677370AF}" srcOrd="1" destOrd="0" parTransId="{3E10E520-C6B4-4C53-9D4F-F36F03226702}" sibTransId="{26972760-1BE7-406A-A115-00F9E2CD9D37}"/>
    <dgm:cxn modelId="{683AA948-DC14-4AD4-80BB-60BDB3DE6656}" srcId="{7744A685-6EA7-453F-B7E1-2070A4AC8879}" destId="{60BEAB23-4D81-42A9-B54D-8C836A874AC0}" srcOrd="2" destOrd="0" parTransId="{9E12A6DD-01FC-4B1C-8048-B610D5027AFF}" sibTransId="{650DF8A3-92ED-4BD5-80A5-949370049385}"/>
    <dgm:cxn modelId="{51E97050-B791-A749-95E0-F85478DA2CC5}" type="presOf" srcId="{7744A685-6EA7-453F-B7E1-2070A4AC8879}" destId="{15B040EC-0D90-8246-B0FC-F910E5DC7D5E}" srcOrd="0" destOrd="0" presId="urn:microsoft.com/office/officeart/2016/7/layout/RepeatingBendingProcessNew"/>
    <dgm:cxn modelId="{140B8157-3B47-744C-A3F4-5B09C4421701}" type="presOf" srcId="{EA23D60C-B7F1-4CFB-9466-216D36D61964}" destId="{2CC1A4DA-3E47-EF42-B4A2-711E94BF12FC}" srcOrd="0" destOrd="0" presId="urn:microsoft.com/office/officeart/2016/7/layout/RepeatingBendingProcessNew"/>
    <dgm:cxn modelId="{E3AC655C-555F-3542-9B0C-066C551E6898}" type="presOf" srcId="{659FCE1D-72A2-4167-BAB6-E7549AE949D3}" destId="{10BAFDD4-72AE-2E46-814C-09E14106817A}" srcOrd="0" destOrd="0" presId="urn:microsoft.com/office/officeart/2016/7/layout/RepeatingBendingProcessNew"/>
    <dgm:cxn modelId="{655DF067-238A-3A4A-B059-8C678B95089F}" type="presOf" srcId="{42C87009-FFCD-4C00-81AE-502178583AF4}" destId="{B4954D51-5240-0640-9B7D-9D2F3405D201}" srcOrd="0" destOrd="0" presId="urn:microsoft.com/office/officeart/2016/7/layout/RepeatingBendingProcessNew"/>
    <dgm:cxn modelId="{B49E8A6C-D797-A048-952B-32955CD651C4}" type="presOf" srcId="{26972760-1BE7-406A-A115-00F9E2CD9D37}" destId="{DECCDFAA-20F3-8F4B-8997-C751A1A21CD2}" srcOrd="0" destOrd="0" presId="urn:microsoft.com/office/officeart/2016/7/layout/RepeatingBendingProcessNew"/>
    <dgm:cxn modelId="{DDC56470-D5C8-6D4A-82E8-5CE0C29221F5}" type="presOf" srcId="{F17FA8C2-5298-4F6D-A12C-C620EC6F89D8}" destId="{23E81FCA-FEDA-4E49-BEE3-DEED44404DB0}" srcOrd="0" destOrd="0" presId="urn:microsoft.com/office/officeart/2016/7/layout/RepeatingBendingProcessNew"/>
    <dgm:cxn modelId="{0BE4D271-3ACD-C248-9D7F-D42217ADC07B}" type="presOf" srcId="{F039F786-FAEB-47CD-8598-CA985000F783}" destId="{4879FF17-9939-274F-A9DB-5A85991B8D6A}" srcOrd="1" destOrd="0" presId="urn:microsoft.com/office/officeart/2016/7/layout/RepeatingBendingProcessNew"/>
    <dgm:cxn modelId="{3090247D-0B9A-4146-BD3A-CCD90E9D50ED}" type="presOf" srcId="{60BEAB23-4D81-42A9-B54D-8C836A874AC0}" destId="{43258C63-A6CA-7B42-AB37-DF3A39C3D2B8}" srcOrd="0" destOrd="0" presId="urn:microsoft.com/office/officeart/2016/7/layout/RepeatingBendingProcessNew"/>
    <dgm:cxn modelId="{4E678A8D-BD99-6C42-8969-2CE11A91A879}" type="presOf" srcId="{650DF8A3-92ED-4BD5-80A5-949370049385}" destId="{6F57212F-1C19-7B41-A14D-0873503F92EB}" srcOrd="0" destOrd="0" presId="urn:microsoft.com/office/officeart/2016/7/layout/RepeatingBendingProcessNew"/>
    <dgm:cxn modelId="{80B41098-628E-DB40-AF5A-82EBEE55DCFF}" type="presOf" srcId="{42B9E1F5-C055-4A65-B81D-9C32FC668F2E}" destId="{73F5FB24-C748-E143-894B-37CE9CD2AD46}" srcOrd="0" destOrd="0" presId="urn:microsoft.com/office/officeart/2016/7/layout/RepeatingBendingProcessNew"/>
    <dgm:cxn modelId="{159C89A5-40EC-944A-B7BE-74DEF29F6918}" type="presOf" srcId="{42C87009-FFCD-4C00-81AE-502178583AF4}" destId="{F6495A62-0C65-5D4F-A1C5-EB7391468E95}" srcOrd="1" destOrd="0" presId="urn:microsoft.com/office/officeart/2016/7/layout/RepeatingBendingProcessNew"/>
    <dgm:cxn modelId="{30E4DAAC-B2D4-0445-A6B1-20976B68FC38}" type="presOf" srcId="{26972760-1BE7-406A-A115-00F9E2CD9D37}" destId="{F54A1D83-7D71-BB46-9CC6-DEE8FFD13DD5}" srcOrd="1" destOrd="0" presId="urn:microsoft.com/office/officeart/2016/7/layout/RepeatingBendingProcessNew"/>
    <dgm:cxn modelId="{0D73F9CF-57A9-B54C-B021-9BE84663C260}" type="presOf" srcId="{F039F786-FAEB-47CD-8598-CA985000F783}" destId="{9DED5FBF-1710-154B-A0F9-14F8E531C378}" srcOrd="0" destOrd="0" presId="urn:microsoft.com/office/officeart/2016/7/layout/RepeatingBendingProcessNew"/>
    <dgm:cxn modelId="{23649ED1-D05C-4847-AC7D-427E7B51EB48}" srcId="{7744A685-6EA7-453F-B7E1-2070A4AC8879}" destId="{F17FA8C2-5298-4F6D-A12C-C620EC6F89D8}" srcOrd="3" destOrd="0" parTransId="{C199441E-8677-441D-8032-E920B1A51649}" sibTransId="{FCD136B0-BB1B-4DEF-9D38-0964ABD1D368}"/>
    <dgm:cxn modelId="{FEA305D2-3458-42A7-B4F6-B9C70FEA7095}" srcId="{7744A685-6EA7-453F-B7E1-2070A4AC8879}" destId="{42B9E1F5-C055-4A65-B81D-9C32FC668F2E}" srcOrd="0" destOrd="0" parTransId="{86E1FC05-BE80-447E-83DF-4242FC72A59C}" sibTransId="{F039F786-FAEB-47CD-8598-CA985000F783}"/>
    <dgm:cxn modelId="{2E1DE7D2-2D79-4845-8A8C-D4C667CB2750}" type="presOf" srcId="{C2B0D91D-2E5F-4D2D-BD7B-58A0677370AF}" destId="{BD274270-4497-CC4A-AAE8-50846EECE7CC}" srcOrd="0" destOrd="0" presId="urn:microsoft.com/office/officeart/2016/7/layout/RepeatingBendingProcessNew"/>
    <dgm:cxn modelId="{A19DD0D3-CC02-4D93-A7D0-0297CB469D5A}" srcId="{7744A685-6EA7-453F-B7E1-2070A4AC8879}" destId="{EA23D60C-B7F1-4CFB-9466-216D36D61964}" srcOrd="4" destOrd="0" parTransId="{9134EE34-E1F1-406B-A147-C6D0687AE2DB}" sibTransId="{42C87009-FFCD-4C00-81AE-502178583AF4}"/>
    <dgm:cxn modelId="{12F521E6-CFD9-45A6-B13C-C2C8BECE669B}" srcId="{7744A685-6EA7-453F-B7E1-2070A4AC8879}" destId="{659FCE1D-72A2-4167-BAB6-E7549AE949D3}" srcOrd="5" destOrd="0" parTransId="{8AC243EA-FC05-4050-B0AA-C786A1429820}" sibTransId="{F8937CF7-BC02-42C8-911C-461FFA705D53}"/>
    <dgm:cxn modelId="{1BA44B4E-0DE6-DC47-A654-54C9C9C6BB01}" type="presParOf" srcId="{15B040EC-0D90-8246-B0FC-F910E5DC7D5E}" destId="{73F5FB24-C748-E143-894B-37CE9CD2AD46}" srcOrd="0" destOrd="0" presId="urn:microsoft.com/office/officeart/2016/7/layout/RepeatingBendingProcessNew"/>
    <dgm:cxn modelId="{935F098C-3812-324E-9872-E662F522989C}" type="presParOf" srcId="{15B040EC-0D90-8246-B0FC-F910E5DC7D5E}" destId="{9DED5FBF-1710-154B-A0F9-14F8E531C378}" srcOrd="1" destOrd="0" presId="urn:microsoft.com/office/officeart/2016/7/layout/RepeatingBendingProcessNew"/>
    <dgm:cxn modelId="{814E0673-509E-AA47-B527-4449B57A7D1C}" type="presParOf" srcId="{9DED5FBF-1710-154B-A0F9-14F8E531C378}" destId="{4879FF17-9939-274F-A9DB-5A85991B8D6A}" srcOrd="0" destOrd="0" presId="urn:microsoft.com/office/officeart/2016/7/layout/RepeatingBendingProcessNew"/>
    <dgm:cxn modelId="{916EC7B3-8387-524E-BA33-96517D31703C}" type="presParOf" srcId="{15B040EC-0D90-8246-B0FC-F910E5DC7D5E}" destId="{BD274270-4497-CC4A-AAE8-50846EECE7CC}" srcOrd="2" destOrd="0" presId="urn:microsoft.com/office/officeart/2016/7/layout/RepeatingBendingProcessNew"/>
    <dgm:cxn modelId="{FF9CEC43-DB06-E843-A897-597558995EE1}" type="presParOf" srcId="{15B040EC-0D90-8246-B0FC-F910E5DC7D5E}" destId="{DECCDFAA-20F3-8F4B-8997-C751A1A21CD2}" srcOrd="3" destOrd="0" presId="urn:microsoft.com/office/officeart/2016/7/layout/RepeatingBendingProcessNew"/>
    <dgm:cxn modelId="{76B40FE3-43C6-D44F-997A-A2F86363B194}" type="presParOf" srcId="{DECCDFAA-20F3-8F4B-8997-C751A1A21CD2}" destId="{F54A1D83-7D71-BB46-9CC6-DEE8FFD13DD5}" srcOrd="0" destOrd="0" presId="urn:microsoft.com/office/officeart/2016/7/layout/RepeatingBendingProcessNew"/>
    <dgm:cxn modelId="{BFAA195D-98FC-1849-A43B-B108FAD3A2DF}" type="presParOf" srcId="{15B040EC-0D90-8246-B0FC-F910E5DC7D5E}" destId="{43258C63-A6CA-7B42-AB37-DF3A39C3D2B8}" srcOrd="4" destOrd="0" presId="urn:microsoft.com/office/officeart/2016/7/layout/RepeatingBendingProcessNew"/>
    <dgm:cxn modelId="{D3B93693-7669-0C4E-B27E-08B482ABC600}" type="presParOf" srcId="{15B040EC-0D90-8246-B0FC-F910E5DC7D5E}" destId="{6F57212F-1C19-7B41-A14D-0873503F92EB}" srcOrd="5" destOrd="0" presId="urn:microsoft.com/office/officeart/2016/7/layout/RepeatingBendingProcessNew"/>
    <dgm:cxn modelId="{676E80BD-F957-4F43-A622-916901AC3B1C}" type="presParOf" srcId="{6F57212F-1C19-7B41-A14D-0873503F92EB}" destId="{A8CCCFF5-8D5B-EF43-8445-015FD9A44B49}" srcOrd="0" destOrd="0" presId="urn:microsoft.com/office/officeart/2016/7/layout/RepeatingBendingProcessNew"/>
    <dgm:cxn modelId="{0564F091-699F-744D-86A2-ED59DEBD4B42}" type="presParOf" srcId="{15B040EC-0D90-8246-B0FC-F910E5DC7D5E}" destId="{23E81FCA-FEDA-4E49-BEE3-DEED44404DB0}" srcOrd="6" destOrd="0" presId="urn:microsoft.com/office/officeart/2016/7/layout/RepeatingBendingProcessNew"/>
    <dgm:cxn modelId="{33D46969-68D3-7945-98C0-C07C655F24D1}" type="presParOf" srcId="{15B040EC-0D90-8246-B0FC-F910E5DC7D5E}" destId="{648C3ECF-24F1-414B-B0A0-AE2E0A2029AE}" srcOrd="7" destOrd="0" presId="urn:microsoft.com/office/officeart/2016/7/layout/RepeatingBendingProcessNew"/>
    <dgm:cxn modelId="{CF04A71E-2AB7-B04E-ADC1-06EAC33FC6DB}" type="presParOf" srcId="{648C3ECF-24F1-414B-B0A0-AE2E0A2029AE}" destId="{42DC3F8A-E441-074C-B189-116419903350}" srcOrd="0" destOrd="0" presId="urn:microsoft.com/office/officeart/2016/7/layout/RepeatingBendingProcessNew"/>
    <dgm:cxn modelId="{AE7FE8F7-F77E-2D4E-AA3E-262311C21D2B}" type="presParOf" srcId="{15B040EC-0D90-8246-B0FC-F910E5DC7D5E}" destId="{2CC1A4DA-3E47-EF42-B4A2-711E94BF12FC}" srcOrd="8" destOrd="0" presId="urn:microsoft.com/office/officeart/2016/7/layout/RepeatingBendingProcessNew"/>
    <dgm:cxn modelId="{163CFD06-CD50-664A-B09B-6AA27549798C}" type="presParOf" srcId="{15B040EC-0D90-8246-B0FC-F910E5DC7D5E}" destId="{B4954D51-5240-0640-9B7D-9D2F3405D201}" srcOrd="9" destOrd="0" presId="urn:microsoft.com/office/officeart/2016/7/layout/RepeatingBendingProcessNew"/>
    <dgm:cxn modelId="{A3C26B5A-2D80-1646-B4DD-324C1283762F}" type="presParOf" srcId="{B4954D51-5240-0640-9B7D-9D2F3405D201}" destId="{F6495A62-0C65-5D4F-A1C5-EB7391468E95}" srcOrd="0" destOrd="0" presId="urn:microsoft.com/office/officeart/2016/7/layout/RepeatingBendingProcessNew"/>
    <dgm:cxn modelId="{CE15A45B-0E85-2F4E-98AA-A879001CD5EB}" type="presParOf" srcId="{15B040EC-0D90-8246-B0FC-F910E5DC7D5E}" destId="{10BAFDD4-72AE-2E46-814C-09E14106817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1915A-C3E9-45C0-B224-7854535F231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20D0777-7E03-44B2-BCAE-76312009C10D}">
      <dgm:prSet/>
      <dgm:spPr/>
      <dgm:t>
        <a:bodyPr/>
        <a:lstStyle/>
        <a:p>
          <a:r>
            <a:rPr lang="en-US" u="sng" dirty="0"/>
            <a:t>Environments</a:t>
          </a:r>
          <a:r>
            <a:rPr lang="en-US" dirty="0"/>
            <a:t> – indoors, outdoors, public and private spaces</a:t>
          </a:r>
        </a:p>
      </dgm:t>
    </dgm:pt>
    <dgm:pt modelId="{2F7D1E60-0F26-469E-8FE3-A0667F947468}" type="parTrans" cxnId="{0BE9FB8A-3E45-4D22-AE4B-CFED1B570058}">
      <dgm:prSet/>
      <dgm:spPr/>
      <dgm:t>
        <a:bodyPr/>
        <a:lstStyle/>
        <a:p>
          <a:endParaRPr lang="en-US"/>
        </a:p>
      </dgm:t>
    </dgm:pt>
    <dgm:pt modelId="{8DD79A4B-DAB8-4AEF-9579-AE172B270B6D}" type="sibTrans" cxnId="{0BE9FB8A-3E45-4D22-AE4B-CFED1B570058}">
      <dgm:prSet/>
      <dgm:spPr/>
      <dgm:t>
        <a:bodyPr/>
        <a:lstStyle/>
        <a:p>
          <a:endParaRPr lang="en-US"/>
        </a:p>
      </dgm:t>
    </dgm:pt>
    <dgm:pt modelId="{4538A6F1-0ADA-4C8C-B145-CBE95B1AE1DD}">
      <dgm:prSet/>
      <dgm:spPr/>
      <dgm:t>
        <a:bodyPr/>
        <a:lstStyle/>
        <a:p>
          <a:r>
            <a:rPr lang="en-US" u="sng" dirty="0"/>
            <a:t>People</a:t>
          </a:r>
          <a:r>
            <a:rPr lang="en-US" dirty="0"/>
            <a:t> – different ages, appearances, and movement</a:t>
          </a:r>
        </a:p>
      </dgm:t>
    </dgm:pt>
    <dgm:pt modelId="{4E5CE00E-D5C1-45B4-B20B-0D7D1F2B4BC2}" type="parTrans" cxnId="{B11889FD-FFD4-4772-9DE2-BD98F60E6FCD}">
      <dgm:prSet/>
      <dgm:spPr/>
      <dgm:t>
        <a:bodyPr/>
        <a:lstStyle/>
        <a:p>
          <a:endParaRPr lang="en-US"/>
        </a:p>
      </dgm:t>
    </dgm:pt>
    <dgm:pt modelId="{E91DE15A-EE9E-431E-A170-8118F5285EA8}" type="sibTrans" cxnId="{B11889FD-FFD4-4772-9DE2-BD98F60E6FCD}">
      <dgm:prSet/>
      <dgm:spPr/>
      <dgm:t>
        <a:bodyPr/>
        <a:lstStyle/>
        <a:p>
          <a:endParaRPr lang="en-US"/>
        </a:p>
      </dgm:t>
    </dgm:pt>
    <dgm:pt modelId="{17507FBB-6382-4649-9683-8F6C6BE87D30}">
      <dgm:prSet/>
      <dgm:spPr/>
      <dgm:t>
        <a:bodyPr/>
        <a:lstStyle/>
        <a:p>
          <a:r>
            <a:rPr lang="en-US" u="sng" dirty="0"/>
            <a:t>Animals</a:t>
          </a:r>
          <a:r>
            <a:rPr lang="en-US" dirty="0"/>
            <a:t> – pets, farm animals,</a:t>
          </a:r>
        </a:p>
        <a:p>
          <a:r>
            <a:rPr lang="en-US" dirty="0"/>
            <a:t>wildlife</a:t>
          </a:r>
        </a:p>
      </dgm:t>
    </dgm:pt>
    <dgm:pt modelId="{9001B434-02D8-4FDD-893C-05506A10BB02}" type="parTrans" cxnId="{0FBD2813-9659-42EC-9ADB-19B4BF65DB71}">
      <dgm:prSet/>
      <dgm:spPr/>
      <dgm:t>
        <a:bodyPr/>
        <a:lstStyle/>
        <a:p>
          <a:endParaRPr lang="en-US"/>
        </a:p>
      </dgm:t>
    </dgm:pt>
    <dgm:pt modelId="{286D976A-1854-449F-B474-F9F707D16646}" type="sibTrans" cxnId="{0FBD2813-9659-42EC-9ADB-19B4BF65DB71}">
      <dgm:prSet/>
      <dgm:spPr/>
      <dgm:t>
        <a:bodyPr/>
        <a:lstStyle/>
        <a:p>
          <a:endParaRPr lang="en-US"/>
        </a:p>
      </dgm:t>
    </dgm:pt>
    <dgm:pt modelId="{077DCCAC-C291-4488-BAE9-5D9EA76719BA}">
      <dgm:prSet/>
      <dgm:spPr/>
      <dgm:t>
        <a:bodyPr/>
        <a:lstStyle/>
        <a:p>
          <a:r>
            <a:rPr lang="en-US" u="sng" dirty="0"/>
            <a:t>Novel Objects </a:t>
          </a:r>
          <a:r>
            <a:rPr lang="en-US" dirty="0"/>
            <a:t>– vehicles, household appliances  and yard equipment</a:t>
          </a:r>
        </a:p>
      </dgm:t>
    </dgm:pt>
    <dgm:pt modelId="{965F5357-ED98-4D72-8CBC-01801F0B077A}" type="parTrans" cxnId="{CE292555-5E96-4301-80FB-14AAF08CB2BE}">
      <dgm:prSet/>
      <dgm:spPr/>
      <dgm:t>
        <a:bodyPr/>
        <a:lstStyle/>
        <a:p>
          <a:endParaRPr lang="en-US"/>
        </a:p>
      </dgm:t>
    </dgm:pt>
    <dgm:pt modelId="{A7E0AEE9-592F-4E97-B525-021A938C275D}" type="sibTrans" cxnId="{CE292555-5E96-4301-80FB-14AAF08CB2BE}">
      <dgm:prSet/>
      <dgm:spPr/>
      <dgm:t>
        <a:bodyPr/>
        <a:lstStyle/>
        <a:p>
          <a:endParaRPr lang="en-US"/>
        </a:p>
      </dgm:t>
    </dgm:pt>
    <dgm:pt modelId="{72442FDA-34BE-4200-B624-8D44336FC05F}">
      <dgm:prSet/>
      <dgm:spPr/>
      <dgm:t>
        <a:bodyPr/>
        <a:lstStyle/>
        <a:p>
          <a:r>
            <a:rPr lang="en-US" u="sng" dirty="0"/>
            <a:t>Sounds</a:t>
          </a:r>
          <a:r>
            <a:rPr lang="en-US" dirty="0"/>
            <a:t> – indoors, outdoors, natural, artificial</a:t>
          </a:r>
        </a:p>
      </dgm:t>
    </dgm:pt>
    <dgm:pt modelId="{7DD9FD39-A226-424A-AA00-6492B83C0D22}" type="parTrans" cxnId="{2C92952D-F34C-44F6-9003-92849386690B}">
      <dgm:prSet/>
      <dgm:spPr/>
      <dgm:t>
        <a:bodyPr/>
        <a:lstStyle/>
        <a:p>
          <a:endParaRPr lang="en-US"/>
        </a:p>
      </dgm:t>
    </dgm:pt>
    <dgm:pt modelId="{37E8E485-7423-49C2-81A2-607FB7C85FE6}" type="sibTrans" cxnId="{2C92952D-F34C-44F6-9003-92849386690B}">
      <dgm:prSet/>
      <dgm:spPr/>
      <dgm:t>
        <a:bodyPr/>
        <a:lstStyle/>
        <a:p>
          <a:endParaRPr lang="en-US"/>
        </a:p>
      </dgm:t>
    </dgm:pt>
    <dgm:pt modelId="{9FE315F1-8858-43B7-828B-81195780AC0F}">
      <dgm:prSet/>
      <dgm:spPr/>
      <dgm:t>
        <a:bodyPr/>
        <a:lstStyle/>
        <a:p>
          <a:r>
            <a:rPr lang="en-US" u="sng" dirty="0"/>
            <a:t>Surfaces</a:t>
          </a:r>
          <a:r>
            <a:rPr lang="en-US" dirty="0"/>
            <a:t> – indoors, outdoors, different textures</a:t>
          </a:r>
        </a:p>
      </dgm:t>
    </dgm:pt>
    <dgm:pt modelId="{1373852A-A49E-4AA4-89C5-0346A8F87283}" type="parTrans" cxnId="{17378E82-1B3A-4643-B438-22F2544BABBF}">
      <dgm:prSet/>
      <dgm:spPr/>
      <dgm:t>
        <a:bodyPr/>
        <a:lstStyle/>
        <a:p>
          <a:endParaRPr lang="en-US"/>
        </a:p>
      </dgm:t>
    </dgm:pt>
    <dgm:pt modelId="{BC6D8473-61C0-4B33-8303-B484546A3C8B}" type="sibTrans" cxnId="{17378E82-1B3A-4643-B438-22F2544BABBF}">
      <dgm:prSet/>
      <dgm:spPr/>
      <dgm:t>
        <a:bodyPr/>
        <a:lstStyle/>
        <a:p>
          <a:endParaRPr lang="en-US"/>
        </a:p>
      </dgm:t>
    </dgm:pt>
    <dgm:pt modelId="{EDC3054B-1869-1F42-862E-91A2F074189A}" type="pres">
      <dgm:prSet presAssocID="{5A61915A-C3E9-45C0-B224-7854535F2314}" presName="diagram" presStyleCnt="0">
        <dgm:presLayoutVars>
          <dgm:dir/>
          <dgm:resizeHandles val="exact"/>
        </dgm:presLayoutVars>
      </dgm:prSet>
      <dgm:spPr/>
    </dgm:pt>
    <dgm:pt modelId="{7213116F-F262-1B46-9F83-4218E6EF69FB}" type="pres">
      <dgm:prSet presAssocID="{620D0777-7E03-44B2-BCAE-76312009C10D}" presName="node" presStyleLbl="node1" presStyleIdx="0" presStyleCnt="6">
        <dgm:presLayoutVars>
          <dgm:bulletEnabled val="1"/>
        </dgm:presLayoutVars>
      </dgm:prSet>
      <dgm:spPr/>
    </dgm:pt>
    <dgm:pt modelId="{EC967B60-60EA-E440-BF87-BE0189BA6399}" type="pres">
      <dgm:prSet presAssocID="{8DD79A4B-DAB8-4AEF-9579-AE172B270B6D}" presName="sibTrans" presStyleCnt="0"/>
      <dgm:spPr/>
    </dgm:pt>
    <dgm:pt modelId="{F561954B-8561-0A46-BE79-7B9E2270F629}" type="pres">
      <dgm:prSet presAssocID="{4538A6F1-0ADA-4C8C-B145-CBE95B1AE1DD}" presName="node" presStyleLbl="node1" presStyleIdx="1" presStyleCnt="6">
        <dgm:presLayoutVars>
          <dgm:bulletEnabled val="1"/>
        </dgm:presLayoutVars>
      </dgm:prSet>
      <dgm:spPr/>
    </dgm:pt>
    <dgm:pt modelId="{0AF8DEB3-F940-404B-B3C2-58C2FC3BDA14}" type="pres">
      <dgm:prSet presAssocID="{E91DE15A-EE9E-431E-A170-8118F5285EA8}" presName="sibTrans" presStyleCnt="0"/>
      <dgm:spPr/>
    </dgm:pt>
    <dgm:pt modelId="{E2B0E351-F912-6245-9407-1A11672B429A}" type="pres">
      <dgm:prSet presAssocID="{17507FBB-6382-4649-9683-8F6C6BE87D30}" presName="node" presStyleLbl="node1" presStyleIdx="2" presStyleCnt="6">
        <dgm:presLayoutVars>
          <dgm:bulletEnabled val="1"/>
        </dgm:presLayoutVars>
      </dgm:prSet>
      <dgm:spPr/>
    </dgm:pt>
    <dgm:pt modelId="{09507C67-148F-4248-868B-A3FA5A3846FB}" type="pres">
      <dgm:prSet presAssocID="{286D976A-1854-449F-B474-F9F707D16646}" presName="sibTrans" presStyleCnt="0"/>
      <dgm:spPr/>
    </dgm:pt>
    <dgm:pt modelId="{6FF269EC-186A-B84D-9131-F81487D66A4B}" type="pres">
      <dgm:prSet presAssocID="{077DCCAC-C291-4488-BAE9-5D9EA76719BA}" presName="node" presStyleLbl="node1" presStyleIdx="3" presStyleCnt="6">
        <dgm:presLayoutVars>
          <dgm:bulletEnabled val="1"/>
        </dgm:presLayoutVars>
      </dgm:prSet>
      <dgm:spPr/>
    </dgm:pt>
    <dgm:pt modelId="{FCE9CED9-9D6E-C749-9D8F-B439EAB5A31A}" type="pres">
      <dgm:prSet presAssocID="{A7E0AEE9-592F-4E97-B525-021A938C275D}" presName="sibTrans" presStyleCnt="0"/>
      <dgm:spPr/>
    </dgm:pt>
    <dgm:pt modelId="{ADE6EFAB-F754-284F-AA0D-5EFF04985A85}" type="pres">
      <dgm:prSet presAssocID="{72442FDA-34BE-4200-B624-8D44336FC05F}" presName="node" presStyleLbl="node1" presStyleIdx="4" presStyleCnt="6">
        <dgm:presLayoutVars>
          <dgm:bulletEnabled val="1"/>
        </dgm:presLayoutVars>
      </dgm:prSet>
      <dgm:spPr/>
    </dgm:pt>
    <dgm:pt modelId="{4C756F3A-2C62-EF47-A461-4A1F6340F030}" type="pres">
      <dgm:prSet presAssocID="{37E8E485-7423-49C2-81A2-607FB7C85FE6}" presName="sibTrans" presStyleCnt="0"/>
      <dgm:spPr/>
    </dgm:pt>
    <dgm:pt modelId="{46CFD402-7E31-804D-9A3F-2E214A5BEE72}" type="pres">
      <dgm:prSet presAssocID="{9FE315F1-8858-43B7-828B-81195780AC0F}" presName="node" presStyleLbl="node1" presStyleIdx="5" presStyleCnt="6">
        <dgm:presLayoutVars>
          <dgm:bulletEnabled val="1"/>
        </dgm:presLayoutVars>
      </dgm:prSet>
      <dgm:spPr/>
    </dgm:pt>
  </dgm:ptLst>
  <dgm:cxnLst>
    <dgm:cxn modelId="{0FBD2813-9659-42EC-9ADB-19B4BF65DB71}" srcId="{5A61915A-C3E9-45C0-B224-7854535F2314}" destId="{17507FBB-6382-4649-9683-8F6C6BE87D30}" srcOrd="2" destOrd="0" parTransId="{9001B434-02D8-4FDD-893C-05506A10BB02}" sibTransId="{286D976A-1854-449F-B474-F9F707D16646}"/>
    <dgm:cxn modelId="{2C92952D-F34C-44F6-9003-92849386690B}" srcId="{5A61915A-C3E9-45C0-B224-7854535F2314}" destId="{72442FDA-34BE-4200-B624-8D44336FC05F}" srcOrd="4" destOrd="0" parTransId="{7DD9FD39-A226-424A-AA00-6492B83C0D22}" sibTransId="{37E8E485-7423-49C2-81A2-607FB7C85FE6}"/>
    <dgm:cxn modelId="{01D2F22F-39A7-D147-90C3-5A1C881C3E44}" type="presOf" srcId="{620D0777-7E03-44B2-BCAE-76312009C10D}" destId="{7213116F-F262-1B46-9F83-4218E6EF69FB}" srcOrd="0" destOrd="0" presId="urn:microsoft.com/office/officeart/2005/8/layout/default"/>
    <dgm:cxn modelId="{CE292555-5E96-4301-80FB-14AAF08CB2BE}" srcId="{5A61915A-C3E9-45C0-B224-7854535F2314}" destId="{077DCCAC-C291-4488-BAE9-5D9EA76719BA}" srcOrd="3" destOrd="0" parTransId="{965F5357-ED98-4D72-8CBC-01801F0B077A}" sibTransId="{A7E0AEE9-592F-4E97-B525-021A938C275D}"/>
    <dgm:cxn modelId="{77B8CF59-687B-5F4F-89A2-1944C95C7841}" type="presOf" srcId="{72442FDA-34BE-4200-B624-8D44336FC05F}" destId="{ADE6EFAB-F754-284F-AA0D-5EFF04985A85}" srcOrd="0" destOrd="0" presId="urn:microsoft.com/office/officeart/2005/8/layout/default"/>
    <dgm:cxn modelId="{60DCAD63-881D-9641-AF7D-E0A7167E29DD}" type="presOf" srcId="{5A61915A-C3E9-45C0-B224-7854535F2314}" destId="{EDC3054B-1869-1F42-862E-91A2F074189A}" srcOrd="0" destOrd="0" presId="urn:microsoft.com/office/officeart/2005/8/layout/default"/>
    <dgm:cxn modelId="{17378E82-1B3A-4643-B438-22F2544BABBF}" srcId="{5A61915A-C3E9-45C0-B224-7854535F2314}" destId="{9FE315F1-8858-43B7-828B-81195780AC0F}" srcOrd="5" destOrd="0" parTransId="{1373852A-A49E-4AA4-89C5-0346A8F87283}" sibTransId="{BC6D8473-61C0-4B33-8303-B484546A3C8B}"/>
    <dgm:cxn modelId="{0BE9FB8A-3E45-4D22-AE4B-CFED1B570058}" srcId="{5A61915A-C3E9-45C0-B224-7854535F2314}" destId="{620D0777-7E03-44B2-BCAE-76312009C10D}" srcOrd="0" destOrd="0" parTransId="{2F7D1E60-0F26-469E-8FE3-A0667F947468}" sibTransId="{8DD79A4B-DAB8-4AEF-9579-AE172B270B6D}"/>
    <dgm:cxn modelId="{13071498-0340-BE4F-8843-11D03C1D4469}" type="presOf" srcId="{9FE315F1-8858-43B7-828B-81195780AC0F}" destId="{46CFD402-7E31-804D-9A3F-2E214A5BEE72}" srcOrd="0" destOrd="0" presId="urn:microsoft.com/office/officeart/2005/8/layout/default"/>
    <dgm:cxn modelId="{5AD1F6A7-B81B-384B-985C-B7ABF926A335}" type="presOf" srcId="{077DCCAC-C291-4488-BAE9-5D9EA76719BA}" destId="{6FF269EC-186A-B84D-9131-F81487D66A4B}" srcOrd="0" destOrd="0" presId="urn:microsoft.com/office/officeart/2005/8/layout/default"/>
    <dgm:cxn modelId="{13F100D4-5F71-C646-A9EF-601CF5171AA7}" type="presOf" srcId="{17507FBB-6382-4649-9683-8F6C6BE87D30}" destId="{E2B0E351-F912-6245-9407-1A11672B429A}" srcOrd="0" destOrd="0" presId="urn:microsoft.com/office/officeart/2005/8/layout/default"/>
    <dgm:cxn modelId="{D5D603DB-E783-F242-9245-9CBC306E033D}" type="presOf" srcId="{4538A6F1-0ADA-4C8C-B145-CBE95B1AE1DD}" destId="{F561954B-8561-0A46-BE79-7B9E2270F629}" srcOrd="0" destOrd="0" presId="urn:microsoft.com/office/officeart/2005/8/layout/default"/>
    <dgm:cxn modelId="{B11889FD-FFD4-4772-9DE2-BD98F60E6FCD}" srcId="{5A61915A-C3E9-45C0-B224-7854535F2314}" destId="{4538A6F1-0ADA-4C8C-B145-CBE95B1AE1DD}" srcOrd="1" destOrd="0" parTransId="{4E5CE00E-D5C1-45B4-B20B-0D7D1F2B4BC2}" sibTransId="{E91DE15A-EE9E-431E-A170-8118F5285EA8}"/>
    <dgm:cxn modelId="{918095E5-FA11-5E42-8E47-96558B39D162}" type="presParOf" srcId="{EDC3054B-1869-1F42-862E-91A2F074189A}" destId="{7213116F-F262-1B46-9F83-4218E6EF69FB}" srcOrd="0" destOrd="0" presId="urn:microsoft.com/office/officeart/2005/8/layout/default"/>
    <dgm:cxn modelId="{F9A19CCB-247D-BE4A-8592-A3A1C682D865}" type="presParOf" srcId="{EDC3054B-1869-1F42-862E-91A2F074189A}" destId="{EC967B60-60EA-E440-BF87-BE0189BA6399}" srcOrd="1" destOrd="0" presId="urn:microsoft.com/office/officeart/2005/8/layout/default"/>
    <dgm:cxn modelId="{EC52DF21-980F-6A46-8099-430ADE291415}" type="presParOf" srcId="{EDC3054B-1869-1F42-862E-91A2F074189A}" destId="{F561954B-8561-0A46-BE79-7B9E2270F629}" srcOrd="2" destOrd="0" presId="urn:microsoft.com/office/officeart/2005/8/layout/default"/>
    <dgm:cxn modelId="{9A6C2FA8-4FB3-0D40-A9AE-3EFC38C5C8B8}" type="presParOf" srcId="{EDC3054B-1869-1F42-862E-91A2F074189A}" destId="{0AF8DEB3-F940-404B-B3C2-58C2FC3BDA14}" srcOrd="3" destOrd="0" presId="urn:microsoft.com/office/officeart/2005/8/layout/default"/>
    <dgm:cxn modelId="{3BAF98A9-4DCD-9B43-B13E-FE0EF43AA7D2}" type="presParOf" srcId="{EDC3054B-1869-1F42-862E-91A2F074189A}" destId="{E2B0E351-F912-6245-9407-1A11672B429A}" srcOrd="4" destOrd="0" presId="urn:microsoft.com/office/officeart/2005/8/layout/default"/>
    <dgm:cxn modelId="{37034908-9CC4-224E-A37A-BE20AE184F74}" type="presParOf" srcId="{EDC3054B-1869-1F42-862E-91A2F074189A}" destId="{09507C67-148F-4248-868B-A3FA5A3846FB}" srcOrd="5" destOrd="0" presId="urn:microsoft.com/office/officeart/2005/8/layout/default"/>
    <dgm:cxn modelId="{0C2C432E-74BD-C84F-B0EA-281A3DFC5C84}" type="presParOf" srcId="{EDC3054B-1869-1F42-862E-91A2F074189A}" destId="{6FF269EC-186A-B84D-9131-F81487D66A4B}" srcOrd="6" destOrd="0" presId="urn:microsoft.com/office/officeart/2005/8/layout/default"/>
    <dgm:cxn modelId="{CC86C38E-0777-F046-936D-FB6860BB83B1}" type="presParOf" srcId="{EDC3054B-1869-1F42-862E-91A2F074189A}" destId="{FCE9CED9-9D6E-C749-9D8F-B439EAB5A31A}" srcOrd="7" destOrd="0" presId="urn:microsoft.com/office/officeart/2005/8/layout/default"/>
    <dgm:cxn modelId="{BCB605C2-4622-EB47-B214-3735933D2C6F}" type="presParOf" srcId="{EDC3054B-1869-1F42-862E-91A2F074189A}" destId="{ADE6EFAB-F754-284F-AA0D-5EFF04985A85}" srcOrd="8" destOrd="0" presId="urn:microsoft.com/office/officeart/2005/8/layout/default"/>
    <dgm:cxn modelId="{B085F073-3B44-2743-9536-417CF3C0A56D}" type="presParOf" srcId="{EDC3054B-1869-1F42-862E-91A2F074189A}" destId="{4C756F3A-2C62-EF47-A461-4A1F6340F030}" srcOrd="9" destOrd="0" presId="urn:microsoft.com/office/officeart/2005/8/layout/default"/>
    <dgm:cxn modelId="{C05022BF-3B75-BF4F-AB2A-E68EE7D65DF4}" type="presParOf" srcId="{EDC3054B-1869-1F42-862E-91A2F074189A}" destId="{46CFD402-7E31-804D-9A3F-2E214A5BEE7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61915A-C3E9-45C0-B224-7854535F231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20D0777-7E03-44B2-BCAE-76312009C10D}">
      <dgm:prSet/>
      <dgm:spPr/>
      <dgm:t>
        <a:bodyPr/>
        <a:lstStyle/>
        <a:p>
          <a:r>
            <a:rPr lang="en-US" dirty="0"/>
            <a:t>Aggression to people and dogs</a:t>
          </a:r>
        </a:p>
      </dgm:t>
    </dgm:pt>
    <dgm:pt modelId="{2F7D1E60-0F26-469E-8FE3-A0667F947468}" type="parTrans" cxnId="{0BE9FB8A-3E45-4D22-AE4B-CFED1B570058}">
      <dgm:prSet/>
      <dgm:spPr/>
      <dgm:t>
        <a:bodyPr/>
        <a:lstStyle/>
        <a:p>
          <a:endParaRPr lang="en-US"/>
        </a:p>
      </dgm:t>
    </dgm:pt>
    <dgm:pt modelId="{8DD79A4B-DAB8-4AEF-9579-AE172B270B6D}" type="sibTrans" cxnId="{0BE9FB8A-3E45-4D22-AE4B-CFED1B570058}">
      <dgm:prSet/>
      <dgm:spPr/>
      <dgm:t>
        <a:bodyPr/>
        <a:lstStyle/>
        <a:p>
          <a:endParaRPr lang="en-US"/>
        </a:p>
      </dgm:t>
    </dgm:pt>
    <dgm:pt modelId="{17507FBB-6382-4649-9683-8F6C6BE87D30}">
      <dgm:prSet/>
      <dgm:spPr/>
      <dgm:t>
        <a:bodyPr/>
        <a:lstStyle/>
        <a:p>
          <a:r>
            <a:rPr lang="en-US" dirty="0"/>
            <a:t>Anxiety -related problems</a:t>
          </a:r>
        </a:p>
      </dgm:t>
    </dgm:pt>
    <dgm:pt modelId="{9001B434-02D8-4FDD-893C-05506A10BB02}" type="parTrans" cxnId="{0FBD2813-9659-42EC-9ADB-19B4BF65DB71}">
      <dgm:prSet/>
      <dgm:spPr/>
      <dgm:t>
        <a:bodyPr/>
        <a:lstStyle/>
        <a:p>
          <a:endParaRPr lang="en-US"/>
        </a:p>
      </dgm:t>
    </dgm:pt>
    <dgm:pt modelId="{286D976A-1854-449F-B474-F9F707D16646}" type="sibTrans" cxnId="{0FBD2813-9659-42EC-9ADB-19B4BF65DB71}">
      <dgm:prSet/>
      <dgm:spPr/>
      <dgm:t>
        <a:bodyPr/>
        <a:lstStyle/>
        <a:p>
          <a:endParaRPr lang="en-US"/>
        </a:p>
      </dgm:t>
    </dgm:pt>
    <dgm:pt modelId="{9FE315F1-8858-43B7-828B-81195780AC0F}">
      <dgm:prSet/>
      <dgm:spPr/>
      <dgm:t>
        <a:bodyPr/>
        <a:lstStyle/>
        <a:p>
          <a:r>
            <a:rPr lang="en-US" dirty="0"/>
            <a:t>Nuisance behaviors such as jumping, chewing, stealing objects, and excessive barking</a:t>
          </a:r>
        </a:p>
      </dgm:t>
    </dgm:pt>
    <dgm:pt modelId="{1373852A-A49E-4AA4-89C5-0346A8F87283}" type="parTrans" cxnId="{17378E82-1B3A-4643-B438-22F2544BABBF}">
      <dgm:prSet/>
      <dgm:spPr/>
      <dgm:t>
        <a:bodyPr/>
        <a:lstStyle/>
        <a:p>
          <a:endParaRPr lang="en-US"/>
        </a:p>
      </dgm:t>
    </dgm:pt>
    <dgm:pt modelId="{BC6D8473-61C0-4B33-8303-B484546A3C8B}" type="sibTrans" cxnId="{17378E82-1B3A-4643-B438-22F2544BABBF}">
      <dgm:prSet/>
      <dgm:spPr/>
      <dgm:t>
        <a:bodyPr/>
        <a:lstStyle/>
        <a:p>
          <a:endParaRPr lang="en-US"/>
        </a:p>
      </dgm:t>
    </dgm:pt>
    <dgm:pt modelId="{A01C8E51-EA53-CB4C-A4A8-B5F7B13C8F6B}">
      <dgm:prSet/>
      <dgm:spPr/>
      <dgm:t>
        <a:bodyPr/>
        <a:lstStyle/>
        <a:p>
          <a:r>
            <a:rPr lang="en-US" dirty="0"/>
            <a:t>Fear of people, places, and things</a:t>
          </a:r>
        </a:p>
      </dgm:t>
    </dgm:pt>
    <dgm:pt modelId="{8EDB9923-4C21-3D47-83D3-150A011DCDE8}" type="parTrans" cxnId="{12F28E92-0E12-1A48-B232-7BA2E38B291B}">
      <dgm:prSet/>
      <dgm:spPr/>
      <dgm:t>
        <a:bodyPr/>
        <a:lstStyle/>
        <a:p>
          <a:endParaRPr lang="en-US"/>
        </a:p>
      </dgm:t>
    </dgm:pt>
    <dgm:pt modelId="{A658A4AC-0DA2-E846-B9C8-96CF5467B280}" type="sibTrans" cxnId="{12F28E92-0E12-1A48-B232-7BA2E38B291B}">
      <dgm:prSet/>
      <dgm:spPr/>
      <dgm:t>
        <a:bodyPr/>
        <a:lstStyle/>
        <a:p>
          <a:endParaRPr lang="en-US"/>
        </a:p>
      </dgm:t>
    </dgm:pt>
    <dgm:pt modelId="{5E41328A-90C4-0843-B69E-44AD46967B84}" type="pres">
      <dgm:prSet presAssocID="{5A61915A-C3E9-45C0-B224-7854535F2314}" presName="diagram" presStyleCnt="0">
        <dgm:presLayoutVars>
          <dgm:dir/>
          <dgm:resizeHandles val="exact"/>
        </dgm:presLayoutVars>
      </dgm:prSet>
      <dgm:spPr/>
    </dgm:pt>
    <dgm:pt modelId="{C43179AA-9333-3D48-9696-3D8FAEF02AE8}" type="pres">
      <dgm:prSet presAssocID="{620D0777-7E03-44B2-BCAE-76312009C10D}" presName="node" presStyleLbl="node1" presStyleIdx="0" presStyleCnt="4">
        <dgm:presLayoutVars>
          <dgm:bulletEnabled val="1"/>
        </dgm:presLayoutVars>
      </dgm:prSet>
      <dgm:spPr/>
    </dgm:pt>
    <dgm:pt modelId="{E7C2FEF7-71B8-3F42-A939-431E9AFAC5D2}" type="pres">
      <dgm:prSet presAssocID="{8DD79A4B-DAB8-4AEF-9579-AE172B270B6D}" presName="sibTrans" presStyleCnt="0"/>
      <dgm:spPr/>
    </dgm:pt>
    <dgm:pt modelId="{81E64291-2B42-254D-BDBA-7CDC44672AB9}" type="pres">
      <dgm:prSet presAssocID="{A01C8E51-EA53-CB4C-A4A8-B5F7B13C8F6B}" presName="node" presStyleLbl="node1" presStyleIdx="1" presStyleCnt="4">
        <dgm:presLayoutVars>
          <dgm:bulletEnabled val="1"/>
        </dgm:presLayoutVars>
      </dgm:prSet>
      <dgm:spPr/>
    </dgm:pt>
    <dgm:pt modelId="{47A3D5F0-F52F-EC47-B266-35769C90BA6E}" type="pres">
      <dgm:prSet presAssocID="{A658A4AC-0DA2-E846-B9C8-96CF5467B280}" presName="sibTrans" presStyleCnt="0"/>
      <dgm:spPr/>
    </dgm:pt>
    <dgm:pt modelId="{FADE08ED-27BE-E744-8901-DF908F20CBBE}" type="pres">
      <dgm:prSet presAssocID="{17507FBB-6382-4649-9683-8F6C6BE87D30}" presName="node" presStyleLbl="node1" presStyleIdx="2" presStyleCnt="4">
        <dgm:presLayoutVars>
          <dgm:bulletEnabled val="1"/>
        </dgm:presLayoutVars>
      </dgm:prSet>
      <dgm:spPr/>
    </dgm:pt>
    <dgm:pt modelId="{DE417D86-5A40-7748-B099-692D69D2C70A}" type="pres">
      <dgm:prSet presAssocID="{286D976A-1854-449F-B474-F9F707D16646}" presName="sibTrans" presStyleCnt="0"/>
      <dgm:spPr/>
    </dgm:pt>
    <dgm:pt modelId="{D6F087F9-E2AB-E34E-A428-5DF5F752B112}" type="pres">
      <dgm:prSet presAssocID="{9FE315F1-8858-43B7-828B-81195780AC0F}" presName="node" presStyleLbl="node1" presStyleIdx="3" presStyleCnt="4">
        <dgm:presLayoutVars>
          <dgm:bulletEnabled val="1"/>
        </dgm:presLayoutVars>
      </dgm:prSet>
      <dgm:spPr/>
    </dgm:pt>
  </dgm:ptLst>
  <dgm:cxnLst>
    <dgm:cxn modelId="{0FBD2813-9659-42EC-9ADB-19B4BF65DB71}" srcId="{5A61915A-C3E9-45C0-B224-7854535F2314}" destId="{17507FBB-6382-4649-9683-8F6C6BE87D30}" srcOrd="2" destOrd="0" parTransId="{9001B434-02D8-4FDD-893C-05506A10BB02}" sibTransId="{286D976A-1854-449F-B474-F9F707D16646}"/>
    <dgm:cxn modelId="{C9FE932D-283A-AC42-9A74-119030AB46DE}" type="presOf" srcId="{A01C8E51-EA53-CB4C-A4A8-B5F7B13C8F6B}" destId="{81E64291-2B42-254D-BDBA-7CDC44672AB9}" srcOrd="0" destOrd="0" presId="urn:microsoft.com/office/officeart/2005/8/layout/default"/>
    <dgm:cxn modelId="{793D2F35-872D-DB4E-A2A3-67DCC987B05E}" type="presOf" srcId="{620D0777-7E03-44B2-BCAE-76312009C10D}" destId="{C43179AA-9333-3D48-9696-3D8FAEF02AE8}" srcOrd="0" destOrd="0" presId="urn:microsoft.com/office/officeart/2005/8/layout/default"/>
    <dgm:cxn modelId="{82CF3252-0AC2-6E46-9C19-AF256356F357}" type="presOf" srcId="{5A61915A-C3E9-45C0-B224-7854535F2314}" destId="{5E41328A-90C4-0843-B69E-44AD46967B84}" srcOrd="0" destOrd="0" presId="urn:microsoft.com/office/officeart/2005/8/layout/default"/>
    <dgm:cxn modelId="{17378E82-1B3A-4643-B438-22F2544BABBF}" srcId="{5A61915A-C3E9-45C0-B224-7854535F2314}" destId="{9FE315F1-8858-43B7-828B-81195780AC0F}" srcOrd="3" destOrd="0" parTransId="{1373852A-A49E-4AA4-89C5-0346A8F87283}" sibTransId="{BC6D8473-61C0-4B33-8303-B484546A3C8B}"/>
    <dgm:cxn modelId="{0BE9FB8A-3E45-4D22-AE4B-CFED1B570058}" srcId="{5A61915A-C3E9-45C0-B224-7854535F2314}" destId="{620D0777-7E03-44B2-BCAE-76312009C10D}" srcOrd="0" destOrd="0" parTransId="{2F7D1E60-0F26-469E-8FE3-A0667F947468}" sibTransId="{8DD79A4B-DAB8-4AEF-9579-AE172B270B6D}"/>
    <dgm:cxn modelId="{12F28E92-0E12-1A48-B232-7BA2E38B291B}" srcId="{5A61915A-C3E9-45C0-B224-7854535F2314}" destId="{A01C8E51-EA53-CB4C-A4A8-B5F7B13C8F6B}" srcOrd="1" destOrd="0" parTransId="{8EDB9923-4C21-3D47-83D3-150A011DCDE8}" sibTransId="{A658A4AC-0DA2-E846-B9C8-96CF5467B280}"/>
    <dgm:cxn modelId="{67E09CA5-E1C7-1B4A-BB1C-D3AB413627DC}" type="presOf" srcId="{9FE315F1-8858-43B7-828B-81195780AC0F}" destId="{D6F087F9-E2AB-E34E-A428-5DF5F752B112}" srcOrd="0" destOrd="0" presId="urn:microsoft.com/office/officeart/2005/8/layout/default"/>
    <dgm:cxn modelId="{EF4F90AE-1CA0-DF43-AEC1-D9E8A9845CDF}" type="presOf" srcId="{17507FBB-6382-4649-9683-8F6C6BE87D30}" destId="{FADE08ED-27BE-E744-8901-DF908F20CBBE}" srcOrd="0" destOrd="0" presId="urn:microsoft.com/office/officeart/2005/8/layout/default"/>
    <dgm:cxn modelId="{8D788DC4-CB54-A84B-9F1C-0F1DF80B712C}" type="presParOf" srcId="{5E41328A-90C4-0843-B69E-44AD46967B84}" destId="{C43179AA-9333-3D48-9696-3D8FAEF02AE8}" srcOrd="0" destOrd="0" presId="urn:microsoft.com/office/officeart/2005/8/layout/default"/>
    <dgm:cxn modelId="{B9C154D1-1C3D-424A-B7A2-963742ED87BB}" type="presParOf" srcId="{5E41328A-90C4-0843-B69E-44AD46967B84}" destId="{E7C2FEF7-71B8-3F42-A939-431E9AFAC5D2}" srcOrd="1" destOrd="0" presId="urn:microsoft.com/office/officeart/2005/8/layout/default"/>
    <dgm:cxn modelId="{3E41FAEC-E297-414A-A1A2-A9EE65DAF4A3}" type="presParOf" srcId="{5E41328A-90C4-0843-B69E-44AD46967B84}" destId="{81E64291-2B42-254D-BDBA-7CDC44672AB9}" srcOrd="2" destOrd="0" presId="urn:microsoft.com/office/officeart/2005/8/layout/default"/>
    <dgm:cxn modelId="{372B2C5A-2CC2-4E45-91A8-9373AF2303C8}" type="presParOf" srcId="{5E41328A-90C4-0843-B69E-44AD46967B84}" destId="{47A3D5F0-F52F-EC47-B266-35769C90BA6E}" srcOrd="3" destOrd="0" presId="urn:microsoft.com/office/officeart/2005/8/layout/default"/>
    <dgm:cxn modelId="{06B88D37-AE9B-2749-8B51-38A0F9028B29}" type="presParOf" srcId="{5E41328A-90C4-0843-B69E-44AD46967B84}" destId="{FADE08ED-27BE-E744-8901-DF908F20CBBE}" srcOrd="4" destOrd="0" presId="urn:microsoft.com/office/officeart/2005/8/layout/default"/>
    <dgm:cxn modelId="{2F3462C0-EBA5-8640-B3ED-D06FC1CC0125}" type="presParOf" srcId="{5E41328A-90C4-0843-B69E-44AD46967B84}" destId="{DE417D86-5A40-7748-B099-692D69D2C70A}" srcOrd="5" destOrd="0" presId="urn:microsoft.com/office/officeart/2005/8/layout/default"/>
    <dgm:cxn modelId="{B43EA0E8-2FE7-0C46-9A15-8FFB27F0383A}" type="presParOf" srcId="{5E41328A-90C4-0843-B69E-44AD46967B84}" destId="{D6F087F9-E2AB-E34E-A428-5DF5F752B11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292191-9BBD-4638-84A5-833AD6DD51BA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C6D8B3C-F54D-4C86-8CBE-B470B129F30C}">
      <dgm:prSet/>
      <dgm:spPr/>
      <dgm:t>
        <a:bodyPr/>
        <a:lstStyle/>
        <a:p>
          <a:r>
            <a:rPr lang="en-US"/>
            <a:t>Prenatal	In utero</a:t>
          </a:r>
        </a:p>
      </dgm:t>
    </dgm:pt>
    <dgm:pt modelId="{13C5E044-4709-4EFA-BE74-E655637ADAB5}" type="parTrans" cxnId="{06A4FFFB-AB3A-4495-BD82-3D92189521EF}">
      <dgm:prSet/>
      <dgm:spPr/>
      <dgm:t>
        <a:bodyPr/>
        <a:lstStyle/>
        <a:p>
          <a:endParaRPr lang="en-US"/>
        </a:p>
      </dgm:t>
    </dgm:pt>
    <dgm:pt modelId="{696C7891-F09B-4738-B160-993AE402F7A1}" type="sibTrans" cxnId="{06A4FFFB-AB3A-4495-BD82-3D92189521EF}">
      <dgm:prSet/>
      <dgm:spPr/>
      <dgm:t>
        <a:bodyPr/>
        <a:lstStyle/>
        <a:p>
          <a:endParaRPr lang="en-US"/>
        </a:p>
      </dgm:t>
    </dgm:pt>
    <dgm:pt modelId="{2DA7F382-F75F-4F4D-AE6C-2EC43AE03D91}">
      <dgm:prSet/>
      <dgm:spPr/>
      <dgm:t>
        <a:bodyPr/>
        <a:lstStyle/>
        <a:p>
          <a:r>
            <a:rPr lang="en-US" dirty="0"/>
            <a:t>Neonatal 	Birth to 12 days limited sensory perception</a:t>
          </a:r>
        </a:p>
      </dgm:t>
    </dgm:pt>
    <dgm:pt modelId="{0631AA71-42B5-4C49-89C5-7F8A84153E29}" type="parTrans" cxnId="{77762378-3521-439B-8564-574C85BEF94D}">
      <dgm:prSet/>
      <dgm:spPr/>
      <dgm:t>
        <a:bodyPr/>
        <a:lstStyle/>
        <a:p>
          <a:endParaRPr lang="en-US"/>
        </a:p>
      </dgm:t>
    </dgm:pt>
    <dgm:pt modelId="{9D02DE23-0415-4011-8D26-EAC40BA0B505}" type="sibTrans" cxnId="{77762378-3521-439B-8564-574C85BEF94D}">
      <dgm:prSet/>
      <dgm:spPr/>
      <dgm:t>
        <a:bodyPr/>
        <a:lstStyle/>
        <a:p>
          <a:endParaRPr lang="en-US"/>
        </a:p>
      </dgm:t>
    </dgm:pt>
    <dgm:pt modelId="{86C2C8A5-25B5-4C96-82BC-A613A48BBD55}">
      <dgm:prSet/>
      <dgm:spPr/>
      <dgm:t>
        <a:bodyPr/>
        <a:lstStyle/>
        <a:p>
          <a:r>
            <a:rPr lang="en-US" dirty="0"/>
            <a:t>Transitional	12 days to 3 weeks  eyes open, starts walking, ears open</a:t>
          </a:r>
        </a:p>
      </dgm:t>
    </dgm:pt>
    <dgm:pt modelId="{A3C232DB-F275-49BD-BE4C-34DCE50DE1B5}" type="parTrans" cxnId="{717FC495-22D1-4913-852B-37FA47AE06C9}">
      <dgm:prSet/>
      <dgm:spPr/>
      <dgm:t>
        <a:bodyPr/>
        <a:lstStyle/>
        <a:p>
          <a:endParaRPr lang="en-US"/>
        </a:p>
      </dgm:t>
    </dgm:pt>
    <dgm:pt modelId="{2E69A7DC-3313-482D-AE59-EFD0F9F9E2F5}" type="sibTrans" cxnId="{717FC495-22D1-4913-852B-37FA47AE06C9}">
      <dgm:prSet/>
      <dgm:spPr/>
      <dgm:t>
        <a:bodyPr/>
        <a:lstStyle/>
        <a:p>
          <a:endParaRPr lang="en-US"/>
        </a:p>
      </dgm:t>
    </dgm:pt>
    <dgm:pt modelId="{2E5CEB30-BF13-4E02-A6A1-195CF69774AD}">
      <dgm:prSet/>
      <dgm:spPr/>
      <dgm:t>
        <a:bodyPr/>
        <a:lstStyle/>
        <a:p>
          <a:r>
            <a:rPr lang="en-US" dirty="0"/>
            <a:t>Socialization	3 weeks to 12 - 16 weeks - open to new experiences</a:t>
          </a:r>
        </a:p>
      </dgm:t>
    </dgm:pt>
    <dgm:pt modelId="{52C2E1F2-8EC7-41EF-97FF-BE6AB2AFFD6B}" type="parTrans" cxnId="{15533FA6-43E2-43D0-BD0B-A2111FA2726F}">
      <dgm:prSet/>
      <dgm:spPr/>
      <dgm:t>
        <a:bodyPr/>
        <a:lstStyle/>
        <a:p>
          <a:endParaRPr lang="en-US"/>
        </a:p>
      </dgm:t>
    </dgm:pt>
    <dgm:pt modelId="{DBB3F5F1-583E-4BC9-A36E-6EE4F89219A0}" type="sibTrans" cxnId="{15533FA6-43E2-43D0-BD0B-A2111FA2726F}">
      <dgm:prSet/>
      <dgm:spPr/>
      <dgm:t>
        <a:bodyPr/>
        <a:lstStyle/>
        <a:p>
          <a:endParaRPr lang="en-US"/>
        </a:p>
      </dgm:t>
    </dgm:pt>
    <dgm:pt modelId="{29F377E3-50BC-420B-98AD-166563AA2F91}">
      <dgm:prSet/>
      <dgm:spPr/>
      <dgm:t>
        <a:bodyPr/>
        <a:lstStyle/>
        <a:p>
          <a:r>
            <a:rPr lang="en-US" dirty="0"/>
            <a:t>Juvenile	             12 weeks to sexual maturity - becomes more fearful, permanent teeth</a:t>
          </a:r>
        </a:p>
      </dgm:t>
    </dgm:pt>
    <dgm:pt modelId="{237AAC2F-4AA6-4B11-B6C8-21AD8C271B6F}" type="parTrans" cxnId="{433E4D26-9F74-4024-BA95-C279C5FA695A}">
      <dgm:prSet/>
      <dgm:spPr/>
      <dgm:t>
        <a:bodyPr/>
        <a:lstStyle/>
        <a:p>
          <a:endParaRPr lang="en-US"/>
        </a:p>
      </dgm:t>
    </dgm:pt>
    <dgm:pt modelId="{E84F6ABA-F3CC-4561-9C54-0F6D7AD3DA5B}" type="sibTrans" cxnId="{433E4D26-9F74-4024-BA95-C279C5FA695A}">
      <dgm:prSet/>
      <dgm:spPr/>
      <dgm:t>
        <a:bodyPr/>
        <a:lstStyle/>
        <a:p>
          <a:endParaRPr lang="en-US"/>
        </a:p>
      </dgm:t>
    </dgm:pt>
    <dgm:pt modelId="{C603C344-34E8-412B-B9F9-41869E43295B}">
      <dgm:prSet/>
      <dgm:spPr/>
      <dgm:t>
        <a:bodyPr/>
        <a:lstStyle/>
        <a:p>
          <a:r>
            <a:rPr lang="en-US" dirty="0"/>
            <a:t>Adolescent	Sexual to Social Maturity (2 - 3 years) - becomes more independent</a:t>
          </a:r>
        </a:p>
      </dgm:t>
    </dgm:pt>
    <dgm:pt modelId="{848F6898-B419-410C-92E8-CCF99EA4768C}" type="parTrans" cxnId="{6EC8BDCD-EA09-4745-8BF9-3360CFB8A291}">
      <dgm:prSet/>
      <dgm:spPr/>
      <dgm:t>
        <a:bodyPr/>
        <a:lstStyle/>
        <a:p>
          <a:endParaRPr lang="en-US"/>
        </a:p>
      </dgm:t>
    </dgm:pt>
    <dgm:pt modelId="{2267F964-5E4D-4C81-B304-41D15A64019E}" type="sibTrans" cxnId="{6EC8BDCD-EA09-4745-8BF9-3360CFB8A291}">
      <dgm:prSet/>
      <dgm:spPr/>
      <dgm:t>
        <a:bodyPr/>
        <a:lstStyle/>
        <a:p>
          <a:endParaRPr lang="en-US"/>
        </a:p>
      </dgm:t>
    </dgm:pt>
    <dgm:pt modelId="{5010E35A-9CD6-42A7-82D9-C96FFEED2764}">
      <dgm:prSet/>
      <dgm:spPr/>
      <dgm:t>
        <a:bodyPr/>
        <a:lstStyle/>
        <a:p>
          <a:r>
            <a:rPr lang="en-US" dirty="0"/>
            <a:t>Adult		Social Maturity to 7 + years - play behavior may decrease</a:t>
          </a:r>
        </a:p>
      </dgm:t>
    </dgm:pt>
    <dgm:pt modelId="{023A9C66-EBB3-47E8-A05D-8413322493CA}" type="parTrans" cxnId="{7FFCF1A9-F777-4822-9B8E-73C69DE81253}">
      <dgm:prSet/>
      <dgm:spPr/>
      <dgm:t>
        <a:bodyPr/>
        <a:lstStyle/>
        <a:p>
          <a:endParaRPr lang="en-US"/>
        </a:p>
      </dgm:t>
    </dgm:pt>
    <dgm:pt modelId="{8D4C48F4-9818-44EA-A49E-DF6B43F15D0F}" type="sibTrans" cxnId="{7FFCF1A9-F777-4822-9B8E-73C69DE81253}">
      <dgm:prSet/>
      <dgm:spPr/>
      <dgm:t>
        <a:bodyPr/>
        <a:lstStyle/>
        <a:p>
          <a:endParaRPr lang="en-US"/>
        </a:p>
      </dgm:t>
    </dgm:pt>
    <dgm:pt modelId="{B204AB57-8D80-4999-AEC2-9F9A70BC79B9}">
      <dgm:prSet/>
      <dgm:spPr/>
      <dgm:t>
        <a:bodyPr/>
        <a:lstStyle/>
        <a:p>
          <a:r>
            <a:rPr lang="en-US" dirty="0"/>
            <a:t>Senior 	              7 + and older - activity level may decrease, sensory perception may become limited</a:t>
          </a:r>
        </a:p>
      </dgm:t>
    </dgm:pt>
    <dgm:pt modelId="{25D5A01D-7A7D-4A82-AF71-11B88C8C70E3}" type="parTrans" cxnId="{17B0460F-8D30-426D-900E-54EAB9399F25}">
      <dgm:prSet/>
      <dgm:spPr/>
      <dgm:t>
        <a:bodyPr/>
        <a:lstStyle/>
        <a:p>
          <a:endParaRPr lang="en-US"/>
        </a:p>
      </dgm:t>
    </dgm:pt>
    <dgm:pt modelId="{6F38ECCD-93A1-48F9-9661-B425068961AE}" type="sibTrans" cxnId="{17B0460F-8D30-426D-900E-54EAB9399F25}">
      <dgm:prSet/>
      <dgm:spPr/>
      <dgm:t>
        <a:bodyPr/>
        <a:lstStyle/>
        <a:p>
          <a:endParaRPr lang="en-US"/>
        </a:p>
      </dgm:t>
    </dgm:pt>
    <dgm:pt modelId="{EDEF72B3-2834-E548-933E-4B39A762C3C4}" type="pres">
      <dgm:prSet presAssocID="{0C292191-9BBD-4638-84A5-833AD6DD51BA}" presName="linear" presStyleCnt="0">
        <dgm:presLayoutVars>
          <dgm:animLvl val="lvl"/>
          <dgm:resizeHandles val="exact"/>
        </dgm:presLayoutVars>
      </dgm:prSet>
      <dgm:spPr/>
    </dgm:pt>
    <dgm:pt modelId="{3ACE846C-3026-4949-A932-5F43022F70B1}" type="pres">
      <dgm:prSet presAssocID="{7C6D8B3C-F54D-4C86-8CBE-B470B129F30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C1E3151E-65F5-EB49-B6D4-5430F4802E85}" type="pres">
      <dgm:prSet presAssocID="{696C7891-F09B-4738-B160-993AE402F7A1}" presName="spacer" presStyleCnt="0"/>
      <dgm:spPr/>
    </dgm:pt>
    <dgm:pt modelId="{92A3F122-60BD-1E4C-B958-AF60EE57AF51}" type="pres">
      <dgm:prSet presAssocID="{2DA7F382-F75F-4F4D-AE6C-2EC43AE03D91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B00C531C-93D7-7A43-8E53-0715E7445C3D}" type="pres">
      <dgm:prSet presAssocID="{9D02DE23-0415-4011-8D26-EAC40BA0B505}" presName="spacer" presStyleCnt="0"/>
      <dgm:spPr/>
    </dgm:pt>
    <dgm:pt modelId="{49D2FA4C-DDF2-7A4E-A7B2-7BB8BFC9556B}" type="pres">
      <dgm:prSet presAssocID="{86C2C8A5-25B5-4C96-82BC-A613A48BBD55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BFF799E-8B12-B14B-9AFB-855B9040E8A6}" type="pres">
      <dgm:prSet presAssocID="{2E69A7DC-3313-482D-AE59-EFD0F9F9E2F5}" presName="spacer" presStyleCnt="0"/>
      <dgm:spPr/>
    </dgm:pt>
    <dgm:pt modelId="{6274CA9B-88DC-514D-AB6B-73001FC86177}" type="pres">
      <dgm:prSet presAssocID="{2E5CEB30-BF13-4E02-A6A1-195CF69774A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337A9A22-0A31-7946-BE13-8B693E738180}" type="pres">
      <dgm:prSet presAssocID="{DBB3F5F1-583E-4BC9-A36E-6EE4F89219A0}" presName="spacer" presStyleCnt="0"/>
      <dgm:spPr/>
    </dgm:pt>
    <dgm:pt modelId="{1155AB5E-2487-4C40-BE32-B13C594EBE8B}" type="pres">
      <dgm:prSet presAssocID="{29F377E3-50BC-420B-98AD-166563AA2F9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DB489F1A-F9A8-B443-BBCF-17541722200A}" type="pres">
      <dgm:prSet presAssocID="{E84F6ABA-F3CC-4561-9C54-0F6D7AD3DA5B}" presName="spacer" presStyleCnt="0"/>
      <dgm:spPr/>
    </dgm:pt>
    <dgm:pt modelId="{38A3B4B1-3FA7-3041-838F-4A5FEA6F886B}" type="pres">
      <dgm:prSet presAssocID="{C603C344-34E8-412B-B9F9-41869E43295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E37F67B8-C5BA-414A-BADF-7FBDC8B1750F}" type="pres">
      <dgm:prSet presAssocID="{2267F964-5E4D-4C81-B304-41D15A64019E}" presName="spacer" presStyleCnt="0"/>
      <dgm:spPr/>
    </dgm:pt>
    <dgm:pt modelId="{072926DF-7FFD-D147-B334-64DFB368C376}" type="pres">
      <dgm:prSet presAssocID="{5010E35A-9CD6-42A7-82D9-C96FFEED276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9D716EE9-1B78-6145-91F3-360B42052005}" type="pres">
      <dgm:prSet presAssocID="{8D4C48F4-9818-44EA-A49E-DF6B43F15D0F}" presName="spacer" presStyleCnt="0"/>
      <dgm:spPr/>
    </dgm:pt>
    <dgm:pt modelId="{BC067A03-F4F2-4D42-80AA-4F75C350B41C}" type="pres">
      <dgm:prSet presAssocID="{B204AB57-8D80-4999-AEC2-9F9A70BC79B9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3C72303-3957-154B-950A-0880927540B8}" type="presOf" srcId="{5010E35A-9CD6-42A7-82D9-C96FFEED2764}" destId="{072926DF-7FFD-D147-B334-64DFB368C376}" srcOrd="0" destOrd="0" presId="urn:microsoft.com/office/officeart/2005/8/layout/vList2"/>
    <dgm:cxn modelId="{17B0460F-8D30-426D-900E-54EAB9399F25}" srcId="{0C292191-9BBD-4638-84A5-833AD6DD51BA}" destId="{B204AB57-8D80-4999-AEC2-9F9A70BC79B9}" srcOrd="7" destOrd="0" parTransId="{25D5A01D-7A7D-4A82-AF71-11B88C8C70E3}" sibTransId="{6F38ECCD-93A1-48F9-9661-B425068961AE}"/>
    <dgm:cxn modelId="{433E4D26-9F74-4024-BA95-C279C5FA695A}" srcId="{0C292191-9BBD-4638-84A5-833AD6DD51BA}" destId="{29F377E3-50BC-420B-98AD-166563AA2F91}" srcOrd="4" destOrd="0" parTransId="{237AAC2F-4AA6-4B11-B6C8-21AD8C271B6F}" sibTransId="{E84F6ABA-F3CC-4561-9C54-0F6D7AD3DA5B}"/>
    <dgm:cxn modelId="{7AD4932F-4C6D-654D-8C7B-D742AE7B2E86}" type="presOf" srcId="{29F377E3-50BC-420B-98AD-166563AA2F91}" destId="{1155AB5E-2487-4C40-BE32-B13C594EBE8B}" srcOrd="0" destOrd="0" presId="urn:microsoft.com/office/officeart/2005/8/layout/vList2"/>
    <dgm:cxn modelId="{26C4833F-3874-B840-A41D-1BAE85E901F7}" type="presOf" srcId="{7C6D8B3C-F54D-4C86-8CBE-B470B129F30C}" destId="{3ACE846C-3026-4949-A932-5F43022F70B1}" srcOrd="0" destOrd="0" presId="urn:microsoft.com/office/officeart/2005/8/layout/vList2"/>
    <dgm:cxn modelId="{9F03C576-814B-F343-867B-E8097E95EF06}" type="presOf" srcId="{0C292191-9BBD-4638-84A5-833AD6DD51BA}" destId="{EDEF72B3-2834-E548-933E-4B39A762C3C4}" srcOrd="0" destOrd="0" presId="urn:microsoft.com/office/officeart/2005/8/layout/vList2"/>
    <dgm:cxn modelId="{77762378-3521-439B-8564-574C85BEF94D}" srcId="{0C292191-9BBD-4638-84A5-833AD6DD51BA}" destId="{2DA7F382-F75F-4F4D-AE6C-2EC43AE03D91}" srcOrd="1" destOrd="0" parTransId="{0631AA71-42B5-4C49-89C5-7F8A84153E29}" sibTransId="{9D02DE23-0415-4011-8D26-EAC40BA0B505}"/>
    <dgm:cxn modelId="{A5CBC278-2AB6-7448-8BF1-A88D521E307E}" type="presOf" srcId="{B204AB57-8D80-4999-AEC2-9F9A70BC79B9}" destId="{BC067A03-F4F2-4D42-80AA-4F75C350B41C}" srcOrd="0" destOrd="0" presId="urn:microsoft.com/office/officeart/2005/8/layout/vList2"/>
    <dgm:cxn modelId="{6A3B1884-5BC6-8D4B-99C8-883783EBEDAE}" type="presOf" srcId="{86C2C8A5-25B5-4C96-82BC-A613A48BBD55}" destId="{49D2FA4C-DDF2-7A4E-A7B2-7BB8BFC9556B}" srcOrd="0" destOrd="0" presId="urn:microsoft.com/office/officeart/2005/8/layout/vList2"/>
    <dgm:cxn modelId="{717FC495-22D1-4913-852B-37FA47AE06C9}" srcId="{0C292191-9BBD-4638-84A5-833AD6DD51BA}" destId="{86C2C8A5-25B5-4C96-82BC-A613A48BBD55}" srcOrd="2" destOrd="0" parTransId="{A3C232DB-F275-49BD-BE4C-34DCE50DE1B5}" sibTransId="{2E69A7DC-3313-482D-AE59-EFD0F9F9E2F5}"/>
    <dgm:cxn modelId="{15533FA6-43E2-43D0-BD0B-A2111FA2726F}" srcId="{0C292191-9BBD-4638-84A5-833AD6DD51BA}" destId="{2E5CEB30-BF13-4E02-A6A1-195CF69774AD}" srcOrd="3" destOrd="0" parTransId="{52C2E1F2-8EC7-41EF-97FF-BE6AB2AFFD6B}" sibTransId="{DBB3F5F1-583E-4BC9-A36E-6EE4F89219A0}"/>
    <dgm:cxn modelId="{0477B9A8-586C-E149-B241-CC2441D55BD6}" type="presOf" srcId="{2DA7F382-F75F-4F4D-AE6C-2EC43AE03D91}" destId="{92A3F122-60BD-1E4C-B958-AF60EE57AF51}" srcOrd="0" destOrd="0" presId="urn:microsoft.com/office/officeart/2005/8/layout/vList2"/>
    <dgm:cxn modelId="{7FFCF1A9-F777-4822-9B8E-73C69DE81253}" srcId="{0C292191-9BBD-4638-84A5-833AD6DD51BA}" destId="{5010E35A-9CD6-42A7-82D9-C96FFEED2764}" srcOrd="6" destOrd="0" parTransId="{023A9C66-EBB3-47E8-A05D-8413322493CA}" sibTransId="{8D4C48F4-9818-44EA-A49E-DF6B43F15D0F}"/>
    <dgm:cxn modelId="{6EC8BDCD-EA09-4745-8BF9-3360CFB8A291}" srcId="{0C292191-9BBD-4638-84A5-833AD6DD51BA}" destId="{C603C344-34E8-412B-B9F9-41869E43295B}" srcOrd="5" destOrd="0" parTransId="{848F6898-B419-410C-92E8-CCF99EA4768C}" sibTransId="{2267F964-5E4D-4C81-B304-41D15A64019E}"/>
    <dgm:cxn modelId="{3E6F36E6-12E9-064A-AED3-E1516D60728F}" type="presOf" srcId="{2E5CEB30-BF13-4E02-A6A1-195CF69774AD}" destId="{6274CA9B-88DC-514D-AB6B-73001FC86177}" srcOrd="0" destOrd="0" presId="urn:microsoft.com/office/officeart/2005/8/layout/vList2"/>
    <dgm:cxn modelId="{9F449AE8-EC8F-8F40-AD7D-9525F82181E5}" type="presOf" srcId="{C603C344-34E8-412B-B9F9-41869E43295B}" destId="{38A3B4B1-3FA7-3041-838F-4A5FEA6F886B}" srcOrd="0" destOrd="0" presId="urn:microsoft.com/office/officeart/2005/8/layout/vList2"/>
    <dgm:cxn modelId="{06A4FFFB-AB3A-4495-BD82-3D92189521EF}" srcId="{0C292191-9BBD-4638-84A5-833AD6DD51BA}" destId="{7C6D8B3C-F54D-4C86-8CBE-B470B129F30C}" srcOrd="0" destOrd="0" parTransId="{13C5E044-4709-4EFA-BE74-E655637ADAB5}" sibTransId="{696C7891-F09B-4738-B160-993AE402F7A1}"/>
    <dgm:cxn modelId="{B2A21CB1-AAE2-644D-A418-C476B0E89947}" type="presParOf" srcId="{EDEF72B3-2834-E548-933E-4B39A762C3C4}" destId="{3ACE846C-3026-4949-A932-5F43022F70B1}" srcOrd="0" destOrd="0" presId="urn:microsoft.com/office/officeart/2005/8/layout/vList2"/>
    <dgm:cxn modelId="{F0DF2F25-0ED7-4147-8126-57D8E7A6B4B6}" type="presParOf" srcId="{EDEF72B3-2834-E548-933E-4B39A762C3C4}" destId="{C1E3151E-65F5-EB49-B6D4-5430F4802E85}" srcOrd="1" destOrd="0" presId="urn:microsoft.com/office/officeart/2005/8/layout/vList2"/>
    <dgm:cxn modelId="{44D2514A-EB99-6043-9490-541585F63081}" type="presParOf" srcId="{EDEF72B3-2834-E548-933E-4B39A762C3C4}" destId="{92A3F122-60BD-1E4C-B958-AF60EE57AF51}" srcOrd="2" destOrd="0" presId="urn:microsoft.com/office/officeart/2005/8/layout/vList2"/>
    <dgm:cxn modelId="{33A71A35-C753-6240-AAEF-ABCB1BBF1D38}" type="presParOf" srcId="{EDEF72B3-2834-E548-933E-4B39A762C3C4}" destId="{B00C531C-93D7-7A43-8E53-0715E7445C3D}" srcOrd="3" destOrd="0" presId="urn:microsoft.com/office/officeart/2005/8/layout/vList2"/>
    <dgm:cxn modelId="{CEE4D406-3E32-4044-958A-ADF90C130A9D}" type="presParOf" srcId="{EDEF72B3-2834-E548-933E-4B39A762C3C4}" destId="{49D2FA4C-DDF2-7A4E-A7B2-7BB8BFC9556B}" srcOrd="4" destOrd="0" presId="urn:microsoft.com/office/officeart/2005/8/layout/vList2"/>
    <dgm:cxn modelId="{56C1C13F-FEC7-D64B-829A-7EDACACE18ED}" type="presParOf" srcId="{EDEF72B3-2834-E548-933E-4B39A762C3C4}" destId="{9BFF799E-8B12-B14B-9AFB-855B9040E8A6}" srcOrd="5" destOrd="0" presId="urn:microsoft.com/office/officeart/2005/8/layout/vList2"/>
    <dgm:cxn modelId="{CC36D265-D447-5843-9325-1256FF58BD2D}" type="presParOf" srcId="{EDEF72B3-2834-E548-933E-4B39A762C3C4}" destId="{6274CA9B-88DC-514D-AB6B-73001FC86177}" srcOrd="6" destOrd="0" presId="urn:microsoft.com/office/officeart/2005/8/layout/vList2"/>
    <dgm:cxn modelId="{097F0DAE-62A5-074E-9220-7D530B72EAC0}" type="presParOf" srcId="{EDEF72B3-2834-E548-933E-4B39A762C3C4}" destId="{337A9A22-0A31-7946-BE13-8B693E738180}" srcOrd="7" destOrd="0" presId="urn:microsoft.com/office/officeart/2005/8/layout/vList2"/>
    <dgm:cxn modelId="{CFC86E65-A117-AF49-A0DA-AFF92D5C9BD9}" type="presParOf" srcId="{EDEF72B3-2834-E548-933E-4B39A762C3C4}" destId="{1155AB5E-2487-4C40-BE32-B13C594EBE8B}" srcOrd="8" destOrd="0" presId="urn:microsoft.com/office/officeart/2005/8/layout/vList2"/>
    <dgm:cxn modelId="{12A96DFC-C37E-1441-98CD-F4E465D4617F}" type="presParOf" srcId="{EDEF72B3-2834-E548-933E-4B39A762C3C4}" destId="{DB489F1A-F9A8-B443-BBCF-17541722200A}" srcOrd="9" destOrd="0" presId="urn:microsoft.com/office/officeart/2005/8/layout/vList2"/>
    <dgm:cxn modelId="{91BACEE7-6844-FA46-917F-ECA2129597B5}" type="presParOf" srcId="{EDEF72B3-2834-E548-933E-4B39A762C3C4}" destId="{38A3B4B1-3FA7-3041-838F-4A5FEA6F886B}" srcOrd="10" destOrd="0" presId="urn:microsoft.com/office/officeart/2005/8/layout/vList2"/>
    <dgm:cxn modelId="{1060E8A5-C023-3448-88DA-35555F9D708E}" type="presParOf" srcId="{EDEF72B3-2834-E548-933E-4B39A762C3C4}" destId="{E37F67B8-C5BA-414A-BADF-7FBDC8B1750F}" srcOrd="11" destOrd="0" presId="urn:microsoft.com/office/officeart/2005/8/layout/vList2"/>
    <dgm:cxn modelId="{D3447DCB-11A5-0E42-80C9-FF87A6709F76}" type="presParOf" srcId="{EDEF72B3-2834-E548-933E-4B39A762C3C4}" destId="{072926DF-7FFD-D147-B334-64DFB368C376}" srcOrd="12" destOrd="0" presId="urn:microsoft.com/office/officeart/2005/8/layout/vList2"/>
    <dgm:cxn modelId="{DFCA1C0D-8C12-1948-93D7-3C152F2E66FC}" type="presParOf" srcId="{EDEF72B3-2834-E548-933E-4B39A762C3C4}" destId="{9D716EE9-1B78-6145-91F3-360B42052005}" srcOrd="13" destOrd="0" presId="urn:microsoft.com/office/officeart/2005/8/layout/vList2"/>
    <dgm:cxn modelId="{AF1B38BB-26F3-E749-8DCB-FF19E3A6B295}" type="presParOf" srcId="{EDEF72B3-2834-E548-933E-4B39A762C3C4}" destId="{BC067A03-F4F2-4D42-80AA-4F75C350B41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0B0CF1-D43D-43D2-986A-31E372904FF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6FF9BB9-E918-4FE3-A4DD-9F42A99E5D2D}">
      <dgm:prSet/>
      <dgm:spPr/>
      <dgm:t>
        <a:bodyPr/>
        <a:lstStyle/>
        <a:p>
          <a:r>
            <a:rPr lang="en-US" u="sng" dirty="0"/>
            <a:t>Primary Socialization</a:t>
          </a:r>
        </a:p>
        <a:p>
          <a:r>
            <a:rPr lang="en-US" dirty="0"/>
            <a:t>  3 – 5 weeks</a:t>
          </a:r>
        </a:p>
        <a:p>
          <a:r>
            <a:rPr lang="en-US" dirty="0"/>
            <a:t>Learns to be a dog</a:t>
          </a:r>
        </a:p>
      </dgm:t>
    </dgm:pt>
    <dgm:pt modelId="{F7C7BC21-C1B9-47AC-AD63-566A9632A1B6}" type="parTrans" cxnId="{277A594D-FEC8-43B7-B362-2DA00F5FB59C}">
      <dgm:prSet/>
      <dgm:spPr/>
      <dgm:t>
        <a:bodyPr/>
        <a:lstStyle/>
        <a:p>
          <a:endParaRPr lang="en-US"/>
        </a:p>
      </dgm:t>
    </dgm:pt>
    <dgm:pt modelId="{1FC280A2-4C43-4615-A580-D1B3CF49C4DE}" type="sibTrans" cxnId="{277A594D-FEC8-43B7-B362-2DA00F5FB59C}">
      <dgm:prSet/>
      <dgm:spPr/>
      <dgm:t>
        <a:bodyPr/>
        <a:lstStyle/>
        <a:p>
          <a:endParaRPr lang="en-US"/>
        </a:p>
      </dgm:t>
    </dgm:pt>
    <dgm:pt modelId="{FCCAE026-7FAD-4015-9472-C825AE0EBD43}">
      <dgm:prSet/>
      <dgm:spPr/>
      <dgm:t>
        <a:bodyPr/>
        <a:lstStyle/>
        <a:p>
          <a:r>
            <a:rPr lang="en-US" u="sng" dirty="0"/>
            <a:t>1</a:t>
          </a:r>
          <a:r>
            <a:rPr lang="en-US" u="sng" baseline="30000" dirty="0"/>
            <a:t>st</a:t>
          </a:r>
          <a:r>
            <a:rPr lang="en-US" u="sng" dirty="0"/>
            <a:t> Fear Period</a:t>
          </a:r>
        </a:p>
        <a:p>
          <a:r>
            <a:rPr lang="en-US" dirty="0"/>
            <a:t> 8-10 weeks of age </a:t>
          </a:r>
        </a:p>
        <a:p>
          <a:r>
            <a:rPr lang="en-US" dirty="0"/>
            <a:t>Avoid trauma</a:t>
          </a:r>
        </a:p>
      </dgm:t>
    </dgm:pt>
    <dgm:pt modelId="{A1CBA735-52DB-4372-9A52-01A4C71AFFDD}" type="parTrans" cxnId="{54DB8634-B417-491B-A445-36AF92E5E9CC}">
      <dgm:prSet/>
      <dgm:spPr/>
      <dgm:t>
        <a:bodyPr/>
        <a:lstStyle/>
        <a:p>
          <a:endParaRPr lang="en-US"/>
        </a:p>
      </dgm:t>
    </dgm:pt>
    <dgm:pt modelId="{96905FAD-C731-4842-8FE0-1C4865D63298}" type="sibTrans" cxnId="{54DB8634-B417-491B-A445-36AF92E5E9CC}">
      <dgm:prSet/>
      <dgm:spPr/>
      <dgm:t>
        <a:bodyPr/>
        <a:lstStyle/>
        <a:p>
          <a:endParaRPr lang="en-US"/>
        </a:p>
      </dgm:t>
    </dgm:pt>
    <dgm:pt modelId="{E3A5ED18-D05E-4A11-A4E5-EFA3D23502BC}">
      <dgm:prSet/>
      <dgm:spPr/>
      <dgm:t>
        <a:bodyPr/>
        <a:lstStyle/>
        <a:p>
          <a:r>
            <a:rPr lang="en-US" u="sng" dirty="0"/>
            <a:t>Juvenile</a:t>
          </a:r>
        </a:p>
        <a:p>
          <a:r>
            <a:rPr lang="en-US" dirty="0"/>
            <a:t>12 weeks to sexual maturity</a:t>
          </a:r>
        </a:p>
        <a:p>
          <a:r>
            <a:rPr lang="en-US" dirty="0"/>
            <a:t>Becomes more independent</a:t>
          </a:r>
        </a:p>
      </dgm:t>
    </dgm:pt>
    <dgm:pt modelId="{A76F8B4E-E21E-4C33-9BD1-109E5DA285B5}" type="parTrans" cxnId="{5CA63C73-FF4A-4AAC-A8B8-3754764FA7CA}">
      <dgm:prSet/>
      <dgm:spPr/>
      <dgm:t>
        <a:bodyPr/>
        <a:lstStyle/>
        <a:p>
          <a:endParaRPr lang="en-US"/>
        </a:p>
      </dgm:t>
    </dgm:pt>
    <dgm:pt modelId="{E55404EA-74EA-483B-81B4-0DC1F42EC8E9}" type="sibTrans" cxnId="{5CA63C73-FF4A-4AAC-A8B8-3754764FA7CA}">
      <dgm:prSet/>
      <dgm:spPr/>
      <dgm:t>
        <a:bodyPr/>
        <a:lstStyle/>
        <a:p>
          <a:endParaRPr lang="en-US"/>
        </a:p>
      </dgm:t>
    </dgm:pt>
    <dgm:pt modelId="{89CEF17C-D7D2-40C2-92FA-71AA97020281}">
      <dgm:prSet/>
      <dgm:spPr/>
      <dgm:t>
        <a:bodyPr/>
        <a:lstStyle/>
        <a:p>
          <a:pPr algn="ctr"/>
          <a:r>
            <a:rPr lang="en-US" u="sng" dirty="0"/>
            <a:t>2</a:t>
          </a:r>
          <a:r>
            <a:rPr lang="en-US" u="sng" baseline="30000" dirty="0"/>
            <a:t>nd</a:t>
          </a:r>
          <a:r>
            <a:rPr lang="en-US" u="sng" dirty="0"/>
            <a:t> Fear Period</a:t>
          </a:r>
        </a:p>
        <a:p>
          <a:pPr algn="ctr"/>
          <a:r>
            <a:rPr lang="en-US" dirty="0"/>
            <a:t>between 4-12 months</a:t>
          </a:r>
        </a:p>
        <a:p>
          <a:pPr algn="ctr"/>
          <a:r>
            <a:rPr lang="en-US" dirty="0"/>
            <a:t> may last up to 3 weeks</a:t>
          </a:r>
        </a:p>
        <a:p>
          <a:pPr algn="ctr"/>
          <a:r>
            <a:rPr lang="en-US" dirty="0"/>
            <a:t>Avoid trauma</a:t>
          </a:r>
        </a:p>
      </dgm:t>
    </dgm:pt>
    <dgm:pt modelId="{DD4595FE-2AA5-46D5-B4B4-E7588132E67C}" type="parTrans" cxnId="{E082BC6C-2E46-477E-9C9C-B618C0284791}">
      <dgm:prSet/>
      <dgm:spPr/>
      <dgm:t>
        <a:bodyPr/>
        <a:lstStyle/>
        <a:p>
          <a:endParaRPr lang="en-US"/>
        </a:p>
      </dgm:t>
    </dgm:pt>
    <dgm:pt modelId="{249C1495-3158-4DC9-9AAB-FB556E7943B3}" type="sibTrans" cxnId="{E082BC6C-2E46-477E-9C9C-B618C0284791}">
      <dgm:prSet/>
      <dgm:spPr/>
      <dgm:t>
        <a:bodyPr/>
        <a:lstStyle/>
        <a:p>
          <a:endParaRPr lang="en-US"/>
        </a:p>
      </dgm:t>
    </dgm:pt>
    <dgm:pt modelId="{E39DA100-71B0-4738-9435-9108D0443DF9}">
      <dgm:prSet/>
      <dgm:spPr/>
      <dgm:t>
        <a:bodyPr/>
        <a:lstStyle/>
        <a:p>
          <a:pPr algn="l"/>
          <a:endParaRPr lang="en-US" dirty="0"/>
        </a:p>
      </dgm:t>
    </dgm:pt>
    <dgm:pt modelId="{B5671A41-D1EC-40A2-B99E-C71022B0A8A1}" type="parTrans" cxnId="{C736493D-373F-425C-AF50-6D13F1FC48ED}">
      <dgm:prSet/>
      <dgm:spPr/>
      <dgm:t>
        <a:bodyPr/>
        <a:lstStyle/>
        <a:p>
          <a:endParaRPr lang="en-US"/>
        </a:p>
      </dgm:t>
    </dgm:pt>
    <dgm:pt modelId="{90B6F8A7-B788-4BB1-8AF6-2B05F8EA0A85}" type="sibTrans" cxnId="{C736493D-373F-425C-AF50-6D13F1FC48ED}">
      <dgm:prSet/>
      <dgm:spPr/>
      <dgm:t>
        <a:bodyPr/>
        <a:lstStyle/>
        <a:p>
          <a:endParaRPr lang="en-US"/>
        </a:p>
      </dgm:t>
    </dgm:pt>
    <dgm:pt modelId="{1512F660-CCA8-2C43-98C0-1D6379D3A931}">
      <dgm:prSet/>
      <dgm:spPr/>
      <dgm:t>
        <a:bodyPr/>
        <a:lstStyle/>
        <a:p>
          <a:r>
            <a:rPr lang="en-US" dirty="0"/>
            <a:t>Secondary Socialization</a:t>
          </a:r>
        </a:p>
        <a:p>
          <a:r>
            <a:rPr lang="en-US" dirty="0"/>
            <a:t>6 – 12 to 16 weeks</a:t>
          </a:r>
        </a:p>
        <a:p>
          <a:r>
            <a:rPr lang="en-US" dirty="0"/>
            <a:t>Open to new experiences</a:t>
          </a:r>
        </a:p>
      </dgm:t>
    </dgm:pt>
    <dgm:pt modelId="{DCB35292-421E-3F4F-9B67-C4D49B686CD5}" type="parTrans" cxnId="{AB73ACD5-A5C9-7D49-A903-E2119F1F0A70}">
      <dgm:prSet/>
      <dgm:spPr/>
      <dgm:t>
        <a:bodyPr/>
        <a:lstStyle/>
        <a:p>
          <a:endParaRPr lang="en-US"/>
        </a:p>
      </dgm:t>
    </dgm:pt>
    <dgm:pt modelId="{42B289CC-470D-314E-A09A-9E00FC5D0A52}" type="sibTrans" cxnId="{AB73ACD5-A5C9-7D49-A903-E2119F1F0A70}">
      <dgm:prSet/>
      <dgm:spPr/>
      <dgm:t>
        <a:bodyPr/>
        <a:lstStyle/>
        <a:p>
          <a:endParaRPr lang="en-US"/>
        </a:p>
      </dgm:t>
    </dgm:pt>
    <dgm:pt modelId="{DB15D64A-449E-FD45-B921-0D551D078A2B}" type="pres">
      <dgm:prSet presAssocID="{D90B0CF1-D43D-43D2-986A-31E372904FF0}" presName="diagram" presStyleCnt="0">
        <dgm:presLayoutVars>
          <dgm:dir/>
          <dgm:resizeHandles val="exact"/>
        </dgm:presLayoutVars>
      </dgm:prSet>
      <dgm:spPr/>
    </dgm:pt>
    <dgm:pt modelId="{406D63A3-FE03-3C49-B9DC-CC7798595E7B}" type="pres">
      <dgm:prSet presAssocID="{E6FF9BB9-E918-4FE3-A4DD-9F42A99E5D2D}" presName="node" presStyleLbl="node1" presStyleIdx="0" presStyleCnt="5">
        <dgm:presLayoutVars>
          <dgm:bulletEnabled val="1"/>
        </dgm:presLayoutVars>
      </dgm:prSet>
      <dgm:spPr/>
    </dgm:pt>
    <dgm:pt modelId="{390181D7-BFEA-C14E-9138-B23BEA451ADF}" type="pres">
      <dgm:prSet presAssocID="{1FC280A2-4C43-4615-A580-D1B3CF49C4DE}" presName="sibTrans" presStyleCnt="0"/>
      <dgm:spPr/>
    </dgm:pt>
    <dgm:pt modelId="{814CD69A-12C4-2A4C-83A8-D22177336A3A}" type="pres">
      <dgm:prSet presAssocID="{1512F660-CCA8-2C43-98C0-1D6379D3A931}" presName="node" presStyleLbl="node1" presStyleIdx="1" presStyleCnt="5">
        <dgm:presLayoutVars>
          <dgm:bulletEnabled val="1"/>
        </dgm:presLayoutVars>
      </dgm:prSet>
      <dgm:spPr/>
    </dgm:pt>
    <dgm:pt modelId="{139D2939-ABC4-EF49-894A-482220A1030A}" type="pres">
      <dgm:prSet presAssocID="{42B289CC-470D-314E-A09A-9E00FC5D0A52}" presName="sibTrans" presStyleCnt="0"/>
      <dgm:spPr/>
    </dgm:pt>
    <dgm:pt modelId="{B6B0FDFE-3AC9-3942-BAB9-16DD4699676C}" type="pres">
      <dgm:prSet presAssocID="{FCCAE026-7FAD-4015-9472-C825AE0EBD43}" presName="node" presStyleLbl="node1" presStyleIdx="2" presStyleCnt="5">
        <dgm:presLayoutVars>
          <dgm:bulletEnabled val="1"/>
        </dgm:presLayoutVars>
      </dgm:prSet>
      <dgm:spPr/>
    </dgm:pt>
    <dgm:pt modelId="{0CBB402C-66D0-7A4D-B80E-B7E9A58B52BE}" type="pres">
      <dgm:prSet presAssocID="{96905FAD-C731-4842-8FE0-1C4865D63298}" presName="sibTrans" presStyleCnt="0"/>
      <dgm:spPr/>
    </dgm:pt>
    <dgm:pt modelId="{EA4BDB53-35B7-6C4F-AA55-F37CF04B0DFF}" type="pres">
      <dgm:prSet presAssocID="{E3A5ED18-D05E-4A11-A4E5-EFA3D23502BC}" presName="node" presStyleLbl="node1" presStyleIdx="3" presStyleCnt="5">
        <dgm:presLayoutVars>
          <dgm:bulletEnabled val="1"/>
        </dgm:presLayoutVars>
      </dgm:prSet>
      <dgm:spPr/>
    </dgm:pt>
    <dgm:pt modelId="{01844D27-53AA-904C-8225-2C311160DF04}" type="pres">
      <dgm:prSet presAssocID="{E55404EA-74EA-483B-81B4-0DC1F42EC8E9}" presName="sibTrans" presStyleCnt="0"/>
      <dgm:spPr/>
    </dgm:pt>
    <dgm:pt modelId="{AE745A2F-4AB4-E94D-A423-7F76384CE662}" type="pres">
      <dgm:prSet presAssocID="{89CEF17C-D7D2-40C2-92FA-71AA97020281}" presName="node" presStyleLbl="node1" presStyleIdx="4" presStyleCnt="5">
        <dgm:presLayoutVars>
          <dgm:bulletEnabled val="1"/>
        </dgm:presLayoutVars>
      </dgm:prSet>
      <dgm:spPr/>
    </dgm:pt>
  </dgm:ptLst>
  <dgm:cxnLst>
    <dgm:cxn modelId="{B9E07901-7A78-5F40-A658-5022B5FE9177}" type="presOf" srcId="{89CEF17C-D7D2-40C2-92FA-71AA97020281}" destId="{AE745A2F-4AB4-E94D-A423-7F76384CE662}" srcOrd="0" destOrd="0" presId="urn:microsoft.com/office/officeart/2005/8/layout/default"/>
    <dgm:cxn modelId="{54DB8634-B417-491B-A445-36AF92E5E9CC}" srcId="{D90B0CF1-D43D-43D2-986A-31E372904FF0}" destId="{FCCAE026-7FAD-4015-9472-C825AE0EBD43}" srcOrd="2" destOrd="0" parTransId="{A1CBA735-52DB-4372-9A52-01A4C71AFFDD}" sibTransId="{96905FAD-C731-4842-8FE0-1C4865D63298}"/>
    <dgm:cxn modelId="{16120237-D36B-374E-BCC5-44BDF6147839}" type="presOf" srcId="{E3A5ED18-D05E-4A11-A4E5-EFA3D23502BC}" destId="{EA4BDB53-35B7-6C4F-AA55-F37CF04B0DFF}" srcOrd="0" destOrd="0" presId="urn:microsoft.com/office/officeart/2005/8/layout/default"/>
    <dgm:cxn modelId="{C736493D-373F-425C-AF50-6D13F1FC48ED}" srcId="{89CEF17C-D7D2-40C2-92FA-71AA97020281}" destId="{E39DA100-71B0-4738-9435-9108D0443DF9}" srcOrd="0" destOrd="0" parTransId="{B5671A41-D1EC-40A2-B99E-C71022B0A8A1}" sibTransId="{90B6F8A7-B788-4BB1-8AF6-2B05F8EA0A85}"/>
    <dgm:cxn modelId="{DB72B746-941F-D34C-96C9-75FA16DFE6B1}" type="presOf" srcId="{FCCAE026-7FAD-4015-9472-C825AE0EBD43}" destId="{B6B0FDFE-3AC9-3942-BAB9-16DD4699676C}" srcOrd="0" destOrd="0" presId="urn:microsoft.com/office/officeart/2005/8/layout/default"/>
    <dgm:cxn modelId="{277A594D-FEC8-43B7-B362-2DA00F5FB59C}" srcId="{D90B0CF1-D43D-43D2-986A-31E372904FF0}" destId="{E6FF9BB9-E918-4FE3-A4DD-9F42A99E5D2D}" srcOrd="0" destOrd="0" parTransId="{F7C7BC21-C1B9-47AC-AD63-566A9632A1B6}" sibTransId="{1FC280A2-4C43-4615-A580-D1B3CF49C4DE}"/>
    <dgm:cxn modelId="{4965295E-D190-7647-9CAA-38B38BE8DDD3}" type="presOf" srcId="{D90B0CF1-D43D-43D2-986A-31E372904FF0}" destId="{DB15D64A-449E-FD45-B921-0D551D078A2B}" srcOrd="0" destOrd="0" presId="urn:microsoft.com/office/officeart/2005/8/layout/default"/>
    <dgm:cxn modelId="{B7A1BA5F-D112-8D45-9CE5-8D823FFE9AD8}" type="presOf" srcId="{1512F660-CCA8-2C43-98C0-1D6379D3A931}" destId="{814CD69A-12C4-2A4C-83A8-D22177336A3A}" srcOrd="0" destOrd="0" presId="urn:microsoft.com/office/officeart/2005/8/layout/default"/>
    <dgm:cxn modelId="{E082BC6C-2E46-477E-9C9C-B618C0284791}" srcId="{D90B0CF1-D43D-43D2-986A-31E372904FF0}" destId="{89CEF17C-D7D2-40C2-92FA-71AA97020281}" srcOrd="4" destOrd="0" parTransId="{DD4595FE-2AA5-46D5-B4B4-E7588132E67C}" sibTransId="{249C1495-3158-4DC9-9AAB-FB556E7943B3}"/>
    <dgm:cxn modelId="{5CA63C73-FF4A-4AAC-A8B8-3754764FA7CA}" srcId="{D90B0CF1-D43D-43D2-986A-31E372904FF0}" destId="{E3A5ED18-D05E-4A11-A4E5-EFA3D23502BC}" srcOrd="3" destOrd="0" parTransId="{A76F8B4E-E21E-4C33-9BD1-109E5DA285B5}" sibTransId="{E55404EA-74EA-483B-81B4-0DC1F42EC8E9}"/>
    <dgm:cxn modelId="{DDC56B98-DB62-0841-A7B3-ED5CFD54412C}" type="presOf" srcId="{E6FF9BB9-E918-4FE3-A4DD-9F42A99E5D2D}" destId="{406D63A3-FE03-3C49-B9DC-CC7798595E7B}" srcOrd="0" destOrd="0" presId="urn:microsoft.com/office/officeart/2005/8/layout/default"/>
    <dgm:cxn modelId="{EE581CCB-8F0D-104D-B4CC-B6D5E77BA6BB}" type="presOf" srcId="{E39DA100-71B0-4738-9435-9108D0443DF9}" destId="{AE745A2F-4AB4-E94D-A423-7F76384CE662}" srcOrd="0" destOrd="1" presId="urn:microsoft.com/office/officeart/2005/8/layout/default"/>
    <dgm:cxn modelId="{AB73ACD5-A5C9-7D49-A903-E2119F1F0A70}" srcId="{D90B0CF1-D43D-43D2-986A-31E372904FF0}" destId="{1512F660-CCA8-2C43-98C0-1D6379D3A931}" srcOrd="1" destOrd="0" parTransId="{DCB35292-421E-3F4F-9B67-C4D49B686CD5}" sibTransId="{42B289CC-470D-314E-A09A-9E00FC5D0A52}"/>
    <dgm:cxn modelId="{FD0623AA-D339-6E4E-BC0A-516F29B7E875}" type="presParOf" srcId="{DB15D64A-449E-FD45-B921-0D551D078A2B}" destId="{406D63A3-FE03-3C49-B9DC-CC7798595E7B}" srcOrd="0" destOrd="0" presId="urn:microsoft.com/office/officeart/2005/8/layout/default"/>
    <dgm:cxn modelId="{BA23DC9E-073F-4645-839A-844E578D749C}" type="presParOf" srcId="{DB15D64A-449E-FD45-B921-0D551D078A2B}" destId="{390181D7-BFEA-C14E-9138-B23BEA451ADF}" srcOrd="1" destOrd="0" presId="urn:microsoft.com/office/officeart/2005/8/layout/default"/>
    <dgm:cxn modelId="{BBFD73A3-128E-1F4E-9B6E-72D721F6D8E5}" type="presParOf" srcId="{DB15D64A-449E-FD45-B921-0D551D078A2B}" destId="{814CD69A-12C4-2A4C-83A8-D22177336A3A}" srcOrd="2" destOrd="0" presId="urn:microsoft.com/office/officeart/2005/8/layout/default"/>
    <dgm:cxn modelId="{5705AF1A-A68A-6443-B5B6-94A0E5F8214E}" type="presParOf" srcId="{DB15D64A-449E-FD45-B921-0D551D078A2B}" destId="{139D2939-ABC4-EF49-894A-482220A1030A}" srcOrd="3" destOrd="0" presId="urn:microsoft.com/office/officeart/2005/8/layout/default"/>
    <dgm:cxn modelId="{529A7C8F-3864-F848-85C1-471B31178186}" type="presParOf" srcId="{DB15D64A-449E-FD45-B921-0D551D078A2B}" destId="{B6B0FDFE-3AC9-3942-BAB9-16DD4699676C}" srcOrd="4" destOrd="0" presId="urn:microsoft.com/office/officeart/2005/8/layout/default"/>
    <dgm:cxn modelId="{E3DAAB62-08CA-674D-B53A-3E2C4D8CC777}" type="presParOf" srcId="{DB15D64A-449E-FD45-B921-0D551D078A2B}" destId="{0CBB402C-66D0-7A4D-B80E-B7E9A58B52BE}" srcOrd="5" destOrd="0" presId="urn:microsoft.com/office/officeart/2005/8/layout/default"/>
    <dgm:cxn modelId="{DD3974EC-BDC7-BF43-97D8-E055D10FEEC0}" type="presParOf" srcId="{DB15D64A-449E-FD45-B921-0D551D078A2B}" destId="{EA4BDB53-35B7-6C4F-AA55-F37CF04B0DFF}" srcOrd="6" destOrd="0" presId="urn:microsoft.com/office/officeart/2005/8/layout/default"/>
    <dgm:cxn modelId="{62EE4699-D358-394B-942C-666A1380C13B}" type="presParOf" srcId="{DB15D64A-449E-FD45-B921-0D551D078A2B}" destId="{01844D27-53AA-904C-8225-2C311160DF04}" srcOrd="7" destOrd="0" presId="urn:microsoft.com/office/officeart/2005/8/layout/default"/>
    <dgm:cxn modelId="{977FF42E-170B-1542-929F-B50080B5DAEF}" type="presParOf" srcId="{DB15D64A-449E-FD45-B921-0D551D078A2B}" destId="{AE745A2F-4AB4-E94D-A423-7F76384CE66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D5FBF-1710-154B-A0F9-14F8E531C378}">
      <dsp:nvSpPr>
        <dsp:cNvPr id="0" name=""/>
        <dsp:cNvSpPr/>
      </dsp:nvSpPr>
      <dsp:spPr>
        <a:xfrm>
          <a:off x="3488126" y="717649"/>
          <a:ext cx="5541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16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50587" y="760446"/>
        <a:ext cx="29238" cy="5847"/>
      </dsp:txXfrm>
    </dsp:sp>
    <dsp:sp modelId="{73F5FB24-C748-E143-894B-37CE9CD2AD46}">
      <dsp:nvSpPr>
        <dsp:cNvPr id="0" name=""/>
        <dsp:cNvSpPr/>
      </dsp:nvSpPr>
      <dsp:spPr>
        <a:xfrm>
          <a:off x="947488" y="638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Seeing Your Dog:  </a:t>
          </a:r>
          <a:r>
            <a:rPr lang="en-US" sz="1900" u="none" kern="1200" dirty="0"/>
            <a:t>Body Language, Critical Periods, Categories of</a:t>
          </a:r>
          <a:r>
            <a:rPr lang="en-US" sz="1900" u="sng" kern="1200" dirty="0"/>
            <a:t> </a:t>
          </a:r>
          <a:r>
            <a:rPr lang="en-US" sz="1900" u="none" kern="1200" dirty="0"/>
            <a:t>Socialization</a:t>
          </a:r>
        </a:p>
      </dsp:txBody>
      <dsp:txXfrm>
        <a:off x="947488" y="638"/>
        <a:ext cx="2542437" cy="1525462"/>
      </dsp:txXfrm>
    </dsp:sp>
    <dsp:sp modelId="{DECCDFAA-20F3-8F4B-8997-C751A1A21CD2}">
      <dsp:nvSpPr>
        <dsp:cNvPr id="0" name=""/>
        <dsp:cNvSpPr/>
      </dsp:nvSpPr>
      <dsp:spPr>
        <a:xfrm>
          <a:off x="6615324" y="717649"/>
          <a:ext cx="5541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16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877786" y="760446"/>
        <a:ext cx="29238" cy="5847"/>
      </dsp:txXfrm>
    </dsp:sp>
    <dsp:sp modelId="{BD274270-4497-CC4A-AAE8-50846EECE7CC}">
      <dsp:nvSpPr>
        <dsp:cNvPr id="0" name=""/>
        <dsp:cNvSpPr/>
      </dsp:nvSpPr>
      <dsp:spPr>
        <a:xfrm>
          <a:off x="4074687" y="638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Building Trust:  </a:t>
          </a:r>
          <a:r>
            <a:rPr lang="en-US" sz="1900" kern="1200" dirty="0"/>
            <a:t>Taking Treats, Eye Contact, Approach and Follow, Touch, Food Bowl</a:t>
          </a:r>
        </a:p>
      </dsp:txBody>
      <dsp:txXfrm>
        <a:off x="4074687" y="638"/>
        <a:ext cx="2542437" cy="1525462"/>
      </dsp:txXfrm>
    </dsp:sp>
    <dsp:sp modelId="{6F57212F-1C19-7B41-A14D-0873503F92EB}">
      <dsp:nvSpPr>
        <dsp:cNvPr id="0" name=""/>
        <dsp:cNvSpPr/>
      </dsp:nvSpPr>
      <dsp:spPr>
        <a:xfrm>
          <a:off x="2218707" y="1524301"/>
          <a:ext cx="6254396" cy="554160"/>
        </a:xfrm>
        <a:custGeom>
          <a:avLst/>
          <a:gdLst/>
          <a:ahLst/>
          <a:cxnLst/>
          <a:rect l="0" t="0" r="0" b="0"/>
          <a:pathLst>
            <a:path>
              <a:moveTo>
                <a:pt x="6254396" y="0"/>
              </a:moveTo>
              <a:lnTo>
                <a:pt x="6254396" y="294180"/>
              </a:lnTo>
              <a:lnTo>
                <a:pt x="0" y="294180"/>
              </a:lnTo>
              <a:lnTo>
                <a:pt x="0" y="55416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88864" y="1798457"/>
        <a:ext cx="314083" cy="5847"/>
      </dsp:txXfrm>
    </dsp:sp>
    <dsp:sp modelId="{43258C63-A6CA-7B42-AB37-DF3A39C3D2B8}">
      <dsp:nvSpPr>
        <dsp:cNvPr id="0" name=""/>
        <dsp:cNvSpPr/>
      </dsp:nvSpPr>
      <dsp:spPr>
        <a:xfrm>
          <a:off x="7201885" y="638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R+ Training:</a:t>
          </a:r>
          <a:r>
            <a:rPr lang="en-US" sz="1900" u="none" kern="1200" dirty="0"/>
            <a:t>  </a:t>
          </a:r>
          <a:r>
            <a:rPr lang="en-US" sz="1900" kern="1200" dirty="0"/>
            <a:t>Marking, Capturing, Delivery, Collar Touch, Cueing</a:t>
          </a:r>
        </a:p>
      </dsp:txBody>
      <dsp:txXfrm>
        <a:off x="7201885" y="638"/>
        <a:ext cx="2542437" cy="1525462"/>
      </dsp:txXfrm>
    </dsp:sp>
    <dsp:sp modelId="{648C3ECF-24F1-414B-B0A0-AE2E0A2029AE}">
      <dsp:nvSpPr>
        <dsp:cNvPr id="0" name=""/>
        <dsp:cNvSpPr/>
      </dsp:nvSpPr>
      <dsp:spPr>
        <a:xfrm>
          <a:off x="3488126" y="2827873"/>
          <a:ext cx="5541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16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50587" y="2870669"/>
        <a:ext cx="29238" cy="5847"/>
      </dsp:txXfrm>
    </dsp:sp>
    <dsp:sp modelId="{23E81FCA-FEDA-4E49-BEE3-DEED44404DB0}">
      <dsp:nvSpPr>
        <dsp:cNvPr id="0" name=""/>
        <dsp:cNvSpPr/>
      </dsp:nvSpPr>
      <dsp:spPr>
        <a:xfrm>
          <a:off x="947488" y="2110861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Building Confidence with Environmental Enrichment:</a:t>
          </a:r>
          <a:r>
            <a:rPr lang="en-US" sz="1900" b="0" u="none" kern="1200" dirty="0"/>
            <a:t>  </a:t>
          </a:r>
          <a:r>
            <a:rPr lang="en-US" sz="1900" kern="1200" dirty="0"/>
            <a:t>Variety of Examples</a:t>
          </a:r>
        </a:p>
      </dsp:txBody>
      <dsp:txXfrm>
        <a:off x="947488" y="2110861"/>
        <a:ext cx="2542437" cy="1525462"/>
      </dsp:txXfrm>
    </dsp:sp>
    <dsp:sp modelId="{B4954D51-5240-0640-9B7D-9D2F3405D201}">
      <dsp:nvSpPr>
        <dsp:cNvPr id="0" name=""/>
        <dsp:cNvSpPr/>
      </dsp:nvSpPr>
      <dsp:spPr>
        <a:xfrm>
          <a:off x="6615324" y="2827873"/>
          <a:ext cx="5541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4160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877786" y="2870669"/>
        <a:ext cx="29238" cy="5847"/>
      </dsp:txXfrm>
    </dsp:sp>
    <dsp:sp modelId="{2CC1A4DA-3E47-EF42-B4A2-711E94BF12FC}">
      <dsp:nvSpPr>
        <dsp:cNvPr id="0" name=""/>
        <dsp:cNvSpPr/>
      </dsp:nvSpPr>
      <dsp:spPr>
        <a:xfrm>
          <a:off x="4074687" y="2110861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Look at That:</a:t>
          </a:r>
          <a:r>
            <a:rPr lang="en-US" sz="1900" b="0" u="none" kern="1200" dirty="0"/>
            <a:t>  </a:t>
          </a:r>
          <a:r>
            <a:rPr lang="en-US" sz="1900" kern="1200" dirty="0"/>
            <a:t> Objects, People, Sounds, Leash Pressure Training</a:t>
          </a:r>
        </a:p>
      </dsp:txBody>
      <dsp:txXfrm>
        <a:off x="4074687" y="2110861"/>
        <a:ext cx="2542437" cy="1525462"/>
      </dsp:txXfrm>
    </dsp:sp>
    <dsp:sp modelId="{10BAFDD4-72AE-2E46-814C-09E14106817A}">
      <dsp:nvSpPr>
        <dsp:cNvPr id="0" name=""/>
        <dsp:cNvSpPr/>
      </dsp:nvSpPr>
      <dsp:spPr>
        <a:xfrm>
          <a:off x="7201885" y="2110861"/>
          <a:ext cx="2542437" cy="1525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582" tIns="130770" rIns="124582" bIns="13077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Active Socialization:  </a:t>
          </a:r>
          <a:r>
            <a:rPr lang="en-US" sz="1900" kern="1200" dirty="0"/>
            <a:t>Approach &amp; Retreat With Objects, People, Sounds, Check it</a:t>
          </a:r>
        </a:p>
      </dsp:txBody>
      <dsp:txXfrm>
        <a:off x="7201885" y="2110861"/>
        <a:ext cx="2542437" cy="1525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3116F-F262-1B46-9F83-4218E6EF69FB}">
      <dsp:nvSpPr>
        <dsp:cNvPr id="0" name=""/>
        <dsp:cNvSpPr/>
      </dsp:nvSpPr>
      <dsp:spPr>
        <a:xfrm>
          <a:off x="877062" y="3013"/>
          <a:ext cx="2793027" cy="16758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Environments</a:t>
          </a:r>
          <a:r>
            <a:rPr lang="en-US" sz="2400" kern="1200" dirty="0"/>
            <a:t> – indoors, outdoors, public and private spaces</a:t>
          </a:r>
        </a:p>
      </dsp:txBody>
      <dsp:txXfrm>
        <a:off x="877062" y="3013"/>
        <a:ext cx="2793027" cy="1675816"/>
      </dsp:txXfrm>
    </dsp:sp>
    <dsp:sp modelId="{F561954B-8561-0A46-BE79-7B9E2270F629}">
      <dsp:nvSpPr>
        <dsp:cNvPr id="0" name=""/>
        <dsp:cNvSpPr/>
      </dsp:nvSpPr>
      <dsp:spPr>
        <a:xfrm>
          <a:off x="3949392" y="3013"/>
          <a:ext cx="2793027" cy="1675816"/>
        </a:xfrm>
        <a:prstGeom prst="rect">
          <a:avLst/>
        </a:prstGeom>
        <a:solidFill>
          <a:schemeClr val="accent2">
            <a:hueOff val="-297779"/>
            <a:satOff val="-115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People</a:t>
          </a:r>
          <a:r>
            <a:rPr lang="en-US" sz="2400" kern="1200" dirty="0"/>
            <a:t> – different ages, appearances, and movement</a:t>
          </a:r>
        </a:p>
      </dsp:txBody>
      <dsp:txXfrm>
        <a:off x="3949392" y="3013"/>
        <a:ext cx="2793027" cy="1675816"/>
      </dsp:txXfrm>
    </dsp:sp>
    <dsp:sp modelId="{E2B0E351-F912-6245-9407-1A11672B429A}">
      <dsp:nvSpPr>
        <dsp:cNvPr id="0" name=""/>
        <dsp:cNvSpPr/>
      </dsp:nvSpPr>
      <dsp:spPr>
        <a:xfrm>
          <a:off x="7021722" y="3013"/>
          <a:ext cx="2793027" cy="1675816"/>
        </a:xfrm>
        <a:prstGeom prst="rect">
          <a:avLst/>
        </a:prstGeom>
        <a:solidFill>
          <a:schemeClr val="accent2">
            <a:hueOff val="-595559"/>
            <a:satOff val="-231"/>
            <a:lumOff val="2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Animals</a:t>
          </a:r>
          <a:r>
            <a:rPr lang="en-US" sz="2400" kern="1200" dirty="0"/>
            <a:t> – pets, farm animals,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wildlife</a:t>
          </a:r>
        </a:p>
      </dsp:txBody>
      <dsp:txXfrm>
        <a:off x="7021722" y="3013"/>
        <a:ext cx="2793027" cy="1675816"/>
      </dsp:txXfrm>
    </dsp:sp>
    <dsp:sp modelId="{6FF269EC-186A-B84D-9131-F81487D66A4B}">
      <dsp:nvSpPr>
        <dsp:cNvPr id="0" name=""/>
        <dsp:cNvSpPr/>
      </dsp:nvSpPr>
      <dsp:spPr>
        <a:xfrm>
          <a:off x="877062" y="1958132"/>
          <a:ext cx="2793027" cy="1675816"/>
        </a:xfrm>
        <a:prstGeom prst="rect">
          <a:avLst/>
        </a:prstGeom>
        <a:solidFill>
          <a:schemeClr val="accent2">
            <a:hueOff val="-893338"/>
            <a:satOff val="-346"/>
            <a:lumOff val="4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Novel Objects </a:t>
          </a:r>
          <a:r>
            <a:rPr lang="en-US" sz="2400" kern="1200" dirty="0"/>
            <a:t>– vehicles, household appliances  and yard equipment</a:t>
          </a:r>
        </a:p>
      </dsp:txBody>
      <dsp:txXfrm>
        <a:off x="877062" y="1958132"/>
        <a:ext cx="2793027" cy="1675816"/>
      </dsp:txXfrm>
    </dsp:sp>
    <dsp:sp modelId="{ADE6EFAB-F754-284F-AA0D-5EFF04985A85}">
      <dsp:nvSpPr>
        <dsp:cNvPr id="0" name=""/>
        <dsp:cNvSpPr/>
      </dsp:nvSpPr>
      <dsp:spPr>
        <a:xfrm>
          <a:off x="3949392" y="1958132"/>
          <a:ext cx="2793027" cy="1675816"/>
        </a:xfrm>
        <a:prstGeom prst="rect">
          <a:avLst/>
        </a:prstGeom>
        <a:solidFill>
          <a:schemeClr val="accent2">
            <a:hueOff val="-1191117"/>
            <a:satOff val="-462"/>
            <a:lumOff val="5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Sounds</a:t>
          </a:r>
          <a:r>
            <a:rPr lang="en-US" sz="2400" kern="1200" dirty="0"/>
            <a:t> – indoors, outdoors, natural, artificial</a:t>
          </a:r>
        </a:p>
      </dsp:txBody>
      <dsp:txXfrm>
        <a:off x="3949392" y="1958132"/>
        <a:ext cx="2793027" cy="1675816"/>
      </dsp:txXfrm>
    </dsp:sp>
    <dsp:sp modelId="{46CFD402-7E31-804D-9A3F-2E214A5BEE72}">
      <dsp:nvSpPr>
        <dsp:cNvPr id="0" name=""/>
        <dsp:cNvSpPr/>
      </dsp:nvSpPr>
      <dsp:spPr>
        <a:xfrm>
          <a:off x="7021722" y="1958132"/>
          <a:ext cx="2793027" cy="1675816"/>
        </a:xfrm>
        <a:prstGeom prst="rect">
          <a:avLst/>
        </a:prstGeom>
        <a:solidFill>
          <a:schemeClr val="accent2">
            <a:hueOff val="-1488896"/>
            <a:satOff val="-577"/>
            <a:lumOff val="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 dirty="0"/>
            <a:t>Surfaces</a:t>
          </a:r>
          <a:r>
            <a:rPr lang="en-US" sz="2400" kern="1200" dirty="0"/>
            <a:t> – indoors, outdoors, different textures</a:t>
          </a:r>
        </a:p>
      </dsp:txBody>
      <dsp:txXfrm>
        <a:off x="7021722" y="1958132"/>
        <a:ext cx="2793027" cy="1675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179AA-9333-3D48-9696-3D8FAEF02AE8}">
      <dsp:nvSpPr>
        <dsp:cNvPr id="0" name=""/>
        <dsp:cNvSpPr/>
      </dsp:nvSpPr>
      <dsp:spPr>
        <a:xfrm>
          <a:off x="803" y="325480"/>
          <a:ext cx="3133413" cy="18800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Aggression to people and dogs</a:t>
          </a:r>
        </a:p>
      </dsp:txBody>
      <dsp:txXfrm>
        <a:off x="803" y="325480"/>
        <a:ext cx="3133413" cy="1880048"/>
      </dsp:txXfrm>
    </dsp:sp>
    <dsp:sp modelId="{81E64291-2B42-254D-BDBA-7CDC44672AB9}">
      <dsp:nvSpPr>
        <dsp:cNvPr id="0" name=""/>
        <dsp:cNvSpPr/>
      </dsp:nvSpPr>
      <dsp:spPr>
        <a:xfrm>
          <a:off x="3447558" y="325480"/>
          <a:ext cx="3133413" cy="1880048"/>
        </a:xfrm>
        <a:prstGeom prst="rect">
          <a:avLst/>
        </a:prstGeom>
        <a:solidFill>
          <a:schemeClr val="accent5">
            <a:hueOff val="-492909"/>
            <a:satOff val="89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Fear of people, places, and things</a:t>
          </a:r>
        </a:p>
      </dsp:txBody>
      <dsp:txXfrm>
        <a:off x="3447558" y="325480"/>
        <a:ext cx="3133413" cy="1880048"/>
      </dsp:txXfrm>
    </dsp:sp>
    <dsp:sp modelId="{FADE08ED-27BE-E744-8901-DF908F20CBBE}">
      <dsp:nvSpPr>
        <dsp:cNvPr id="0" name=""/>
        <dsp:cNvSpPr/>
      </dsp:nvSpPr>
      <dsp:spPr>
        <a:xfrm>
          <a:off x="803" y="2518870"/>
          <a:ext cx="3133413" cy="1880048"/>
        </a:xfrm>
        <a:prstGeom prst="rect">
          <a:avLst/>
        </a:prstGeom>
        <a:solidFill>
          <a:schemeClr val="accent5">
            <a:hueOff val="-985817"/>
            <a:satOff val="179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Anxiety -related problems</a:t>
          </a:r>
        </a:p>
      </dsp:txBody>
      <dsp:txXfrm>
        <a:off x="803" y="2518870"/>
        <a:ext cx="3133413" cy="1880048"/>
      </dsp:txXfrm>
    </dsp:sp>
    <dsp:sp modelId="{D6F087F9-E2AB-E34E-A428-5DF5F752B112}">
      <dsp:nvSpPr>
        <dsp:cNvPr id="0" name=""/>
        <dsp:cNvSpPr/>
      </dsp:nvSpPr>
      <dsp:spPr>
        <a:xfrm>
          <a:off x="3447558" y="2518870"/>
          <a:ext cx="3133413" cy="1880048"/>
        </a:xfrm>
        <a:prstGeom prst="rect">
          <a:avLst/>
        </a:prstGeom>
        <a:solidFill>
          <a:schemeClr val="accent5">
            <a:hueOff val="-1478726"/>
            <a:satOff val="268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Nuisance behaviors such as jumping, chewing, stealing objects, and excessive barking</a:t>
          </a:r>
        </a:p>
      </dsp:txBody>
      <dsp:txXfrm>
        <a:off x="3447558" y="2518870"/>
        <a:ext cx="3133413" cy="18800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E846C-3026-4949-A932-5F43022F70B1}">
      <dsp:nvSpPr>
        <dsp:cNvPr id="0" name=""/>
        <dsp:cNvSpPr/>
      </dsp:nvSpPr>
      <dsp:spPr>
        <a:xfrm>
          <a:off x="0" y="5592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Prenatal	In utero</a:t>
          </a:r>
        </a:p>
      </dsp:txBody>
      <dsp:txXfrm>
        <a:off x="19419" y="75340"/>
        <a:ext cx="10652973" cy="358962"/>
      </dsp:txXfrm>
    </dsp:sp>
    <dsp:sp modelId="{92A3F122-60BD-1E4C-B958-AF60EE57AF51}">
      <dsp:nvSpPr>
        <dsp:cNvPr id="0" name=""/>
        <dsp:cNvSpPr/>
      </dsp:nvSpPr>
      <dsp:spPr>
        <a:xfrm>
          <a:off x="0" y="50268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Neonatal 	Birth to 12 days limited sensory perception</a:t>
          </a:r>
        </a:p>
      </dsp:txBody>
      <dsp:txXfrm>
        <a:off x="19419" y="522100"/>
        <a:ext cx="10652973" cy="358962"/>
      </dsp:txXfrm>
    </dsp:sp>
    <dsp:sp modelId="{49D2FA4C-DDF2-7A4E-A7B2-7BB8BFC9556B}">
      <dsp:nvSpPr>
        <dsp:cNvPr id="0" name=""/>
        <dsp:cNvSpPr/>
      </dsp:nvSpPr>
      <dsp:spPr>
        <a:xfrm>
          <a:off x="0" y="94944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Transitional	12 days to 3 weeks  eyes open, starts walking, ears open</a:t>
          </a:r>
        </a:p>
      </dsp:txBody>
      <dsp:txXfrm>
        <a:off x="19419" y="968860"/>
        <a:ext cx="10652973" cy="358962"/>
      </dsp:txXfrm>
    </dsp:sp>
    <dsp:sp modelId="{6274CA9B-88DC-514D-AB6B-73001FC86177}">
      <dsp:nvSpPr>
        <dsp:cNvPr id="0" name=""/>
        <dsp:cNvSpPr/>
      </dsp:nvSpPr>
      <dsp:spPr>
        <a:xfrm>
          <a:off x="0" y="139620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Socialization	3 weeks to 12 - 16 weeks - open to new experiences</a:t>
          </a:r>
        </a:p>
      </dsp:txBody>
      <dsp:txXfrm>
        <a:off x="19419" y="1415620"/>
        <a:ext cx="10652973" cy="358962"/>
      </dsp:txXfrm>
    </dsp:sp>
    <dsp:sp modelId="{1155AB5E-2487-4C40-BE32-B13C594EBE8B}">
      <dsp:nvSpPr>
        <dsp:cNvPr id="0" name=""/>
        <dsp:cNvSpPr/>
      </dsp:nvSpPr>
      <dsp:spPr>
        <a:xfrm>
          <a:off x="0" y="184296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Juvenile	             12 weeks to sexual maturity - becomes more fearful, permanent teeth</a:t>
          </a:r>
        </a:p>
      </dsp:txBody>
      <dsp:txXfrm>
        <a:off x="19419" y="1862380"/>
        <a:ext cx="10652973" cy="358962"/>
      </dsp:txXfrm>
    </dsp:sp>
    <dsp:sp modelId="{38A3B4B1-3FA7-3041-838F-4A5FEA6F886B}">
      <dsp:nvSpPr>
        <dsp:cNvPr id="0" name=""/>
        <dsp:cNvSpPr/>
      </dsp:nvSpPr>
      <dsp:spPr>
        <a:xfrm>
          <a:off x="0" y="228972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Adolescent	Sexual to Social Maturity (2 - 3 years) - becomes more independent</a:t>
          </a:r>
        </a:p>
      </dsp:txBody>
      <dsp:txXfrm>
        <a:off x="19419" y="2309140"/>
        <a:ext cx="10652973" cy="358962"/>
      </dsp:txXfrm>
    </dsp:sp>
    <dsp:sp modelId="{072926DF-7FFD-D147-B334-64DFB368C376}">
      <dsp:nvSpPr>
        <dsp:cNvPr id="0" name=""/>
        <dsp:cNvSpPr/>
      </dsp:nvSpPr>
      <dsp:spPr>
        <a:xfrm>
          <a:off x="0" y="273648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Adult		Social Maturity to 7 + years - play behavior may decrease</a:t>
          </a:r>
        </a:p>
      </dsp:txBody>
      <dsp:txXfrm>
        <a:off x="19419" y="2755900"/>
        <a:ext cx="10652973" cy="358962"/>
      </dsp:txXfrm>
    </dsp:sp>
    <dsp:sp modelId="{BC067A03-F4F2-4D42-80AA-4F75C350B41C}">
      <dsp:nvSpPr>
        <dsp:cNvPr id="0" name=""/>
        <dsp:cNvSpPr/>
      </dsp:nvSpPr>
      <dsp:spPr>
        <a:xfrm>
          <a:off x="0" y="3183241"/>
          <a:ext cx="10691811" cy="397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Senior 	              7 + and older - activity level may decrease, sensory perception may become limited</a:t>
          </a:r>
        </a:p>
      </dsp:txBody>
      <dsp:txXfrm>
        <a:off x="19419" y="3202660"/>
        <a:ext cx="10652973" cy="3589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D63A3-FE03-3C49-B9DC-CC7798595E7B}">
      <dsp:nvSpPr>
        <dsp:cNvPr id="0" name=""/>
        <dsp:cNvSpPr/>
      </dsp:nvSpPr>
      <dsp:spPr>
        <a:xfrm>
          <a:off x="877062" y="3013"/>
          <a:ext cx="2793027" cy="16758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/>
            <a:t>Primary Socialization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 3 – 5 weeks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Learns to be a dog</a:t>
          </a:r>
        </a:p>
      </dsp:txBody>
      <dsp:txXfrm>
        <a:off x="877062" y="3013"/>
        <a:ext cx="2793027" cy="1675816"/>
      </dsp:txXfrm>
    </dsp:sp>
    <dsp:sp modelId="{814CD69A-12C4-2A4C-83A8-D22177336A3A}">
      <dsp:nvSpPr>
        <dsp:cNvPr id="0" name=""/>
        <dsp:cNvSpPr/>
      </dsp:nvSpPr>
      <dsp:spPr>
        <a:xfrm>
          <a:off x="3949392" y="3013"/>
          <a:ext cx="2793027" cy="1675816"/>
        </a:xfrm>
        <a:prstGeom prst="rect">
          <a:avLst/>
        </a:prstGeom>
        <a:solidFill>
          <a:schemeClr val="accent2">
            <a:hueOff val="-372224"/>
            <a:satOff val="-144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Secondary Socialization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6 – 12 to 16 weeks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Open to new experiences</a:t>
          </a:r>
        </a:p>
      </dsp:txBody>
      <dsp:txXfrm>
        <a:off x="3949392" y="3013"/>
        <a:ext cx="2793027" cy="1675816"/>
      </dsp:txXfrm>
    </dsp:sp>
    <dsp:sp modelId="{B6B0FDFE-3AC9-3942-BAB9-16DD4699676C}">
      <dsp:nvSpPr>
        <dsp:cNvPr id="0" name=""/>
        <dsp:cNvSpPr/>
      </dsp:nvSpPr>
      <dsp:spPr>
        <a:xfrm>
          <a:off x="7021722" y="3013"/>
          <a:ext cx="2793027" cy="1675816"/>
        </a:xfrm>
        <a:prstGeom prst="rect">
          <a:avLst/>
        </a:prstGeom>
        <a:solidFill>
          <a:schemeClr val="accent2">
            <a:hueOff val="-744448"/>
            <a:satOff val="-288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/>
            <a:t>1</a:t>
          </a:r>
          <a:r>
            <a:rPr lang="en-US" sz="1800" u="sng" kern="1200" baseline="30000" dirty="0"/>
            <a:t>st</a:t>
          </a:r>
          <a:r>
            <a:rPr lang="en-US" sz="1800" u="sng" kern="1200" dirty="0"/>
            <a:t> Fear Period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8-10 weeks of age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Avoid trauma</a:t>
          </a:r>
        </a:p>
      </dsp:txBody>
      <dsp:txXfrm>
        <a:off x="7021722" y="3013"/>
        <a:ext cx="2793027" cy="1675816"/>
      </dsp:txXfrm>
    </dsp:sp>
    <dsp:sp modelId="{EA4BDB53-35B7-6C4F-AA55-F37CF04B0DFF}">
      <dsp:nvSpPr>
        <dsp:cNvPr id="0" name=""/>
        <dsp:cNvSpPr/>
      </dsp:nvSpPr>
      <dsp:spPr>
        <a:xfrm>
          <a:off x="2413227" y="1958132"/>
          <a:ext cx="2793027" cy="1675816"/>
        </a:xfrm>
        <a:prstGeom prst="rect">
          <a:avLst/>
        </a:prstGeom>
        <a:solidFill>
          <a:schemeClr val="accent2">
            <a:hueOff val="-1116672"/>
            <a:satOff val="-433"/>
            <a:lumOff val="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/>
            <a:t>Juvenile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12 weeks to sexual maturity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Becomes more independent</a:t>
          </a:r>
        </a:p>
      </dsp:txBody>
      <dsp:txXfrm>
        <a:off x="2413227" y="1958132"/>
        <a:ext cx="2793027" cy="1675816"/>
      </dsp:txXfrm>
    </dsp:sp>
    <dsp:sp modelId="{AE745A2F-4AB4-E94D-A423-7F76384CE662}">
      <dsp:nvSpPr>
        <dsp:cNvPr id="0" name=""/>
        <dsp:cNvSpPr/>
      </dsp:nvSpPr>
      <dsp:spPr>
        <a:xfrm>
          <a:off x="5485557" y="1958132"/>
          <a:ext cx="2793027" cy="1675816"/>
        </a:xfrm>
        <a:prstGeom prst="rect">
          <a:avLst/>
        </a:prstGeom>
        <a:solidFill>
          <a:schemeClr val="accent2">
            <a:hueOff val="-1488896"/>
            <a:satOff val="-577"/>
            <a:lumOff val="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/>
            <a:t>2</a:t>
          </a:r>
          <a:r>
            <a:rPr lang="en-US" sz="1800" u="sng" kern="1200" baseline="30000" dirty="0"/>
            <a:t>nd</a:t>
          </a:r>
          <a:r>
            <a:rPr lang="en-US" sz="1800" u="sng" kern="1200" dirty="0"/>
            <a:t> Fear Period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between 4-12 months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may last up to 3 weeks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Avoid trauma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5485557" y="1958132"/>
        <a:ext cx="2793027" cy="1675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2348D-580D-D24A-9D7C-DD0ED152356F}" type="datetimeFigureOut">
              <a:rPr lang="en-US" smtClean="0"/>
              <a:t>8/21/21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2FD94-1053-EC4A-B280-7E34795E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51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40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the big picture first – </a:t>
            </a:r>
          </a:p>
          <a:p>
            <a:endParaRPr lang="en-US" dirty="0"/>
          </a:p>
          <a:p>
            <a:r>
              <a:rPr lang="en-US" dirty="0"/>
              <a:t>What is you overall impression?</a:t>
            </a:r>
          </a:p>
          <a:p>
            <a:endParaRPr lang="en-US" dirty="0"/>
          </a:p>
          <a:p>
            <a:r>
              <a:rPr lang="en-US" dirty="0"/>
              <a:t>Relaxed or excited?  Are muscles relaxed </a:t>
            </a:r>
            <a:r>
              <a:rPr lang="en-US"/>
              <a:t>or tense?</a:t>
            </a:r>
            <a:endParaRPr lang="en-US" dirty="0"/>
          </a:p>
          <a:p>
            <a:endParaRPr lang="en-US" dirty="0"/>
          </a:p>
          <a:p>
            <a:r>
              <a:rPr lang="en-US" dirty="0"/>
              <a:t>Do I feel safe or not safe?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67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83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9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93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27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2FD94-1053-EC4A-B280-7E34795E7F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52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2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5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4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4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4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8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1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6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8/21/21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5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8/21/21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77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vsab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A5D67320-FCFD-4931-AAF7-C6C85332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D1DC4-4EC6-894B-9401-2EFBC2CDA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Seeing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Your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Dog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5225D-C3E7-BF42-81CA-7325E4331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934" y="4733746"/>
            <a:ext cx="3620882" cy="1057452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chemeClr val="bg1"/>
                </a:solidFill>
              </a:rPr>
              <a:t>Part 1 - Foundations of Socialization and Training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chemeClr val="bg1"/>
                </a:solidFill>
              </a:rPr>
              <a:t>Dawn Gilkison, presenter</a:t>
            </a:r>
          </a:p>
          <a:p>
            <a:pPr>
              <a:lnSpc>
                <a:spcPct val="110000"/>
              </a:lnSpc>
            </a:pPr>
            <a:r>
              <a:rPr lang="en-US" sz="1200" dirty="0">
                <a:solidFill>
                  <a:schemeClr val="bg1"/>
                </a:solidFill>
              </a:rPr>
              <a:t>(photos not otherwise credited are by Dawn)</a:t>
            </a:r>
          </a:p>
        </p:txBody>
      </p:sp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dog in the snow&#10;&#10;Description automatically generated with medium confidence">
            <a:extLst>
              <a:ext uri="{FF2B5EF4-FFF2-40B4-BE49-F238E27FC236}">
                <a16:creationId xmlns:a16="http://schemas.microsoft.com/office/drawing/2014/main" id="{ACB123E1-8C44-0E4C-A748-7033999347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1" r="-2" b="-2"/>
          <a:stretch/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5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A76F2-EB04-B149-891D-6333B267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Foundations of Training and Socialization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C3570E-32A5-42E7-8769-E9F6BECD5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291917"/>
              </p:ext>
            </p:extLst>
          </p:nvPr>
        </p:nvGraphicFramePr>
        <p:xfrm>
          <a:off x="700088" y="2292350"/>
          <a:ext cx="10691812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54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C4DD-E670-EA40-A41C-22A880B87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35" y="1368410"/>
            <a:ext cx="3566566" cy="1200619"/>
          </a:xfrm>
        </p:spPr>
        <p:txBody>
          <a:bodyPr>
            <a:normAutofit/>
          </a:bodyPr>
          <a:lstStyle/>
          <a:p>
            <a:r>
              <a:rPr lang="en-US" sz="3000" dirty="0"/>
              <a:t>Body Language </a:t>
            </a:r>
            <a:br>
              <a:rPr lang="en-US" sz="3000" dirty="0"/>
            </a:br>
            <a:r>
              <a:rPr lang="en-US" sz="1800" dirty="0"/>
              <a:t>– Fear, Anxiety, &amp; Stress (FAS)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807839-A467-694F-9146-33FAF1006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0845" y="824208"/>
            <a:ext cx="4051898" cy="5209583"/>
          </a:xfrm>
        </p:spPr>
      </p:pic>
    </p:spTree>
    <p:extLst>
      <p:ext uri="{BB962C8B-B14F-4D97-AF65-F5344CB8AC3E}">
        <p14:creationId xmlns:p14="http://schemas.microsoft.com/office/powerpoint/2010/main" val="30708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6746B7-ECD9-8B4A-9DC3-1BE4B843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07037"/>
            <a:ext cx="3819821" cy="1955690"/>
          </a:xfrm>
        </p:spPr>
        <p:txBody>
          <a:bodyPr>
            <a:normAutofit/>
          </a:bodyPr>
          <a:lstStyle/>
          <a:p>
            <a:r>
              <a:rPr lang="en-US" dirty="0"/>
              <a:t>From relaxed</a:t>
            </a:r>
            <a:br>
              <a:rPr lang="en-US" dirty="0"/>
            </a:br>
            <a:r>
              <a:rPr lang="en-US" dirty="0"/>
              <a:t>to alert</a:t>
            </a:r>
            <a:br>
              <a:rPr lang="en-US" dirty="0"/>
            </a:b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35287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163F56-6BC9-419E-8301-F33D5323C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862727"/>
            <a:ext cx="3706113" cy="3372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asleep to engaged</a:t>
            </a:r>
          </a:p>
          <a:p>
            <a:pPr marL="0" indent="0">
              <a:buNone/>
            </a:pPr>
            <a:r>
              <a:rPr lang="en-US" dirty="0"/>
              <a:t>Muscles are loose and relaxed in body and face, lips are relaxed</a:t>
            </a:r>
          </a:p>
          <a:p>
            <a:pPr marL="0" indent="0">
              <a:buNone/>
            </a:pPr>
            <a:r>
              <a:rPr lang="en-US" dirty="0"/>
              <a:t>As dog becomes more alert, muscles become engaged but not stiff or rigid</a:t>
            </a:r>
          </a:p>
        </p:txBody>
      </p:sp>
      <p:pic>
        <p:nvPicPr>
          <p:cNvPr id="5" name="Content Placeholder 4" descr="Diagram, timeline&#10;&#10;Description automatically generated">
            <a:extLst>
              <a:ext uri="{FF2B5EF4-FFF2-40B4-BE49-F238E27FC236}">
                <a16:creationId xmlns:a16="http://schemas.microsoft.com/office/drawing/2014/main" id="{29E2F23A-BFB1-4247-9FA3-4E1007B3D8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956" b="-1"/>
          <a:stretch/>
        </p:blipFill>
        <p:spPr>
          <a:xfrm>
            <a:off x="4876800" y="735286"/>
            <a:ext cx="6515100" cy="539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6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22DA0-929F-B941-A8C1-B3D073B6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07037"/>
            <a:ext cx="3819821" cy="195569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Fear, Anxiety &amp; Stress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35287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0B65A1C-4F1A-4979-9B93-72C559627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258291"/>
            <a:ext cx="3706113" cy="39766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Muscles become tense and rigid, body posture becomes more extreme/exaggerated</a:t>
            </a:r>
          </a:p>
          <a:p>
            <a:pPr marL="0" indent="0">
              <a:buNone/>
            </a:pPr>
            <a:r>
              <a:rPr lang="en-US" dirty="0"/>
              <a:t>“Red Flag” behaviors:</a:t>
            </a:r>
          </a:p>
          <a:p>
            <a:pPr marL="0" indent="0">
              <a:buNone/>
            </a:pPr>
            <a:r>
              <a:rPr lang="en-US" dirty="0"/>
              <a:t>Taking treats roughly</a:t>
            </a:r>
          </a:p>
          <a:p>
            <a:pPr marL="0" indent="0">
              <a:buNone/>
            </a:pPr>
            <a:r>
              <a:rPr lang="en-US" dirty="0"/>
              <a:t>Seeking attention</a:t>
            </a:r>
          </a:p>
          <a:p>
            <a:pPr marL="0" indent="0">
              <a:buNone/>
            </a:pPr>
            <a:r>
              <a:rPr lang="en-US" dirty="0"/>
              <a:t>Unable to settle</a:t>
            </a:r>
          </a:p>
          <a:p>
            <a:pPr marL="0" indent="0">
              <a:buNone/>
            </a:pPr>
            <a:r>
              <a:rPr lang="en-US" dirty="0"/>
              <a:t>The “Zoomies”</a:t>
            </a:r>
          </a:p>
          <a:p>
            <a:pPr marL="0" indent="0">
              <a:buNone/>
            </a:pPr>
            <a:r>
              <a:rPr lang="en-US" dirty="0"/>
              <a:t>Freezing/Shutting down</a:t>
            </a:r>
          </a:p>
          <a:p>
            <a:pPr marL="0" indent="0">
              <a:buNone/>
            </a:pPr>
            <a:r>
              <a:rPr lang="en-US" dirty="0"/>
              <a:t>Fleeing </a:t>
            </a:r>
          </a:p>
        </p:txBody>
      </p:sp>
      <p:pic>
        <p:nvPicPr>
          <p:cNvPr id="5" name="Content Placeholder 4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958FCB40-9FA4-4542-9FE7-D0A148645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7" r="19349" b="1"/>
          <a:stretch/>
        </p:blipFill>
        <p:spPr>
          <a:xfrm>
            <a:off x="4876800" y="735286"/>
            <a:ext cx="6515100" cy="539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7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ECC014-580F-3C4A-9170-EB7BCF38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709" y="895448"/>
            <a:ext cx="3619697" cy="1919469"/>
          </a:xfrm>
        </p:spPr>
        <p:txBody>
          <a:bodyPr>
            <a:normAutofit/>
          </a:bodyPr>
          <a:lstStyle/>
          <a:p>
            <a:r>
              <a:rPr lang="en-US"/>
              <a:t>The Big Picture</a:t>
            </a:r>
            <a:endParaRPr lang="en-US" dirty="0"/>
          </a:p>
        </p:txBody>
      </p:sp>
      <p:pic>
        <p:nvPicPr>
          <p:cNvPr id="5" name="Content Placeholder 4" descr="A collage of a dog&#10;&#10;Description automatically generated">
            <a:extLst>
              <a:ext uri="{FF2B5EF4-FFF2-40B4-BE49-F238E27FC236}">
                <a16:creationId xmlns:a16="http://schemas.microsoft.com/office/drawing/2014/main" id="{12C1385C-DB3A-D84D-B073-B71C2EBBD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0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1363820-A1AC-40D4-9274-00822C1AE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r>
              <a:rPr lang="en-US" dirty="0"/>
              <a:t>OVERALL IMPRESSION</a:t>
            </a:r>
          </a:p>
          <a:p>
            <a:r>
              <a:rPr lang="en-US" dirty="0"/>
              <a:t>Am I relaxed</a:t>
            </a:r>
          </a:p>
          <a:p>
            <a:r>
              <a:rPr lang="en-US" dirty="0"/>
              <a:t>Or excited?</a:t>
            </a:r>
          </a:p>
          <a:p>
            <a:r>
              <a:rPr lang="en-US" dirty="0"/>
              <a:t>Do I feel safe?</a:t>
            </a:r>
          </a:p>
          <a:p>
            <a:r>
              <a:rPr lang="en-US" dirty="0"/>
              <a:t>Or not safe?</a:t>
            </a:r>
          </a:p>
          <a:p>
            <a:r>
              <a:rPr lang="en-US" dirty="0" err="1"/>
              <a:t>Facebook.com</a:t>
            </a:r>
            <a:r>
              <a:rPr lang="en-US" dirty="0"/>
              <a:t> and </a:t>
            </a:r>
            <a:r>
              <a:rPr lang="en-US" dirty="0" err="1"/>
              <a:t>Depositphotos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145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81FBD-C7EC-E241-82E1-186BAE609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15918"/>
            <a:ext cx="2152103" cy="4272816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Head &amp; Body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Changes with </a:t>
            </a:r>
            <a:br>
              <a:rPr lang="en-US" sz="2400" dirty="0"/>
            </a:br>
            <a:r>
              <a:rPr lang="en-US" sz="2400" dirty="0"/>
              <a:t>Age:</a:t>
            </a:r>
            <a:br>
              <a:rPr lang="en-US" sz="2400" dirty="0"/>
            </a:br>
            <a:br>
              <a:rPr lang="en-US" sz="2400" dirty="0"/>
            </a:br>
            <a:r>
              <a:rPr lang="en-US" sz="2200" dirty="0"/>
              <a:t>Mobility and expression of Tail and body increase with maturity</a:t>
            </a:r>
            <a:br>
              <a:rPr lang="en-US" sz="2200" dirty="0"/>
            </a:br>
            <a:endParaRPr lang="en-US" sz="2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7DD543-A5CD-4348-8624-8B4E57DB5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ollage of a dog&#10;&#10;Description automatically generated with medium confidence">
            <a:extLst>
              <a:ext uri="{FF2B5EF4-FFF2-40B4-BE49-F238E27FC236}">
                <a16:creationId xmlns:a16="http://schemas.microsoft.com/office/drawing/2014/main" id="{DEB79952-194D-FA4E-AD81-B377CBEEC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7425" y="538163"/>
            <a:ext cx="5759450" cy="5759450"/>
          </a:xfrm>
        </p:spPr>
      </p:pic>
    </p:spTree>
    <p:extLst>
      <p:ext uri="{BB962C8B-B14F-4D97-AF65-F5344CB8AC3E}">
        <p14:creationId xmlns:p14="http://schemas.microsoft.com/office/powerpoint/2010/main" val="2687651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F7F8D-015E-6B45-8474-ECEF6185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709" y="895448"/>
            <a:ext cx="3619697" cy="19194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Tail – What is the resting position?</a:t>
            </a:r>
            <a:endParaRPr lang="en-US"/>
          </a:p>
        </p:txBody>
      </p:sp>
      <p:pic>
        <p:nvPicPr>
          <p:cNvPr id="5" name="Content Placeholder 4" descr="A collage of a dog&#10;&#10;Description automatically generated">
            <a:extLst>
              <a:ext uri="{FF2B5EF4-FFF2-40B4-BE49-F238E27FC236}">
                <a16:creationId xmlns:a16="http://schemas.microsoft.com/office/drawing/2014/main" id="{0A8BF719-112F-7A46-BD72-6B2CBFC135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2" b="5878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A3B551-7B65-4D93-9AA7-D970D95A5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r>
              <a:rPr lang="en-US" dirty="0"/>
              <a:t>Lowered tail indicates stress </a:t>
            </a:r>
          </a:p>
          <a:p>
            <a:r>
              <a:rPr lang="en-US" dirty="0"/>
              <a:t>Raised tail indicates arousal </a:t>
            </a:r>
          </a:p>
        </p:txBody>
      </p:sp>
    </p:spTree>
    <p:extLst>
      <p:ext uri="{BB962C8B-B14F-4D97-AF65-F5344CB8AC3E}">
        <p14:creationId xmlns:p14="http://schemas.microsoft.com/office/powerpoint/2010/main" val="932898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1AAC2A-A491-D94F-B8A8-32EEA88C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24" y="961314"/>
            <a:ext cx="3325576" cy="2941608"/>
          </a:xfrm>
        </p:spPr>
        <p:txBody>
          <a:bodyPr>
            <a:normAutofit fontScale="90000"/>
          </a:bodyPr>
          <a:lstStyle/>
          <a:p>
            <a:r>
              <a:rPr lang="en-US" dirty="0"/>
              <a:t>These lowered tails indicate stress/Fear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Movement &amp;</a:t>
            </a:r>
            <a:br>
              <a:rPr lang="en-US" dirty="0"/>
            </a:br>
            <a:r>
              <a:rPr lang="en-US" dirty="0"/>
              <a:t>Activity </a:t>
            </a:r>
            <a:br>
              <a:rPr lang="en-US" dirty="0"/>
            </a:br>
            <a:r>
              <a:rPr lang="en-US" dirty="0"/>
              <a:t>also</a:t>
            </a:r>
            <a:br>
              <a:rPr lang="en-US" dirty="0"/>
            </a:br>
            <a:r>
              <a:rPr lang="en-US" dirty="0"/>
              <a:t>change Tail</a:t>
            </a:r>
            <a:br>
              <a:rPr lang="en-US" dirty="0"/>
            </a:br>
            <a:r>
              <a:rPr lang="en-US" dirty="0"/>
              <a:t>Position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ollage of a dog&#10;&#10;Description automatically generated">
            <a:extLst>
              <a:ext uri="{FF2B5EF4-FFF2-40B4-BE49-F238E27FC236}">
                <a16:creationId xmlns:a16="http://schemas.microsoft.com/office/drawing/2014/main" id="{BA867E99-313B-D848-BA1B-7FB2C5980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0"/>
          <a:stretch/>
        </p:blipFill>
        <p:spPr>
          <a:xfrm>
            <a:off x="4876800" y="10"/>
            <a:ext cx="7315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3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F4C12-8CF3-5B46-9AD9-E1F52919C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709" y="895447"/>
            <a:ext cx="3619697" cy="5696735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dirty="0"/>
              <a:t>Head – </a:t>
            </a:r>
            <a:br>
              <a:rPr lang="en-US" sz="2700" dirty="0"/>
            </a:br>
            <a:r>
              <a:rPr lang="en-US" sz="2700" dirty="0"/>
              <a:t>Relaxed or Tense?</a:t>
            </a:r>
            <a:br>
              <a:rPr lang="en-US" sz="1000" dirty="0"/>
            </a:br>
            <a:br>
              <a:rPr lang="en-US" sz="1000" dirty="0"/>
            </a:br>
            <a:r>
              <a:rPr lang="en-US" sz="2200" dirty="0"/>
              <a:t>EYE shape: relaxed to round to narrowed</a:t>
            </a:r>
            <a:br>
              <a:rPr lang="en-US" sz="1000" dirty="0"/>
            </a:br>
            <a:br>
              <a:rPr lang="en-US" sz="2000" dirty="0"/>
            </a:br>
            <a:r>
              <a:rPr lang="en-US" sz="2000" dirty="0"/>
              <a:t>brows-relaxed to raised</a:t>
            </a:r>
            <a:br>
              <a:rPr lang="en-US" sz="2000" dirty="0"/>
            </a:br>
            <a:r>
              <a:rPr lang="en-US" sz="2000" dirty="0"/>
              <a:t>pupils-relaxed to dilated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EARS- Relaxed to Forward, up or back</a:t>
            </a:r>
            <a:br>
              <a:rPr lang="en-US" sz="2000" dirty="0"/>
            </a:br>
            <a:r>
              <a:rPr lang="en-US" sz="2000" dirty="0"/>
              <a:t>(can move independently)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MOUTH – Open to closed, Lips relaxed to tight</a:t>
            </a:r>
            <a:br>
              <a:rPr lang="en-US" sz="2000" dirty="0"/>
            </a:br>
            <a:r>
              <a:rPr lang="en-US" sz="2000" dirty="0"/>
              <a:t>Teeth exposed to displayed</a:t>
            </a:r>
            <a:br>
              <a:rPr lang="en-US" sz="2000" dirty="0"/>
            </a:br>
            <a:br>
              <a:rPr lang="en-US" sz="2000" dirty="0"/>
            </a:br>
            <a:r>
              <a:rPr lang="en-US" sz="1100" dirty="0"/>
              <a:t>PHOTOS FROM:</a:t>
            </a:r>
            <a:br>
              <a:rPr lang="en-US" sz="1100" dirty="0"/>
            </a:br>
            <a:r>
              <a:rPr lang="en-US" sz="1100" dirty="0"/>
              <a:t>DAWN GILKISON</a:t>
            </a:r>
            <a:br>
              <a:rPr lang="en-US" sz="1100" dirty="0"/>
            </a:br>
            <a:r>
              <a:rPr lang="en-US" sz="1100" dirty="0"/>
              <a:t>FACEBOOK.COM</a:t>
            </a:r>
            <a:br>
              <a:rPr lang="en-US" sz="1100" dirty="0"/>
            </a:br>
            <a:r>
              <a:rPr lang="en-US" sz="1100" dirty="0"/>
              <a:t>DEPOSITPHOTOS</a:t>
            </a:r>
            <a:br>
              <a:rPr lang="en-US" sz="1100" dirty="0"/>
            </a:br>
            <a:r>
              <a:rPr lang="en-US" sz="1100" dirty="0"/>
              <a:t>LISA BUCHSER</a:t>
            </a:r>
            <a:br>
              <a:rPr lang="en-US" sz="11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5" name="Content Placeholder 4" descr="A collage of a dog&#10;&#10;Description automatically generated">
            <a:extLst>
              <a:ext uri="{FF2B5EF4-FFF2-40B4-BE49-F238E27FC236}">
                <a16:creationId xmlns:a16="http://schemas.microsoft.com/office/drawing/2014/main" id="{40AC5146-CCCF-A748-A36F-9A250D509A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50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36" name="Straight Connector 26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0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46A98-580D-A04E-A889-FA060BD1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11300"/>
            <a:ext cx="2171055" cy="4265842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Whale Eye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&amp;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Ears back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mouth closed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 head pulled back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ollage of a dog&#10;&#10;Description automatically generated with medium confidence">
            <a:extLst>
              <a:ext uri="{FF2B5EF4-FFF2-40B4-BE49-F238E27FC236}">
                <a16:creationId xmlns:a16="http://schemas.microsoft.com/office/drawing/2014/main" id="{3B3F5B23-6792-ED4D-81F6-9DA7B7D40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7911" y="577849"/>
            <a:ext cx="6263281" cy="6263281"/>
          </a:xfrm>
        </p:spPr>
      </p:pic>
    </p:spTree>
    <p:extLst>
      <p:ext uri="{BB962C8B-B14F-4D97-AF65-F5344CB8AC3E}">
        <p14:creationId xmlns:p14="http://schemas.microsoft.com/office/powerpoint/2010/main" val="394846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EEB5EF-A0B4-5948-A50B-96328D97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742029"/>
            <a:ext cx="11205729" cy="925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/>
              <a:t>“Anxiety” Face – </a:t>
            </a:r>
            <a:r>
              <a:rPr lang="en-US" sz="2000" dirty="0"/>
              <a:t>may look Blank, Flat, or without expression, Pupils dilated, 				eyes round, without whale eye, mouth tight, body still</a:t>
            </a:r>
            <a:endParaRPr lang="en-US" sz="3000" dirty="0"/>
          </a:p>
        </p:txBody>
      </p:sp>
      <p:pic>
        <p:nvPicPr>
          <p:cNvPr id="5" name="Content Placeholder 4" descr="A person holding a dog&#10;&#10;Description automatically generated with medium confidence">
            <a:extLst>
              <a:ext uri="{FF2B5EF4-FFF2-40B4-BE49-F238E27FC236}">
                <a16:creationId xmlns:a16="http://schemas.microsoft.com/office/drawing/2014/main" id="{6BEC8A1E-F9C3-F84D-9A5E-791F7CE25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7" r="1629" b="2"/>
          <a:stretch/>
        </p:blipFill>
        <p:spPr>
          <a:xfrm>
            <a:off x="2111542" y="723899"/>
            <a:ext cx="3823130" cy="3584211"/>
          </a:xfrm>
          <a:prstGeom prst="rect">
            <a:avLst/>
          </a:prstGeom>
        </p:spPr>
      </p:pic>
      <p:pic>
        <p:nvPicPr>
          <p:cNvPr id="7" name="Content Placeholder 6" descr="A picture containing dog, grass, black, outdoor&#10;&#10;Description automatically generated">
            <a:extLst>
              <a:ext uri="{FF2B5EF4-FFF2-40B4-BE49-F238E27FC236}">
                <a16:creationId xmlns:a16="http://schemas.microsoft.com/office/drawing/2014/main" id="{805467F6-F201-AF44-9A92-5CA4820F2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72812" y="723899"/>
            <a:ext cx="3512526" cy="358421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4667603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02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FA22337-4CA0-428A-90ED-6242E231D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3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F4C12-8CF3-5B46-9AD9-E1F52919C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329" y="929194"/>
            <a:ext cx="4170115" cy="524431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What do you see?</a:t>
            </a:r>
            <a:br>
              <a:rPr lang="en-US" sz="1600" dirty="0"/>
            </a:br>
            <a:br>
              <a:rPr lang="en-US" sz="1600" dirty="0"/>
            </a:br>
            <a:br>
              <a:rPr lang="en-US" sz="1000" dirty="0"/>
            </a:br>
            <a:r>
              <a:rPr lang="en-US" sz="1400" dirty="0" err="1"/>
              <a:t>THe</a:t>
            </a:r>
            <a:r>
              <a:rPr lang="en-US" sz="1400" dirty="0"/>
              <a:t> Big Picture?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Body?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Tail?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HEAD?</a:t>
            </a:r>
            <a:br>
              <a:rPr lang="en-US" sz="1400" dirty="0"/>
            </a:br>
            <a:r>
              <a:rPr lang="en-US" sz="1400" dirty="0"/>
              <a:t>EYE shape?</a:t>
            </a:r>
            <a:br>
              <a:rPr lang="en-US" sz="1400" dirty="0"/>
            </a:br>
            <a:r>
              <a:rPr lang="en-US" sz="1400" dirty="0"/>
              <a:t>Brows?</a:t>
            </a:r>
            <a:br>
              <a:rPr lang="en-US" sz="1400" dirty="0"/>
            </a:br>
            <a:r>
              <a:rPr lang="en-US" sz="1400" dirty="0"/>
              <a:t>Pupils?</a:t>
            </a:r>
            <a:br>
              <a:rPr lang="en-US" sz="1400" dirty="0"/>
            </a:br>
            <a:r>
              <a:rPr lang="en-US" sz="1400" dirty="0"/>
              <a:t>EARS?</a:t>
            </a:r>
            <a:br>
              <a:rPr lang="en-US" sz="1400" dirty="0"/>
            </a:br>
            <a:r>
              <a:rPr lang="en-US" sz="1400" dirty="0"/>
              <a:t>MOUTH?</a:t>
            </a:r>
            <a:br>
              <a:rPr lang="en-US" sz="1400" dirty="0"/>
            </a:br>
            <a:r>
              <a:rPr lang="en-US" sz="1400" dirty="0"/>
              <a:t>Lips?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Teeth?</a:t>
            </a:r>
            <a:br>
              <a:rPr lang="en-US" sz="1400" dirty="0"/>
            </a:br>
            <a:br>
              <a:rPr lang="en-US" sz="1400" dirty="0"/>
            </a:br>
            <a:r>
              <a:rPr lang="en-US" sz="900" dirty="0"/>
              <a:t>PHOTOS FROM:</a:t>
            </a:r>
            <a:br>
              <a:rPr lang="en-US" sz="900" dirty="0"/>
            </a:br>
            <a:r>
              <a:rPr lang="en-US" sz="900" dirty="0"/>
              <a:t>DAWN GILKISON</a:t>
            </a:r>
            <a:br>
              <a:rPr lang="en-US" sz="900" dirty="0"/>
            </a:br>
            <a:br>
              <a:rPr lang="en-US" sz="900" dirty="0"/>
            </a:br>
            <a:br>
              <a:rPr lang="en-US" sz="1400" dirty="0"/>
            </a:br>
            <a:br>
              <a:rPr lang="en-US" sz="1000" dirty="0"/>
            </a:br>
            <a:endParaRPr lang="en-US" sz="1000" dirty="0"/>
          </a:p>
        </p:txBody>
      </p:sp>
      <p:pic>
        <p:nvPicPr>
          <p:cNvPr id="9" name="Picture 8" descr="A picture containing dog, ground, outdoor, sitting&#10;&#10;Description automatically generated">
            <a:extLst>
              <a:ext uri="{FF2B5EF4-FFF2-40B4-BE49-F238E27FC236}">
                <a16:creationId xmlns:a16="http://schemas.microsoft.com/office/drawing/2014/main" id="{747CD757-81F6-FB42-8613-6A9521D36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79" r="23210"/>
          <a:stretch/>
        </p:blipFill>
        <p:spPr>
          <a:xfrm>
            <a:off x="20" y="10"/>
            <a:ext cx="3654960" cy="6857977"/>
          </a:xfrm>
          <a:prstGeom prst="rect">
            <a:avLst/>
          </a:prstGeom>
        </p:spPr>
      </p:pic>
      <p:pic>
        <p:nvPicPr>
          <p:cNvPr id="7" name="Picture 6" descr="A picture containing dog, ground, plant, outdoor&#10;&#10;Description automatically generated">
            <a:extLst>
              <a:ext uri="{FF2B5EF4-FFF2-40B4-BE49-F238E27FC236}">
                <a16:creationId xmlns:a16="http://schemas.microsoft.com/office/drawing/2014/main" id="{D04661F4-6660-FA4E-BC09-C9253EBB77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58" r="24318"/>
          <a:stretch/>
        </p:blipFill>
        <p:spPr>
          <a:xfrm>
            <a:off x="3654980" y="-4"/>
            <a:ext cx="3673830" cy="6857993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AF9D138-2A50-4B26-B7AB-6D62CE1A9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47238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02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56830-DE02-B44F-947E-52175A40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715219"/>
            <a:ext cx="10591799" cy="1363646"/>
          </a:xfrm>
        </p:spPr>
        <p:txBody>
          <a:bodyPr>
            <a:normAutofit fontScale="90000"/>
          </a:bodyPr>
          <a:lstStyle/>
          <a:p>
            <a:r>
              <a:rPr lang="en-US" dirty="0"/>
              <a:t>Socialization – </a:t>
            </a:r>
            <a:r>
              <a:rPr lang="en-US" sz="2000" dirty="0"/>
              <a:t>lifelong process of Effectively* pairing encounters with  novel Stimuli and new environments with positive reinforcement for the dog</a:t>
            </a:r>
            <a:br>
              <a:rPr lang="en-US" sz="2000" dirty="0"/>
            </a:br>
            <a:r>
              <a:rPr lang="en-US" sz="2200" dirty="0"/>
              <a:t>							</a:t>
            </a:r>
            <a:r>
              <a:rPr lang="en-US" sz="1600" dirty="0"/>
              <a:t>*without causing Fear or avoidance</a:t>
            </a:r>
            <a:br>
              <a:rPr lang="en-US" sz="2000" dirty="0"/>
            </a:br>
            <a:r>
              <a:rPr lang="en-US" sz="2000" dirty="0"/>
              <a:t>					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4980D7F-48B6-4117-AEEB-B2E539D90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030752"/>
              </p:ext>
            </p:extLst>
          </p:nvPr>
        </p:nvGraphicFramePr>
        <p:xfrm>
          <a:off x="700088" y="2292350"/>
          <a:ext cx="10691812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3964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56830-DE02-B44F-947E-52175A40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4" y="908048"/>
            <a:ext cx="3660776" cy="440406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Socialization – 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Many future behavior problems can be prevented through proper socialization, including:</a:t>
            </a:r>
            <a:br>
              <a:rPr lang="en-US" sz="3100" dirty="0"/>
            </a:br>
            <a:br>
              <a:rPr lang="en-US" sz="3100" dirty="0"/>
            </a:br>
            <a:r>
              <a:rPr lang="en-US" sz="1800" dirty="0"/>
              <a:t>Puppy Start right (2011) page 25	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75B4F83-6FDB-4998-8E11-31CE6E704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0794B99-5B9D-4B94-9505-1EDED76CD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4980D7F-48B6-4117-AEEB-B2E539D90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202844"/>
              </p:ext>
            </p:extLst>
          </p:nvPr>
        </p:nvGraphicFramePr>
        <p:xfrm>
          <a:off x="4876800" y="1066801"/>
          <a:ext cx="6581776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2374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02D47-9702-AB44-83A7-3EF58075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Developmental Periods</a:t>
            </a:r>
            <a:br>
              <a:rPr lang="en-US" sz="3700"/>
            </a:br>
            <a:endParaRPr lang="en-US" sz="37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F77434-7E5F-4F5A-90BB-D2833010E2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639207"/>
              </p:ext>
            </p:extLst>
          </p:nvPr>
        </p:nvGraphicFramePr>
        <p:xfrm>
          <a:off x="700088" y="2292350"/>
          <a:ext cx="10691812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7047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22FC2C-891C-7A4A-AD05-51AAD0CFA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/>
              <a:t>Critical Periods for Socialization</a:t>
            </a:r>
            <a:br>
              <a:rPr lang="en-US" sz="3700" dirty="0"/>
            </a:br>
            <a:endParaRPr lang="en-US" sz="37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4F4DDB7A-61DE-4598-9AEC-FEF29690D1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805048"/>
              </p:ext>
            </p:extLst>
          </p:nvPr>
        </p:nvGraphicFramePr>
        <p:xfrm>
          <a:off x="700088" y="2292350"/>
          <a:ext cx="10691812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9867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868587-0BC6-4245-B1DC-FC457D70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5" name="Content Placeholder 4" descr="A dog standing in a field&#10;&#10;Description automatically generated with medium confidence">
            <a:extLst>
              <a:ext uri="{FF2B5EF4-FFF2-40B4-BE49-F238E27FC236}">
                <a16:creationId xmlns:a16="http://schemas.microsoft.com/office/drawing/2014/main" id="{DD54DC2C-FEDE-5047-9DA5-735ACF6059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26" r="32940" b="-1"/>
          <a:stretch/>
        </p:blipFill>
        <p:spPr>
          <a:xfrm>
            <a:off x="20" y="-17929"/>
            <a:ext cx="4876780" cy="687592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4535A7-E23E-46C0-BCF8-CEBA0C885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b="1" u="sng" dirty="0"/>
              <a:t>Canine Behavior A Photo Illustrated Handbook</a:t>
            </a:r>
            <a:r>
              <a:rPr lang="en-US" dirty="0"/>
              <a:t> Barbara Handelman (2008)</a:t>
            </a:r>
            <a:endParaRPr lang="en-US" b="1" u="sng" dirty="0"/>
          </a:p>
          <a:p>
            <a:r>
              <a:rPr lang="en-US" b="1" u="sng" dirty="0"/>
              <a:t>Fear in Dogs </a:t>
            </a:r>
            <a:r>
              <a:rPr lang="en-US" dirty="0"/>
              <a:t>Lynda Taylor MSc (2020)</a:t>
            </a:r>
          </a:p>
          <a:p>
            <a:r>
              <a:rPr lang="en-US" b="1" u="sng" dirty="0"/>
              <a:t>From Fearful to Fear Free </a:t>
            </a:r>
            <a:r>
              <a:rPr lang="en-US" dirty="0"/>
              <a:t>Becker, M. et. al. (2017)</a:t>
            </a:r>
          </a:p>
          <a:p>
            <a:r>
              <a:rPr lang="en-US" b="1" u="sng" dirty="0"/>
              <a:t>Puppy Start Right </a:t>
            </a:r>
            <a:r>
              <a:rPr lang="en-US" dirty="0"/>
              <a:t> Kenneth M. Martin, DVM and Debbie Martin, RVT, VTS (Behavior) (2011)</a:t>
            </a:r>
          </a:p>
          <a:p>
            <a:r>
              <a:rPr lang="en-US" dirty="0"/>
              <a:t>American Veterinary Society of Animal Behavior </a:t>
            </a:r>
            <a:r>
              <a:rPr lang="en-US" dirty="0">
                <a:hlinkClick r:id="rId4"/>
              </a:rPr>
              <a:t>www.avsab.org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Photo – </a:t>
            </a:r>
            <a:r>
              <a:rPr lang="en-US" dirty="0" err="1"/>
              <a:t>Facebook.com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88018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RegularSeedLeftStep">
      <a:dk1>
        <a:srgbClr val="000000"/>
      </a:dk1>
      <a:lt1>
        <a:srgbClr val="FFFFFF"/>
      </a:lt1>
      <a:dk2>
        <a:srgbClr val="1B2F2E"/>
      </a:dk2>
      <a:lt2>
        <a:srgbClr val="F0F3F3"/>
      </a:lt2>
      <a:accent1>
        <a:srgbClr val="D93741"/>
      </a:accent1>
      <a:accent2>
        <a:srgbClr val="C72573"/>
      </a:accent2>
      <a:accent3>
        <a:srgbClr val="D937C8"/>
      </a:accent3>
      <a:accent4>
        <a:srgbClr val="9525C7"/>
      </a:accent4>
      <a:accent5>
        <a:srgbClr val="653ADA"/>
      </a:accent5>
      <a:accent6>
        <a:srgbClr val="253CC7"/>
      </a:accent6>
      <a:hlink>
        <a:srgbClr val="339B94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921</Words>
  <Application>Microsoft Macintosh PowerPoint</Application>
  <PresentationFormat>Widescreen</PresentationFormat>
  <Paragraphs>104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Calisto MT</vt:lpstr>
      <vt:lpstr>Univers Condensed</vt:lpstr>
      <vt:lpstr>ChronicleVTI</vt:lpstr>
      <vt:lpstr>Seeing Your  Dog </vt:lpstr>
      <vt:lpstr>Foundations of Training and Socialization</vt:lpstr>
      <vt:lpstr>Body Language  – Fear, Anxiety, &amp; Stress (FAS)</vt:lpstr>
      <vt:lpstr>From relaxed to alert </vt:lpstr>
      <vt:lpstr>Fear, Anxiety &amp; Stress </vt:lpstr>
      <vt:lpstr>The Big Picture</vt:lpstr>
      <vt:lpstr>Head &amp; Body  Changes with  Age:  Mobility and expression of Tail and body increase with maturity </vt:lpstr>
      <vt:lpstr>Tail – What is the resting position?</vt:lpstr>
      <vt:lpstr>These lowered tails indicate stress/Fear  Movement &amp; Activity  also change Tail Position  </vt:lpstr>
      <vt:lpstr>Head –  Relaxed or Tense?  EYE shape: relaxed to round to narrowed  brows-relaxed to raised pupils-relaxed to dilated  EARS- Relaxed to Forward, up or back (can move independently)  MOUTH – Open to closed, Lips relaxed to tight Teeth exposed to displayed  PHOTOS FROM: DAWN GILKISON FACEBOOK.COM DEPOSITPHOTOS LISA BUCHSER   </vt:lpstr>
      <vt:lpstr>Whale Eye  &amp;  Ears back  mouth closed   head pulled back</vt:lpstr>
      <vt:lpstr>“Anxiety” Face – may look Blank, Flat, or without expression, Pupils dilated,     eyes round, without whale eye, mouth tight, body still</vt:lpstr>
      <vt:lpstr>What do you see?   THe Big Picture?  Body?  Tail?  HEAD? EYE shape? Brows? Pupils? EARS? MOUTH? Lips?  Teeth?  PHOTOS FROM: DAWN GILKISON    </vt:lpstr>
      <vt:lpstr>Socialization – lifelong process of Effectively* pairing encounters with  novel Stimuli and new environments with positive reinforcement for the dog        *without causing Fear or avoidance      </vt:lpstr>
      <vt:lpstr>Socialization –   Many future behavior problems can be prevented through proper socialization, including:  Puppy Start right (2011) page 25 </vt:lpstr>
      <vt:lpstr>Developmental Periods </vt:lpstr>
      <vt:lpstr>Critical Periods for Socialization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Seeing Your  Dog </dc:title>
  <dc:creator>Dawn Gilkison</dc:creator>
  <cp:lastModifiedBy>Dawn Gilkison</cp:lastModifiedBy>
  <cp:revision>58</cp:revision>
  <dcterms:created xsi:type="dcterms:W3CDTF">2021-07-18T19:51:04Z</dcterms:created>
  <dcterms:modified xsi:type="dcterms:W3CDTF">2021-08-22T06:41:12Z</dcterms:modified>
</cp:coreProperties>
</file>