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 snapToObjects="1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720A8-6074-D548-8963-99A8F61E2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7D270-5966-FC48-BB71-A2DB2B094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E0E44-0655-4D40-BD5A-892962F2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CC49-0F26-554B-908B-954B170B3751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69B62-A41C-C44B-AD01-DC6A91F1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DD1FE-09BA-2542-96D0-E0353440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7E648-29F4-1A4E-980D-7D2E67ED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0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D17B2-BB2F-0845-A975-C58B13F4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C1DC6-CB8A-8445-9B9C-3A7B36851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1B70F-E1BD-5840-9659-8603D28C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CC49-0F26-554B-908B-954B170B3751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6CBBD-8AD7-B540-92F5-250958B8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06CDE-B27A-834C-96FC-14EDFE40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7E648-29F4-1A4E-980D-7D2E67ED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98D3A9-826E-654A-9826-40D2857CD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361D9-8A7D-1B4B-B097-4136F1ECB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4F2EC-0EC1-764A-BA1B-B920F285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CC49-0F26-554B-908B-954B170B3751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6BC65-FB4C-6A40-AF1D-21C512FE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145A1-3CFB-8243-9B1B-993A4C7D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7E648-29F4-1A4E-980D-7D2E67ED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4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BD05-B5B0-394B-818E-C56AB648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BDAC-DAB2-7E4D-9655-F6E27ABE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E236D-3DE3-5144-8736-B9DCE36A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CC49-0F26-554B-908B-954B170B3751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FBE40-FEDB-A74A-A8BC-3F657B69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A5A1C-4823-9646-98E8-7FF369C86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7E648-29F4-1A4E-980D-7D2E67ED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1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31923-63E0-D547-A7CE-F2B34EDA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61E7C-B6E4-A24D-8C3D-039560063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13F23-86CC-B74E-A37C-D40C5DD8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CC49-0F26-554B-908B-954B170B3751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933A3-50FC-6C4C-87EA-94542C1F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0A5C0-ABC4-1C40-B840-C966A79C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7E648-29F4-1A4E-980D-7D2E67ED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4E8B9-182E-2F49-91AB-9B81FD42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DDE3E-B410-194F-A735-B06419B53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5AD68-CC86-2C48-99A5-FFCD78034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6E038-ADAD-0F40-876C-0DC9ACBF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CC49-0F26-554B-908B-954B170B3751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19C0A-6D8B-8548-B31B-D4A71905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C1869-7CC3-6443-BC1B-BC6400BF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7E648-29F4-1A4E-980D-7D2E67ED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0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F72B-072B-B546-8AF5-CEF63CCE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310F7-F724-D842-B00E-57274750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98B0A-CC7F-304B-8A56-0FFF356AF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058EF-4977-3F42-BD91-4B8D97199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EA8805-BB0B-6942-A384-70C915DC5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BC8381-A532-644F-85A9-8AF45FCF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CC49-0F26-554B-908B-954B170B3751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F106B2-4EB1-E54F-809D-8899FF4DC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2F506-839F-5140-A157-EF2B7E9F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7E648-29F4-1A4E-980D-7D2E67ED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7BD4-9E12-6844-BA7A-BECDA6704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33F11-8BE6-1E45-B1C4-B0D01E135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CC49-0F26-554B-908B-954B170B3751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43DFE-94CC-514B-9B73-4FCC916B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32F97-E6F2-0546-BAA5-F62348E2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7E648-29F4-1A4E-980D-7D2E67ED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6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29B0B-48A3-2D43-B409-ACFF45D6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CC49-0F26-554B-908B-954B170B3751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91375-0B68-8844-99E2-1DEF273D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42332-E58A-254F-95AB-8D36EEE4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7E648-29F4-1A4E-980D-7D2E67ED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3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C6CF3-6D21-C341-B589-F88BFF329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9BFD4-C1F9-6648-A863-1526E1486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C6C17-5402-E046-9C3E-6552F1DCD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EA3B0-CD74-D74B-B400-E10C962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CC49-0F26-554B-908B-954B170B3751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E50A4-4EAD-794B-9B13-5478FAED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5D1E5-4981-EC46-9F9C-616B6BAD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7E648-29F4-1A4E-980D-7D2E67ED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36ED-F561-2045-8254-C50C0ACE9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DF3191-96AA-4A4F-A15C-F5E35EBAC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C35F6-455C-434F-8F86-85CD7CD7E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CD3FF-6A80-524E-BC58-5BE1F5F9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CC49-0F26-554B-908B-954B170B3751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94009-BB29-1F4E-A6DD-C0273E49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5158-231D-4C4B-B9E2-8317D333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7E648-29F4-1A4E-980D-7D2E67ED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1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43553-07C7-EA43-96ED-D0E31DA6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04230-E07C-3E4F-96FF-E597943AC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C6484-6288-AB41-B1A7-50E9EAD11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ACC49-0F26-554B-908B-954B170B3751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861B4-9A7F-8F48-8D19-85BC3B730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0D450-114A-3141-8C57-8637722E9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7E648-29F4-1A4E-980D-7D2E67ED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0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81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763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Hammitt</dc:creator>
  <cp:lastModifiedBy>Melanie Hammitt</cp:lastModifiedBy>
  <cp:revision>1</cp:revision>
  <dcterms:created xsi:type="dcterms:W3CDTF">2020-12-23T02:04:44Z</dcterms:created>
  <dcterms:modified xsi:type="dcterms:W3CDTF">2020-12-23T02:06:53Z</dcterms:modified>
</cp:coreProperties>
</file>