
<file path=[Content_Types].xml><?xml version="1.0" encoding="utf-8"?>
<Types xmlns="http://schemas.openxmlformats.org/package/2006/content-types">
  <Default Extension="jpe"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notesSlides/notesSlide2.xml" ContentType="application/vnd.openxmlformats-officedocument.presentationml.notesSlide+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notesSlides/notesSlide3.xml" ContentType="application/vnd.openxmlformats-officedocument.presentationml.notesSlide+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03" r:id="rId1"/>
  </p:sldMasterIdLst>
  <p:notesMasterIdLst>
    <p:notesMasterId r:id="rId28"/>
  </p:notesMasterIdLst>
  <p:handoutMasterIdLst>
    <p:handoutMasterId r:id="rId29"/>
  </p:handoutMasterIdLst>
  <p:sldIdLst>
    <p:sldId id="259" r:id="rId2"/>
    <p:sldId id="262" r:id="rId3"/>
    <p:sldId id="263" r:id="rId4"/>
    <p:sldId id="264" r:id="rId5"/>
    <p:sldId id="265" r:id="rId6"/>
    <p:sldId id="1339" r:id="rId7"/>
    <p:sldId id="1340" r:id="rId8"/>
    <p:sldId id="4146" r:id="rId9"/>
    <p:sldId id="4148" r:id="rId10"/>
    <p:sldId id="4151" r:id="rId11"/>
    <p:sldId id="1333" r:id="rId12"/>
    <p:sldId id="4153" r:id="rId13"/>
    <p:sldId id="4141" r:id="rId14"/>
    <p:sldId id="4142" r:id="rId15"/>
    <p:sldId id="4107" r:id="rId16"/>
    <p:sldId id="4154" r:id="rId17"/>
    <p:sldId id="4106" r:id="rId18"/>
    <p:sldId id="4150" r:id="rId19"/>
    <p:sldId id="4111" r:id="rId20"/>
    <p:sldId id="4147" r:id="rId21"/>
    <p:sldId id="4139" r:id="rId22"/>
    <p:sldId id="4140" r:id="rId23"/>
    <p:sldId id="4149" r:id="rId24"/>
    <p:sldId id="4143" r:id="rId25"/>
    <p:sldId id="4152" r:id="rId26"/>
    <p:sldId id="4144" r:id="rId27"/>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64DD2"/>
    <a:srgbClr val="ACB5BE"/>
    <a:srgbClr val="B5B9B1"/>
    <a:srgbClr val="00008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E8CC4BF-E3BB-46E8-B861-203B95CA4D95}" v="272" dt="2024-10-31T04:50:14.20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87" autoAdjust="0"/>
    <p:restoredTop sz="86436" autoAdjust="0"/>
  </p:normalViewPr>
  <p:slideViewPr>
    <p:cSldViewPr>
      <p:cViewPr varScale="1">
        <p:scale>
          <a:sx n="75" d="100"/>
          <a:sy n="75" d="100"/>
        </p:scale>
        <p:origin x="564" y="4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70" d="100"/>
          <a:sy n="70" d="100"/>
        </p:scale>
        <p:origin x="-2496"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i Tran" userId="72228857-6f83-499a-8973-f8329e58f21f" providerId="ADAL" clId="{6E8CC4BF-E3BB-46E8-B861-203B95CA4D95}"/>
    <pc:docChg chg="undo custSel addSld delSld modSld">
      <pc:chgData name="Hai Tran" userId="72228857-6f83-499a-8973-f8329e58f21f" providerId="ADAL" clId="{6E8CC4BF-E3BB-46E8-B861-203B95CA4D95}" dt="2024-10-31T04:50:31.354" v="1350" actId="1076"/>
      <pc:docMkLst>
        <pc:docMk/>
      </pc:docMkLst>
      <pc:sldChg chg="del">
        <pc:chgData name="Hai Tran" userId="72228857-6f83-499a-8973-f8329e58f21f" providerId="ADAL" clId="{6E8CC4BF-E3BB-46E8-B861-203B95CA4D95}" dt="2024-10-22T19:00:59.213" v="115" actId="47"/>
        <pc:sldMkLst>
          <pc:docMk/>
          <pc:sldMk cId="3064610059" sldId="256"/>
        </pc:sldMkLst>
      </pc:sldChg>
      <pc:sldChg chg="modSp mod">
        <pc:chgData name="Hai Tran" userId="72228857-6f83-499a-8973-f8329e58f21f" providerId="ADAL" clId="{6E8CC4BF-E3BB-46E8-B861-203B95CA4D95}" dt="2024-10-23T13:12:33.802" v="596" actId="1076"/>
        <pc:sldMkLst>
          <pc:docMk/>
          <pc:sldMk cId="0" sldId="259"/>
        </pc:sldMkLst>
        <pc:spChg chg="mod">
          <ac:chgData name="Hai Tran" userId="72228857-6f83-499a-8973-f8329e58f21f" providerId="ADAL" clId="{6E8CC4BF-E3BB-46E8-B861-203B95CA4D95}" dt="2024-10-22T18:59:53.274" v="104" actId="20577"/>
          <ac:spMkLst>
            <pc:docMk/>
            <pc:sldMk cId="0" sldId="259"/>
            <ac:spMk id="3" creationId="{2F41F630-F010-617A-6411-C10AB7F1998B}"/>
          </ac:spMkLst>
        </pc:spChg>
        <pc:spChg chg="mod">
          <ac:chgData name="Hai Tran" userId="72228857-6f83-499a-8973-f8329e58f21f" providerId="ADAL" clId="{6E8CC4BF-E3BB-46E8-B861-203B95CA4D95}" dt="2024-10-23T13:12:33.802" v="596" actId="1076"/>
          <ac:spMkLst>
            <pc:docMk/>
            <pc:sldMk cId="0" sldId="259"/>
            <ac:spMk id="4098" creationId="{152CB3A2-7B9F-4FED-9B58-438A2AFDF7D2}"/>
          </ac:spMkLst>
        </pc:spChg>
      </pc:sldChg>
      <pc:sldChg chg="del">
        <pc:chgData name="Hai Tran" userId="72228857-6f83-499a-8973-f8329e58f21f" providerId="ADAL" clId="{6E8CC4BF-E3BB-46E8-B861-203B95CA4D95}" dt="2024-10-22T21:52:51.150" v="578" actId="47"/>
        <pc:sldMkLst>
          <pc:docMk/>
          <pc:sldMk cId="0" sldId="260"/>
        </pc:sldMkLst>
      </pc:sldChg>
      <pc:sldChg chg="del">
        <pc:chgData name="Hai Tran" userId="72228857-6f83-499a-8973-f8329e58f21f" providerId="ADAL" clId="{6E8CC4BF-E3BB-46E8-B861-203B95CA4D95}" dt="2024-10-22T21:52:49.861" v="577" actId="47"/>
        <pc:sldMkLst>
          <pc:docMk/>
          <pc:sldMk cId="2239008949" sldId="261"/>
        </pc:sldMkLst>
      </pc:sldChg>
      <pc:sldChg chg="modSp mod">
        <pc:chgData name="Hai Tran" userId="72228857-6f83-499a-8973-f8329e58f21f" providerId="ADAL" clId="{6E8CC4BF-E3BB-46E8-B861-203B95CA4D95}" dt="2024-10-22T19:02:17.830" v="123" actId="20577"/>
        <pc:sldMkLst>
          <pc:docMk/>
          <pc:sldMk cId="2065660469" sldId="263"/>
        </pc:sldMkLst>
        <pc:spChg chg="mod">
          <ac:chgData name="Hai Tran" userId="72228857-6f83-499a-8973-f8329e58f21f" providerId="ADAL" clId="{6E8CC4BF-E3BB-46E8-B861-203B95CA4D95}" dt="2024-10-22T19:02:17.830" v="123" actId="20577"/>
          <ac:spMkLst>
            <pc:docMk/>
            <pc:sldMk cId="2065660469" sldId="263"/>
            <ac:spMk id="3" creationId="{8C938D68-E695-8A17-7B66-73BC1BE5C5F5}"/>
          </ac:spMkLst>
        </pc:spChg>
      </pc:sldChg>
      <pc:sldChg chg="addSp delSp modSp mod delAnim">
        <pc:chgData name="Hai Tran" userId="72228857-6f83-499a-8973-f8329e58f21f" providerId="ADAL" clId="{6E8CC4BF-E3BB-46E8-B861-203B95CA4D95}" dt="2024-10-31T04:50:31.354" v="1350" actId="1076"/>
        <pc:sldMkLst>
          <pc:docMk/>
          <pc:sldMk cId="4087589212" sldId="265"/>
        </pc:sldMkLst>
        <pc:spChg chg="mod">
          <ac:chgData name="Hai Tran" userId="72228857-6f83-499a-8973-f8329e58f21f" providerId="ADAL" clId="{6E8CC4BF-E3BB-46E8-B861-203B95CA4D95}" dt="2024-10-22T19:03:11.618" v="124" actId="1076"/>
          <ac:spMkLst>
            <pc:docMk/>
            <pc:sldMk cId="4087589212" sldId="265"/>
            <ac:spMk id="2" creationId="{07D80059-1443-15B3-F2FA-9EFD6A76D542}"/>
          </ac:spMkLst>
        </pc:spChg>
        <pc:spChg chg="mod">
          <ac:chgData name="Hai Tran" userId="72228857-6f83-499a-8973-f8329e58f21f" providerId="ADAL" clId="{6E8CC4BF-E3BB-46E8-B861-203B95CA4D95}" dt="2024-10-22T19:03:20.270" v="126" actId="1076"/>
          <ac:spMkLst>
            <pc:docMk/>
            <pc:sldMk cId="4087589212" sldId="265"/>
            <ac:spMk id="5" creationId="{E7191DE2-A827-8EF4-E2B7-69D1D2FC5236}"/>
          </ac:spMkLst>
        </pc:spChg>
        <pc:picChg chg="add mod">
          <ac:chgData name="Hai Tran" userId="72228857-6f83-499a-8973-f8329e58f21f" providerId="ADAL" clId="{6E8CC4BF-E3BB-46E8-B861-203B95CA4D95}" dt="2024-10-31T04:50:31.354" v="1350" actId="1076"/>
          <ac:picMkLst>
            <pc:docMk/>
            <pc:sldMk cId="4087589212" sldId="265"/>
            <ac:picMk id="3" creationId="{FCBDD8D9-77A2-62E2-5FA6-7C2289938691}"/>
          </ac:picMkLst>
        </pc:picChg>
        <pc:picChg chg="mod">
          <ac:chgData name="Hai Tran" userId="72228857-6f83-499a-8973-f8329e58f21f" providerId="ADAL" clId="{6E8CC4BF-E3BB-46E8-B861-203B95CA4D95}" dt="2024-10-31T04:50:25.011" v="1348" actId="1076"/>
          <ac:picMkLst>
            <pc:docMk/>
            <pc:sldMk cId="4087589212" sldId="265"/>
            <ac:picMk id="7" creationId="{B28341CF-5388-879A-0CC3-277883408CDA}"/>
          </ac:picMkLst>
        </pc:picChg>
        <pc:picChg chg="mod">
          <ac:chgData name="Hai Tran" userId="72228857-6f83-499a-8973-f8329e58f21f" providerId="ADAL" clId="{6E8CC4BF-E3BB-46E8-B861-203B95CA4D95}" dt="2024-10-31T04:50:28.211" v="1349" actId="1076"/>
          <ac:picMkLst>
            <pc:docMk/>
            <pc:sldMk cId="4087589212" sldId="265"/>
            <ac:picMk id="10" creationId="{5F9787B1-03B0-D619-6E16-F9525A0FADC3}"/>
          </ac:picMkLst>
        </pc:picChg>
        <pc:picChg chg="del mod">
          <ac:chgData name="Hai Tran" userId="72228857-6f83-499a-8973-f8329e58f21f" providerId="ADAL" clId="{6E8CC4BF-E3BB-46E8-B861-203B95CA4D95}" dt="2024-10-31T04:50:11.091" v="1344" actId="478"/>
          <ac:picMkLst>
            <pc:docMk/>
            <pc:sldMk cId="4087589212" sldId="265"/>
            <ac:picMk id="12" creationId="{C415D511-E809-7D72-939F-E9DE7C3500C0}"/>
          </ac:picMkLst>
        </pc:picChg>
      </pc:sldChg>
      <pc:sldChg chg="modSp mod">
        <pc:chgData name="Hai Tran" userId="72228857-6f83-499a-8973-f8329e58f21f" providerId="ADAL" clId="{6E8CC4BF-E3BB-46E8-B861-203B95CA4D95}" dt="2024-10-22T19:15:07.755" v="419" actId="1076"/>
        <pc:sldMkLst>
          <pc:docMk/>
          <pc:sldMk cId="3260997222" sldId="1333"/>
        </pc:sldMkLst>
        <pc:spChg chg="mod">
          <ac:chgData name="Hai Tran" userId="72228857-6f83-499a-8973-f8329e58f21f" providerId="ADAL" clId="{6E8CC4BF-E3BB-46E8-B861-203B95CA4D95}" dt="2024-10-22T19:15:07.755" v="419" actId="1076"/>
          <ac:spMkLst>
            <pc:docMk/>
            <pc:sldMk cId="3260997222" sldId="1333"/>
            <ac:spMk id="2" creationId="{073494D8-A273-49F0-9602-7D0B8060B05D}"/>
          </ac:spMkLst>
        </pc:spChg>
        <pc:spChg chg="mod">
          <ac:chgData name="Hai Tran" userId="72228857-6f83-499a-8973-f8329e58f21f" providerId="ADAL" clId="{6E8CC4BF-E3BB-46E8-B861-203B95CA4D95}" dt="2024-10-22T19:14:28.452" v="413" actId="1076"/>
          <ac:spMkLst>
            <pc:docMk/>
            <pc:sldMk cId="3260997222" sldId="1333"/>
            <ac:spMk id="3" creationId="{A5524049-2ED7-46DF-9FE5-FD8D1ACF59E5}"/>
          </ac:spMkLst>
        </pc:spChg>
        <pc:spChg chg="mod">
          <ac:chgData name="Hai Tran" userId="72228857-6f83-499a-8973-f8329e58f21f" providerId="ADAL" clId="{6E8CC4BF-E3BB-46E8-B861-203B95CA4D95}" dt="2024-10-22T19:14:51.246" v="417" actId="1076"/>
          <ac:spMkLst>
            <pc:docMk/>
            <pc:sldMk cId="3260997222" sldId="1333"/>
            <ac:spMk id="5" creationId="{A70090C1-AEC4-DAFA-4873-E80BC24E1973}"/>
          </ac:spMkLst>
        </pc:spChg>
        <pc:picChg chg="mod">
          <ac:chgData name="Hai Tran" userId="72228857-6f83-499a-8973-f8329e58f21f" providerId="ADAL" clId="{6E8CC4BF-E3BB-46E8-B861-203B95CA4D95}" dt="2024-10-22T19:14:45.742" v="416" actId="1076"/>
          <ac:picMkLst>
            <pc:docMk/>
            <pc:sldMk cId="3260997222" sldId="1333"/>
            <ac:picMk id="7" creationId="{7F63365C-E9A2-6105-39A0-3CCCAC252F3C}"/>
          </ac:picMkLst>
        </pc:picChg>
      </pc:sldChg>
      <pc:sldChg chg="modSp mod">
        <pc:chgData name="Hai Tran" userId="72228857-6f83-499a-8973-f8329e58f21f" providerId="ADAL" clId="{6E8CC4BF-E3BB-46E8-B861-203B95CA4D95}" dt="2024-10-24T13:18:13.975" v="649" actId="27636"/>
        <pc:sldMkLst>
          <pc:docMk/>
          <pc:sldMk cId="3696925775" sldId="1339"/>
        </pc:sldMkLst>
        <pc:spChg chg="mod">
          <ac:chgData name="Hai Tran" userId="72228857-6f83-499a-8973-f8329e58f21f" providerId="ADAL" clId="{6E8CC4BF-E3BB-46E8-B861-203B95CA4D95}" dt="2024-10-22T19:00:45.278" v="105" actId="27636"/>
          <ac:spMkLst>
            <pc:docMk/>
            <pc:sldMk cId="3696925775" sldId="1339"/>
            <ac:spMk id="2" creationId="{03D87C31-A034-4E9D-9F47-C664FF24DE8E}"/>
          </ac:spMkLst>
        </pc:spChg>
        <pc:spChg chg="mod">
          <ac:chgData name="Hai Tran" userId="72228857-6f83-499a-8973-f8329e58f21f" providerId="ADAL" clId="{6E8CC4BF-E3BB-46E8-B861-203B95CA4D95}" dt="2024-10-24T13:18:13.975" v="649" actId="27636"/>
          <ac:spMkLst>
            <pc:docMk/>
            <pc:sldMk cId="3696925775" sldId="1339"/>
            <ac:spMk id="3" creationId="{90EE4683-822A-4875-9D60-41737DC35253}"/>
          </ac:spMkLst>
        </pc:spChg>
        <pc:picChg chg="mod">
          <ac:chgData name="Hai Tran" userId="72228857-6f83-499a-8973-f8329e58f21f" providerId="ADAL" clId="{6E8CC4BF-E3BB-46E8-B861-203B95CA4D95}" dt="2024-10-22T19:04:10.436" v="136" actId="1076"/>
          <ac:picMkLst>
            <pc:docMk/>
            <pc:sldMk cId="3696925775" sldId="1339"/>
            <ac:picMk id="5" creationId="{46487E60-E6C9-B0C5-21AC-2D3D6823B4A5}"/>
          </ac:picMkLst>
        </pc:picChg>
      </pc:sldChg>
      <pc:sldChg chg="modSp mod">
        <pc:chgData name="Hai Tran" userId="72228857-6f83-499a-8973-f8329e58f21f" providerId="ADAL" clId="{6E8CC4BF-E3BB-46E8-B861-203B95CA4D95}" dt="2024-10-24T19:52:55.095" v="695" actId="20577"/>
        <pc:sldMkLst>
          <pc:docMk/>
          <pc:sldMk cId="1330235849" sldId="1340"/>
        </pc:sldMkLst>
        <pc:spChg chg="mod">
          <ac:chgData name="Hai Tran" userId="72228857-6f83-499a-8973-f8329e58f21f" providerId="ADAL" clId="{6E8CC4BF-E3BB-46E8-B861-203B95CA4D95}" dt="2024-10-22T19:09:46.052" v="385" actId="14100"/>
          <ac:spMkLst>
            <pc:docMk/>
            <pc:sldMk cId="1330235849" sldId="1340"/>
            <ac:spMk id="2" creationId="{70B86E52-F842-0761-29CC-A93148B0662A}"/>
          </ac:spMkLst>
        </pc:spChg>
        <pc:spChg chg="mod">
          <ac:chgData name="Hai Tran" userId="72228857-6f83-499a-8973-f8329e58f21f" providerId="ADAL" clId="{6E8CC4BF-E3BB-46E8-B861-203B95CA4D95}" dt="2024-10-24T19:52:55.095" v="695" actId="20577"/>
          <ac:spMkLst>
            <pc:docMk/>
            <pc:sldMk cId="1330235849" sldId="1340"/>
            <ac:spMk id="4" creationId="{A09B9458-7337-598D-4579-2B1F45CC55E6}"/>
          </ac:spMkLst>
        </pc:spChg>
        <pc:graphicFrameChg chg="mod modGraphic">
          <ac:chgData name="Hai Tran" userId="72228857-6f83-499a-8973-f8329e58f21f" providerId="ADAL" clId="{6E8CC4BF-E3BB-46E8-B861-203B95CA4D95}" dt="2024-10-23T13:13:33.754" v="598" actId="1076"/>
          <ac:graphicFrameMkLst>
            <pc:docMk/>
            <pc:sldMk cId="1330235849" sldId="1340"/>
            <ac:graphicFrameMk id="15" creationId="{5E478E51-E1F3-06D7-4691-4CF97EAF078F}"/>
          </ac:graphicFrameMkLst>
        </pc:graphicFrameChg>
      </pc:sldChg>
      <pc:sldChg chg="addSp delSp modSp mod">
        <pc:chgData name="Hai Tran" userId="72228857-6f83-499a-8973-f8329e58f21f" providerId="ADAL" clId="{6E8CC4BF-E3BB-46E8-B861-203B95CA4D95}" dt="2024-10-25T14:03:00.063" v="1331" actId="404"/>
        <pc:sldMkLst>
          <pc:docMk/>
          <pc:sldMk cId="1223978806" sldId="4106"/>
        </pc:sldMkLst>
        <pc:spChg chg="mod">
          <ac:chgData name="Hai Tran" userId="72228857-6f83-499a-8973-f8329e58f21f" providerId="ADAL" clId="{6E8CC4BF-E3BB-46E8-B861-203B95CA4D95}" dt="2024-10-24T20:00:56.933" v="729" actId="14100"/>
          <ac:spMkLst>
            <pc:docMk/>
            <pc:sldMk cId="1223978806" sldId="4106"/>
            <ac:spMk id="2" creationId="{8F5E2FD5-5D09-E724-5AF1-7510C6A54BA7}"/>
          </ac:spMkLst>
        </pc:spChg>
        <pc:spChg chg="mod">
          <ac:chgData name="Hai Tran" userId="72228857-6f83-499a-8973-f8329e58f21f" providerId="ADAL" clId="{6E8CC4BF-E3BB-46E8-B861-203B95CA4D95}" dt="2024-10-25T14:03:00.063" v="1331" actId="404"/>
          <ac:spMkLst>
            <pc:docMk/>
            <pc:sldMk cId="1223978806" sldId="4106"/>
            <ac:spMk id="3" creationId="{8936E0F1-67F8-3275-6B36-432D51D232C0}"/>
          </ac:spMkLst>
        </pc:spChg>
        <pc:inkChg chg="add">
          <ac:chgData name="Hai Tran" userId="72228857-6f83-499a-8973-f8329e58f21f" providerId="ADAL" clId="{6E8CC4BF-E3BB-46E8-B861-203B95CA4D95}" dt="2024-10-24T20:00:49.867" v="726" actId="9405"/>
          <ac:inkMkLst>
            <pc:docMk/>
            <pc:sldMk cId="1223978806" sldId="4106"/>
            <ac:inkMk id="5" creationId="{CACF41B1-2FD8-77B9-A145-E107BD8A0BEA}"/>
          </ac:inkMkLst>
        </pc:inkChg>
        <pc:inkChg chg="add">
          <ac:chgData name="Hai Tran" userId="72228857-6f83-499a-8973-f8329e58f21f" providerId="ADAL" clId="{6E8CC4BF-E3BB-46E8-B861-203B95CA4D95}" dt="2024-10-24T20:00:50.436" v="727" actId="9405"/>
          <ac:inkMkLst>
            <pc:docMk/>
            <pc:sldMk cId="1223978806" sldId="4106"/>
            <ac:inkMk id="6" creationId="{212F4811-DC5E-D55A-A67E-E8B8BD8CB617}"/>
          </ac:inkMkLst>
        </pc:inkChg>
        <pc:inkChg chg="add">
          <ac:chgData name="Hai Tran" userId="72228857-6f83-499a-8973-f8329e58f21f" providerId="ADAL" clId="{6E8CC4BF-E3BB-46E8-B861-203B95CA4D95}" dt="2024-10-24T20:00:51.355" v="728" actId="9405"/>
          <ac:inkMkLst>
            <pc:docMk/>
            <pc:sldMk cId="1223978806" sldId="4106"/>
            <ac:inkMk id="7" creationId="{560DADFD-DE7E-435B-BDB5-507EE5B0676D}"/>
          </ac:inkMkLst>
        </pc:inkChg>
        <pc:inkChg chg="add del">
          <ac:chgData name="Hai Tran" userId="72228857-6f83-499a-8973-f8329e58f21f" providerId="ADAL" clId="{6E8CC4BF-E3BB-46E8-B861-203B95CA4D95}" dt="2024-10-25T14:01:43.213" v="1328" actId="9405"/>
          <ac:inkMkLst>
            <pc:docMk/>
            <pc:sldMk cId="1223978806" sldId="4106"/>
            <ac:inkMk id="8" creationId="{6F464141-AB0A-FD05-E6A3-EC7FCDE4FB64}"/>
          </ac:inkMkLst>
        </pc:inkChg>
        <pc:inkChg chg="add">
          <ac:chgData name="Hai Tran" userId="72228857-6f83-499a-8973-f8329e58f21f" providerId="ADAL" clId="{6E8CC4BF-E3BB-46E8-B861-203B95CA4D95}" dt="2024-10-25T14:02:00.822" v="1329" actId="9405"/>
          <ac:inkMkLst>
            <pc:docMk/>
            <pc:sldMk cId="1223978806" sldId="4106"/>
            <ac:inkMk id="9" creationId="{8FEAF656-B7F9-70C7-E031-AE465B94B79C}"/>
          </ac:inkMkLst>
        </pc:inkChg>
      </pc:sldChg>
      <pc:sldChg chg="addSp delSp modSp mod">
        <pc:chgData name="Hai Tran" userId="72228857-6f83-499a-8973-f8329e58f21f" providerId="ADAL" clId="{6E8CC4BF-E3BB-46E8-B861-203B95CA4D95}" dt="2024-10-24T20:00:44.586" v="725" actId="14100"/>
        <pc:sldMkLst>
          <pc:docMk/>
          <pc:sldMk cId="1235923016" sldId="4107"/>
        </pc:sldMkLst>
        <pc:spChg chg="mod">
          <ac:chgData name="Hai Tran" userId="72228857-6f83-499a-8973-f8329e58f21f" providerId="ADAL" clId="{6E8CC4BF-E3BB-46E8-B861-203B95CA4D95}" dt="2024-10-24T20:00:44.586" v="725" actId="14100"/>
          <ac:spMkLst>
            <pc:docMk/>
            <pc:sldMk cId="1235923016" sldId="4107"/>
            <ac:spMk id="2" creationId="{8F5E2FD5-5D09-E724-5AF1-7510C6A54BA7}"/>
          </ac:spMkLst>
        </pc:spChg>
        <pc:spChg chg="mod">
          <ac:chgData name="Hai Tran" userId="72228857-6f83-499a-8973-f8329e58f21f" providerId="ADAL" clId="{6E8CC4BF-E3BB-46E8-B861-203B95CA4D95}" dt="2024-10-22T19:26:35.875" v="519" actId="1076"/>
          <ac:spMkLst>
            <pc:docMk/>
            <pc:sldMk cId="1235923016" sldId="4107"/>
            <ac:spMk id="3" creationId="{8936E0F1-67F8-3275-6B36-432D51D232C0}"/>
          </ac:spMkLst>
        </pc:spChg>
        <pc:spChg chg="add mod">
          <ac:chgData name="Hai Tran" userId="72228857-6f83-499a-8973-f8329e58f21f" providerId="ADAL" clId="{6E8CC4BF-E3BB-46E8-B861-203B95CA4D95}" dt="2024-10-22T19:28:27.828" v="525" actId="13926"/>
          <ac:spMkLst>
            <pc:docMk/>
            <pc:sldMk cId="1235923016" sldId="4107"/>
            <ac:spMk id="6" creationId="{D10DBE9C-64C9-587A-EB36-F2F95FC2B79B}"/>
          </ac:spMkLst>
        </pc:spChg>
        <pc:picChg chg="del mod">
          <ac:chgData name="Hai Tran" userId="72228857-6f83-499a-8973-f8329e58f21f" providerId="ADAL" clId="{6E8CC4BF-E3BB-46E8-B861-203B95CA4D95}" dt="2024-10-22T19:25:34.982" v="511" actId="478"/>
          <ac:picMkLst>
            <pc:docMk/>
            <pc:sldMk cId="1235923016" sldId="4107"/>
            <ac:picMk id="5" creationId="{B4D58FC0-39DB-A78E-E35A-7AE30F303BA7}"/>
          </ac:picMkLst>
        </pc:picChg>
        <pc:inkChg chg="add">
          <ac:chgData name="Hai Tran" userId="72228857-6f83-499a-8973-f8329e58f21f" providerId="ADAL" clId="{6E8CC4BF-E3BB-46E8-B861-203B95CA4D95}" dt="2024-10-24T20:00:33.733" v="720" actId="9405"/>
          <ac:inkMkLst>
            <pc:docMk/>
            <pc:sldMk cId="1235923016" sldId="4107"/>
            <ac:inkMk id="4" creationId="{BDCE7A38-EA21-B4C9-A81A-EEE14EB222C8}"/>
          </ac:inkMkLst>
        </pc:inkChg>
        <pc:inkChg chg="add">
          <ac:chgData name="Hai Tran" userId="72228857-6f83-499a-8973-f8329e58f21f" providerId="ADAL" clId="{6E8CC4BF-E3BB-46E8-B861-203B95CA4D95}" dt="2024-10-24T20:00:34.334" v="721" actId="9405"/>
          <ac:inkMkLst>
            <pc:docMk/>
            <pc:sldMk cId="1235923016" sldId="4107"/>
            <ac:inkMk id="5" creationId="{DC8C8D93-6CE0-737B-1D9E-BCCDB281A7E2}"/>
          </ac:inkMkLst>
        </pc:inkChg>
        <pc:inkChg chg="add">
          <ac:chgData name="Hai Tran" userId="72228857-6f83-499a-8973-f8329e58f21f" providerId="ADAL" clId="{6E8CC4BF-E3BB-46E8-B861-203B95CA4D95}" dt="2024-10-24T20:00:35.291" v="722" actId="9405"/>
          <ac:inkMkLst>
            <pc:docMk/>
            <pc:sldMk cId="1235923016" sldId="4107"/>
            <ac:inkMk id="7" creationId="{B8E190F6-C04A-19BD-428C-469C59DCD416}"/>
          </ac:inkMkLst>
        </pc:inkChg>
      </pc:sldChg>
      <pc:sldChg chg="modSp mod">
        <pc:chgData name="Hai Tran" userId="72228857-6f83-499a-8973-f8329e58f21f" providerId="ADAL" clId="{6E8CC4BF-E3BB-46E8-B861-203B95CA4D95}" dt="2024-10-22T21:49:01.217" v="542" actId="5793"/>
        <pc:sldMkLst>
          <pc:docMk/>
          <pc:sldMk cId="597353894" sldId="4111"/>
        </pc:sldMkLst>
        <pc:spChg chg="mod">
          <ac:chgData name="Hai Tran" userId="72228857-6f83-499a-8973-f8329e58f21f" providerId="ADAL" clId="{6E8CC4BF-E3BB-46E8-B861-203B95CA4D95}" dt="2024-10-22T21:49:01.217" v="542" actId="5793"/>
          <ac:spMkLst>
            <pc:docMk/>
            <pc:sldMk cId="597353894" sldId="4111"/>
            <ac:spMk id="3" creationId="{8936E0F1-67F8-3275-6B36-432D51D232C0}"/>
          </ac:spMkLst>
        </pc:spChg>
      </pc:sldChg>
      <pc:sldChg chg="addSp modSp mod">
        <pc:chgData name="Hai Tran" userId="72228857-6f83-499a-8973-f8329e58f21f" providerId="ADAL" clId="{6E8CC4BF-E3BB-46E8-B861-203B95CA4D95}" dt="2024-10-24T20:01:55.803" v="736" actId="9405"/>
        <pc:sldMkLst>
          <pc:docMk/>
          <pc:sldMk cId="3638800597" sldId="4139"/>
        </pc:sldMkLst>
        <pc:spChg chg="mod">
          <ac:chgData name="Hai Tran" userId="72228857-6f83-499a-8973-f8329e58f21f" providerId="ADAL" clId="{6E8CC4BF-E3BB-46E8-B861-203B95CA4D95}" dt="2024-10-22T21:50:14.450" v="549" actId="1076"/>
          <ac:spMkLst>
            <pc:docMk/>
            <pc:sldMk cId="3638800597" sldId="4139"/>
            <ac:spMk id="2" creationId="{6454275D-5CC6-8D5F-5C61-52E7EC308777}"/>
          </ac:spMkLst>
        </pc:spChg>
        <pc:spChg chg="mod">
          <ac:chgData name="Hai Tran" userId="72228857-6f83-499a-8973-f8329e58f21f" providerId="ADAL" clId="{6E8CC4BF-E3BB-46E8-B861-203B95CA4D95}" dt="2024-10-22T21:50:18.835" v="550" actId="1076"/>
          <ac:spMkLst>
            <pc:docMk/>
            <pc:sldMk cId="3638800597" sldId="4139"/>
            <ac:spMk id="3" creationId="{3FDC2DE5-EA88-70A1-2283-7F528BC1CAA2}"/>
          </ac:spMkLst>
        </pc:spChg>
        <pc:spChg chg="mod">
          <ac:chgData name="Hai Tran" userId="72228857-6f83-499a-8973-f8329e58f21f" providerId="ADAL" clId="{6E8CC4BF-E3BB-46E8-B861-203B95CA4D95}" dt="2024-10-22T21:50:07.228" v="548" actId="13926"/>
          <ac:spMkLst>
            <pc:docMk/>
            <pc:sldMk cId="3638800597" sldId="4139"/>
            <ac:spMk id="4" creationId="{EE77577B-8EB4-4EA1-E808-F0901CD3F35B}"/>
          </ac:spMkLst>
        </pc:spChg>
        <pc:inkChg chg="add">
          <ac:chgData name="Hai Tran" userId="72228857-6f83-499a-8973-f8329e58f21f" providerId="ADAL" clId="{6E8CC4BF-E3BB-46E8-B861-203B95CA4D95}" dt="2024-10-24T20:01:54.877" v="735" actId="9405"/>
          <ac:inkMkLst>
            <pc:docMk/>
            <pc:sldMk cId="3638800597" sldId="4139"/>
            <ac:inkMk id="5" creationId="{52F053F8-130E-F38E-B20A-9AC5AE2CF337}"/>
          </ac:inkMkLst>
        </pc:inkChg>
        <pc:inkChg chg="add">
          <ac:chgData name="Hai Tran" userId="72228857-6f83-499a-8973-f8329e58f21f" providerId="ADAL" clId="{6E8CC4BF-E3BB-46E8-B861-203B95CA4D95}" dt="2024-10-24T20:01:55.803" v="736" actId="9405"/>
          <ac:inkMkLst>
            <pc:docMk/>
            <pc:sldMk cId="3638800597" sldId="4139"/>
            <ac:inkMk id="6" creationId="{AF03716B-06C7-1E54-D3B0-854502121493}"/>
          </ac:inkMkLst>
        </pc:inkChg>
      </pc:sldChg>
      <pc:sldChg chg="modSp mod">
        <pc:chgData name="Hai Tran" userId="72228857-6f83-499a-8973-f8329e58f21f" providerId="ADAL" clId="{6E8CC4BF-E3BB-46E8-B861-203B95CA4D95}" dt="2024-10-22T21:50:49.111" v="558" actId="403"/>
        <pc:sldMkLst>
          <pc:docMk/>
          <pc:sldMk cId="2508341778" sldId="4140"/>
        </pc:sldMkLst>
        <pc:spChg chg="mod">
          <ac:chgData name="Hai Tran" userId="72228857-6f83-499a-8973-f8329e58f21f" providerId="ADAL" clId="{6E8CC4BF-E3BB-46E8-B861-203B95CA4D95}" dt="2024-10-22T21:50:49.111" v="558" actId="403"/>
          <ac:spMkLst>
            <pc:docMk/>
            <pc:sldMk cId="2508341778" sldId="4140"/>
            <ac:spMk id="3" creationId="{FA01BA80-DB34-BC60-A27C-6C75EA719C60}"/>
          </ac:spMkLst>
        </pc:spChg>
      </pc:sldChg>
      <pc:sldChg chg="modSp mod">
        <pc:chgData name="Hai Tran" userId="72228857-6f83-499a-8973-f8329e58f21f" providerId="ADAL" clId="{6E8CC4BF-E3BB-46E8-B861-203B95CA4D95}" dt="2024-10-22T19:00:45.322" v="108" actId="27636"/>
        <pc:sldMkLst>
          <pc:docMk/>
          <pc:sldMk cId="290120870" sldId="4141"/>
        </pc:sldMkLst>
        <pc:spChg chg="mod">
          <ac:chgData name="Hai Tran" userId="72228857-6f83-499a-8973-f8329e58f21f" providerId="ADAL" clId="{6E8CC4BF-E3BB-46E8-B861-203B95CA4D95}" dt="2024-10-22T19:00:45.322" v="108" actId="27636"/>
          <ac:spMkLst>
            <pc:docMk/>
            <pc:sldMk cId="290120870" sldId="4141"/>
            <ac:spMk id="6" creationId="{62903626-C07B-41A6-1A1D-3048FD405ADE}"/>
          </ac:spMkLst>
        </pc:spChg>
      </pc:sldChg>
      <pc:sldChg chg="delSp modSp mod">
        <pc:chgData name="Hai Tran" userId="72228857-6f83-499a-8973-f8329e58f21f" providerId="ADAL" clId="{6E8CC4BF-E3BB-46E8-B861-203B95CA4D95}" dt="2024-10-22T19:18:04.098" v="475" actId="1076"/>
        <pc:sldMkLst>
          <pc:docMk/>
          <pc:sldMk cId="4220447991" sldId="4142"/>
        </pc:sldMkLst>
        <pc:spChg chg="mod">
          <ac:chgData name="Hai Tran" userId="72228857-6f83-499a-8973-f8329e58f21f" providerId="ADAL" clId="{6E8CC4BF-E3BB-46E8-B861-203B95CA4D95}" dt="2024-10-22T19:16:03.067" v="422" actId="1076"/>
          <ac:spMkLst>
            <pc:docMk/>
            <pc:sldMk cId="4220447991" sldId="4142"/>
            <ac:spMk id="2" creationId="{B83489EF-A71D-1FED-63A9-D161FA34E7B8}"/>
          </ac:spMkLst>
        </pc:spChg>
        <pc:spChg chg="mod">
          <ac:chgData name="Hai Tran" userId="72228857-6f83-499a-8973-f8329e58f21f" providerId="ADAL" clId="{6E8CC4BF-E3BB-46E8-B861-203B95CA4D95}" dt="2024-10-22T19:18:00.876" v="474" actId="14100"/>
          <ac:spMkLst>
            <pc:docMk/>
            <pc:sldMk cId="4220447991" sldId="4142"/>
            <ac:spMk id="3" creationId="{DE983F6E-A669-9D1A-7ACB-1ED3ADF97321}"/>
          </ac:spMkLst>
        </pc:spChg>
        <pc:spChg chg="mod">
          <ac:chgData name="Hai Tran" userId="72228857-6f83-499a-8973-f8329e58f21f" providerId="ADAL" clId="{6E8CC4BF-E3BB-46E8-B861-203B95CA4D95}" dt="2024-10-22T19:16:54.845" v="442" actId="1076"/>
          <ac:spMkLst>
            <pc:docMk/>
            <pc:sldMk cId="4220447991" sldId="4142"/>
            <ac:spMk id="6" creationId="{DF0B0EB9-51DF-8CAA-5E49-7D61D221DC8F}"/>
          </ac:spMkLst>
        </pc:spChg>
        <pc:spChg chg="mod">
          <ac:chgData name="Hai Tran" userId="72228857-6f83-499a-8973-f8329e58f21f" providerId="ADAL" clId="{6E8CC4BF-E3BB-46E8-B861-203B95CA4D95}" dt="2024-10-22T19:17:36.853" v="471" actId="14100"/>
          <ac:spMkLst>
            <pc:docMk/>
            <pc:sldMk cId="4220447991" sldId="4142"/>
            <ac:spMk id="7" creationId="{7C87DC69-603B-2BF0-65DA-22C576DB5F31}"/>
          </ac:spMkLst>
        </pc:spChg>
        <pc:grpChg chg="del">
          <ac:chgData name="Hai Tran" userId="72228857-6f83-499a-8973-f8329e58f21f" providerId="ADAL" clId="{6E8CC4BF-E3BB-46E8-B861-203B95CA4D95}" dt="2024-10-22T19:17:49.036" v="473" actId="478"/>
          <ac:grpSpMkLst>
            <pc:docMk/>
            <pc:sldMk cId="4220447991" sldId="4142"/>
            <ac:grpSpMk id="5" creationId="{297E704A-12EA-F144-3C7D-B69514A4FC6A}"/>
          </ac:grpSpMkLst>
        </pc:grpChg>
        <pc:picChg chg="mod">
          <ac:chgData name="Hai Tran" userId="72228857-6f83-499a-8973-f8329e58f21f" providerId="ADAL" clId="{6E8CC4BF-E3BB-46E8-B861-203B95CA4D95}" dt="2024-10-22T19:18:04.098" v="475" actId="1076"/>
          <ac:picMkLst>
            <pc:docMk/>
            <pc:sldMk cId="4220447991" sldId="4142"/>
            <ac:picMk id="8" creationId="{9F08650F-C5D2-3607-CC13-DDD27E626BF8}"/>
          </ac:picMkLst>
        </pc:picChg>
      </pc:sldChg>
      <pc:sldChg chg="addSp modSp mod">
        <pc:chgData name="Hai Tran" userId="72228857-6f83-499a-8973-f8329e58f21f" providerId="ADAL" clId="{6E8CC4BF-E3BB-46E8-B861-203B95CA4D95}" dt="2024-10-24T20:06:56.744" v="762" actId="13926"/>
        <pc:sldMkLst>
          <pc:docMk/>
          <pc:sldMk cId="3561341034" sldId="4143"/>
        </pc:sldMkLst>
        <pc:spChg chg="mod">
          <ac:chgData name="Hai Tran" userId="72228857-6f83-499a-8973-f8329e58f21f" providerId="ADAL" clId="{6E8CC4BF-E3BB-46E8-B861-203B95CA4D95}" dt="2024-10-24T20:06:56.744" v="762" actId="13926"/>
          <ac:spMkLst>
            <pc:docMk/>
            <pc:sldMk cId="3561341034" sldId="4143"/>
            <ac:spMk id="3" creationId="{8543B8E8-9754-CAA3-1260-85A4856C07C7}"/>
          </ac:spMkLst>
        </pc:spChg>
        <pc:inkChg chg="add">
          <ac:chgData name="Hai Tran" userId="72228857-6f83-499a-8973-f8329e58f21f" providerId="ADAL" clId="{6E8CC4BF-E3BB-46E8-B861-203B95CA4D95}" dt="2024-10-24T20:03:17.147" v="740" actId="9405"/>
          <ac:inkMkLst>
            <pc:docMk/>
            <pc:sldMk cId="3561341034" sldId="4143"/>
            <ac:inkMk id="4" creationId="{06C1B0E5-CFDD-618D-2F91-E3A7035A6E7B}"/>
          </ac:inkMkLst>
        </pc:inkChg>
      </pc:sldChg>
      <pc:sldChg chg="modSp mod">
        <pc:chgData name="Hai Tran" userId="72228857-6f83-499a-8973-f8329e58f21f" providerId="ADAL" clId="{6E8CC4BF-E3BB-46E8-B861-203B95CA4D95}" dt="2024-10-22T21:52:38.546" v="576" actId="1076"/>
        <pc:sldMkLst>
          <pc:docMk/>
          <pc:sldMk cId="3153677273" sldId="4144"/>
        </pc:sldMkLst>
        <pc:picChg chg="mod">
          <ac:chgData name="Hai Tran" userId="72228857-6f83-499a-8973-f8329e58f21f" providerId="ADAL" clId="{6E8CC4BF-E3BB-46E8-B861-203B95CA4D95}" dt="2024-10-22T21:52:38.546" v="576" actId="1076"/>
          <ac:picMkLst>
            <pc:docMk/>
            <pc:sldMk cId="3153677273" sldId="4144"/>
            <ac:picMk id="4" creationId="{9BD6861E-317D-0D2A-798E-D9AF0F389A3F}"/>
          </ac:picMkLst>
        </pc:picChg>
      </pc:sldChg>
      <pc:sldChg chg="modSp mod">
        <pc:chgData name="Hai Tran" userId="72228857-6f83-499a-8973-f8329e58f21f" providerId="ADAL" clId="{6E8CC4BF-E3BB-46E8-B861-203B95CA4D95}" dt="2024-10-22T19:10:44.265" v="400" actId="20577"/>
        <pc:sldMkLst>
          <pc:docMk/>
          <pc:sldMk cId="1478169105" sldId="4146"/>
        </pc:sldMkLst>
        <pc:spChg chg="mod">
          <ac:chgData name="Hai Tran" userId="72228857-6f83-499a-8973-f8329e58f21f" providerId="ADAL" clId="{6E8CC4BF-E3BB-46E8-B861-203B95CA4D95}" dt="2024-10-22T19:10:44.265" v="400" actId="20577"/>
          <ac:spMkLst>
            <pc:docMk/>
            <pc:sldMk cId="1478169105" sldId="4146"/>
            <ac:spMk id="2" creationId="{E5C56E54-D74E-6477-0A9A-2DECAF7E426A}"/>
          </ac:spMkLst>
        </pc:spChg>
      </pc:sldChg>
      <pc:sldChg chg="addSp modSp mod">
        <pc:chgData name="Hai Tran" userId="72228857-6f83-499a-8973-f8329e58f21f" providerId="ADAL" clId="{6E8CC4BF-E3BB-46E8-B861-203B95CA4D95}" dt="2024-10-25T14:03:22.699" v="1332" actId="14100"/>
        <pc:sldMkLst>
          <pc:docMk/>
          <pc:sldMk cId="431676224" sldId="4147"/>
        </pc:sldMkLst>
        <pc:spChg chg="mod">
          <ac:chgData name="Hai Tran" userId="72228857-6f83-499a-8973-f8329e58f21f" providerId="ADAL" clId="{6E8CC4BF-E3BB-46E8-B861-203B95CA4D95}" dt="2024-10-24T20:01:36.157" v="733" actId="14100"/>
          <ac:spMkLst>
            <pc:docMk/>
            <pc:sldMk cId="431676224" sldId="4147"/>
            <ac:spMk id="2" creationId="{4E3F0B16-DEC9-E27B-189D-C5ABD1BB619C}"/>
          </ac:spMkLst>
        </pc:spChg>
        <pc:spChg chg="mod">
          <ac:chgData name="Hai Tran" userId="72228857-6f83-499a-8973-f8329e58f21f" providerId="ADAL" clId="{6E8CC4BF-E3BB-46E8-B861-203B95CA4D95}" dt="2024-10-24T20:01:42.048" v="734" actId="1076"/>
          <ac:spMkLst>
            <pc:docMk/>
            <pc:sldMk cId="431676224" sldId="4147"/>
            <ac:spMk id="5" creationId="{A9EE82CA-275D-F1C3-763B-F0609E1BDF3A}"/>
          </ac:spMkLst>
        </pc:spChg>
        <pc:picChg chg="mod">
          <ac:chgData name="Hai Tran" userId="72228857-6f83-499a-8973-f8329e58f21f" providerId="ADAL" clId="{6E8CC4BF-E3BB-46E8-B861-203B95CA4D95}" dt="2024-10-25T14:03:22.699" v="1332" actId="14100"/>
          <ac:picMkLst>
            <pc:docMk/>
            <pc:sldMk cId="431676224" sldId="4147"/>
            <ac:picMk id="4" creationId="{D414655A-9E3D-5A63-C402-87C5176CAF70}"/>
          </ac:picMkLst>
        </pc:picChg>
        <pc:inkChg chg="add">
          <ac:chgData name="Hai Tran" userId="72228857-6f83-499a-8973-f8329e58f21f" providerId="ADAL" clId="{6E8CC4BF-E3BB-46E8-B861-203B95CA4D95}" dt="2024-10-24T20:01:27.836" v="731" actId="9405"/>
          <ac:inkMkLst>
            <pc:docMk/>
            <pc:sldMk cId="431676224" sldId="4147"/>
            <ac:inkMk id="3" creationId="{13DAC43F-20D0-46A2-6084-BC2BA3AA6559}"/>
          </ac:inkMkLst>
        </pc:inkChg>
        <pc:inkChg chg="add">
          <ac:chgData name="Hai Tran" userId="72228857-6f83-499a-8973-f8329e58f21f" providerId="ADAL" clId="{6E8CC4BF-E3BB-46E8-B861-203B95CA4D95}" dt="2024-10-24T20:01:29.001" v="732" actId="9405"/>
          <ac:inkMkLst>
            <pc:docMk/>
            <pc:sldMk cId="431676224" sldId="4147"/>
            <ac:inkMk id="6" creationId="{30BA61B2-02BE-237B-0004-4E617DD9C903}"/>
          </ac:inkMkLst>
        </pc:inkChg>
      </pc:sldChg>
      <pc:sldChg chg="modSp mod">
        <pc:chgData name="Hai Tran" userId="72228857-6f83-499a-8973-f8329e58f21f" providerId="ADAL" clId="{6E8CC4BF-E3BB-46E8-B861-203B95CA4D95}" dt="2024-10-24T19:53:56.360" v="697" actId="20577"/>
        <pc:sldMkLst>
          <pc:docMk/>
          <pc:sldMk cId="1300176786" sldId="4148"/>
        </pc:sldMkLst>
        <pc:spChg chg="mod">
          <ac:chgData name="Hai Tran" userId="72228857-6f83-499a-8973-f8329e58f21f" providerId="ADAL" clId="{6E8CC4BF-E3BB-46E8-B861-203B95CA4D95}" dt="2024-10-24T19:53:56.360" v="697" actId="20577"/>
          <ac:spMkLst>
            <pc:docMk/>
            <pc:sldMk cId="1300176786" sldId="4148"/>
            <ac:spMk id="3" creationId="{AEBF9013-57AB-440B-47A0-FFCD7217218A}"/>
          </ac:spMkLst>
        </pc:spChg>
      </pc:sldChg>
      <pc:sldChg chg="addSp modSp mod">
        <pc:chgData name="Hai Tran" userId="72228857-6f83-499a-8973-f8329e58f21f" providerId="ADAL" clId="{6E8CC4BF-E3BB-46E8-B861-203B95CA4D95}" dt="2024-10-24T20:03:07.919" v="739" actId="14100"/>
        <pc:sldMkLst>
          <pc:docMk/>
          <pc:sldMk cId="2726164877" sldId="4149"/>
        </pc:sldMkLst>
        <pc:spChg chg="mod">
          <ac:chgData name="Hai Tran" userId="72228857-6f83-499a-8973-f8329e58f21f" providerId="ADAL" clId="{6E8CC4BF-E3BB-46E8-B861-203B95CA4D95}" dt="2024-10-22T21:51:20.817" v="563" actId="1076"/>
          <ac:spMkLst>
            <pc:docMk/>
            <pc:sldMk cId="2726164877" sldId="4149"/>
            <ac:spMk id="2" creationId="{BE857244-2479-BB21-58A8-75F4ABD50394}"/>
          </ac:spMkLst>
        </pc:spChg>
        <pc:spChg chg="mod">
          <ac:chgData name="Hai Tran" userId="72228857-6f83-499a-8973-f8329e58f21f" providerId="ADAL" clId="{6E8CC4BF-E3BB-46E8-B861-203B95CA4D95}" dt="2024-10-24T20:03:07.919" v="739" actId="14100"/>
          <ac:spMkLst>
            <pc:docMk/>
            <pc:sldMk cId="2726164877" sldId="4149"/>
            <ac:spMk id="7" creationId="{63F2C112-D61B-EF8A-50E1-4E24517AD314}"/>
          </ac:spMkLst>
        </pc:spChg>
        <pc:picChg chg="mod">
          <ac:chgData name="Hai Tran" userId="72228857-6f83-499a-8973-f8329e58f21f" providerId="ADAL" clId="{6E8CC4BF-E3BB-46E8-B861-203B95CA4D95}" dt="2024-10-22T21:51:38.770" v="568" actId="14100"/>
          <ac:picMkLst>
            <pc:docMk/>
            <pc:sldMk cId="2726164877" sldId="4149"/>
            <ac:picMk id="5" creationId="{10AF4399-4637-A3DC-57A2-9320973F0369}"/>
          </ac:picMkLst>
        </pc:picChg>
        <pc:inkChg chg="add">
          <ac:chgData name="Hai Tran" userId="72228857-6f83-499a-8973-f8329e58f21f" providerId="ADAL" clId="{6E8CC4BF-E3BB-46E8-B861-203B95CA4D95}" dt="2024-10-24T20:02:55.758" v="737" actId="9405"/>
          <ac:inkMkLst>
            <pc:docMk/>
            <pc:sldMk cId="2726164877" sldId="4149"/>
            <ac:inkMk id="3" creationId="{66797D47-8875-D73C-5539-89E44C1E3FD8}"/>
          </ac:inkMkLst>
        </pc:inkChg>
        <pc:inkChg chg="add">
          <ac:chgData name="Hai Tran" userId="72228857-6f83-499a-8973-f8329e58f21f" providerId="ADAL" clId="{6E8CC4BF-E3BB-46E8-B861-203B95CA4D95}" dt="2024-10-24T20:02:57.362" v="738" actId="9405"/>
          <ac:inkMkLst>
            <pc:docMk/>
            <pc:sldMk cId="2726164877" sldId="4149"/>
            <ac:inkMk id="4" creationId="{F223C37A-2840-7ED5-B9C4-83EF6D9BBC5E}"/>
          </ac:inkMkLst>
        </pc:inkChg>
      </pc:sldChg>
      <pc:sldChg chg="addSp modSp mod">
        <pc:chgData name="Hai Tran" userId="72228857-6f83-499a-8973-f8329e58f21f" providerId="ADAL" clId="{6E8CC4BF-E3BB-46E8-B861-203B95CA4D95}" dt="2024-10-24T20:01:03.909" v="730" actId="9405"/>
        <pc:sldMkLst>
          <pc:docMk/>
          <pc:sldMk cId="3351448567" sldId="4150"/>
        </pc:sldMkLst>
        <pc:spChg chg="mod">
          <ac:chgData name="Hai Tran" userId="72228857-6f83-499a-8973-f8329e58f21f" providerId="ADAL" clId="{6E8CC4BF-E3BB-46E8-B861-203B95CA4D95}" dt="2024-10-22T19:00:45.364" v="112" actId="27636"/>
          <ac:spMkLst>
            <pc:docMk/>
            <pc:sldMk cId="3351448567" sldId="4150"/>
            <ac:spMk id="2" creationId="{7BC0B48A-9B1E-6A06-07DC-56E96E6F82DC}"/>
          </ac:spMkLst>
        </pc:spChg>
        <pc:spChg chg="mod">
          <ac:chgData name="Hai Tran" userId="72228857-6f83-499a-8973-f8329e58f21f" providerId="ADAL" clId="{6E8CC4BF-E3BB-46E8-B861-203B95CA4D95}" dt="2024-10-22T21:48:48.713" v="541" actId="1076"/>
          <ac:spMkLst>
            <pc:docMk/>
            <pc:sldMk cId="3351448567" sldId="4150"/>
            <ac:spMk id="3" creationId="{51776951-E75C-A2F4-1729-33AECC83465D}"/>
          </ac:spMkLst>
        </pc:spChg>
        <pc:inkChg chg="add">
          <ac:chgData name="Hai Tran" userId="72228857-6f83-499a-8973-f8329e58f21f" providerId="ADAL" clId="{6E8CC4BF-E3BB-46E8-B861-203B95CA4D95}" dt="2024-10-24T20:01:03.909" v="730" actId="9405"/>
          <ac:inkMkLst>
            <pc:docMk/>
            <pc:sldMk cId="3351448567" sldId="4150"/>
            <ac:inkMk id="4" creationId="{BA6606A6-9A5B-6D3D-26A0-077F0D73E7EA}"/>
          </ac:inkMkLst>
        </pc:inkChg>
      </pc:sldChg>
      <pc:sldChg chg="addSp delSp modSp mod">
        <pc:chgData name="Hai Tran" userId="72228857-6f83-499a-8973-f8329e58f21f" providerId="ADAL" clId="{6E8CC4BF-E3BB-46E8-B861-203B95CA4D95}" dt="2024-10-24T19:59:35.484" v="719" actId="9405"/>
        <pc:sldMkLst>
          <pc:docMk/>
          <pc:sldMk cId="407837484" sldId="4151"/>
        </pc:sldMkLst>
        <pc:spChg chg="mod">
          <ac:chgData name="Hai Tran" userId="72228857-6f83-499a-8973-f8329e58f21f" providerId="ADAL" clId="{6E8CC4BF-E3BB-46E8-B861-203B95CA4D95}" dt="2024-10-22T19:13:05.491" v="405" actId="1076"/>
          <ac:spMkLst>
            <pc:docMk/>
            <pc:sldMk cId="407837484" sldId="4151"/>
            <ac:spMk id="2" creationId="{20ADF53F-3B7E-F6A5-BA6C-FD19E834B335}"/>
          </ac:spMkLst>
        </pc:spChg>
        <pc:spChg chg="mod">
          <ac:chgData name="Hai Tran" userId="72228857-6f83-499a-8973-f8329e58f21f" providerId="ADAL" clId="{6E8CC4BF-E3BB-46E8-B861-203B95CA4D95}" dt="2024-10-24T19:58:39.133" v="704" actId="1076"/>
          <ac:spMkLst>
            <pc:docMk/>
            <pc:sldMk cId="407837484" sldId="4151"/>
            <ac:spMk id="28" creationId="{EDADFC17-483C-A4EC-3E82-33F91282450B}"/>
          </ac:spMkLst>
        </pc:spChg>
        <pc:picChg chg="add mod">
          <ac:chgData name="Hai Tran" userId="72228857-6f83-499a-8973-f8329e58f21f" providerId="ADAL" clId="{6E8CC4BF-E3BB-46E8-B861-203B95CA4D95}" dt="2024-10-24T19:59:01.893" v="713" actId="692"/>
          <ac:picMkLst>
            <pc:docMk/>
            <pc:sldMk cId="407837484" sldId="4151"/>
            <ac:picMk id="8" creationId="{0BA44A9F-3BB2-2CB1-7579-1F83D3AF229B}"/>
          </ac:picMkLst>
        </pc:picChg>
        <pc:picChg chg="mod">
          <ac:chgData name="Hai Tran" userId="72228857-6f83-499a-8973-f8329e58f21f" providerId="ADAL" clId="{6E8CC4BF-E3BB-46E8-B861-203B95CA4D95}" dt="2024-10-23T13:15:06.328" v="600" actId="14100"/>
          <ac:picMkLst>
            <pc:docMk/>
            <pc:sldMk cId="407837484" sldId="4151"/>
            <ac:picMk id="23" creationId="{A87B406C-4C88-0296-50AA-05DD008ACA6F}"/>
          </ac:picMkLst>
        </pc:picChg>
        <pc:picChg chg="mod">
          <ac:chgData name="Hai Tran" userId="72228857-6f83-499a-8973-f8329e58f21f" providerId="ADAL" clId="{6E8CC4BF-E3BB-46E8-B861-203B95CA4D95}" dt="2024-10-24T19:59:09.134" v="714" actId="1076"/>
          <ac:picMkLst>
            <pc:docMk/>
            <pc:sldMk cId="407837484" sldId="4151"/>
            <ac:picMk id="26" creationId="{98779804-1F26-D86C-A5F2-0423817BF3B1}"/>
          </ac:picMkLst>
        </pc:picChg>
        <pc:inkChg chg="add">
          <ac:chgData name="Hai Tran" userId="72228857-6f83-499a-8973-f8329e58f21f" providerId="ADAL" clId="{6E8CC4BF-E3BB-46E8-B861-203B95CA4D95}" dt="2024-10-23T13:16:56.247" v="601" actId="9405"/>
          <ac:inkMkLst>
            <pc:docMk/>
            <pc:sldMk cId="407837484" sldId="4151"/>
            <ac:inkMk id="3" creationId="{797D9A70-D508-1361-86A4-E1F4A17B954C}"/>
          </ac:inkMkLst>
        </pc:inkChg>
        <pc:inkChg chg="add">
          <ac:chgData name="Hai Tran" userId="72228857-6f83-499a-8973-f8329e58f21f" providerId="ADAL" clId="{6E8CC4BF-E3BB-46E8-B861-203B95CA4D95}" dt="2024-10-23T13:17:18.643" v="602" actId="9405"/>
          <ac:inkMkLst>
            <pc:docMk/>
            <pc:sldMk cId="407837484" sldId="4151"/>
            <ac:inkMk id="4" creationId="{4CACD409-90D8-E5C8-34B9-F43DF64E815E}"/>
          </ac:inkMkLst>
        </pc:inkChg>
        <pc:inkChg chg="add">
          <ac:chgData name="Hai Tran" userId="72228857-6f83-499a-8973-f8329e58f21f" providerId="ADAL" clId="{6E8CC4BF-E3BB-46E8-B861-203B95CA4D95}" dt="2024-10-23T13:17:23.326" v="603" actId="9405"/>
          <ac:inkMkLst>
            <pc:docMk/>
            <pc:sldMk cId="407837484" sldId="4151"/>
            <ac:inkMk id="5" creationId="{4E407E7F-783F-8D96-E6F0-DE6DDCAB477E}"/>
          </ac:inkMkLst>
        </pc:inkChg>
        <pc:inkChg chg="add">
          <ac:chgData name="Hai Tran" userId="72228857-6f83-499a-8973-f8329e58f21f" providerId="ADAL" clId="{6E8CC4BF-E3BB-46E8-B861-203B95CA4D95}" dt="2024-10-23T13:17:26.199" v="604" actId="9405"/>
          <ac:inkMkLst>
            <pc:docMk/>
            <pc:sldMk cId="407837484" sldId="4151"/>
            <ac:inkMk id="6" creationId="{C2625A92-8AC1-6F55-EFFA-415CA97A5408}"/>
          </ac:inkMkLst>
        </pc:inkChg>
        <pc:inkChg chg="add">
          <ac:chgData name="Hai Tran" userId="72228857-6f83-499a-8973-f8329e58f21f" providerId="ADAL" clId="{6E8CC4BF-E3BB-46E8-B861-203B95CA4D95}" dt="2024-10-24T19:59:20.100" v="715" actId="9405"/>
          <ac:inkMkLst>
            <pc:docMk/>
            <pc:sldMk cId="407837484" sldId="4151"/>
            <ac:inkMk id="9" creationId="{69E76469-60B8-8CE2-3EB4-A0553CC13F0A}"/>
          </ac:inkMkLst>
        </pc:inkChg>
        <pc:inkChg chg="add del">
          <ac:chgData name="Hai Tran" userId="72228857-6f83-499a-8973-f8329e58f21f" providerId="ADAL" clId="{6E8CC4BF-E3BB-46E8-B861-203B95CA4D95}" dt="2024-10-24T19:59:27.142" v="717" actId="9405"/>
          <ac:inkMkLst>
            <pc:docMk/>
            <pc:sldMk cId="407837484" sldId="4151"/>
            <ac:inkMk id="10" creationId="{2FE7E1B7-EAAB-6094-6360-5F90EE775E81}"/>
          </ac:inkMkLst>
        </pc:inkChg>
        <pc:inkChg chg="add">
          <ac:chgData name="Hai Tran" userId="72228857-6f83-499a-8973-f8329e58f21f" providerId="ADAL" clId="{6E8CC4BF-E3BB-46E8-B861-203B95CA4D95}" dt="2024-10-24T19:59:29.254" v="718" actId="9405"/>
          <ac:inkMkLst>
            <pc:docMk/>
            <pc:sldMk cId="407837484" sldId="4151"/>
            <ac:inkMk id="11" creationId="{250AE71F-A6EB-EC6A-352D-4EB0A2A8059A}"/>
          </ac:inkMkLst>
        </pc:inkChg>
        <pc:inkChg chg="add">
          <ac:chgData name="Hai Tran" userId="72228857-6f83-499a-8973-f8329e58f21f" providerId="ADAL" clId="{6E8CC4BF-E3BB-46E8-B861-203B95CA4D95}" dt="2024-10-24T19:59:35.484" v="719" actId="9405"/>
          <ac:inkMkLst>
            <pc:docMk/>
            <pc:sldMk cId="407837484" sldId="4151"/>
            <ac:inkMk id="12" creationId="{3BB029B3-6373-2435-F65C-804257CA9218}"/>
          </ac:inkMkLst>
        </pc:inkChg>
      </pc:sldChg>
      <pc:sldChg chg="addSp delSp modSp mod">
        <pc:chgData name="Hai Tran" userId="72228857-6f83-499a-8973-f8329e58f21f" providerId="ADAL" clId="{6E8CC4BF-E3BB-46E8-B861-203B95CA4D95}" dt="2024-10-24T20:08:51.838" v="855" actId="1076"/>
        <pc:sldMkLst>
          <pc:docMk/>
          <pc:sldMk cId="2915523450" sldId="4152"/>
        </pc:sldMkLst>
        <pc:spChg chg="mod">
          <ac:chgData name="Hai Tran" userId="72228857-6f83-499a-8973-f8329e58f21f" providerId="ADAL" clId="{6E8CC4BF-E3BB-46E8-B861-203B95CA4D95}" dt="2024-10-22T21:52:26.474" v="573" actId="1076"/>
          <ac:spMkLst>
            <pc:docMk/>
            <pc:sldMk cId="2915523450" sldId="4152"/>
            <ac:spMk id="2" creationId="{1BD53108-C944-A850-5BA7-350C5EFE0FFA}"/>
          </ac:spMkLst>
        </pc:spChg>
        <pc:spChg chg="add mod">
          <ac:chgData name="Hai Tran" userId="72228857-6f83-499a-8973-f8329e58f21f" providerId="ADAL" clId="{6E8CC4BF-E3BB-46E8-B861-203B95CA4D95}" dt="2024-10-24T20:08:51.838" v="855" actId="1076"/>
          <ac:spMkLst>
            <pc:docMk/>
            <pc:sldMk cId="2915523450" sldId="4152"/>
            <ac:spMk id="8" creationId="{43D051E3-18CB-8D87-54BD-14DB429B57BE}"/>
          </ac:spMkLst>
        </pc:spChg>
        <pc:grpChg chg="mod">
          <ac:chgData name="Hai Tran" userId="72228857-6f83-499a-8973-f8329e58f21f" providerId="ADAL" clId="{6E8CC4BF-E3BB-46E8-B861-203B95CA4D95}" dt="2024-10-24T20:04:53.866" v="747"/>
          <ac:grpSpMkLst>
            <pc:docMk/>
            <pc:sldMk cId="2915523450" sldId="4152"/>
            <ac:grpSpMk id="9" creationId="{188CBC61-1128-D1C8-F7DF-6C25F8C75E4A}"/>
          </ac:grpSpMkLst>
        </pc:grpChg>
        <pc:grpChg chg="mod">
          <ac:chgData name="Hai Tran" userId="72228857-6f83-499a-8973-f8329e58f21f" providerId="ADAL" clId="{6E8CC4BF-E3BB-46E8-B861-203B95CA4D95}" dt="2024-10-24T20:05:22.254" v="753"/>
          <ac:grpSpMkLst>
            <pc:docMk/>
            <pc:sldMk cId="2915523450" sldId="4152"/>
            <ac:grpSpMk id="15" creationId="{82C43E0E-13EB-8F85-81DC-A32C3E58B5A7}"/>
          </ac:grpSpMkLst>
        </pc:grpChg>
        <pc:grpChg chg="mod">
          <ac:chgData name="Hai Tran" userId="72228857-6f83-499a-8973-f8329e58f21f" providerId="ADAL" clId="{6E8CC4BF-E3BB-46E8-B861-203B95CA4D95}" dt="2024-10-24T20:05:24.889" v="757"/>
          <ac:grpSpMkLst>
            <pc:docMk/>
            <pc:sldMk cId="2915523450" sldId="4152"/>
            <ac:grpSpMk id="19" creationId="{E555E5F2-0550-0414-8626-737F13A0FFD1}"/>
          </ac:grpSpMkLst>
        </pc:grpChg>
        <pc:picChg chg="add mod">
          <ac:chgData name="Hai Tran" userId="72228857-6f83-499a-8973-f8329e58f21f" providerId="ADAL" clId="{6E8CC4BF-E3BB-46E8-B861-203B95CA4D95}" dt="2024-10-24T13:23:06.973" v="670" actId="1076"/>
          <ac:picMkLst>
            <pc:docMk/>
            <pc:sldMk cId="2915523450" sldId="4152"/>
            <ac:picMk id="4" creationId="{C5268BBE-C739-3BB0-A963-C0A413B25B7C}"/>
          </ac:picMkLst>
        </pc:picChg>
        <pc:picChg chg="del mod">
          <ac:chgData name="Hai Tran" userId="72228857-6f83-499a-8973-f8329e58f21f" providerId="ADAL" clId="{6E8CC4BF-E3BB-46E8-B861-203B95CA4D95}" dt="2024-10-24T13:21:11.046" v="651" actId="478"/>
          <ac:picMkLst>
            <pc:docMk/>
            <pc:sldMk cId="2915523450" sldId="4152"/>
            <ac:picMk id="5" creationId="{647A7E6A-1218-A1BD-0DDD-53924C606AAC}"/>
          </ac:picMkLst>
        </pc:picChg>
        <pc:picChg chg="add mod">
          <ac:chgData name="Hai Tran" userId="72228857-6f83-499a-8973-f8329e58f21f" providerId="ADAL" clId="{6E8CC4BF-E3BB-46E8-B861-203B95CA4D95}" dt="2024-10-24T20:08:25.327" v="847" actId="1076"/>
          <ac:picMkLst>
            <pc:docMk/>
            <pc:sldMk cId="2915523450" sldId="4152"/>
            <ac:picMk id="7" creationId="{B204B361-679E-F17F-AB6A-F33727DC4394}"/>
          </ac:picMkLst>
        </pc:picChg>
        <pc:inkChg chg="add">
          <ac:chgData name="Hai Tran" userId="72228857-6f83-499a-8973-f8329e58f21f" providerId="ADAL" clId="{6E8CC4BF-E3BB-46E8-B861-203B95CA4D95}" dt="2024-10-24T20:04:34.444" v="741" actId="9405"/>
          <ac:inkMkLst>
            <pc:docMk/>
            <pc:sldMk cId="2915523450" sldId="4152"/>
            <ac:inkMk id="3" creationId="{C1A6B1A0-EC1C-A130-8CAE-B01C674CFDC5}"/>
          </ac:inkMkLst>
        </pc:inkChg>
        <pc:inkChg chg="add">
          <ac:chgData name="Hai Tran" userId="72228857-6f83-499a-8973-f8329e58f21f" providerId="ADAL" clId="{6E8CC4BF-E3BB-46E8-B861-203B95CA4D95}" dt="2024-10-24T20:04:39.756" v="742" actId="9405"/>
          <ac:inkMkLst>
            <pc:docMk/>
            <pc:sldMk cId="2915523450" sldId="4152"/>
            <ac:inkMk id="5" creationId="{9FA9D631-0ABA-1A15-9481-C73DE8E11C0C}"/>
          </ac:inkMkLst>
        </pc:inkChg>
        <pc:inkChg chg="add mod">
          <ac:chgData name="Hai Tran" userId="72228857-6f83-499a-8973-f8329e58f21f" providerId="ADAL" clId="{6E8CC4BF-E3BB-46E8-B861-203B95CA4D95}" dt="2024-10-24T20:04:53.866" v="747"/>
          <ac:inkMkLst>
            <pc:docMk/>
            <pc:sldMk cId="2915523450" sldId="4152"/>
            <ac:inkMk id="6" creationId="{390CFA97-54DD-C7BD-9586-490BBAAAF213}"/>
          </ac:inkMkLst>
        </pc:inkChg>
        <pc:inkChg chg="add del mod">
          <ac:chgData name="Hai Tran" userId="72228857-6f83-499a-8973-f8329e58f21f" providerId="ADAL" clId="{6E8CC4BF-E3BB-46E8-B861-203B95CA4D95}" dt="2024-10-24T20:04:53.866" v="747"/>
          <ac:inkMkLst>
            <pc:docMk/>
            <pc:sldMk cId="2915523450" sldId="4152"/>
            <ac:inkMk id="8" creationId="{916069BB-42CE-3C1F-0955-2E52ED2454E7}"/>
          </ac:inkMkLst>
        </pc:inkChg>
        <pc:inkChg chg="add">
          <ac:chgData name="Hai Tran" userId="72228857-6f83-499a-8973-f8329e58f21f" providerId="ADAL" clId="{6E8CC4BF-E3BB-46E8-B861-203B95CA4D95}" dt="2024-10-24T20:05:06.981" v="748" actId="9405"/>
          <ac:inkMkLst>
            <pc:docMk/>
            <pc:sldMk cId="2915523450" sldId="4152"/>
            <ac:inkMk id="10" creationId="{5558BA34-EB90-0A37-EDF5-F4850F7CA3E8}"/>
          </ac:inkMkLst>
        </pc:inkChg>
        <pc:inkChg chg="add">
          <ac:chgData name="Hai Tran" userId="72228857-6f83-499a-8973-f8329e58f21f" providerId="ADAL" clId="{6E8CC4BF-E3BB-46E8-B861-203B95CA4D95}" dt="2024-10-24T20:05:12.853" v="749" actId="9405"/>
          <ac:inkMkLst>
            <pc:docMk/>
            <pc:sldMk cId="2915523450" sldId="4152"/>
            <ac:inkMk id="11" creationId="{DCE8A440-07ED-36AA-C6CD-49145C43D312}"/>
          </ac:inkMkLst>
        </pc:inkChg>
        <pc:inkChg chg="add">
          <ac:chgData name="Hai Tran" userId="72228857-6f83-499a-8973-f8329e58f21f" providerId="ADAL" clId="{6E8CC4BF-E3BB-46E8-B861-203B95CA4D95}" dt="2024-10-24T20:05:14.243" v="750" actId="9405"/>
          <ac:inkMkLst>
            <pc:docMk/>
            <pc:sldMk cId="2915523450" sldId="4152"/>
            <ac:inkMk id="12" creationId="{D78091E2-B6B7-DE31-C4AD-F5E9D84EFD33}"/>
          </ac:inkMkLst>
        </pc:inkChg>
        <pc:inkChg chg="add mod">
          <ac:chgData name="Hai Tran" userId="72228857-6f83-499a-8973-f8329e58f21f" providerId="ADAL" clId="{6E8CC4BF-E3BB-46E8-B861-203B95CA4D95}" dt="2024-10-24T20:05:22.254" v="753"/>
          <ac:inkMkLst>
            <pc:docMk/>
            <pc:sldMk cId="2915523450" sldId="4152"/>
            <ac:inkMk id="13" creationId="{2BE0582C-3558-DD4C-9382-ECF94CBB137C}"/>
          </ac:inkMkLst>
        </pc:inkChg>
        <pc:inkChg chg="add mod">
          <ac:chgData name="Hai Tran" userId="72228857-6f83-499a-8973-f8329e58f21f" providerId="ADAL" clId="{6E8CC4BF-E3BB-46E8-B861-203B95CA4D95}" dt="2024-10-24T20:05:22.254" v="753"/>
          <ac:inkMkLst>
            <pc:docMk/>
            <pc:sldMk cId="2915523450" sldId="4152"/>
            <ac:inkMk id="14" creationId="{C3D504D5-27F9-A197-55A2-F43A240661B7}"/>
          </ac:inkMkLst>
        </pc:inkChg>
        <pc:inkChg chg="add">
          <ac:chgData name="Hai Tran" userId="72228857-6f83-499a-8973-f8329e58f21f" providerId="ADAL" clId="{6E8CC4BF-E3BB-46E8-B861-203B95CA4D95}" dt="2024-10-24T20:05:22.555" v="754" actId="9405"/>
          <ac:inkMkLst>
            <pc:docMk/>
            <pc:sldMk cId="2915523450" sldId="4152"/>
            <ac:inkMk id="16" creationId="{57E1F161-E02A-055C-21FF-A68ED7521C2F}"/>
          </ac:inkMkLst>
        </pc:inkChg>
        <pc:inkChg chg="add mod">
          <ac:chgData name="Hai Tran" userId="72228857-6f83-499a-8973-f8329e58f21f" providerId="ADAL" clId="{6E8CC4BF-E3BB-46E8-B861-203B95CA4D95}" dt="2024-10-24T20:05:24.889" v="757"/>
          <ac:inkMkLst>
            <pc:docMk/>
            <pc:sldMk cId="2915523450" sldId="4152"/>
            <ac:inkMk id="17" creationId="{5F886442-29C0-14E9-0F54-971F96D46450}"/>
          </ac:inkMkLst>
        </pc:inkChg>
        <pc:inkChg chg="add mod">
          <ac:chgData name="Hai Tran" userId="72228857-6f83-499a-8973-f8329e58f21f" providerId="ADAL" clId="{6E8CC4BF-E3BB-46E8-B861-203B95CA4D95}" dt="2024-10-24T20:05:24.889" v="757"/>
          <ac:inkMkLst>
            <pc:docMk/>
            <pc:sldMk cId="2915523450" sldId="4152"/>
            <ac:inkMk id="18" creationId="{9D547C1E-FB64-9795-99A8-3E66CA854CFF}"/>
          </ac:inkMkLst>
        </pc:inkChg>
        <pc:inkChg chg="add">
          <ac:chgData name="Hai Tran" userId="72228857-6f83-499a-8973-f8329e58f21f" providerId="ADAL" clId="{6E8CC4BF-E3BB-46E8-B861-203B95CA4D95}" dt="2024-10-24T20:05:42.738" v="758" actId="9405"/>
          <ac:inkMkLst>
            <pc:docMk/>
            <pc:sldMk cId="2915523450" sldId="4152"/>
            <ac:inkMk id="20" creationId="{30C5D5BB-27FC-C96A-9B00-631DA9E49773}"/>
          </ac:inkMkLst>
        </pc:inkChg>
        <pc:inkChg chg="add">
          <ac:chgData name="Hai Tran" userId="72228857-6f83-499a-8973-f8329e58f21f" providerId="ADAL" clId="{6E8CC4BF-E3BB-46E8-B861-203B95CA4D95}" dt="2024-10-24T20:05:46.224" v="759" actId="9405"/>
          <ac:inkMkLst>
            <pc:docMk/>
            <pc:sldMk cId="2915523450" sldId="4152"/>
            <ac:inkMk id="21" creationId="{D53ED0E1-6491-5DEA-855E-48385E9D3FDD}"/>
          </ac:inkMkLst>
        </pc:inkChg>
        <pc:inkChg chg="add">
          <ac:chgData name="Hai Tran" userId="72228857-6f83-499a-8973-f8329e58f21f" providerId="ADAL" clId="{6E8CC4BF-E3BB-46E8-B861-203B95CA4D95}" dt="2024-10-24T20:05:47.216" v="760" actId="9405"/>
          <ac:inkMkLst>
            <pc:docMk/>
            <pc:sldMk cId="2915523450" sldId="4152"/>
            <ac:inkMk id="22" creationId="{E3B06A6E-DE20-2C65-253C-92F23364A825}"/>
          </ac:inkMkLst>
        </pc:inkChg>
        <pc:inkChg chg="add">
          <ac:chgData name="Hai Tran" userId="72228857-6f83-499a-8973-f8329e58f21f" providerId="ADAL" clId="{6E8CC4BF-E3BB-46E8-B861-203B95CA4D95}" dt="2024-10-24T20:05:55.727" v="761" actId="9405"/>
          <ac:inkMkLst>
            <pc:docMk/>
            <pc:sldMk cId="2915523450" sldId="4152"/>
            <ac:inkMk id="23" creationId="{EC12B348-87E2-65BD-A49A-2F7F8A8C2937}"/>
          </ac:inkMkLst>
        </pc:inkChg>
      </pc:sldChg>
      <pc:sldChg chg="addSp delSp modSp add mod">
        <pc:chgData name="Hai Tran" userId="72228857-6f83-499a-8973-f8329e58f21f" providerId="ADAL" clId="{6E8CC4BF-E3BB-46E8-B861-203B95CA4D95}" dt="2024-10-25T15:46:05.070" v="1343" actId="20577"/>
        <pc:sldMkLst>
          <pc:docMk/>
          <pc:sldMk cId="1429331824" sldId="4153"/>
        </pc:sldMkLst>
        <pc:spChg chg="mod">
          <ac:chgData name="Hai Tran" userId="72228857-6f83-499a-8973-f8329e58f21f" providerId="ADAL" clId="{6E8CC4BF-E3BB-46E8-B861-203B95CA4D95}" dt="2024-10-25T13:50:59.529" v="1210" actId="20577"/>
          <ac:spMkLst>
            <pc:docMk/>
            <pc:sldMk cId="1429331824" sldId="4153"/>
            <ac:spMk id="3" creationId="{A5524049-2ED7-46DF-9FE5-FD8D1ACF59E5}"/>
          </ac:spMkLst>
        </pc:spChg>
        <pc:spChg chg="del mod">
          <ac:chgData name="Hai Tran" userId="72228857-6f83-499a-8973-f8329e58f21f" providerId="ADAL" clId="{6E8CC4BF-E3BB-46E8-B861-203B95CA4D95}" dt="2024-10-25T13:44:53.638" v="1146" actId="478"/>
          <ac:spMkLst>
            <pc:docMk/>
            <pc:sldMk cId="1429331824" sldId="4153"/>
            <ac:spMk id="5" creationId="{A70090C1-AEC4-DAFA-4873-E80BC24E1973}"/>
          </ac:spMkLst>
        </pc:spChg>
        <pc:spChg chg="add del mod">
          <ac:chgData name="Hai Tran" userId="72228857-6f83-499a-8973-f8329e58f21f" providerId="ADAL" clId="{6E8CC4BF-E3BB-46E8-B861-203B95CA4D95}" dt="2024-10-25T13:49:23.941" v="1174" actId="22"/>
          <ac:spMkLst>
            <pc:docMk/>
            <pc:sldMk cId="1429331824" sldId="4153"/>
            <ac:spMk id="13" creationId="{3407147A-1AFC-DC0E-D6F1-AA2A8B7263FA}"/>
          </ac:spMkLst>
        </pc:spChg>
        <pc:spChg chg="add mod">
          <ac:chgData name="Hai Tran" userId="72228857-6f83-499a-8973-f8329e58f21f" providerId="ADAL" clId="{6E8CC4BF-E3BB-46E8-B861-203B95CA4D95}" dt="2024-10-25T15:46:05.070" v="1343" actId="20577"/>
          <ac:spMkLst>
            <pc:docMk/>
            <pc:sldMk cId="1429331824" sldId="4153"/>
            <ac:spMk id="15" creationId="{DA78C745-93A1-4471-1CBD-535A547F2F3A}"/>
          </ac:spMkLst>
        </pc:spChg>
        <pc:picChg chg="add del mod">
          <ac:chgData name="Hai Tran" userId="72228857-6f83-499a-8973-f8329e58f21f" providerId="ADAL" clId="{6E8CC4BF-E3BB-46E8-B861-203B95CA4D95}" dt="2024-10-25T13:46:05.910" v="1152" actId="22"/>
          <ac:picMkLst>
            <pc:docMk/>
            <pc:sldMk cId="1429331824" sldId="4153"/>
            <ac:picMk id="6" creationId="{A52AFD2A-E735-7562-3A1A-9D58836CD1DA}"/>
          </ac:picMkLst>
        </pc:picChg>
        <pc:picChg chg="del">
          <ac:chgData name="Hai Tran" userId="72228857-6f83-499a-8973-f8329e58f21f" providerId="ADAL" clId="{6E8CC4BF-E3BB-46E8-B861-203B95CA4D95}" dt="2024-10-25T13:41:05.258" v="1114" actId="478"/>
          <ac:picMkLst>
            <pc:docMk/>
            <pc:sldMk cId="1429331824" sldId="4153"/>
            <ac:picMk id="7" creationId="{7F63365C-E9A2-6105-39A0-3CCCAC252F3C}"/>
          </ac:picMkLst>
        </pc:picChg>
        <pc:picChg chg="add mod">
          <ac:chgData name="Hai Tran" userId="72228857-6f83-499a-8973-f8329e58f21f" providerId="ADAL" clId="{6E8CC4BF-E3BB-46E8-B861-203B95CA4D95}" dt="2024-10-25T13:47:47.299" v="1157" actId="1076"/>
          <ac:picMkLst>
            <pc:docMk/>
            <pc:sldMk cId="1429331824" sldId="4153"/>
            <ac:picMk id="9" creationId="{2C2B8FAB-098B-DBE7-4034-C4AD2D41AB30}"/>
          </ac:picMkLst>
        </pc:picChg>
        <pc:picChg chg="add mod">
          <ac:chgData name="Hai Tran" userId="72228857-6f83-499a-8973-f8329e58f21f" providerId="ADAL" clId="{6E8CC4BF-E3BB-46E8-B861-203B95CA4D95}" dt="2024-10-25T13:49:48.907" v="1177" actId="1076"/>
          <ac:picMkLst>
            <pc:docMk/>
            <pc:sldMk cId="1429331824" sldId="4153"/>
            <ac:picMk id="11" creationId="{88A93DFE-1568-4FF6-FE8D-0870812A1E33}"/>
          </ac:picMkLst>
        </pc:picChg>
      </pc:sldChg>
      <pc:sldChg chg="addSp delSp modSp add mod">
        <pc:chgData name="Hai Tran" userId="72228857-6f83-499a-8973-f8329e58f21f" providerId="ADAL" clId="{6E8CC4BF-E3BB-46E8-B861-203B95CA4D95}" dt="2024-10-25T14:01:26.457" v="1326" actId="9405"/>
        <pc:sldMkLst>
          <pc:docMk/>
          <pc:sldMk cId="2993262602" sldId="4154"/>
        </pc:sldMkLst>
        <pc:spChg chg="mod">
          <ac:chgData name="Hai Tran" userId="72228857-6f83-499a-8973-f8329e58f21f" providerId="ADAL" clId="{6E8CC4BF-E3BB-46E8-B861-203B95CA4D95}" dt="2024-10-25T13:55:51.649" v="1286" actId="6549"/>
          <ac:spMkLst>
            <pc:docMk/>
            <pc:sldMk cId="2993262602" sldId="4154"/>
            <ac:spMk id="3" creationId="{8936E0F1-67F8-3275-6B36-432D51D232C0}"/>
          </ac:spMkLst>
        </pc:spChg>
        <pc:spChg chg="del">
          <ac:chgData name="Hai Tran" userId="72228857-6f83-499a-8973-f8329e58f21f" providerId="ADAL" clId="{6E8CC4BF-E3BB-46E8-B861-203B95CA4D95}" dt="2024-10-25T13:55:57.025" v="1287" actId="478"/>
          <ac:spMkLst>
            <pc:docMk/>
            <pc:sldMk cId="2993262602" sldId="4154"/>
            <ac:spMk id="6" creationId="{D10DBE9C-64C9-587A-EB36-F2F95FC2B79B}"/>
          </ac:spMkLst>
        </pc:spChg>
        <pc:picChg chg="add del mod">
          <ac:chgData name="Hai Tran" userId="72228857-6f83-499a-8973-f8329e58f21f" providerId="ADAL" clId="{6E8CC4BF-E3BB-46E8-B861-203B95CA4D95}" dt="2024-10-25T13:58:20.349" v="1303" actId="22"/>
          <ac:picMkLst>
            <pc:docMk/>
            <pc:sldMk cId="2993262602" sldId="4154"/>
            <ac:picMk id="9" creationId="{8040314A-EBA3-2F68-4DAA-67D43618DBBB}"/>
          </ac:picMkLst>
        </pc:picChg>
        <pc:picChg chg="add mod">
          <ac:chgData name="Hai Tran" userId="72228857-6f83-499a-8973-f8329e58f21f" providerId="ADAL" clId="{6E8CC4BF-E3BB-46E8-B861-203B95CA4D95}" dt="2024-10-25T14:00:39.193" v="1322" actId="1076"/>
          <ac:picMkLst>
            <pc:docMk/>
            <pc:sldMk cId="2993262602" sldId="4154"/>
            <ac:picMk id="11" creationId="{7C1F334D-1FDD-CFA3-3611-59777BBDEC6A}"/>
          </ac:picMkLst>
        </pc:picChg>
        <pc:inkChg chg="add del">
          <ac:chgData name="Hai Tran" userId="72228857-6f83-499a-8973-f8329e58f21f" providerId="ADAL" clId="{6E8CC4BF-E3BB-46E8-B861-203B95CA4D95}" dt="2024-10-25T14:00:19.632" v="1318" actId="9405"/>
          <ac:inkMkLst>
            <pc:docMk/>
            <pc:sldMk cId="2993262602" sldId="4154"/>
            <ac:inkMk id="12" creationId="{7BC643E6-4F86-2CC7-8B97-98EAD7D77D82}"/>
          </ac:inkMkLst>
        </pc:inkChg>
        <pc:inkChg chg="add del">
          <ac:chgData name="Hai Tran" userId="72228857-6f83-499a-8973-f8329e58f21f" providerId="ADAL" clId="{6E8CC4BF-E3BB-46E8-B861-203B95CA4D95}" dt="2024-10-25T14:00:18.766" v="1317" actId="9405"/>
          <ac:inkMkLst>
            <pc:docMk/>
            <pc:sldMk cId="2993262602" sldId="4154"/>
            <ac:inkMk id="13" creationId="{3D4013B4-9728-09AD-1844-23E2061B8BB1}"/>
          </ac:inkMkLst>
        </pc:inkChg>
        <pc:inkChg chg="add del">
          <ac:chgData name="Hai Tran" userId="72228857-6f83-499a-8973-f8329e58f21f" providerId="ADAL" clId="{6E8CC4BF-E3BB-46E8-B861-203B95CA4D95}" dt="2024-10-25T14:00:18.446" v="1316" actId="9405"/>
          <ac:inkMkLst>
            <pc:docMk/>
            <pc:sldMk cId="2993262602" sldId="4154"/>
            <ac:inkMk id="14" creationId="{C7592579-8D5C-573D-809E-133981C3BEC7}"/>
          </ac:inkMkLst>
        </pc:inkChg>
        <pc:inkChg chg="add del">
          <ac:chgData name="Hai Tran" userId="72228857-6f83-499a-8973-f8329e58f21f" providerId="ADAL" clId="{6E8CC4BF-E3BB-46E8-B861-203B95CA4D95}" dt="2024-10-25T14:00:12.943" v="1315" actId="9405"/>
          <ac:inkMkLst>
            <pc:docMk/>
            <pc:sldMk cId="2993262602" sldId="4154"/>
            <ac:inkMk id="15" creationId="{6804633F-0942-1980-2251-55AB2282F458}"/>
          </ac:inkMkLst>
        </pc:inkChg>
        <pc:inkChg chg="add">
          <ac:chgData name="Hai Tran" userId="72228857-6f83-499a-8973-f8329e58f21f" providerId="ADAL" clId="{6E8CC4BF-E3BB-46E8-B861-203B95CA4D95}" dt="2024-10-25T14:01:09.557" v="1323" actId="9405"/>
          <ac:inkMkLst>
            <pc:docMk/>
            <pc:sldMk cId="2993262602" sldId="4154"/>
            <ac:inkMk id="16" creationId="{8114C222-060E-C6AD-D72E-0B9A603780EF}"/>
          </ac:inkMkLst>
        </pc:inkChg>
        <pc:inkChg chg="add">
          <ac:chgData name="Hai Tran" userId="72228857-6f83-499a-8973-f8329e58f21f" providerId="ADAL" clId="{6E8CC4BF-E3BB-46E8-B861-203B95CA4D95}" dt="2024-10-25T14:01:17.843" v="1324" actId="9405"/>
          <ac:inkMkLst>
            <pc:docMk/>
            <pc:sldMk cId="2993262602" sldId="4154"/>
            <ac:inkMk id="17" creationId="{22A2D842-C0AD-76F6-ED00-4075EE8FE7B1}"/>
          </ac:inkMkLst>
        </pc:inkChg>
        <pc:inkChg chg="add">
          <ac:chgData name="Hai Tran" userId="72228857-6f83-499a-8973-f8329e58f21f" providerId="ADAL" clId="{6E8CC4BF-E3BB-46E8-B861-203B95CA4D95}" dt="2024-10-25T14:01:21.044" v="1325" actId="9405"/>
          <ac:inkMkLst>
            <pc:docMk/>
            <pc:sldMk cId="2993262602" sldId="4154"/>
            <ac:inkMk id="18" creationId="{29715F06-665D-1CD4-893C-D8A5EBF7D9FA}"/>
          </ac:inkMkLst>
        </pc:inkChg>
        <pc:inkChg chg="add">
          <ac:chgData name="Hai Tran" userId="72228857-6f83-499a-8973-f8329e58f21f" providerId="ADAL" clId="{6E8CC4BF-E3BB-46E8-B861-203B95CA4D95}" dt="2024-10-25T14:01:26.457" v="1326" actId="9405"/>
          <ac:inkMkLst>
            <pc:docMk/>
            <pc:sldMk cId="2993262602" sldId="4154"/>
            <ac:inkMk id="19" creationId="{6494A08A-931D-674A-8C1B-F6FC1B6478E0}"/>
          </ac:inkMkLst>
        </pc:ink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4F975C3-F571-4743-9286-B54FE7E68A23}" type="doc">
      <dgm:prSet loTypeId="urn:microsoft.com/office/officeart/2016/7/layout/BasicProcessNew" loCatId="process" qsTypeId="urn:microsoft.com/office/officeart/2005/8/quickstyle/simple2" qsCatId="simple" csTypeId="urn:microsoft.com/office/officeart/2005/8/colors/accent2_2" csCatId="accent2" phldr="1"/>
      <dgm:spPr/>
      <dgm:t>
        <a:bodyPr/>
        <a:lstStyle/>
        <a:p>
          <a:endParaRPr lang="en-US"/>
        </a:p>
      </dgm:t>
    </dgm:pt>
    <dgm:pt modelId="{97B8755F-BB1D-4C89-93A2-934B004FE405}">
      <dgm:prSet/>
      <dgm:spPr/>
      <dgm:t>
        <a:bodyPr/>
        <a:lstStyle/>
        <a:p>
          <a:r>
            <a:rPr lang="en-US" b="1" dirty="0">
              <a:solidFill>
                <a:schemeClr val="accent3">
                  <a:lumMod val="75000"/>
                </a:schemeClr>
              </a:solidFill>
            </a:rPr>
            <a:t>Background:</a:t>
          </a:r>
          <a:endParaRPr lang="en-US" dirty="0">
            <a:solidFill>
              <a:schemeClr val="accent3">
                <a:lumMod val="75000"/>
              </a:schemeClr>
            </a:solidFill>
          </a:endParaRPr>
        </a:p>
      </dgm:t>
    </dgm:pt>
    <dgm:pt modelId="{B453C6E9-CEC4-429C-B951-28E88D957D1D}" type="parTrans" cxnId="{84897B5E-FA76-42F0-A13E-AC6FEB04D6E1}">
      <dgm:prSet/>
      <dgm:spPr/>
      <dgm:t>
        <a:bodyPr/>
        <a:lstStyle/>
        <a:p>
          <a:endParaRPr lang="en-US"/>
        </a:p>
      </dgm:t>
    </dgm:pt>
    <dgm:pt modelId="{E1BA419A-4006-45FF-B6CC-77B992B19FBD}" type="sibTrans" cxnId="{84897B5E-FA76-42F0-A13E-AC6FEB04D6E1}">
      <dgm:prSet/>
      <dgm:spPr/>
      <dgm:t>
        <a:bodyPr/>
        <a:lstStyle/>
        <a:p>
          <a:endParaRPr lang="en-US"/>
        </a:p>
      </dgm:t>
    </dgm:pt>
    <dgm:pt modelId="{277C05CD-23CB-4594-A557-FB7394350438}">
      <dgm:prSet/>
      <dgm:spPr/>
      <dgm:t>
        <a:bodyPr/>
        <a:lstStyle/>
        <a:p>
          <a:r>
            <a:rPr lang="en-US" b="1" dirty="0">
              <a:solidFill>
                <a:schemeClr val="accent3">
                  <a:lumMod val="75000"/>
                </a:schemeClr>
              </a:solidFill>
            </a:rPr>
            <a:t>Before implementing the Single Audit, numerous audits were carried out on individual federally funded programs to ensure these funds were spent properly</a:t>
          </a:r>
          <a:r>
            <a:rPr lang="en-US" dirty="0"/>
            <a:t>.</a:t>
          </a:r>
        </a:p>
      </dgm:t>
    </dgm:pt>
    <dgm:pt modelId="{E6220036-BC81-4CA4-8341-6B784EB45D9B}" type="parTrans" cxnId="{5184F8A6-C523-4AC0-9B73-3261D207F953}">
      <dgm:prSet/>
      <dgm:spPr/>
      <dgm:t>
        <a:bodyPr/>
        <a:lstStyle/>
        <a:p>
          <a:endParaRPr lang="en-US"/>
        </a:p>
      </dgm:t>
    </dgm:pt>
    <dgm:pt modelId="{94168D97-8F52-46EF-8500-79D148362912}" type="sibTrans" cxnId="{5184F8A6-C523-4AC0-9B73-3261D207F953}">
      <dgm:prSet/>
      <dgm:spPr/>
      <dgm:t>
        <a:bodyPr/>
        <a:lstStyle/>
        <a:p>
          <a:endParaRPr lang="en-US"/>
        </a:p>
      </dgm:t>
    </dgm:pt>
    <dgm:pt modelId="{D9392CED-EE90-458F-BA40-23EC6CE93CEA}">
      <dgm:prSet/>
      <dgm:spPr/>
      <dgm:t>
        <a:bodyPr/>
        <a:lstStyle/>
        <a:p>
          <a:r>
            <a:rPr lang="en-US" b="1" dirty="0">
              <a:solidFill>
                <a:schemeClr val="accent3">
                  <a:lumMod val="75000"/>
                </a:schemeClr>
              </a:solidFill>
            </a:rPr>
            <a:t>Federal agencies had the task of auditing all programs – tedious and time consuming.</a:t>
          </a:r>
        </a:p>
      </dgm:t>
    </dgm:pt>
    <dgm:pt modelId="{18C48925-0A7A-43F8-8CF1-E8BC778306C4}" type="parTrans" cxnId="{CC6BE84D-4F24-418A-92E4-57C6622011CB}">
      <dgm:prSet/>
      <dgm:spPr/>
      <dgm:t>
        <a:bodyPr/>
        <a:lstStyle/>
        <a:p>
          <a:endParaRPr lang="en-US"/>
        </a:p>
      </dgm:t>
    </dgm:pt>
    <dgm:pt modelId="{E15DE9A1-AE5F-4CA1-8D4C-0D4A86BE429A}" type="sibTrans" cxnId="{CC6BE84D-4F24-418A-92E4-57C6622011CB}">
      <dgm:prSet/>
      <dgm:spPr/>
      <dgm:t>
        <a:bodyPr/>
        <a:lstStyle/>
        <a:p>
          <a:endParaRPr lang="en-US"/>
        </a:p>
      </dgm:t>
    </dgm:pt>
    <dgm:pt modelId="{86A25F78-620D-41C1-AAB8-041896A99E94}">
      <dgm:prSet/>
      <dgm:spPr/>
      <dgm:t>
        <a:bodyPr/>
        <a:lstStyle/>
        <a:p>
          <a:r>
            <a:rPr lang="en-US" b="1" dirty="0">
              <a:solidFill>
                <a:schemeClr val="accent3">
                  <a:lumMod val="75000"/>
                </a:schemeClr>
              </a:solidFill>
            </a:rPr>
            <a:t>Single Audit Act of 1984 standardized audit requirements for All Grantees (1996)</a:t>
          </a:r>
        </a:p>
      </dgm:t>
    </dgm:pt>
    <dgm:pt modelId="{9166CA76-8803-4A2A-8B6F-E2AE00697B74}" type="parTrans" cxnId="{F54A805E-5A17-4585-8C88-55F5B96E6DE6}">
      <dgm:prSet/>
      <dgm:spPr/>
      <dgm:t>
        <a:bodyPr/>
        <a:lstStyle/>
        <a:p>
          <a:endParaRPr lang="en-US"/>
        </a:p>
      </dgm:t>
    </dgm:pt>
    <dgm:pt modelId="{3451FC1E-E2BD-4410-863C-FB422171EADE}" type="sibTrans" cxnId="{F54A805E-5A17-4585-8C88-55F5B96E6DE6}">
      <dgm:prSet/>
      <dgm:spPr/>
      <dgm:t>
        <a:bodyPr/>
        <a:lstStyle/>
        <a:p>
          <a:endParaRPr lang="en-US"/>
        </a:p>
      </dgm:t>
    </dgm:pt>
    <dgm:pt modelId="{1288D9D4-A84E-4CAF-AC01-90BFC6E967C7}">
      <dgm:prSet/>
      <dgm:spPr/>
      <dgm:t>
        <a:bodyPr/>
        <a:lstStyle/>
        <a:p>
          <a:r>
            <a:rPr lang="en-US" b="1" dirty="0">
              <a:solidFill>
                <a:schemeClr val="accent3">
                  <a:lumMod val="75000"/>
                </a:schemeClr>
              </a:solidFill>
            </a:rPr>
            <a:t>Although intended to reduce instances of individual agency  conducting multiple audits,  this has not proven to be the case…GAO reports indicate lack of confidence in effectiveness of the Single Audit.</a:t>
          </a:r>
        </a:p>
      </dgm:t>
    </dgm:pt>
    <dgm:pt modelId="{FC4E2249-2F11-4568-9D27-5EA36EE36A45}" type="parTrans" cxnId="{E4A4CF5F-DA8C-42FE-AAE8-9B7F01795687}">
      <dgm:prSet/>
      <dgm:spPr/>
      <dgm:t>
        <a:bodyPr/>
        <a:lstStyle/>
        <a:p>
          <a:endParaRPr lang="en-US"/>
        </a:p>
      </dgm:t>
    </dgm:pt>
    <dgm:pt modelId="{83A8CE39-7352-45BF-AC0E-5AE1B4E4CBC6}" type="sibTrans" cxnId="{E4A4CF5F-DA8C-42FE-AAE8-9B7F01795687}">
      <dgm:prSet/>
      <dgm:spPr/>
      <dgm:t>
        <a:bodyPr/>
        <a:lstStyle/>
        <a:p>
          <a:endParaRPr lang="en-US"/>
        </a:p>
      </dgm:t>
    </dgm:pt>
    <dgm:pt modelId="{D5A21514-EDD1-4CDD-BEC3-4A61E848FBA0}" type="pres">
      <dgm:prSet presAssocID="{64F975C3-F571-4743-9286-B54FE7E68A23}" presName="Name0" presStyleCnt="0">
        <dgm:presLayoutVars>
          <dgm:dir/>
          <dgm:resizeHandles val="exact"/>
        </dgm:presLayoutVars>
      </dgm:prSet>
      <dgm:spPr/>
    </dgm:pt>
    <dgm:pt modelId="{81A9B000-A3C7-4D3A-97D5-A7E8991A5806}" type="pres">
      <dgm:prSet presAssocID="{97B8755F-BB1D-4C89-93A2-934B004FE405}" presName="node" presStyleLbl="node1" presStyleIdx="0" presStyleCnt="9" custLinFactX="-14246" custLinFactNeighborX="-100000" custLinFactNeighborY="285">
        <dgm:presLayoutVars>
          <dgm:bulletEnabled val="1"/>
        </dgm:presLayoutVars>
      </dgm:prSet>
      <dgm:spPr/>
    </dgm:pt>
    <dgm:pt modelId="{81B2CFDD-BE5F-458A-AA37-9DEFB55C94EC}" type="pres">
      <dgm:prSet presAssocID="{E1BA419A-4006-45FF-B6CC-77B992B19FBD}" presName="sibTransSpacerBeforeConnector" presStyleCnt="0"/>
      <dgm:spPr/>
    </dgm:pt>
    <dgm:pt modelId="{BD3AD7DA-022C-4932-B1A9-14F43B2E9C14}" type="pres">
      <dgm:prSet presAssocID="{E1BA419A-4006-45FF-B6CC-77B992B19FBD}" presName="sibTrans" presStyleLbl="node1" presStyleIdx="1" presStyleCnt="9"/>
      <dgm:spPr/>
    </dgm:pt>
    <dgm:pt modelId="{58DAF538-D504-4789-A80F-FA65C37C3064}" type="pres">
      <dgm:prSet presAssocID="{E1BA419A-4006-45FF-B6CC-77B992B19FBD}" presName="sibTransSpacerAfterConnector" presStyleCnt="0"/>
      <dgm:spPr/>
    </dgm:pt>
    <dgm:pt modelId="{E3692EAE-0AF5-4EF2-8356-2F1AF3F485F1}" type="pres">
      <dgm:prSet presAssocID="{277C05CD-23CB-4594-A557-FB7394350438}" presName="node" presStyleLbl="node1" presStyleIdx="2" presStyleCnt="9">
        <dgm:presLayoutVars>
          <dgm:bulletEnabled val="1"/>
        </dgm:presLayoutVars>
      </dgm:prSet>
      <dgm:spPr/>
    </dgm:pt>
    <dgm:pt modelId="{8EA8BE1D-BC43-4ADB-B26C-5DA88F9CF2AC}" type="pres">
      <dgm:prSet presAssocID="{94168D97-8F52-46EF-8500-79D148362912}" presName="sibTransSpacerBeforeConnector" presStyleCnt="0"/>
      <dgm:spPr/>
    </dgm:pt>
    <dgm:pt modelId="{AAD514A4-EE59-4241-81C3-8E6AD770818A}" type="pres">
      <dgm:prSet presAssocID="{94168D97-8F52-46EF-8500-79D148362912}" presName="sibTrans" presStyleLbl="node1" presStyleIdx="3" presStyleCnt="9"/>
      <dgm:spPr/>
    </dgm:pt>
    <dgm:pt modelId="{4955A5E0-4394-4FA7-984A-385091157BB0}" type="pres">
      <dgm:prSet presAssocID="{94168D97-8F52-46EF-8500-79D148362912}" presName="sibTransSpacerAfterConnector" presStyleCnt="0"/>
      <dgm:spPr/>
    </dgm:pt>
    <dgm:pt modelId="{B8DBC779-DAED-409C-B986-8EE2481D13BA}" type="pres">
      <dgm:prSet presAssocID="{D9392CED-EE90-458F-BA40-23EC6CE93CEA}" presName="node" presStyleLbl="node1" presStyleIdx="4" presStyleCnt="9">
        <dgm:presLayoutVars>
          <dgm:bulletEnabled val="1"/>
        </dgm:presLayoutVars>
      </dgm:prSet>
      <dgm:spPr/>
    </dgm:pt>
    <dgm:pt modelId="{15AB885A-D7B6-4EF7-9D36-1EBF1523B757}" type="pres">
      <dgm:prSet presAssocID="{E15DE9A1-AE5F-4CA1-8D4C-0D4A86BE429A}" presName="sibTransSpacerBeforeConnector" presStyleCnt="0"/>
      <dgm:spPr/>
    </dgm:pt>
    <dgm:pt modelId="{C517BD08-9BEE-43EF-A558-18A4A288536F}" type="pres">
      <dgm:prSet presAssocID="{E15DE9A1-AE5F-4CA1-8D4C-0D4A86BE429A}" presName="sibTrans" presStyleLbl="node1" presStyleIdx="5" presStyleCnt="9"/>
      <dgm:spPr/>
    </dgm:pt>
    <dgm:pt modelId="{FC56F098-559C-46FB-9147-5B1DFD114345}" type="pres">
      <dgm:prSet presAssocID="{E15DE9A1-AE5F-4CA1-8D4C-0D4A86BE429A}" presName="sibTransSpacerAfterConnector" presStyleCnt="0"/>
      <dgm:spPr/>
    </dgm:pt>
    <dgm:pt modelId="{4362DF94-0289-4215-AD29-1FACB0F536B4}" type="pres">
      <dgm:prSet presAssocID="{86A25F78-620D-41C1-AAB8-041896A99E94}" presName="node" presStyleLbl="node1" presStyleIdx="6" presStyleCnt="9">
        <dgm:presLayoutVars>
          <dgm:bulletEnabled val="1"/>
        </dgm:presLayoutVars>
      </dgm:prSet>
      <dgm:spPr/>
    </dgm:pt>
    <dgm:pt modelId="{1A060550-C9D0-471F-B8CC-CF62FEB465C7}" type="pres">
      <dgm:prSet presAssocID="{3451FC1E-E2BD-4410-863C-FB422171EADE}" presName="sibTransSpacerBeforeConnector" presStyleCnt="0"/>
      <dgm:spPr/>
    </dgm:pt>
    <dgm:pt modelId="{118BCDEC-F985-489E-939B-5AC459150FEA}" type="pres">
      <dgm:prSet presAssocID="{3451FC1E-E2BD-4410-863C-FB422171EADE}" presName="sibTrans" presStyleLbl="node1" presStyleIdx="7" presStyleCnt="9"/>
      <dgm:spPr/>
    </dgm:pt>
    <dgm:pt modelId="{7F124B99-2AFC-4FB9-A379-2FC10D010784}" type="pres">
      <dgm:prSet presAssocID="{3451FC1E-E2BD-4410-863C-FB422171EADE}" presName="sibTransSpacerAfterConnector" presStyleCnt="0"/>
      <dgm:spPr/>
    </dgm:pt>
    <dgm:pt modelId="{53E38CBD-B867-44D0-A9DF-F95BDA2B1E9E}" type="pres">
      <dgm:prSet presAssocID="{1288D9D4-A84E-4CAF-AC01-90BFC6E967C7}" presName="node" presStyleLbl="node1" presStyleIdx="8" presStyleCnt="9">
        <dgm:presLayoutVars>
          <dgm:bulletEnabled val="1"/>
        </dgm:presLayoutVars>
      </dgm:prSet>
      <dgm:spPr/>
    </dgm:pt>
  </dgm:ptLst>
  <dgm:cxnLst>
    <dgm:cxn modelId="{5600820B-9279-4FFA-BDA9-7DD605BC8EF6}" type="presOf" srcId="{86A25F78-620D-41C1-AAB8-041896A99E94}" destId="{4362DF94-0289-4215-AD29-1FACB0F536B4}" srcOrd="0" destOrd="0" presId="urn:microsoft.com/office/officeart/2016/7/layout/BasicProcessNew"/>
    <dgm:cxn modelId="{5BB82410-AE01-4054-B97E-D0BA34509424}" type="presOf" srcId="{94168D97-8F52-46EF-8500-79D148362912}" destId="{AAD514A4-EE59-4241-81C3-8E6AD770818A}" srcOrd="0" destOrd="0" presId="urn:microsoft.com/office/officeart/2016/7/layout/BasicProcessNew"/>
    <dgm:cxn modelId="{5302191D-ECD3-4F3D-902E-5C0430DEE986}" type="presOf" srcId="{1288D9D4-A84E-4CAF-AC01-90BFC6E967C7}" destId="{53E38CBD-B867-44D0-A9DF-F95BDA2B1E9E}" srcOrd="0" destOrd="0" presId="urn:microsoft.com/office/officeart/2016/7/layout/BasicProcessNew"/>
    <dgm:cxn modelId="{700A1E27-D54B-4F7E-B198-961FE09465E5}" type="presOf" srcId="{D9392CED-EE90-458F-BA40-23EC6CE93CEA}" destId="{B8DBC779-DAED-409C-B986-8EE2481D13BA}" srcOrd="0" destOrd="0" presId="urn:microsoft.com/office/officeart/2016/7/layout/BasicProcessNew"/>
    <dgm:cxn modelId="{84897B5E-FA76-42F0-A13E-AC6FEB04D6E1}" srcId="{64F975C3-F571-4743-9286-B54FE7E68A23}" destId="{97B8755F-BB1D-4C89-93A2-934B004FE405}" srcOrd="0" destOrd="0" parTransId="{B453C6E9-CEC4-429C-B951-28E88D957D1D}" sibTransId="{E1BA419A-4006-45FF-B6CC-77B992B19FBD}"/>
    <dgm:cxn modelId="{F54A805E-5A17-4585-8C88-55F5B96E6DE6}" srcId="{64F975C3-F571-4743-9286-B54FE7E68A23}" destId="{86A25F78-620D-41C1-AAB8-041896A99E94}" srcOrd="3" destOrd="0" parTransId="{9166CA76-8803-4A2A-8B6F-E2AE00697B74}" sibTransId="{3451FC1E-E2BD-4410-863C-FB422171EADE}"/>
    <dgm:cxn modelId="{FD4EA05E-30ED-4AB3-AEE8-AB1C062E4DF9}" type="presOf" srcId="{97B8755F-BB1D-4C89-93A2-934B004FE405}" destId="{81A9B000-A3C7-4D3A-97D5-A7E8991A5806}" srcOrd="0" destOrd="0" presId="urn:microsoft.com/office/officeart/2016/7/layout/BasicProcessNew"/>
    <dgm:cxn modelId="{5230975F-07C5-4B2D-94F3-4694EFE488A2}" type="presOf" srcId="{3451FC1E-E2BD-4410-863C-FB422171EADE}" destId="{118BCDEC-F985-489E-939B-5AC459150FEA}" srcOrd="0" destOrd="0" presId="urn:microsoft.com/office/officeart/2016/7/layout/BasicProcessNew"/>
    <dgm:cxn modelId="{E4A4CF5F-DA8C-42FE-AAE8-9B7F01795687}" srcId="{64F975C3-F571-4743-9286-B54FE7E68A23}" destId="{1288D9D4-A84E-4CAF-AC01-90BFC6E967C7}" srcOrd="4" destOrd="0" parTransId="{FC4E2249-2F11-4568-9D27-5EA36EE36A45}" sibTransId="{83A8CE39-7352-45BF-AC0E-5AE1B4E4CBC6}"/>
    <dgm:cxn modelId="{CC6BE84D-4F24-418A-92E4-57C6622011CB}" srcId="{64F975C3-F571-4743-9286-B54FE7E68A23}" destId="{D9392CED-EE90-458F-BA40-23EC6CE93CEA}" srcOrd="2" destOrd="0" parTransId="{18C48925-0A7A-43F8-8CF1-E8BC778306C4}" sibTransId="{E15DE9A1-AE5F-4CA1-8D4C-0D4A86BE429A}"/>
    <dgm:cxn modelId="{CE21BF82-F161-470E-B5FC-BE0F685EEBF1}" type="presOf" srcId="{64F975C3-F571-4743-9286-B54FE7E68A23}" destId="{D5A21514-EDD1-4CDD-BEC3-4A61E848FBA0}" srcOrd="0" destOrd="0" presId="urn:microsoft.com/office/officeart/2016/7/layout/BasicProcessNew"/>
    <dgm:cxn modelId="{A38278A2-AAA3-45EC-A19E-BB9BE87AE48C}" type="presOf" srcId="{E15DE9A1-AE5F-4CA1-8D4C-0D4A86BE429A}" destId="{C517BD08-9BEE-43EF-A558-18A4A288536F}" srcOrd="0" destOrd="0" presId="urn:microsoft.com/office/officeart/2016/7/layout/BasicProcessNew"/>
    <dgm:cxn modelId="{5184F8A6-C523-4AC0-9B73-3261D207F953}" srcId="{64F975C3-F571-4743-9286-B54FE7E68A23}" destId="{277C05CD-23CB-4594-A557-FB7394350438}" srcOrd="1" destOrd="0" parTransId="{E6220036-BC81-4CA4-8341-6B784EB45D9B}" sibTransId="{94168D97-8F52-46EF-8500-79D148362912}"/>
    <dgm:cxn modelId="{2D8AB8A8-4952-417F-B825-923162027002}" type="presOf" srcId="{E1BA419A-4006-45FF-B6CC-77B992B19FBD}" destId="{BD3AD7DA-022C-4932-B1A9-14F43B2E9C14}" srcOrd="0" destOrd="0" presId="urn:microsoft.com/office/officeart/2016/7/layout/BasicProcessNew"/>
    <dgm:cxn modelId="{B2F391EE-4B82-4989-86BA-6FF9D7F58985}" type="presOf" srcId="{277C05CD-23CB-4594-A557-FB7394350438}" destId="{E3692EAE-0AF5-4EF2-8356-2F1AF3F485F1}" srcOrd="0" destOrd="0" presId="urn:microsoft.com/office/officeart/2016/7/layout/BasicProcessNew"/>
    <dgm:cxn modelId="{C67F0002-35A3-4C0E-A742-831696A16A71}" type="presParOf" srcId="{D5A21514-EDD1-4CDD-BEC3-4A61E848FBA0}" destId="{81A9B000-A3C7-4D3A-97D5-A7E8991A5806}" srcOrd="0" destOrd="0" presId="urn:microsoft.com/office/officeart/2016/7/layout/BasicProcessNew"/>
    <dgm:cxn modelId="{8B04EEB6-1DC5-4E20-B13E-9F1C3D853557}" type="presParOf" srcId="{D5A21514-EDD1-4CDD-BEC3-4A61E848FBA0}" destId="{81B2CFDD-BE5F-458A-AA37-9DEFB55C94EC}" srcOrd="1" destOrd="0" presId="urn:microsoft.com/office/officeart/2016/7/layout/BasicProcessNew"/>
    <dgm:cxn modelId="{8BAF4D84-D5B9-4CA4-99EE-F675B5071D5E}" type="presParOf" srcId="{D5A21514-EDD1-4CDD-BEC3-4A61E848FBA0}" destId="{BD3AD7DA-022C-4932-B1A9-14F43B2E9C14}" srcOrd="2" destOrd="0" presId="urn:microsoft.com/office/officeart/2016/7/layout/BasicProcessNew"/>
    <dgm:cxn modelId="{734F81E3-7853-4C2B-9E98-81E5BF4C4855}" type="presParOf" srcId="{D5A21514-EDD1-4CDD-BEC3-4A61E848FBA0}" destId="{58DAF538-D504-4789-A80F-FA65C37C3064}" srcOrd="3" destOrd="0" presId="urn:microsoft.com/office/officeart/2016/7/layout/BasicProcessNew"/>
    <dgm:cxn modelId="{93A82E89-871B-4947-95AC-3BF0AE72AE16}" type="presParOf" srcId="{D5A21514-EDD1-4CDD-BEC3-4A61E848FBA0}" destId="{E3692EAE-0AF5-4EF2-8356-2F1AF3F485F1}" srcOrd="4" destOrd="0" presId="urn:microsoft.com/office/officeart/2016/7/layout/BasicProcessNew"/>
    <dgm:cxn modelId="{BC4331F7-FCDF-4467-B6F1-7D92F07633D4}" type="presParOf" srcId="{D5A21514-EDD1-4CDD-BEC3-4A61E848FBA0}" destId="{8EA8BE1D-BC43-4ADB-B26C-5DA88F9CF2AC}" srcOrd="5" destOrd="0" presId="urn:microsoft.com/office/officeart/2016/7/layout/BasicProcessNew"/>
    <dgm:cxn modelId="{ED43CB16-A549-4C6E-8800-0BE07A7D365C}" type="presParOf" srcId="{D5A21514-EDD1-4CDD-BEC3-4A61E848FBA0}" destId="{AAD514A4-EE59-4241-81C3-8E6AD770818A}" srcOrd="6" destOrd="0" presId="urn:microsoft.com/office/officeart/2016/7/layout/BasicProcessNew"/>
    <dgm:cxn modelId="{13B52D17-9224-4141-856C-755BF64F3599}" type="presParOf" srcId="{D5A21514-EDD1-4CDD-BEC3-4A61E848FBA0}" destId="{4955A5E0-4394-4FA7-984A-385091157BB0}" srcOrd="7" destOrd="0" presId="urn:microsoft.com/office/officeart/2016/7/layout/BasicProcessNew"/>
    <dgm:cxn modelId="{61FC99F0-7130-4F7D-818B-4793D1DADC21}" type="presParOf" srcId="{D5A21514-EDD1-4CDD-BEC3-4A61E848FBA0}" destId="{B8DBC779-DAED-409C-B986-8EE2481D13BA}" srcOrd="8" destOrd="0" presId="urn:microsoft.com/office/officeart/2016/7/layout/BasicProcessNew"/>
    <dgm:cxn modelId="{5BC6C6F6-B2B8-48C5-BC07-07E6E0228E5B}" type="presParOf" srcId="{D5A21514-EDD1-4CDD-BEC3-4A61E848FBA0}" destId="{15AB885A-D7B6-4EF7-9D36-1EBF1523B757}" srcOrd="9" destOrd="0" presId="urn:microsoft.com/office/officeart/2016/7/layout/BasicProcessNew"/>
    <dgm:cxn modelId="{4027C116-6796-40FA-AD3E-C5B6BB638360}" type="presParOf" srcId="{D5A21514-EDD1-4CDD-BEC3-4A61E848FBA0}" destId="{C517BD08-9BEE-43EF-A558-18A4A288536F}" srcOrd="10" destOrd="0" presId="urn:microsoft.com/office/officeart/2016/7/layout/BasicProcessNew"/>
    <dgm:cxn modelId="{2056E715-C6D6-4A8E-A982-5F0099DC46E3}" type="presParOf" srcId="{D5A21514-EDD1-4CDD-BEC3-4A61E848FBA0}" destId="{FC56F098-559C-46FB-9147-5B1DFD114345}" srcOrd="11" destOrd="0" presId="urn:microsoft.com/office/officeart/2016/7/layout/BasicProcessNew"/>
    <dgm:cxn modelId="{471590ED-240A-488E-838C-0070C3D2AA76}" type="presParOf" srcId="{D5A21514-EDD1-4CDD-BEC3-4A61E848FBA0}" destId="{4362DF94-0289-4215-AD29-1FACB0F536B4}" srcOrd="12" destOrd="0" presId="urn:microsoft.com/office/officeart/2016/7/layout/BasicProcessNew"/>
    <dgm:cxn modelId="{FBE6B0E5-9A19-4819-AB77-5D3E1FF933A8}" type="presParOf" srcId="{D5A21514-EDD1-4CDD-BEC3-4A61E848FBA0}" destId="{1A060550-C9D0-471F-B8CC-CF62FEB465C7}" srcOrd="13" destOrd="0" presId="urn:microsoft.com/office/officeart/2016/7/layout/BasicProcessNew"/>
    <dgm:cxn modelId="{3971C478-0852-4EE5-9E8E-E4854AA13C28}" type="presParOf" srcId="{D5A21514-EDD1-4CDD-BEC3-4A61E848FBA0}" destId="{118BCDEC-F985-489E-939B-5AC459150FEA}" srcOrd="14" destOrd="0" presId="urn:microsoft.com/office/officeart/2016/7/layout/BasicProcessNew"/>
    <dgm:cxn modelId="{A61449DD-1D28-4B08-9ACD-8CADBF947386}" type="presParOf" srcId="{D5A21514-EDD1-4CDD-BEC3-4A61E848FBA0}" destId="{7F124B99-2AFC-4FB9-A379-2FC10D010784}" srcOrd="15" destOrd="0" presId="urn:microsoft.com/office/officeart/2016/7/layout/BasicProcessNew"/>
    <dgm:cxn modelId="{4D4DF474-F71C-4D11-AE86-DF07A8F87C53}" type="presParOf" srcId="{D5A21514-EDD1-4CDD-BEC3-4A61E848FBA0}" destId="{53E38CBD-B867-44D0-A9DF-F95BDA2B1E9E}" srcOrd="16" destOrd="0" presId="urn:microsoft.com/office/officeart/2016/7/layout/BasicProcessNew"/>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A9B000-A3C7-4D3A-97D5-A7E8991A5806}">
      <dsp:nvSpPr>
        <dsp:cNvPr id="0" name=""/>
        <dsp:cNvSpPr/>
      </dsp:nvSpPr>
      <dsp:spPr>
        <a:xfrm>
          <a:off x="0" y="194477"/>
          <a:ext cx="1334058" cy="3243542"/>
        </a:xfrm>
        <a:prstGeom prst="rect">
          <a:avLst/>
        </a:prstGeom>
        <a:solidFill>
          <a:schemeClr val="accent2">
            <a:hueOff val="0"/>
            <a:satOff val="0"/>
            <a:lumOff val="0"/>
            <a:alphaOff val="0"/>
          </a:schemeClr>
        </a:solidFill>
        <a:ln w="53975" cap="flat" cmpd="dbl" algn="ctr">
          <a:solidFill>
            <a:schemeClr val="lt1">
              <a:hueOff val="0"/>
              <a:satOff val="0"/>
              <a:lumOff val="0"/>
              <a:alphaOff val="0"/>
            </a:schemeClr>
          </a:solidFill>
          <a:prstDash val="solid"/>
        </a:ln>
        <a:effectLst>
          <a:outerShdw blurRad="38100" dist="25400" dir="5400000" rotWithShape="0">
            <a:srgbClr val="000000">
              <a:alpha val="4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488950">
            <a:lnSpc>
              <a:spcPct val="90000"/>
            </a:lnSpc>
            <a:spcBef>
              <a:spcPct val="0"/>
            </a:spcBef>
            <a:spcAft>
              <a:spcPct val="35000"/>
            </a:spcAft>
            <a:buNone/>
          </a:pPr>
          <a:r>
            <a:rPr lang="en-US" sz="1100" b="1" kern="1200" dirty="0">
              <a:solidFill>
                <a:schemeClr val="accent3">
                  <a:lumMod val="75000"/>
                </a:schemeClr>
              </a:solidFill>
            </a:rPr>
            <a:t>Background:</a:t>
          </a:r>
          <a:endParaRPr lang="en-US" sz="1100" kern="1200" dirty="0">
            <a:solidFill>
              <a:schemeClr val="accent3">
                <a:lumMod val="75000"/>
              </a:schemeClr>
            </a:solidFill>
          </a:endParaRPr>
        </a:p>
      </dsp:txBody>
      <dsp:txXfrm>
        <a:off x="0" y="194477"/>
        <a:ext cx="1334058" cy="3243542"/>
      </dsp:txXfrm>
    </dsp:sp>
    <dsp:sp modelId="{BD3AD7DA-022C-4932-B1A9-14F43B2E9C14}">
      <dsp:nvSpPr>
        <dsp:cNvPr id="0" name=""/>
        <dsp:cNvSpPr/>
      </dsp:nvSpPr>
      <dsp:spPr>
        <a:xfrm>
          <a:off x="1362552" y="1685505"/>
          <a:ext cx="200108" cy="243000"/>
        </a:xfrm>
        <a:prstGeom prst="rightArrow">
          <a:avLst>
            <a:gd name="adj1" fmla="val 50000"/>
            <a:gd name="adj2" fmla="val 50000"/>
          </a:avLst>
        </a:prstGeom>
        <a:solidFill>
          <a:schemeClr val="accent2">
            <a:hueOff val="0"/>
            <a:satOff val="0"/>
            <a:lumOff val="0"/>
            <a:alphaOff val="0"/>
          </a:schemeClr>
        </a:solidFill>
        <a:ln w="53975" cap="flat" cmpd="dbl" algn="ctr">
          <a:solidFill>
            <a:schemeClr val="lt1">
              <a:hueOff val="0"/>
              <a:satOff val="0"/>
              <a:lumOff val="0"/>
              <a:alphaOff val="0"/>
            </a:schemeClr>
          </a:solidFill>
          <a:prstDash val="solid"/>
        </a:ln>
        <a:effectLst>
          <a:outerShdw blurRad="38100" dist="25400" dir="5400000" rotWithShape="0">
            <a:srgbClr val="000000">
              <a:alpha val="40000"/>
            </a:srgbClr>
          </a:outerShdw>
        </a:effectLst>
      </dsp:spPr>
      <dsp:style>
        <a:lnRef idx="3">
          <a:scrgbClr r="0" g="0" b="0"/>
        </a:lnRef>
        <a:fillRef idx="1">
          <a:scrgbClr r="0" g="0" b="0"/>
        </a:fillRef>
        <a:effectRef idx="1">
          <a:scrgbClr r="0" g="0" b="0"/>
        </a:effectRef>
        <a:fontRef idx="minor">
          <a:schemeClr val="lt1"/>
        </a:fontRef>
      </dsp:style>
    </dsp:sp>
    <dsp:sp modelId="{E3692EAE-0AF5-4EF2-8356-2F1AF3F485F1}">
      <dsp:nvSpPr>
        <dsp:cNvPr id="0" name=""/>
        <dsp:cNvSpPr/>
      </dsp:nvSpPr>
      <dsp:spPr>
        <a:xfrm>
          <a:off x="1590742" y="185233"/>
          <a:ext cx="1334058" cy="3243542"/>
        </a:xfrm>
        <a:prstGeom prst="rect">
          <a:avLst/>
        </a:prstGeom>
        <a:solidFill>
          <a:schemeClr val="accent2">
            <a:hueOff val="0"/>
            <a:satOff val="0"/>
            <a:lumOff val="0"/>
            <a:alphaOff val="0"/>
          </a:schemeClr>
        </a:solidFill>
        <a:ln w="53975" cap="flat" cmpd="dbl" algn="ctr">
          <a:solidFill>
            <a:schemeClr val="lt1">
              <a:hueOff val="0"/>
              <a:satOff val="0"/>
              <a:lumOff val="0"/>
              <a:alphaOff val="0"/>
            </a:schemeClr>
          </a:solidFill>
          <a:prstDash val="solid"/>
        </a:ln>
        <a:effectLst>
          <a:outerShdw blurRad="38100" dist="25400" dir="5400000" rotWithShape="0">
            <a:srgbClr val="000000">
              <a:alpha val="4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488950">
            <a:lnSpc>
              <a:spcPct val="90000"/>
            </a:lnSpc>
            <a:spcBef>
              <a:spcPct val="0"/>
            </a:spcBef>
            <a:spcAft>
              <a:spcPct val="35000"/>
            </a:spcAft>
            <a:buNone/>
          </a:pPr>
          <a:r>
            <a:rPr lang="en-US" sz="1100" b="1" kern="1200" dirty="0">
              <a:solidFill>
                <a:schemeClr val="accent3">
                  <a:lumMod val="75000"/>
                </a:schemeClr>
              </a:solidFill>
            </a:rPr>
            <a:t>Before implementing the Single Audit, numerous audits were carried out on individual federally funded programs to ensure these funds were spent properly</a:t>
          </a:r>
          <a:r>
            <a:rPr lang="en-US" sz="1100" kern="1200" dirty="0"/>
            <a:t>.</a:t>
          </a:r>
        </a:p>
      </dsp:txBody>
      <dsp:txXfrm>
        <a:off x="1590742" y="185233"/>
        <a:ext cx="1334058" cy="3243542"/>
      </dsp:txXfrm>
    </dsp:sp>
    <dsp:sp modelId="{AAD514A4-EE59-4241-81C3-8E6AD770818A}">
      <dsp:nvSpPr>
        <dsp:cNvPr id="0" name=""/>
        <dsp:cNvSpPr/>
      </dsp:nvSpPr>
      <dsp:spPr>
        <a:xfrm>
          <a:off x="2952881" y="1685505"/>
          <a:ext cx="200108" cy="243000"/>
        </a:xfrm>
        <a:prstGeom prst="rightArrow">
          <a:avLst>
            <a:gd name="adj1" fmla="val 50000"/>
            <a:gd name="adj2" fmla="val 50000"/>
          </a:avLst>
        </a:prstGeom>
        <a:solidFill>
          <a:schemeClr val="accent2">
            <a:hueOff val="0"/>
            <a:satOff val="0"/>
            <a:lumOff val="0"/>
            <a:alphaOff val="0"/>
          </a:schemeClr>
        </a:solidFill>
        <a:ln w="53975" cap="flat" cmpd="dbl" algn="ctr">
          <a:solidFill>
            <a:schemeClr val="lt1">
              <a:hueOff val="0"/>
              <a:satOff val="0"/>
              <a:lumOff val="0"/>
              <a:alphaOff val="0"/>
            </a:schemeClr>
          </a:solidFill>
          <a:prstDash val="solid"/>
        </a:ln>
        <a:effectLst>
          <a:outerShdw blurRad="38100" dist="25400" dir="5400000" rotWithShape="0">
            <a:srgbClr val="000000">
              <a:alpha val="40000"/>
            </a:srgbClr>
          </a:outerShdw>
        </a:effectLst>
      </dsp:spPr>
      <dsp:style>
        <a:lnRef idx="3">
          <a:scrgbClr r="0" g="0" b="0"/>
        </a:lnRef>
        <a:fillRef idx="1">
          <a:scrgbClr r="0" g="0" b="0"/>
        </a:fillRef>
        <a:effectRef idx="1">
          <a:scrgbClr r="0" g="0" b="0"/>
        </a:effectRef>
        <a:fontRef idx="minor">
          <a:schemeClr val="lt1"/>
        </a:fontRef>
      </dsp:style>
    </dsp:sp>
    <dsp:sp modelId="{B8DBC779-DAED-409C-B986-8EE2481D13BA}">
      <dsp:nvSpPr>
        <dsp:cNvPr id="0" name=""/>
        <dsp:cNvSpPr/>
      </dsp:nvSpPr>
      <dsp:spPr>
        <a:xfrm>
          <a:off x="3181070" y="185233"/>
          <a:ext cx="1334058" cy="3243542"/>
        </a:xfrm>
        <a:prstGeom prst="rect">
          <a:avLst/>
        </a:prstGeom>
        <a:solidFill>
          <a:schemeClr val="accent2">
            <a:hueOff val="0"/>
            <a:satOff val="0"/>
            <a:lumOff val="0"/>
            <a:alphaOff val="0"/>
          </a:schemeClr>
        </a:solidFill>
        <a:ln w="53975" cap="flat" cmpd="dbl" algn="ctr">
          <a:solidFill>
            <a:schemeClr val="lt1">
              <a:hueOff val="0"/>
              <a:satOff val="0"/>
              <a:lumOff val="0"/>
              <a:alphaOff val="0"/>
            </a:schemeClr>
          </a:solidFill>
          <a:prstDash val="solid"/>
        </a:ln>
        <a:effectLst>
          <a:outerShdw blurRad="38100" dist="25400" dir="5400000" rotWithShape="0">
            <a:srgbClr val="000000">
              <a:alpha val="4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488950">
            <a:lnSpc>
              <a:spcPct val="90000"/>
            </a:lnSpc>
            <a:spcBef>
              <a:spcPct val="0"/>
            </a:spcBef>
            <a:spcAft>
              <a:spcPct val="35000"/>
            </a:spcAft>
            <a:buNone/>
          </a:pPr>
          <a:r>
            <a:rPr lang="en-US" sz="1100" b="1" kern="1200" dirty="0">
              <a:solidFill>
                <a:schemeClr val="accent3">
                  <a:lumMod val="75000"/>
                </a:schemeClr>
              </a:solidFill>
            </a:rPr>
            <a:t>Federal agencies had the task of auditing all programs – tedious and time consuming.</a:t>
          </a:r>
        </a:p>
      </dsp:txBody>
      <dsp:txXfrm>
        <a:off x="3181070" y="185233"/>
        <a:ext cx="1334058" cy="3243542"/>
      </dsp:txXfrm>
    </dsp:sp>
    <dsp:sp modelId="{C517BD08-9BEE-43EF-A558-18A4A288536F}">
      <dsp:nvSpPr>
        <dsp:cNvPr id="0" name=""/>
        <dsp:cNvSpPr/>
      </dsp:nvSpPr>
      <dsp:spPr>
        <a:xfrm>
          <a:off x="4543210" y="1685505"/>
          <a:ext cx="200108" cy="243000"/>
        </a:xfrm>
        <a:prstGeom prst="rightArrow">
          <a:avLst>
            <a:gd name="adj1" fmla="val 50000"/>
            <a:gd name="adj2" fmla="val 50000"/>
          </a:avLst>
        </a:prstGeom>
        <a:solidFill>
          <a:schemeClr val="accent2">
            <a:hueOff val="0"/>
            <a:satOff val="0"/>
            <a:lumOff val="0"/>
            <a:alphaOff val="0"/>
          </a:schemeClr>
        </a:solidFill>
        <a:ln w="53975" cap="flat" cmpd="dbl" algn="ctr">
          <a:solidFill>
            <a:schemeClr val="lt1">
              <a:hueOff val="0"/>
              <a:satOff val="0"/>
              <a:lumOff val="0"/>
              <a:alphaOff val="0"/>
            </a:schemeClr>
          </a:solidFill>
          <a:prstDash val="solid"/>
        </a:ln>
        <a:effectLst>
          <a:outerShdw blurRad="38100" dist="25400" dir="5400000" rotWithShape="0">
            <a:srgbClr val="000000">
              <a:alpha val="40000"/>
            </a:srgbClr>
          </a:outerShdw>
        </a:effectLst>
      </dsp:spPr>
      <dsp:style>
        <a:lnRef idx="3">
          <a:scrgbClr r="0" g="0" b="0"/>
        </a:lnRef>
        <a:fillRef idx="1">
          <a:scrgbClr r="0" g="0" b="0"/>
        </a:fillRef>
        <a:effectRef idx="1">
          <a:scrgbClr r="0" g="0" b="0"/>
        </a:effectRef>
        <a:fontRef idx="minor">
          <a:schemeClr val="lt1"/>
        </a:fontRef>
      </dsp:style>
    </dsp:sp>
    <dsp:sp modelId="{4362DF94-0289-4215-AD29-1FACB0F536B4}">
      <dsp:nvSpPr>
        <dsp:cNvPr id="0" name=""/>
        <dsp:cNvSpPr/>
      </dsp:nvSpPr>
      <dsp:spPr>
        <a:xfrm>
          <a:off x="4771399" y="185233"/>
          <a:ext cx="1334058" cy="3243542"/>
        </a:xfrm>
        <a:prstGeom prst="rect">
          <a:avLst/>
        </a:prstGeom>
        <a:solidFill>
          <a:schemeClr val="accent2">
            <a:hueOff val="0"/>
            <a:satOff val="0"/>
            <a:lumOff val="0"/>
            <a:alphaOff val="0"/>
          </a:schemeClr>
        </a:solidFill>
        <a:ln w="53975" cap="flat" cmpd="dbl" algn="ctr">
          <a:solidFill>
            <a:schemeClr val="lt1">
              <a:hueOff val="0"/>
              <a:satOff val="0"/>
              <a:lumOff val="0"/>
              <a:alphaOff val="0"/>
            </a:schemeClr>
          </a:solidFill>
          <a:prstDash val="solid"/>
        </a:ln>
        <a:effectLst>
          <a:outerShdw blurRad="38100" dist="25400" dir="5400000" rotWithShape="0">
            <a:srgbClr val="000000">
              <a:alpha val="4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488950">
            <a:lnSpc>
              <a:spcPct val="90000"/>
            </a:lnSpc>
            <a:spcBef>
              <a:spcPct val="0"/>
            </a:spcBef>
            <a:spcAft>
              <a:spcPct val="35000"/>
            </a:spcAft>
            <a:buNone/>
          </a:pPr>
          <a:r>
            <a:rPr lang="en-US" sz="1100" b="1" kern="1200" dirty="0">
              <a:solidFill>
                <a:schemeClr val="accent3">
                  <a:lumMod val="75000"/>
                </a:schemeClr>
              </a:solidFill>
            </a:rPr>
            <a:t>Single Audit Act of 1984 standardized audit requirements for All Grantees (1996)</a:t>
          </a:r>
        </a:p>
      </dsp:txBody>
      <dsp:txXfrm>
        <a:off x="4771399" y="185233"/>
        <a:ext cx="1334058" cy="3243542"/>
      </dsp:txXfrm>
    </dsp:sp>
    <dsp:sp modelId="{118BCDEC-F985-489E-939B-5AC459150FEA}">
      <dsp:nvSpPr>
        <dsp:cNvPr id="0" name=""/>
        <dsp:cNvSpPr/>
      </dsp:nvSpPr>
      <dsp:spPr>
        <a:xfrm>
          <a:off x="6133539" y="1685505"/>
          <a:ext cx="200108" cy="243000"/>
        </a:xfrm>
        <a:prstGeom prst="rightArrow">
          <a:avLst>
            <a:gd name="adj1" fmla="val 50000"/>
            <a:gd name="adj2" fmla="val 50000"/>
          </a:avLst>
        </a:prstGeom>
        <a:solidFill>
          <a:schemeClr val="accent2">
            <a:hueOff val="0"/>
            <a:satOff val="0"/>
            <a:lumOff val="0"/>
            <a:alphaOff val="0"/>
          </a:schemeClr>
        </a:solidFill>
        <a:ln w="53975" cap="flat" cmpd="dbl" algn="ctr">
          <a:solidFill>
            <a:schemeClr val="lt1">
              <a:hueOff val="0"/>
              <a:satOff val="0"/>
              <a:lumOff val="0"/>
              <a:alphaOff val="0"/>
            </a:schemeClr>
          </a:solidFill>
          <a:prstDash val="solid"/>
        </a:ln>
        <a:effectLst>
          <a:outerShdw blurRad="38100" dist="25400" dir="5400000" rotWithShape="0">
            <a:srgbClr val="000000">
              <a:alpha val="40000"/>
            </a:srgbClr>
          </a:outerShdw>
        </a:effectLst>
      </dsp:spPr>
      <dsp:style>
        <a:lnRef idx="3">
          <a:scrgbClr r="0" g="0" b="0"/>
        </a:lnRef>
        <a:fillRef idx="1">
          <a:scrgbClr r="0" g="0" b="0"/>
        </a:fillRef>
        <a:effectRef idx="1">
          <a:scrgbClr r="0" g="0" b="0"/>
        </a:effectRef>
        <a:fontRef idx="minor">
          <a:schemeClr val="lt1"/>
        </a:fontRef>
      </dsp:style>
    </dsp:sp>
    <dsp:sp modelId="{53E38CBD-B867-44D0-A9DF-F95BDA2B1E9E}">
      <dsp:nvSpPr>
        <dsp:cNvPr id="0" name=""/>
        <dsp:cNvSpPr/>
      </dsp:nvSpPr>
      <dsp:spPr>
        <a:xfrm>
          <a:off x="6361728" y="185233"/>
          <a:ext cx="1334058" cy="3243542"/>
        </a:xfrm>
        <a:prstGeom prst="rect">
          <a:avLst/>
        </a:prstGeom>
        <a:solidFill>
          <a:schemeClr val="accent2">
            <a:hueOff val="0"/>
            <a:satOff val="0"/>
            <a:lumOff val="0"/>
            <a:alphaOff val="0"/>
          </a:schemeClr>
        </a:solidFill>
        <a:ln w="53975" cap="flat" cmpd="dbl" algn="ctr">
          <a:solidFill>
            <a:schemeClr val="lt1">
              <a:hueOff val="0"/>
              <a:satOff val="0"/>
              <a:lumOff val="0"/>
              <a:alphaOff val="0"/>
            </a:schemeClr>
          </a:solidFill>
          <a:prstDash val="solid"/>
        </a:ln>
        <a:effectLst>
          <a:outerShdw blurRad="38100" dist="25400" dir="5400000" rotWithShape="0">
            <a:srgbClr val="000000">
              <a:alpha val="4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488950">
            <a:lnSpc>
              <a:spcPct val="90000"/>
            </a:lnSpc>
            <a:spcBef>
              <a:spcPct val="0"/>
            </a:spcBef>
            <a:spcAft>
              <a:spcPct val="35000"/>
            </a:spcAft>
            <a:buNone/>
          </a:pPr>
          <a:r>
            <a:rPr lang="en-US" sz="1100" b="1" kern="1200" dirty="0">
              <a:solidFill>
                <a:schemeClr val="accent3">
                  <a:lumMod val="75000"/>
                </a:schemeClr>
              </a:solidFill>
            </a:rPr>
            <a:t>Although intended to reduce instances of individual agency  conducting multiple audits,  this has not proven to be the case…GAO reports indicate lack of confidence in effectiveness of the Single Audit.</a:t>
          </a:r>
        </a:p>
      </dsp:txBody>
      <dsp:txXfrm>
        <a:off x="6361728" y="185233"/>
        <a:ext cx="1334058" cy="3243542"/>
      </dsp:txXfrm>
    </dsp:sp>
  </dsp:spTree>
</dsp:drawing>
</file>

<file path=ppt/diagrams/layout1.xml><?xml version="1.0" encoding="utf-8"?>
<dgm:layoutDef xmlns:dgm="http://schemas.openxmlformats.org/drawingml/2006/diagram" xmlns:a="http://schemas.openxmlformats.org/drawingml/2006/main" uniqueId="urn:microsoft.com/office/officeart/2016/7/layout/BasicProcessNew">
  <dgm:title val="Basic Process New"/>
  <dgm:desc val=""/>
  <dgm:catLst>
    <dgm:cat type="process" pri="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fact="0.15"/>
      <dgm:constr type="h" for="ch" forName="sibTrans" op="equ"/>
    </dgm:constrLst>
    <dgm:ruleLst>
      <dgm:rule type="h" for="ch" forName="sibTrans" val="6.75" fact="NaN" max="NaN"/>
      <dgm:rule type="w" for="ch" forName="sibTrans" val="8.75" fact="NaN" max="NaN"/>
    </dgm:ruleLst>
    <dgm:forEach name="nodesForEach" axis="ch" ptType="node">
      <dgm:layoutNode name="node">
        <dgm:varLst>
          <dgm:bulletEnabled val="1"/>
        </dgm:varLst>
        <dgm:alg type="tx"/>
        <dgm:shape xmlns:r="http://schemas.openxmlformats.org/officeDocument/2006/relationships" type="rect" r:blip="">
          <dgm:adjLst>
            <dgm:adj idx="1" val="0.1"/>
          </dgm:adjLst>
        </dgm:shape>
        <dgm:presOf axis="desOrSelf" ptType="node"/>
        <dgm:constrLst>
          <dgm:constr type="h" refType="w" fact="0.6"/>
          <dgm:constr type="lMarg" val="12"/>
          <dgm:constr type="rMarg" val="12"/>
          <dgm:constr type="tMarg" val="12"/>
          <dgm:constr type="bMarg" val="12"/>
        </dgm:constrLst>
        <dgm:ruleLst>
          <dgm:rule type="primFontSz" val="11" fact="NaN" max="NaN"/>
          <dgm:rule type="primFontSz" val="18" fact="NaN" max="NaN"/>
          <dgm:rule type="h" val="NaN" fact="1.5" max="NaN"/>
          <dgm:rule type="primFontSz" val="11" fact="NaN" max="NaN"/>
          <dgm:rule type="h" val="INF" fact="NaN" max="NaN"/>
        </dgm:ruleLst>
      </dgm:layoutNode>
      <dgm:forEach name="sibTransForEach" axis="followSib" ptType="sibTrans" cnt="1">
        <dgm:layoutNode name="sibTransSpacerBeforeConnector" styleLbl="node1">
          <dgm:alg type="sp"/>
          <dgm:shape xmlns:r="http://schemas.openxmlformats.org/officeDocument/2006/relationships" r:blip="">
            <dgm:adjLst/>
          </dgm:shape>
          <dgm:constrLst>
            <dgm:constr type="w" val="4.5"/>
          </dgm:constrLst>
          <dgm:presOf/>
          <dgm:ruleLst>
            <dgm:rule type="w" val="4.5" fact="NaN" max="NaN"/>
          </dgm:ruleLst>
        </dgm:layoutNode>
        <dgm:layoutNode name="sibTrans" styleLbl="node1">
          <dgm:alg type="sp"/>
          <dgm:shape xmlns:r="http://schemas.openxmlformats.org/officeDocument/2006/relationships" type="rightArrow" r:blip="">
            <dgm:adjLst>
              <dgm:adj idx="1" val="0.5"/>
            </dgm:adjLst>
          </dgm:shape>
          <dgm:presOf axis="self"/>
          <dgm:constrLst>
            <dgm:constr type="h" val="6.75"/>
          </dgm:constrLst>
          <dgm:ruleLst>
            <dgm:rule type="h" val="6.75" fact="NaN" max="NaN"/>
            <dgm:rule type="w" val="8.75" fact="NaN" max="NaN"/>
          </dgm:ruleLst>
        </dgm:layoutNode>
        <dgm:layoutNode name="sibTransSpacerAfterConnector">
          <dgm:alg type="sp"/>
          <dgm:shape xmlns:r="http://schemas.openxmlformats.org/officeDocument/2006/relationships" r:blip="">
            <dgm:adjLst/>
          </dgm:shape>
          <dgm:constrLst>
            <dgm:constr type="w" val="4.5"/>
          </dgm:constrLst>
          <dgm:presOf/>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3761EB7-ECD4-4F0D-AC2E-3C75856645FA}"/>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Arial" charset="0"/>
                <a:cs typeface="Arial" charset="0"/>
              </a:defRPr>
            </a:lvl1pPr>
          </a:lstStyle>
          <a:p>
            <a:pPr>
              <a:defRPr/>
            </a:pPr>
            <a:endParaRPr lang="en-US"/>
          </a:p>
        </p:txBody>
      </p:sp>
      <p:sp>
        <p:nvSpPr>
          <p:cNvPr id="3" name="Date Placeholder 2">
            <a:extLst>
              <a:ext uri="{FF2B5EF4-FFF2-40B4-BE49-F238E27FC236}">
                <a16:creationId xmlns:a16="http://schemas.microsoft.com/office/drawing/2014/main" id="{4ACB51B1-88C1-43BC-B6FE-E7AA703562BE}"/>
              </a:ext>
            </a:extLst>
          </p:cNvPr>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eaLnBrk="1" hangingPunct="1">
              <a:defRPr sz="1200">
                <a:latin typeface="Arial" charset="0"/>
                <a:cs typeface="Arial" charset="0"/>
              </a:defRPr>
            </a:lvl1pPr>
          </a:lstStyle>
          <a:p>
            <a:pPr>
              <a:defRPr/>
            </a:pPr>
            <a:fld id="{CDBB7378-C6A7-436C-B65B-12A5FB203917}" type="datetimeFigureOut">
              <a:rPr lang="en-US"/>
              <a:pPr>
                <a:defRPr/>
              </a:pPr>
              <a:t>10/31/2024</a:t>
            </a:fld>
            <a:endParaRPr lang="en-US"/>
          </a:p>
        </p:txBody>
      </p:sp>
      <p:sp>
        <p:nvSpPr>
          <p:cNvPr id="4" name="Footer Placeholder 3">
            <a:extLst>
              <a:ext uri="{FF2B5EF4-FFF2-40B4-BE49-F238E27FC236}">
                <a16:creationId xmlns:a16="http://schemas.microsoft.com/office/drawing/2014/main" id="{B9B56D1A-869F-4FED-AE13-5A9DED224A69}"/>
              </a:ext>
            </a:extLst>
          </p:cNvPr>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1" hangingPunct="1">
              <a:defRPr sz="1200">
                <a:latin typeface="Arial" charset="0"/>
                <a:cs typeface="Arial" charset="0"/>
              </a:defRPr>
            </a:lvl1pPr>
          </a:lstStyle>
          <a:p>
            <a:pPr>
              <a:defRPr/>
            </a:pPr>
            <a:endParaRPr lang="en-US"/>
          </a:p>
        </p:txBody>
      </p:sp>
      <p:sp>
        <p:nvSpPr>
          <p:cNvPr id="5" name="Slide Number Placeholder 4">
            <a:extLst>
              <a:ext uri="{FF2B5EF4-FFF2-40B4-BE49-F238E27FC236}">
                <a16:creationId xmlns:a16="http://schemas.microsoft.com/office/drawing/2014/main" id="{46337BD0-034C-4AAC-A8FF-5FC111FCAC9E}"/>
              </a:ext>
            </a:extLst>
          </p:cNvPr>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DFF4DEE0-BFD5-442B-B871-105103E0BF0C}" type="slidenum">
              <a:rPr lang="en-US" altLang="en-US"/>
              <a:pPr/>
              <a:t>‹#›</a:t>
            </a:fld>
            <a:endParaRPr lang="en-US" altLang="en-US"/>
          </a:p>
        </p:txBody>
      </p:sp>
    </p:spTree>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3T13:16:56.244"/>
    </inkml:context>
    <inkml:brush xml:id="br0">
      <inkml:brushProperty name="width" value="0.035" units="cm"/>
      <inkml:brushProperty name="height" value="0.035" units="cm"/>
      <inkml:brushProperty name="color" value="#E71224"/>
    </inkml:brush>
  </inkml:definitions>
  <inkml:trace contextRef="#ctx0" brushRef="#br0">1 214 24575,'0'34'0,"0"21"0,7 58 0,-5-94 0,2 0 0,0 0 0,2 0 0,0-1 0,0 0 0,16 30 0,-14-35 0,0 0 0,1-1 0,0 0 0,1 0 0,0-1 0,1 0 0,0 0 0,1-2 0,22 16 0,-14-14 0,-1 0 0,2-2 0,-1 0 0,1-2 0,0 0 0,23 4 0,26-1 0,0-3 0,1-2 0,88-7 0,-82 1 0,94 3 0,142-5 0,-297 2 0,0-1 0,-1 0 0,1-2 0,0 1 0,-1-2 0,0 0 0,0-1 0,0 0 0,-1-1 0,0-1 0,0 0 0,-1-1 0,0-1 0,-1 0 0,1 0 0,-2-2 0,0 1 0,0-1 0,-1-1 0,14-22 0,-14 17 0,-2 1 0,1-1 0,-2-1 0,0 0 0,-2 1 0,0-2 0,-1 1 0,0-1 0,0-20 0,-4 32 0,0 0 0,0 0 0,-1 1 0,0-1 0,0 0 0,0 1 0,-1-1 0,-1 1 0,1-1 0,-1 1 0,0 0 0,-1 0 0,0 0 0,0 1 0,0-1 0,-1 1 0,0 0 0,0 0 0,0 0 0,-1 1 0,0 0 0,0 0 0,0 1 0,-1-1 0,1 1 0,-9-3 0,-160-65 0,53 24 0,59 25 0,-1 3 0,-1 4 0,0 2 0,-1 2 0,-123-4 0,108 13 0,0 4 0,-146 19 0,166-11-101,27-5 213,-44 11-1,69-13-260,-1 1 1,1 0-1,0 1 0,0 0 1,1 1-1,-1-1 0,1 2 0,0-1 1,-9 9-1,-2 6-6677</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0-24T20:00:35.291"/>
    </inkml:context>
    <inkml:brush xml:id="br0">
      <inkml:brushProperty name="width" value="0.05" units="cm"/>
      <inkml:brushProperty name="height" value="0.3" units="cm"/>
      <inkml:brushProperty name="color" value="#849398"/>
      <inkml:brushProperty name="ignorePressure" value="1"/>
      <inkml:brushProperty name="inkEffects" value="pencil"/>
    </inkml:brush>
  </inkml:definitions>
  <inkml:trace contextRef="#ctx0" brushRef="#br0">0 0,'0'0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0-24T20:00:33.733"/>
    </inkml:context>
    <inkml:brush xml:id="br0">
      <inkml:brushProperty name="width" value="0.05" units="cm"/>
      <inkml:brushProperty name="height" value="0.3" units="cm"/>
      <inkml:brushProperty name="color" value="#849398"/>
      <inkml:brushProperty name="ignorePressure" value="1"/>
      <inkml:brushProperty name="inkEffects" value="pencil"/>
    </inkml:brush>
  </inkml:definitions>
  <inkml:trace contextRef="#ctx0" brushRef="#br0">1 1,'0'0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0-24T20:00:34.334"/>
    </inkml:context>
    <inkml:brush xml:id="br0">
      <inkml:brushProperty name="width" value="0.05" units="cm"/>
      <inkml:brushProperty name="height" value="0.3" units="cm"/>
      <inkml:brushProperty name="color" value="#849398"/>
      <inkml:brushProperty name="ignorePressure" value="1"/>
      <inkml:brushProperty name="inkEffects" value="pencil"/>
    </inkml:brush>
  </inkml:definitions>
  <inkml:trace contextRef="#ctx0" brushRef="#br0">1 1,'0'0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0-24T20:00:35.291"/>
    </inkml:context>
    <inkml:brush xml:id="br0">
      <inkml:brushProperty name="width" value="0.05" units="cm"/>
      <inkml:brushProperty name="height" value="0.3" units="cm"/>
      <inkml:brushProperty name="color" value="#849398"/>
      <inkml:brushProperty name="ignorePressure" value="1"/>
      <inkml:brushProperty name="inkEffects" value="pencil"/>
    </inkml:brush>
  </inkml:definitions>
  <inkml:trace contextRef="#ctx0" brushRef="#br0">0 0,'0'0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0-25T14:01:09.555"/>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0,'7'1,"0"0,0 0,0 0,0 1,10 4,8 1,301 62,-150-45,-135-17,8 3,0-3,74 3,-42-11,-56 1</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0-25T14:01:17.842"/>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1,'31'1,"1"3,60 13,15 3,73 7,-43-5,60-3,-91-10,158-7,-125-4,-105 2,12-1,0 2,86 14,-84-8,0-3,1-1,65-5,-21 0,49 7,160 28,-207-24,151-7,-125-4,-49 2,25-1,98 12,-112 0,227 17,-160-16,13 0,47 0,-10-1,927-11,-493-1,-601 0,50-10,-47 6,37-1,60 4,0 5,264 43,-338-35,1-3,108 0,-93-9,-1 3,87 14,252 37,-323-46,263 10,-306-17,50 0,118-15,-139 7,-41 5,0-2,45-12,106-27,-180 43,218-28,-62 7,-97 11,101-3,-63 15,-1 5,141 26,-34 8,144 24,-200-38,189 21,-194-35,71 1,1780-14,-1864-10,-25 0,135-12,13-3,-75 6,219 14,-242 8,-38-2,1052 22,-563 33,-194-22,-237-24,623 15,-681-24,177-23,-192 10,208 2,106 36,-64-3,-315-20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0-25T14:01:21.041"/>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12695 97,'-378'17,"289"-6,0 4,-104 32,135-32,1-3,-68 6,-119 0,195-16,-906 10,551-40,175 9,-758-86,704 88,84 9,-439-6,479 14,-171 18,248-11,-23 3,-82 4,-1944-15,1981-2,-252-36,-15-19,-5 37,-314 23,411-2,72 11,43 0,-97-11,-73 1,109 32,43-3,-260 18,381-39,79-8</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0-25T14:01:26.456"/>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1 207,'3'-2,"0"0,0 0,0 0,1 1,-1-1,1 1,0 0,-1 0,1 0,0 0,0 0,-1 1,6 0,8-2,117-32,-97 22,2 2,68-9,-13 11,202-10,8 27,-14 23,291 24,-448-48,232 8,-229-15,114-3,-208-3,67-14,-68 10,77-6,95-10,-96 7,-35 12,123 6,-89 2,1318-2,-1401-1,46-9,14-1,293-15,-64-14,-292 37,44-1,-7 1,-25-5,-21 3</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0-24T20:00:49.867"/>
    </inkml:context>
    <inkml:brush xml:id="br0">
      <inkml:brushProperty name="width" value="0.05" units="cm"/>
      <inkml:brushProperty name="height" value="0.3" units="cm"/>
      <inkml:brushProperty name="color" value="#849398"/>
      <inkml:brushProperty name="ignorePressure" value="1"/>
      <inkml:brushProperty name="inkEffects" value="pencil"/>
    </inkml:brush>
  </inkml:definitions>
  <inkml:trace contextRef="#ctx0" brushRef="#br0">1 0,'0'0</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0-24T20:00:50.436"/>
    </inkml:context>
    <inkml:brush xml:id="br0">
      <inkml:brushProperty name="width" value="0.05" units="cm"/>
      <inkml:brushProperty name="height" value="0.3" units="cm"/>
      <inkml:brushProperty name="color" value="#849398"/>
      <inkml:brushProperty name="ignorePressure" value="1"/>
      <inkml:brushProperty name="inkEffects" value="pencil"/>
    </inkml:brush>
  </inkml:definitions>
  <inkml:trace contextRef="#ctx0" brushRef="#br0">1 1,'0'0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3T13:17:18.642"/>
    </inkml:context>
    <inkml:brush xml:id="br0">
      <inkml:brushProperty name="width" value="0.035" units="cm"/>
      <inkml:brushProperty name="height" value="0.035" units="cm"/>
      <inkml:brushProperty name="color" value="#E71224"/>
    </inkml:brush>
  </inkml:definitions>
  <inkml:trace contextRef="#ctx0" brushRef="#br0">280 64 24575,'-3'0'0,"0"1"0,0 0 0,0 0 0,0 0 0,0 0 0,0 0 0,0 1 0,0-1 0,1 1 0,-1 0 0,1 0 0,-1 0 0,1 0 0,-3 3 0,-28 34 0,8-1 0,2 1 0,2 2 0,-20 53 0,34-78 0,-3 13 0,1 0 0,2 1 0,-7 56 0,-6 23 0,10-51 0,2 1 0,3 0 0,3 0 0,6 73 0,-2-14 0,-2-69 0,-1-6 0,10 82 0,-7-111 0,1 0 0,0 0 0,2 0 0,-1 0 0,2-1 0,0 1 0,0-2 0,1 1 0,15 19 0,8 2 0,2-1 0,1-2 0,2-1 0,0-2 0,50 30 0,-62-45 0,0-1 0,0-1 0,28 8 0,-24-9 0,0 1 0,31 18 0,-24-12 0,1-1 0,0-2 0,1-2 0,50 12 0,-43-17 0,0-1 0,1-2 0,0-3 0,61-4 0,-10 0 0,-37 0 0,79-14 0,-64 6 0,-29 2 0,0-2 0,-2-2 0,1-2 0,-2-2 0,0-2 0,47-28 0,-62 31 0,0 0 0,-1-1 0,-1-2 0,0 0 0,-1-2 0,-2 0 0,0-1 0,-1-2 0,-1 0 0,-2-1 0,0 0 0,-2-2 0,-1 0 0,-1 0 0,-1-1 0,-1-1 0,12-53 0,-12 29 0,-2-1 0,-2-1 0,-3 0 0,-4-91 0,-5 118 0,-2 0 0,0 0 0,-2 0 0,-1 1 0,-2 0 0,-26-45 0,4 2 0,25 53 0,0 0 0,0 0 0,-2 1 0,0 0 0,-1 1 0,-22-23 0,2 6 0,-4-5 0,-2 1 0,-83-61 0,77 72 0,-2 1 0,0 3 0,-1 2 0,-97-26 0,118 39 0,0 2 0,-51-2 0,-8-2 0,-24-10 0,51 6 0,-118-6 0,122 17 0,0-2 0,0-3 0,-69-16 0,71 12-341,-1 1 0,-1 3-1,-82 1 1,110 6-6485</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0-24T20:00:51.355"/>
    </inkml:context>
    <inkml:brush xml:id="br0">
      <inkml:brushProperty name="width" value="0.05" units="cm"/>
      <inkml:brushProperty name="height" value="0.3" units="cm"/>
      <inkml:brushProperty name="color" value="#849398"/>
      <inkml:brushProperty name="ignorePressure" value="1"/>
      <inkml:brushProperty name="inkEffects" value="pencil"/>
    </inkml:brush>
  </inkml:definitions>
  <inkml:trace contextRef="#ctx0" brushRef="#br0">0 0,'0'0</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0-25T14:02:00.821"/>
    </inkml:context>
    <inkml:brush xml:id="br0">
      <inkml:brushProperty name="width" value="0.05" units="cm"/>
      <inkml:brushProperty name="height" value="0.3" units="cm"/>
      <inkml:brushProperty name="color" value="#849398"/>
      <inkml:brushProperty name="ignorePressure" value="1"/>
      <inkml:brushProperty name="inkEffects" value="pencil"/>
    </inkml:brush>
  </inkml:definitions>
  <inkml:trace contextRef="#ctx0" brushRef="#br0">1 1,'0'0</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0-24T20:01:03.909"/>
    </inkml:context>
    <inkml:brush xml:id="br0">
      <inkml:brushProperty name="width" value="0.05" units="cm"/>
      <inkml:brushProperty name="height" value="0.3" units="cm"/>
      <inkml:brushProperty name="color" value="#849398"/>
      <inkml:brushProperty name="ignorePressure" value="1"/>
      <inkml:brushProperty name="inkEffects" value="pencil"/>
    </inkml:brush>
  </inkml:definitions>
  <inkml:trace contextRef="#ctx0" brushRef="#br0">1 12,'0'-5,"0"-2</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0-24T20:01:27.836"/>
    </inkml:context>
    <inkml:brush xml:id="br0">
      <inkml:brushProperty name="width" value="0.05" units="cm"/>
      <inkml:brushProperty name="height" value="0.3" units="cm"/>
      <inkml:brushProperty name="color" value="#849398"/>
      <inkml:brushProperty name="ignorePressure" value="1"/>
      <inkml:brushProperty name="inkEffects" value="pencil"/>
    </inkml:brush>
  </inkml:definitions>
  <inkml:trace contextRef="#ctx0" brushRef="#br0">1 0,'0'0</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0-24T20:01:29.001"/>
    </inkml:context>
    <inkml:brush xml:id="br0">
      <inkml:brushProperty name="width" value="0.05" units="cm"/>
      <inkml:brushProperty name="height" value="0.3" units="cm"/>
      <inkml:brushProperty name="color" value="#849398"/>
      <inkml:brushProperty name="ignorePressure" value="1"/>
      <inkml:brushProperty name="inkEffects" value="pencil"/>
    </inkml:brush>
  </inkml:definitions>
  <inkml:trace contextRef="#ctx0" brushRef="#br0">1 0,'0'0</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0-24T20:01:54.873"/>
    </inkml:context>
    <inkml:brush xml:id="br0">
      <inkml:brushProperty name="width" value="0.05" units="cm"/>
      <inkml:brushProperty name="height" value="0.3" units="cm"/>
      <inkml:brushProperty name="color" value="#849398"/>
      <inkml:brushProperty name="ignorePressure" value="1"/>
      <inkml:brushProperty name="inkEffects" value="pencil"/>
    </inkml:brush>
  </inkml:definitions>
  <inkml:trace contextRef="#ctx0" brushRef="#br0">0 1,'0'0</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0-24T20:01:55.803"/>
    </inkml:context>
    <inkml:brush xml:id="br0">
      <inkml:brushProperty name="width" value="0.05" units="cm"/>
      <inkml:brushProperty name="height" value="0.3" units="cm"/>
      <inkml:brushProperty name="color" value="#849398"/>
      <inkml:brushProperty name="ignorePressure" value="1"/>
      <inkml:brushProperty name="inkEffects" value="pencil"/>
    </inkml:brush>
  </inkml:definitions>
  <inkml:trace contextRef="#ctx0" brushRef="#br0">0 0,'0'0</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0-24T20:02:55.758"/>
    </inkml:context>
    <inkml:brush xml:id="br0">
      <inkml:brushProperty name="width" value="0.05" units="cm"/>
      <inkml:brushProperty name="height" value="0.3" units="cm"/>
      <inkml:brushProperty name="color" value="#849398"/>
      <inkml:brushProperty name="ignorePressure" value="1"/>
      <inkml:brushProperty name="inkEffects" value="pencil"/>
    </inkml:brush>
  </inkml:definitions>
  <inkml:trace contextRef="#ctx0" brushRef="#br0">1 0,'0'0</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0-24T20:02:57.362"/>
    </inkml:context>
    <inkml:brush xml:id="br0">
      <inkml:brushProperty name="width" value="0.05" units="cm"/>
      <inkml:brushProperty name="height" value="0.3" units="cm"/>
      <inkml:brushProperty name="color" value="#849398"/>
      <inkml:brushProperty name="ignorePressure" value="1"/>
      <inkml:brushProperty name="inkEffects" value="pencil"/>
    </inkml:brush>
  </inkml:definitions>
  <inkml:trace contextRef="#ctx0" brushRef="#br0">0 1,'0'0</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0-24T20:03:17.147"/>
    </inkml:context>
    <inkml:brush xml:id="br0">
      <inkml:brushProperty name="width" value="0.05" units="cm"/>
      <inkml:brushProperty name="height" value="0.3" units="cm"/>
      <inkml:brushProperty name="color" value="#849398"/>
      <inkml:brushProperty name="ignorePressure" value="1"/>
      <inkml:brushProperty name="inkEffects" value="pencil"/>
    </inkml:brush>
  </inkml:definitions>
  <inkml:trace contextRef="#ctx0" brushRef="#br0">0 0,'0'0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3T13:17:23.324"/>
    </inkml:context>
    <inkml:brush xml:id="br0">
      <inkml:brushProperty name="width" value="0.035" units="cm"/>
      <inkml:brushProperty name="height" value="0.035" units="cm"/>
      <inkml:brushProperty name="color" value="#E71224"/>
    </inkml:brush>
  </inkml:definitions>
  <inkml:trace contextRef="#ctx0" brushRef="#br0">125 183 24575,'-1'1'0,"-1"-1"0,1 1 0,0 0 0,-1-1 0,1 1 0,-1 0 0,1 0 0,0 0 0,0 0 0,0 0 0,0 0 0,0 1 0,0-1 0,0 0 0,0 1 0,0-1 0,0 0 0,0 3 0,-17 32 0,14-28 0,-12 32 0,2 1 0,1 0 0,2 1 0,2 0 0,2 1 0,2 0 0,1 0 0,3 0 0,5 63 0,-2-89 0,1 0 0,1-1 0,0 0 0,1 0 0,1 0 0,1 0 0,0-1 0,1 0 0,1-1 0,0 1 0,1-2 0,19 23 0,-16-22 0,0-1 0,2 0 0,-1-1 0,1-1 0,1 0 0,0-1 0,1 0 0,0-1 0,0-1 0,1-1 0,19 5 0,33 2 0,2-3 0,0-3 0,0-4 0,87-5 0,-156 1 0,124 2 0,106-5 0,-209-2 0,0-1 0,0-1 0,0-2 0,-1 0 0,-1-1 0,37-22 0,-53 28 0,18-9 0,0-1 0,-1 0 0,-1-2 0,0-1 0,-1-1 0,-1 0 0,30-37 0,-25 24 0,-1-2 0,-2 0 0,31-62 0,-47 84 0,-1-1 0,-1 0 0,0-1 0,-1 1 0,0-1 0,0 0 0,-2 1 0,0-1 0,0 0 0,-1 0 0,-1 0 0,0 0 0,0 0 0,-2 1 0,-5-20 0,0 10 0,-1-1 0,-2 1 0,0 1 0,-1 0 0,-1 1 0,-1 0 0,-1 1 0,-1 1 0,0 0 0,-1 1 0,-28-21 0,20 23 0,0 1 0,0 1 0,-45-15 0,-24-12 0,75 30 0,0 1 0,-1 0 0,-1 2 0,1 0 0,-1 1 0,0 1 0,-1 1 0,1 1 0,-34 0 0,21 1 0,-55-10 0,-18-1 0,-194 11 0,157 3 0,56 5 120,82-5-234,0 0 0,0 1-1,0-1 1,1 1 0,-1 0 0,0 1-1,1-1 1,-1 1 0,1 0 0,0 1-1,0-1 1,-5 6 0,-4 8-6712</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0-24T20:04:34.444"/>
    </inkml:context>
    <inkml:brush xml:id="br0">
      <inkml:brushProperty name="width" value="0.05" units="cm"/>
      <inkml:brushProperty name="height" value="0.3" units="cm"/>
      <inkml:brushProperty name="color" value="#849398"/>
      <inkml:brushProperty name="ignorePressure" value="1"/>
      <inkml:brushProperty name="inkEffects" value="pencil"/>
    </inkml:brush>
  </inkml:definitions>
  <inkml:trace contextRef="#ctx0" brushRef="#br0">1 0,'0'0</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0-24T20:04:39.756"/>
    </inkml:context>
    <inkml:brush xml:id="br0">
      <inkml:brushProperty name="width" value="0.05" units="cm"/>
      <inkml:brushProperty name="height" value="0.3" units="cm"/>
      <inkml:brushProperty name="color" value="#849398"/>
      <inkml:brushProperty name="ignorePressure" value="1"/>
      <inkml:brushProperty name="inkEffects" value="pencil"/>
    </inkml:brush>
  </inkml:definitions>
  <inkml:trace contextRef="#ctx0" brushRef="#br0">1 0,'0'0</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0-24T20:04:47.309"/>
    </inkml:context>
    <inkml:brush xml:id="br0">
      <inkml:brushProperty name="width" value="0.05" units="cm"/>
      <inkml:brushProperty name="height" value="0.3" units="cm"/>
      <inkml:brushProperty name="color" value="#849398"/>
      <inkml:brushProperty name="ignorePressure" value="1"/>
      <inkml:brushProperty name="inkEffects" value="pencil"/>
    </inkml:brush>
  </inkml:definitions>
  <inkml:trace contextRef="#ctx0" brushRef="#br0">0 0,'0'0</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0-24T20:05:06.981"/>
    </inkml:context>
    <inkml:brush xml:id="br0">
      <inkml:brushProperty name="width" value="0.05" units="cm"/>
      <inkml:brushProperty name="height" value="0.3" units="cm"/>
      <inkml:brushProperty name="color" value="#849398"/>
      <inkml:brushProperty name="ignorePressure" value="1"/>
      <inkml:brushProperty name="inkEffects" value="pencil"/>
    </inkml:brush>
  </inkml:definitions>
  <inkml:trace contextRef="#ctx0" brushRef="#br0">0 0,'0'0</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0-24T20:05:12.853"/>
    </inkml:context>
    <inkml:brush xml:id="br0">
      <inkml:brushProperty name="width" value="0.05" units="cm"/>
      <inkml:brushProperty name="height" value="0.3" units="cm"/>
      <inkml:brushProperty name="color" value="#849398"/>
      <inkml:brushProperty name="ignorePressure" value="1"/>
      <inkml:brushProperty name="inkEffects" value="pencil"/>
    </inkml:brush>
  </inkml:definitions>
  <inkml:trace contextRef="#ctx0" brushRef="#br0">0 1,'0'0</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0-24T20:05:14.243"/>
    </inkml:context>
    <inkml:brush xml:id="br0">
      <inkml:brushProperty name="width" value="0.05" units="cm"/>
      <inkml:brushProperty name="height" value="0.3" units="cm"/>
      <inkml:brushProperty name="color" value="#849398"/>
      <inkml:brushProperty name="ignorePressure" value="1"/>
      <inkml:brushProperty name="inkEffects" value="pencil"/>
    </inkml:brush>
  </inkml:definitions>
  <inkml:trace contextRef="#ctx0" brushRef="#br0">0 1,'0'0</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0-24T20:05:21.307"/>
    </inkml:context>
    <inkml:brush xml:id="br0">
      <inkml:brushProperty name="width" value="0.05" units="cm"/>
      <inkml:brushProperty name="height" value="0.3" units="cm"/>
      <inkml:brushProperty name="color" value="#849398"/>
      <inkml:brushProperty name="ignorePressure" value="1"/>
      <inkml:brushProperty name="inkEffects" value="pencil"/>
    </inkml:brush>
  </inkml:definitions>
  <inkml:trace contextRef="#ctx0" brushRef="#br0">1 1,'0'0</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0-24T20:05:21.552"/>
    </inkml:context>
    <inkml:brush xml:id="br0">
      <inkml:brushProperty name="width" value="0.05" units="cm"/>
      <inkml:brushProperty name="height" value="0.3" units="cm"/>
      <inkml:brushProperty name="color" value="#849398"/>
      <inkml:brushProperty name="ignorePressure" value="1"/>
      <inkml:brushProperty name="inkEffects" value="pencil"/>
    </inkml:brush>
  </inkml:definitions>
  <inkml:trace contextRef="#ctx0" brushRef="#br0">1 1,'0'0</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0-24T20:05:22.555"/>
    </inkml:context>
    <inkml:brush xml:id="br0">
      <inkml:brushProperty name="width" value="0.05" units="cm"/>
      <inkml:brushProperty name="height" value="0.3" units="cm"/>
      <inkml:brushProperty name="color" value="#849398"/>
      <inkml:brushProperty name="ignorePressure" value="1"/>
      <inkml:brushProperty name="inkEffects" value="pencil"/>
    </inkml:brush>
  </inkml:definitions>
  <inkml:trace contextRef="#ctx0" brushRef="#br0">0 1,'0'0</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0-24T20:05:23.941"/>
    </inkml:context>
    <inkml:brush xml:id="br0">
      <inkml:brushProperty name="width" value="0.05" units="cm"/>
      <inkml:brushProperty name="height" value="0.3" units="cm"/>
      <inkml:brushProperty name="color" value="#849398"/>
      <inkml:brushProperty name="ignorePressure" value="1"/>
      <inkml:brushProperty name="inkEffects" value="pencil"/>
    </inkml:brush>
  </inkml:definitions>
  <inkml:trace contextRef="#ctx0" brushRef="#br0">0 1,'0'0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3T13:17:26.197"/>
    </inkml:context>
    <inkml:brush xml:id="br0">
      <inkml:brushProperty name="width" value="0.035" units="cm"/>
      <inkml:brushProperty name="height" value="0.035" units="cm"/>
      <inkml:brushProperty name="color" value="#E71224"/>
    </inkml:brush>
  </inkml:definitions>
  <inkml:trace contextRef="#ctx0" brushRef="#br0">175 1 24575,'-4'1'0,"1"-1"0,-1 1 0,0 1 0,0-1 0,1 0 0,-1 1 0,1 0 0,-1 0 0,1 0 0,0 0 0,0 0 0,0 1 0,0-1 0,0 1 0,0 0 0,1 0 0,-1 0 0,1 0 0,0 1 0,0-1 0,-1 4 0,-8 13 0,0 1 0,-8 28 0,14-38 0,-4 18 0,0-1 0,2 2 0,1-1 0,2 1 0,1 0 0,1 0 0,2 44 0,6-7 0,2-1 0,22 82 0,-24-122 0,1 1 0,2-1 0,0-1 0,2 0 0,20 34 0,-27-51 0,1-1 0,0 1 0,0-1 0,1-1 0,0 1 0,0-1 0,0 0 0,1 0 0,0-1 0,0 0 0,0 0 0,1-1 0,0 0 0,0 0 0,0 0 0,0-1 0,0-1 0,1 1 0,-1-1 0,15 1 0,51-1 0,-31-1 0,50 6 0,-82-4 0,1-2 0,0 1 0,-1-2 0,1 1 0,0-2 0,0 1 0,-1-2 0,1 1 0,-1-2 0,1 0 0,-1 0 0,0-1 0,0 0 0,0-1 0,-1 0 0,1-1 0,-1 0 0,-1 0 0,1-1 0,-1 0 0,0-1 0,-1 0 0,0-1 0,8-10 0,5-2 0,0 0 0,1 2 0,1 0 0,0 1 0,2 2 0,33-18 0,-25 15 0,-1-1 0,54-45 0,-80 58 0,0 0 0,0 0 0,0-1 0,-1 0 0,-1 0 0,1 0 0,-1 0 0,0-1 0,-1 1 0,0-1 0,-1 0 0,0 0 0,0 0 0,1-15 0,-2 0 0,0-1 0,-2 0 0,-1 0 0,-6-31 0,6 46 0,0 0 0,-1 1 0,-1-1 0,1 1 0,-2 0 0,1 0 0,-1 0 0,0 0 0,-1 1 0,0 0 0,-1 0 0,1 1 0,-1-1 0,-1 2 0,-15-12 0,-7-2 0,-1 2 0,0 1 0,-40-15 0,-20-11 0,75 36 0,0 1 0,0 0 0,0 2 0,-1 0 0,1 1 0,-1 0 0,-33 0 0,-44-8 0,16 0-19,0 4-1,-1 3 1,-89 7-1,34-1-1267,104-2-5539</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0-24T20:05:24.359"/>
    </inkml:context>
    <inkml:brush xml:id="br0">
      <inkml:brushProperty name="width" value="0.05" units="cm"/>
      <inkml:brushProperty name="height" value="0.3" units="cm"/>
      <inkml:brushProperty name="color" value="#849398"/>
      <inkml:brushProperty name="ignorePressure" value="1"/>
      <inkml:brushProperty name="inkEffects" value="pencil"/>
    </inkml:brush>
  </inkml:definitions>
  <inkml:trace contextRef="#ctx0" brushRef="#br0">0 1,'0'0</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0-24T20:05:42.737"/>
    </inkml:context>
    <inkml:brush xml:id="br0">
      <inkml:brushProperty name="width" value="0.05" units="cm"/>
      <inkml:brushProperty name="height" value="0.3" units="cm"/>
      <inkml:brushProperty name="color" value="#849398"/>
      <inkml:brushProperty name="ignorePressure" value="1"/>
      <inkml:brushProperty name="inkEffects" value="pencil"/>
    </inkml:brush>
  </inkml:definitions>
  <inkml:trace contextRef="#ctx0" brushRef="#br0">1 0,'0'0</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0-24T20:05:46.223"/>
    </inkml:context>
    <inkml:brush xml:id="br0">
      <inkml:brushProperty name="width" value="0.05" units="cm"/>
      <inkml:brushProperty name="height" value="0.3" units="cm"/>
      <inkml:brushProperty name="color" value="#849398"/>
      <inkml:brushProperty name="ignorePressure" value="1"/>
      <inkml:brushProperty name="inkEffects" value="pencil"/>
    </inkml:brush>
  </inkml:definitions>
  <inkml:trace contextRef="#ctx0" brushRef="#br0">0 0,'0'0</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0-24T20:05:47.215"/>
    </inkml:context>
    <inkml:brush xml:id="br0">
      <inkml:brushProperty name="width" value="0.05" units="cm"/>
      <inkml:brushProperty name="height" value="0.3" units="cm"/>
      <inkml:brushProperty name="color" value="#849398"/>
      <inkml:brushProperty name="ignorePressure" value="1"/>
      <inkml:brushProperty name="inkEffects" value="pencil"/>
    </inkml:brush>
  </inkml:definitions>
  <inkml:trace contextRef="#ctx0" brushRef="#br0">0 0,'0'0</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0-24T20:05:55.726"/>
    </inkml:context>
    <inkml:brush xml:id="br0">
      <inkml:brushProperty name="width" value="0.05" units="cm"/>
      <inkml:brushProperty name="height" value="0.3" units="cm"/>
      <inkml:brushProperty name="color" value="#849398"/>
      <inkml:brushProperty name="ignorePressure" value="1"/>
      <inkml:brushProperty name="inkEffects" value="pencil"/>
    </inkml:brush>
  </inkml:definitions>
  <inkml:trace contextRef="#ctx0" brushRef="#br0">1 1,'0'0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19:59:20.100"/>
    </inkml:context>
    <inkml:brush xml:id="br0">
      <inkml:brushProperty name="width" value="0.035" units="cm"/>
      <inkml:brushProperty name="height" value="0.035" units="cm"/>
      <inkml:brushProperty name="color" value="#E71224"/>
    </inkml:brush>
  </inkml:definitions>
  <inkml:trace contextRef="#ctx0" brushRef="#br0">69 174 24575,'-3'115'0,"7"129"0,27-96 0,-29-132 0,1-1 0,0 0 0,1 1 0,1-1 0,0 0 0,1-1 0,0 0 0,2 1 0,-1-2 0,2 1 0,14 17 0,-10-17 0,1 1 0,0-2 0,2 1 0,-1-2 0,2 0 0,-1-1 0,2-1 0,20 9 0,1-3 0,0-2 0,1-2 0,1-2 0,0-1 0,0-2 0,1-2 0,0-2 0,43-2 0,3-1 0,-24 1 0,66-8 0,-109 4 0,-1 0 0,0-2 0,1 0 0,-2-1 0,1-1 0,-1-1 0,24-13 0,-37 18 0,31-18 0,-1-1 0,63-51 0,-89 64 0,0 0 0,-1-1 0,-1 0 0,1 0 0,-2-1 0,1 0 0,-2 0 0,1-1 0,-2 0 0,0 0 0,0 0 0,-1-1 0,5-21 0,-6 14 0,0 1 0,-2-1 0,0 0 0,-1 1 0,0-1 0,-6-29 0,3 37 0,0 0 0,-1 0 0,0 0 0,-1 0 0,-1 0 0,0 1 0,0 0 0,-1 0 0,0 1 0,-1 0 0,-9-9 0,-7-6 0,-2 1 0,-1 1 0,-42-27 0,-96-47 0,150 89 0,-3-3 0,-1 1 0,0 0 0,0 2 0,-1 0 0,0 2 0,-28-7 0,-314-50 0,105 20 0,245 42 10,-1 1 0,0 0 0,1 1 0,-1 0 0,1 1 0,-1 1 0,1 0 0,0 1 0,0 0 0,0 0 0,-18 11 0,15-7-175,1 1 0,-1 0 0,2 0 0,0 2 0,0 0 0,0 0 0,2 1 0,-14 18 0,8-4-6661</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0-24T19:59:29.254"/>
    </inkml:context>
    <inkml:brush xml:id="br0">
      <inkml:brushProperty name="width" value="0.05" units="cm"/>
      <inkml:brushProperty name="height" value="0.3" units="cm"/>
      <inkml:brushProperty name="color" value="#849398"/>
      <inkml:brushProperty name="ignorePressure" value="1"/>
      <inkml:brushProperty name="inkEffects" value="pencil"/>
    </inkml:brush>
  </inkml:definitions>
  <inkml:trace contextRef="#ctx0" brushRef="#br0">0 14,'0'-5,"0"-3</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0-24T19:59:35.484"/>
    </inkml:context>
    <inkml:brush xml:id="br0">
      <inkml:brushProperty name="width" value="0.05" units="cm"/>
      <inkml:brushProperty name="height" value="0.3" units="cm"/>
      <inkml:brushProperty name="color" value="#849398"/>
      <inkml:brushProperty name="ignorePressure" value="1"/>
      <inkml:brushProperty name="inkEffects" value="pencil"/>
    </inkml:brush>
  </inkml:definitions>
  <inkml:trace contextRef="#ctx0" brushRef="#br0">1 1,'0'0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0-24T20:00:33.733"/>
    </inkml:context>
    <inkml:brush xml:id="br0">
      <inkml:brushProperty name="width" value="0.05" units="cm"/>
      <inkml:brushProperty name="height" value="0.3" units="cm"/>
      <inkml:brushProperty name="color" value="#849398"/>
      <inkml:brushProperty name="ignorePressure" value="1"/>
      <inkml:brushProperty name="inkEffects" value="pencil"/>
    </inkml:brush>
  </inkml:definitions>
  <inkml:trace contextRef="#ctx0" brushRef="#br0">1 1,'0'0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0-24T20:00:34.334"/>
    </inkml:context>
    <inkml:brush xml:id="br0">
      <inkml:brushProperty name="width" value="0.05" units="cm"/>
      <inkml:brushProperty name="height" value="0.3" units="cm"/>
      <inkml:brushProperty name="color" value="#849398"/>
      <inkml:brushProperty name="ignorePressure" value="1"/>
      <inkml:brushProperty name="inkEffects" value="pencil"/>
    </inkml:brush>
  </inkml:definitions>
  <inkml:trace contextRef="#ctx0" brushRef="#br0">1 1,'0'0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196FD8D-7261-45BF-892C-D876DBE3F276}" type="datetimeFigureOut">
              <a:rPr lang="en-US" smtClean="0"/>
              <a:t>10/31/2024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2DEFB82-7418-45BD-B875-894C7C0ECA58}" type="slidenum">
              <a:rPr lang="en-US" smtClean="0"/>
              <a:t>‹#›</a:t>
            </a:fld>
            <a:endParaRPr lang="en-US"/>
          </a:p>
        </p:txBody>
      </p:sp>
    </p:spTree>
    <p:extLst>
      <p:ext uri="{BB962C8B-B14F-4D97-AF65-F5344CB8AC3E}">
        <p14:creationId xmlns:p14="http://schemas.microsoft.com/office/powerpoint/2010/main" val="35239723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2DEFB82-7418-45BD-B875-894C7C0ECA58}" type="slidenum">
              <a:rPr lang="en-US" smtClean="0"/>
              <a:t>1</a:t>
            </a:fld>
            <a:endParaRPr lang="en-US"/>
          </a:p>
        </p:txBody>
      </p:sp>
    </p:spTree>
    <p:extLst>
      <p:ext uri="{BB962C8B-B14F-4D97-AF65-F5344CB8AC3E}">
        <p14:creationId xmlns:p14="http://schemas.microsoft.com/office/powerpoint/2010/main" val="37286941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2DEFB82-7418-45BD-B875-894C7C0ECA58}" type="slidenum">
              <a:rPr lang="en-US" smtClean="0"/>
              <a:t>16</a:t>
            </a:fld>
            <a:endParaRPr lang="en-US"/>
          </a:p>
        </p:txBody>
      </p:sp>
    </p:spTree>
    <p:extLst>
      <p:ext uri="{BB962C8B-B14F-4D97-AF65-F5344CB8AC3E}">
        <p14:creationId xmlns:p14="http://schemas.microsoft.com/office/powerpoint/2010/main" val="42887885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2DEFB82-7418-45BD-B875-894C7C0ECA58}" type="slidenum">
              <a:rPr lang="en-US" smtClean="0"/>
              <a:t>24</a:t>
            </a:fld>
            <a:endParaRPr lang="en-US"/>
          </a:p>
        </p:txBody>
      </p:sp>
    </p:spTree>
    <p:extLst>
      <p:ext uri="{BB962C8B-B14F-4D97-AF65-F5344CB8AC3E}">
        <p14:creationId xmlns:p14="http://schemas.microsoft.com/office/powerpoint/2010/main" val="108326901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gradFill rotWithShape="0">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5400000"/>
        </a:gradFill>
        <a:effectLst/>
      </p:bgPr>
    </p:bg>
    <p:spTree>
      <p:nvGrpSpPr>
        <p:cNvPr id="1" name=""/>
        <p:cNvGrpSpPr/>
        <p:nvPr/>
      </p:nvGrpSpPr>
      <p:grpSpPr>
        <a:xfrm>
          <a:off x="0" y="0"/>
          <a:ext cx="0" cy="0"/>
          <a:chOff x="0" y="0"/>
          <a:chExt cx="0" cy="0"/>
        </a:xfrm>
      </p:grpSpPr>
      <p:grpSp>
        <p:nvGrpSpPr>
          <p:cNvPr id="4" name="Group 60">
            <a:extLst>
              <a:ext uri="{FF2B5EF4-FFF2-40B4-BE49-F238E27FC236}">
                <a16:creationId xmlns:a16="http://schemas.microsoft.com/office/drawing/2014/main" id="{799433B8-4C78-4E43-BC5B-9722C9E1879B}"/>
              </a:ext>
            </a:extLst>
          </p:cNvPr>
          <p:cNvGrpSpPr>
            <a:grpSpLocks/>
          </p:cNvGrpSpPr>
          <p:nvPr/>
        </p:nvGrpSpPr>
        <p:grpSpPr bwMode="auto">
          <a:xfrm>
            <a:off x="-382588" y="-228600"/>
            <a:ext cx="9932988" cy="7086600"/>
            <a:chOff x="-382404" y="-228600"/>
            <a:chExt cx="9932332" cy="7086600"/>
          </a:xfrm>
        </p:grpSpPr>
        <p:grpSp>
          <p:nvGrpSpPr>
            <p:cNvPr id="5" name="Group 44">
              <a:extLst>
                <a:ext uri="{FF2B5EF4-FFF2-40B4-BE49-F238E27FC236}">
                  <a16:creationId xmlns:a16="http://schemas.microsoft.com/office/drawing/2014/main" id="{6E55F4AF-DDB0-4590-9557-CE938DD1C442}"/>
                </a:ext>
              </a:extLst>
            </p:cNvPr>
            <p:cNvGrpSpPr>
              <a:grpSpLocks/>
            </p:cNvGrpSpPr>
            <p:nvPr/>
          </p:nvGrpSpPr>
          <p:grpSpPr bwMode="auto">
            <a:xfrm>
              <a:off x="0" y="-228600"/>
              <a:ext cx="9144000" cy="7086600"/>
              <a:chOff x="0" y="-228600"/>
              <a:chExt cx="9144000" cy="7086600"/>
            </a:xfrm>
          </p:grpSpPr>
          <p:grpSp>
            <p:nvGrpSpPr>
              <p:cNvPr id="28" name="Group 4">
                <a:extLst>
                  <a:ext uri="{FF2B5EF4-FFF2-40B4-BE49-F238E27FC236}">
                    <a16:creationId xmlns:a16="http://schemas.microsoft.com/office/drawing/2014/main" id="{3C46849D-F646-4865-9145-12A2585DF151}"/>
                  </a:ext>
                </a:extLst>
              </p:cNvPr>
              <p:cNvGrpSpPr>
                <a:grpSpLocks/>
              </p:cNvGrpSpPr>
              <p:nvPr/>
            </p:nvGrpSpPr>
            <p:grpSpPr bwMode="auto">
              <a:xfrm>
                <a:off x="0" y="0"/>
                <a:ext cx="2514600" cy="6858000"/>
                <a:chOff x="0" y="0"/>
                <a:chExt cx="2514600" cy="6858000"/>
              </a:xfrm>
            </p:grpSpPr>
            <p:sp>
              <p:nvSpPr>
                <p:cNvPr id="40" name="Rectangle 39">
                  <a:extLst>
                    <a:ext uri="{FF2B5EF4-FFF2-40B4-BE49-F238E27FC236}">
                      <a16:creationId xmlns:a16="http://schemas.microsoft.com/office/drawing/2014/main" id="{52F95621-A0D5-4533-BDEF-CFC5D6EA43B3}"/>
                    </a:ext>
                  </a:extLst>
                </p:cNvPr>
                <p:cNvSpPr/>
                <p:nvPr/>
              </p:nvSpPr>
              <p:spPr>
                <a:xfrm>
                  <a:off x="914499"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41" name="Rectangle 2">
                  <a:extLst>
                    <a:ext uri="{FF2B5EF4-FFF2-40B4-BE49-F238E27FC236}">
                      <a16:creationId xmlns:a16="http://schemas.microsoft.com/office/drawing/2014/main" id="{76F2DD80-4B40-4AB1-95DC-1ACA18D84083}"/>
                    </a:ext>
                  </a:extLst>
                </p:cNvPr>
                <p:cNvSpPr/>
                <p:nvPr/>
              </p:nvSpPr>
              <p:spPr>
                <a:xfrm>
                  <a:off x="159"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42" name="Rectangle 3">
                  <a:extLst>
                    <a:ext uri="{FF2B5EF4-FFF2-40B4-BE49-F238E27FC236}">
                      <a16:creationId xmlns:a16="http://schemas.microsoft.com/office/drawing/2014/main" id="{5E5DDDDC-E580-45EE-ACD1-81EF48D7DB73}"/>
                    </a:ext>
                  </a:extLst>
                </p:cNvPr>
                <p:cNvSpPr/>
                <p:nvPr/>
              </p:nvSpPr>
              <p:spPr>
                <a:xfrm>
                  <a:off x="228744"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grpSp>
          <p:grpSp>
            <p:nvGrpSpPr>
              <p:cNvPr id="29" name="Group 5">
                <a:extLst>
                  <a:ext uri="{FF2B5EF4-FFF2-40B4-BE49-F238E27FC236}">
                    <a16:creationId xmlns:a16="http://schemas.microsoft.com/office/drawing/2014/main" id="{DF426414-12B5-4CFE-AE1A-6A82645E5D6B}"/>
                  </a:ext>
                </a:extLst>
              </p:cNvPr>
              <p:cNvGrpSpPr>
                <a:grpSpLocks/>
              </p:cNvGrpSpPr>
              <p:nvPr/>
            </p:nvGrpSpPr>
            <p:grpSpPr bwMode="auto">
              <a:xfrm>
                <a:off x="422406" y="-228600"/>
                <a:ext cx="2514434" cy="7086600"/>
                <a:chOff x="-504" y="-228600"/>
                <a:chExt cx="2514434" cy="7086600"/>
              </a:xfrm>
            </p:grpSpPr>
            <p:sp>
              <p:nvSpPr>
                <p:cNvPr id="37" name="Rectangle 36">
                  <a:extLst>
                    <a:ext uri="{FF2B5EF4-FFF2-40B4-BE49-F238E27FC236}">
                      <a16:creationId xmlns:a16="http://schemas.microsoft.com/office/drawing/2014/main" id="{7898F297-E78E-47B6-9FA7-332C597ABEA1}"/>
                    </a:ext>
                  </a:extLst>
                </p:cNvPr>
                <p:cNvSpPr/>
                <p:nvPr/>
              </p:nvSpPr>
              <p:spPr>
                <a:xfrm>
                  <a:off x="913836" y="-22860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38" name="Rectangle 37">
                  <a:extLst>
                    <a:ext uri="{FF2B5EF4-FFF2-40B4-BE49-F238E27FC236}">
                      <a16:creationId xmlns:a16="http://schemas.microsoft.com/office/drawing/2014/main" id="{F2B77278-40AB-4BE6-BBC0-F2D9C94B3743}"/>
                    </a:ext>
                  </a:extLst>
                </p:cNvPr>
                <p:cNvSpPr/>
                <p:nvPr/>
              </p:nvSpPr>
              <p:spPr>
                <a:xfrm>
                  <a:off x="-504"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39" name="Rectangle 38">
                  <a:extLst>
                    <a:ext uri="{FF2B5EF4-FFF2-40B4-BE49-F238E27FC236}">
                      <a16:creationId xmlns:a16="http://schemas.microsoft.com/office/drawing/2014/main" id="{9C1E4E93-D215-4B8A-BEB9-54CE505D54DB}"/>
                    </a:ext>
                  </a:extLst>
                </p:cNvPr>
                <p:cNvSpPr/>
                <p:nvPr/>
              </p:nvSpPr>
              <p:spPr>
                <a:xfrm>
                  <a:off x="228081"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grpSp>
          <p:grpSp>
            <p:nvGrpSpPr>
              <p:cNvPr id="30" name="Group 9">
                <a:extLst>
                  <a:ext uri="{FF2B5EF4-FFF2-40B4-BE49-F238E27FC236}">
                    <a16:creationId xmlns:a16="http://schemas.microsoft.com/office/drawing/2014/main" id="{00D92072-F8AE-43B8-91E7-D7EAB263ED51}"/>
                  </a:ext>
                </a:extLst>
              </p:cNvPr>
              <p:cNvGrpSpPr>
                <a:grpSpLocks/>
              </p:cNvGrpSpPr>
              <p:nvPr/>
            </p:nvGrpSpPr>
            <p:grpSpPr bwMode="auto">
              <a:xfrm rot="10800000">
                <a:off x="6629400" y="0"/>
                <a:ext cx="2514600" cy="6858000"/>
                <a:chOff x="0" y="0"/>
                <a:chExt cx="2514600" cy="6858000"/>
              </a:xfrm>
            </p:grpSpPr>
            <p:sp>
              <p:nvSpPr>
                <p:cNvPr id="34" name="Rectangle 33">
                  <a:extLst>
                    <a:ext uri="{FF2B5EF4-FFF2-40B4-BE49-F238E27FC236}">
                      <a16:creationId xmlns:a16="http://schemas.microsoft.com/office/drawing/2014/main" id="{64B31C3A-8214-49E4-A9EC-79651AF5C942}"/>
                    </a:ext>
                  </a:extLst>
                </p:cNvPr>
                <p:cNvSpPr/>
                <p:nvPr/>
              </p:nvSpPr>
              <p:spPr>
                <a:xfrm>
                  <a:off x="914785"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35" name="Rectangle 34">
                  <a:extLst>
                    <a:ext uri="{FF2B5EF4-FFF2-40B4-BE49-F238E27FC236}">
                      <a16:creationId xmlns:a16="http://schemas.microsoft.com/office/drawing/2014/main" id="{942D66F7-0629-4E49-A568-4CB093ED5789}"/>
                    </a:ext>
                  </a:extLst>
                </p:cNvPr>
                <p:cNvSpPr/>
                <p:nvPr/>
              </p:nvSpPr>
              <p:spPr>
                <a:xfrm>
                  <a:off x="445"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36" name="Rectangle 35">
                  <a:extLst>
                    <a:ext uri="{FF2B5EF4-FFF2-40B4-BE49-F238E27FC236}">
                      <a16:creationId xmlns:a16="http://schemas.microsoft.com/office/drawing/2014/main" id="{BC2B38AF-D9E8-49D9-984E-A39E8CC93506}"/>
                    </a:ext>
                  </a:extLst>
                </p:cNvPr>
                <p:cNvSpPr/>
                <p:nvPr/>
              </p:nvSpPr>
              <p:spPr>
                <a:xfrm>
                  <a:off x="229030"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grpSp>
          <p:sp>
            <p:nvSpPr>
              <p:cNvPr id="31" name="Rectangle 30">
                <a:extLst>
                  <a:ext uri="{FF2B5EF4-FFF2-40B4-BE49-F238E27FC236}">
                    <a16:creationId xmlns:a16="http://schemas.microsoft.com/office/drawing/2014/main" id="{7235A8CE-6384-42D9-9D1E-E04DED6C3889}"/>
                  </a:ext>
                </a:extLst>
              </p:cNvPr>
              <p:cNvSpPr/>
              <p:nvPr/>
            </p:nvSpPr>
            <p:spPr>
              <a:xfrm>
                <a:off x="3809907" y="0"/>
                <a:ext cx="281921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32" name="Rectangle 31">
                <a:extLst>
                  <a:ext uri="{FF2B5EF4-FFF2-40B4-BE49-F238E27FC236}">
                    <a16:creationId xmlns:a16="http://schemas.microsoft.com/office/drawing/2014/main" id="{C5C69563-8EAA-4E3D-A863-1180FCBA532C}"/>
                  </a:ext>
                </a:extLst>
              </p:cNvPr>
              <p:cNvSpPr/>
              <p:nvPr/>
            </p:nvSpPr>
            <p:spPr>
              <a:xfrm>
                <a:off x="2895568"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33" name="Rectangle 32">
                <a:extLst>
                  <a:ext uri="{FF2B5EF4-FFF2-40B4-BE49-F238E27FC236}">
                    <a16:creationId xmlns:a16="http://schemas.microsoft.com/office/drawing/2014/main" id="{F5952914-ACBF-4444-827C-D7B3CC07D7EF}"/>
                  </a:ext>
                </a:extLst>
              </p:cNvPr>
              <p:cNvSpPr/>
              <p:nvPr/>
            </p:nvSpPr>
            <p:spPr>
              <a:xfrm>
                <a:off x="3124153"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grpSp>
        <p:sp>
          <p:nvSpPr>
            <p:cNvPr id="6" name="Freeform 62">
              <a:extLst>
                <a:ext uri="{FF2B5EF4-FFF2-40B4-BE49-F238E27FC236}">
                  <a16:creationId xmlns:a16="http://schemas.microsoft.com/office/drawing/2014/main" id="{2B310332-252E-47B8-A416-8D6371C076F6}"/>
                </a:ext>
              </a:extLst>
            </p:cNvPr>
            <p:cNvSpPr/>
            <p:nvPr/>
          </p:nvSpPr>
          <p:spPr>
            <a:xfrm>
              <a:off x="-12540" y="5035550"/>
              <a:ext cx="9144984" cy="1174750"/>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US"/>
            </a:p>
          </p:txBody>
        </p:sp>
        <p:sp>
          <p:nvSpPr>
            <p:cNvPr id="7" name="Freeform 63">
              <a:extLst>
                <a:ext uri="{FF2B5EF4-FFF2-40B4-BE49-F238E27FC236}">
                  <a16:creationId xmlns:a16="http://schemas.microsoft.com/office/drawing/2014/main" id="{A4B0E6D5-A8B6-4DA0-9F1B-05E8B8E054D8}"/>
                </a:ext>
              </a:extLst>
            </p:cNvPr>
            <p:cNvSpPr/>
            <p:nvPr/>
          </p:nvSpPr>
          <p:spPr>
            <a:xfrm>
              <a:off x="-12540" y="3467100"/>
              <a:ext cx="9144984" cy="890588"/>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US"/>
            </a:p>
          </p:txBody>
        </p:sp>
        <p:sp>
          <p:nvSpPr>
            <p:cNvPr id="8" name="Freeform 64">
              <a:extLst>
                <a:ext uri="{FF2B5EF4-FFF2-40B4-BE49-F238E27FC236}">
                  <a16:creationId xmlns:a16="http://schemas.microsoft.com/office/drawing/2014/main" id="{D40CBA09-D0E9-4A59-AC7F-2830935D11C4}"/>
                </a:ext>
              </a:extLst>
            </p:cNvPr>
            <p:cNvSpPr/>
            <p:nvPr/>
          </p:nvSpPr>
          <p:spPr>
            <a:xfrm>
              <a:off x="-23653" y="5640388"/>
              <a:ext cx="3004940" cy="1211262"/>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US"/>
            </a:p>
          </p:txBody>
        </p:sp>
        <p:sp>
          <p:nvSpPr>
            <p:cNvPr id="9" name="Freeform 66">
              <a:extLst>
                <a:ext uri="{FF2B5EF4-FFF2-40B4-BE49-F238E27FC236}">
                  <a16:creationId xmlns:a16="http://schemas.microsoft.com/office/drawing/2014/main" id="{C3CED930-1EDA-41E0-8700-21324161DE9F}"/>
                </a:ext>
              </a:extLst>
            </p:cNvPr>
            <p:cNvSpPr/>
            <p:nvPr/>
          </p:nvSpPr>
          <p:spPr>
            <a:xfrm>
              <a:off x="-12540" y="5284788"/>
              <a:ext cx="9144984" cy="1477962"/>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US"/>
            </a:p>
          </p:txBody>
        </p:sp>
        <p:sp>
          <p:nvSpPr>
            <p:cNvPr id="10" name="Freeform 67">
              <a:extLst>
                <a:ext uri="{FF2B5EF4-FFF2-40B4-BE49-F238E27FC236}">
                  <a16:creationId xmlns:a16="http://schemas.microsoft.com/office/drawing/2014/main" id="{B9E272D1-B019-40A8-A7EA-7E2FD0E50CFA}"/>
                </a:ext>
              </a:extLst>
            </p:cNvPr>
            <p:cNvSpPr/>
            <p:nvPr/>
          </p:nvSpPr>
          <p:spPr>
            <a:xfrm>
              <a:off x="2136793" y="5132388"/>
              <a:ext cx="6982952" cy="171926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US"/>
            </a:p>
          </p:txBody>
        </p:sp>
        <p:sp>
          <p:nvSpPr>
            <p:cNvPr id="11" name="Hexagon 10">
              <a:extLst>
                <a:ext uri="{FF2B5EF4-FFF2-40B4-BE49-F238E27FC236}">
                  <a16:creationId xmlns:a16="http://schemas.microsoft.com/office/drawing/2014/main" id="{04D5C26B-E92D-4444-A301-E52B3AF0DC59}"/>
                </a:ext>
              </a:extLst>
            </p:cNvPr>
            <p:cNvSpPr/>
            <p:nvPr/>
          </p:nvSpPr>
          <p:spPr>
            <a:xfrm rot="1800000">
              <a:off x="2995574" y="2859088"/>
              <a:ext cx="1601681" cy="1389062"/>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2" name="Hexagon 11">
              <a:extLst>
                <a:ext uri="{FF2B5EF4-FFF2-40B4-BE49-F238E27FC236}">
                  <a16:creationId xmlns:a16="http://schemas.microsoft.com/office/drawing/2014/main" id="{B08CA5FA-07AE-4EE0-BADD-2D8EDE9BD5F9}"/>
                </a:ext>
              </a:extLst>
            </p:cNvPr>
            <p:cNvSpPr/>
            <p:nvPr/>
          </p:nvSpPr>
          <p:spPr>
            <a:xfrm rot="1800000">
              <a:off x="3719426" y="4125913"/>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3" name="Hexagon 12">
              <a:extLst>
                <a:ext uri="{FF2B5EF4-FFF2-40B4-BE49-F238E27FC236}">
                  <a16:creationId xmlns:a16="http://schemas.microsoft.com/office/drawing/2014/main" id="{B708E48D-69BE-4373-8077-8DDA47BC0811}"/>
                </a:ext>
              </a:extLst>
            </p:cNvPr>
            <p:cNvSpPr/>
            <p:nvPr/>
          </p:nvSpPr>
          <p:spPr>
            <a:xfrm rot="1800000">
              <a:off x="3728950" y="1592263"/>
              <a:ext cx="1601681"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4" name="Hexagon 13">
              <a:extLst>
                <a:ext uri="{FF2B5EF4-FFF2-40B4-BE49-F238E27FC236}">
                  <a16:creationId xmlns:a16="http://schemas.microsoft.com/office/drawing/2014/main" id="{E80B5E58-76B9-44F4-90EA-2A8340AFE6C0}"/>
                </a:ext>
              </a:extLst>
            </p:cNvPr>
            <p:cNvSpPr/>
            <p:nvPr/>
          </p:nvSpPr>
          <p:spPr>
            <a:xfrm rot="1800000">
              <a:off x="2976525" y="325438"/>
              <a:ext cx="1601681" cy="1389062"/>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5" name="Hexagon 14">
              <a:extLst>
                <a:ext uri="{FF2B5EF4-FFF2-40B4-BE49-F238E27FC236}">
                  <a16:creationId xmlns:a16="http://schemas.microsoft.com/office/drawing/2014/main" id="{E3D6F47A-B2EE-4AB0-BC1E-8A6F80FFDC5E}"/>
                </a:ext>
              </a:extLst>
            </p:cNvPr>
            <p:cNvSpPr/>
            <p:nvPr/>
          </p:nvSpPr>
          <p:spPr>
            <a:xfrm rot="1800000">
              <a:off x="4462327" y="5383213"/>
              <a:ext cx="1601681" cy="1389062"/>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6" name="Freeform 73">
              <a:extLst>
                <a:ext uri="{FF2B5EF4-FFF2-40B4-BE49-F238E27FC236}">
                  <a16:creationId xmlns:a16="http://schemas.microsoft.com/office/drawing/2014/main" id="{2FE6E17E-6F1E-411D-930D-4D885E72004D}"/>
                </a:ext>
              </a:extLst>
            </p:cNvPr>
            <p:cNvSpPr/>
            <p:nvPr/>
          </p:nvSpPr>
          <p:spPr>
            <a:xfrm rot="1800000">
              <a:off x="-382404" y="4202113"/>
              <a:ext cx="1261980" cy="1387475"/>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7" name="Hexagon 16">
              <a:extLst>
                <a:ext uri="{FF2B5EF4-FFF2-40B4-BE49-F238E27FC236}">
                  <a16:creationId xmlns:a16="http://schemas.microsoft.com/office/drawing/2014/main" id="{BD7FD988-9B7E-4609-B050-F25174C3682F}"/>
                </a:ext>
              </a:extLst>
            </p:cNvPr>
            <p:cNvSpPr/>
            <p:nvPr/>
          </p:nvSpPr>
          <p:spPr>
            <a:xfrm rot="1800000">
              <a:off x="23970" y="5402263"/>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8" name="Hexagon 17">
              <a:extLst>
                <a:ext uri="{FF2B5EF4-FFF2-40B4-BE49-F238E27FC236}">
                  <a16:creationId xmlns:a16="http://schemas.microsoft.com/office/drawing/2014/main" id="{0A4C9950-AF58-4A62-8E2D-A0F166AAD18D}"/>
                </a:ext>
              </a:extLst>
            </p:cNvPr>
            <p:cNvSpPr/>
            <p:nvPr/>
          </p:nvSpPr>
          <p:spPr>
            <a:xfrm rot="1800000">
              <a:off x="52543" y="2849563"/>
              <a:ext cx="1601681"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9" name="Hexagon 18">
              <a:extLst>
                <a:ext uri="{FF2B5EF4-FFF2-40B4-BE49-F238E27FC236}">
                  <a16:creationId xmlns:a16="http://schemas.microsoft.com/office/drawing/2014/main" id="{5FC23A63-3DE5-4C05-B607-2B62FBC82B48}"/>
                </a:ext>
              </a:extLst>
            </p:cNvPr>
            <p:cNvSpPr/>
            <p:nvPr/>
          </p:nvSpPr>
          <p:spPr>
            <a:xfrm rot="1800000">
              <a:off x="776395" y="4125913"/>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0" name="Hexagon 19">
              <a:extLst>
                <a:ext uri="{FF2B5EF4-FFF2-40B4-BE49-F238E27FC236}">
                  <a16:creationId xmlns:a16="http://schemas.microsoft.com/office/drawing/2014/main" id="{717D90CC-CE21-44B5-9691-0D6833F4D405}"/>
                </a:ext>
              </a:extLst>
            </p:cNvPr>
            <p:cNvSpPr/>
            <p:nvPr/>
          </p:nvSpPr>
          <p:spPr>
            <a:xfrm rot="1800000">
              <a:off x="1509772" y="5411788"/>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1" name="Hexagon 20">
              <a:extLst>
                <a:ext uri="{FF2B5EF4-FFF2-40B4-BE49-F238E27FC236}">
                  <a16:creationId xmlns:a16="http://schemas.microsoft.com/office/drawing/2014/main" id="{ABE37BB1-0318-42F1-BF88-C2A8B2D99978}"/>
                </a:ext>
              </a:extLst>
            </p:cNvPr>
            <p:cNvSpPr/>
            <p:nvPr/>
          </p:nvSpPr>
          <p:spPr>
            <a:xfrm rot="1800000">
              <a:off x="1528821" y="2859088"/>
              <a:ext cx="1601681"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2" name="Hexagon 21">
              <a:extLst>
                <a:ext uri="{FF2B5EF4-FFF2-40B4-BE49-F238E27FC236}">
                  <a16:creationId xmlns:a16="http://schemas.microsoft.com/office/drawing/2014/main" id="{D346D90A-900B-465F-85E5-CDE5CC985F8D}"/>
                </a:ext>
              </a:extLst>
            </p:cNvPr>
            <p:cNvSpPr/>
            <p:nvPr/>
          </p:nvSpPr>
          <p:spPr>
            <a:xfrm rot="1800000">
              <a:off x="795444" y="1563688"/>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3" name="Hexagon 22">
              <a:extLst>
                <a:ext uri="{FF2B5EF4-FFF2-40B4-BE49-F238E27FC236}">
                  <a16:creationId xmlns:a16="http://schemas.microsoft.com/office/drawing/2014/main" id="{9A495D6B-9EE4-4E93-99AA-0321D4D62D02}"/>
                </a:ext>
              </a:extLst>
            </p:cNvPr>
            <p:cNvSpPr/>
            <p:nvPr/>
          </p:nvSpPr>
          <p:spPr>
            <a:xfrm rot="1800000">
              <a:off x="6806909" y="4144963"/>
              <a:ext cx="1600094" cy="1389062"/>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4" name="Hexagon 23">
              <a:extLst>
                <a:ext uri="{FF2B5EF4-FFF2-40B4-BE49-F238E27FC236}">
                  <a16:creationId xmlns:a16="http://schemas.microsoft.com/office/drawing/2014/main" id="{29A785AC-1384-49BC-8149-7AEABF95F087}"/>
                </a:ext>
              </a:extLst>
            </p:cNvPr>
            <p:cNvSpPr/>
            <p:nvPr/>
          </p:nvSpPr>
          <p:spPr>
            <a:xfrm rot="1800000">
              <a:off x="7549810" y="5421313"/>
              <a:ext cx="1600094"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5" name="Hexagon 24">
              <a:extLst>
                <a:ext uri="{FF2B5EF4-FFF2-40B4-BE49-F238E27FC236}">
                  <a16:creationId xmlns:a16="http://schemas.microsoft.com/office/drawing/2014/main" id="{25B557CD-4E91-4335-80EA-75566DD1A7C8}"/>
                </a:ext>
              </a:extLst>
            </p:cNvPr>
            <p:cNvSpPr/>
            <p:nvPr/>
          </p:nvSpPr>
          <p:spPr>
            <a:xfrm rot="1800000">
              <a:off x="7549810" y="2868613"/>
              <a:ext cx="1600094"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6" name="Freeform 83">
              <a:extLst>
                <a:ext uri="{FF2B5EF4-FFF2-40B4-BE49-F238E27FC236}">
                  <a16:creationId xmlns:a16="http://schemas.microsoft.com/office/drawing/2014/main" id="{51A460E4-978B-4968-BDD3-2D6ACA778E79}"/>
                </a:ext>
              </a:extLst>
            </p:cNvPr>
            <p:cNvSpPr/>
            <p:nvPr/>
          </p:nvSpPr>
          <p:spPr>
            <a:xfrm rot="1800000">
              <a:off x="8306998" y="4056063"/>
              <a:ext cx="1242930" cy="1387475"/>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7" name="Freeform 84">
              <a:extLst>
                <a:ext uri="{FF2B5EF4-FFF2-40B4-BE49-F238E27FC236}">
                  <a16:creationId xmlns:a16="http://schemas.microsoft.com/office/drawing/2014/main" id="{EA2A3963-A68B-4A1F-9947-2B8B33CD2123}"/>
                </a:ext>
              </a:extLst>
            </p:cNvPr>
            <p:cNvSpPr/>
            <p:nvPr/>
          </p:nvSpPr>
          <p:spPr>
            <a:xfrm rot="1800000">
              <a:off x="8306998" y="1511300"/>
              <a:ext cx="1241343" cy="1389063"/>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grpSp>
      <p:sp>
        <p:nvSpPr>
          <p:cNvPr id="43" name="Rectangle 42">
            <a:extLst>
              <a:ext uri="{FF2B5EF4-FFF2-40B4-BE49-F238E27FC236}">
                <a16:creationId xmlns:a16="http://schemas.microsoft.com/office/drawing/2014/main" id="{5C2880D3-0B45-42C3-A6C4-CFBFB7834DC5}"/>
              </a:ext>
            </a:extLst>
          </p:cNvPr>
          <p:cNvSpPr/>
          <p:nvPr/>
        </p:nvSpPr>
        <p:spPr>
          <a:xfrm>
            <a:off x="4560888" y="-22225"/>
            <a:ext cx="3679825" cy="6272213"/>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44" name="Rectangle 43">
            <a:extLst>
              <a:ext uri="{FF2B5EF4-FFF2-40B4-BE49-F238E27FC236}">
                <a16:creationId xmlns:a16="http://schemas.microsoft.com/office/drawing/2014/main" id="{FBCF7FC7-5BF5-4A8A-8791-9CA75C804F6F}"/>
              </a:ext>
            </a:extLst>
          </p:cNvPr>
          <p:cNvSpPr/>
          <p:nvPr/>
        </p:nvSpPr>
        <p:spPr>
          <a:xfrm>
            <a:off x="4649788" y="-22225"/>
            <a:ext cx="3505200" cy="1622425"/>
          </a:xfrm>
          <a:prstGeom prst="rect">
            <a:avLst/>
          </a:prstGeom>
          <a:gradFill>
            <a:gsLst>
              <a:gs pos="83750">
                <a:srgbClr val="464DD2"/>
              </a:gs>
              <a:gs pos="67500">
                <a:srgbClr val="CBD3E9"/>
              </a:gs>
              <a:gs pos="8000">
                <a:srgbClr val="ACB5BE"/>
              </a:gs>
              <a:gs pos="50000">
                <a:schemeClr val="accent2">
                  <a:tint val="44500"/>
                  <a:satMod val="160000"/>
                </a:schemeClr>
              </a:gs>
              <a:gs pos="100000">
                <a:schemeClr val="accent2">
                  <a:tint val="23500"/>
                  <a:satMod val="160000"/>
                </a:schemeClr>
              </a:gs>
            </a:gsLst>
            <a:lin ang="5400000" scaled="1"/>
          </a:gradFill>
          <a:ln>
            <a:solidFill>
              <a:schemeClr val="bg2">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endParaRPr lang="en-US" altLang="en-US" b="1" dirty="0">
              <a:solidFill>
                <a:srgbClr val="000080"/>
              </a:solidFill>
              <a:latin typeface="Wide Latin" pitchFamily="18" charset="0"/>
            </a:endParaRPr>
          </a:p>
          <a:p>
            <a:pPr eaLnBrk="1" hangingPunct="1">
              <a:defRPr/>
            </a:pPr>
            <a:endParaRPr lang="en-US" altLang="en-US" b="1" dirty="0">
              <a:solidFill>
                <a:srgbClr val="000080"/>
              </a:solidFill>
              <a:latin typeface="Wide Latin" pitchFamily="18" charset="0"/>
            </a:endParaRPr>
          </a:p>
          <a:p>
            <a:pPr algn="r" eaLnBrk="1" hangingPunct="1">
              <a:defRPr/>
            </a:pPr>
            <a:br>
              <a:rPr lang="en-US" altLang="en-US" b="1" dirty="0">
                <a:solidFill>
                  <a:srgbClr val="000080"/>
                </a:solidFill>
              </a:rPr>
            </a:br>
            <a:endParaRPr lang="en-US" altLang="en-US" dirty="0">
              <a:solidFill>
                <a:srgbClr val="000080"/>
              </a:solidFill>
            </a:endParaRPr>
          </a:p>
        </p:txBody>
      </p:sp>
      <p:sp>
        <p:nvSpPr>
          <p:cNvPr id="45" name="Rectangle 44">
            <a:extLst>
              <a:ext uri="{FF2B5EF4-FFF2-40B4-BE49-F238E27FC236}">
                <a16:creationId xmlns:a16="http://schemas.microsoft.com/office/drawing/2014/main" id="{10BF3941-E010-45CE-9B02-195E5244661D}"/>
              </a:ext>
            </a:extLst>
          </p:cNvPr>
          <p:cNvSpPr/>
          <p:nvPr/>
        </p:nvSpPr>
        <p:spPr>
          <a:xfrm>
            <a:off x="4651375" y="6088063"/>
            <a:ext cx="3505200" cy="825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46" name="Rectangle 45">
            <a:extLst>
              <a:ext uri="{FF2B5EF4-FFF2-40B4-BE49-F238E27FC236}">
                <a16:creationId xmlns:a16="http://schemas.microsoft.com/office/drawing/2014/main" id="{EA602F60-8C3D-452D-BD61-1379D86B04FA}"/>
              </a:ext>
            </a:extLst>
          </p:cNvPr>
          <p:cNvSpPr/>
          <p:nvPr/>
        </p:nvSpPr>
        <p:spPr>
          <a:xfrm>
            <a:off x="4651375" y="6088063"/>
            <a:ext cx="3505200" cy="825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pic>
        <p:nvPicPr>
          <p:cNvPr id="47" name="Picture 126">
            <a:extLst>
              <a:ext uri="{FF2B5EF4-FFF2-40B4-BE49-F238E27FC236}">
                <a16:creationId xmlns:a16="http://schemas.microsoft.com/office/drawing/2014/main" id="{65F13857-3957-4FEB-B0F2-664ADE4F6DF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327525" y="-22225"/>
            <a:ext cx="4206875" cy="177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4724400" y="2362200"/>
            <a:ext cx="3319385" cy="2387600"/>
          </a:xfrm>
        </p:spPr>
        <p:txBody>
          <a:bodyPr>
            <a:normAutofit/>
          </a:bodyPr>
          <a:lstStyle>
            <a:lvl1pPr>
              <a:defRPr sz="3600"/>
            </a:lvl1pPr>
          </a:lstStyle>
          <a:p>
            <a:r>
              <a:rPr lang="en-US" dirty="0"/>
              <a:t>Click to edit Master title style</a:t>
            </a:r>
          </a:p>
        </p:txBody>
      </p:sp>
      <p:sp>
        <p:nvSpPr>
          <p:cNvPr id="3" name="Subtitle 2"/>
          <p:cNvSpPr>
            <a:spLocks noGrp="1"/>
          </p:cNvSpPr>
          <p:nvPr>
            <p:ph type="subTitle" idx="1"/>
          </p:nvPr>
        </p:nvSpPr>
        <p:spPr>
          <a:xfrm>
            <a:off x="5127834" y="5065630"/>
            <a:ext cx="3004046" cy="589756"/>
          </a:xfrm>
        </p:spPr>
        <p:txBody>
          <a:bodyPr>
            <a:normAutofit/>
          </a:bodyPr>
          <a:lstStyle>
            <a:lvl1pPr marL="0" indent="0" algn="l">
              <a:buNone/>
              <a:defRPr sz="14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ltLang="en-US"/>
              <a:t>Click to edit Master subtitle style</a:t>
            </a:r>
            <a:endParaRPr lang="en-US" altLang="en-US" dirty="0"/>
          </a:p>
        </p:txBody>
      </p:sp>
      <p:sp>
        <p:nvSpPr>
          <p:cNvPr id="48" name="Date Placeholder 3">
            <a:extLst>
              <a:ext uri="{FF2B5EF4-FFF2-40B4-BE49-F238E27FC236}">
                <a16:creationId xmlns:a16="http://schemas.microsoft.com/office/drawing/2014/main" id="{9C2786D9-D248-4D7C-A292-EB46A1016BCC}"/>
              </a:ext>
            </a:extLst>
          </p:cNvPr>
          <p:cNvSpPr>
            <a:spLocks noGrp="1"/>
          </p:cNvSpPr>
          <p:nvPr>
            <p:ph type="dt" sz="half" idx="10"/>
          </p:nvPr>
        </p:nvSpPr>
        <p:spPr>
          <a:xfrm>
            <a:off x="4738688" y="1516063"/>
            <a:ext cx="2133600" cy="752475"/>
          </a:xfrm>
          <a:prstGeom prst="rect">
            <a:avLst/>
          </a:prstGeom>
        </p:spPr>
        <p:txBody>
          <a:bodyPr anchor="b"/>
          <a:lstStyle>
            <a:lvl1pPr algn="l" eaLnBrk="1" hangingPunct="1">
              <a:defRPr sz="2400">
                <a:latin typeface="Arial" panose="020B0604020202020204" pitchFamily="34" charset="0"/>
                <a:cs typeface="Arial" panose="020B0604020202020204" pitchFamily="34" charset="0"/>
              </a:defRPr>
            </a:lvl1pPr>
          </a:lstStyle>
          <a:p>
            <a:pPr>
              <a:defRPr/>
            </a:pPr>
            <a:fld id="{74CD2D26-93B9-4BE0-9114-B7A1DACB9FCB}" type="datetimeFigureOut">
              <a:rPr lang="en-US"/>
              <a:pPr>
                <a:defRPr/>
              </a:pPr>
              <a:t>10/31/2024</a:t>
            </a:fld>
            <a:endParaRPr lang="en-US" dirty="0"/>
          </a:p>
        </p:txBody>
      </p:sp>
      <p:sp>
        <p:nvSpPr>
          <p:cNvPr id="49" name="Footer Placeholder 4">
            <a:extLst>
              <a:ext uri="{FF2B5EF4-FFF2-40B4-BE49-F238E27FC236}">
                <a16:creationId xmlns:a16="http://schemas.microsoft.com/office/drawing/2014/main" id="{06E7D880-81B8-4C07-8ECC-52F19EB32D7B}"/>
              </a:ext>
            </a:extLst>
          </p:cNvPr>
          <p:cNvSpPr>
            <a:spLocks noGrp="1"/>
          </p:cNvSpPr>
          <p:nvPr>
            <p:ph type="ftr" sz="quarter" idx="11"/>
          </p:nvPr>
        </p:nvSpPr>
        <p:spPr>
          <a:xfrm>
            <a:off x="5303838" y="5840413"/>
            <a:ext cx="2830512" cy="244475"/>
          </a:xfrm>
        </p:spPr>
        <p:txBody>
          <a:bodyPr anchor="b">
            <a:normAutofit/>
          </a:bodyPr>
          <a:lstStyle>
            <a:lvl1pPr algn="r">
              <a:defRPr sz="1200" b="0">
                <a:solidFill>
                  <a:schemeClr val="accent1"/>
                </a:solidFill>
              </a:defRPr>
            </a:lvl1pPr>
          </a:lstStyle>
          <a:p>
            <a:pPr algn="just">
              <a:defRPr/>
            </a:pPr>
            <a:endParaRPr lang="en-US" altLang="en-US" b="1">
              <a:solidFill>
                <a:srgbClr val="000080"/>
              </a:solidFill>
            </a:endParaRPr>
          </a:p>
          <a:p>
            <a:pPr algn="just">
              <a:defRPr/>
            </a:pPr>
            <a:endParaRPr lang="en-US" altLang="en-US" b="1">
              <a:solidFill>
                <a:srgbClr val="000080"/>
              </a:solidFill>
            </a:endParaRPr>
          </a:p>
          <a:p>
            <a:pPr algn="just">
              <a:defRPr/>
            </a:pPr>
            <a:endParaRPr lang="en-US" altLang="en-US" b="1">
              <a:solidFill>
                <a:srgbClr val="000080"/>
              </a:solidFill>
            </a:endParaRPr>
          </a:p>
          <a:p>
            <a:pPr algn="just">
              <a:defRPr/>
            </a:pPr>
            <a:endParaRPr lang="en-US" altLang="en-US" b="1">
              <a:solidFill>
                <a:srgbClr val="000080"/>
              </a:solidFill>
            </a:endParaRPr>
          </a:p>
          <a:p>
            <a:pPr algn="just">
              <a:defRPr/>
            </a:pPr>
            <a:endParaRPr lang="en-US" altLang="en-US" b="1">
              <a:solidFill>
                <a:srgbClr val="000080"/>
              </a:solidFill>
            </a:endParaRPr>
          </a:p>
          <a:p>
            <a:pPr algn="just">
              <a:defRPr/>
            </a:pPr>
            <a:endParaRPr lang="en-US" altLang="en-US" b="1">
              <a:solidFill>
                <a:srgbClr val="000080"/>
              </a:solidFill>
            </a:endParaRPr>
          </a:p>
          <a:p>
            <a:pPr algn="just">
              <a:defRPr/>
            </a:pPr>
            <a:endParaRPr lang="en-US" altLang="en-US" b="1">
              <a:solidFill>
                <a:srgbClr val="000080"/>
              </a:solidFill>
            </a:endParaRPr>
          </a:p>
          <a:p>
            <a:pPr algn="just">
              <a:defRPr/>
            </a:pPr>
            <a:endParaRPr lang="en-US" altLang="en-US" b="1">
              <a:solidFill>
                <a:srgbClr val="000080"/>
              </a:solidFill>
            </a:endParaRPr>
          </a:p>
          <a:p>
            <a:pPr algn="just">
              <a:defRPr/>
            </a:pPr>
            <a:endParaRPr lang="en-US" altLang="en-US" b="1">
              <a:solidFill>
                <a:srgbClr val="000080"/>
              </a:solidFill>
            </a:endParaRPr>
          </a:p>
          <a:p>
            <a:pPr algn="just">
              <a:defRPr/>
            </a:pPr>
            <a:endParaRPr lang="en-US" altLang="en-US" b="1">
              <a:solidFill>
                <a:srgbClr val="000080"/>
              </a:solidFill>
            </a:endParaRPr>
          </a:p>
          <a:p>
            <a:pPr algn="just">
              <a:defRPr/>
            </a:pPr>
            <a:endParaRPr lang="en-US" altLang="en-US" b="1">
              <a:solidFill>
                <a:srgbClr val="000080"/>
              </a:solidFill>
            </a:endParaRPr>
          </a:p>
          <a:p>
            <a:pPr>
              <a:defRPr/>
            </a:pPr>
            <a:r>
              <a:rPr lang="en-US" altLang="en-US" b="1">
                <a:solidFill>
                  <a:srgbClr val="000080"/>
                </a:solidFill>
              </a:rPr>
              <a:t>October 12, 2015    Atlanta, Georgia</a:t>
            </a:r>
            <a:endParaRPr lang="en-US"/>
          </a:p>
          <a:p>
            <a:pPr>
              <a:defRPr/>
            </a:pPr>
            <a:endParaRPr lang="en-US"/>
          </a:p>
        </p:txBody>
      </p:sp>
      <p:sp>
        <p:nvSpPr>
          <p:cNvPr id="50" name="Slide Number Placeholder 5">
            <a:extLst>
              <a:ext uri="{FF2B5EF4-FFF2-40B4-BE49-F238E27FC236}">
                <a16:creationId xmlns:a16="http://schemas.microsoft.com/office/drawing/2014/main" id="{A8B96D91-0484-46D1-BDC0-CDF4CB6530F3}"/>
              </a:ext>
            </a:extLst>
          </p:cNvPr>
          <p:cNvSpPr>
            <a:spLocks noGrp="1"/>
          </p:cNvSpPr>
          <p:nvPr>
            <p:ph type="sldNum" sz="quarter" idx="12"/>
          </p:nvPr>
        </p:nvSpPr>
        <p:spPr>
          <a:xfrm>
            <a:off x="4649788" y="5719763"/>
            <a:ext cx="642937"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chemeClr val="accent1"/>
                </a:solidFill>
              </a:defRPr>
            </a:lvl1pPr>
          </a:lstStyle>
          <a:p>
            <a:fld id="{74A250A2-EAF9-4A74-8819-0DB39AFE2AE1}" type="slidenum">
              <a:rPr lang="en-US" altLang="en-US"/>
              <a:pPr/>
              <a:t>‹#›</a:t>
            </a:fld>
            <a:endParaRPr lang="en-US" altLang="en-US"/>
          </a:p>
        </p:txBody>
      </p:sp>
    </p:spTree>
    <p:extLst>
      <p:ext uri="{BB962C8B-B14F-4D97-AF65-F5344CB8AC3E}">
        <p14:creationId xmlns:p14="http://schemas.microsoft.com/office/powerpoint/2010/main" val="13080640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66800" y="1066800"/>
            <a:ext cx="7024687" cy="1143000"/>
          </a:xfrm>
        </p:spPr>
        <p:txBody>
          <a:bodyPr/>
          <a:lstStyle/>
          <a:p>
            <a:r>
              <a:rPr lang="en-US" dirty="0"/>
              <a:t>Click to edit Master title style</a:t>
            </a:r>
          </a:p>
        </p:txBody>
      </p:sp>
      <p:sp>
        <p:nvSpPr>
          <p:cNvPr id="3" name="Content Placeholder 2"/>
          <p:cNvSpPr>
            <a:spLocks noGrp="1"/>
          </p:cNvSpPr>
          <p:nvPr>
            <p:ph idx="1"/>
          </p:nvPr>
        </p:nvSpPr>
        <p:spPr>
          <a:xfrm>
            <a:off x="990600" y="2590800"/>
            <a:ext cx="6777037" cy="35083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4">
            <a:extLst>
              <a:ext uri="{FF2B5EF4-FFF2-40B4-BE49-F238E27FC236}">
                <a16:creationId xmlns:a16="http://schemas.microsoft.com/office/drawing/2014/main" id="{6ADBEFD3-3D6B-4798-84CD-0E6AE872FAEE}"/>
              </a:ext>
            </a:extLst>
          </p:cNvPr>
          <p:cNvSpPr>
            <a:spLocks noGrp="1"/>
          </p:cNvSpPr>
          <p:nvPr>
            <p:ph type="ftr" sz="quarter" idx="10"/>
          </p:nvPr>
        </p:nvSpPr>
        <p:spPr/>
        <p:txBody>
          <a:bodyPr/>
          <a:lstStyle>
            <a:lvl1pPr>
              <a:defRPr/>
            </a:lvl1pPr>
          </a:lstStyle>
          <a:p>
            <a:pPr>
              <a:defRPr/>
            </a:pPr>
            <a:endParaRPr lang="en-US"/>
          </a:p>
        </p:txBody>
      </p:sp>
    </p:spTree>
    <p:extLst>
      <p:ext uri="{BB962C8B-B14F-4D97-AF65-F5344CB8AC3E}">
        <p14:creationId xmlns:p14="http://schemas.microsoft.com/office/powerpoint/2010/main" val="22021079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9" name="Content Placeholder 8"/>
          <p:cNvSpPr>
            <a:spLocks noGrp="1"/>
          </p:cNvSpPr>
          <p:nvPr>
            <p:ph sz="quarter" idx="13"/>
          </p:nvPr>
        </p:nvSpPr>
        <p:spPr>
          <a:xfrm>
            <a:off x="1042416" y="2313432"/>
            <a:ext cx="3419856" cy="34930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842F2C04-DB02-4231-938B-34BB318D34AD}"/>
              </a:ext>
            </a:extLst>
          </p:cNvPr>
          <p:cNvSpPr>
            <a:spLocks noGrp="1"/>
          </p:cNvSpPr>
          <p:nvPr>
            <p:ph type="ftr" sz="quarter" idx="15"/>
          </p:nvPr>
        </p:nvSpPr>
        <p:spPr/>
        <p:txBody>
          <a:bodyPr/>
          <a:lstStyle>
            <a:lvl1pPr>
              <a:defRPr/>
            </a:lvl1pPr>
          </a:lstStyle>
          <a:p>
            <a:pPr>
              <a:defRPr/>
            </a:pPr>
            <a:endParaRPr lang="en-US"/>
          </a:p>
        </p:txBody>
      </p:sp>
    </p:spTree>
    <p:extLst>
      <p:ext uri="{BB962C8B-B14F-4D97-AF65-F5344CB8AC3E}">
        <p14:creationId xmlns:p14="http://schemas.microsoft.com/office/powerpoint/2010/main" val="39407294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DC7243-0E9F-C149-38EF-37ED98562611}"/>
              </a:ext>
            </a:extLst>
          </p:cNvPr>
          <p:cNvSpPr>
            <a:spLocks noGrp="1"/>
          </p:cNvSpPr>
          <p:nvPr>
            <p:ph type="title"/>
          </p:nvPr>
        </p:nvSpPr>
        <p:spPr/>
        <p:txBody>
          <a:bodyPr anchor="b"/>
          <a:lstStyle/>
          <a:p>
            <a:r>
              <a:rPr lang="en-US"/>
              <a:t>Click to edit Master title style</a:t>
            </a:r>
          </a:p>
        </p:txBody>
      </p:sp>
      <p:sp>
        <p:nvSpPr>
          <p:cNvPr id="3" name="Content Placeholder 2">
            <a:extLst>
              <a:ext uri="{FF2B5EF4-FFF2-40B4-BE49-F238E27FC236}">
                <a16:creationId xmlns:a16="http://schemas.microsoft.com/office/drawing/2014/main" id="{523AE385-859A-5935-E071-4149E88CD276}"/>
              </a:ext>
            </a:extLst>
          </p:cNvPr>
          <p:cNvSpPr>
            <a:spLocks noGrp="1"/>
          </p:cNvSpPr>
          <p:nvPr>
            <p:ph sz="half" idx="1"/>
          </p:nvPr>
        </p:nvSpPr>
        <p:spPr>
          <a:xfrm>
            <a:off x="628650" y="1825625"/>
            <a:ext cx="3557588"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DE2B4B2-C966-90D0-1829-FD653FE247F6}"/>
              </a:ext>
            </a:extLst>
          </p:cNvPr>
          <p:cNvSpPr>
            <a:spLocks noGrp="1"/>
          </p:cNvSpPr>
          <p:nvPr>
            <p:ph sz="half" idx="2"/>
          </p:nvPr>
        </p:nvSpPr>
        <p:spPr>
          <a:xfrm>
            <a:off x="4629150" y="1825625"/>
            <a:ext cx="3557588"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463391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27181-9C3E-90E7-941F-1D766086926C}"/>
              </a:ext>
            </a:extLst>
          </p:cNvPr>
          <p:cNvSpPr>
            <a:spLocks noGrp="1"/>
          </p:cNvSpPr>
          <p:nvPr>
            <p:ph type="title"/>
          </p:nvPr>
        </p:nvSpPr>
        <p:spPr>
          <a:xfrm>
            <a:off x="629841" y="457200"/>
            <a:ext cx="2949178" cy="1600200"/>
          </a:xfrm>
        </p:spPr>
        <p:txBody>
          <a:bodyPr anchor="ctr">
            <a:normAutofit/>
          </a:bodyPr>
          <a:lstStyle>
            <a:lvl1pPr algn="ctr">
              <a:defRPr sz="4050" baseline="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3279C14-2250-B2C1-9FB9-8E2788DB5D43}"/>
              </a:ext>
            </a:extLst>
          </p:cNvPr>
          <p:cNvSpPr>
            <a:spLocks noGrp="1"/>
          </p:cNvSpPr>
          <p:nvPr>
            <p:ph idx="1"/>
          </p:nvPr>
        </p:nvSpPr>
        <p:spPr>
          <a:xfrm>
            <a:off x="3887391" y="987426"/>
            <a:ext cx="4270772"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E88BB03-586F-2074-7505-8C3F03C8229B}"/>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Tree>
    <p:extLst>
      <p:ext uri="{BB962C8B-B14F-4D97-AF65-F5344CB8AC3E}">
        <p14:creationId xmlns:p14="http://schemas.microsoft.com/office/powerpoint/2010/main" val="38372100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307509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5400000"/>
        </a:gradFill>
        <a:effectLst/>
      </p:bgPr>
    </p:bg>
    <p:spTree>
      <p:nvGrpSpPr>
        <p:cNvPr id="1" name=""/>
        <p:cNvGrpSpPr/>
        <p:nvPr/>
      </p:nvGrpSpPr>
      <p:grpSpPr>
        <a:xfrm>
          <a:off x="0" y="0"/>
          <a:ext cx="0" cy="0"/>
          <a:chOff x="0" y="0"/>
          <a:chExt cx="0" cy="0"/>
        </a:xfrm>
      </p:grpSpPr>
      <p:grpSp>
        <p:nvGrpSpPr>
          <p:cNvPr id="1026" name="Group 41">
            <a:extLst>
              <a:ext uri="{FF2B5EF4-FFF2-40B4-BE49-F238E27FC236}">
                <a16:creationId xmlns:a16="http://schemas.microsoft.com/office/drawing/2014/main" id="{9C795226-0B2A-4559-87CC-9AAE105E44D2}"/>
              </a:ext>
            </a:extLst>
          </p:cNvPr>
          <p:cNvGrpSpPr>
            <a:grpSpLocks/>
          </p:cNvGrpSpPr>
          <p:nvPr/>
        </p:nvGrpSpPr>
        <p:grpSpPr bwMode="auto">
          <a:xfrm>
            <a:off x="-304800" y="0"/>
            <a:ext cx="9932988" cy="6858000"/>
            <a:chOff x="-382404" y="0"/>
            <a:chExt cx="9932332" cy="6858000"/>
          </a:xfrm>
        </p:grpSpPr>
        <p:grpSp>
          <p:nvGrpSpPr>
            <p:cNvPr id="1033" name="Group 44">
              <a:extLst>
                <a:ext uri="{FF2B5EF4-FFF2-40B4-BE49-F238E27FC236}">
                  <a16:creationId xmlns:a16="http://schemas.microsoft.com/office/drawing/2014/main" id="{9E1C9CB0-87B2-400D-B3F7-2CA9AF550AE1}"/>
                </a:ext>
              </a:extLst>
            </p:cNvPr>
            <p:cNvGrpSpPr>
              <a:grpSpLocks/>
            </p:cNvGrpSpPr>
            <p:nvPr/>
          </p:nvGrpSpPr>
          <p:grpSpPr bwMode="auto">
            <a:xfrm>
              <a:off x="0" y="0"/>
              <a:ext cx="9144000" cy="6858000"/>
              <a:chOff x="0" y="0"/>
              <a:chExt cx="9144000" cy="6858000"/>
            </a:xfrm>
          </p:grpSpPr>
          <p:grpSp>
            <p:nvGrpSpPr>
              <p:cNvPr id="1056" name="Group 4">
                <a:extLst>
                  <a:ext uri="{FF2B5EF4-FFF2-40B4-BE49-F238E27FC236}">
                    <a16:creationId xmlns:a16="http://schemas.microsoft.com/office/drawing/2014/main" id="{CA7C575A-CFEA-4A6F-A36A-99A3E7C652CA}"/>
                  </a:ext>
                </a:extLst>
              </p:cNvPr>
              <p:cNvGrpSpPr>
                <a:grpSpLocks/>
              </p:cNvGrpSpPr>
              <p:nvPr/>
            </p:nvGrpSpPr>
            <p:grpSpPr bwMode="auto">
              <a:xfrm>
                <a:off x="0" y="0"/>
                <a:ext cx="2514600" cy="6858000"/>
                <a:chOff x="0" y="0"/>
                <a:chExt cx="2514600" cy="6858000"/>
              </a:xfrm>
            </p:grpSpPr>
            <p:sp>
              <p:nvSpPr>
                <p:cNvPr id="113" name="Rectangle 112">
                  <a:extLst>
                    <a:ext uri="{FF2B5EF4-FFF2-40B4-BE49-F238E27FC236}">
                      <a16:creationId xmlns:a16="http://schemas.microsoft.com/office/drawing/2014/main" id="{BD7004D3-0F64-4FF1-B76E-DE98D23151AB}"/>
                    </a:ext>
                  </a:extLst>
                </p:cNvPr>
                <p:cNvSpPr/>
                <p:nvPr/>
              </p:nvSpPr>
              <p:spPr>
                <a:xfrm>
                  <a:off x="914499"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14" name="Rectangle 2">
                  <a:extLst>
                    <a:ext uri="{FF2B5EF4-FFF2-40B4-BE49-F238E27FC236}">
                      <a16:creationId xmlns:a16="http://schemas.microsoft.com/office/drawing/2014/main" id="{A913DA77-57A4-4431-8977-158DC5B92B7F}"/>
                    </a:ext>
                  </a:extLst>
                </p:cNvPr>
                <p:cNvSpPr/>
                <p:nvPr/>
              </p:nvSpPr>
              <p:spPr>
                <a:xfrm>
                  <a:off x="159"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15" name="Rectangle 3">
                  <a:extLst>
                    <a:ext uri="{FF2B5EF4-FFF2-40B4-BE49-F238E27FC236}">
                      <a16:creationId xmlns:a16="http://schemas.microsoft.com/office/drawing/2014/main" id="{CAB2FC85-FCE6-4D21-933C-B0AA60D6FDCC}"/>
                    </a:ext>
                  </a:extLst>
                </p:cNvPr>
                <p:cNvSpPr/>
                <p:nvPr/>
              </p:nvSpPr>
              <p:spPr>
                <a:xfrm>
                  <a:off x="228744"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grpSp>
          <p:grpSp>
            <p:nvGrpSpPr>
              <p:cNvPr id="1057" name="Group 5">
                <a:extLst>
                  <a:ext uri="{FF2B5EF4-FFF2-40B4-BE49-F238E27FC236}">
                    <a16:creationId xmlns:a16="http://schemas.microsoft.com/office/drawing/2014/main" id="{BD05035E-FF7C-46D6-936A-08AD280DBF42}"/>
                  </a:ext>
                </a:extLst>
              </p:cNvPr>
              <p:cNvGrpSpPr>
                <a:grpSpLocks/>
              </p:cNvGrpSpPr>
              <p:nvPr/>
            </p:nvGrpSpPr>
            <p:grpSpPr bwMode="auto">
              <a:xfrm>
                <a:off x="422910" y="0"/>
                <a:ext cx="2514600" cy="6858000"/>
                <a:chOff x="0" y="0"/>
                <a:chExt cx="2514600" cy="6858000"/>
              </a:xfrm>
            </p:grpSpPr>
            <p:sp>
              <p:nvSpPr>
                <p:cNvPr id="110" name="Rectangle 109">
                  <a:extLst>
                    <a:ext uri="{FF2B5EF4-FFF2-40B4-BE49-F238E27FC236}">
                      <a16:creationId xmlns:a16="http://schemas.microsoft.com/office/drawing/2014/main" id="{B39CFE56-7524-4D90-95F3-E2F22BA293F1}"/>
                    </a:ext>
                  </a:extLst>
                </p:cNvPr>
                <p:cNvSpPr/>
                <p:nvPr/>
              </p:nvSpPr>
              <p:spPr>
                <a:xfrm>
                  <a:off x="913836"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11" name="Rectangle 110">
                  <a:extLst>
                    <a:ext uri="{FF2B5EF4-FFF2-40B4-BE49-F238E27FC236}">
                      <a16:creationId xmlns:a16="http://schemas.microsoft.com/office/drawing/2014/main" id="{05794755-2695-4AAC-8B7B-51C9046ED492}"/>
                    </a:ext>
                  </a:extLst>
                </p:cNvPr>
                <p:cNvSpPr/>
                <p:nvPr/>
              </p:nvSpPr>
              <p:spPr>
                <a:xfrm>
                  <a:off x="-504"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12" name="Rectangle 111">
                  <a:extLst>
                    <a:ext uri="{FF2B5EF4-FFF2-40B4-BE49-F238E27FC236}">
                      <a16:creationId xmlns:a16="http://schemas.microsoft.com/office/drawing/2014/main" id="{2AE2D275-6825-4552-9755-5C00FF901985}"/>
                    </a:ext>
                  </a:extLst>
                </p:cNvPr>
                <p:cNvSpPr/>
                <p:nvPr/>
              </p:nvSpPr>
              <p:spPr>
                <a:xfrm>
                  <a:off x="228081"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grpSp>
          <p:grpSp>
            <p:nvGrpSpPr>
              <p:cNvPr id="1058" name="Group 9">
                <a:extLst>
                  <a:ext uri="{FF2B5EF4-FFF2-40B4-BE49-F238E27FC236}">
                    <a16:creationId xmlns:a16="http://schemas.microsoft.com/office/drawing/2014/main" id="{853A144E-B215-4097-9CB5-39989C21D0EE}"/>
                  </a:ext>
                </a:extLst>
              </p:cNvPr>
              <p:cNvGrpSpPr>
                <a:grpSpLocks/>
              </p:cNvGrpSpPr>
              <p:nvPr/>
            </p:nvGrpSpPr>
            <p:grpSpPr bwMode="auto">
              <a:xfrm rot="10800000">
                <a:off x="6629400" y="0"/>
                <a:ext cx="2514600" cy="6858000"/>
                <a:chOff x="0" y="0"/>
                <a:chExt cx="2514600" cy="6858000"/>
              </a:xfrm>
            </p:grpSpPr>
            <p:sp>
              <p:nvSpPr>
                <p:cNvPr id="107" name="Rectangle 106">
                  <a:extLst>
                    <a:ext uri="{FF2B5EF4-FFF2-40B4-BE49-F238E27FC236}">
                      <a16:creationId xmlns:a16="http://schemas.microsoft.com/office/drawing/2014/main" id="{0C2E4E32-DE0D-4139-BEC2-364D0E8E558D}"/>
                    </a:ext>
                  </a:extLst>
                </p:cNvPr>
                <p:cNvSpPr/>
                <p:nvPr/>
              </p:nvSpPr>
              <p:spPr>
                <a:xfrm>
                  <a:off x="914785"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08" name="Rectangle 107">
                  <a:extLst>
                    <a:ext uri="{FF2B5EF4-FFF2-40B4-BE49-F238E27FC236}">
                      <a16:creationId xmlns:a16="http://schemas.microsoft.com/office/drawing/2014/main" id="{22F3A541-CB0A-4BA7-A7FF-A9C273E4924C}"/>
                    </a:ext>
                  </a:extLst>
                </p:cNvPr>
                <p:cNvSpPr/>
                <p:nvPr/>
              </p:nvSpPr>
              <p:spPr>
                <a:xfrm>
                  <a:off x="445"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09" name="Rectangle 108">
                  <a:extLst>
                    <a:ext uri="{FF2B5EF4-FFF2-40B4-BE49-F238E27FC236}">
                      <a16:creationId xmlns:a16="http://schemas.microsoft.com/office/drawing/2014/main" id="{A57D80E1-4364-4DF0-8D66-4634D2F0EB9F}"/>
                    </a:ext>
                  </a:extLst>
                </p:cNvPr>
                <p:cNvSpPr/>
                <p:nvPr/>
              </p:nvSpPr>
              <p:spPr>
                <a:xfrm>
                  <a:off x="229030"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grpSp>
          <p:sp>
            <p:nvSpPr>
              <p:cNvPr id="104" name="Rectangle 103">
                <a:extLst>
                  <a:ext uri="{FF2B5EF4-FFF2-40B4-BE49-F238E27FC236}">
                    <a16:creationId xmlns:a16="http://schemas.microsoft.com/office/drawing/2014/main" id="{CDAF2FCB-7240-4E66-8BEC-B74DEBEF9A0A}"/>
                  </a:ext>
                </a:extLst>
              </p:cNvPr>
              <p:cNvSpPr/>
              <p:nvPr/>
            </p:nvSpPr>
            <p:spPr>
              <a:xfrm>
                <a:off x="3809907" y="0"/>
                <a:ext cx="281921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05" name="Rectangle 104">
                <a:extLst>
                  <a:ext uri="{FF2B5EF4-FFF2-40B4-BE49-F238E27FC236}">
                    <a16:creationId xmlns:a16="http://schemas.microsoft.com/office/drawing/2014/main" id="{CC16E5EE-C3F1-47C2-8D36-97D53D913663}"/>
                  </a:ext>
                </a:extLst>
              </p:cNvPr>
              <p:cNvSpPr/>
              <p:nvPr/>
            </p:nvSpPr>
            <p:spPr>
              <a:xfrm>
                <a:off x="2895568"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06" name="Rectangle 105">
                <a:extLst>
                  <a:ext uri="{FF2B5EF4-FFF2-40B4-BE49-F238E27FC236}">
                    <a16:creationId xmlns:a16="http://schemas.microsoft.com/office/drawing/2014/main" id="{CA7E361C-5895-4B34-AE9D-F17B4EA8D259}"/>
                  </a:ext>
                </a:extLst>
              </p:cNvPr>
              <p:cNvSpPr/>
              <p:nvPr/>
            </p:nvSpPr>
            <p:spPr>
              <a:xfrm>
                <a:off x="3124153"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grpSp>
        <p:sp>
          <p:nvSpPr>
            <p:cNvPr id="44" name="Freeform 43">
              <a:extLst>
                <a:ext uri="{FF2B5EF4-FFF2-40B4-BE49-F238E27FC236}">
                  <a16:creationId xmlns:a16="http://schemas.microsoft.com/office/drawing/2014/main" id="{87B23597-A00C-461F-909A-7D801B116CFD}"/>
                </a:ext>
              </a:extLst>
            </p:cNvPr>
            <p:cNvSpPr/>
            <p:nvPr/>
          </p:nvSpPr>
          <p:spPr>
            <a:xfrm>
              <a:off x="-12540" y="5035550"/>
              <a:ext cx="9144983" cy="1174750"/>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US"/>
            </a:p>
          </p:txBody>
        </p:sp>
        <p:sp>
          <p:nvSpPr>
            <p:cNvPr id="45" name="Freeform 44">
              <a:extLst>
                <a:ext uri="{FF2B5EF4-FFF2-40B4-BE49-F238E27FC236}">
                  <a16:creationId xmlns:a16="http://schemas.microsoft.com/office/drawing/2014/main" id="{88F04AFA-1AF2-4F0A-8B27-4F07B0612483}"/>
                </a:ext>
              </a:extLst>
            </p:cNvPr>
            <p:cNvSpPr/>
            <p:nvPr/>
          </p:nvSpPr>
          <p:spPr>
            <a:xfrm>
              <a:off x="-12540" y="3467100"/>
              <a:ext cx="9144983" cy="890588"/>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US"/>
            </a:p>
          </p:txBody>
        </p:sp>
        <p:sp>
          <p:nvSpPr>
            <p:cNvPr id="46" name="Freeform 45">
              <a:extLst>
                <a:ext uri="{FF2B5EF4-FFF2-40B4-BE49-F238E27FC236}">
                  <a16:creationId xmlns:a16="http://schemas.microsoft.com/office/drawing/2014/main" id="{C7C436F4-1F1F-4F96-9E36-3BD7835FFCDE}"/>
                </a:ext>
              </a:extLst>
            </p:cNvPr>
            <p:cNvSpPr/>
            <p:nvPr/>
          </p:nvSpPr>
          <p:spPr>
            <a:xfrm>
              <a:off x="-23653" y="5640388"/>
              <a:ext cx="3004940" cy="1211262"/>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US"/>
            </a:p>
          </p:txBody>
        </p:sp>
        <p:sp>
          <p:nvSpPr>
            <p:cNvPr id="47" name="Freeform 46">
              <a:extLst>
                <a:ext uri="{FF2B5EF4-FFF2-40B4-BE49-F238E27FC236}">
                  <a16:creationId xmlns:a16="http://schemas.microsoft.com/office/drawing/2014/main" id="{4BF5EA0F-A1C8-4D09-A712-5FD3542A2C7F}"/>
                </a:ext>
              </a:extLst>
            </p:cNvPr>
            <p:cNvSpPr/>
            <p:nvPr/>
          </p:nvSpPr>
          <p:spPr>
            <a:xfrm>
              <a:off x="-12540" y="5284788"/>
              <a:ext cx="9144983" cy="1477962"/>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US"/>
            </a:p>
          </p:txBody>
        </p:sp>
        <p:sp>
          <p:nvSpPr>
            <p:cNvPr id="49" name="Freeform 48">
              <a:extLst>
                <a:ext uri="{FF2B5EF4-FFF2-40B4-BE49-F238E27FC236}">
                  <a16:creationId xmlns:a16="http://schemas.microsoft.com/office/drawing/2014/main" id="{12AF8B5E-73D9-42FD-9A5A-2C6EE979B1B3}"/>
                </a:ext>
              </a:extLst>
            </p:cNvPr>
            <p:cNvSpPr/>
            <p:nvPr/>
          </p:nvSpPr>
          <p:spPr>
            <a:xfrm>
              <a:off x="2136793" y="5132388"/>
              <a:ext cx="6982951" cy="171926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US"/>
            </a:p>
          </p:txBody>
        </p:sp>
        <p:sp>
          <p:nvSpPr>
            <p:cNvPr id="50" name="Hexagon 49">
              <a:extLst>
                <a:ext uri="{FF2B5EF4-FFF2-40B4-BE49-F238E27FC236}">
                  <a16:creationId xmlns:a16="http://schemas.microsoft.com/office/drawing/2014/main" id="{37EFA312-7CB0-4D70-8A0D-942C390008FE}"/>
                </a:ext>
              </a:extLst>
            </p:cNvPr>
            <p:cNvSpPr/>
            <p:nvPr/>
          </p:nvSpPr>
          <p:spPr>
            <a:xfrm rot="1800000">
              <a:off x="2995573" y="2859088"/>
              <a:ext cx="1601682" cy="1389062"/>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51" name="Hexagon 50">
              <a:extLst>
                <a:ext uri="{FF2B5EF4-FFF2-40B4-BE49-F238E27FC236}">
                  <a16:creationId xmlns:a16="http://schemas.microsoft.com/office/drawing/2014/main" id="{C9C3D644-9C5E-4CBC-BDD6-745AF7C3C7FE}"/>
                </a:ext>
              </a:extLst>
            </p:cNvPr>
            <p:cNvSpPr/>
            <p:nvPr/>
          </p:nvSpPr>
          <p:spPr>
            <a:xfrm rot="1800000">
              <a:off x="3719425" y="4125913"/>
              <a:ext cx="1601682"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52" name="Hexagon 51">
              <a:extLst>
                <a:ext uri="{FF2B5EF4-FFF2-40B4-BE49-F238E27FC236}">
                  <a16:creationId xmlns:a16="http://schemas.microsoft.com/office/drawing/2014/main" id="{8EB1BA8C-83EB-44E3-8D24-11FBB95BC40C}"/>
                </a:ext>
              </a:extLst>
            </p:cNvPr>
            <p:cNvSpPr/>
            <p:nvPr/>
          </p:nvSpPr>
          <p:spPr>
            <a:xfrm rot="1800000">
              <a:off x="3728949" y="1592263"/>
              <a:ext cx="1601682"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53" name="Hexagon 52">
              <a:extLst>
                <a:ext uri="{FF2B5EF4-FFF2-40B4-BE49-F238E27FC236}">
                  <a16:creationId xmlns:a16="http://schemas.microsoft.com/office/drawing/2014/main" id="{1B916C58-DE72-4CB0-ACD1-3018D03BC670}"/>
                </a:ext>
              </a:extLst>
            </p:cNvPr>
            <p:cNvSpPr/>
            <p:nvPr/>
          </p:nvSpPr>
          <p:spPr>
            <a:xfrm rot="1800000">
              <a:off x="2976524" y="325438"/>
              <a:ext cx="1601682" cy="1389062"/>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54" name="Hexagon 53">
              <a:extLst>
                <a:ext uri="{FF2B5EF4-FFF2-40B4-BE49-F238E27FC236}">
                  <a16:creationId xmlns:a16="http://schemas.microsoft.com/office/drawing/2014/main" id="{4F8423C5-07E0-4656-B52A-12035C83DB52}"/>
                </a:ext>
              </a:extLst>
            </p:cNvPr>
            <p:cNvSpPr/>
            <p:nvPr/>
          </p:nvSpPr>
          <p:spPr>
            <a:xfrm rot="1800000">
              <a:off x="4462326" y="5383213"/>
              <a:ext cx="1601682" cy="1389062"/>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55" name="Freeform 54">
              <a:extLst>
                <a:ext uri="{FF2B5EF4-FFF2-40B4-BE49-F238E27FC236}">
                  <a16:creationId xmlns:a16="http://schemas.microsoft.com/office/drawing/2014/main" id="{8DCFEA72-BF63-4500-BFAC-41C1238AB54D}"/>
                </a:ext>
              </a:extLst>
            </p:cNvPr>
            <p:cNvSpPr/>
            <p:nvPr/>
          </p:nvSpPr>
          <p:spPr>
            <a:xfrm rot="1800000">
              <a:off x="-382404" y="4202113"/>
              <a:ext cx="1261980" cy="1387475"/>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56" name="Hexagon 55">
              <a:extLst>
                <a:ext uri="{FF2B5EF4-FFF2-40B4-BE49-F238E27FC236}">
                  <a16:creationId xmlns:a16="http://schemas.microsoft.com/office/drawing/2014/main" id="{D5FB7728-F915-4C40-9E2C-A8311340D36F}"/>
                </a:ext>
              </a:extLst>
            </p:cNvPr>
            <p:cNvSpPr/>
            <p:nvPr/>
          </p:nvSpPr>
          <p:spPr>
            <a:xfrm rot="1800000">
              <a:off x="23969" y="5402263"/>
              <a:ext cx="1601682"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57" name="Hexagon 56">
              <a:extLst>
                <a:ext uri="{FF2B5EF4-FFF2-40B4-BE49-F238E27FC236}">
                  <a16:creationId xmlns:a16="http://schemas.microsoft.com/office/drawing/2014/main" id="{F584932E-F90C-4FB1-8307-294D2027F0B8}"/>
                </a:ext>
              </a:extLst>
            </p:cNvPr>
            <p:cNvSpPr/>
            <p:nvPr/>
          </p:nvSpPr>
          <p:spPr>
            <a:xfrm rot="1800000">
              <a:off x="52542" y="2849563"/>
              <a:ext cx="1601682"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58" name="Hexagon 57">
              <a:extLst>
                <a:ext uri="{FF2B5EF4-FFF2-40B4-BE49-F238E27FC236}">
                  <a16:creationId xmlns:a16="http://schemas.microsoft.com/office/drawing/2014/main" id="{F693AD8B-F4F6-4845-9B2E-C253BBB79BA1}"/>
                </a:ext>
              </a:extLst>
            </p:cNvPr>
            <p:cNvSpPr/>
            <p:nvPr/>
          </p:nvSpPr>
          <p:spPr>
            <a:xfrm rot="1800000">
              <a:off x="776394" y="4125913"/>
              <a:ext cx="1601682"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59" name="Hexagon 58">
              <a:extLst>
                <a:ext uri="{FF2B5EF4-FFF2-40B4-BE49-F238E27FC236}">
                  <a16:creationId xmlns:a16="http://schemas.microsoft.com/office/drawing/2014/main" id="{07DE1AD0-9524-4106-8DF8-D9A4FF04AD89}"/>
                </a:ext>
              </a:extLst>
            </p:cNvPr>
            <p:cNvSpPr/>
            <p:nvPr/>
          </p:nvSpPr>
          <p:spPr>
            <a:xfrm rot="1800000">
              <a:off x="1509771" y="5411788"/>
              <a:ext cx="1601682"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60" name="Hexagon 59">
              <a:extLst>
                <a:ext uri="{FF2B5EF4-FFF2-40B4-BE49-F238E27FC236}">
                  <a16:creationId xmlns:a16="http://schemas.microsoft.com/office/drawing/2014/main" id="{F326AB93-97AB-4DDA-A763-64A2B1D16420}"/>
                </a:ext>
              </a:extLst>
            </p:cNvPr>
            <p:cNvSpPr/>
            <p:nvPr/>
          </p:nvSpPr>
          <p:spPr>
            <a:xfrm rot="1800000">
              <a:off x="1528820" y="2859088"/>
              <a:ext cx="1601682"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95" name="Hexagon 94">
              <a:extLst>
                <a:ext uri="{FF2B5EF4-FFF2-40B4-BE49-F238E27FC236}">
                  <a16:creationId xmlns:a16="http://schemas.microsoft.com/office/drawing/2014/main" id="{75B1DBA0-2B17-4E5F-99A0-4C88EB11E577}"/>
                </a:ext>
              </a:extLst>
            </p:cNvPr>
            <p:cNvSpPr/>
            <p:nvPr/>
          </p:nvSpPr>
          <p:spPr>
            <a:xfrm rot="1800000">
              <a:off x="795443" y="1563688"/>
              <a:ext cx="1601682"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96" name="Hexagon 95">
              <a:extLst>
                <a:ext uri="{FF2B5EF4-FFF2-40B4-BE49-F238E27FC236}">
                  <a16:creationId xmlns:a16="http://schemas.microsoft.com/office/drawing/2014/main" id="{FB0FB81D-442A-4C80-A580-2E0CAE79F72E}"/>
                </a:ext>
              </a:extLst>
            </p:cNvPr>
            <p:cNvSpPr/>
            <p:nvPr/>
          </p:nvSpPr>
          <p:spPr>
            <a:xfrm rot="1800000">
              <a:off x="6806909" y="4144963"/>
              <a:ext cx="1600094" cy="1389062"/>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97" name="Hexagon 96">
              <a:extLst>
                <a:ext uri="{FF2B5EF4-FFF2-40B4-BE49-F238E27FC236}">
                  <a16:creationId xmlns:a16="http://schemas.microsoft.com/office/drawing/2014/main" id="{E1AD1F76-A7D1-44D6-9F65-28B07230404D}"/>
                </a:ext>
              </a:extLst>
            </p:cNvPr>
            <p:cNvSpPr/>
            <p:nvPr/>
          </p:nvSpPr>
          <p:spPr>
            <a:xfrm rot="1800000">
              <a:off x="7549810" y="5421313"/>
              <a:ext cx="1600094"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98" name="Hexagon 97">
              <a:extLst>
                <a:ext uri="{FF2B5EF4-FFF2-40B4-BE49-F238E27FC236}">
                  <a16:creationId xmlns:a16="http://schemas.microsoft.com/office/drawing/2014/main" id="{9B473641-EC35-46BC-A8C1-8C41414521EE}"/>
                </a:ext>
              </a:extLst>
            </p:cNvPr>
            <p:cNvSpPr/>
            <p:nvPr/>
          </p:nvSpPr>
          <p:spPr>
            <a:xfrm rot="1800000">
              <a:off x="7549810" y="2868613"/>
              <a:ext cx="1600094"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99" name="Freeform 98">
              <a:extLst>
                <a:ext uri="{FF2B5EF4-FFF2-40B4-BE49-F238E27FC236}">
                  <a16:creationId xmlns:a16="http://schemas.microsoft.com/office/drawing/2014/main" id="{620B9551-D44E-486B-AF44-69398FD00B71}"/>
                </a:ext>
              </a:extLst>
            </p:cNvPr>
            <p:cNvSpPr/>
            <p:nvPr/>
          </p:nvSpPr>
          <p:spPr>
            <a:xfrm rot="1800000">
              <a:off x="8306997" y="4056063"/>
              <a:ext cx="1242931" cy="1387475"/>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00" name="Freeform 99">
              <a:extLst>
                <a:ext uri="{FF2B5EF4-FFF2-40B4-BE49-F238E27FC236}">
                  <a16:creationId xmlns:a16="http://schemas.microsoft.com/office/drawing/2014/main" id="{85EFA374-F59B-449E-BD4E-B2F66FAAE81F}"/>
                </a:ext>
              </a:extLst>
            </p:cNvPr>
            <p:cNvSpPr/>
            <p:nvPr/>
          </p:nvSpPr>
          <p:spPr>
            <a:xfrm rot="1800000">
              <a:off x="8306997" y="1511300"/>
              <a:ext cx="1241343" cy="1389063"/>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grpSp>
      <p:sp>
        <p:nvSpPr>
          <p:cNvPr id="66" name="Rectangle 65">
            <a:extLst>
              <a:ext uri="{FF2B5EF4-FFF2-40B4-BE49-F238E27FC236}">
                <a16:creationId xmlns:a16="http://schemas.microsoft.com/office/drawing/2014/main" id="{EF97AD58-0E0E-429C-A1AD-50E1FA03EECF}"/>
              </a:ext>
            </a:extLst>
          </p:cNvPr>
          <p:cNvSpPr/>
          <p:nvPr/>
        </p:nvSpPr>
        <p:spPr>
          <a:xfrm>
            <a:off x="457200" y="333375"/>
            <a:ext cx="8229600" cy="6186488"/>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028" name="Title Placeholder 1">
            <a:extLst>
              <a:ext uri="{FF2B5EF4-FFF2-40B4-BE49-F238E27FC236}">
                <a16:creationId xmlns:a16="http://schemas.microsoft.com/office/drawing/2014/main" id="{1D96B2E6-343D-46D7-BB1F-34CB791E3290}"/>
              </a:ext>
            </a:extLst>
          </p:cNvPr>
          <p:cNvSpPr>
            <a:spLocks noGrp="1"/>
          </p:cNvSpPr>
          <p:nvPr>
            <p:ph type="title"/>
          </p:nvPr>
        </p:nvSpPr>
        <p:spPr bwMode="auto">
          <a:xfrm>
            <a:off x="1042988" y="1027113"/>
            <a:ext cx="7024687"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029" name="Text Placeholder 2">
            <a:extLst>
              <a:ext uri="{FF2B5EF4-FFF2-40B4-BE49-F238E27FC236}">
                <a16:creationId xmlns:a16="http://schemas.microsoft.com/office/drawing/2014/main" id="{9FBDDBC8-5599-46B5-AB4F-EDD8040F3D07}"/>
              </a:ext>
            </a:extLst>
          </p:cNvPr>
          <p:cNvSpPr>
            <a:spLocks noGrp="1"/>
          </p:cNvSpPr>
          <p:nvPr>
            <p:ph type="body" idx="1"/>
          </p:nvPr>
        </p:nvSpPr>
        <p:spPr bwMode="auto">
          <a:xfrm>
            <a:off x="1042988" y="2324100"/>
            <a:ext cx="6777037" cy="350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 name="Footer Placeholder 4">
            <a:extLst>
              <a:ext uri="{FF2B5EF4-FFF2-40B4-BE49-F238E27FC236}">
                <a16:creationId xmlns:a16="http://schemas.microsoft.com/office/drawing/2014/main" id="{C1747D3B-0081-4C70-B690-091F7860A844}"/>
              </a:ext>
            </a:extLst>
          </p:cNvPr>
          <p:cNvSpPr>
            <a:spLocks noGrp="1"/>
          </p:cNvSpPr>
          <p:nvPr>
            <p:ph type="ftr" sz="quarter" idx="3"/>
          </p:nvPr>
        </p:nvSpPr>
        <p:spPr>
          <a:xfrm>
            <a:off x="4641850" y="5851525"/>
            <a:ext cx="3502025" cy="365125"/>
          </a:xfrm>
          <a:prstGeom prst="rect">
            <a:avLst/>
          </a:prstGeom>
        </p:spPr>
        <p:txBody>
          <a:bodyPr vert="horz" lIns="91440" tIns="45720" rIns="91440" bIns="45720" rtlCol="0" anchor="ctr"/>
          <a:lstStyle>
            <a:lvl1pPr algn="r" eaLnBrk="1" hangingPunct="1">
              <a:defRPr sz="1200">
                <a:solidFill>
                  <a:schemeClr val="accent1"/>
                </a:solidFill>
                <a:latin typeface="Arial" charset="0"/>
                <a:cs typeface="Arial" charset="0"/>
              </a:defRPr>
            </a:lvl1pPr>
          </a:lstStyle>
          <a:p>
            <a:pPr>
              <a:defRPr/>
            </a:pPr>
            <a:endParaRPr lang="en-US"/>
          </a:p>
        </p:txBody>
      </p:sp>
      <p:sp>
        <p:nvSpPr>
          <p:cNvPr id="62" name="Slide Number Placeholder 5">
            <a:extLst>
              <a:ext uri="{FF2B5EF4-FFF2-40B4-BE49-F238E27FC236}">
                <a16:creationId xmlns:a16="http://schemas.microsoft.com/office/drawing/2014/main" id="{F2B107EE-22CF-481E-AAEF-39DE3E5D0BD0}"/>
              </a:ext>
            </a:extLst>
          </p:cNvPr>
          <p:cNvSpPr txBox="1">
            <a:spLocks/>
          </p:cNvSpPr>
          <p:nvPr userDrawn="1"/>
        </p:nvSpPr>
        <p:spPr>
          <a:xfrm>
            <a:off x="7986713" y="6124575"/>
            <a:ext cx="641350" cy="365125"/>
          </a:xfrm>
          <a:prstGeom prst="rect">
            <a:avLst/>
          </a:prstGeom>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F2161348-14C9-4C66-B6C1-D97210FFB2A3}" type="slidenum">
              <a:rPr lang="en-US" altLang="en-US">
                <a:solidFill>
                  <a:schemeClr val="accent1"/>
                </a:solidFill>
              </a:rPr>
              <a:pPr eaLnBrk="1" hangingPunct="1"/>
              <a:t>‹#›</a:t>
            </a:fld>
            <a:endParaRPr lang="en-US" altLang="en-US">
              <a:solidFill>
                <a:schemeClr val="accent1"/>
              </a:solidFill>
            </a:endParaRPr>
          </a:p>
        </p:txBody>
      </p:sp>
      <p:pic>
        <p:nvPicPr>
          <p:cNvPr id="1032" name="Picture 126">
            <a:extLst>
              <a:ext uri="{FF2B5EF4-FFF2-40B4-BE49-F238E27FC236}">
                <a16:creationId xmlns:a16="http://schemas.microsoft.com/office/drawing/2014/main" id="{FA977F94-48DD-488A-A100-FCE849717BBB}"/>
              </a:ext>
            </a:extLst>
          </p:cNvPr>
          <p:cNvPicPr>
            <a:picLocks noChangeAspect="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4687888" y="-149225"/>
            <a:ext cx="3255962" cy="1182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121" r:id="rId1"/>
    <p:sldLayoutId id="2147484119" r:id="rId2"/>
    <p:sldLayoutId id="2147484120" r:id="rId3"/>
    <p:sldLayoutId id="2147484122" r:id="rId4"/>
    <p:sldLayoutId id="2147484123" r:id="rId5"/>
    <p:sldLayoutId id="2147484124" r:id="rId6"/>
  </p:sldLayoutIdLst>
  <p:txStyles>
    <p:titleStyle>
      <a:lvl1pPr algn="l" rtl="0" eaLnBrk="0" fontAlgn="base" hangingPunct="0">
        <a:spcBef>
          <a:spcPct val="0"/>
        </a:spcBef>
        <a:spcAft>
          <a:spcPct val="0"/>
        </a:spcAft>
        <a:defRPr sz="4000" kern="1200">
          <a:solidFill>
            <a:schemeClr val="accent1"/>
          </a:solidFill>
          <a:latin typeface="+mj-lt"/>
          <a:ea typeface="+mj-ea"/>
          <a:cs typeface="+mj-cs"/>
        </a:defRPr>
      </a:lvl1pPr>
      <a:lvl2pPr algn="l" rtl="0" eaLnBrk="0" fontAlgn="base" hangingPunct="0">
        <a:spcBef>
          <a:spcPct val="0"/>
        </a:spcBef>
        <a:spcAft>
          <a:spcPct val="0"/>
        </a:spcAft>
        <a:defRPr sz="4000">
          <a:solidFill>
            <a:schemeClr val="accent1"/>
          </a:solidFill>
          <a:latin typeface="Century Gothic" pitchFamily="34" charset="0"/>
        </a:defRPr>
      </a:lvl2pPr>
      <a:lvl3pPr algn="l" rtl="0" eaLnBrk="0" fontAlgn="base" hangingPunct="0">
        <a:spcBef>
          <a:spcPct val="0"/>
        </a:spcBef>
        <a:spcAft>
          <a:spcPct val="0"/>
        </a:spcAft>
        <a:defRPr sz="4000">
          <a:solidFill>
            <a:schemeClr val="accent1"/>
          </a:solidFill>
          <a:latin typeface="Century Gothic" pitchFamily="34" charset="0"/>
        </a:defRPr>
      </a:lvl3pPr>
      <a:lvl4pPr algn="l" rtl="0" eaLnBrk="0" fontAlgn="base" hangingPunct="0">
        <a:spcBef>
          <a:spcPct val="0"/>
        </a:spcBef>
        <a:spcAft>
          <a:spcPct val="0"/>
        </a:spcAft>
        <a:defRPr sz="4000">
          <a:solidFill>
            <a:schemeClr val="accent1"/>
          </a:solidFill>
          <a:latin typeface="Century Gothic" pitchFamily="34" charset="0"/>
        </a:defRPr>
      </a:lvl4pPr>
      <a:lvl5pPr algn="l" rtl="0" eaLnBrk="0" fontAlgn="base" hangingPunct="0">
        <a:spcBef>
          <a:spcPct val="0"/>
        </a:spcBef>
        <a:spcAft>
          <a:spcPct val="0"/>
        </a:spcAft>
        <a:defRPr sz="4000">
          <a:solidFill>
            <a:schemeClr val="accent1"/>
          </a:solidFill>
          <a:latin typeface="Century Gothic"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3050" algn="l" rtl="0" eaLnBrk="0" fontAlgn="base" hangingPunct="0">
        <a:spcBef>
          <a:spcPct val="20000"/>
        </a:spcBef>
        <a:spcAft>
          <a:spcPct val="0"/>
        </a:spcAft>
        <a:buClr>
          <a:schemeClr val="accent1"/>
        </a:buClr>
        <a:buSzPct val="76000"/>
        <a:buFont typeface="Wingdings 2" panose="05020102010507070707" pitchFamily="18" charset="2"/>
        <a:buChar char=""/>
        <a:defRPr sz="2400" kern="1200">
          <a:solidFill>
            <a:schemeClr val="tx2"/>
          </a:solidFill>
          <a:latin typeface="+mn-lt"/>
          <a:ea typeface="+mn-ea"/>
          <a:cs typeface="+mn-cs"/>
        </a:defRPr>
      </a:lvl1pPr>
      <a:lvl2pPr marL="639763" indent="-273050" algn="l" rtl="0" eaLnBrk="0" fontAlgn="base" hangingPunct="0">
        <a:spcBef>
          <a:spcPct val="20000"/>
        </a:spcBef>
        <a:spcAft>
          <a:spcPct val="0"/>
        </a:spcAft>
        <a:buClr>
          <a:schemeClr val="accent1"/>
        </a:buClr>
        <a:buSzPct val="76000"/>
        <a:buFont typeface="Wingdings 2" panose="05020102010507070707" pitchFamily="18" charset="2"/>
        <a:buChar char=""/>
        <a:defRPr sz="2200" kern="1200">
          <a:solidFill>
            <a:schemeClr val="tx2"/>
          </a:solidFill>
          <a:latin typeface="+mn-lt"/>
          <a:ea typeface="+mn-ea"/>
          <a:cs typeface="+mn-cs"/>
        </a:defRPr>
      </a:lvl2pPr>
      <a:lvl3pPr marL="914400" indent="-228600" algn="l" rtl="0" eaLnBrk="0" fontAlgn="base" hangingPunct="0">
        <a:spcBef>
          <a:spcPct val="20000"/>
        </a:spcBef>
        <a:spcAft>
          <a:spcPct val="0"/>
        </a:spcAft>
        <a:buClr>
          <a:schemeClr val="accent1"/>
        </a:buClr>
        <a:buSzPct val="76000"/>
        <a:buFont typeface="Wingdings 2" panose="05020102010507070707" pitchFamily="18" charset="2"/>
        <a:buChar char=""/>
        <a:defRPr sz="2000" kern="1200">
          <a:solidFill>
            <a:schemeClr val="tx2"/>
          </a:solidFill>
          <a:latin typeface="+mn-lt"/>
          <a:ea typeface="+mn-ea"/>
          <a:cs typeface="+mn-cs"/>
        </a:defRPr>
      </a:lvl3pPr>
      <a:lvl4pPr marL="1123950" indent="-228600" algn="l" rtl="0" eaLnBrk="0" fontAlgn="base" hangingPunct="0">
        <a:spcBef>
          <a:spcPct val="20000"/>
        </a:spcBef>
        <a:spcAft>
          <a:spcPct val="0"/>
        </a:spcAft>
        <a:buClr>
          <a:schemeClr val="accent1"/>
        </a:buClr>
        <a:buSzPct val="76000"/>
        <a:buFont typeface="Wingdings 2" panose="05020102010507070707" pitchFamily="18" charset="2"/>
        <a:buChar char=""/>
        <a:defRPr kern="1200">
          <a:solidFill>
            <a:schemeClr val="tx2"/>
          </a:solidFill>
          <a:latin typeface="+mn-lt"/>
          <a:ea typeface="+mn-ea"/>
          <a:cs typeface="+mn-cs"/>
        </a:defRPr>
      </a:lvl4pPr>
      <a:lvl5pPr marL="1325563" indent="-228600" algn="l" rtl="0" eaLnBrk="0" fontAlgn="base" hangingPunct="0">
        <a:spcBef>
          <a:spcPct val="20000"/>
        </a:spcBef>
        <a:spcAft>
          <a:spcPct val="0"/>
        </a:spcAft>
        <a:buClr>
          <a:schemeClr val="accent1"/>
        </a:buClr>
        <a:buSzPct val="76000"/>
        <a:buFont typeface="Wingdings 2" panose="05020102010507070707" pitchFamily="18" charset="2"/>
        <a:buChar char=""/>
        <a:defRPr sz="1600" kern="120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customXml" Target="../ink/ink3.xml"/><Relationship Id="rId13" Type="http://schemas.openxmlformats.org/officeDocument/2006/relationships/customXml" Target="../ink/ink5.xml"/><Relationship Id="rId18" Type="http://schemas.openxmlformats.org/officeDocument/2006/relationships/image" Target="../media/image17.png"/><Relationship Id="rId3" Type="http://schemas.openxmlformats.org/officeDocument/2006/relationships/image" Target="../media/image9.png"/><Relationship Id="rId7" Type="http://schemas.openxmlformats.org/officeDocument/2006/relationships/image" Target="../media/image11.png"/><Relationship Id="rId12" Type="http://schemas.openxmlformats.org/officeDocument/2006/relationships/image" Target="../media/image14.png"/><Relationship Id="rId17" Type="http://schemas.openxmlformats.org/officeDocument/2006/relationships/customXml" Target="../ink/ink7.xml"/><Relationship Id="rId2" Type="http://schemas.openxmlformats.org/officeDocument/2006/relationships/image" Target="../media/image8.png"/><Relationship Id="rId16" Type="http://schemas.openxmlformats.org/officeDocument/2006/relationships/image" Target="../media/image16.png"/><Relationship Id="rId1" Type="http://schemas.openxmlformats.org/officeDocument/2006/relationships/slideLayout" Target="../slideLayouts/slideLayout6.xml"/><Relationship Id="rId6" Type="http://schemas.openxmlformats.org/officeDocument/2006/relationships/customXml" Target="../ink/ink2.xml"/><Relationship Id="rId11" Type="http://schemas.openxmlformats.org/officeDocument/2006/relationships/image" Target="../media/image13.png"/><Relationship Id="rId5" Type="http://schemas.openxmlformats.org/officeDocument/2006/relationships/image" Target="../media/image10.png"/><Relationship Id="rId15" Type="http://schemas.openxmlformats.org/officeDocument/2006/relationships/customXml" Target="../ink/ink6.xml"/><Relationship Id="rId10" Type="http://schemas.openxmlformats.org/officeDocument/2006/relationships/customXml" Target="../ink/ink4.xml"/><Relationship Id="rId4" Type="http://schemas.openxmlformats.org/officeDocument/2006/relationships/customXml" Target="../ink/ink1.xml"/><Relationship Id="rId9" Type="http://schemas.openxmlformats.org/officeDocument/2006/relationships/image" Target="../media/image12.png"/><Relationship Id="rId1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hyperlink" Target="https://discover.hubpages.com/technology/Military-Excited-About-Shrimps-Fists-of-Death" TargetMode="External"/><Relationship Id="rId2" Type="http://schemas.openxmlformats.org/officeDocument/2006/relationships/hyperlink" Target="https://www.youtube.com/watch?v=Rxjm-ueSrwc" TargetMode="External"/><Relationship Id="rId1" Type="http://schemas.openxmlformats.org/officeDocument/2006/relationships/slideLayout" Target="../slideLayouts/slideLayout2.xml"/><Relationship Id="rId5" Type="http://schemas.openxmlformats.org/officeDocument/2006/relationships/hyperlink" Target="https://freesvg.org/shrimp-with-boxing-gloves-vector-drawing" TargetMode="External"/><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8" Type="http://schemas.openxmlformats.org/officeDocument/2006/relationships/customXml" Target="../ink/ink8.xml"/><Relationship Id="rId3" Type="http://schemas.openxmlformats.org/officeDocument/2006/relationships/hyperlink" Target="https://www.ecfr.gov/current/title-2/part-200/appendix-Appendix%20XII%20to%20Part%20200" TargetMode="External"/><Relationship Id="rId7" Type="http://schemas.openxmlformats.org/officeDocument/2006/relationships/hyperlink" Target="https://www.govinfo.gov/link/uscode/41/2313" TargetMode="External"/><Relationship Id="rId12" Type="http://schemas.openxmlformats.org/officeDocument/2006/relationships/customXml" Target="../ink/ink10.xml"/><Relationship Id="rId2" Type="http://schemas.openxmlformats.org/officeDocument/2006/relationships/hyperlink" Target="https://www.govinfo.gov/link/uscode/31/3729" TargetMode="External"/><Relationship Id="rId1" Type="http://schemas.openxmlformats.org/officeDocument/2006/relationships/slideLayout" Target="../slideLayouts/slideLayout5.xml"/><Relationship Id="rId6" Type="http://schemas.openxmlformats.org/officeDocument/2006/relationships/hyperlink" Target="https://www.govinfo.gov/link/uscode/31/3321" TargetMode="External"/><Relationship Id="rId11" Type="http://schemas.openxmlformats.org/officeDocument/2006/relationships/image" Target="../media/image22.png"/><Relationship Id="rId5" Type="http://schemas.openxmlformats.org/officeDocument/2006/relationships/hyperlink" Target="https://www.ecfr.gov/current/title-2/part-180" TargetMode="External"/><Relationship Id="rId10" Type="http://schemas.openxmlformats.org/officeDocument/2006/relationships/customXml" Target="../ink/ink9.xml"/><Relationship Id="rId4" Type="http://schemas.openxmlformats.org/officeDocument/2006/relationships/hyperlink" Target="https://www.ecfr.gov/current/title-2/section-200.339" TargetMode="External"/><Relationship Id="rId9" Type="http://schemas.openxmlformats.org/officeDocument/2006/relationships/image" Target="../media/image210.png"/></Relationships>
</file>

<file path=ppt/slides/_rels/slide16.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28.png"/><Relationship Id="rId3" Type="http://schemas.openxmlformats.org/officeDocument/2006/relationships/customXml" Target="../ink/ink11.xml"/><Relationship Id="rId7" Type="http://schemas.openxmlformats.org/officeDocument/2006/relationships/customXml" Target="../ink/ink13.xml"/><Relationship Id="rId12" Type="http://schemas.openxmlformats.org/officeDocument/2006/relationships/customXml" Target="../ink/ink15.xml"/><Relationship Id="rId17" Type="http://schemas.openxmlformats.org/officeDocument/2006/relationships/image" Target="../media/image30.png"/><Relationship Id="rId2" Type="http://schemas.openxmlformats.org/officeDocument/2006/relationships/notesSlide" Target="../notesSlides/notesSlide2.xml"/><Relationship Id="rId16" Type="http://schemas.openxmlformats.org/officeDocument/2006/relationships/customXml" Target="../ink/ink17.xml"/><Relationship Id="rId1" Type="http://schemas.openxmlformats.org/officeDocument/2006/relationships/slideLayout" Target="../slideLayouts/slideLayout5.xml"/><Relationship Id="rId6" Type="http://schemas.openxmlformats.org/officeDocument/2006/relationships/image" Target="../media/image24.png"/><Relationship Id="rId11" Type="http://schemas.openxmlformats.org/officeDocument/2006/relationships/image" Target="../media/image27.png"/><Relationship Id="rId5" Type="http://schemas.openxmlformats.org/officeDocument/2006/relationships/customXml" Target="../ink/ink12.xml"/><Relationship Id="rId15" Type="http://schemas.openxmlformats.org/officeDocument/2006/relationships/image" Target="../media/image29.png"/><Relationship Id="rId10" Type="http://schemas.openxmlformats.org/officeDocument/2006/relationships/customXml" Target="../ink/ink14.xml"/><Relationship Id="rId4" Type="http://schemas.openxmlformats.org/officeDocument/2006/relationships/image" Target="../media/image23.png"/><Relationship Id="rId9" Type="http://schemas.openxmlformats.org/officeDocument/2006/relationships/image" Target="../media/image26.png"/><Relationship Id="rId14" Type="http://schemas.openxmlformats.org/officeDocument/2006/relationships/customXml" Target="../ink/ink16.xml"/></Relationships>
</file>

<file path=ppt/slides/_rels/slide17.xml.rels><?xml version="1.0" encoding="UTF-8" standalone="yes"?>
<Relationships xmlns="http://schemas.openxmlformats.org/package/2006/relationships"><Relationship Id="rId8" Type="http://schemas.openxmlformats.org/officeDocument/2006/relationships/image" Target="../media/image250.png"/><Relationship Id="rId3" Type="http://schemas.openxmlformats.org/officeDocument/2006/relationships/customXml" Target="../ink/ink18.xml"/><Relationship Id="rId7" Type="http://schemas.openxmlformats.org/officeDocument/2006/relationships/customXml" Target="../ink/ink20.xml"/><Relationship Id="rId2" Type="http://schemas.openxmlformats.org/officeDocument/2006/relationships/image" Target="../media/image22.jpeg"/><Relationship Id="rId1" Type="http://schemas.openxmlformats.org/officeDocument/2006/relationships/slideLayout" Target="../slideLayouts/slideLayout5.xml"/><Relationship Id="rId6" Type="http://schemas.openxmlformats.org/officeDocument/2006/relationships/image" Target="../media/image240.png"/><Relationship Id="rId5" Type="http://schemas.openxmlformats.org/officeDocument/2006/relationships/customXml" Target="../ink/ink19.xml"/><Relationship Id="rId10" Type="http://schemas.openxmlformats.org/officeDocument/2006/relationships/image" Target="../media/image31.png"/><Relationship Id="rId4" Type="http://schemas.openxmlformats.org/officeDocument/2006/relationships/image" Target="../media/image230.png"/><Relationship Id="rId9" Type="http://schemas.openxmlformats.org/officeDocument/2006/relationships/customXml" Target="../ink/ink21.xml"/></Relationships>
</file>

<file path=ppt/slides/_rels/slide18.xml.rels><?xml version="1.0" encoding="UTF-8" standalone="yes"?>
<Relationships xmlns="http://schemas.openxmlformats.org/package/2006/relationships"><Relationship Id="rId3" Type="http://schemas.openxmlformats.org/officeDocument/2006/relationships/customXml" Target="../ink/ink22.xml"/><Relationship Id="rId2" Type="http://schemas.openxmlformats.org/officeDocument/2006/relationships/image" Target="../media/image22.jpeg"/><Relationship Id="rId1" Type="http://schemas.openxmlformats.org/officeDocument/2006/relationships/slideLayout" Target="../slideLayouts/slideLayout5.xml"/><Relationship Id="rId4" Type="http://schemas.openxmlformats.org/officeDocument/2006/relationships/image" Target="../media/image260.png"/></Relationships>
</file>

<file path=ppt/slides/_rels/slide1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ustomXml" Target="../ink/ink23.xml"/><Relationship Id="rId2" Type="http://schemas.openxmlformats.org/officeDocument/2006/relationships/image" Target="../media/image33.png"/><Relationship Id="rId1" Type="http://schemas.openxmlformats.org/officeDocument/2006/relationships/slideLayout" Target="../slideLayouts/slideLayout5.xml"/><Relationship Id="rId6" Type="http://schemas.openxmlformats.org/officeDocument/2006/relationships/image" Target="../media/image300.png"/><Relationship Id="rId5" Type="http://schemas.openxmlformats.org/officeDocument/2006/relationships/customXml" Target="../ink/ink24.xml"/><Relationship Id="rId4" Type="http://schemas.openxmlformats.org/officeDocument/2006/relationships/image" Target="../media/image290.png"/></Relationships>
</file>

<file path=ppt/slides/_rels/slide21.xml.rels><?xml version="1.0" encoding="UTF-8" standalone="yes"?>
<Relationships xmlns="http://schemas.openxmlformats.org/package/2006/relationships"><Relationship Id="rId3" Type="http://schemas.openxmlformats.org/officeDocument/2006/relationships/image" Target="../media/image310.png"/><Relationship Id="rId2" Type="http://schemas.openxmlformats.org/officeDocument/2006/relationships/customXml" Target="../ink/ink25.xml"/><Relationship Id="rId1" Type="http://schemas.openxmlformats.org/officeDocument/2006/relationships/slideLayout" Target="../slideLayouts/slideLayout2.xml"/><Relationship Id="rId5" Type="http://schemas.openxmlformats.org/officeDocument/2006/relationships/image" Target="../media/image320.png"/><Relationship Id="rId4" Type="http://schemas.openxmlformats.org/officeDocument/2006/relationships/customXml" Target="../ink/ink2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oig.hhs.gov/fraud/" TargetMode="External"/><Relationship Id="rId7"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 Id="rId6" Type="http://schemas.openxmlformats.org/officeDocument/2006/relationships/customXml" Target="../ink/ink28.xml"/><Relationship Id="rId5" Type="http://schemas.openxmlformats.org/officeDocument/2006/relationships/image" Target="../media/image340.png"/><Relationship Id="rId4" Type="http://schemas.openxmlformats.org/officeDocument/2006/relationships/customXml" Target="../ink/ink27.xml"/></Relationships>
</file>

<file path=ppt/slides/_rels/slide24.xml.rels><?xml version="1.0" encoding="UTF-8" standalone="yes"?>
<Relationships xmlns="http://schemas.openxmlformats.org/package/2006/relationships"><Relationship Id="rId3" Type="http://schemas.openxmlformats.org/officeDocument/2006/relationships/customXml" Target="../ink/ink29.xm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25.xml.rels><?xml version="1.0" encoding="UTF-8" standalone="yes"?>
<Relationships xmlns="http://schemas.openxmlformats.org/package/2006/relationships"><Relationship Id="rId8" Type="http://schemas.openxmlformats.org/officeDocument/2006/relationships/customXml" Target="../ink/ink32.xml"/><Relationship Id="rId13" Type="http://schemas.openxmlformats.org/officeDocument/2006/relationships/image" Target="../media/image43.png"/><Relationship Id="rId18" Type="http://schemas.openxmlformats.org/officeDocument/2006/relationships/customXml" Target="../ink/ink37.xml"/><Relationship Id="rId26" Type="http://schemas.openxmlformats.org/officeDocument/2006/relationships/customXml" Target="../ink/ink42.xml"/><Relationship Id="rId3" Type="http://schemas.openxmlformats.org/officeDocument/2006/relationships/image" Target="../media/image38.png"/><Relationship Id="rId21" Type="http://schemas.openxmlformats.org/officeDocument/2006/relationships/customXml" Target="../ink/ink39.xml"/><Relationship Id="rId7" Type="http://schemas.openxmlformats.org/officeDocument/2006/relationships/image" Target="../media/image40.png"/><Relationship Id="rId12" Type="http://schemas.openxmlformats.org/officeDocument/2006/relationships/customXml" Target="../ink/ink34.xml"/><Relationship Id="rId17" Type="http://schemas.openxmlformats.org/officeDocument/2006/relationships/image" Target="../media/image45.png"/><Relationship Id="rId25" Type="http://schemas.openxmlformats.org/officeDocument/2006/relationships/image" Target="../media/image48.png"/><Relationship Id="rId2" Type="http://schemas.openxmlformats.org/officeDocument/2006/relationships/image" Target="../media/image37.png"/><Relationship Id="rId16" Type="http://schemas.openxmlformats.org/officeDocument/2006/relationships/customXml" Target="../ink/ink36.xml"/><Relationship Id="rId20" Type="http://schemas.openxmlformats.org/officeDocument/2006/relationships/image" Target="../media/image46.png"/><Relationship Id="rId29" Type="http://schemas.openxmlformats.org/officeDocument/2006/relationships/image" Target="../media/image50.png"/><Relationship Id="rId1" Type="http://schemas.openxmlformats.org/officeDocument/2006/relationships/slideLayout" Target="../slideLayouts/slideLayout2.xml"/><Relationship Id="rId6" Type="http://schemas.openxmlformats.org/officeDocument/2006/relationships/customXml" Target="../ink/ink31.xml"/><Relationship Id="rId11" Type="http://schemas.openxmlformats.org/officeDocument/2006/relationships/image" Target="../media/image42.png"/><Relationship Id="rId24" Type="http://schemas.openxmlformats.org/officeDocument/2006/relationships/customXml" Target="../ink/ink41.xml"/><Relationship Id="rId5" Type="http://schemas.openxmlformats.org/officeDocument/2006/relationships/image" Target="../media/image39.png"/><Relationship Id="rId15" Type="http://schemas.openxmlformats.org/officeDocument/2006/relationships/image" Target="../media/image44.png"/><Relationship Id="rId23" Type="http://schemas.openxmlformats.org/officeDocument/2006/relationships/customXml" Target="../ink/ink40.xml"/><Relationship Id="rId28" Type="http://schemas.openxmlformats.org/officeDocument/2006/relationships/customXml" Target="../ink/ink43.xml"/><Relationship Id="rId10" Type="http://schemas.openxmlformats.org/officeDocument/2006/relationships/customXml" Target="../ink/ink33.xml"/><Relationship Id="rId19" Type="http://schemas.openxmlformats.org/officeDocument/2006/relationships/customXml" Target="../ink/ink38.xml"/><Relationship Id="rId31" Type="http://schemas.openxmlformats.org/officeDocument/2006/relationships/image" Target="../media/image51.png"/><Relationship Id="rId4" Type="http://schemas.openxmlformats.org/officeDocument/2006/relationships/customXml" Target="../ink/ink30.xml"/><Relationship Id="rId9" Type="http://schemas.openxmlformats.org/officeDocument/2006/relationships/image" Target="../media/image41.png"/><Relationship Id="rId14" Type="http://schemas.openxmlformats.org/officeDocument/2006/relationships/customXml" Target="../ink/ink35.xml"/><Relationship Id="rId22" Type="http://schemas.openxmlformats.org/officeDocument/2006/relationships/image" Target="../media/image47.png"/><Relationship Id="rId27" Type="http://schemas.openxmlformats.org/officeDocument/2006/relationships/image" Target="../media/image49.png"/><Relationship Id="rId30" Type="http://schemas.openxmlformats.org/officeDocument/2006/relationships/customXml" Target="../ink/ink44.xml"/></Relationships>
</file>

<file path=ppt/slides/_rels/slide26.xml.rels><?xml version="1.0" encoding="UTF-8" standalone="yes"?>
<Relationships xmlns="http://schemas.openxmlformats.org/package/2006/relationships"><Relationship Id="rId3" Type="http://schemas.openxmlformats.org/officeDocument/2006/relationships/hyperlink" Target="https://www.flickr.com/photos/mharrsch/772124" TargetMode="External"/><Relationship Id="rId2" Type="http://schemas.openxmlformats.org/officeDocument/2006/relationships/image" Target="../media/image39.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thebluediamondgallery.com/tablet/a/audit.html" TargetMode="External"/><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hyperlink" Target="https://courses.lumenlearning.com/boundless-worldhistory/chapter/the-age-of-discovery/" TargetMode="External"/><Relationship Id="rId2" Type="http://schemas.openxmlformats.org/officeDocument/2006/relationships/image" Target="../media/image4.jpe"/><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hyperlink" Target="https://en.wikipedia.org/wiki/Lewis_and_Clark" TargetMode="External"/><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3" Type="http://schemas.openxmlformats.org/officeDocument/2006/relationships/hyperlink" Target="https://www.thebluediamondgallery.com/tablet/c/compliance.html" TargetMode="External"/><Relationship Id="rId2" Type="http://schemas.openxmlformats.org/officeDocument/2006/relationships/image" Target="../media/image7.jp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47000">
              <a:schemeClr val="accent1">
                <a:lumMod val="0"/>
                <a:lumOff val="100000"/>
              </a:schemeClr>
            </a:gs>
            <a:gs pos="100000">
              <a:schemeClr val="accent1">
                <a:lumMod val="100000"/>
              </a:schemeClr>
            </a:gs>
          </a:gsLst>
          <a:path path="rect">
            <a:fillToRect l="50000" t="50000" r="50000" b="50000"/>
          </a:path>
        </a:gradFill>
        <a:effectLst/>
      </p:bgPr>
    </p:bg>
    <p:spTree>
      <p:nvGrpSpPr>
        <p:cNvPr id="1" name=""/>
        <p:cNvGrpSpPr/>
        <p:nvPr/>
      </p:nvGrpSpPr>
      <p:grpSpPr>
        <a:xfrm>
          <a:off x="0" y="0"/>
          <a:ext cx="0" cy="0"/>
          <a:chOff x="0" y="0"/>
          <a:chExt cx="0" cy="0"/>
        </a:xfrm>
      </p:grpSpPr>
      <p:sp>
        <p:nvSpPr>
          <p:cNvPr id="4098" name="Title 5">
            <a:extLst>
              <a:ext uri="{FF2B5EF4-FFF2-40B4-BE49-F238E27FC236}">
                <a16:creationId xmlns:a16="http://schemas.microsoft.com/office/drawing/2014/main" id="{152CB3A2-7B9F-4FED-9B58-438A2AFDF7D2}"/>
              </a:ext>
            </a:extLst>
          </p:cNvPr>
          <p:cNvSpPr>
            <a:spLocks noGrp="1"/>
          </p:cNvSpPr>
          <p:nvPr>
            <p:ph type="ctrTitle"/>
          </p:nvPr>
        </p:nvSpPr>
        <p:spPr>
          <a:xfrm>
            <a:off x="4645818" y="2028243"/>
            <a:ext cx="3319463" cy="2278392"/>
          </a:xfrm>
        </p:spPr>
        <p:txBody>
          <a:bodyPr>
            <a:normAutofit/>
          </a:bodyPr>
          <a:lstStyle/>
          <a:p>
            <a:r>
              <a:rPr lang="en-US" altLang="en-US" sz="2800" dirty="0">
                <a:solidFill>
                  <a:schemeClr val="tx1"/>
                </a:solidFill>
                <a:latin typeface="Britannic Bold" panose="020F0502020204030204" pitchFamily="34" charset="0"/>
              </a:rPr>
              <a:t>Compliance and Audits: Federal and Institutional Perspectives</a:t>
            </a:r>
          </a:p>
        </p:txBody>
      </p:sp>
      <p:sp>
        <p:nvSpPr>
          <p:cNvPr id="4099" name="Subtitle 6">
            <a:extLst>
              <a:ext uri="{FF2B5EF4-FFF2-40B4-BE49-F238E27FC236}">
                <a16:creationId xmlns:a16="http://schemas.microsoft.com/office/drawing/2014/main" id="{B6A5BAF4-78F4-4C91-948B-B69D14917E59}"/>
              </a:ext>
            </a:extLst>
          </p:cNvPr>
          <p:cNvSpPr>
            <a:spLocks noGrp="1"/>
          </p:cNvSpPr>
          <p:nvPr>
            <p:ph type="subTitle" idx="1"/>
          </p:nvPr>
        </p:nvSpPr>
        <p:spPr>
          <a:xfrm>
            <a:off x="4802981" y="1694191"/>
            <a:ext cx="3162300" cy="523219"/>
          </a:xfrm>
        </p:spPr>
        <p:txBody>
          <a:bodyPr/>
          <a:lstStyle/>
          <a:p>
            <a:pPr algn="ctr"/>
            <a:r>
              <a:rPr lang="en-US" altLang="en-US" b="1" dirty="0">
                <a:solidFill>
                  <a:schemeClr val="bg2">
                    <a:lumMod val="90000"/>
                    <a:lumOff val="10000"/>
                  </a:schemeClr>
                </a:solidFill>
              </a:rPr>
              <a:t>Leading Excellence in Research Costing  Practices</a:t>
            </a:r>
          </a:p>
        </p:txBody>
      </p:sp>
      <p:sp>
        <p:nvSpPr>
          <p:cNvPr id="7" name="TextBox 6">
            <a:extLst>
              <a:ext uri="{FF2B5EF4-FFF2-40B4-BE49-F238E27FC236}">
                <a16:creationId xmlns:a16="http://schemas.microsoft.com/office/drawing/2014/main" id="{CAB0DC39-F1F5-4757-BB7E-DF316155B3F3}"/>
              </a:ext>
            </a:extLst>
          </p:cNvPr>
          <p:cNvSpPr txBox="1"/>
          <p:nvPr/>
        </p:nvSpPr>
        <p:spPr>
          <a:xfrm>
            <a:off x="4575174" y="5562600"/>
            <a:ext cx="3654425" cy="523220"/>
          </a:xfrm>
          <a:prstGeom prst="rect">
            <a:avLst/>
          </a:prstGeom>
          <a:noFill/>
        </p:spPr>
        <p:txBody>
          <a:bodyPr wrap="square">
            <a:spAutoFit/>
          </a:bodyPr>
          <a:lstStyle/>
          <a:p>
            <a:pPr algn="ctr" eaLnBrk="1" hangingPunct="1">
              <a:defRPr/>
            </a:pPr>
            <a:r>
              <a:rPr lang="en-US" sz="1400" b="1" dirty="0">
                <a:solidFill>
                  <a:schemeClr val="bg2">
                    <a:lumMod val="90000"/>
                    <a:lumOff val="10000"/>
                  </a:schemeClr>
                </a:solidFill>
                <a:latin typeface="+mn-lt"/>
                <a:cs typeface="Arial" charset="0"/>
              </a:rPr>
              <a:t>General Conference</a:t>
            </a:r>
          </a:p>
          <a:p>
            <a:pPr algn="ctr" eaLnBrk="1" hangingPunct="1">
              <a:defRPr/>
            </a:pPr>
            <a:r>
              <a:rPr lang="en-US" sz="1400" b="1" dirty="0">
                <a:solidFill>
                  <a:schemeClr val="bg2">
                    <a:lumMod val="90000"/>
                    <a:lumOff val="10000"/>
                  </a:schemeClr>
                </a:solidFill>
                <a:latin typeface="+mn-lt"/>
                <a:cs typeface="Arial" charset="0"/>
              </a:rPr>
              <a:t>October 30-November 1, 2024</a:t>
            </a:r>
          </a:p>
        </p:txBody>
      </p:sp>
      <p:sp>
        <p:nvSpPr>
          <p:cNvPr id="3" name="TextBox 2">
            <a:extLst>
              <a:ext uri="{FF2B5EF4-FFF2-40B4-BE49-F238E27FC236}">
                <a16:creationId xmlns:a16="http://schemas.microsoft.com/office/drawing/2014/main" id="{2F41F630-F010-617A-6411-C10AB7F1998B}"/>
              </a:ext>
            </a:extLst>
          </p:cNvPr>
          <p:cNvSpPr txBox="1"/>
          <p:nvPr/>
        </p:nvSpPr>
        <p:spPr>
          <a:xfrm>
            <a:off x="4724399" y="4840643"/>
            <a:ext cx="3319463" cy="923330"/>
          </a:xfrm>
          <a:prstGeom prst="rect">
            <a:avLst/>
          </a:prstGeom>
          <a:noFill/>
        </p:spPr>
        <p:txBody>
          <a:bodyPr wrap="square" rtlCol="0">
            <a:spAutoFit/>
          </a:bodyPr>
          <a:lstStyle/>
          <a:p>
            <a:r>
              <a:rPr lang="en-US" dirty="0">
                <a:latin typeface="Britannic Bold" panose="020B0903060703020204" pitchFamily="34" charset="0"/>
              </a:rPr>
              <a:t>Gil Tran, CPA</a:t>
            </a:r>
          </a:p>
          <a:p>
            <a:r>
              <a:rPr lang="en-US" dirty="0">
                <a:latin typeface="Britannic Bold" panose="020B0903060703020204" pitchFamily="34" charset="0"/>
              </a:rPr>
              <a:t>Attain Partners</a:t>
            </a:r>
          </a:p>
          <a:p>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64F2E3-E6E3-70F3-5EA4-242908286D4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0ADF53F-3B7E-F6A5-BA6C-FD19E834B335}"/>
              </a:ext>
            </a:extLst>
          </p:cNvPr>
          <p:cNvSpPr>
            <a:spLocks noGrp="1"/>
          </p:cNvSpPr>
          <p:nvPr>
            <p:ph type="title" idx="4294967295"/>
          </p:nvPr>
        </p:nvSpPr>
        <p:spPr>
          <a:xfrm>
            <a:off x="903684" y="813387"/>
            <a:ext cx="7886700" cy="994172"/>
          </a:xfrm>
        </p:spPr>
        <p:txBody>
          <a:bodyPr anchor="b">
            <a:normAutofit fontScale="90000"/>
          </a:bodyPr>
          <a:lstStyle/>
          <a:p>
            <a:r>
              <a:rPr lang="en-US" dirty="0"/>
              <a:t>When the Single Audit doesn’t reveal issues</a:t>
            </a:r>
          </a:p>
        </p:txBody>
      </p:sp>
      <p:sp>
        <p:nvSpPr>
          <p:cNvPr id="19" name="Content Placeholder 5">
            <a:extLst>
              <a:ext uri="{FF2B5EF4-FFF2-40B4-BE49-F238E27FC236}">
                <a16:creationId xmlns:a16="http://schemas.microsoft.com/office/drawing/2014/main" id="{D026B53B-198C-13D1-2B09-4BF62B3D6F6A}"/>
              </a:ext>
            </a:extLst>
          </p:cNvPr>
          <p:cNvSpPr>
            <a:spLocks/>
          </p:cNvSpPr>
          <p:nvPr/>
        </p:nvSpPr>
        <p:spPr>
          <a:xfrm>
            <a:off x="628650" y="2226469"/>
            <a:ext cx="3557588" cy="3263504"/>
          </a:xfrm>
          <a:prstGeom prst="rect">
            <a:avLst/>
          </a:prstGeom>
        </p:spPr>
        <p:txBody>
          <a:bodyPr/>
          <a:lstStyle/>
          <a:p>
            <a:endParaRPr lang="en-US"/>
          </a:p>
        </p:txBody>
      </p:sp>
      <p:sp>
        <p:nvSpPr>
          <p:cNvPr id="20" name="Content Placeholder 7">
            <a:extLst>
              <a:ext uri="{FF2B5EF4-FFF2-40B4-BE49-F238E27FC236}">
                <a16:creationId xmlns:a16="http://schemas.microsoft.com/office/drawing/2014/main" id="{A33CAF0E-D393-288D-5223-ED23338A90AC}"/>
              </a:ext>
            </a:extLst>
          </p:cNvPr>
          <p:cNvSpPr>
            <a:spLocks/>
          </p:cNvSpPr>
          <p:nvPr/>
        </p:nvSpPr>
        <p:spPr>
          <a:xfrm>
            <a:off x="4629150" y="2226469"/>
            <a:ext cx="3557588" cy="3263504"/>
          </a:xfrm>
          <a:prstGeom prst="rect">
            <a:avLst/>
          </a:prstGeom>
        </p:spPr>
        <p:txBody>
          <a:bodyPr/>
          <a:lstStyle/>
          <a:p>
            <a:endParaRPr lang="en-US"/>
          </a:p>
        </p:txBody>
      </p:sp>
      <p:pic>
        <p:nvPicPr>
          <p:cNvPr id="23" name="Picture 22">
            <a:extLst>
              <a:ext uri="{FF2B5EF4-FFF2-40B4-BE49-F238E27FC236}">
                <a16:creationId xmlns:a16="http://schemas.microsoft.com/office/drawing/2014/main" id="{A87B406C-4C88-0296-50AA-05DD008ACA6F}"/>
              </a:ext>
            </a:extLst>
          </p:cNvPr>
          <p:cNvPicPr>
            <a:picLocks noChangeAspect="1"/>
          </p:cNvPicPr>
          <p:nvPr/>
        </p:nvPicPr>
        <p:blipFill>
          <a:blip r:embed="rId2"/>
          <a:stretch>
            <a:fillRect/>
          </a:stretch>
        </p:blipFill>
        <p:spPr>
          <a:xfrm>
            <a:off x="628650" y="1940636"/>
            <a:ext cx="3800475" cy="4231564"/>
          </a:xfrm>
          <a:prstGeom prst="rect">
            <a:avLst/>
          </a:prstGeom>
          <a:ln w="25400">
            <a:solidFill>
              <a:srgbClr val="1302F4"/>
            </a:solidFill>
          </a:ln>
        </p:spPr>
      </p:pic>
      <p:pic>
        <p:nvPicPr>
          <p:cNvPr id="26" name="Picture 25">
            <a:extLst>
              <a:ext uri="{FF2B5EF4-FFF2-40B4-BE49-F238E27FC236}">
                <a16:creationId xmlns:a16="http://schemas.microsoft.com/office/drawing/2014/main" id="{98779804-1F26-D86C-A5F2-0423817BF3B1}"/>
              </a:ext>
            </a:extLst>
          </p:cNvPr>
          <p:cNvPicPr>
            <a:picLocks noChangeAspect="1"/>
          </p:cNvPicPr>
          <p:nvPr/>
        </p:nvPicPr>
        <p:blipFill>
          <a:blip r:embed="rId3"/>
          <a:stretch>
            <a:fillRect/>
          </a:stretch>
        </p:blipFill>
        <p:spPr>
          <a:xfrm>
            <a:off x="4543023" y="3667300"/>
            <a:ext cx="4079081" cy="1685925"/>
          </a:xfrm>
          <a:prstGeom prst="rect">
            <a:avLst/>
          </a:prstGeom>
          <a:ln w="25400">
            <a:solidFill>
              <a:srgbClr val="FF0000"/>
            </a:solidFill>
          </a:ln>
        </p:spPr>
      </p:pic>
      <p:sp>
        <p:nvSpPr>
          <p:cNvPr id="28" name="TextBox 27">
            <a:extLst>
              <a:ext uri="{FF2B5EF4-FFF2-40B4-BE49-F238E27FC236}">
                <a16:creationId xmlns:a16="http://schemas.microsoft.com/office/drawing/2014/main" id="{EDADFC17-483C-A4EC-3E82-33F91282450B}"/>
              </a:ext>
            </a:extLst>
          </p:cNvPr>
          <p:cNvSpPr txBox="1"/>
          <p:nvPr/>
        </p:nvSpPr>
        <p:spPr>
          <a:xfrm>
            <a:off x="5103514" y="5514983"/>
            <a:ext cx="2877711" cy="646331"/>
          </a:xfrm>
          <a:prstGeom prst="rect">
            <a:avLst/>
          </a:prstGeom>
          <a:noFill/>
        </p:spPr>
        <p:txBody>
          <a:bodyPr wrap="none" rtlCol="0">
            <a:spAutoFit/>
          </a:bodyPr>
          <a:lstStyle/>
          <a:p>
            <a:r>
              <a:rPr lang="en-US" dirty="0"/>
              <a:t>US Department of Justice </a:t>
            </a:r>
          </a:p>
          <a:p>
            <a:r>
              <a:rPr lang="en-US" dirty="0"/>
              <a:t>– January 4, 2024</a:t>
            </a:r>
          </a:p>
        </p:txBody>
      </p:sp>
      <mc:AlternateContent xmlns:mc="http://schemas.openxmlformats.org/markup-compatibility/2006" xmlns:p14="http://schemas.microsoft.com/office/powerpoint/2010/main">
        <mc:Choice Requires="p14">
          <p:contentPart p14:bwMode="auto" r:id="rId4">
            <p14:nvContentPartPr>
              <p14:cNvPr id="3" name="Ink 2">
                <a:extLst>
                  <a:ext uri="{FF2B5EF4-FFF2-40B4-BE49-F238E27FC236}">
                    <a16:creationId xmlns:a16="http://schemas.microsoft.com/office/drawing/2014/main" id="{797D9A70-D508-1361-86A4-E1F4A17B954C}"/>
                  </a:ext>
                </a:extLst>
              </p14:cNvPr>
              <p14:cNvContentPartPr/>
              <p14:nvPr/>
            </p14:nvContentPartPr>
            <p14:xfrm>
              <a:off x="3580406" y="3384326"/>
              <a:ext cx="590040" cy="285120"/>
            </p14:xfrm>
          </p:contentPart>
        </mc:Choice>
        <mc:Fallback xmlns="">
          <p:pic>
            <p:nvPicPr>
              <p:cNvPr id="3" name="Ink 2">
                <a:extLst>
                  <a:ext uri="{FF2B5EF4-FFF2-40B4-BE49-F238E27FC236}">
                    <a16:creationId xmlns:a16="http://schemas.microsoft.com/office/drawing/2014/main" id="{797D9A70-D508-1361-86A4-E1F4A17B954C}"/>
                  </a:ext>
                </a:extLst>
              </p:cNvPr>
              <p:cNvPicPr/>
              <p:nvPr/>
            </p:nvPicPr>
            <p:blipFill>
              <a:blip r:embed="rId5"/>
              <a:stretch>
                <a:fillRect/>
              </a:stretch>
            </p:blipFill>
            <p:spPr>
              <a:xfrm>
                <a:off x="3574286" y="3378206"/>
                <a:ext cx="602280" cy="2973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Ink 3">
                <a:extLst>
                  <a:ext uri="{FF2B5EF4-FFF2-40B4-BE49-F238E27FC236}">
                    <a16:creationId xmlns:a16="http://schemas.microsoft.com/office/drawing/2014/main" id="{4CACD409-90D8-E5C8-34B9-F43DF64E815E}"/>
                  </a:ext>
                </a:extLst>
              </p14:cNvPr>
              <p14:cNvContentPartPr/>
              <p14:nvPr/>
            </p14:nvContentPartPr>
            <p14:xfrm>
              <a:off x="3502286" y="3874286"/>
              <a:ext cx="775440" cy="689400"/>
            </p14:xfrm>
          </p:contentPart>
        </mc:Choice>
        <mc:Fallback xmlns="">
          <p:pic>
            <p:nvPicPr>
              <p:cNvPr id="4" name="Ink 3">
                <a:extLst>
                  <a:ext uri="{FF2B5EF4-FFF2-40B4-BE49-F238E27FC236}">
                    <a16:creationId xmlns:a16="http://schemas.microsoft.com/office/drawing/2014/main" id="{4CACD409-90D8-E5C8-34B9-F43DF64E815E}"/>
                  </a:ext>
                </a:extLst>
              </p:cNvPr>
              <p:cNvPicPr/>
              <p:nvPr/>
            </p:nvPicPr>
            <p:blipFill>
              <a:blip r:embed="rId7"/>
              <a:stretch>
                <a:fillRect/>
              </a:stretch>
            </p:blipFill>
            <p:spPr>
              <a:xfrm>
                <a:off x="3496166" y="3868166"/>
                <a:ext cx="787680" cy="7016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 name="Ink 4">
                <a:extLst>
                  <a:ext uri="{FF2B5EF4-FFF2-40B4-BE49-F238E27FC236}">
                    <a16:creationId xmlns:a16="http://schemas.microsoft.com/office/drawing/2014/main" id="{4E407E7F-783F-8D96-E6F0-DE6DDCAB477E}"/>
                  </a:ext>
                </a:extLst>
              </p14:cNvPr>
              <p14:cNvContentPartPr/>
              <p14:nvPr/>
            </p14:nvContentPartPr>
            <p14:xfrm>
              <a:off x="3535766" y="4897766"/>
              <a:ext cx="608760" cy="404640"/>
            </p14:xfrm>
          </p:contentPart>
        </mc:Choice>
        <mc:Fallback xmlns="">
          <p:pic>
            <p:nvPicPr>
              <p:cNvPr id="5" name="Ink 4">
                <a:extLst>
                  <a:ext uri="{FF2B5EF4-FFF2-40B4-BE49-F238E27FC236}">
                    <a16:creationId xmlns:a16="http://schemas.microsoft.com/office/drawing/2014/main" id="{4E407E7F-783F-8D96-E6F0-DE6DDCAB477E}"/>
                  </a:ext>
                </a:extLst>
              </p:cNvPr>
              <p:cNvPicPr/>
              <p:nvPr/>
            </p:nvPicPr>
            <p:blipFill>
              <a:blip r:embed="rId9"/>
              <a:stretch>
                <a:fillRect/>
              </a:stretch>
            </p:blipFill>
            <p:spPr>
              <a:xfrm>
                <a:off x="3529646" y="4891646"/>
                <a:ext cx="621000" cy="41688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6" name="Ink 5">
                <a:extLst>
                  <a:ext uri="{FF2B5EF4-FFF2-40B4-BE49-F238E27FC236}">
                    <a16:creationId xmlns:a16="http://schemas.microsoft.com/office/drawing/2014/main" id="{C2625A92-8AC1-6F55-EFFA-415CA97A5408}"/>
                  </a:ext>
                </a:extLst>
              </p14:cNvPr>
              <p14:cNvContentPartPr/>
              <p14:nvPr/>
            </p14:nvContentPartPr>
            <p14:xfrm>
              <a:off x="3496166" y="5866886"/>
              <a:ext cx="426960" cy="369000"/>
            </p14:xfrm>
          </p:contentPart>
        </mc:Choice>
        <mc:Fallback xmlns="">
          <p:pic>
            <p:nvPicPr>
              <p:cNvPr id="6" name="Ink 5">
                <a:extLst>
                  <a:ext uri="{FF2B5EF4-FFF2-40B4-BE49-F238E27FC236}">
                    <a16:creationId xmlns:a16="http://schemas.microsoft.com/office/drawing/2014/main" id="{C2625A92-8AC1-6F55-EFFA-415CA97A5408}"/>
                  </a:ext>
                </a:extLst>
              </p:cNvPr>
              <p:cNvPicPr/>
              <p:nvPr/>
            </p:nvPicPr>
            <p:blipFill>
              <a:blip r:embed="rId11"/>
              <a:stretch>
                <a:fillRect/>
              </a:stretch>
            </p:blipFill>
            <p:spPr>
              <a:xfrm>
                <a:off x="3490046" y="5860766"/>
                <a:ext cx="439200" cy="381240"/>
              </a:xfrm>
              <a:prstGeom prst="rect">
                <a:avLst/>
              </a:prstGeom>
            </p:spPr>
          </p:pic>
        </mc:Fallback>
      </mc:AlternateContent>
      <p:pic>
        <p:nvPicPr>
          <p:cNvPr id="8" name="Picture 7">
            <a:extLst>
              <a:ext uri="{FF2B5EF4-FFF2-40B4-BE49-F238E27FC236}">
                <a16:creationId xmlns:a16="http://schemas.microsoft.com/office/drawing/2014/main" id="{0BA44A9F-3BB2-2CB1-7579-1F83D3AF229B}"/>
              </a:ext>
            </a:extLst>
          </p:cNvPr>
          <p:cNvPicPr>
            <a:picLocks noChangeAspect="1"/>
          </p:cNvPicPr>
          <p:nvPr/>
        </p:nvPicPr>
        <p:blipFill>
          <a:blip r:embed="rId12"/>
          <a:stretch>
            <a:fillRect/>
          </a:stretch>
        </p:blipFill>
        <p:spPr>
          <a:xfrm>
            <a:off x="4725763" y="1957262"/>
            <a:ext cx="3155962" cy="781240"/>
          </a:xfrm>
          <a:prstGeom prst="rect">
            <a:avLst/>
          </a:prstGeom>
          <a:ln w="25400">
            <a:solidFill>
              <a:schemeClr val="accent1"/>
            </a:solidFill>
          </a:ln>
        </p:spPr>
      </p:pic>
      <mc:AlternateContent xmlns:mc="http://schemas.openxmlformats.org/markup-compatibility/2006" xmlns:p14="http://schemas.microsoft.com/office/powerpoint/2010/main">
        <mc:Choice Requires="p14">
          <p:contentPart p14:bwMode="auto" r:id="rId13">
            <p14:nvContentPartPr>
              <p14:cNvPr id="9" name="Ink 8">
                <a:extLst>
                  <a:ext uri="{FF2B5EF4-FFF2-40B4-BE49-F238E27FC236}">
                    <a16:creationId xmlns:a16="http://schemas.microsoft.com/office/drawing/2014/main" id="{69E76469-60B8-8CE2-3EB4-A0553CC13F0A}"/>
                  </a:ext>
                </a:extLst>
              </p14:cNvPr>
              <p14:cNvContentPartPr/>
              <p14:nvPr/>
            </p14:nvContentPartPr>
            <p14:xfrm>
              <a:off x="7328485" y="1946150"/>
              <a:ext cx="542520" cy="385920"/>
            </p14:xfrm>
          </p:contentPart>
        </mc:Choice>
        <mc:Fallback xmlns="">
          <p:pic>
            <p:nvPicPr>
              <p:cNvPr id="9" name="Ink 8">
                <a:extLst>
                  <a:ext uri="{FF2B5EF4-FFF2-40B4-BE49-F238E27FC236}">
                    <a16:creationId xmlns:a16="http://schemas.microsoft.com/office/drawing/2014/main" id="{69E76469-60B8-8CE2-3EB4-A0553CC13F0A}"/>
                  </a:ext>
                </a:extLst>
              </p:cNvPr>
              <p:cNvPicPr/>
              <p:nvPr/>
            </p:nvPicPr>
            <p:blipFill>
              <a:blip r:embed="rId14"/>
              <a:stretch>
                <a:fillRect/>
              </a:stretch>
            </p:blipFill>
            <p:spPr>
              <a:xfrm>
                <a:off x="7322365" y="1940030"/>
                <a:ext cx="554760" cy="39816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5">
            <p14:nvContentPartPr>
              <p14:cNvPr id="11" name="Ink 10">
                <a:extLst>
                  <a:ext uri="{FF2B5EF4-FFF2-40B4-BE49-F238E27FC236}">
                    <a16:creationId xmlns:a16="http://schemas.microsoft.com/office/drawing/2014/main" id="{250AE71F-A6EB-EC6A-352D-4EB0A2A8059A}"/>
                  </a:ext>
                </a:extLst>
              </p14:cNvPr>
              <p14:cNvContentPartPr/>
              <p14:nvPr/>
            </p14:nvContentPartPr>
            <p14:xfrm>
              <a:off x="939565" y="-108730"/>
              <a:ext cx="360" cy="5400"/>
            </p14:xfrm>
          </p:contentPart>
        </mc:Choice>
        <mc:Fallback xmlns="">
          <p:pic>
            <p:nvPicPr>
              <p:cNvPr id="11" name="Ink 10">
                <a:extLst>
                  <a:ext uri="{FF2B5EF4-FFF2-40B4-BE49-F238E27FC236}">
                    <a16:creationId xmlns:a16="http://schemas.microsoft.com/office/drawing/2014/main" id="{250AE71F-A6EB-EC6A-352D-4EB0A2A8059A}"/>
                  </a:ext>
                </a:extLst>
              </p:cNvPr>
              <p:cNvPicPr/>
              <p:nvPr/>
            </p:nvPicPr>
            <p:blipFill>
              <a:blip r:embed="rId16"/>
              <a:stretch>
                <a:fillRect/>
              </a:stretch>
            </p:blipFill>
            <p:spPr>
              <a:xfrm>
                <a:off x="930565" y="-162370"/>
                <a:ext cx="18000" cy="11304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7">
            <p14:nvContentPartPr>
              <p14:cNvPr id="12" name="Ink 11">
                <a:extLst>
                  <a:ext uri="{FF2B5EF4-FFF2-40B4-BE49-F238E27FC236}">
                    <a16:creationId xmlns:a16="http://schemas.microsoft.com/office/drawing/2014/main" id="{3BB029B3-6373-2435-F65C-804257CA9218}"/>
                  </a:ext>
                </a:extLst>
              </p14:cNvPr>
              <p14:cNvContentPartPr/>
              <p14:nvPr/>
            </p14:nvContentPartPr>
            <p14:xfrm>
              <a:off x="669205" y="-296650"/>
              <a:ext cx="360" cy="360"/>
            </p14:xfrm>
          </p:contentPart>
        </mc:Choice>
        <mc:Fallback xmlns="">
          <p:pic>
            <p:nvPicPr>
              <p:cNvPr id="12" name="Ink 11">
                <a:extLst>
                  <a:ext uri="{FF2B5EF4-FFF2-40B4-BE49-F238E27FC236}">
                    <a16:creationId xmlns:a16="http://schemas.microsoft.com/office/drawing/2014/main" id="{3BB029B3-6373-2435-F65C-804257CA9218}"/>
                  </a:ext>
                </a:extLst>
              </p:cNvPr>
              <p:cNvPicPr/>
              <p:nvPr/>
            </p:nvPicPr>
            <p:blipFill>
              <a:blip r:embed="rId18"/>
              <a:stretch>
                <a:fillRect/>
              </a:stretch>
            </p:blipFill>
            <p:spPr>
              <a:xfrm>
                <a:off x="660565" y="-350290"/>
                <a:ext cx="18000" cy="108000"/>
              </a:xfrm>
              <a:prstGeom prst="rect">
                <a:avLst/>
              </a:prstGeom>
            </p:spPr>
          </p:pic>
        </mc:Fallback>
      </mc:AlternateContent>
    </p:spTree>
    <p:extLst>
      <p:ext uri="{BB962C8B-B14F-4D97-AF65-F5344CB8AC3E}">
        <p14:creationId xmlns:p14="http://schemas.microsoft.com/office/powerpoint/2010/main" val="4078374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3494D8-A273-49F0-9602-7D0B8060B05D}"/>
              </a:ext>
            </a:extLst>
          </p:cNvPr>
          <p:cNvSpPr>
            <a:spLocks noGrp="1"/>
          </p:cNvSpPr>
          <p:nvPr>
            <p:ph type="title"/>
          </p:nvPr>
        </p:nvSpPr>
        <p:spPr>
          <a:xfrm>
            <a:off x="492919" y="685800"/>
            <a:ext cx="5024582" cy="745629"/>
          </a:xfrm>
        </p:spPr>
        <p:txBody>
          <a:bodyPr>
            <a:noAutofit/>
          </a:bodyPr>
          <a:lstStyle/>
          <a:p>
            <a:r>
              <a:rPr lang="en-US" sz="3200" dirty="0"/>
              <a:t>The Federal Audit Scene</a:t>
            </a:r>
          </a:p>
        </p:txBody>
      </p:sp>
      <p:sp>
        <p:nvSpPr>
          <p:cNvPr id="3" name="Content Placeholder 2">
            <a:extLst>
              <a:ext uri="{FF2B5EF4-FFF2-40B4-BE49-F238E27FC236}">
                <a16:creationId xmlns:a16="http://schemas.microsoft.com/office/drawing/2014/main" id="{A5524049-2ED7-46DF-9FE5-FD8D1ACF59E5}"/>
              </a:ext>
            </a:extLst>
          </p:cNvPr>
          <p:cNvSpPr>
            <a:spLocks noGrp="1"/>
          </p:cNvSpPr>
          <p:nvPr>
            <p:ph idx="1"/>
          </p:nvPr>
        </p:nvSpPr>
        <p:spPr>
          <a:xfrm>
            <a:off x="457200" y="1663377"/>
            <a:ext cx="5851230" cy="2278726"/>
          </a:xfrm>
        </p:spPr>
        <p:txBody>
          <a:bodyPr>
            <a:normAutofit/>
          </a:bodyPr>
          <a:lstStyle/>
          <a:p>
            <a:r>
              <a:rPr lang="en-US" sz="1800" dirty="0"/>
              <a:t>Escalation of audits and increased emphasis on compliance from federal agencies</a:t>
            </a:r>
          </a:p>
          <a:p>
            <a:r>
              <a:rPr lang="en-US" sz="1800" dirty="0"/>
              <a:t>Government concerns relating to waste, fraud, abuse of federal funds</a:t>
            </a:r>
            <a:r>
              <a:rPr lang="en-US" dirty="0"/>
              <a:t>	</a:t>
            </a:r>
          </a:p>
        </p:txBody>
      </p:sp>
      <p:sp>
        <p:nvSpPr>
          <p:cNvPr id="5" name="TextBox 4">
            <a:extLst>
              <a:ext uri="{FF2B5EF4-FFF2-40B4-BE49-F238E27FC236}">
                <a16:creationId xmlns:a16="http://schemas.microsoft.com/office/drawing/2014/main" id="{A70090C1-AEC4-DAFA-4873-E80BC24E1973}"/>
              </a:ext>
            </a:extLst>
          </p:cNvPr>
          <p:cNvSpPr txBox="1"/>
          <p:nvPr/>
        </p:nvSpPr>
        <p:spPr>
          <a:xfrm>
            <a:off x="2020513" y="3276600"/>
            <a:ext cx="5195640" cy="2585323"/>
          </a:xfrm>
          <a:prstGeom prst="rect">
            <a:avLst/>
          </a:prstGeom>
          <a:noFill/>
        </p:spPr>
        <p:txBody>
          <a:bodyPr wrap="square">
            <a:spAutoFit/>
          </a:bodyPr>
          <a:lstStyle/>
          <a:p>
            <a:pPr algn="l">
              <a:buFont typeface="Arial" panose="020B0604020202020204" pitchFamily="34" charset="0"/>
              <a:buChar char="•"/>
            </a:pPr>
            <a:r>
              <a:rPr lang="en-US" b="1" dirty="0">
                <a:solidFill>
                  <a:srgbClr val="666666"/>
                </a:solidFill>
                <a:latin typeface="adelle-sans"/>
              </a:rPr>
              <a:t>Fight Club for Shrimp - $707,000:</a:t>
            </a:r>
            <a:r>
              <a:rPr lang="en-US" dirty="0">
                <a:solidFill>
                  <a:srgbClr val="666666"/>
                </a:solidFill>
                <a:latin typeface="adelle-sans"/>
              </a:rPr>
              <a:t> Researchers at Duke University spent more than $700,000 in money from the NSF and the Smithsonian’s Tropical Research Institute to get 68 different Panamanian mantis shrimp to fight over an artificial burrow.</a:t>
            </a:r>
          </a:p>
          <a:p>
            <a:pPr algn="l"/>
            <a:r>
              <a:rPr lang="en-US" dirty="0">
                <a:solidFill>
                  <a:srgbClr val="666666"/>
                </a:solidFill>
                <a:latin typeface="adelle-sans"/>
                <a:hlinkClick r:id="rId2"/>
              </a:rPr>
              <a:t>https://www.youtube.com/watch?v=Rxjm-ueSrwc</a:t>
            </a:r>
            <a:endParaRPr lang="en-US" dirty="0">
              <a:solidFill>
                <a:srgbClr val="666666"/>
              </a:solidFill>
              <a:latin typeface="adelle-sans"/>
            </a:endParaRPr>
          </a:p>
          <a:p>
            <a:pPr algn="l"/>
            <a:endParaRPr lang="en-US" dirty="0">
              <a:solidFill>
                <a:srgbClr val="666666"/>
              </a:solidFill>
              <a:latin typeface="adelle-sans"/>
            </a:endParaRPr>
          </a:p>
          <a:p>
            <a:pPr algn="l"/>
            <a:r>
              <a:rPr lang="en-US" dirty="0">
                <a:solidFill>
                  <a:srgbClr val="666666"/>
                </a:solidFill>
                <a:latin typeface="adelle-sans"/>
                <a:hlinkClick r:id="rId3"/>
              </a:rPr>
              <a:t>https://discover.hubpages.com/technology/Military-Excited-About-Shrimps-Fists-of-Death</a:t>
            </a:r>
            <a:endParaRPr lang="en-US" dirty="0">
              <a:solidFill>
                <a:srgbClr val="666666"/>
              </a:solidFill>
              <a:latin typeface="adelle-sans"/>
            </a:endParaRPr>
          </a:p>
        </p:txBody>
      </p:sp>
      <p:pic>
        <p:nvPicPr>
          <p:cNvPr id="7" name="Picture 6" descr="A cartoon of a red creature&#10;&#10;Description automatically generated">
            <a:extLst>
              <a:ext uri="{FF2B5EF4-FFF2-40B4-BE49-F238E27FC236}">
                <a16:creationId xmlns:a16="http://schemas.microsoft.com/office/drawing/2014/main" id="{7F63365C-E9A2-6105-39A0-3CCCAC252F3C}"/>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609600" y="3657600"/>
            <a:ext cx="1394244" cy="1394244"/>
          </a:xfrm>
          <a:prstGeom prst="rect">
            <a:avLst/>
          </a:prstGeom>
        </p:spPr>
      </p:pic>
    </p:spTree>
    <p:extLst>
      <p:ext uri="{BB962C8B-B14F-4D97-AF65-F5344CB8AC3E}">
        <p14:creationId xmlns:p14="http://schemas.microsoft.com/office/powerpoint/2010/main" val="32609972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3494D8-A273-49F0-9602-7D0B8060B05D}"/>
              </a:ext>
            </a:extLst>
          </p:cNvPr>
          <p:cNvSpPr>
            <a:spLocks noGrp="1"/>
          </p:cNvSpPr>
          <p:nvPr>
            <p:ph type="title"/>
          </p:nvPr>
        </p:nvSpPr>
        <p:spPr>
          <a:xfrm>
            <a:off x="492919" y="685800"/>
            <a:ext cx="5024582" cy="745629"/>
          </a:xfrm>
        </p:spPr>
        <p:txBody>
          <a:bodyPr>
            <a:noAutofit/>
          </a:bodyPr>
          <a:lstStyle/>
          <a:p>
            <a:r>
              <a:rPr lang="en-US" sz="3200" dirty="0"/>
              <a:t>The Federal Audit Scene</a:t>
            </a:r>
          </a:p>
        </p:txBody>
      </p:sp>
      <p:sp>
        <p:nvSpPr>
          <p:cNvPr id="3" name="Content Placeholder 2">
            <a:extLst>
              <a:ext uri="{FF2B5EF4-FFF2-40B4-BE49-F238E27FC236}">
                <a16:creationId xmlns:a16="http://schemas.microsoft.com/office/drawing/2014/main" id="{A5524049-2ED7-46DF-9FE5-FD8D1ACF59E5}"/>
              </a:ext>
            </a:extLst>
          </p:cNvPr>
          <p:cNvSpPr>
            <a:spLocks noGrp="1"/>
          </p:cNvSpPr>
          <p:nvPr>
            <p:ph idx="1"/>
          </p:nvPr>
        </p:nvSpPr>
        <p:spPr>
          <a:xfrm>
            <a:off x="457200" y="1663377"/>
            <a:ext cx="5851230" cy="2278726"/>
          </a:xfrm>
        </p:spPr>
        <p:txBody>
          <a:bodyPr>
            <a:normAutofit/>
          </a:bodyPr>
          <a:lstStyle/>
          <a:p>
            <a:r>
              <a:rPr lang="en-US" sz="1800" dirty="0"/>
              <a:t>Qui Tam cases under False Claims Act</a:t>
            </a:r>
          </a:p>
          <a:p>
            <a:r>
              <a:rPr lang="en-US" sz="1800" dirty="0"/>
              <a:t>Government recovers &gt; $ 2.7 billion in fraud cases in 2023</a:t>
            </a:r>
          </a:p>
          <a:p>
            <a:r>
              <a:rPr lang="en-US" sz="1800" dirty="0"/>
              <a:t>Whistle blowers (“Relator”) gets up to 30% </a:t>
            </a:r>
            <a:r>
              <a:rPr lang="en-US" dirty="0"/>
              <a:t>	</a:t>
            </a:r>
          </a:p>
        </p:txBody>
      </p:sp>
      <p:pic>
        <p:nvPicPr>
          <p:cNvPr id="9" name="Picture 8">
            <a:extLst>
              <a:ext uri="{FF2B5EF4-FFF2-40B4-BE49-F238E27FC236}">
                <a16:creationId xmlns:a16="http://schemas.microsoft.com/office/drawing/2014/main" id="{2C2B8FAB-098B-DBE7-4034-C4AD2D41AB30}"/>
              </a:ext>
            </a:extLst>
          </p:cNvPr>
          <p:cNvPicPr>
            <a:picLocks noChangeAspect="1"/>
          </p:cNvPicPr>
          <p:nvPr/>
        </p:nvPicPr>
        <p:blipFill>
          <a:blip r:embed="rId2"/>
          <a:stretch>
            <a:fillRect/>
          </a:stretch>
        </p:blipFill>
        <p:spPr>
          <a:xfrm>
            <a:off x="838200" y="3352800"/>
            <a:ext cx="3500437" cy="233983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1" name="Picture 10">
            <a:extLst>
              <a:ext uri="{FF2B5EF4-FFF2-40B4-BE49-F238E27FC236}">
                <a16:creationId xmlns:a16="http://schemas.microsoft.com/office/drawing/2014/main" id="{88A93DFE-1568-4FF6-FE8D-0870812A1E33}"/>
              </a:ext>
            </a:extLst>
          </p:cNvPr>
          <p:cNvPicPr>
            <a:picLocks noChangeAspect="1"/>
          </p:cNvPicPr>
          <p:nvPr/>
        </p:nvPicPr>
        <p:blipFill>
          <a:blip r:embed="rId3"/>
          <a:stretch>
            <a:fillRect/>
          </a:stretch>
        </p:blipFill>
        <p:spPr>
          <a:xfrm>
            <a:off x="4572000" y="3352800"/>
            <a:ext cx="4060645" cy="172402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5" name="TextBox 14">
            <a:extLst>
              <a:ext uri="{FF2B5EF4-FFF2-40B4-BE49-F238E27FC236}">
                <a16:creationId xmlns:a16="http://schemas.microsoft.com/office/drawing/2014/main" id="{DA78C745-93A1-4471-1CBD-535A547F2F3A}"/>
              </a:ext>
            </a:extLst>
          </p:cNvPr>
          <p:cNvSpPr txBox="1"/>
          <p:nvPr/>
        </p:nvSpPr>
        <p:spPr>
          <a:xfrm>
            <a:off x="4572000" y="5231711"/>
            <a:ext cx="3962400" cy="646331"/>
          </a:xfrm>
          <a:prstGeom prst="rect">
            <a:avLst/>
          </a:prstGeom>
          <a:noFill/>
          <a:ln w="25400">
            <a:solidFill>
              <a:srgbClr val="FF0000"/>
            </a:solidFill>
          </a:ln>
        </p:spPr>
        <p:txBody>
          <a:bodyPr wrap="square">
            <a:spAutoFit/>
          </a:bodyPr>
          <a:lstStyle/>
          <a:p>
            <a:r>
              <a:rPr lang="en-US" b="0" i="0" dirty="0">
                <a:solidFill>
                  <a:srgbClr val="444444"/>
                </a:solidFill>
                <a:effectLst/>
                <a:latin typeface="Public Sans Web"/>
              </a:rPr>
              <a:t>“Mr. Thomas will receive $33,750,000 from the settlement.” March 2019</a:t>
            </a:r>
            <a:endParaRPr lang="en-US" dirty="0"/>
          </a:p>
        </p:txBody>
      </p:sp>
    </p:spTree>
    <p:extLst>
      <p:ext uri="{BB962C8B-B14F-4D97-AF65-F5344CB8AC3E}">
        <p14:creationId xmlns:p14="http://schemas.microsoft.com/office/powerpoint/2010/main" val="14293318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4D7916B-67D8-817B-D4F7-D1AB352DBAB6}"/>
              </a:ext>
            </a:extLst>
          </p:cNvPr>
          <p:cNvSpPr>
            <a:spLocks noGrp="1"/>
          </p:cNvSpPr>
          <p:nvPr>
            <p:ph type="title"/>
          </p:nvPr>
        </p:nvSpPr>
        <p:spPr>
          <a:xfrm>
            <a:off x="628650" y="1131094"/>
            <a:ext cx="8280681" cy="994172"/>
          </a:xfrm>
        </p:spPr>
        <p:txBody>
          <a:bodyPr anchor="b">
            <a:normAutofit fontScale="90000"/>
          </a:bodyPr>
          <a:lstStyle/>
          <a:p>
            <a:r>
              <a:rPr lang="en-US" dirty="0"/>
              <a:t>Federal Expectations: Address Fraud, Waste, and Abuse</a:t>
            </a:r>
          </a:p>
        </p:txBody>
      </p:sp>
      <p:sp>
        <p:nvSpPr>
          <p:cNvPr id="6" name="Content Placeholder 5">
            <a:extLst>
              <a:ext uri="{FF2B5EF4-FFF2-40B4-BE49-F238E27FC236}">
                <a16:creationId xmlns:a16="http://schemas.microsoft.com/office/drawing/2014/main" id="{62903626-C07B-41A6-1A1D-3048FD405ADE}"/>
              </a:ext>
            </a:extLst>
          </p:cNvPr>
          <p:cNvSpPr>
            <a:spLocks noGrp="1"/>
          </p:cNvSpPr>
          <p:nvPr>
            <p:ph sz="half" idx="2"/>
          </p:nvPr>
        </p:nvSpPr>
        <p:spPr>
          <a:xfrm>
            <a:off x="4629150" y="2226469"/>
            <a:ext cx="3557588" cy="3263504"/>
          </a:xfrm>
        </p:spPr>
        <p:txBody>
          <a:bodyPr>
            <a:normAutofit lnSpcReduction="10000"/>
          </a:bodyPr>
          <a:lstStyle/>
          <a:p>
            <a:r>
              <a:rPr lang="en-US" sz="1950" dirty="0"/>
              <a:t>Audit focus changes to address perceived and real instances of fraud, waste and abuse of federal funds</a:t>
            </a:r>
          </a:p>
          <a:p>
            <a:r>
              <a:rPr lang="en-US" sz="1950" dirty="0"/>
              <a:t>Emphasis on accountability and productivity</a:t>
            </a:r>
          </a:p>
          <a:p>
            <a:r>
              <a:rPr lang="en-US" sz="1950" i="1" dirty="0"/>
              <a:t>Realization of the federal investment…for the public good</a:t>
            </a:r>
          </a:p>
        </p:txBody>
      </p:sp>
      <p:pic>
        <p:nvPicPr>
          <p:cNvPr id="13" name="Picture 12">
            <a:extLst>
              <a:ext uri="{FF2B5EF4-FFF2-40B4-BE49-F238E27FC236}">
                <a16:creationId xmlns:a16="http://schemas.microsoft.com/office/drawing/2014/main" id="{769552C2-2F34-2730-FB35-CA8846FC8418}"/>
              </a:ext>
            </a:extLst>
          </p:cNvPr>
          <p:cNvPicPr>
            <a:picLocks noChangeAspect="1"/>
          </p:cNvPicPr>
          <p:nvPr/>
        </p:nvPicPr>
        <p:blipFill>
          <a:blip r:embed="rId2"/>
          <a:stretch>
            <a:fillRect/>
          </a:stretch>
        </p:blipFill>
        <p:spPr>
          <a:xfrm>
            <a:off x="1573330" y="2288817"/>
            <a:ext cx="2124005" cy="3138808"/>
          </a:xfrm>
          <a:prstGeom prst="rect">
            <a:avLst/>
          </a:prstGeom>
          <a:scene3d>
            <a:camera prst="orthographicFront"/>
            <a:lightRig rig="threePt" dir="t"/>
          </a:scene3d>
          <a:sp3d>
            <a:bevelT w="139700" h="139700" prst="divot"/>
          </a:sp3d>
        </p:spPr>
      </p:pic>
    </p:spTree>
    <p:extLst>
      <p:ext uri="{BB962C8B-B14F-4D97-AF65-F5344CB8AC3E}">
        <p14:creationId xmlns:p14="http://schemas.microsoft.com/office/powerpoint/2010/main" val="290120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3489EF-A71D-1FED-63A9-D161FA34E7B8}"/>
              </a:ext>
            </a:extLst>
          </p:cNvPr>
          <p:cNvSpPr>
            <a:spLocks noGrp="1"/>
          </p:cNvSpPr>
          <p:nvPr>
            <p:ph type="title"/>
          </p:nvPr>
        </p:nvSpPr>
        <p:spPr>
          <a:xfrm>
            <a:off x="628376" y="746084"/>
            <a:ext cx="7024687" cy="1143000"/>
          </a:xfrm>
        </p:spPr>
        <p:txBody>
          <a:bodyPr/>
          <a:lstStyle/>
          <a:p>
            <a:r>
              <a:rPr lang="en-US" sz="3200" dirty="0"/>
              <a:t>Let’s Review the Financial Aspect of Audits</a:t>
            </a:r>
          </a:p>
        </p:txBody>
      </p:sp>
      <p:sp>
        <p:nvSpPr>
          <p:cNvPr id="3" name="Content Placeholder 2">
            <a:extLst>
              <a:ext uri="{FF2B5EF4-FFF2-40B4-BE49-F238E27FC236}">
                <a16:creationId xmlns:a16="http://schemas.microsoft.com/office/drawing/2014/main" id="{DE983F6E-A669-9D1A-7ACB-1ED3ADF97321}"/>
              </a:ext>
            </a:extLst>
          </p:cNvPr>
          <p:cNvSpPr>
            <a:spLocks noGrp="1"/>
          </p:cNvSpPr>
          <p:nvPr>
            <p:ph sz="half" idx="1"/>
          </p:nvPr>
        </p:nvSpPr>
        <p:spPr>
          <a:xfrm>
            <a:off x="645632" y="2133600"/>
            <a:ext cx="4078767" cy="4351338"/>
          </a:xfrm>
        </p:spPr>
        <p:txBody>
          <a:bodyPr/>
          <a:lstStyle/>
          <a:p>
            <a:r>
              <a:rPr lang="en-US" dirty="0"/>
              <a:t>Impact of 2 CFR 200 Uniform Guidance</a:t>
            </a:r>
          </a:p>
          <a:p>
            <a:pPr lvl="1">
              <a:buFont typeface="Wingdings" panose="05000000000000000000" pitchFamily="2" charset="2"/>
              <a:buChar char="Ø"/>
            </a:pPr>
            <a:r>
              <a:rPr lang="en-US" dirty="0"/>
              <a:t> Emphasis on Internal Controls</a:t>
            </a:r>
          </a:p>
          <a:p>
            <a:pPr lvl="1">
              <a:buFont typeface="Wingdings" panose="05000000000000000000" pitchFamily="2" charset="2"/>
              <a:buChar char="Ø"/>
            </a:pPr>
            <a:r>
              <a:rPr lang="en-US" dirty="0"/>
              <a:t>More responsibility on institution to determine appropriate oversight</a:t>
            </a:r>
          </a:p>
          <a:p>
            <a:pPr lvl="1">
              <a:buFont typeface="Wingdings" panose="05000000000000000000" pitchFamily="2" charset="2"/>
              <a:buChar char="Ø"/>
            </a:pPr>
            <a:endParaRPr lang="en-US" dirty="0"/>
          </a:p>
        </p:txBody>
      </p:sp>
      <p:pic>
        <p:nvPicPr>
          <p:cNvPr id="8" name="Picture 2">
            <a:extLst>
              <a:ext uri="{FF2B5EF4-FFF2-40B4-BE49-F238E27FC236}">
                <a16:creationId xmlns:a16="http://schemas.microsoft.com/office/drawing/2014/main" id="{9F08650F-C5D2-3607-CC13-DDD27E626B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6400" y="2333708"/>
            <a:ext cx="1799408" cy="2190583"/>
          </a:xfrm>
          <a:prstGeom prst="rect">
            <a:avLst/>
          </a:prstGeom>
          <a:noFill/>
          <a:scene3d>
            <a:camera prst="orthographicFront"/>
            <a:lightRig rig="threePt" dir="t"/>
          </a:scene3d>
          <a:sp3d>
            <a:bevelT prst="angle"/>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04479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5E2FD5-5D09-E724-5AF1-7510C6A54BA7}"/>
              </a:ext>
            </a:extLst>
          </p:cNvPr>
          <p:cNvSpPr>
            <a:spLocks noGrp="1"/>
          </p:cNvSpPr>
          <p:nvPr>
            <p:ph type="title"/>
          </p:nvPr>
        </p:nvSpPr>
        <p:spPr>
          <a:xfrm>
            <a:off x="629840" y="1143000"/>
            <a:ext cx="6478873" cy="1257300"/>
          </a:xfrm>
        </p:spPr>
        <p:txBody>
          <a:bodyPr anchor="ctr">
            <a:normAutofit/>
          </a:bodyPr>
          <a:lstStyle/>
          <a:p>
            <a:r>
              <a:rPr lang="en-US" dirty="0"/>
              <a:t>What does the UG Say?</a:t>
            </a:r>
          </a:p>
        </p:txBody>
      </p:sp>
      <p:sp>
        <p:nvSpPr>
          <p:cNvPr id="3" name="Content Placeholder 2">
            <a:extLst>
              <a:ext uri="{FF2B5EF4-FFF2-40B4-BE49-F238E27FC236}">
                <a16:creationId xmlns:a16="http://schemas.microsoft.com/office/drawing/2014/main" id="{8936E0F1-67F8-3275-6B36-432D51D232C0}"/>
              </a:ext>
            </a:extLst>
          </p:cNvPr>
          <p:cNvSpPr>
            <a:spLocks noGrp="1"/>
          </p:cNvSpPr>
          <p:nvPr>
            <p:ph type="body" sz="half" idx="2"/>
          </p:nvPr>
        </p:nvSpPr>
        <p:spPr>
          <a:xfrm>
            <a:off x="819150" y="2386013"/>
            <a:ext cx="2949178" cy="495300"/>
          </a:xfrm>
        </p:spPr>
        <p:txBody>
          <a:bodyPr>
            <a:normAutofit/>
          </a:bodyPr>
          <a:lstStyle/>
          <a:p>
            <a:r>
              <a:rPr lang="en-US" dirty="0"/>
              <a:t>Revisions to 200.113 Mandatory Disclosures  -04/24/24</a:t>
            </a:r>
            <a:endParaRPr lang="en-US" b="1" dirty="0">
              <a:effectLst/>
            </a:endParaRPr>
          </a:p>
          <a:p>
            <a:endParaRPr lang="en-US" dirty="0"/>
          </a:p>
        </p:txBody>
      </p:sp>
      <p:sp>
        <p:nvSpPr>
          <p:cNvPr id="6" name="TextBox 5">
            <a:extLst>
              <a:ext uri="{FF2B5EF4-FFF2-40B4-BE49-F238E27FC236}">
                <a16:creationId xmlns:a16="http://schemas.microsoft.com/office/drawing/2014/main" id="{D10DBE9C-64C9-587A-EB36-F2F95FC2B79B}"/>
              </a:ext>
            </a:extLst>
          </p:cNvPr>
          <p:cNvSpPr txBox="1"/>
          <p:nvPr/>
        </p:nvSpPr>
        <p:spPr>
          <a:xfrm>
            <a:off x="819150" y="2924176"/>
            <a:ext cx="6629400" cy="2893100"/>
          </a:xfrm>
          <a:prstGeom prst="rect">
            <a:avLst/>
          </a:prstGeom>
          <a:noFill/>
        </p:spPr>
        <p:txBody>
          <a:bodyPr wrap="square">
            <a:spAutoFit/>
          </a:bodyPr>
          <a:lstStyle/>
          <a:p>
            <a:r>
              <a:rPr lang="en-US" sz="1400" b="1" dirty="0">
                <a:effectLst/>
              </a:rPr>
              <a:t>§ 200.113 Mandatory disclosures.</a:t>
            </a:r>
          </a:p>
          <a:p>
            <a:r>
              <a:rPr lang="en-US" sz="1400" dirty="0"/>
              <a:t>An applicant, recipient, or subrecipient of a Federal award must promptly disclose whenever, in connection with the Federal award (including any activities or subawards thereunder), it has </a:t>
            </a:r>
            <a:r>
              <a:rPr lang="en-US" sz="1400" dirty="0">
                <a:highlight>
                  <a:srgbClr val="FFFF00"/>
                </a:highlight>
              </a:rPr>
              <a:t>credible evidence of the commission of a violation of Federal criminal law</a:t>
            </a:r>
            <a:r>
              <a:rPr lang="en-US" sz="1400" dirty="0"/>
              <a:t> involving fraud, </a:t>
            </a:r>
            <a:r>
              <a:rPr lang="en-US" sz="1400" dirty="0">
                <a:highlight>
                  <a:srgbClr val="FFFF00"/>
                </a:highlight>
              </a:rPr>
              <a:t>conflict of interest</a:t>
            </a:r>
            <a:r>
              <a:rPr lang="en-US" sz="1400" dirty="0"/>
              <a:t>, bribery, or gratuity violations found in Title 18 of the United States Code or a violation of the civil False Claims Act (</a:t>
            </a:r>
            <a:r>
              <a:rPr lang="en-US" sz="1400" dirty="0">
                <a:hlinkClick r:id="rId2"/>
              </a:rPr>
              <a:t>31 U.S.C. 3729-3733</a:t>
            </a:r>
            <a:r>
              <a:rPr lang="en-US" sz="1400" dirty="0"/>
              <a:t>). </a:t>
            </a:r>
            <a:r>
              <a:rPr lang="en-US" sz="1400" dirty="0">
                <a:highlight>
                  <a:srgbClr val="FFFF00"/>
                </a:highlight>
              </a:rPr>
              <a:t>The disclosure must be made in writing to the Federal agency, the agency's Office of Inspector General, and pass-through entity (if applicable)</a:t>
            </a:r>
            <a:r>
              <a:rPr lang="en-US" sz="1400" dirty="0"/>
              <a:t>. Recipients and subrecipients are also required to report matters related to recipient integrity and performance in accordance with </a:t>
            </a:r>
            <a:r>
              <a:rPr lang="en-US" sz="1400" dirty="0">
                <a:hlinkClick r:id="rId3"/>
              </a:rPr>
              <a:t>Appendix XII of this part</a:t>
            </a:r>
            <a:r>
              <a:rPr lang="en-US" sz="1400" dirty="0"/>
              <a:t>. Failure to make required disclosures can result in any of the remedies described in </a:t>
            </a:r>
            <a:r>
              <a:rPr lang="en-US" sz="1400" dirty="0">
                <a:hlinkClick r:id="rId4"/>
              </a:rPr>
              <a:t>§ 200.339</a:t>
            </a:r>
            <a:r>
              <a:rPr lang="en-US" sz="1400" dirty="0"/>
              <a:t>. (See also </a:t>
            </a:r>
            <a:r>
              <a:rPr lang="en-US" sz="1400" dirty="0">
                <a:hlinkClick r:id="rId5"/>
              </a:rPr>
              <a:t>2 CFR part 180</a:t>
            </a:r>
            <a:r>
              <a:rPr lang="en-US" sz="1400" dirty="0"/>
              <a:t>, </a:t>
            </a:r>
            <a:r>
              <a:rPr lang="en-US" sz="1400" dirty="0">
                <a:hlinkClick r:id="rId6"/>
              </a:rPr>
              <a:t>31 U.S.C. 3321</a:t>
            </a:r>
            <a:r>
              <a:rPr lang="en-US" sz="1400" dirty="0"/>
              <a:t>, and </a:t>
            </a:r>
            <a:r>
              <a:rPr lang="en-US" sz="1400" dirty="0">
                <a:hlinkClick r:id="rId7"/>
              </a:rPr>
              <a:t>41 U.S.C. 2313</a:t>
            </a:r>
            <a:r>
              <a:rPr lang="en-US" sz="1400" dirty="0"/>
              <a:t>.)</a:t>
            </a:r>
          </a:p>
        </p:txBody>
      </p:sp>
      <mc:AlternateContent xmlns:mc="http://schemas.openxmlformats.org/markup-compatibility/2006" xmlns:p14="http://schemas.microsoft.com/office/powerpoint/2010/main" xmlns:aink="http://schemas.microsoft.com/office/drawing/2016/ink">
        <mc:Choice Requires="p14 aink">
          <p:contentPart p14:bwMode="auto" r:id="rId8">
            <p14:nvContentPartPr>
              <p14:cNvPr id="4" name="Ink 3">
                <a:extLst>
                  <a:ext uri="{FF2B5EF4-FFF2-40B4-BE49-F238E27FC236}">
                    <a16:creationId xmlns:a16="http://schemas.microsoft.com/office/drawing/2014/main" id="{BDCE7A38-EA21-B4C9-A81A-EEE14EB222C8}"/>
                  </a:ext>
                </a:extLst>
              </p14:cNvPr>
              <p14:cNvContentPartPr/>
              <p14:nvPr/>
            </p14:nvContentPartPr>
            <p14:xfrm>
              <a:off x="1577726" y="2078606"/>
              <a:ext cx="360" cy="360"/>
            </p14:xfrm>
          </p:contentPart>
        </mc:Choice>
        <mc:Fallback xmlns="">
          <p:pic>
            <p:nvPicPr>
              <p:cNvPr id="4" name="Ink 3">
                <a:extLst>
                  <a:ext uri="{FF2B5EF4-FFF2-40B4-BE49-F238E27FC236}">
                    <a16:creationId xmlns:a16="http://schemas.microsoft.com/office/drawing/2014/main" id="{BDCE7A38-EA21-B4C9-A81A-EEE14EB222C8}"/>
                  </a:ext>
                </a:extLst>
              </p:cNvPr>
              <p:cNvPicPr/>
              <p:nvPr/>
            </p:nvPicPr>
            <p:blipFill>
              <a:blip r:embed="rId9"/>
              <a:stretch>
                <a:fillRect/>
              </a:stretch>
            </p:blipFill>
            <p:spPr>
              <a:xfrm>
                <a:off x="1569086" y="2024966"/>
                <a:ext cx="18000" cy="108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0">
            <p14:nvContentPartPr>
              <p14:cNvPr id="5" name="Ink 4">
                <a:extLst>
                  <a:ext uri="{FF2B5EF4-FFF2-40B4-BE49-F238E27FC236}">
                    <a16:creationId xmlns:a16="http://schemas.microsoft.com/office/drawing/2014/main" id="{DC8C8D93-6CE0-737B-1D9E-BCCDB281A7E2}"/>
                  </a:ext>
                </a:extLst>
              </p14:cNvPr>
              <p14:cNvContentPartPr/>
              <p14:nvPr/>
            </p14:nvContentPartPr>
            <p14:xfrm>
              <a:off x="1849886" y="2035406"/>
              <a:ext cx="360" cy="360"/>
            </p14:xfrm>
          </p:contentPart>
        </mc:Choice>
        <mc:Fallback xmlns="">
          <p:pic>
            <p:nvPicPr>
              <p:cNvPr id="5" name="Ink 4">
                <a:extLst>
                  <a:ext uri="{FF2B5EF4-FFF2-40B4-BE49-F238E27FC236}">
                    <a16:creationId xmlns:a16="http://schemas.microsoft.com/office/drawing/2014/main" id="{DC8C8D93-6CE0-737B-1D9E-BCCDB281A7E2}"/>
                  </a:ext>
                </a:extLst>
              </p:cNvPr>
              <p:cNvPicPr/>
              <p:nvPr/>
            </p:nvPicPr>
            <p:blipFill>
              <a:blip r:embed="rId11"/>
              <a:stretch>
                <a:fillRect/>
              </a:stretch>
            </p:blipFill>
            <p:spPr>
              <a:xfrm>
                <a:off x="1841246" y="1981766"/>
                <a:ext cx="18000" cy="108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2">
            <p14:nvContentPartPr>
              <p14:cNvPr id="7" name="Ink 6">
                <a:extLst>
                  <a:ext uri="{FF2B5EF4-FFF2-40B4-BE49-F238E27FC236}">
                    <a16:creationId xmlns:a16="http://schemas.microsoft.com/office/drawing/2014/main" id="{B8E190F6-C04A-19BD-428C-469C59DCD416}"/>
                  </a:ext>
                </a:extLst>
              </p14:cNvPr>
              <p14:cNvContentPartPr/>
              <p14:nvPr/>
            </p14:nvContentPartPr>
            <p14:xfrm>
              <a:off x="2035286" y="1850366"/>
              <a:ext cx="360" cy="360"/>
            </p14:xfrm>
          </p:contentPart>
        </mc:Choice>
        <mc:Fallback xmlns="">
          <p:pic>
            <p:nvPicPr>
              <p:cNvPr id="7" name="Ink 6">
                <a:extLst>
                  <a:ext uri="{FF2B5EF4-FFF2-40B4-BE49-F238E27FC236}">
                    <a16:creationId xmlns:a16="http://schemas.microsoft.com/office/drawing/2014/main" id="{B8E190F6-C04A-19BD-428C-469C59DCD416}"/>
                  </a:ext>
                </a:extLst>
              </p:cNvPr>
              <p:cNvPicPr/>
              <p:nvPr/>
            </p:nvPicPr>
            <p:blipFill>
              <a:blip r:embed="rId9"/>
              <a:stretch>
                <a:fillRect/>
              </a:stretch>
            </p:blipFill>
            <p:spPr>
              <a:xfrm>
                <a:off x="2026286" y="1796366"/>
                <a:ext cx="18000" cy="108000"/>
              </a:xfrm>
              <a:prstGeom prst="rect">
                <a:avLst/>
              </a:prstGeom>
            </p:spPr>
          </p:pic>
        </mc:Fallback>
      </mc:AlternateContent>
    </p:spTree>
    <p:extLst>
      <p:ext uri="{BB962C8B-B14F-4D97-AF65-F5344CB8AC3E}">
        <p14:creationId xmlns:p14="http://schemas.microsoft.com/office/powerpoint/2010/main" val="12359230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5E2FD5-5D09-E724-5AF1-7510C6A54BA7}"/>
              </a:ext>
            </a:extLst>
          </p:cNvPr>
          <p:cNvSpPr>
            <a:spLocks noGrp="1"/>
          </p:cNvSpPr>
          <p:nvPr>
            <p:ph type="title"/>
          </p:nvPr>
        </p:nvSpPr>
        <p:spPr>
          <a:xfrm>
            <a:off x="629840" y="1143000"/>
            <a:ext cx="6478873" cy="1257300"/>
          </a:xfrm>
        </p:spPr>
        <p:txBody>
          <a:bodyPr anchor="ctr">
            <a:normAutofit/>
          </a:bodyPr>
          <a:lstStyle/>
          <a:p>
            <a:r>
              <a:rPr lang="en-US" dirty="0"/>
              <a:t>What does the UG Say?</a:t>
            </a:r>
          </a:p>
        </p:txBody>
      </p:sp>
      <p:sp>
        <p:nvSpPr>
          <p:cNvPr id="3" name="Content Placeholder 2">
            <a:extLst>
              <a:ext uri="{FF2B5EF4-FFF2-40B4-BE49-F238E27FC236}">
                <a16:creationId xmlns:a16="http://schemas.microsoft.com/office/drawing/2014/main" id="{8936E0F1-67F8-3275-6B36-432D51D232C0}"/>
              </a:ext>
            </a:extLst>
          </p:cNvPr>
          <p:cNvSpPr>
            <a:spLocks noGrp="1"/>
          </p:cNvSpPr>
          <p:nvPr>
            <p:ph type="body" sz="half" idx="2"/>
          </p:nvPr>
        </p:nvSpPr>
        <p:spPr>
          <a:xfrm>
            <a:off x="819150" y="2386013"/>
            <a:ext cx="2949178" cy="495300"/>
          </a:xfrm>
        </p:spPr>
        <p:txBody>
          <a:bodyPr>
            <a:normAutofit/>
          </a:bodyPr>
          <a:lstStyle/>
          <a:p>
            <a:r>
              <a:rPr lang="en-US" dirty="0"/>
              <a:t>New Addition – 200.217 - 04/24/24</a:t>
            </a:r>
            <a:endParaRPr lang="en-US" b="1" dirty="0">
              <a:effectLst/>
            </a:endParaRPr>
          </a:p>
          <a:p>
            <a:endParaRPr lang="en-US" dirty="0"/>
          </a:p>
        </p:txBody>
      </p:sp>
      <mc:AlternateContent xmlns:mc="http://schemas.openxmlformats.org/markup-compatibility/2006" xmlns:p14="http://schemas.microsoft.com/office/powerpoint/2010/main" xmlns:aink="http://schemas.microsoft.com/office/drawing/2016/ink">
        <mc:Choice Requires="p14 aink">
          <p:contentPart p14:bwMode="auto" r:id="rId3">
            <p14:nvContentPartPr>
              <p14:cNvPr id="4" name="Ink 3">
                <a:extLst>
                  <a:ext uri="{FF2B5EF4-FFF2-40B4-BE49-F238E27FC236}">
                    <a16:creationId xmlns:a16="http://schemas.microsoft.com/office/drawing/2014/main" id="{BDCE7A38-EA21-B4C9-A81A-EEE14EB222C8}"/>
                  </a:ext>
                </a:extLst>
              </p14:cNvPr>
              <p14:cNvContentPartPr/>
              <p14:nvPr/>
            </p14:nvContentPartPr>
            <p14:xfrm>
              <a:off x="1577726" y="2078606"/>
              <a:ext cx="360" cy="360"/>
            </p14:xfrm>
          </p:contentPart>
        </mc:Choice>
        <mc:Fallback xmlns="">
          <p:pic>
            <p:nvPicPr>
              <p:cNvPr id="4" name="Ink 3">
                <a:extLst>
                  <a:ext uri="{FF2B5EF4-FFF2-40B4-BE49-F238E27FC236}">
                    <a16:creationId xmlns:a16="http://schemas.microsoft.com/office/drawing/2014/main" id="{BDCE7A38-EA21-B4C9-A81A-EEE14EB222C8}"/>
                  </a:ext>
                </a:extLst>
              </p:cNvPr>
              <p:cNvPicPr/>
              <p:nvPr/>
            </p:nvPicPr>
            <p:blipFill>
              <a:blip r:embed="rId4"/>
              <a:stretch>
                <a:fillRect/>
              </a:stretch>
            </p:blipFill>
            <p:spPr>
              <a:xfrm>
                <a:off x="1568726" y="2024606"/>
                <a:ext cx="18000" cy="108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5">
            <p14:nvContentPartPr>
              <p14:cNvPr id="5" name="Ink 4">
                <a:extLst>
                  <a:ext uri="{FF2B5EF4-FFF2-40B4-BE49-F238E27FC236}">
                    <a16:creationId xmlns:a16="http://schemas.microsoft.com/office/drawing/2014/main" id="{DC8C8D93-6CE0-737B-1D9E-BCCDB281A7E2}"/>
                  </a:ext>
                </a:extLst>
              </p14:cNvPr>
              <p14:cNvContentPartPr/>
              <p14:nvPr/>
            </p14:nvContentPartPr>
            <p14:xfrm>
              <a:off x="1849886" y="2035406"/>
              <a:ext cx="360" cy="360"/>
            </p14:xfrm>
          </p:contentPart>
        </mc:Choice>
        <mc:Fallback xmlns="">
          <p:pic>
            <p:nvPicPr>
              <p:cNvPr id="5" name="Ink 4">
                <a:extLst>
                  <a:ext uri="{FF2B5EF4-FFF2-40B4-BE49-F238E27FC236}">
                    <a16:creationId xmlns:a16="http://schemas.microsoft.com/office/drawing/2014/main" id="{DC8C8D93-6CE0-737B-1D9E-BCCDB281A7E2}"/>
                  </a:ext>
                </a:extLst>
              </p:cNvPr>
              <p:cNvPicPr/>
              <p:nvPr/>
            </p:nvPicPr>
            <p:blipFill>
              <a:blip r:embed="rId6"/>
              <a:stretch>
                <a:fillRect/>
              </a:stretch>
            </p:blipFill>
            <p:spPr>
              <a:xfrm>
                <a:off x="1840886" y="1981406"/>
                <a:ext cx="18000" cy="108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7">
            <p14:nvContentPartPr>
              <p14:cNvPr id="7" name="Ink 6">
                <a:extLst>
                  <a:ext uri="{FF2B5EF4-FFF2-40B4-BE49-F238E27FC236}">
                    <a16:creationId xmlns:a16="http://schemas.microsoft.com/office/drawing/2014/main" id="{B8E190F6-C04A-19BD-428C-469C59DCD416}"/>
                  </a:ext>
                </a:extLst>
              </p14:cNvPr>
              <p14:cNvContentPartPr/>
              <p14:nvPr/>
            </p14:nvContentPartPr>
            <p14:xfrm>
              <a:off x="2035286" y="1850366"/>
              <a:ext cx="360" cy="360"/>
            </p14:xfrm>
          </p:contentPart>
        </mc:Choice>
        <mc:Fallback xmlns="">
          <p:pic>
            <p:nvPicPr>
              <p:cNvPr id="7" name="Ink 6">
                <a:extLst>
                  <a:ext uri="{FF2B5EF4-FFF2-40B4-BE49-F238E27FC236}">
                    <a16:creationId xmlns:a16="http://schemas.microsoft.com/office/drawing/2014/main" id="{B8E190F6-C04A-19BD-428C-469C59DCD416}"/>
                  </a:ext>
                </a:extLst>
              </p:cNvPr>
              <p:cNvPicPr/>
              <p:nvPr/>
            </p:nvPicPr>
            <p:blipFill>
              <a:blip r:embed="rId8"/>
              <a:stretch>
                <a:fillRect/>
              </a:stretch>
            </p:blipFill>
            <p:spPr>
              <a:xfrm>
                <a:off x="2026286" y="1796366"/>
                <a:ext cx="18000" cy="108000"/>
              </a:xfrm>
              <a:prstGeom prst="rect">
                <a:avLst/>
              </a:prstGeom>
            </p:spPr>
          </p:pic>
        </mc:Fallback>
      </mc:AlternateContent>
      <p:pic>
        <p:nvPicPr>
          <p:cNvPr id="11" name="Picture 10">
            <a:extLst>
              <a:ext uri="{FF2B5EF4-FFF2-40B4-BE49-F238E27FC236}">
                <a16:creationId xmlns:a16="http://schemas.microsoft.com/office/drawing/2014/main" id="{7C1F334D-1FDD-CFA3-3611-59777BBDEC6A}"/>
              </a:ext>
            </a:extLst>
          </p:cNvPr>
          <p:cNvPicPr>
            <a:picLocks noChangeAspect="1"/>
          </p:cNvPicPr>
          <p:nvPr/>
        </p:nvPicPr>
        <p:blipFill>
          <a:blip r:embed="rId9"/>
          <a:stretch>
            <a:fillRect/>
          </a:stretch>
        </p:blipFill>
        <p:spPr>
          <a:xfrm>
            <a:off x="876120" y="2875292"/>
            <a:ext cx="7391759" cy="316041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mc:AlternateContent xmlns:mc="http://schemas.openxmlformats.org/markup-compatibility/2006" xmlns:p14="http://schemas.microsoft.com/office/powerpoint/2010/main">
        <mc:Choice Requires="p14">
          <p:contentPart p14:bwMode="auto" r:id="rId10">
            <p14:nvContentPartPr>
              <p14:cNvPr id="16" name="Ink 15">
                <a:extLst>
                  <a:ext uri="{FF2B5EF4-FFF2-40B4-BE49-F238E27FC236}">
                    <a16:creationId xmlns:a16="http://schemas.microsoft.com/office/drawing/2014/main" id="{8114C222-060E-C6AD-D72E-0B9A603780EF}"/>
                  </a:ext>
                </a:extLst>
              </p14:cNvPr>
              <p14:cNvContentPartPr/>
              <p14:nvPr/>
            </p14:nvContentPartPr>
            <p14:xfrm>
              <a:off x="7582082" y="5054984"/>
              <a:ext cx="341280" cy="52560"/>
            </p14:xfrm>
          </p:contentPart>
        </mc:Choice>
        <mc:Fallback xmlns="">
          <p:pic>
            <p:nvPicPr>
              <p:cNvPr id="16" name="Ink 15">
                <a:extLst>
                  <a:ext uri="{FF2B5EF4-FFF2-40B4-BE49-F238E27FC236}">
                    <a16:creationId xmlns:a16="http://schemas.microsoft.com/office/drawing/2014/main" id="{8114C222-060E-C6AD-D72E-0B9A603780EF}"/>
                  </a:ext>
                </a:extLst>
              </p:cNvPr>
              <p:cNvPicPr/>
              <p:nvPr/>
            </p:nvPicPr>
            <p:blipFill>
              <a:blip r:embed="rId11"/>
              <a:stretch>
                <a:fillRect/>
              </a:stretch>
            </p:blipFill>
            <p:spPr>
              <a:xfrm>
                <a:off x="7528082" y="4946984"/>
                <a:ext cx="448920" cy="2682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7" name="Ink 16">
                <a:extLst>
                  <a:ext uri="{FF2B5EF4-FFF2-40B4-BE49-F238E27FC236}">
                    <a16:creationId xmlns:a16="http://schemas.microsoft.com/office/drawing/2014/main" id="{22A2D842-C0AD-76F6-ED00-4075EE8FE7B1}"/>
                  </a:ext>
                </a:extLst>
              </p14:cNvPr>
              <p14:cNvContentPartPr/>
              <p14:nvPr/>
            </p14:nvContentPartPr>
            <p14:xfrm>
              <a:off x="1017482" y="5296544"/>
              <a:ext cx="7240320" cy="199080"/>
            </p14:xfrm>
          </p:contentPart>
        </mc:Choice>
        <mc:Fallback xmlns="">
          <p:pic>
            <p:nvPicPr>
              <p:cNvPr id="17" name="Ink 16">
                <a:extLst>
                  <a:ext uri="{FF2B5EF4-FFF2-40B4-BE49-F238E27FC236}">
                    <a16:creationId xmlns:a16="http://schemas.microsoft.com/office/drawing/2014/main" id="{22A2D842-C0AD-76F6-ED00-4075EE8FE7B1}"/>
                  </a:ext>
                </a:extLst>
              </p:cNvPr>
              <p:cNvPicPr/>
              <p:nvPr/>
            </p:nvPicPr>
            <p:blipFill>
              <a:blip r:embed="rId13"/>
              <a:stretch>
                <a:fillRect/>
              </a:stretch>
            </p:blipFill>
            <p:spPr>
              <a:xfrm>
                <a:off x="963482" y="5188904"/>
                <a:ext cx="7347960" cy="41472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8" name="Ink 17">
                <a:extLst>
                  <a:ext uri="{FF2B5EF4-FFF2-40B4-BE49-F238E27FC236}">
                    <a16:creationId xmlns:a16="http://schemas.microsoft.com/office/drawing/2014/main" id="{29715F06-665D-1CD4-893C-D8A5EBF7D9FA}"/>
                  </a:ext>
                </a:extLst>
              </p14:cNvPr>
              <p14:cNvContentPartPr/>
              <p14:nvPr/>
            </p14:nvContentPartPr>
            <p14:xfrm>
              <a:off x="3374402" y="5348024"/>
              <a:ext cx="4570200" cy="95400"/>
            </p14:xfrm>
          </p:contentPart>
        </mc:Choice>
        <mc:Fallback xmlns="">
          <p:pic>
            <p:nvPicPr>
              <p:cNvPr id="18" name="Ink 17">
                <a:extLst>
                  <a:ext uri="{FF2B5EF4-FFF2-40B4-BE49-F238E27FC236}">
                    <a16:creationId xmlns:a16="http://schemas.microsoft.com/office/drawing/2014/main" id="{29715F06-665D-1CD4-893C-D8A5EBF7D9FA}"/>
                  </a:ext>
                </a:extLst>
              </p:cNvPr>
              <p:cNvPicPr/>
              <p:nvPr/>
            </p:nvPicPr>
            <p:blipFill>
              <a:blip r:embed="rId15"/>
              <a:stretch>
                <a:fillRect/>
              </a:stretch>
            </p:blipFill>
            <p:spPr>
              <a:xfrm>
                <a:off x="3320402" y="5240024"/>
                <a:ext cx="4677840" cy="31104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9" name="Ink 18">
                <a:extLst>
                  <a:ext uri="{FF2B5EF4-FFF2-40B4-BE49-F238E27FC236}">
                    <a16:creationId xmlns:a16="http://schemas.microsoft.com/office/drawing/2014/main" id="{6494A08A-931D-674A-8C1B-F6FC1B6478E0}"/>
                  </a:ext>
                </a:extLst>
              </p14:cNvPr>
              <p14:cNvContentPartPr/>
              <p14:nvPr/>
            </p14:nvContentPartPr>
            <p14:xfrm>
              <a:off x="940082" y="5644664"/>
              <a:ext cx="2326320" cy="75240"/>
            </p14:xfrm>
          </p:contentPart>
        </mc:Choice>
        <mc:Fallback xmlns="">
          <p:pic>
            <p:nvPicPr>
              <p:cNvPr id="19" name="Ink 18">
                <a:extLst>
                  <a:ext uri="{FF2B5EF4-FFF2-40B4-BE49-F238E27FC236}">
                    <a16:creationId xmlns:a16="http://schemas.microsoft.com/office/drawing/2014/main" id="{6494A08A-931D-674A-8C1B-F6FC1B6478E0}"/>
                  </a:ext>
                </a:extLst>
              </p:cNvPr>
              <p:cNvPicPr/>
              <p:nvPr/>
            </p:nvPicPr>
            <p:blipFill>
              <a:blip r:embed="rId17"/>
              <a:stretch>
                <a:fillRect/>
              </a:stretch>
            </p:blipFill>
            <p:spPr>
              <a:xfrm>
                <a:off x="886442" y="5537024"/>
                <a:ext cx="2433960" cy="290880"/>
              </a:xfrm>
              <a:prstGeom prst="rect">
                <a:avLst/>
              </a:prstGeom>
            </p:spPr>
          </p:pic>
        </mc:Fallback>
      </mc:AlternateContent>
    </p:spTree>
    <p:extLst>
      <p:ext uri="{BB962C8B-B14F-4D97-AF65-F5344CB8AC3E}">
        <p14:creationId xmlns:p14="http://schemas.microsoft.com/office/powerpoint/2010/main" val="29932626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5E2FD5-5D09-E724-5AF1-7510C6A54BA7}"/>
              </a:ext>
            </a:extLst>
          </p:cNvPr>
          <p:cNvSpPr>
            <a:spLocks noGrp="1"/>
          </p:cNvSpPr>
          <p:nvPr>
            <p:ph type="title"/>
          </p:nvPr>
        </p:nvSpPr>
        <p:spPr>
          <a:xfrm>
            <a:off x="508461" y="762000"/>
            <a:ext cx="7178841" cy="1442279"/>
          </a:xfrm>
        </p:spPr>
        <p:txBody>
          <a:bodyPr>
            <a:normAutofit/>
          </a:bodyPr>
          <a:lstStyle/>
          <a:p>
            <a:r>
              <a:rPr lang="en-US" dirty="0"/>
              <a:t>What does the UG Say?</a:t>
            </a:r>
          </a:p>
        </p:txBody>
      </p:sp>
      <p:sp>
        <p:nvSpPr>
          <p:cNvPr id="3" name="Content Placeholder 2">
            <a:extLst>
              <a:ext uri="{FF2B5EF4-FFF2-40B4-BE49-F238E27FC236}">
                <a16:creationId xmlns:a16="http://schemas.microsoft.com/office/drawing/2014/main" id="{8936E0F1-67F8-3275-6B36-432D51D232C0}"/>
              </a:ext>
            </a:extLst>
          </p:cNvPr>
          <p:cNvSpPr>
            <a:spLocks noGrp="1"/>
          </p:cNvSpPr>
          <p:nvPr>
            <p:ph idx="1"/>
          </p:nvPr>
        </p:nvSpPr>
        <p:spPr>
          <a:xfrm>
            <a:off x="3416530" y="2473360"/>
            <a:ext cx="4270772" cy="3655219"/>
          </a:xfrm>
        </p:spPr>
        <p:txBody>
          <a:bodyPr/>
          <a:lstStyle/>
          <a:p>
            <a:pPr marL="69850" indent="0">
              <a:lnSpc>
                <a:spcPct val="80000"/>
              </a:lnSpc>
              <a:buNone/>
            </a:pPr>
            <a:r>
              <a:rPr lang="en-US" sz="1800" dirty="0"/>
              <a:t>200.205 Federal awarding agency review of risk posed by applicants:</a:t>
            </a:r>
          </a:p>
          <a:p>
            <a:pPr marL="257175" indent="-257175">
              <a:lnSpc>
                <a:spcPct val="80000"/>
              </a:lnSpc>
            </a:pPr>
            <a:r>
              <a:rPr lang="en-US" sz="1800" dirty="0"/>
              <a:t>Financial Stability</a:t>
            </a:r>
          </a:p>
          <a:p>
            <a:pPr marL="257175" indent="-257175">
              <a:lnSpc>
                <a:spcPct val="80000"/>
              </a:lnSpc>
            </a:pPr>
            <a:r>
              <a:rPr lang="en-US" sz="1800" dirty="0"/>
              <a:t>Quality of management systems</a:t>
            </a:r>
          </a:p>
          <a:p>
            <a:pPr marL="257175" indent="-257175">
              <a:lnSpc>
                <a:spcPct val="80000"/>
              </a:lnSpc>
            </a:pPr>
            <a:r>
              <a:rPr lang="en-US" sz="1800" dirty="0"/>
              <a:t>History of performance (including reporting requirements)</a:t>
            </a:r>
          </a:p>
          <a:p>
            <a:pPr marL="257175" indent="-257175">
              <a:lnSpc>
                <a:spcPct val="80000"/>
              </a:lnSpc>
            </a:pPr>
            <a:r>
              <a:rPr lang="en-US" sz="1800" dirty="0"/>
              <a:t>Reports and findings from audits (both the Single Audit and other available audits)</a:t>
            </a:r>
          </a:p>
          <a:p>
            <a:pPr marL="257175" indent="-257175">
              <a:lnSpc>
                <a:spcPct val="80000"/>
              </a:lnSpc>
            </a:pPr>
            <a:r>
              <a:rPr lang="en-US" sz="1800" dirty="0"/>
              <a:t>Ability to effectively implement statutory, regulatory, or other requirements</a:t>
            </a:r>
          </a:p>
          <a:p>
            <a:pPr marL="257175" indent="-257175"/>
            <a:endParaRPr lang="en-US" dirty="0"/>
          </a:p>
        </p:txBody>
      </p:sp>
      <p:pic>
        <p:nvPicPr>
          <p:cNvPr id="4" name="Picture 2">
            <a:extLst>
              <a:ext uri="{FF2B5EF4-FFF2-40B4-BE49-F238E27FC236}">
                <a16:creationId xmlns:a16="http://schemas.microsoft.com/office/drawing/2014/main" id="{74E964C2-2F02-D377-4B25-4296246AF9E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2771" y="2603215"/>
            <a:ext cx="1799408" cy="2190583"/>
          </a:xfrm>
          <a:prstGeom prst="rect">
            <a:avLst/>
          </a:prstGeom>
          <a:noFill/>
          <a:scene3d>
            <a:camera prst="orthographicFront"/>
            <a:lightRig rig="threePt" dir="t"/>
          </a:scene3d>
          <a:sp3d>
            <a:bevelT prst="angle"/>
          </a:sp3d>
          <a:extLst>
            <a:ext uri="{909E8E84-426E-40DD-AFC4-6F175D3DCCD1}">
              <a14:hiddenFill xmlns:a14="http://schemas.microsoft.com/office/drawing/2010/main">
                <a:solidFill>
                  <a:srgbClr val="FFFFFF"/>
                </a:solidFill>
              </a14:hiddenFill>
            </a:ext>
          </a:extLst>
        </p:spPr>
      </p:pic>
      <mc:AlternateContent xmlns:mc="http://schemas.openxmlformats.org/markup-compatibility/2006" xmlns:p14="http://schemas.microsoft.com/office/powerpoint/2010/main" xmlns:aink="http://schemas.microsoft.com/office/drawing/2016/ink">
        <mc:Choice Requires="p14 aink">
          <p:contentPart p14:bwMode="auto" r:id="rId3">
            <p14:nvContentPartPr>
              <p14:cNvPr id="5" name="Ink 4">
                <a:extLst>
                  <a:ext uri="{FF2B5EF4-FFF2-40B4-BE49-F238E27FC236}">
                    <a16:creationId xmlns:a16="http://schemas.microsoft.com/office/drawing/2014/main" id="{CACF41B1-2FD8-77B9-A145-E107BD8A0BEA}"/>
                  </a:ext>
                </a:extLst>
              </p14:cNvPr>
              <p14:cNvContentPartPr/>
              <p14:nvPr/>
            </p14:nvContentPartPr>
            <p14:xfrm>
              <a:off x="3253886" y="1698086"/>
              <a:ext cx="360" cy="360"/>
            </p14:xfrm>
          </p:contentPart>
        </mc:Choice>
        <mc:Fallback xmlns="">
          <p:pic>
            <p:nvPicPr>
              <p:cNvPr id="5" name="Ink 4">
                <a:extLst>
                  <a:ext uri="{FF2B5EF4-FFF2-40B4-BE49-F238E27FC236}">
                    <a16:creationId xmlns:a16="http://schemas.microsoft.com/office/drawing/2014/main" id="{CACF41B1-2FD8-77B9-A145-E107BD8A0BEA}"/>
                  </a:ext>
                </a:extLst>
              </p:cNvPr>
              <p:cNvPicPr/>
              <p:nvPr/>
            </p:nvPicPr>
            <p:blipFill>
              <a:blip r:embed="rId4"/>
              <a:stretch>
                <a:fillRect/>
              </a:stretch>
            </p:blipFill>
            <p:spPr>
              <a:xfrm>
                <a:off x="3245246" y="1644086"/>
                <a:ext cx="18000" cy="108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5">
            <p14:nvContentPartPr>
              <p14:cNvPr id="6" name="Ink 5">
                <a:extLst>
                  <a:ext uri="{FF2B5EF4-FFF2-40B4-BE49-F238E27FC236}">
                    <a16:creationId xmlns:a16="http://schemas.microsoft.com/office/drawing/2014/main" id="{212F4811-DC5E-D55A-A67E-E8B8BD8CB617}"/>
                  </a:ext>
                </a:extLst>
              </p14:cNvPr>
              <p14:cNvContentPartPr/>
              <p14:nvPr/>
            </p14:nvContentPartPr>
            <p14:xfrm>
              <a:off x="3581126" y="1534286"/>
              <a:ext cx="360" cy="360"/>
            </p14:xfrm>
          </p:contentPart>
        </mc:Choice>
        <mc:Fallback xmlns="">
          <p:pic>
            <p:nvPicPr>
              <p:cNvPr id="6" name="Ink 5">
                <a:extLst>
                  <a:ext uri="{FF2B5EF4-FFF2-40B4-BE49-F238E27FC236}">
                    <a16:creationId xmlns:a16="http://schemas.microsoft.com/office/drawing/2014/main" id="{212F4811-DC5E-D55A-A67E-E8B8BD8CB617}"/>
                  </a:ext>
                </a:extLst>
              </p:cNvPr>
              <p:cNvPicPr/>
              <p:nvPr/>
            </p:nvPicPr>
            <p:blipFill>
              <a:blip r:embed="rId6"/>
              <a:stretch>
                <a:fillRect/>
              </a:stretch>
            </p:blipFill>
            <p:spPr>
              <a:xfrm>
                <a:off x="3572486" y="1480646"/>
                <a:ext cx="18000" cy="108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7">
            <p14:nvContentPartPr>
              <p14:cNvPr id="7" name="Ink 6">
                <a:extLst>
                  <a:ext uri="{FF2B5EF4-FFF2-40B4-BE49-F238E27FC236}">
                    <a16:creationId xmlns:a16="http://schemas.microsoft.com/office/drawing/2014/main" id="{560DADFD-DE7E-435B-BDB5-507EE5B0676D}"/>
                  </a:ext>
                </a:extLst>
              </p14:cNvPr>
              <p14:cNvContentPartPr/>
              <p14:nvPr/>
            </p14:nvContentPartPr>
            <p14:xfrm>
              <a:off x="1415006" y="1698086"/>
              <a:ext cx="360" cy="360"/>
            </p14:xfrm>
          </p:contentPart>
        </mc:Choice>
        <mc:Fallback xmlns="">
          <p:pic>
            <p:nvPicPr>
              <p:cNvPr id="7" name="Ink 6">
                <a:extLst>
                  <a:ext uri="{FF2B5EF4-FFF2-40B4-BE49-F238E27FC236}">
                    <a16:creationId xmlns:a16="http://schemas.microsoft.com/office/drawing/2014/main" id="{560DADFD-DE7E-435B-BDB5-507EE5B0676D}"/>
                  </a:ext>
                </a:extLst>
              </p:cNvPr>
              <p:cNvPicPr/>
              <p:nvPr/>
            </p:nvPicPr>
            <p:blipFill>
              <a:blip r:embed="rId8"/>
              <a:stretch>
                <a:fillRect/>
              </a:stretch>
            </p:blipFill>
            <p:spPr>
              <a:xfrm>
                <a:off x="1406006" y="1644086"/>
                <a:ext cx="18000" cy="108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9">
            <p14:nvContentPartPr>
              <p14:cNvPr id="9" name="Ink 8">
                <a:extLst>
                  <a:ext uri="{FF2B5EF4-FFF2-40B4-BE49-F238E27FC236}">
                    <a16:creationId xmlns:a16="http://schemas.microsoft.com/office/drawing/2014/main" id="{8FEAF656-B7F9-70C7-E031-AE465B94B79C}"/>
                  </a:ext>
                </a:extLst>
              </p14:cNvPr>
              <p14:cNvContentPartPr/>
              <p14:nvPr/>
            </p14:nvContentPartPr>
            <p14:xfrm>
              <a:off x="974282" y="1811384"/>
              <a:ext cx="360" cy="360"/>
            </p14:xfrm>
          </p:contentPart>
        </mc:Choice>
        <mc:Fallback xmlns="">
          <p:pic>
            <p:nvPicPr>
              <p:cNvPr id="9" name="Ink 8">
                <a:extLst>
                  <a:ext uri="{FF2B5EF4-FFF2-40B4-BE49-F238E27FC236}">
                    <a16:creationId xmlns:a16="http://schemas.microsoft.com/office/drawing/2014/main" id="{8FEAF656-B7F9-70C7-E031-AE465B94B79C}"/>
                  </a:ext>
                </a:extLst>
              </p:cNvPr>
              <p:cNvPicPr/>
              <p:nvPr/>
            </p:nvPicPr>
            <p:blipFill>
              <a:blip r:embed="rId10"/>
              <a:stretch>
                <a:fillRect/>
              </a:stretch>
            </p:blipFill>
            <p:spPr>
              <a:xfrm>
                <a:off x="965642" y="1757744"/>
                <a:ext cx="18000" cy="108000"/>
              </a:xfrm>
              <a:prstGeom prst="rect">
                <a:avLst/>
              </a:prstGeom>
            </p:spPr>
          </p:pic>
        </mc:Fallback>
      </mc:AlternateContent>
    </p:spTree>
    <p:extLst>
      <p:ext uri="{BB962C8B-B14F-4D97-AF65-F5344CB8AC3E}">
        <p14:creationId xmlns:p14="http://schemas.microsoft.com/office/powerpoint/2010/main" val="12239788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73B3E6-2755-4895-EAA2-70319712EDB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BC0B48A-9B1E-6A06-07DC-56E96E6F82DC}"/>
              </a:ext>
            </a:extLst>
          </p:cNvPr>
          <p:cNvSpPr>
            <a:spLocks noGrp="1"/>
          </p:cNvSpPr>
          <p:nvPr>
            <p:ph type="title"/>
          </p:nvPr>
        </p:nvSpPr>
        <p:spPr/>
        <p:txBody>
          <a:bodyPr>
            <a:normAutofit fontScale="90000"/>
          </a:bodyPr>
          <a:lstStyle/>
          <a:p>
            <a:r>
              <a:rPr lang="en-US" dirty="0"/>
              <a:t>What does the UG Say?</a:t>
            </a:r>
          </a:p>
        </p:txBody>
      </p:sp>
      <p:sp>
        <p:nvSpPr>
          <p:cNvPr id="3" name="Content Placeholder 2">
            <a:extLst>
              <a:ext uri="{FF2B5EF4-FFF2-40B4-BE49-F238E27FC236}">
                <a16:creationId xmlns:a16="http://schemas.microsoft.com/office/drawing/2014/main" id="{51776951-E75C-A2F4-1729-33AECC83465D}"/>
              </a:ext>
            </a:extLst>
          </p:cNvPr>
          <p:cNvSpPr>
            <a:spLocks noGrp="1"/>
          </p:cNvSpPr>
          <p:nvPr>
            <p:ph idx="1"/>
          </p:nvPr>
        </p:nvSpPr>
        <p:spPr>
          <a:xfrm>
            <a:off x="3750457" y="1371600"/>
            <a:ext cx="4270772" cy="4873625"/>
          </a:xfrm>
        </p:spPr>
        <p:txBody>
          <a:bodyPr>
            <a:normAutofit fontScale="40000" lnSpcReduction="20000"/>
          </a:bodyPr>
          <a:lstStyle/>
          <a:p>
            <a:pPr marL="69850" indent="0">
              <a:buNone/>
            </a:pPr>
            <a:r>
              <a:rPr lang="en-US" sz="3400" b="1" dirty="0">
                <a:effectLst/>
              </a:rPr>
              <a:t>200.303 Internal controls.</a:t>
            </a:r>
          </a:p>
          <a:p>
            <a:pPr marL="69850" indent="0">
              <a:buNone/>
            </a:pPr>
            <a:r>
              <a:rPr lang="en-US" sz="3400" dirty="0"/>
              <a:t>The non-Federal entity must: </a:t>
            </a:r>
          </a:p>
          <a:p>
            <a:pPr marL="257175" indent="-257175"/>
            <a:r>
              <a:rPr lang="en-US" sz="3400" dirty="0">
                <a:effectLst/>
              </a:rPr>
              <a:t>Establish and maintain effective internal control over the Federal award that provides reasonable assurance that the non-Federal entity is managing the Federal award in compliance with Federal statutes, regulations, and the terms and conditions of the Federal award. </a:t>
            </a:r>
          </a:p>
          <a:p>
            <a:pPr marL="257175" indent="-257175"/>
            <a:r>
              <a:rPr lang="en-US" sz="3400" dirty="0">
                <a:effectLst/>
              </a:rPr>
              <a:t>These internal controls should be in compliance with guidance in “Standards for Internal Control in the Federal Government” issued by the Comptroller General of the United States or the “Internal Control Integrated Framework”, issued by the Committee of Sponsoring Organizations of the Treadway Commission (COSO). </a:t>
            </a:r>
          </a:p>
          <a:p>
            <a:pPr marL="257175" indent="-257175"/>
            <a:r>
              <a:rPr lang="en-US" sz="3400" dirty="0">
                <a:effectLst/>
              </a:rPr>
              <a:t>Evaluate and monitor the non-Federal entity's compliance with statutes, regulations and the terms and conditions of Federal awards. </a:t>
            </a:r>
          </a:p>
          <a:p>
            <a:pPr marL="257175" indent="-257175"/>
            <a:r>
              <a:rPr lang="en-US" sz="3400" dirty="0">
                <a:effectLst/>
              </a:rPr>
              <a:t>Take prompt action when instances of noncompliance are identified including noncompliance identified in audit findings.</a:t>
            </a:r>
          </a:p>
          <a:p>
            <a:endParaRPr lang="en-US" dirty="0"/>
          </a:p>
        </p:txBody>
      </p:sp>
      <p:pic>
        <p:nvPicPr>
          <p:cNvPr id="6" name="Picture 2">
            <a:extLst>
              <a:ext uri="{FF2B5EF4-FFF2-40B4-BE49-F238E27FC236}">
                <a16:creationId xmlns:a16="http://schemas.microsoft.com/office/drawing/2014/main" id="{56695452-058A-3488-9442-5D8A5DF0229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2771" y="2603215"/>
            <a:ext cx="1799408" cy="2190583"/>
          </a:xfrm>
          <a:prstGeom prst="rect">
            <a:avLst/>
          </a:prstGeom>
          <a:noFill/>
          <a:scene3d>
            <a:camera prst="orthographicFront"/>
            <a:lightRig rig="threePt" dir="t"/>
          </a:scene3d>
          <a:sp3d>
            <a:bevelT prst="angle"/>
          </a:sp3d>
          <a:extLst>
            <a:ext uri="{909E8E84-426E-40DD-AFC4-6F175D3DCCD1}">
              <a14:hiddenFill xmlns:a14="http://schemas.microsoft.com/office/drawing/2010/main">
                <a:solidFill>
                  <a:srgbClr val="FFFFFF"/>
                </a:solidFill>
              </a14:hiddenFill>
            </a:ext>
          </a:extLst>
        </p:spPr>
      </p:pic>
      <mc:AlternateContent xmlns:mc="http://schemas.openxmlformats.org/markup-compatibility/2006" xmlns:p14="http://schemas.microsoft.com/office/powerpoint/2010/main" xmlns:aink="http://schemas.microsoft.com/office/drawing/2016/ink">
        <mc:Choice Requires="p14 aink">
          <p:contentPart p14:bwMode="auto" r:id="rId3">
            <p14:nvContentPartPr>
              <p14:cNvPr id="4" name="Ink 3">
                <a:extLst>
                  <a:ext uri="{FF2B5EF4-FFF2-40B4-BE49-F238E27FC236}">
                    <a16:creationId xmlns:a16="http://schemas.microsoft.com/office/drawing/2014/main" id="{BA6606A6-9A5B-6D3D-26A0-077F0D73E7EA}"/>
                  </a:ext>
                </a:extLst>
              </p14:cNvPr>
              <p14:cNvContentPartPr/>
              <p14:nvPr/>
            </p14:nvContentPartPr>
            <p14:xfrm>
              <a:off x="1926566" y="1552286"/>
              <a:ext cx="360" cy="4680"/>
            </p14:xfrm>
          </p:contentPart>
        </mc:Choice>
        <mc:Fallback xmlns="">
          <p:pic>
            <p:nvPicPr>
              <p:cNvPr id="4" name="Ink 3">
                <a:extLst>
                  <a:ext uri="{FF2B5EF4-FFF2-40B4-BE49-F238E27FC236}">
                    <a16:creationId xmlns:a16="http://schemas.microsoft.com/office/drawing/2014/main" id="{BA6606A6-9A5B-6D3D-26A0-077F0D73E7EA}"/>
                  </a:ext>
                </a:extLst>
              </p:cNvPr>
              <p:cNvPicPr/>
              <p:nvPr/>
            </p:nvPicPr>
            <p:blipFill>
              <a:blip r:embed="rId4"/>
              <a:stretch>
                <a:fillRect/>
              </a:stretch>
            </p:blipFill>
            <p:spPr>
              <a:xfrm>
                <a:off x="1917926" y="1498286"/>
                <a:ext cx="18000" cy="112320"/>
              </a:xfrm>
              <a:prstGeom prst="rect">
                <a:avLst/>
              </a:prstGeom>
            </p:spPr>
          </p:pic>
        </mc:Fallback>
      </mc:AlternateContent>
    </p:spTree>
    <p:extLst>
      <p:ext uri="{BB962C8B-B14F-4D97-AF65-F5344CB8AC3E}">
        <p14:creationId xmlns:p14="http://schemas.microsoft.com/office/powerpoint/2010/main" val="33514485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5E2FD5-5D09-E724-5AF1-7510C6A54BA7}"/>
              </a:ext>
            </a:extLst>
          </p:cNvPr>
          <p:cNvSpPr>
            <a:spLocks noGrp="1"/>
          </p:cNvSpPr>
          <p:nvPr>
            <p:ph type="title"/>
          </p:nvPr>
        </p:nvSpPr>
        <p:spPr>
          <a:xfrm>
            <a:off x="628650" y="1131094"/>
            <a:ext cx="7886700" cy="994172"/>
          </a:xfrm>
        </p:spPr>
        <p:txBody>
          <a:bodyPr anchor="b">
            <a:normAutofit/>
          </a:bodyPr>
          <a:lstStyle/>
          <a:p>
            <a:r>
              <a:rPr lang="en-US" dirty="0"/>
              <a:t>What does the UG Say?</a:t>
            </a:r>
          </a:p>
        </p:txBody>
      </p:sp>
      <p:pic>
        <p:nvPicPr>
          <p:cNvPr id="5" name="Picture 4">
            <a:extLst>
              <a:ext uri="{FF2B5EF4-FFF2-40B4-BE49-F238E27FC236}">
                <a16:creationId xmlns:a16="http://schemas.microsoft.com/office/drawing/2014/main" id="{6943FFCD-8EDE-1CB0-8D08-FEACB0F3F45B}"/>
              </a:ext>
            </a:extLst>
          </p:cNvPr>
          <p:cNvPicPr>
            <a:picLocks noChangeAspect="1"/>
          </p:cNvPicPr>
          <p:nvPr/>
        </p:nvPicPr>
        <p:blipFill>
          <a:blip r:embed="rId2"/>
          <a:stretch>
            <a:fillRect/>
          </a:stretch>
        </p:blipFill>
        <p:spPr>
          <a:xfrm>
            <a:off x="628650" y="2670876"/>
            <a:ext cx="3557588" cy="2374689"/>
          </a:xfrm>
          <a:prstGeom prst="rect">
            <a:avLst/>
          </a:prstGeom>
          <a:noFill/>
        </p:spPr>
      </p:pic>
      <p:sp>
        <p:nvSpPr>
          <p:cNvPr id="3" name="Content Placeholder 2">
            <a:extLst>
              <a:ext uri="{FF2B5EF4-FFF2-40B4-BE49-F238E27FC236}">
                <a16:creationId xmlns:a16="http://schemas.microsoft.com/office/drawing/2014/main" id="{8936E0F1-67F8-3275-6B36-432D51D232C0}"/>
              </a:ext>
            </a:extLst>
          </p:cNvPr>
          <p:cNvSpPr>
            <a:spLocks noGrp="1"/>
          </p:cNvSpPr>
          <p:nvPr>
            <p:ph sz="half" idx="2"/>
          </p:nvPr>
        </p:nvSpPr>
        <p:spPr>
          <a:xfrm>
            <a:off x="4629150" y="2226469"/>
            <a:ext cx="3557588" cy="3263504"/>
          </a:xfrm>
        </p:spPr>
        <p:txBody>
          <a:bodyPr>
            <a:normAutofit lnSpcReduction="10000"/>
          </a:bodyPr>
          <a:lstStyle/>
          <a:p>
            <a:pPr marL="69850" indent="0">
              <a:buNone/>
            </a:pPr>
            <a:r>
              <a:rPr lang="en-US" sz="1950" b="1" dirty="0"/>
              <a:t>200.503 Audit requirements.</a:t>
            </a:r>
          </a:p>
          <a:p>
            <a:r>
              <a:rPr lang="en-US" sz="1950" dirty="0"/>
              <a:t>… Federal agency, Inspectors General, or GAO may conduct or arrange for additional audits which are necessary to carry out its responsibilities under Federal statute or regulation. </a:t>
            </a:r>
          </a:p>
        </p:txBody>
      </p:sp>
    </p:spTree>
    <p:extLst>
      <p:ext uri="{BB962C8B-B14F-4D97-AF65-F5344CB8AC3E}">
        <p14:creationId xmlns:p14="http://schemas.microsoft.com/office/powerpoint/2010/main" val="5973538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80E3BE-2220-9F8F-5603-ABF1165C4787}"/>
              </a:ext>
            </a:extLst>
          </p:cNvPr>
          <p:cNvSpPr>
            <a:spLocks noGrp="1"/>
          </p:cNvSpPr>
          <p:nvPr>
            <p:ph type="title"/>
          </p:nvPr>
        </p:nvSpPr>
        <p:spPr/>
        <p:txBody>
          <a:bodyPr/>
          <a:lstStyle/>
          <a:p>
            <a:r>
              <a:rPr lang="en-US" dirty="0"/>
              <a:t>Contents</a:t>
            </a:r>
          </a:p>
        </p:txBody>
      </p:sp>
      <p:sp>
        <p:nvSpPr>
          <p:cNvPr id="3" name="Content Placeholder 2">
            <a:extLst>
              <a:ext uri="{FF2B5EF4-FFF2-40B4-BE49-F238E27FC236}">
                <a16:creationId xmlns:a16="http://schemas.microsoft.com/office/drawing/2014/main" id="{4B2CEAEE-BFFA-7265-999A-643D74CEEAA4}"/>
              </a:ext>
            </a:extLst>
          </p:cNvPr>
          <p:cNvSpPr>
            <a:spLocks noGrp="1"/>
          </p:cNvSpPr>
          <p:nvPr>
            <p:ph idx="1"/>
          </p:nvPr>
        </p:nvSpPr>
        <p:spPr/>
        <p:txBody>
          <a:bodyPr/>
          <a:lstStyle/>
          <a:p>
            <a:r>
              <a:rPr lang="en-US" dirty="0"/>
              <a:t>Learning Objectives</a:t>
            </a:r>
          </a:p>
          <a:p>
            <a:r>
              <a:rPr lang="en-US" dirty="0"/>
              <a:t>What are some pressing audit issues?</a:t>
            </a:r>
          </a:p>
          <a:p>
            <a:r>
              <a:rPr lang="en-US" dirty="0"/>
              <a:t>History of audits and the audit process</a:t>
            </a:r>
          </a:p>
          <a:p>
            <a:r>
              <a:rPr lang="en-US" dirty="0"/>
              <a:t>Current and forward thinking about crucial audit issues</a:t>
            </a:r>
          </a:p>
          <a:p>
            <a:pPr marL="0" indent="0">
              <a:buNone/>
            </a:pPr>
            <a:endParaRPr lang="en-US" dirty="0"/>
          </a:p>
        </p:txBody>
      </p:sp>
    </p:spTree>
    <p:extLst>
      <p:ext uri="{BB962C8B-B14F-4D97-AF65-F5344CB8AC3E}">
        <p14:creationId xmlns:p14="http://schemas.microsoft.com/office/powerpoint/2010/main" val="26929576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3F0B16-DEC9-E27B-189D-C5ABD1BB619C}"/>
              </a:ext>
            </a:extLst>
          </p:cNvPr>
          <p:cNvSpPr>
            <a:spLocks noGrp="1"/>
          </p:cNvSpPr>
          <p:nvPr>
            <p:ph type="title"/>
          </p:nvPr>
        </p:nvSpPr>
        <p:spPr>
          <a:xfrm>
            <a:off x="629842" y="1200150"/>
            <a:ext cx="6990158" cy="1200150"/>
          </a:xfrm>
        </p:spPr>
        <p:txBody>
          <a:bodyPr anchor="ctr">
            <a:normAutofit/>
          </a:bodyPr>
          <a:lstStyle/>
          <a:p>
            <a:r>
              <a:rPr lang="en-US" sz="3450" dirty="0"/>
              <a:t>Compliance Supplement Specific to Research</a:t>
            </a:r>
          </a:p>
        </p:txBody>
      </p:sp>
      <p:pic>
        <p:nvPicPr>
          <p:cNvPr id="4" name="Picture 3">
            <a:extLst>
              <a:ext uri="{FF2B5EF4-FFF2-40B4-BE49-F238E27FC236}">
                <a16:creationId xmlns:a16="http://schemas.microsoft.com/office/drawing/2014/main" id="{D414655A-9E3D-5A63-C402-87C5176CAF70}"/>
              </a:ext>
            </a:extLst>
          </p:cNvPr>
          <p:cNvPicPr>
            <a:picLocks noChangeAspect="1"/>
          </p:cNvPicPr>
          <p:nvPr/>
        </p:nvPicPr>
        <p:blipFill>
          <a:blip r:embed="rId2"/>
          <a:stretch>
            <a:fillRect/>
          </a:stretch>
        </p:blipFill>
        <p:spPr>
          <a:xfrm>
            <a:off x="533400" y="3670371"/>
            <a:ext cx="8077200" cy="2265855"/>
          </a:xfrm>
          <a:prstGeom prst="rect">
            <a:avLst/>
          </a:prstGeom>
          <a:noFill/>
        </p:spPr>
      </p:pic>
      <p:sp>
        <p:nvSpPr>
          <p:cNvPr id="5" name="Content Placeholder 4">
            <a:extLst>
              <a:ext uri="{FF2B5EF4-FFF2-40B4-BE49-F238E27FC236}">
                <a16:creationId xmlns:a16="http://schemas.microsoft.com/office/drawing/2014/main" id="{A9EE82CA-275D-F1C3-763B-F0609E1BDF3A}"/>
              </a:ext>
            </a:extLst>
          </p:cNvPr>
          <p:cNvSpPr>
            <a:spLocks noGrp="1"/>
          </p:cNvSpPr>
          <p:nvPr>
            <p:ph type="body" sz="half" idx="2"/>
          </p:nvPr>
        </p:nvSpPr>
        <p:spPr>
          <a:xfrm>
            <a:off x="762000" y="2602168"/>
            <a:ext cx="5453869" cy="1082163"/>
          </a:xfrm>
        </p:spPr>
        <p:txBody>
          <a:bodyPr>
            <a:normAutofit lnSpcReduction="10000"/>
          </a:bodyPr>
          <a:lstStyle/>
          <a:p>
            <a:pPr marL="214313" indent="-214313">
              <a:buFont typeface="Arial" panose="020B0604020202020204" pitchFamily="34" charset="0"/>
              <a:buChar char="•"/>
            </a:pPr>
            <a:r>
              <a:rPr lang="en-US" sz="1600" dirty="0"/>
              <a:t>OMB collaborates annually with research agencies to determine potential areas of concern</a:t>
            </a:r>
          </a:p>
          <a:p>
            <a:pPr marL="214313" indent="-214313">
              <a:buFont typeface="Arial" panose="020B0604020202020204" pitchFamily="34" charset="0"/>
              <a:buChar char="•"/>
            </a:pPr>
            <a:r>
              <a:rPr lang="en-US" sz="1600" dirty="0"/>
              <a:t>The eight specific compliance areas for research – Part 5 – Cluster of Programs </a:t>
            </a:r>
          </a:p>
        </p:txBody>
      </p:sp>
      <mc:AlternateContent xmlns:mc="http://schemas.openxmlformats.org/markup-compatibility/2006" xmlns:p14="http://schemas.microsoft.com/office/powerpoint/2010/main" xmlns:aink="http://schemas.microsoft.com/office/drawing/2016/ink">
        <mc:Choice Requires="p14 aink">
          <p:contentPart p14:bwMode="auto" r:id="rId3">
            <p14:nvContentPartPr>
              <p14:cNvPr id="3" name="Ink 2">
                <a:extLst>
                  <a:ext uri="{FF2B5EF4-FFF2-40B4-BE49-F238E27FC236}">
                    <a16:creationId xmlns:a16="http://schemas.microsoft.com/office/drawing/2014/main" id="{13DAC43F-20D0-46A2-6084-BC2BA3AA6559}"/>
                  </a:ext>
                </a:extLst>
              </p14:cNvPr>
              <p14:cNvContentPartPr/>
              <p14:nvPr/>
            </p14:nvContentPartPr>
            <p14:xfrm>
              <a:off x="2644766" y="2024674"/>
              <a:ext cx="360" cy="360"/>
            </p14:xfrm>
          </p:contentPart>
        </mc:Choice>
        <mc:Fallback xmlns="">
          <p:pic>
            <p:nvPicPr>
              <p:cNvPr id="3" name="Ink 2">
                <a:extLst>
                  <a:ext uri="{FF2B5EF4-FFF2-40B4-BE49-F238E27FC236}">
                    <a16:creationId xmlns:a16="http://schemas.microsoft.com/office/drawing/2014/main" id="{13DAC43F-20D0-46A2-6084-BC2BA3AA6559}"/>
                  </a:ext>
                </a:extLst>
              </p:cNvPr>
              <p:cNvPicPr/>
              <p:nvPr/>
            </p:nvPicPr>
            <p:blipFill>
              <a:blip r:embed="rId4"/>
              <a:stretch>
                <a:fillRect/>
              </a:stretch>
            </p:blipFill>
            <p:spPr>
              <a:xfrm>
                <a:off x="2636126" y="1970674"/>
                <a:ext cx="18000" cy="108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5">
            <p14:nvContentPartPr>
              <p14:cNvPr id="6" name="Ink 5">
                <a:extLst>
                  <a:ext uri="{FF2B5EF4-FFF2-40B4-BE49-F238E27FC236}">
                    <a16:creationId xmlns:a16="http://schemas.microsoft.com/office/drawing/2014/main" id="{30BA61B2-02BE-237B-0004-4E617DD9C903}"/>
                  </a:ext>
                </a:extLst>
              </p14:cNvPr>
              <p14:cNvContentPartPr/>
              <p14:nvPr/>
            </p14:nvContentPartPr>
            <p14:xfrm>
              <a:off x="2731886" y="1741354"/>
              <a:ext cx="360" cy="360"/>
            </p14:xfrm>
          </p:contentPart>
        </mc:Choice>
        <mc:Fallback xmlns="">
          <p:pic>
            <p:nvPicPr>
              <p:cNvPr id="6" name="Ink 5">
                <a:extLst>
                  <a:ext uri="{FF2B5EF4-FFF2-40B4-BE49-F238E27FC236}">
                    <a16:creationId xmlns:a16="http://schemas.microsoft.com/office/drawing/2014/main" id="{30BA61B2-02BE-237B-0004-4E617DD9C903}"/>
                  </a:ext>
                </a:extLst>
              </p:cNvPr>
              <p:cNvPicPr/>
              <p:nvPr/>
            </p:nvPicPr>
            <p:blipFill>
              <a:blip r:embed="rId6"/>
              <a:stretch>
                <a:fillRect/>
              </a:stretch>
            </p:blipFill>
            <p:spPr>
              <a:xfrm>
                <a:off x="2723246" y="1687354"/>
                <a:ext cx="18000" cy="108000"/>
              </a:xfrm>
              <a:prstGeom prst="rect">
                <a:avLst/>
              </a:prstGeom>
            </p:spPr>
          </p:pic>
        </mc:Fallback>
      </mc:AlternateContent>
    </p:spTree>
    <p:extLst>
      <p:ext uri="{BB962C8B-B14F-4D97-AF65-F5344CB8AC3E}">
        <p14:creationId xmlns:p14="http://schemas.microsoft.com/office/powerpoint/2010/main" val="4316762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54275D-5CC6-8D5F-5C61-52E7EC308777}"/>
              </a:ext>
            </a:extLst>
          </p:cNvPr>
          <p:cNvSpPr>
            <a:spLocks noGrp="1"/>
          </p:cNvSpPr>
          <p:nvPr>
            <p:ph type="title"/>
          </p:nvPr>
        </p:nvSpPr>
        <p:spPr>
          <a:xfrm>
            <a:off x="685800" y="609600"/>
            <a:ext cx="7024687" cy="1143000"/>
          </a:xfrm>
        </p:spPr>
        <p:txBody>
          <a:bodyPr/>
          <a:lstStyle/>
          <a:p>
            <a:r>
              <a:rPr lang="en-US" dirty="0"/>
              <a:t>NSF Audit Analysis</a:t>
            </a:r>
          </a:p>
        </p:txBody>
      </p:sp>
      <p:sp>
        <p:nvSpPr>
          <p:cNvPr id="3" name="Content Placeholder 2">
            <a:extLst>
              <a:ext uri="{FF2B5EF4-FFF2-40B4-BE49-F238E27FC236}">
                <a16:creationId xmlns:a16="http://schemas.microsoft.com/office/drawing/2014/main" id="{3FDC2DE5-EA88-70A1-2283-7F528BC1CAA2}"/>
              </a:ext>
            </a:extLst>
          </p:cNvPr>
          <p:cNvSpPr>
            <a:spLocks noGrp="1"/>
          </p:cNvSpPr>
          <p:nvPr>
            <p:ph idx="1"/>
          </p:nvPr>
        </p:nvSpPr>
        <p:spPr>
          <a:xfrm>
            <a:off x="634672" y="2012866"/>
            <a:ext cx="7536656" cy="3263504"/>
          </a:xfrm>
        </p:spPr>
        <p:txBody>
          <a:bodyPr>
            <a:normAutofit/>
          </a:bodyPr>
          <a:lstStyle/>
          <a:p>
            <a:pPr marL="0" indent="0">
              <a:buNone/>
            </a:pPr>
            <a:r>
              <a:rPr lang="en-US" dirty="0"/>
              <a:t>The most common audit findings:</a:t>
            </a:r>
          </a:p>
          <a:p>
            <a:r>
              <a:rPr lang="en-US" dirty="0"/>
              <a:t>unallowable expenses</a:t>
            </a:r>
          </a:p>
          <a:p>
            <a:r>
              <a:rPr lang="en-US" dirty="0"/>
              <a:t>inappropriately applied indirect costs</a:t>
            </a:r>
          </a:p>
          <a:p>
            <a:r>
              <a:rPr lang="en-US" dirty="0"/>
              <a:t>inadequately supported expenses</a:t>
            </a:r>
          </a:p>
          <a:p>
            <a:r>
              <a:rPr lang="en-US" dirty="0"/>
              <a:t>inappropriately allocated expenses</a:t>
            </a:r>
          </a:p>
          <a:p>
            <a:r>
              <a:rPr lang="en-US" dirty="0"/>
              <a:t>non-compliance with policies and procedures. </a:t>
            </a:r>
          </a:p>
        </p:txBody>
      </p:sp>
      <p:sp>
        <p:nvSpPr>
          <p:cNvPr id="4" name="TextBox 3">
            <a:extLst>
              <a:ext uri="{FF2B5EF4-FFF2-40B4-BE49-F238E27FC236}">
                <a16:creationId xmlns:a16="http://schemas.microsoft.com/office/drawing/2014/main" id="{EE77577B-8EB4-4EA1-E808-F0901CD3F35B}"/>
              </a:ext>
            </a:extLst>
          </p:cNvPr>
          <p:cNvSpPr txBox="1"/>
          <p:nvPr/>
        </p:nvSpPr>
        <p:spPr>
          <a:xfrm>
            <a:off x="685800" y="5257800"/>
            <a:ext cx="6524204" cy="646331"/>
          </a:xfrm>
          <a:prstGeom prst="rect">
            <a:avLst/>
          </a:prstGeom>
          <a:noFill/>
        </p:spPr>
        <p:txBody>
          <a:bodyPr wrap="square" rtlCol="0">
            <a:spAutoFit/>
          </a:bodyPr>
          <a:lstStyle/>
          <a:p>
            <a:r>
              <a:rPr lang="en-US" dirty="0">
                <a:highlight>
                  <a:srgbClr val="FFFF00"/>
                </a:highlight>
              </a:rPr>
              <a:t>https://oig.nsf.gov/sites/default/files/reports/2022-01/22-6-002-Promising-Practices-NSF-Award-ManagementRedacted.pdf</a:t>
            </a:r>
          </a:p>
        </p:txBody>
      </p:sp>
      <mc:AlternateContent xmlns:mc="http://schemas.openxmlformats.org/markup-compatibility/2006" xmlns:p14="http://schemas.microsoft.com/office/powerpoint/2010/main" xmlns:aink="http://schemas.microsoft.com/office/drawing/2016/ink">
        <mc:Choice Requires="p14 aink">
          <p:contentPart p14:bwMode="auto" r:id="rId2">
            <p14:nvContentPartPr>
              <p14:cNvPr id="5" name="Ink 4">
                <a:extLst>
                  <a:ext uri="{FF2B5EF4-FFF2-40B4-BE49-F238E27FC236}">
                    <a16:creationId xmlns:a16="http://schemas.microsoft.com/office/drawing/2014/main" id="{52F053F8-130E-F38E-B20A-9AC5AE2CF337}"/>
                  </a:ext>
                </a:extLst>
              </p14:cNvPr>
              <p14:cNvContentPartPr/>
              <p14:nvPr/>
            </p14:nvContentPartPr>
            <p14:xfrm>
              <a:off x="1436606" y="4963354"/>
              <a:ext cx="360" cy="360"/>
            </p14:xfrm>
          </p:contentPart>
        </mc:Choice>
        <mc:Fallback xmlns="">
          <p:pic>
            <p:nvPicPr>
              <p:cNvPr id="5" name="Ink 4">
                <a:extLst>
                  <a:ext uri="{FF2B5EF4-FFF2-40B4-BE49-F238E27FC236}">
                    <a16:creationId xmlns:a16="http://schemas.microsoft.com/office/drawing/2014/main" id="{52F053F8-130E-F38E-B20A-9AC5AE2CF337}"/>
                  </a:ext>
                </a:extLst>
              </p:cNvPr>
              <p:cNvPicPr/>
              <p:nvPr/>
            </p:nvPicPr>
            <p:blipFill>
              <a:blip r:embed="rId3"/>
              <a:stretch>
                <a:fillRect/>
              </a:stretch>
            </p:blipFill>
            <p:spPr>
              <a:xfrm>
                <a:off x="1427606" y="4909714"/>
                <a:ext cx="18000" cy="108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4">
            <p14:nvContentPartPr>
              <p14:cNvPr id="6" name="Ink 5">
                <a:extLst>
                  <a:ext uri="{FF2B5EF4-FFF2-40B4-BE49-F238E27FC236}">
                    <a16:creationId xmlns:a16="http://schemas.microsoft.com/office/drawing/2014/main" id="{AF03716B-06C7-1E54-D3B0-854502121493}"/>
                  </a:ext>
                </a:extLst>
              </p14:cNvPr>
              <p14:cNvContentPartPr/>
              <p14:nvPr/>
            </p14:nvContentPartPr>
            <p14:xfrm>
              <a:off x="870686" y="4898194"/>
              <a:ext cx="360" cy="360"/>
            </p14:xfrm>
          </p:contentPart>
        </mc:Choice>
        <mc:Fallback xmlns="">
          <p:pic>
            <p:nvPicPr>
              <p:cNvPr id="6" name="Ink 5">
                <a:extLst>
                  <a:ext uri="{FF2B5EF4-FFF2-40B4-BE49-F238E27FC236}">
                    <a16:creationId xmlns:a16="http://schemas.microsoft.com/office/drawing/2014/main" id="{AF03716B-06C7-1E54-D3B0-854502121493}"/>
                  </a:ext>
                </a:extLst>
              </p:cNvPr>
              <p:cNvPicPr/>
              <p:nvPr/>
            </p:nvPicPr>
            <p:blipFill>
              <a:blip r:embed="rId5"/>
              <a:stretch>
                <a:fillRect/>
              </a:stretch>
            </p:blipFill>
            <p:spPr>
              <a:xfrm>
                <a:off x="861686" y="4844194"/>
                <a:ext cx="18000" cy="108000"/>
              </a:xfrm>
              <a:prstGeom prst="rect">
                <a:avLst/>
              </a:prstGeom>
            </p:spPr>
          </p:pic>
        </mc:Fallback>
      </mc:AlternateContent>
    </p:spTree>
    <p:extLst>
      <p:ext uri="{BB962C8B-B14F-4D97-AF65-F5344CB8AC3E}">
        <p14:creationId xmlns:p14="http://schemas.microsoft.com/office/powerpoint/2010/main" val="36388005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88BE9E-0C9F-0A92-063B-9116C0F1D59F}"/>
              </a:ext>
            </a:extLst>
          </p:cNvPr>
          <p:cNvSpPr>
            <a:spLocks noGrp="1"/>
          </p:cNvSpPr>
          <p:nvPr>
            <p:ph type="title"/>
          </p:nvPr>
        </p:nvSpPr>
        <p:spPr/>
        <p:txBody>
          <a:bodyPr/>
          <a:lstStyle/>
          <a:p>
            <a:r>
              <a:rPr lang="en-US" dirty="0"/>
              <a:t>NSF Audit Analysis: A checklist</a:t>
            </a:r>
          </a:p>
        </p:txBody>
      </p:sp>
      <p:sp>
        <p:nvSpPr>
          <p:cNvPr id="3" name="Content Placeholder 2">
            <a:extLst>
              <a:ext uri="{FF2B5EF4-FFF2-40B4-BE49-F238E27FC236}">
                <a16:creationId xmlns:a16="http://schemas.microsoft.com/office/drawing/2014/main" id="{FA01BA80-DB34-BC60-A27C-6C75EA719C60}"/>
              </a:ext>
            </a:extLst>
          </p:cNvPr>
          <p:cNvSpPr>
            <a:spLocks noGrp="1"/>
          </p:cNvSpPr>
          <p:nvPr>
            <p:ph idx="1"/>
          </p:nvPr>
        </p:nvSpPr>
        <p:spPr>
          <a:xfrm>
            <a:off x="1061677" y="2282825"/>
            <a:ext cx="6777037" cy="3508375"/>
          </a:xfrm>
        </p:spPr>
        <p:txBody>
          <a:bodyPr>
            <a:normAutofit fontScale="92500" lnSpcReduction="20000"/>
          </a:bodyPr>
          <a:lstStyle/>
          <a:p>
            <a:pPr marL="0" indent="0">
              <a:buNone/>
            </a:pPr>
            <a:r>
              <a:rPr lang="en-US" sz="2000" dirty="0"/>
              <a:t>Award recipients should perform the following activities:</a:t>
            </a:r>
          </a:p>
          <a:p>
            <a:r>
              <a:rPr lang="en-US" sz="2000" dirty="0"/>
              <a:t>continually monitor and verify the allowability of high-risk expenses</a:t>
            </a:r>
          </a:p>
          <a:p>
            <a:r>
              <a:rPr lang="en-US" sz="2000" dirty="0"/>
              <a:t>strengthen controls over applying indirect cost rates</a:t>
            </a:r>
          </a:p>
          <a:p>
            <a:r>
              <a:rPr lang="en-US" sz="2000" dirty="0"/>
              <a:t>create and maintain sufficient, appropriate documentation</a:t>
            </a:r>
          </a:p>
          <a:p>
            <a:r>
              <a:rPr lang="en-US" sz="2000" dirty="0"/>
              <a:t>document and justify reasonable allocation methodologies</a:t>
            </a:r>
          </a:p>
          <a:p>
            <a:r>
              <a:rPr lang="en-US" sz="2000" dirty="0"/>
              <a:t>regularly review and update grant management policies and procedures. </a:t>
            </a:r>
          </a:p>
          <a:p>
            <a:pPr marL="0" indent="0">
              <a:buNone/>
            </a:pPr>
            <a:endParaRPr lang="en-US" sz="1400" dirty="0"/>
          </a:p>
          <a:p>
            <a:pPr marL="0" indent="0">
              <a:buNone/>
            </a:pPr>
            <a:r>
              <a:rPr lang="en-US" sz="1400" dirty="0">
                <a:highlight>
                  <a:srgbClr val="FFFF00"/>
                </a:highlight>
              </a:rPr>
              <a:t>https://oig.nsf.gov/sites/default/files/reports/2022-01/22-6-002-Promising-Practices-NSF-Award-ManagementRedacted.pdf</a:t>
            </a:r>
          </a:p>
        </p:txBody>
      </p:sp>
    </p:spTree>
    <p:extLst>
      <p:ext uri="{BB962C8B-B14F-4D97-AF65-F5344CB8AC3E}">
        <p14:creationId xmlns:p14="http://schemas.microsoft.com/office/powerpoint/2010/main" val="25083417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857244-2479-BB21-58A8-75F4ABD50394}"/>
              </a:ext>
            </a:extLst>
          </p:cNvPr>
          <p:cNvSpPr>
            <a:spLocks noGrp="1"/>
          </p:cNvSpPr>
          <p:nvPr>
            <p:ph type="title"/>
          </p:nvPr>
        </p:nvSpPr>
        <p:spPr>
          <a:xfrm>
            <a:off x="631832" y="426303"/>
            <a:ext cx="7024687" cy="1143000"/>
          </a:xfrm>
        </p:spPr>
        <p:txBody>
          <a:bodyPr/>
          <a:lstStyle/>
          <a:p>
            <a:r>
              <a:rPr lang="en-US" dirty="0"/>
              <a:t>HHS Audit Work Plan </a:t>
            </a:r>
          </a:p>
        </p:txBody>
      </p:sp>
      <p:pic>
        <p:nvPicPr>
          <p:cNvPr id="5" name="Content Placeholder 4">
            <a:extLst>
              <a:ext uri="{FF2B5EF4-FFF2-40B4-BE49-F238E27FC236}">
                <a16:creationId xmlns:a16="http://schemas.microsoft.com/office/drawing/2014/main" id="{10AF4399-4637-A3DC-57A2-9320973F0369}"/>
              </a:ext>
            </a:extLst>
          </p:cNvPr>
          <p:cNvPicPr>
            <a:picLocks noGrp="1" noChangeAspect="1"/>
          </p:cNvPicPr>
          <p:nvPr>
            <p:ph idx="1"/>
          </p:nvPr>
        </p:nvPicPr>
        <p:blipFill>
          <a:blip r:embed="rId2"/>
          <a:stretch>
            <a:fillRect/>
          </a:stretch>
        </p:blipFill>
        <p:spPr>
          <a:xfrm>
            <a:off x="640191" y="1676400"/>
            <a:ext cx="7975787" cy="3657600"/>
          </a:xfrm>
          <a:ln w="25400">
            <a:solidFill>
              <a:schemeClr val="accent1"/>
            </a:solidFill>
          </a:ln>
        </p:spPr>
      </p:pic>
      <p:sp>
        <p:nvSpPr>
          <p:cNvPr id="7" name="TextBox 6">
            <a:extLst>
              <a:ext uri="{FF2B5EF4-FFF2-40B4-BE49-F238E27FC236}">
                <a16:creationId xmlns:a16="http://schemas.microsoft.com/office/drawing/2014/main" id="{63F2C112-D61B-EF8A-50E1-4E24517AD314}"/>
              </a:ext>
            </a:extLst>
          </p:cNvPr>
          <p:cNvSpPr txBox="1"/>
          <p:nvPr/>
        </p:nvSpPr>
        <p:spPr>
          <a:xfrm>
            <a:off x="609600" y="5457746"/>
            <a:ext cx="7924800" cy="584775"/>
          </a:xfrm>
          <a:prstGeom prst="rect">
            <a:avLst/>
          </a:prstGeom>
          <a:noFill/>
          <a:ln>
            <a:solidFill>
              <a:srgbClr val="FF0000"/>
            </a:solidFill>
          </a:ln>
        </p:spPr>
        <p:txBody>
          <a:bodyPr wrap="square">
            <a:spAutoFit/>
          </a:bodyPr>
          <a:lstStyle/>
          <a:p>
            <a:r>
              <a:rPr lang="en-US" sz="1600" dirty="0">
                <a:hlinkClick r:id="rId3"/>
              </a:rPr>
              <a:t>Fraud | Office of Inspector General | Government Oversight | U.S. Department of Health and Human Services (hhs.gov)</a:t>
            </a:r>
            <a:endParaRPr lang="en-US" sz="1600" dirty="0"/>
          </a:p>
        </p:txBody>
      </p:sp>
      <mc:AlternateContent xmlns:mc="http://schemas.openxmlformats.org/markup-compatibility/2006" xmlns:p14="http://schemas.microsoft.com/office/powerpoint/2010/main" xmlns:aink="http://schemas.microsoft.com/office/drawing/2016/ink">
        <mc:Choice Requires="p14 aink">
          <p:contentPart p14:bwMode="auto" r:id="rId4">
            <p14:nvContentPartPr>
              <p14:cNvPr id="3" name="Ink 2">
                <a:extLst>
                  <a:ext uri="{FF2B5EF4-FFF2-40B4-BE49-F238E27FC236}">
                    <a16:creationId xmlns:a16="http://schemas.microsoft.com/office/drawing/2014/main" id="{66797D47-8875-D73C-5539-89E44C1E3FD8}"/>
                  </a:ext>
                </a:extLst>
              </p14:cNvPr>
              <p14:cNvContentPartPr/>
              <p14:nvPr/>
            </p14:nvContentPartPr>
            <p14:xfrm>
              <a:off x="2949686" y="5878114"/>
              <a:ext cx="360" cy="360"/>
            </p14:xfrm>
          </p:contentPart>
        </mc:Choice>
        <mc:Fallback xmlns="">
          <p:pic>
            <p:nvPicPr>
              <p:cNvPr id="3" name="Ink 2">
                <a:extLst>
                  <a:ext uri="{FF2B5EF4-FFF2-40B4-BE49-F238E27FC236}">
                    <a16:creationId xmlns:a16="http://schemas.microsoft.com/office/drawing/2014/main" id="{66797D47-8875-D73C-5539-89E44C1E3FD8}"/>
                  </a:ext>
                </a:extLst>
              </p:cNvPr>
              <p:cNvPicPr/>
              <p:nvPr/>
            </p:nvPicPr>
            <p:blipFill>
              <a:blip r:embed="rId5"/>
              <a:stretch>
                <a:fillRect/>
              </a:stretch>
            </p:blipFill>
            <p:spPr>
              <a:xfrm>
                <a:off x="2941046" y="5824114"/>
                <a:ext cx="18000" cy="108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6">
            <p14:nvContentPartPr>
              <p14:cNvPr id="4" name="Ink 3">
                <a:extLst>
                  <a:ext uri="{FF2B5EF4-FFF2-40B4-BE49-F238E27FC236}">
                    <a16:creationId xmlns:a16="http://schemas.microsoft.com/office/drawing/2014/main" id="{F223C37A-2840-7ED5-B9C4-83EF6D9BBC5E}"/>
                  </a:ext>
                </a:extLst>
              </p14:cNvPr>
              <p14:cNvContentPartPr/>
              <p14:nvPr/>
            </p14:nvContentPartPr>
            <p14:xfrm>
              <a:off x="4495166" y="5812594"/>
              <a:ext cx="360" cy="360"/>
            </p14:xfrm>
          </p:contentPart>
        </mc:Choice>
        <mc:Fallback xmlns="">
          <p:pic>
            <p:nvPicPr>
              <p:cNvPr id="4" name="Ink 3">
                <a:extLst>
                  <a:ext uri="{FF2B5EF4-FFF2-40B4-BE49-F238E27FC236}">
                    <a16:creationId xmlns:a16="http://schemas.microsoft.com/office/drawing/2014/main" id="{F223C37A-2840-7ED5-B9C4-83EF6D9BBC5E}"/>
                  </a:ext>
                </a:extLst>
              </p:cNvPr>
              <p:cNvPicPr/>
              <p:nvPr/>
            </p:nvPicPr>
            <p:blipFill>
              <a:blip r:embed="rId7"/>
              <a:stretch>
                <a:fillRect/>
              </a:stretch>
            </p:blipFill>
            <p:spPr>
              <a:xfrm>
                <a:off x="4486166" y="5758954"/>
                <a:ext cx="18000" cy="108000"/>
              </a:xfrm>
              <a:prstGeom prst="rect">
                <a:avLst/>
              </a:prstGeom>
            </p:spPr>
          </p:pic>
        </mc:Fallback>
      </mc:AlternateContent>
    </p:spTree>
    <p:extLst>
      <p:ext uri="{BB962C8B-B14F-4D97-AF65-F5344CB8AC3E}">
        <p14:creationId xmlns:p14="http://schemas.microsoft.com/office/powerpoint/2010/main" val="27261648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13D2AC-D0EE-9F49-3355-BEF52228E378}"/>
              </a:ext>
            </a:extLst>
          </p:cNvPr>
          <p:cNvSpPr>
            <a:spLocks noGrp="1"/>
          </p:cNvSpPr>
          <p:nvPr>
            <p:ph type="title"/>
          </p:nvPr>
        </p:nvSpPr>
        <p:spPr/>
        <p:txBody>
          <a:bodyPr/>
          <a:lstStyle/>
          <a:p>
            <a:r>
              <a:rPr lang="en-US" dirty="0"/>
              <a:t>What about Non-Financial Concerns</a:t>
            </a:r>
          </a:p>
        </p:txBody>
      </p:sp>
      <p:sp>
        <p:nvSpPr>
          <p:cNvPr id="3" name="Content Placeholder 2">
            <a:extLst>
              <a:ext uri="{FF2B5EF4-FFF2-40B4-BE49-F238E27FC236}">
                <a16:creationId xmlns:a16="http://schemas.microsoft.com/office/drawing/2014/main" id="{8543B8E8-9754-CAA3-1260-85A4856C07C7}"/>
              </a:ext>
            </a:extLst>
          </p:cNvPr>
          <p:cNvSpPr>
            <a:spLocks noGrp="1"/>
          </p:cNvSpPr>
          <p:nvPr>
            <p:ph idx="1"/>
          </p:nvPr>
        </p:nvSpPr>
        <p:spPr/>
        <p:txBody>
          <a:bodyPr/>
          <a:lstStyle/>
          <a:p>
            <a:r>
              <a:rPr lang="en-US" dirty="0"/>
              <a:t>Sexual Harassment</a:t>
            </a:r>
          </a:p>
          <a:p>
            <a:r>
              <a:rPr lang="en-US" dirty="0">
                <a:highlight>
                  <a:srgbClr val="C0C0C0"/>
                </a:highlight>
              </a:rPr>
              <a:t>Subrecipient Monitoring and FFATA Reporting</a:t>
            </a:r>
          </a:p>
          <a:p>
            <a:r>
              <a:rPr lang="en-US" dirty="0">
                <a:highlight>
                  <a:srgbClr val="FFFF00"/>
                </a:highlight>
              </a:rPr>
              <a:t>Research Security</a:t>
            </a:r>
          </a:p>
          <a:p>
            <a:r>
              <a:rPr lang="en-US" dirty="0"/>
              <a:t>Foreign Influence</a:t>
            </a:r>
          </a:p>
          <a:p>
            <a:r>
              <a:rPr lang="en-US" dirty="0"/>
              <a:t>Performance Audits (Effectiveness of Agency Programs)</a:t>
            </a:r>
          </a:p>
        </p:txBody>
      </p:sp>
      <mc:AlternateContent xmlns:mc="http://schemas.openxmlformats.org/markup-compatibility/2006" xmlns:p14="http://schemas.microsoft.com/office/powerpoint/2010/main" xmlns:aink="http://schemas.microsoft.com/office/drawing/2016/ink">
        <mc:Choice Requires="p14 aink">
          <p:contentPart p14:bwMode="auto" r:id="rId3">
            <p14:nvContentPartPr>
              <p14:cNvPr id="4" name="Ink 3">
                <a:extLst>
                  <a:ext uri="{FF2B5EF4-FFF2-40B4-BE49-F238E27FC236}">
                    <a16:creationId xmlns:a16="http://schemas.microsoft.com/office/drawing/2014/main" id="{06C1B0E5-CFDD-618D-2F91-E3A7035A6E7B}"/>
                  </a:ext>
                </a:extLst>
              </p14:cNvPr>
              <p14:cNvContentPartPr/>
              <p14:nvPr/>
            </p14:nvContentPartPr>
            <p14:xfrm>
              <a:off x="3112766" y="6150274"/>
              <a:ext cx="360" cy="360"/>
            </p14:xfrm>
          </p:contentPart>
        </mc:Choice>
        <mc:Fallback xmlns="">
          <p:pic>
            <p:nvPicPr>
              <p:cNvPr id="4" name="Ink 3">
                <a:extLst>
                  <a:ext uri="{FF2B5EF4-FFF2-40B4-BE49-F238E27FC236}">
                    <a16:creationId xmlns:a16="http://schemas.microsoft.com/office/drawing/2014/main" id="{06C1B0E5-CFDD-618D-2F91-E3A7035A6E7B}"/>
                  </a:ext>
                </a:extLst>
              </p:cNvPr>
              <p:cNvPicPr/>
              <p:nvPr/>
            </p:nvPicPr>
            <p:blipFill>
              <a:blip r:embed="rId4"/>
              <a:stretch>
                <a:fillRect/>
              </a:stretch>
            </p:blipFill>
            <p:spPr>
              <a:xfrm>
                <a:off x="3103766" y="6096274"/>
                <a:ext cx="18000" cy="108000"/>
              </a:xfrm>
              <a:prstGeom prst="rect">
                <a:avLst/>
              </a:prstGeom>
            </p:spPr>
          </p:pic>
        </mc:Fallback>
      </mc:AlternateContent>
    </p:spTree>
    <p:extLst>
      <p:ext uri="{BB962C8B-B14F-4D97-AF65-F5344CB8AC3E}">
        <p14:creationId xmlns:p14="http://schemas.microsoft.com/office/powerpoint/2010/main" val="35613410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D53108-C944-A850-5BA7-350C5EFE0FFA}"/>
              </a:ext>
            </a:extLst>
          </p:cNvPr>
          <p:cNvSpPr>
            <a:spLocks noGrp="1"/>
          </p:cNvSpPr>
          <p:nvPr>
            <p:ph type="title"/>
          </p:nvPr>
        </p:nvSpPr>
        <p:spPr>
          <a:xfrm>
            <a:off x="628651" y="990600"/>
            <a:ext cx="7886700" cy="994172"/>
          </a:xfrm>
        </p:spPr>
        <p:txBody>
          <a:bodyPr anchor="b">
            <a:normAutofit fontScale="90000"/>
          </a:bodyPr>
          <a:lstStyle/>
          <a:p>
            <a:r>
              <a:rPr lang="en-US" sz="3450" dirty="0"/>
              <a:t>What should we anticipate in the 2025 audit and accountability space?</a:t>
            </a:r>
          </a:p>
        </p:txBody>
      </p:sp>
      <p:pic>
        <p:nvPicPr>
          <p:cNvPr id="4" name="Picture 3">
            <a:extLst>
              <a:ext uri="{FF2B5EF4-FFF2-40B4-BE49-F238E27FC236}">
                <a16:creationId xmlns:a16="http://schemas.microsoft.com/office/drawing/2014/main" id="{C5268BBE-C739-3BB0-A963-C0A413B25B7C}"/>
              </a:ext>
            </a:extLst>
          </p:cNvPr>
          <p:cNvPicPr>
            <a:picLocks noChangeAspect="1"/>
          </p:cNvPicPr>
          <p:nvPr/>
        </p:nvPicPr>
        <p:blipFill>
          <a:blip r:embed="rId2"/>
          <a:stretch>
            <a:fillRect/>
          </a:stretch>
        </p:blipFill>
        <p:spPr>
          <a:xfrm>
            <a:off x="762000" y="2209800"/>
            <a:ext cx="3390374" cy="3886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Picture 6">
            <a:extLst>
              <a:ext uri="{FF2B5EF4-FFF2-40B4-BE49-F238E27FC236}">
                <a16:creationId xmlns:a16="http://schemas.microsoft.com/office/drawing/2014/main" id="{B204B361-679E-F17F-AB6A-F33727DC4394}"/>
              </a:ext>
            </a:extLst>
          </p:cNvPr>
          <p:cNvPicPr>
            <a:picLocks noChangeAspect="1"/>
          </p:cNvPicPr>
          <p:nvPr/>
        </p:nvPicPr>
        <p:blipFill>
          <a:blip r:embed="rId3"/>
          <a:stretch>
            <a:fillRect/>
          </a:stretch>
        </p:blipFill>
        <p:spPr>
          <a:xfrm>
            <a:off x="4470724" y="2446742"/>
            <a:ext cx="3810000" cy="23187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mc:AlternateContent xmlns:mc="http://schemas.openxmlformats.org/markup-compatibility/2006" xmlns:p14="http://schemas.microsoft.com/office/powerpoint/2010/main" xmlns:aink="http://schemas.microsoft.com/office/drawing/2016/ink">
        <mc:Choice Requires="p14 aink">
          <p:contentPart p14:bwMode="auto" r:id="rId4">
            <p14:nvContentPartPr>
              <p14:cNvPr id="3" name="Ink 2">
                <a:extLst>
                  <a:ext uri="{FF2B5EF4-FFF2-40B4-BE49-F238E27FC236}">
                    <a16:creationId xmlns:a16="http://schemas.microsoft.com/office/drawing/2014/main" id="{C1A6B1A0-EC1C-A130-8CAE-B01C674CFDC5}"/>
                  </a:ext>
                </a:extLst>
              </p14:cNvPr>
              <p14:cNvContentPartPr/>
              <p14:nvPr/>
            </p14:nvContentPartPr>
            <p14:xfrm>
              <a:off x="5965046" y="5377714"/>
              <a:ext cx="360" cy="360"/>
            </p14:xfrm>
          </p:contentPart>
        </mc:Choice>
        <mc:Fallback xmlns="">
          <p:pic>
            <p:nvPicPr>
              <p:cNvPr id="3" name="Ink 2">
                <a:extLst>
                  <a:ext uri="{FF2B5EF4-FFF2-40B4-BE49-F238E27FC236}">
                    <a16:creationId xmlns:a16="http://schemas.microsoft.com/office/drawing/2014/main" id="{C1A6B1A0-EC1C-A130-8CAE-B01C674CFDC5}"/>
                  </a:ext>
                </a:extLst>
              </p:cNvPr>
              <p:cNvPicPr/>
              <p:nvPr/>
            </p:nvPicPr>
            <p:blipFill>
              <a:blip r:embed="rId5"/>
              <a:stretch>
                <a:fillRect/>
              </a:stretch>
            </p:blipFill>
            <p:spPr>
              <a:xfrm>
                <a:off x="5956406" y="5323714"/>
                <a:ext cx="18000" cy="108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6">
            <p14:nvContentPartPr>
              <p14:cNvPr id="5" name="Ink 4">
                <a:extLst>
                  <a:ext uri="{FF2B5EF4-FFF2-40B4-BE49-F238E27FC236}">
                    <a16:creationId xmlns:a16="http://schemas.microsoft.com/office/drawing/2014/main" id="{9FA9D631-0ABA-1A15-9481-C73DE8E11C0C}"/>
                  </a:ext>
                </a:extLst>
              </p14:cNvPr>
              <p14:cNvContentPartPr/>
              <p14:nvPr/>
            </p14:nvContentPartPr>
            <p14:xfrm>
              <a:off x="5453486" y="5856514"/>
              <a:ext cx="360" cy="360"/>
            </p14:xfrm>
          </p:contentPart>
        </mc:Choice>
        <mc:Fallback xmlns="">
          <p:pic>
            <p:nvPicPr>
              <p:cNvPr id="5" name="Ink 4">
                <a:extLst>
                  <a:ext uri="{FF2B5EF4-FFF2-40B4-BE49-F238E27FC236}">
                    <a16:creationId xmlns:a16="http://schemas.microsoft.com/office/drawing/2014/main" id="{9FA9D631-0ABA-1A15-9481-C73DE8E11C0C}"/>
                  </a:ext>
                </a:extLst>
              </p:cNvPr>
              <p:cNvPicPr/>
              <p:nvPr/>
            </p:nvPicPr>
            <p:blipFill>
              <a:blip r:embed="rId7"/>
              <a:stretch>
                <a:fillRect/>
              </a:stretch>
            </p:blipFill>
            <p:spPr>
              <a:xfrm>
                <a:off x="5444846" y="5802514"/>
                <a:ext cx="18000" cy="108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8">
            <p14:nvContentPartPr>
              <p14:cNvPr id="6" name="Ink 5">
                <a:extLst>
                  <a:ext uri="{FF2B5EF4-FFF2-40B4-BE49-F238E27FC236}">
                    <a16:creationId xmlns:a16="http://schemas.microsoft.com/office/drawing/2014/main" id="{390CFA97-54DD-C7BD-9586-490BBAAAF213}"/>
                  </a:ext>
                </a:extLst>
              </p14:cNvPr>
              <p14:cNvContentPartPr/>
              <p14:nvPr/>
            </p14:nvContentPartPr>
            <p14:xfrm>
              <a:off x="4789646" y="4441354"/>
              <a:ext cx="360" cy="360"/>
            </p14:xfrm>
          </p:contentPart>
        </mc:Choice>
        <mc:Fallback xmlns="">
          <p:pic>
            <p:nvPicPr>
              <p:cNvPr id="6" name="Ink 5">
                <a:extLst>
                  <a:ext uri="{FF2B5EF4-FFF2-40B4-BE49-F238E27FC236}">
                    <a16:creationId xmlns:a16="http://schemas.microsoft.com/office/drawing/2014/main" id="{390CFA97-54DD-C7BD-9586-490BBAAAF213}"/>
                  </a:ext>
                </a:extLst>
              </p:cNvPr>
              <p:cNvPicPr/>
              <p:nvPr/>
            </p:nvPicPr>
            <p:blipFill>
              <a:blip r:embed="rId9"/>
              <a:stretch>
                <a:fillRect/>
              </a:stretch>
            </p:blipFill>
            <p:spPr>
              <a:xfrm>
                <a:off x="4780646" y="4387354"/>
                <a:ext cx="18000" cy="108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0">
            <p14:nvContentPartPr>
              <p14:cNvPr id="10" name="Ink 9">
                <a:extLst>
                  <a:ext uri="{FF2B5EF4-FFF2-40B4-BE49-F238E27FC236}">
                    <a16:creationId xmlns:a16="http://schemas.microsoft.com/office/drawing/2014/main" id="{5558BA34-EB90-0A37-EDF5-F4850F7CA3E8}"/>
                  </a:ext>
                </a:extLst>
              </p14:cNvPr>
              <p14:cNvContentPartPr/>
              <p14:nvPr/>
            </p14:nvContentPartPr>
            <p14:xfrm>
              <a:off x="5322297" y="6044741"/>
              <a:ext cx="360" cy="360"/>
            </p14:xfrm>
          </p:contentPart>
        </mc:Choice>
        <mc:Fallback xmlns="">
          <p:pic>
            <p:nvPicPr>
              <p:cNvPr id="10" name="Ink 9">
                <a:extLst>
                  <a:ext uri="{FF2B5EF4-FFF2-40B4-BE49-F238E27FC236}">
                    <a16:creationId xmlns:a16="http://schemas.microsoft.com/office/drawing/2014/main" id="{5558BA34-EB90-0A37-EDF5-F4850F7CA3E8}"/>
                  </a:ext>
                </a:extLst>
              </p:cNvPr>
              <p:cNvPicPr/>
              <p:nvPr/>
            </p:nvPicPr>
            <p:blipFill>
              <a:blip r:embed="rId11"/>
              <a:stretch>
                <a:fillRect/>
              </a:stretch>
            </p:blipFill>
            <p:spPr>
              <a:xfrm>
                <a:off x="5313297" y="5990741"/>
                <a:ext cx="18000" cy="108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2">
            <p14:nvContentPartPr>
              <p14:cNvPr id="11" name="Ink 10">
                <a:extLst>
                  <a:ext uri="{FF2B5EF4-FFF2-40B4-BE49-F238E27FC236}">
                    <a16:creationId xmlns:a16="http://schemas.microsoft.com/office/drawing/2014/main" id="{DCE8A440-07ED-36AA-C6CD-49145C43D312}"/>
                  </a:ext>
                </a:extLst>
              </p14:cNvPr>
              <p14:cNvContentPartPr/>
              <p14:nvPr/>
            </p14:nvContentPartPr>
            <p14:xfrm>
              <a:off x="4889577" y="6015581"/>
              <a:ext cx="360" cy="360"/>
            </p14:xfrm>
          </p:contentPart>
        </mc:Choice>
        <mc:Fallback xmlns="">
          <p:pic>
            <p:nvPicPr>
              <p:cNvPr id="11" name="Ink 10">
                <a:extLst>
                  <a:ext uri="{FF2B5EF4-FFF2-40B4-BE49-F238E27FC236}">
                    <a16:creationId xmlns:a16="http://schemas.microsoft.com/office/drawing/2014/main" id="{DCE8A440-07ED-36AA-C6CD-49145C43D312}"/>
                  </a:ext>
                </a:extLst>
              </p:cNvPr>
              <p:cNvPicPr/>
              <p:nvPr/>
            </p:nvPicPr>
            <p:blipFill>
              <a:blip r:embed="rId13"/>
              <a:stretch>
                <a:fillRect/>
              </a:stretch>
            </p:blipFill>
            <p:spPr>
              <a:xfrm>
                <a:off x="4880577" y="5961941"/>
                <a:ext cx="18000" cy="108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4">
            <p14:nvContentPartPr>
              <p14:cNvPr id="12" name="Ink 11">
                <a:extLst>
                  <a:ext uri="{FF2B5EF4-FFF2-40B4-BE49-F238E27FC236}">
                    <a16:creationId xmlns:a16="http://schemas.microsoft.com/office/drawing/2014/main" id="{D78091E2-B6B7-DE31-C4AD-F5E9D84EFD33}"/>
                  </a:ext>
                </a:extLst>
              </p14:cNvPr>
              <p14:cNvContentPartPr/>
              <p14:nvPr/>
            </p14:nvContentPartPr>
            <p14:xfrm>
              <a:off x="5726577" y="3359141"/>
              <a:ext cx="360" cy="360"/>
            </p14:xfrm>
          </p:contentPart>
        </mc:Choice>
        <mc:Fallback xmlns="">
          <p:pic>
            <p:nvPicPr>
              <p:cNvPr id="12" name="Ink 11">
                <a:extLst>
                  <a:ext uri="{FF2B5EF4-FFF2-40B4-BE49-F238E27FC236}">
                    <a16:creationId xmlns:a16="http://schemas.microsoft.com/office/drawing/2014/main" id="{D78091E2-B6B7-DE31-C4AD-F5E9D84EFD33}"/>
                  </a:ext>
                </a:extLst>
              </p:cNvPr>
              <p:cNvPicPr/>
              <p:nvPr/>
            </p:nvPicPr>
            <p:blipFill>
              <a:blip r:embed="rId15"/>
              <a:stretch>
                <a:fillRect/>
              </a:stretch>
            </p:blipFill>
            <p:spPr>
              <a:xfrm>
                <a:off x="5717577" y="3305501"/>
                <a:ext cx="18000" cy="108000"/>
              </a:xfrm>
              <a:prstGeom prst="rect">
                <a:avLst/>
              </a:prstGeom>
            </p:spPr>
          </p:pic>
        </mc:Fallback>
      </mc:AlternateContent>
      <p:grpSp>
        <p:nvGrpSpPr>
          <p:cNvPr id="15" name="Group 14">
            <a:extLst>
              <a:ext uri="{FF2B5EF4-FFF2-40B4-BE49-F238E27FC236}">
                <a16:creationId xmlns:a16="http://schemas.microsoft.com/office/drawing/2014/main" id="{82C43E0E-13EB-8F85-81DC-A32C3E58B5A7}"/>
              </a:ext>
            </a:extLst>
          </p:cNvPr>
          <p:cNvGrpSpPr/>
          <p:nvPr/>
        </p:nvGrpSpPr>
        <p:grpSpPr>
          <a:xfrm>
            <a:off x="6034737" y="2646341"/>
            <a:ext cx="360" cy="360"/>
            <a:chOff x="6034737" y="2646341"/>
            <a:chExt cx="360" cy="360"/>
          </a:xfrm>
        </p:grpSpPr>
        <mc:AlternateContent xmlns:mc="http://schemas.openxmlformats.org/markup-compatibility/2006" xmlns:p14="http://schemas.microsoft.com/office/powerpoint/2010/main" xmlns:aink="http://schemas.microsoft.com/office/drawing/2016/ink">
          <mc:Choice Requires="p14 aink">
            <p:contentPart p14:bwMode="auto" r:id="rId16">
              <p14:nvContentPartPr>
                <p14:cNvPr id="13" name="Ink 12">
                  <a:extLst>
                    <a:ext uri="{FF2B5EF4-FFF2-40B4-BE49-F238E27FC236}">
                      <a16:creationId xmlns:a16="http://schemas.microsoft.com/office/drawing/2014/main" id="{2BE0582C-3558-DD4C-9382-ECF94CBB137C}"/>
                    </a:ext>
                  </a:extLst>
                </p14:cNvPr>
                <p14:cNvContentPartPr/>
                <p14:nvPr/>
              </p14:nvContentPartPr>
              <p14:xfrm>
                <a:off x="6034737" y="2646341"/>
                <a:ext cx="360" cy="360"/>
              </p14:xfrm>
            </p:contentPart>
          </mc:Choice>
          <mc:Fallback xmlns="">
            <p:pic>
              <p:nvPicPr>
                <p:cNvPr id="13" name="Ink 12">
                  <a:extLst>
                    <a:ext uri="{FF2B5EF4-FFF2-40B4-BE49-F238E27FC236}">
                      <a16:creationId xmlns:a16="http://schemas.microsoft.com/office/drawing/2014/main" id="{2BE0582C-3558-DD4C-9382-ECF94CBB137C}"/>
                    </a:ext>
                  </a:extLst>
                </p:cNvPr>
                <p:cNvPicPr/>
                <p:nvPr/>
              </p:nvPicPr>
              <p:blipFill>
                <a:blip r:embed="rId17"/>
                <a:stretch>
                  <a:fillRect/>
                </a:stretch>
              </p:blipFill>
              <p:spPr>
                <a:xfrm>
                  <a:off x="6026097" y="2592701"/>
                  <a:ext cx="18000" cy="108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8">
              <p14:nvContentPartPr>
                <p14:cNvPr id="14" name="Ink 13">
                  <a:extLst>
                    <a:ext uri="{FF2B5EF4-FFF2-40B4-BE49-F238E27FC236}">
                      <a16:creationId xmlns:a16="http://schemas.microsoft.com/office/drawing/2014/main" id="{C3D504D5-27F9-A197-55A2-F43A240661B7}"/>
                    </a:ext>
                  </a:extLst>
                </p14:cNvPr>
                <p14:cNvContentPartPr/>
                <p14:nvPr/>
              </p14:nvContentPartPr>
              <p14:xfrm>
                <a:off x="6034737" y="2646341"/>
                <a:ext cx="360" cy="360"/>
              </p14:xfrm>
            </p:contentPart>
          </mc:Choice>
          <mc:Fallback xmlns="">
            <p:pic>
              <p:nvPicPr>
                <p:cNvPr id="14" name="Ink 13">
                  <a:extLst>
                    <a:ext uri="{FF2B5EF4-FFF2-40B4-BE49-F238E27FC236}">
                      <a16:creationId xmlns:a16="http://schemas.microsoft.com/office/drawing/2014/main" id="{C3D504D5-27F9-A197-55A2-F43A240661B7}"/>
                    </a:ext>
                  </a:extLst>
                </p:cNvPr>
                <p:cNvPicPr/>
                <p:nvPr/>
              </p:nvPicPr>
              <p:blipFill>
                <a:blip r:embed="rId17"/>
                <a:stretch>
                  <a:fillRect/>
                </a:stretch>
              </p:blipFill>
              <p:spPr>
                <a:xfrm>
                  <a:off x="6026097" y="2592701"/>
                  <a:ext cx="18000" cy="108000"/>
                </a:xfrm>
                <a:prstGeom prst="rect">
                  <a:avLst/>
                </a:prstGeom>
              </p:spPr>
            </p:pic>
          </mc:Fallback>
        </mc:AlternateContent>
      </p:grpSp>
      <mc:AlternateContent xmlns:mc="http://schemas.openxmlformats.org/markup-compatibility/2006" xmlns:p14="http://schemas.microsoft.com/office/powerpoint/2010/main" xmlns:aink="http://schemas.microsoft.com/office/drawing/2016/ink">
        <mc:Choice Requires="p14 aink">
          <p:contentPart p14:bwMode="auto" r:id="rId19">
            <p14:nvContentPartPr>
              <p14:cNvPr id="16" name="Ink 15">
                <a:extLst>
                  <a:ext uri="{FF2B5EF4-FFF2-40B4-BE49-F238E27FC236}">
                    <a16:creationId xmlns:a16="http://schemas.microsoft.com/office/drawing/2014/main" id="{57E1F161-E02A-055C-21FF-A68ED7521C2F}"/>
                  </a:ext>
                </a:extLst>
              </p14:cNvPr>
              <p14:cNvContentPartPr/>
              <p14:nvPr/>
            </p14:nvContentPartPr>
            <p14:xfrm>
              <a:off x="5900097" y="3897701"/>
              <a:ext cx="360" cy="360"/>
            </p14:xfrm>
          </p:contentPart>
        </mc:Choice>
        <mc:Fallback xmlns="">
          <p:pic>
            <p:nvPicPr>
              <p:cNvPr id="16" name="Ink 15">
                <a:extLst>
                  <a:ext uri="{FF2B5EF4-FFF2-40B4-BE49-F238E27FC236}">
                    <a16:creationId xmlns:a16="http://schemas.microsoft.com/office/drawing/2014/main" id="{57E1F161-E02A-055C-21FF-A68ED7521C2F}"/>
                  </a:ext>
                </a:extLst>
              </p:cNvPr>
              <p:cNvPicPr/>
              <p:nvPr/>
            </p:nvPicPr>
            <p:blipFill>
              <a:blip r:embed="rId20"/>
              <a:stretch>
                <a:fillRect/>
              </a:stretch>
            </p:blipFill>
            <p:spPr>
              <a:xfrm>
                <a:off x="5891097" y="3844061"/>
                <a:ext cx="18000" cy="108000"/>
              </a:xfrm>
              <a:prstGeom prst="rect">
                <a:avLst/>
              </a:prstGeom>
            </p:spPr>
          </p:pic>
        </mc:Fallback>
      </mc:AlternateContent>
      <p:grpSp>
        <p:nvGrpSpPr>
          <p:cNvPr id="19" name="Group 18">
            <a:extLst>
              <a:ext uri="{FF2B5EF4-FFF2-40B4-BE49-F238E27FC236}">
                <a16:creationId xmlns:a16="http://schemas.microsoft.com/office/drawing/2014/main" id="{E555E5F2-0550-0414-8626-737F13A0FFD1}"/>
              </a:ext>
            </a:extLst>
          </p:cNvPr>
          <p:cNvGrpSpPr/>
          <p:nvPr/>
        </p:nvGrpSpPr>
        <p:grpSpPr>
          <a:xfrm>
            <a:off x="2569737" y="1452941"/>
            <a:ext cx="360" cy="360"/>
            <a:chOff x="2569737" y="1452941"/>
            <a:chExt cx="360" cy="360"/>
          </a:xfrm>
        </p:grpSpPr>
        <mc:AlternateContent xmlns:mc="http://schemas.openxmlformats.org/markup-compatibility/2006" xmlns:p14="http://schemas.microsoft.com/office/powerpoint/2010/main" xmlns:aink="http://schemas.microsoft.com/office/drawing/2016/ink">
          <mc:Choice Requires="p14 aink">
            <p:contentPart p14:bwMode="auto" r:id="rId21">
              <p14:nvContentPartPr>
                <p14:cNvPr id="17" name="Ink 16">
                  <a:extLst>
                    <a:ext uri="{FF2B5EF4-FFF2-40B4-BE49-F238E27FC236}">
                      <a16:creationId xmlns:a16="http://schemas.microsoft.com/office/drawing/2014/main" id="{5F886442-29C0-14E9-0F54-971F96D46450}"/>
                    </a:ext>
                  </a:extLst>
                </p14:cNvPr>
                <p14:cNvContentPartPr/>
                <p14:nvPr/>
              </p14:nvContentPartPr>
              <p14:xfrm>
                <a:off x="2569737" y="1452941"/>
                <a:ext cx="360" cy="360"/>
              </p14:xfrm>
            </p:contentPart>
          </mc:Choice>
          <mc:Fallback xmlns="">
            <p:pic>
              <p:nvPicPr>
                <p:cNvPr id="17" name="Ink 16">
                  <a:extLst>
                    <a:ext uri="{FF2B5EF4-FFF2-40B4-BE49-F238E27FC236}">
                      <a16:creationId xmlns:a16="http://schemas.microsoft.com/office/drawing/2014/main" id="{5F886442-29C0-14E9-0F54-971F96D46450}"/>
                    </a:ext>
                  </a:extLst>
                </p:cNvPr>
                <p:cNvPicPr/>
                <p:nvPr/>
              </p:nvPicPr>
              <p:blipFill>
                <a:blip r:embed="rId22"/>
                <a:stretch>
                  <a:fillRect/>
                </a:stretch>
              </p:blipFill>
              <p:spPr>
                <a:xfrm>
                  <a:off x="2560737" y="1399301"/>
                  <a:ext cx="18000" cy="108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23">
              <p14:nvContentPartPr>
                <p14:cNvPr id="18" name="Ink 17">
                  <a:extLst>
                    <a:ext uri="{FF2B5EF4-FFF2-40B4-BE49-F238E27FC236}">
                      <a16:creationId xmlns:a16="http://schemas.microsoft.com/office/drawing/2014/main" id="{9D547C1E-FB64-9795-99A8-3E66CA854CFF}"/>
                    </a:ext>
                  </a:extLst>
                </p14:cNvPr>
                <p14:cNvContentPartPr/>
                <p14:nvPr/>
              </p14:nvContentPartPr>
              <p14:xfrm>
                <a:off x="2569737" y="1452941"/>
                <a:ext cx="360" cy="360"/>
              </p14:xfrm>
            </p:contentPart>
          </mc:Choice>
          <mc:Fallback xmlns="">
            <p:pic>
              <p:nvPicPr>
                <p:cNvPr id="18" name="Ink 17">
                  <a:extLst>
                    <a:ext uri="{FF2B5EF4-FFF2-40B4-BE49-F238E27FC236}">
                      <a16:creationId xmlns:a16="http://schemas.microsoft.com/office/drawing/2014/main" id="{9D547C1E-FB64-9795-99A8-3E66CA854CFF}"/>
                    </a:ext>
                  </a:extLst>
                </p:cNvPr>
                <p:cNvPicPr/>
                <p:nvPr/>
              </p:nvPicPr>
              <p:blipFill>
                <a:blip r:embed="rId22"/>
                <a:stretch>
                  <a:fillRect/>
                </a:stretch>
              </p:blipFill>
              <p:spPr>
                <a:xfrm>
                  <a:off x="2560737" y="1399301"/>
                  <a:ext cx="18000" cy="108000"/>
                </a:xfrm>
                <a:prstGeom prst="rect">
                  <a:avLst/>
                </a:prstGeom>
              </p:spPr>
            </p:pic>
          </mc:Fallback>
        </mc:AlternateContent>
      </p:grpSp>
      <mc:AlternateContent xmlns:mc="http://schemas.openxmlformats.org/markup-compatibility/2006" xmlns:p14="http://schemas.microsoft.com/office/powerpoint/2010/main" xmlns:aink="http://schemas.microsoft.com/office/drawing/2016/ink">
        <mc:Choice Requires="p14 aink">
          <p:contentPart p14:bwMode="auto" r:id="rId24">
            <p14:nvContentPartPr>
              <p14:cNvPr id="20" name="Ink 19">
                <a:extLst>
                  <a:ext uri="{FF2B5EF4-FFF2-40B4-BE49-F238E27FC236}">
                    <a16:creationId xmlns:a16="http://schemas.microsoft.com/office/drawing/2014/main" id="{30C5D5BB-27FC-C96A-9B00-631DA9E49773}"/>
                  </a:ext>
                </a:extLst>
              </p14:cNvPr>
              <p14:cNvContentPartPr/>
              <p14:nvPr/>
            </p14:nvContentPartPr>
            <p14:xfrm>
              <a:off x="6448377" y="2560301"/>
              <a:ext cx="360" cy="360"/>
            </p14:xfrm>
          </p:contentPart>
        </mc:Choice>
        <mc:Fallback xmlns="">
          <p:pic>
            <p:nvPicPr>
              <p:cNvPr id="20" name="Ink 19">
                <a:extLst>
                  <a:ext uri="{FF2B5EF4-FFF2-40B4-BE49-F238E27FC236}">
                    <a16:creationId xmlns:a16="http://schemas.microsoft.com/office/drawing/2014/main" id="{30C5D5BB-27FC-C96A-9B00-631DA9E49773}"/>
                  </a:ext>
                </a:extLst>
              </p:cNvPr>
              <p:cNvPicPr/>
              <p:nvPr/>
            </p:nvPicPr>
            <p:blipFill>
              <a:blip r:embed="rId25"/>
              <a:stretch>
                <a:fillRect/>
              </a:stretch>
            </p:blipFill>
            <p:spPr>
              <a:xfrm>
                <a:off x="6439737" y="2506301"/>
                <a:ext cx="18000" cy="108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26">
            <p14:nvContentPartPr>
              <p14:cNvPr id="21" name="Ink 20">
                <a:extLst>
                  <a:ext uri="{FF2B5EF4-FFF2-40B4-BE49-F238E27FC236}">
                    <a16:creationId xmlns:a16="http://schemas.microsoft.com/office/drawing/2014/main" id="{D53ED0E1-6491-5DEA-855E-48385E9D3FDD}"/>
                  </a:ext>
                </a:extLst>
              </p14:cNvPr>
              <p14:cNvContentPartPr/>
              <p14:nvPr/>
            </p14:nvContentPartPr>
            <p14:xfrm>
              <a:off x="1414497" y="1510901"/>
              <a:ext cx="360" cy="360"/>
            </p14:xfrm>
          </p:contentPart>
        </mc:Choice>
        <mc:Fallback xmlns="">
          <p:pic>
            <p:nvPicPr>
              <p:cNvPr id="21" name="Ink 20">
                <a:extLst>
                  <a:ext uri="{FF2B5EF4-FFF2-40B4-BE49-F238E27FC236}">
                    <a16:creationId xmlns:a16="http://schemas.microsoft.com/office/drawing/2014/main" id="{D53ED0E1-6491-5DEA-855E-48385E9D3FDD}"/>
                  </a:ext>
                </a:extLst>
              </p:cNvPr>
              <p:cNvPicPr/>
              <p:nvPr/>
            </p:nvPicPr>
            <p:blipFill>
              <a:blip r:embed="rId27"/>
              <a:stretch>
                <a:fillRect/>
              </a:stretch>
            </p:blipFill>
            <p:spPr>
              <a:xfrm>
                <a:off x="1405497" y="1456901"/>
                <a:ext cx="18000" cy="108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28">
            <p14:nvContentPartPr>
              <p14:cNvPr id="22" name="Ink 21">
                <a:extLst>
                  <a:ext uri="{FF2B5EF4-FFF2-40B4-BE49-F238E27FC236}">
                    <a16:creationId xmlns:a16="http://schemas.microsoft.com/office/drawing/2014/main" id="{E3B06A6E-DE20-2C65-253C-92F23364A825}"/>
                  </a:ext>
                </a:extLst>
              </p14:cNvPr>
              <p14:cNvContentPartPr/>
              <p14:nvPr/>
            </p14:nvContentPartPr>
            <p14:xfrm>
              <a:off x="1279857" y="1414421"/>
              <a:ext cx="360" cy="360"/>
            </p14:xfrm>
          </p:contentPart>
        </mc:Choice>
        <mc:Fallback xmlns="">
          <p:pic>
            <p:nvPicPr>
              <p:cNvPr id="22" name="Ink 21">
                <a:extLst>
                  <a:ext uri="{FF2B5EF4-FFF2-40B4-BE49-F238E27FC236}">
                    <a16:creationId xmlns:a16="http://schemas.microsoft.com/office/drawing/2014/main" id="{E3B06A6E-DE20-2C65-253C-92F23364A825}"/>
                  </a:ext>
                </a:extLst>
              </p:cNvPr>
              <p:cNvPicPr/>
              <p:nvPr/>
            </p:nvPicPr>
            <p:blipFill>
              <a:blip r:embed="rId29"/>
              <a:stretch>
                <a:fillRect/>
              </a:stretch>
            </p:blipFill>
            <p:spPr>
              <a:xfrm>
                <a:off x="1270857" y="1360421"/>
                <a:ext cx="18000" cy="108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30">
            <p14:nvContentPartPr>
              <p14:cNvPr id="23" name="Ink 22">
                <a:extLst>
                  <a:ext uri="{FF2B5EF4-FFF2-40B4-BE49-F238E27FC236}">
                    <a16:creationId xmlns:a16="http://schemas.microsoft.com/office/drawing/2014/main" id="{EC12B348-87E2-65BD-A49A-2F7F8A8C2937}"/>
                  </a:ext>
                </a:extLst>
              </p14:cNvPr>
              <p14:cNvContentPartPr/>
              <p14:nvPr/>
            </p14:nvContentPartPr>
            <p14:xfrm>
              <a:off x="5370537" y="2521421"/>
              <a:ext cx="360" cy="360"/>
            </p14:xfrm>
          </p:contentPart>
        </mc:Choice>
        <mc:Fallback xmlns="">
          <p:pic>
            <p:nvPicPr>
              <p:cNvPr id="23" name="Ink 22">
                <a:extLst>
                  <a:ext uri="{FF2B5EF4-FFF2-40B4-BE49-F238E27FC236}">
                    <a16:creationId xmlns:a16="http://schemas.microsoft.com/office/drawing/2014/main" id="{EC12B348-87E2-65BD-A49A-2F7F8A8C2937}"/>
                  </a:ext>
                </a:extLst>
              </p:cNvPr>
              <p:cNvPicPr/>
              <p:nvPr/>
            </p:nvPicPr>
            <p:blipFill>
              <a:blip r:embed="rId31"/>
              <a:stretch>
                <a:fillRect/>
              </a:stretch>
            </p:blipFill>
            <p:spPr>
              <a:xfrm>
                <a:off x="5361897" y="2467781"/>
                <a:ext cx="18000" cy="108000"/>
              </a:xfrm>
              <a:prstGeom prst="rect">
                <a:avLst/>
              </a:prstGeom>
            </p:spPr>
          </p:pic>
        </mc:Fallback>
      </mc:AlternateContent>
      <p:sp>
        <p:nvSpPr>
          <p:cNvPr id="8" name="TextBox 7">
            <a:extLst>
              <a:ext uri="{FF2B5EF4-FFF2-40B4-BE49-F238E27FC236}">
                <a16:creationId xmlns:a16="http://schemas.microsoft.com/office/drawing/2014/main" id="{43D051E3-18CB-8D87-54BD-14DB429B57BE}"/>
              </a:ext>
            </a:extLst>
          </p:cNvPr>
          <p:cNvSpPr txBox="1"/>
          <p:nvPr/>
        </p:nvSpPr>
        <p:spPr>
          <a:xfrm>
            <a:off x="4385151" y="4965116"/>
            <a:ext cx="4126451" cy="246221"/>
          </a:xfrm>
          <a:prstGeom prst="rect">
            <a:avLst/>
          </a:prstGeom>
          <a:noFill/>
        </p:spPr>
        <p:txBody>
          <a:bodyPr wrap="none" rtlCol="0">
            <a:spAutoFit/>
          </a:bodyPr>
          <a:lstStyle/>
          <a:p>
            <a:r>
              <a:rPr lang="en-US" sz="1000" dirty="0"/>
              <a:t>Article by Julie Cole - Clemson University &amp; Gil Tran - Attain Partners</a:t>
            </a:r>
          </a:p>
        </p:txBody>
      </p:sp>
    </p:spTree>
    <p:extLst>
      <p:ext uri="{BB962C8B-B14F-4D97-AF65-F5344CB8AC3E}">
        <p14:creationId xmlns:p14="http://schemas.microsoft.com/office/powerpoint/2010/main" val="29155234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EB9F7A-2D21-52BF-E1E8-84B5B5C1D90A}"/>
              </a:ext>
            </a:extLst>
          </p:cNvPr>
          <p:cNvSpPr>
            <a:spLocks noGrp="1"/>
          </p:cNvSpPr>
          <p:nvPr>
            <p:ph type="title"/>
          </p:nvPr>
        </p:nvSpPr>
        <p:spPr/>
        <p:txBody>
          <a:bodyPr/>
          <a:lstStyle/>
          <a:p>
            <a:r>
              <a:rPr lang="en-US" dirty="0"/>
              <a:t>Thank you for your input!</a:t>
            </a:r>
          </a:p>
        </p:txBody>
      </p:sp>
      <p:sp>
        <p:nvSpPr>
          <p:cNvPr id="3" name="Content Placeholder 2">
            <a:extLst>
              <a:ext uri="{FF2B5EF4-FFF2-40B4-BE49-F238E27FC236}">
                <a16:creationId xmlns:a16="http://schemas.microsoft.com/office/drawing/2014/main" id="{335FA499-076F-A915-F89D-1EF3C43BCC12}"/>
              </a:ext>
            </a:extLst>
          </p:cNvPr>
          <p:cNvSpPr>
            <a:spLocks noGrp="1"/>
          </p:cNvSpPr>
          <p:nvPr>
            <p:ph idx="1"/>
          </p:nvPr>
        </p:nvSpPr>
        <p:spPr/>
        <p:txBody>
          <a:bodyPr/>
          <a:lstStyle/>
          <a:p>
            <a:pPr marL="0" indent="0">
              <a:buNone/>
            </a:pPr>
            <a:r>
              <a:rPr lang="en-US" dirty="0"/>
              <a:t>We’re always watching!</a:t>
            </a:r>
          </a:p>
        </p:txBody>
      </p:sp>
      <p:pic>
        <p:nvPicPr>
          <p:cNvPr id="4" name="Picture 3" descr="A painting of a person sitting at a desk&#10;&#10;Description automatically generated with low confidence">
            <a:extLst>
              <a:ext uri="{FF2B5EF4-FFF2-40B4-BE49-F238E27FC236}">
                <a16:creationId xmlns:a16="http://schemas.microsoft.com/office/drawing/2014/main" id="{9BD6861E-317D-0D2A-798E-D9AF0F389A3F}"/>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rot="10800000" flipV="1">
            <a:off x="5181600" y="2762237"/>
            <a:ext cx="2502704" cy="3336938"/>
          </a:xfrm>
          <a:prstGeom prst="rect">
            <a:avLst/>
          </a:prstGeom>
          <a:scene3d>
            <a:camera prst="orthographicFront"/>
            <a:lightRig rig="threePt" dir="t"/>
          </a:scene3d>
          <a:sp3d>
            <a:bevelT w="139700" h="139700" prst="divot"/>
          </a:sp3d>
        </p:spPr>
      </p:pic>
    </p:spTree>
    <p:extLst>
      <p:ext uri="{BB962C8B-B14F-4D97-AF65-F5344CB8AC3E}">
        <p14:creationId xmlns:p14="http://schemas.microsoft.com/office/powerpoint/2010/main" val="3153677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263C0B-1CBD-C1A7-0BC3-B67F795BBC2D}"/>
              </a:ext>
            </a:extLst>
          </p:cNvPr>
          <p:cNvSpPr>
            <a:spLocks noGrp="1"/>
          </p:cNvSpPr>
          <p:nvPr>
            <p:ph type="title"/>
          </p:nvPr>
        </p:nvSpPr>
        <p:spPr/>
        <p:txBody>
          <a:bodyPr/>
          <a:lstStyle/>
          <a:p>
            <a:r>
              <a:rPr lang="en-US" dirty="0"/>
              <a:t>Learning Objectives</a:t>
            </a:r>
          </a:p>
        </p:txBody>
      </p:sp>
      <p:sp>
        <p:nvSpPr>
          <p:cNvPr id="3" name="Content Placeholder 2">
            <a:extLst>
              <a:ext uri="{FF2B5EF4-FFF2-40B4-BE49-F238E27FC236}">
                <a16:creationId xmlns:a16="http://schemas.microsoft.com/office/drawing/2014/main" id="{8C938D68-E695-8A17-7B66-73BC1BE5C5F5}"/>
              </a:ext>
            </a:extLst>
          </p:cNvPr>
          <p:cNvSpPr>
            <a:spLocks noGrp="1"/>
          </p:cNvSpPr>
          <p:nvPr>
            <p:ph idx="1"/>
          </p:nvPr>
        </p:nvSpPr>
        <p:spPr>
          <a:xfrm>
            <a:off x="628651" y="2653476"/>
            <a:ext cx="7536656" cy="3263504"/>
          </a:xfrm>
        </p:spPr>
        <p:txBody>
          <a:bodyPr/>
          <a:lstStyle/>
          <a:p>
            <a:pPr marL="0" indent="0" algn="ctr">
              <a:buNone/>
            </a:pPr>
            <a:r>
              <a:rPr lang="en-US" sz="1800" dirty="0">
                <a:solidFill>
                  <a:srgbClr val="000000"/>
                </a:solidFill>
                <a:latin typeface="docs-Calibri"/>
                <a:ea typeface="Times New Roman" panose="02020603050405020304" pitchFamily="18" charset="0"/>
                <a:cs typeface="Aptos" panose="020B0004020202020204" pitchFamily="34" charset="0"/>
              </a:rPr>
              <a:t>Participants will engage in an interactive discussion of key audit issues </a:t>
            </a:r>
          </a:p>
          <a:p>
            <a:pPr marL="0" indent="0">
              <a:buNone/>
            </a:pPr>
            <a:r>
              <a:rPr lang="en-US" sz="1800" b="1" dirty="0">
                <a:solidFill>
                  <a:srgbClr val="000000"/>
                </a:solidFill>
                <a:latin typeface="docs-Calibri"/>
                <a:ea typeface="Times New Roman" panose="02020603050405020304" pitchFamily="18" charset="0"/>
                <a:cs typeface="Aptos" panose="020B0004020202020204" pitchFamily="34" charset="0"/>
              </a:rPr>
              <a:t>Learning Objectives: </a:t>
            </a:r>
          </a:p>
          <a:p>
            <a:pPr marL="0" indent="0">
              <a:buNone/>
            </a:pPr>
            <a:r>
              <a:rPr lang="en-US" sz="1800" dirty="0">
                <a:solidFill>
                  <a:srgbClr val="000000"/>
                </a:solidFill>
                <a:latin typeface="docs-Calibri"/>
                <a:ea typeface="Times New Roman" panose="02020603050405020304" pitchFamily="18" charset="0"/>
                <a:cs typeface="Aptos" panose="020B0004020202020204" pitchFamily="34" charset="0"/>
              </a:rPr>
              <a:t>-Understand current and future federal agency perspectives on audits with goals to ensuring appropriate accountability of federal funds and emerging research compliance issues </a:t>
            </a:r>
          </a:p>
          <a:p>
            <a:pPr marL="0" indent="0">
              <a:buNone/>
            </a:pPr>
            <a:endParaRPr lang="en-US" sz="1800" dirty="0">
              <a:solidFill>
                <a:srgbClr val="000000"/>
              </a:solidFill>
              <a:latin typeface="docs-Calibri"/>
              <a:ea typeface="Times New Roman" panose="02020603050405020304" pitchFamily="18" charset="0"/>
              <a:cs typeface="Aptos" panose="020B0004020202020204" pitchFamily="34" charset="0"/>
            </a:endParaRPr>
          </a:p>
          <a:p>
            <a:pPr marL="0" indent="0">
              <a:buNone/>
            </a:pPr>
            <a:r>
              <a:rPr lang="en-US" sz="1800" dirty="0">
                <a:solidFill>
                  <a:srgbClr val="000000"/>
                </a:solidFill>
                <a:latin typeface="docs-Calibri"/>
                <a:ea typeface="Times New Roman" panose="02020603050405020304" pitchFamily="18" charset="0"/>
                <a:cs typeface="Aptos" panose="020B0004020202020204" pitchFamily="34" charset="0"/>
              </a:rPr>
              <a:t>-Understand proactive steps and considerations for institutions in reducing audit risks</a:t>
            </a:r>
            <a:r>
              <a:rPr lang="en-US" sz="1800" dirty="0">
                <a:latin typeface="Aptos" panose="020B0004020202020204" pitchFamily="34" charset="0"/>
                <a:ea typeface="Times New Roman" panose="02020603050405020304" pitchFamily="18" charset="0"/>
                <a:cs typeface="Aptos" panose="020B0004020202020204" pitchFamily="34" charset="0"/>
              </a:rPr>
              <a:t> </a:t>
            </a:r>
            <a:endParaRPr lang="en-US" sz="1800" dirty="0">
              <a:latin typeface="Aptos" panose="020B0004020202020204" pitchFamily="34" charset="0"/>
              <a:ea typeface="Aptos" panose="020B0004020202020204" pitchFamily="34" charset="0"/>
              <a:cs typeface="Aptos" panose="020B0004020202020204" pitchFamily="34" charset="0"/>
            </a:endParaRPr>
          </a:p>
          <a:p>
            <a:endParaRPr lang="en-US" dirty="0"/>
          </a:p>
        </p:txBody>
      </p:sp>
    </p:spTree>
    <p:extLst>
      <p:ext uri="{BB962C8B-B14F-4D97-AF65-F5344CB8AC3E}">
        <p14:creationId xmlns:p14="http://schemas.microsoft.com/office/powerpoint/2010/main" val="20656604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682AAB-0BAC-EF9A-077F-EF4BA28C3961}"/>
              </a:ext>
            </a:extLst>
          </p:cNvPr>
          <p:cNvSpPr>
            <a:spLocks noGrp="1"/>
          </p:cNvSpPr>
          <p:nvPr>
            <p:ph type="title"/>
          </p:nvPr>
        </p:nvSpPr>
        <p:spPr>
          <a:xfrm>
            <a:off x="628650" y="1131094"/>
            <a:ext cx="7886700" cy="994172"/>
          </a:xfrm>
        </p:spPr>
        <p:txBody>
          <a:bodyPr anchor="b">
            <a:normAutofit/>
          </a:bodyPr>
          <a:lstStyle/>
          <a:p>
            <a:r>
              <a:rPr lang="en-US" dirty="0"/>
              <a:t>Let’s Discuss……</a:t>
            </a:r>
          </a:p>
        </p:txBody>
      </p:sp>
      <p:sp>
        <p:nvSpPr>
          <p:cNvPr id="3" name="Content Placeholder 2">
            <a:extLst>
              <a:ext uri="{FF2B5EF4-FFF2-40B4-BE49-F238E27FC236}">
                <a16:creationId xmlns:a16="http://schemas.microsoft.com/office/drawing/2014/main" id="{4AC54EE6-6112-5657-3064-2F2F3FFA2583}"/>
              </a:ext>
            </a:extLst>
          </p:cNvPr>
          <p:cNvSpPr>
            <a:spLocks noGrp="1"/>
          </p:cNvSpPr>
          <p:nvPr>
            <p:ph sz="half" idx="1"/>
          </p:nvPr>
        </p:nvSpPr>
        <p:spPr>
          <a:xfrm>
            <a:off x="628650" y="2226469"/>
            <a:ext cx="3557588" cy="3263504"/>
          </a:xfrm>
        </p:spPr>
        <p:txBody>
          <a:bodyPr>
            <a:normAutofit/>
          </a:bodyPr>
          <a:lstStyle/>
          <a:p>
            <a:pPr marL="0" indent="0">
              <a:buNone/>
            </a:pPr>
            <a:endParaRPr lang="en-US" dirty="0"/>
          </a:p>
          <a:p>
            <a:pPr marL="0" indent="0">
              <a:buNone/>
            </a:pPr>
            <a:endParaRPr lang="en-US" dirty="0"/>
          </a:p>
          <a:p>
            <a:pPr marL="0" indent="0">
              <a:buNone/>
            </a:pPr>
            <a:r>
              <a:rPr lang="en-US" dirty="0"/>
              <a:t>Share some examples of what you think are important audit issues?</a:t>
            </a:r>
          </a:p>
        </p:txBody>
      </p:sp>
      <p:pic>
        <p:nvPicPr>
          <p:cNvPr id="5" name="Picture 4" descr="A tablet with words on it&#10;&#10;Description automatically generated">
            <a:extLst>
              <a:ext uri="{FF2B5EF4-FFF2-40B4-BE49-F238E27FC236}">
                <a16:creationId xmlns:a16="http://schemas.microsoft.com/office/drawing/2014/main" id="{70CB3758-9F51-F4EE-08FF-8A47FFF5143B}"/>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4337836" y="2318873"/>
            <a:ext cx="3557588" cy="2374689"/>
          </a:xfrm>
          <a:prstGeom prst="rect">
            <a:avLst/>
          </a:prstGeom>
          <a:noFill/>
          <a:scene3d>
            <a:camera prst="orthographicFront"/>
            <a:lightRig rig="threePt" dir="t"/>
          </a:scene3d>
          <a:sp3d>
            <a:bevelT prst="angle"/>
          </a:sp3d>
        </p:spPr>
      </p:pic>
    </p:spTree>
    <p:extLst>
      <p:ext uri="{BB962C8B-B14F-4D97-AF65-F5344CB8AC3E}">
        <p14:creationId xmlns:p14="http://schemas.microsoft.com/office/powerpoint/2010/main" val="20642012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D80059-1443-15B3-F2FA-9EFD6A76D542}"/>
              </a:ext>
            </a:extLst>
          </p:cNvPr>
          <p:cNvSpPr>
            <a:spLocks noGrp="1"/>
          </p:cNvSpPr>
          <p:nvPr>
            <p:ph type="title"/>
          </p:nvPr>
        </p:nvSpPr>
        <p:spPr>
          <a:xfrm>
            <a:off x="866774" y="474432"/>
            <a:ext cx="7024687" cy="1143000"/>
          </a:xfrm>
        </p:spPr>
        <p:txBody>
          <a:bodyPr/>
          <a:lstStyle/>
          <a:p>
            <a:r>
              <a:rPr lang="en-US" dirty="0"/>
              <a:t>History of Audits</a:t>
            </a:r>
          </a:p>
        </p:txBody>
      </p:sp>
      <p:sp>
        <p:nvSpPr>
          <p:cNvPr id="5" name="Content Placeholder 4">
            <a:extLst>
              <a:ext uri="{FF2B5EF4-FFF2-40B4-BE49-F238E27FC236}">
                <a16:creationId xmlns:a16="http://schemas.microsoft.com/office/drawing/2014/main" id="{E7191DE2-A827-8EF4-E2B7-69D1D2FC5236}"/>
              </a:ext>
            </a:extLst>
          </p:cNvPr>
          <p:cNvSpPr>
            <a:spLocks noGrp="1"/>
          </p:cNvSpPr>
          <p:nvPr>
            <p:ph idx="1"/>
          </p:nvPr>
        </p:nvSpPr>
        <p:spPr>
          <a:xfrm>
            <a:off x="876299" y="1626151"/>
            <a:ext cx="6777037" cy="838200"/>
          </a:xfrm>
        </p:spPr>
        <p:txBody>
          <a:bodyPr/>
          <a:lstStyle/>
          <a:p>
            <a:pPr marL="0" indent="0">
              <a:buNone/>
            </a:pPr>
            <a:r>
              <a:rPr lang="en-US" dirty="0"/>
              <a:t>Government investment in research and discovery is not new….</a:t>
            </a:r>
          </a:p>
          <a:p>
            <a:pPr marL="0" indent="0">
              <a:buNone/>
            </a:pPr>
            <a:endParaRPr lang="en-US" dirty="0"/>
          </a:p>
          <a:p>
            <a:pPr marL="0" indent="0">
              <a:buNone/>
            </a:pPr>
            <a:endParaRPr lang="en-US" dirty="0"/>
          </a:p>
        </p:txBody>
      </p:sp>
      <p:pic>
        <p:nvPicPr>
          <p:cNvPr id="7" name="Picture 6" descr="A painting of a person in a boat&#10;&#10;Description automatically generated">
            <a:extLst>
              <a:ext uri="{FF2B5EF4-FFF2-40B4-BE49-F238E27FC236}">
                <a16:creationId xmlns:a16="http://schemas.microsoft.com/office/drawing/2014/main" id="{B28341CF-5388-879A-0CC3-277883408CDA}"/>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09600" y="2498470"/>
            <a:ext cx="2362790" cy="1733871"/>
          </a:xfrm>
          <a:prstGeom prst="rect">
            <a:avLst/>
          </a:prstGeom>
          <a:scene3d>
            <a:camera prst="orthographicFront"/>
            <a:lightRig rig="threePt" dir="t"/>
          </a:scene3d>
          <a:sp3d>
            <a:bevelT prst="angle"/>
          </a:sp3d>
        </p:spPr>
      </p:pic>
      <p:pic>
        <p:nvPicPr>
          <p:cNvPr id="10" name="Picture 9" descr="A postage stamp with a group of people standing on a boat&#10;&#10;Description automatically generated">
            <a:extLst>
              <a:ext uri="{FF2B5EF4-FFF2-40B4-BE49-F238E27FC236}">
                <a16:creationId xmlns:a16="http://schemas.microsoft.com/office/drawing/2014/main" id="{5F9787B1-03B0-D619-6E16-F9525A0FADC3}"/>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3114926" y="3505200"/>
            <a:ext cx="2528382" cy="1618165"/>
          </a:xfrm>
          <a:prstGeom prst="rect">
            <a:avLst/>
          </a:prstGeom>
          <a:scene3d>
            <a:camera prst="orthographicFront"/>
            <a:lightRig rig="threePt" dir="t"/>
          </a:scene3d>
          <a:sp3d>
            <a:bevelT prst="angle"/>
          </a:sp3d>
        </p:spPr>
      </p:pic>
      <p:pic>
        <p:nvPicPr>
          <p:cNvPr id="3" name="Picture 2">
            <a:extLst>
              <a:ext uri="{FF2B5EF4-FFF2-40B4-BE49-F238E27FC236}">
                <a16:creationId xmlns:a16="http://schemas.microsoft.com/office/drawing/2014/main" id="{FCBDD8D9-77A2-62E2-5FA6-7C2289938691}"/>
              </a:ext>
            </a:extLst>
          </p:cNvPr>
          <p:cNvPicPr>
            <a:picLocks noChangeAspect="1"/>
          </p:cNvPicPr>
          <p:nvPr/>
        </p:nvPicPr>
        <p:blipFill>
          <a:blip r:embed="rId6"/>
          <a:stretch>
            <a:fillRect/>
          </a:stretch>
        </p:blipFill>
        <p:spPr>
          <a:xfrm>
            <a:off x="6019800" y="3238773"/>
            <a:ext cx="2152075" cy="3170195"/>
          </a:xfrm>
          <a:prstGeom prst="rect">
            <a:avLst/>
          </a:prstGeom>
        </p:spPr>
      </p:pic>
    </p:spTree>
    <p:extLst>
      <p:ext uri="{BB962C8B-B14F-4D97-AF65-F5344CB8AC3E}">
        <p14:creationId xmlns:p14="http://schemas.microsoft.com/office/powerpoint/2010/main" val="4087589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D87C31-A034-4E9D-9F47-C664FF24DE8E}"/>
              </a:ext>
            </a:extLst>
          </p:cNvPr>
          <p:cNvSpPr>
            <a:spLocks noGrp="1"/>
          </p:cNvSpPr>
          <p:nvPr>
            <p:ph type="title"/>
          </p:nvPr>
        </p:nvSpPr>
        <p:spPr>
          <a:xfrm>
            <a:off x="273107" y="857250"/>
            <a:ext cx="4436458" cy="1200150"/>
          </a:xfrm>
        </p:spPr>
        <p:txBody>
          <a:bodyPr anchor="b">
            <a:normAutofit fontScale="90000"/>
          </a:bodyPr>
          <a:lstStyle/>
          <a:p>
            <a:r>
              <a:rPr lang="en-US" dirty="0"/>
              <a:t>Consequences of Non-Compliance</a:t>
            </a:r>
          </a:p>
        </p:txBody>
      </p:sp>
      <p:pic>
        <p:nvPicPr>
          <p:cNvPr id="5" name="Picture 4" descr="A tablet with a white screen and a plate of cookies&#10;&#10;Description automatically generated">
            <a:extLst>
              <a:ext uri="{FF2B5EF4-FFF2-40B4-BE49-F238E27FC236}">
                <a16:creationId xmlns:a16="http://schemas.microsoft.com/office/drawing/2014/main" id="{46487E60-E6C9-B0C5-21AC-2D3D6823B4A5}"/>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5029200" y="2590800"/>
            <a:ext cx="3085872" cy="2059819"/>
          </a:xfrm>
          <a:prstGeom prst="rect">
            <a:avLst/>
          </a:prstGeom>
          <a:noFill/>
          <a:scene3d>
            <a:camera prst="orthographicFront"/>
            <a:lightRig rig="threePt" dir="t"/>
          </a:scene3d>
          <a:sp3d>
            <a:bevelT prst="angle"/>
          </a:sp3d>
        </p:spPr>
      </p:pic>
      <p:sp>
        <p:nvSpPr>
          <p:cNvPr id="3" name="Content Placeholder 2">
            <a:extLst>
              <a:ext uri="{FF2B5EF4-FFF2-40B4-BE49-F238E27FC236}">
                <a16:creationId xmlns:a16="http://schemas.microsoft.com/office/drawing/2014/main" id="{90EE4683-822A-4875-9D60-41737DC35253}"/>
              </a:ext>
            </a:extLst>
          </p:cNvPr>
          <p:cNvSpPr>
            <a:spLocks noGrp="1"/>
          </p:cNvSpPr>
          <p:nvPr>
            <p:ph type="body" sz="half" idx="2"/>
          </p:nvPr>
        </p:nvSpPr>
        <p:spPr>
          <a:xfrm>
            <a:off x="741392" y="2400300"/>
            <a:ext cx="4059208" cy="3230917"/>
          </a:xfrm>
        </p:spPr>
        <p:txBody>
          <a:bodyPr>
            <a:normAutofit/>
          </a:bodyPr>
          <a:lstStyle/>
          <a:p>
            <a:pPr marL="285750" indent="-285750">
              <a:buFont typeface="Arial" panose="020B0604020202020204" pitchFamily="34" charset="0"/>
              <a:buChar char="•"/>
            </a:pPr>
            <a:r>
              <a:rPr lang="en-US" sz="1800" dirty="0"/>
              <a:t>Fines and penalties</a:t>
            </a:r>
          </a:p>
          <a:p>
            <a:pPr marL="285750" indent="-285750">
              <a:buFont typeface="Arial" panose="020B0604020202020204" pitchFamily="34" charset="0"/>
              <a:buChar char="•"/>
            </a:pPr>
            <a:r>
              <a:rPr lang="en-US" sz="1800" dirty="0"/>
              <a:t>Required pay back of sponsored program funding</a:t>
            </a:r>
          </a:p>
          <a:p>
            <a:pPr marL="285750" indent="-285750">
              <a:buFont typeface="Arial" panose="020B0604020202020204" pitchFamily="34" charset="0"/>
              <a:buChar char="•"/>
            </a:pPr>
            <a:r>
              <a:rPr lang="en-US" sz="1800" dirty="0"/>
              <a:t>Reputational damage</a:t>
            </a:r>
          </a:p>
          <a:p>
            <a:pPr marL="285750" indent="-285750">
              <a:buFont typeface="Arial" panose="020B0604020202020204" pitchFamily="34" charset="0"/>
              <a:buChar char="•"/>
            </a:pPr>
            <a:r>
              <a:rPr lang="en-US" sz="1800" dirty="0"/>
              <a:t>Reduction in subsequent funding</a:t>
            </a:r>
          </a:p>
          <a:p>
            <a:pPr marL="285750" indent="-285750">
              <a:buFont typeface="Arial" panose="020B0604020202020204" pitchFamily="34" charset="0"/>
              <a:buChar char="•"/>
            </a:pPr>
            <a:r>
              <a:rPr lang="en-US" sz="1800" dirty="0"/>
              <a:t>Debarment and Suspension (PI and Institution)</a:t>
            </a:r>
          </a:p>
          <a:p>
            <a:pPr marL="285750" indent="-285750">
              <a:buFont typeface="Arial" panose="020B0604020202020204" pitchFamily="34" charset="0"/>
              <a:buChar char="•"/>
            </a:pPr>
            <a:r>
              <a:rPr lang="en-US" sz="1800" dirty="0"/>
              <a:t>Escalating audits</a:t>
            </a:r>
          </a:p>
          <a:p>
            <a:pPr marL="285750" indent="-285750">
              <a:buFont typeface="Arial" panose="020B0604020202020204" pitchFamily="34" charset="0"/>
              <a:buChar char="•"/>
            </a:pPr>
            <a:r>
              <a:rPr lang="en-US" sz="1800" dirty="0"/>
              <a:t>Loss of “low-risk auditee” status</a:t>
            </a:r>
          </a:p>
        </p:txBody>
      </p:sp>
    </p:spTree>
    <p:extLst>
      <p:ext uri="{BB962C8B-B14F-4D97-AF65-F5344CB8AC3E}">
        <p14:creationId xmlns:p14="http://schemas.microsoft.com/office/powerpoint/2010/main" val="36969257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TextBox 4">
            <a:extLst>
              <a:ext uri="{FF2B5EF4-FFF2-40B4-BE49-F238E27FC236}">
                <a16:creationId xmlns:a16="http://schemas.microsoft.com/office/drawing/2014/main" id="{5E478E51-E1F3-06D7-4691-4CF97EAF078F}"/>
              </a:ext>
            </a:extLst>
          </p:cNvPr>
          <p:cNvGraphicFramePr/>
          <p:nvPr>
            <p:extLst>
              <p:ext uri="{D42A27DB-BD31-4B8C-83A1-F6EECF244321}">
                <p14:modId xmlns:p14="http://schemas.microsoft.com/office/powerpoint/2010/main" val="96686762"/>
              </p:ext>
            </p:extLst>
          </p:nvPr>
        </p:nvGraphicFramePr>
        <p:xfrm>
          <a:off x="723900" y="1756334"/>
          <a:ext cx="7696200" cy="361401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itle 3">
            <a:extLst>
              <a:ext uri="{FF2B5EF4-FFF2-40B4-BE49-F238E27FC236}">
                <a16:creationId xmlns:a16="http://schemas.microsoft.com/office/drawing/2014/main" id="{A09B9458-7337-598D-4579-2B1F45CC55E6}"/>
              </a:ext>
            </a:extLst>
          </p:cNvPr>
          <p:cNvSpPr>
            <a:spLocks noGrp="1"/>
          </p:cNvSpPr>
          <p:nvPr>
            <p:ph type="title"/>
          </p:nvPr>
        </p:nvSpPr>
        <p:spPr>
          <a:xfrm>
            <a:off x="609600" y="152400"/>
            <a:ext cx="7024687" cy="1143000"/>
          </a:xfrm>
        </p:spPr>
        <p:txBody>
          <a:bodyPr/>
          <a:lstStyle/>
          <a:p>
            <a:r>
              <a:rPr lang="en-US" dirty="0"/>
              <a:t>Single Audit Progression</a:t>
            </a:r>
          </a:p>
        </p:txBody>
      </p:sp>
      <p:sp>
        <p:nvSpPr>
          <p:cNvPr id="2" name="TextBox 1">
            <a:extLst>
              <a:ext uri="{FF2B5EF4-FFF2-40B4-BE49-F238E27FC236}">
                <a16:creationId xmlns:a16="http://schemas.microsoft.com/office/drawing/2014/main" id="{70B86E52-F842-0761-29CC-A93148B0662A}"/>
              </a:ext>
            </a:extLst>
          </p:cNvPr>
          <p:cNvSpPr txBox="1"/>
          <p:nvPr/>
        </p:nvSpPr>
        <p:spPr>
          <a:xfrm>
            <a:off x="5715000" y="5370344"/>
            <a:ext cx="2895600" cy="369332"/>
          </a:xfrm>
          <a:prstGeom prst="rect">
            <a:avLst/>
          </a:prstGeom>
          <a:noFill/>
        </p:spPr>
        <p:txBody>
          <a:bodyPr wrap="square" rtlCol="0">
            <a:spAutoFit/>
          </a:bodyPr>
          <a:lstStyle/>
          <a:p>
            <a:r>
              <a:rPr lang="en-US" dirty="0"/>
              <a:t>GAO Report GAO-17-159</a:t>
            </a:r>
          </a:p>
        </p:txBody>
      </p:sp>
    </p:spTree>
    <p:extLst>
      <p:ext uri="{BB962C8B-B14F-4D97-AF65-F5344CB8AC3E}">
        <p14:creationId xmlns:p14="http://schemas.microsoft.com/office/powerpoint/2010/main" val="13302358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C56E54-D74E-6477-0A9A-2DECAF7E426A}"/>
              </a:ext>
            </a:extLst>
          </p:cNvPr>
          <p:cNvSpPr>
            <a:spLocks noGrp="1"/>
          </p:cNvSpPr>
          <p:nvPr>
            <p:ph type="title"/>
          </p:nvPr>
        </p:nvSpPr>
        <p:spPr/>
        <p:txBody>
          <a:bodyPr>
            <a:normAutofit fontScale="90000"/>
          </a:bodyPr>
          <a:lstStyle/>
          <a:p>
            <a:r>
              <a:rPr lang="en-US" dirty="0"/>
              <a:t>How areas of concern evolve ... Into Federal audits </a:t>
            </a:r>
          </a:p>
        </p:txBody>
      </p:sp>
      <p:sp>
        <p:nvSpPr>
          <p:cNvPr id="3" name="Content Placeholder 2">
            <a:extLst>
              <a:ext uri="{FF2B5EF4-FFF2-40B4-BE49-F238E27FC236}">
                <a16:creationId xmlns:a16="http://schemas.microsoft.com/office/drawing/2014/main" id="{9C9F3F25-5B0A-D594-C8F1-2764E48393D4}"/>
              </a:ext>
            </a:extLst>
          </p:cNvPr>
          <p:cNvSpPr>
            <a:spLocks noGrp="1"/>
          </p:cNvSpPr>
          <p:nvPr>
            <p:ph idx="1"/>
          </p:nvPr>
        </p:nvSpPr>
        <p:spPr>
          <a:xfrm>
            <a:off x="732167" y="2737246"/>
            <a:ext cx="7536656" cy="3263504"/>
          </a:xfrm>
        </p:spPr>
        <p:txBody>
          <a:bodyPr/>
          <a:lstStyle/>
          <a:p>
            <a:r>
              <a:rPr lang="en-US" dirty="0"/>
              <a:t>Congressional concerns</a:t>
            </a:r>
          </a:p>
          <a:p>
            <a:r>
              <a:rPr lang="en-US" dirty="0"/>
              <a:t>Public concerns and perceptions</a:t>
            </a:r>
          </a:p>
          <a:p>
            <a:r>
              <a:rPr lang="en-US" dirty="0"/>
              <a:t>Administration concerns and priorities</a:t>
            </a:r>
          </a:p>
          <a:p>
            <a:r>
              <a:rPr lang="en-US" dirty="0"/>
              <a:t>Concerns over the efficacy of the Single Audit</a:t>
            </a:r>
          </a:p>
          <a:p>
            <a:endParaRPr lang="en-US" dirty="0"/>
          </a:p>
        </p:txBody>
      </p:sp>
    </p:spTree>
    <p:extLst>
      <p:ext uri="{BB962C8B-B14F-4D97-AF65-F5344CB8AC3E}">
        <p14:creationId xmlns:p14="http://schemas.microsoft.com/office/powerpoint/2010/main" val="14781691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5D8636-BD97-FD0A-5250-ECF62EBB6FC4}"/>
              </a:ext>
            </a:extLst>
          </p:cNvPr>
          <p:cNvSpPr>
            <a:spLocks noGrp="1"/>
          </p:cNvSpPr>
          <p:nvPr>
            <p:ph type="title"/>
          </p:nvPr>
        </p:nvSpPr>
        <p:spPr/>
        <p:txBody>
          <a:bodyPr/>
          <a:lstStyle/>
          <a:p>
            <a:r>
              <a:rPr lang="en-US" dirty="0"/>
              <a:t>When the Single Audit doesn’t reveal issues</a:t>
            </a:r>
          </a:p>
        </p:txBody>
      </p:sp>
      <p:sp>
        <p:nvSpPr>
          <p:cNvPr id="3" name="Content Placeholder 2">
            <a:extLst>
              <a:ext uri="{FF2B5EF4-FFF2-40B4-BE49-F238E27FC236}">
                <a16:creationId xmlns:a16="http://schemas.microsoft.com/office/drawing/2014/main" id="{AEBF9013-57AB-440B-47A0-FFCD7217218A}"/>
              </a:ext>
            </a:extLst>
          </p:cNvPr>
          <p:cNvSpPr>
            <a:spLocks noGrp="1"/>
          </p:cNvSpPr>
          <p:nvPr>
            <p:ph idx="1"/>
          </p:nvPr>
        </p:nvSpPr>
        <p:spPr>
          <a:xfrm>
            <a:off x="970628" y="2819400"/>
            <a:ext cx="7202743" cy="3263504"/>
          </a:xfrm>
        </p:spPr>
        <p:txBody>
          <a:bodyPr/>
          <a:lstStyle/>
          <a:p>
            <a:r>
              <a:rPr lang="en-US" dirty="0"/>
              <a:t>Moffitt Cancer Center and Research Institute</a:t>
            </a:r>
          </a:p>
          <a:p>
            <a:pPr lvl="1">
              <a:buFont typeface="Wingdings" panose="05000000000000000000" pitchFamily="2" charset="2"/>
              <a:buChar char="Ø"/>
            </a:pPr>
            <a:r>
              <a:rPr lang="en-US" dirty="0"/>
              <a:t>Self-disclosed $19.5M in billing related to clinical trial research</a:t>
            </a:r>
          </a:p>
          <a:p>
            <a:pPr lvl="1">
              <a:buFont typeface="Wingdings" panose="05000000000000000000" pitchFamily="2" charset="2"/>
              <a:buChar char="Ø"/>
            </a:pPr>
            <a:r>
              <a:rPr lang="en-US" dirty="0"/>
              <a:t>Period for misbilling was 2014-2020</a:t>
            </a:r>
          </a:p>
          <a:p>
            <a:pPr lvl="1">
              <a:buFont typeface="Wingdings" panose="05000000000000000000" pitchFamily="2" charset="2"/>
              <a:buChar char="Ø"/>
            </a:pPr>
            <a:r>
              <a:rPr lang="en-US" dirty="0"/>
              <a:t>Single Audit reported no audit findings and low risk audit opinion</a:t>
            </a:r>
          </a:p>
        </p:txBody>
      </p:sp>
    </p:spTree>
    <p:extLst>
      <p:ext uri="{BB962C8B-B14F-4D97-AF65-F5344CB8AC3E}">
        <p14:creationId xmlns:p14="http://schemas.microsoft.com/office/powerpoint/2010/main" val="130017678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Custom 7">
      <a:dk1>
        <a:sysClr val="windowText" lastClr="000000"/>
      </a:dk1>
      <a:lt1>
        <a:sysClr val="window" lastClr="FFFFFF"/>
      </a:lt1>
      <a:dk2>
        <a:srgbClr val="3E3D2D"/>
      </a:dk2>
      <a:lt2>
        <a:srgbClr val="002060"/>
      </a:lt2>
      <a:accent1>
        <a:srgbClr val="0070C0"/>
      </a:accent1>
      <a:accent2>
        <a:srgbClr val="C8CED0"/>
      </a:accent2>
      <a:accent3>
        <a:srgbClr val="3E61C2"/>
      </a:accent3>
      <a:accent4>
        <a:srgbClr val="3E61C2"/>
      </a:accent4>
      <a:accent5>
        <a:srgbClr val="3E61C2"/>
      </a:accent5>
      <a:accent6>
        <a:srgbClr val="3E61C2"/>
      </a:accent6>
      <a:hlink>
        <a:srgbClr val="3E61C2"/>
      </a:hlink>
      <a:folHlink>
        <a:srgbClr val="3E61C2"/>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lackTie">
      <a:fillStyleLst>
        <a:solidFill>
          <a:schemeClr val="phClr"/>
        </a:solidFill>
        <a:gradFill rotWithShape="1">
          <a:gsLst>
            <a:gs pos="0">
              <a:schemeClr val="phClr">
                <a:tint val="45000"/>
                <a:satMod val="220000"/>
              </a:schemeClr>
            </a:gs>
            <a:gs pos="30000">
              <a:schemeClr val="phClr">
                <a:tint val="61000"/>
                <a:satMod val="220000"/>
              </a:schemeClr>
            </a:gs>
            <a:gs pos="45000">
              <a:schemeClr val="phClr">
                <a:tint val="66000"/>
                <a:satMod val="240000"/>
              </a:schemeClr>
            </a:gs>
            <a:gs pos="55000">
              <a:schemeClr val="phClr">
                <a:tint val="66000"/>
                <a:satMod val="220000"/>
              </a:schemeClr>
            </a:gs>
            <a:gs pos="73000">
              <a:schemeClr val="phClr">
                <a:tint val="61000"/>
                <a:satMod val="220000"/>
              </a:schemeClr>
            </a:gs>
            <a:gs pos="100000">
              <a:schemeClr val="phClr">
                <a:tint val="45000"/>
                <a:satMod val="220000"/>
              </a:schemeClr>
            </a:gs>
          </a:gsLst>
          <a:lin ang="950000" scaled="1"/>
        </a:gradFill>
        <a:gradFill rotWithShape="1">
          <a:gsLst>
            <a:gs pos="0">
              <a:schemeClr val="phClr">
                <a:shade val="63000"/>
                <a:satMod val="110000"/>
              </a:schemeClr>
            </a:gs>
            <a:gs pos="30000">
              <a:schemeClr val="phClr">
                <a:shade val="90000"/>
                <a:satMod val="120000"/>
              </a:schemeClr>
            </a:gs>
            <a:gs pos="45000">
              <a:schemeClr val="phClr">
                <a:shade val="100000"/>
                <a:satMod val="128000"/>
              </a:schemeClr>
            </a:gs>
            <a:gs pos="55000">
              <a:schemeClr val="phClr">
                <a:shade val="100000"/>
                <a:satMod val="128000"/>
              </a:schemeClr>
            </a:gs>
            <a:gs pos="73000">
              <a:schemeClr val="phClr">
                <a:shade val="90000"/>
                <a:satMod val="120000"/>
              </a:schemeClr>
            </a:gs>
            <a:gs pos="100000">
              <a:schemeClr val="phClr">
                <a:shade val="63000"/>
                <a:satMod val="110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1909" dir="5400000" rotWithShape="0">
              <a:srgbClr val="000000">
                <a:alpha val="40000"/>
              </a:srgbClr>
            </a:outerShdw>
          </a:effectLst>
        </a:effectStyle>
        <a:effectStyle>
          <a:effectLst>
            <a:outerShdw blurRad="57150" dist="38100" dir="5400000" algn="br" rotWithShape="0">
              <a:srgbClr val="000000">
                <a:alpha val="57000"/>
              </a:srgbClr>
            </a:outerShdw>
          </a:effectLst>
          <a:scene3d>
            <a:camera prst="orthographicFront">
              <a:rot lat="0" lon="0" rev="0"/>
            </a:camera>
            <a:lightRig rig="twoPt" dir="t">
              <a:rot lat="0" lon="0" rev="1800000"/>
            </a:lightRig>
          </a:scene3d>
          <a:sp3d>
            <a:bevelT w="44450" h="31750" prst="coolSlant"/>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Elemental</Template>
  <TotalTime>355</TotalTime>
  <Words>1243</Words>
  <Application>Microsoft Office PowerPoint</Application>
  <PresentationFormat>On-screen Show (4:3)</PresentationFormat>
  <Paragraphs>129</Paragraphs>
  <Slides>26</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26</vt:i4>
      </vt:variant>
    </vt:vector>
  </HeadingPairs>
  <TitlesOfParts>
    <vt:vector size="38" baseType="lpstr">
      <vt:lpstr>adelle-sans</vt:lpstr>
      <vt:lpstr>Aptos</vt:lpstr>
      <vt:lpstr>Arial</vt:lpstr>
      <vt:lpstr>Britannic Bold</vt:lpstr>
      <vt:lpstr>Calibri</vt:lpstr>
      <vt:lpstr>Century Gothic</vt:lpstr>
      <vt:lpstr>docs-Calibri</vt:lpstr>
      <vt:lpstr>Public Sans Web</vt:lpstr>
      <vt:lpstr>Wide Latin</vt:lpstr>
      <vt:lpstr>Wingdings</vt:lpstr>
      <vt:lpstr>Wingdings 2</vt:lpstr>
      <vt:lpstr>Austin</vt:lpstr>
      <vt:lpstr>Compliance and Audits: Federal and Institutional Perspectives</vt:lpstr>
      <vt:lpstr>Contents</vt:lpstr>
      <vt:lpstr>Learning Objectives</vt:lpstr>
      <vt:lpstr>Let’s Discuss……</vt:lpstr>
      <vt:lpstr>History of Audits</vt:lpstr>
      <vt:lpstr>Consequences of Non-Compliance</vt:lpstr>
      <vt:lpstr>Single Audit Progression</vt:lpstr>
      <vt:lpstr>How areas of concern evolve ... Into Federal audits </vt:lpstr>
      <vt:lpstr>When the Single Audit doesn’t reveal issues</vt:lpstr>
      <vt:lpstr>When the Single Audit doesn’t reveal issues</vt:lpstr>
      <vt:lpstr>The Federal Audit Scene</vt:lpstr>
      <vt:lpstr>The Federal Audit Scene</vt:lpstr>
      <vt:lpstr>Federal Expectations: Address Fraud, Waste, and Abuse</vt:lpstr>
      <vt:lpstr>Let’s Review the Financial Aspect of Audits</vt:lpstr>
      <vt:lpstr>What does the UG Say?</vt:lpstr>
      <vt:lpstr>What does the UG Say?</vt:lpstr>
      <vt:lpstr>What does the UG Say?</vt:lpstr>
      <vt:lpstr>What does the UG Say?</vt:lpstr>
      <vt:lpstr>What does the UG Say?</vt:lpstr>
      <vt:lpstr>Compliance Supplement Specific to Research</vt:lpstr>
      <vt:lpstr>NSF Audit Analysis</vt:lpstr>
      <vt:lpstr>NSF Audit Analysis: A checklist</vt:lpstr>
      <vt:lpstr>HHS Audit Work Plan </vt:lpstr>
      <vt:lpstr>What about Non-Financial Concerns</vt:lpstr>
      <vt:lpstr>What should we anticipate in the 2025 audit and accountability space?</vt:lpstr>
      <vt:lpstr>Thank you for your input!</vt:lpstr>
    </vt:vector>
  </TitlesOfParts>
  <Company>University of 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jjarvis</dc:creator>
  <cp:lastModifiedBy>Hai Tran</cp:lastModifiedBy>
  <cp:revision>72</cp:revision>
  <dcterms:created xsi:type="dcterms:W3CDTF">2013-07-18T21:09:41Z</dcterms:created>
  <dcterms:modified xsi:type="dcterms:W3CDTF">2024-10-31T04:50:31Z</dcterms:modified>
</cp:coreProperties>
</file>