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  <p:sldMasterId id="2147484122" r:id="rId2"/>
  </p:sldMasterIdLst>
  <p:notesMasterIdLst>
    <p:notesMasterId r:id="rId12"/>
  </p:notesMasterIdLst>
  <p:handoutMasterIdLst>
    <p:handoutMasterId r:id="rId13"/>
  </p:handoutMasterIdLst>
  <p:sldIdLst>
    <p:sldId id="259" r:id="rId3"/>
    <p:sldId id="261" r:id="rId4"/>
    <p:sldId id="298" r:id="rId5"/>
    <p:sldId id="295" r:id="rId6"/>
    <p:sldId id="299" r:id="rId7"/>
    <p:sldId id="296" r:id="rId8"/>
    <p:sldId id="297" r:id="rId9"/>
    <p:sldId id="300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DD2"/>
    <a:srgbClr val="ACB5BE"/>
    <a:srgbClr val="B5B9B1"/>
    <a:srgbClr val="000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A60F3-0E93-4BF5-B440-6939AA47D4CF}" v="17" dt="2024-10-22T14:01:46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6" autoAdjust="0"/>
  </p:normalViewPr>
  <p:slideViewPr>
    <p:cSldViewPr>
      <p:cViewPr varScale="1">
        <p:scale>
          <a:sx n="75" d="100"/>
          <a:sy n="75" d="100"/>
        </p:scale>
        <p:origin x="5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4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 Tran" userId="72228857-6f83-499a-8973-f8329e58f21f" providerId="ADAL" clId="{828A60F3-0E93-4BF5-B440-6939AA47D4CF}"/>
    <pc:docChg chg="undo redo custSel addSld delSld modSld addMainMaster delMainMaster">
      <pc:chgData name="Hai Tran" userId="72228857-6f83-499a-8973-f8329e58f21f" providerId="ADAL" clId="{828A60F3-0E93-4BF5-B440-6939AA47D4CF}" dt="2024-10-30T16:57:26.474" v="2023" actId="20577"/>
      <pc:docMkLst>
        <pc:docMk/>
      </pc:docMkLst>
      <pc:sldChg chg="modSp mod">
        <pc:chgData name="Hai Tran" userId="72228857-6f83-499a-8973-f8329e58f21f" providerId="ADAL" clId="{828A60F3-0E93-4BF5-B440-6939AA47D4CF}" dt="2024-10-30T16:57:26.474" v="2023" actId="20577"/>
        <pc:sldMkLst>
          <pc:docMk/>
          <pc:sldMk cId="0" sldId="259"/>
        </pc:sldMkLst>
        <pc:spChg chg="mod">
          <ac:chgData name="Hai Tran" userId="72228857-6f83-499a-8973-f8329e58f21f" providerId="ADAL" clId="{828A60F3-0E93-4BF5-B440-6939AA47D4CF}" dt="2024-10-30T16:57:26.474" v="2023" actId="20577"/>
          <ac:spMkLst>
            <pc:docMk/>
            <pc:sldMk cId="0" sldId="259"/>
            <ac:spMk id="3" creationId="{2F41F630-F010-617A-6411-C10AB7F1998B}"/>
          </ac:spMkLst>
        </pc:spChg>
        <pc:spChg chg="mod">
          <ac:chgData name="Hai Tran" userId="72228857-6f83-499a-8973-f8329e58f21f" providerId="ADAL" clId="{828A60F3-0E93-4BF5-B440-6939AA47D4CF}" dt="2024-10-11T14:55:32.491" v="169" actId="1076"/>
          <ac:spMkLst>
            <pc:docMk/>
            <pc:sldMk cId="0" sldId="259"/>
            <ac:spMk id="4098" creationId="{152CB3A2-7B9F-4FED-9B58-438A2AFDF7D2}"/>
          </ac:spMkLst>
        </pc:spChg>
      </pc:sldChg>
      <pc:sldChg chg="del">
        <pc:chgData name="Hai Tran" userId="72228857-6f83-499a-8973-f8329e58f21f" providerId="ADAL" clId="{828A60F3-0E93-4BF5-B440-6939AA47D4CF}" dt="2024-10-11T15:11:55.215" v="308" actId="47"/>
        <pc:sldMkLst>
          <pc:docMk/>
          <pc:sldMk cId="0" sldId="260"/>
        </pc:sldMkLst>
      </pc:sldChg>
      <pc:sldChg chg="addSp delSp modSp mod chgLayout">
        <pc:chgData name="Hai Tran" userId="72228857-6f83-499a-8973-f8329e58f21f" providerId="ADAL" clId="{828A60F3-0E93-4BF5-B440-6939AA47D4CF}" dt="2024-10-22T13:38:18.026" v="1687" actId="20577"/>
        <pc:sldMkLst>
          <pc:docMk/>
          <pc:sldMk cId="2239008949" sldId="261"/>
        </pc:sldMkLst>
        <pc:spChg chg="add del mod ord">
          <ac:chgData name="Hai Tran" userId="72228857-6f83-499a-8973-f8329e58f21f" providerId="ADAL" clId="{828A60F3-0E93-4BF5-B440-6939AA47D4CF}" dt="2024-10-11T15:05:38.505" v="265" actId="478"/>
          <ac:spMkLst>
            <pc:docMk/>
            <pc:sldMk cId="2239008949" sldId="261"/>
            <ac:spMk id="2" creationId="{FDBBC124-8CEA-BF8A-6EB6-0171183AEE48}"/>
          </ac:spMkLst>
        </pc:spChg>
        <pc:spChg chg="add mod ord">
          <ac:chgData name="Hai Tran" userId="72228857-6f83-499a-8973-f8329e58f21f" providerId="ADAL" clId="{828A60F3-0E93-4BF5-B440-6939AA47D4CF}" dt="2024-10-22T13:38:18.026" v="1687" actId="20577"/>
          <ac:spMkLst>
            <pc:docMk/>
            <pc:sldMk cId="2239008949" sldId="261"/>
            <ac:spMk id="3" creationId="{8FEC19BF-5D91-C77A-E3A6-2426A7B5F293}"/>
          </ac:spMkLst>
        </pc:spChg>
        <pc:spChg chg="del mod">
          <ac:chgData name="Hai Tran" userId="72228857-6f83-499a-8973-f8329e58f21f" providerId="ADAL" clId="{828A60F3-0E93-4BF5-B440-6939AA47D4CF}" dt="2024-10-11T15:01:12.363" v="222" actId="700"/>
          <ac:spMkLst>
            <pc:docMk/>
            <pc:sldMk cId="2239008949" sldId="261"/>
            <ac:spMk id="5122" creationId="{06423965-6712-439D-A62E-27FA750A950A}"/>
          </ac:spMkLst>
        </pc:spChg>
        <pc:spChg chg="del">
          <ac:chgData name="Hai Tran" userId="72228857-6f83-499a-8973-f8329e58f21f" providerId="ADAL" clId="{828A60F3-0E93-4BF5-B440-6939AA47D4CF}" dt="2024-10-11T15:01:12.363" v="222" actId="700"/>
          <ac:spMkLst>
            <pc:docMk/>
            <pc:sldMk cId="2239008949" sldId="261"/>
            <ac:spMk id="5123" creationId="{50208FBA-F87F-48EF-8B9C-485D3877FE4E}"/>
          </ac:spMkLst>
        </pc:spChg>
      </pc:sldChg>
      <pc:sldChg chg="add del">
        <pc:chgData name="Hai Tran" userId="72228857-6f83-499a-8973-f8329e58f21f" providerId="ADAL" clId="{828A60F3-0E93-4BF5-B440-6939AA47D4CF}" dt="2024-10-11T15:11:58.028" v="309" actId="47"/>
        <pc:sldMkLst>
          <pc:docMk/>
          <pc:sldMk cId="1346372204" sldId="264"/>
        </pc:sldMkLst>
      </pc:sldChg>
      <pc:sldChg chg="addSp delSp modSp add del mod modClrScheme chgLayout">
        <pc:chgData name="Hai Tran" userId="72228857-6f83-499a-8973-f8329e58f21f" providerId="ADAL" clId="{828A60F3-0E93-4BF5-B440-6939AA47D4CF}" dt="2024-10-11T15:25:07.540" v="401" actId="1076"/>
        <pc:sldMkLst>
          <pc:docMk/>
          <pc:sldMk cId="2436493926" sldId="276"/>
        </pc:sldMkLst>
        <pc:spChg chg="mod ord">
          <ac:chgData name="Hai Tran" userId="72228857-6f83-499a-8973-f8329e58f21f" providerId="ADAL" clId="{828A60F3-0E93-4BF5-B440-6939AA47D4CF}" dt="2024-10-11T15:21:48.828" v="376" actId="1076"/>
          <ac:spMkLst>
            <pc:docMk/>
            <pc:sldMk cId="2436493926" sldId="276"/>
            <ac:spMk id="2" creationId="{BCCAEE93-8585-46D4-A7EC-F184E317CB2E}"/>
          </ac:spMkLst>
        </pc:spChg>
        <pc:spChg chg="add del mod ord">
          <ac:chgData name="Hai Tran" userId="72228857-6f83-499a-8973-f8329e58f21f" providerId="ADAL" clId="{828A60F3-0E93-4BF5-B440-6939AA47D4CF}" dt="2024-10-11T15:12:38.249" v="314" actId="700"/>
          <ac:spMkLst>
            <pc:docMk/>
            <pc:sldMk cId="2436493926" sldId="276"/>
            <ac:spMk id="3" creationId="{DE9DB129-BE1F-A743-EBAA-40D37CDB48C4}"/>
          </ac:spMkLst>
        </pc:spChg>
        <pc:spChg chg="mod ord">
          <ac:chgData name="Hai Tran" userId="72228857-6f83-499a-8973-f8329e58f21f" providerId="ADAL" clId="{828A60F3-0E93-4BF5-B440-6939AA47D4CF}" dt="2024-10-11T15:23:04.765" v="396" actId="1076"/>
          <ac:spMkLst>
            <pc:docMk/>
            <pc:sldMk cId="2436493926" sldId="276"/>
            <ac:spMk id="5" creationId="{57B1B99D-C430-B9FF-69A6-C3183CD644E9}"/>
          </ac:spMkLst>
        </pc:spChg>
        <pc:spChg chg="add del mod">
          <ac:chgData name="Hai Tran" userId="72228857-6f83-499a-8973-f8329e58f21f" providerId="ADAL" clId="{828A60F3-0E93-4BF5-B440-6939AA47D4CF}" dt="2024-10-11T15:21:39.796" v="374" actId="26606"/>
          <ac:spMkLst>
            <pc:docMk/>
            <pc:sldMk cId="2436493926" sldId="276"/>
            <ac:spMk id="12" creationId="{E761B35E-EA6C-AC55-9C4B-46DBB7AB2605}"/>
          </ac:spMkLst>
        </pc:spChg>
        <pc:picChg chg="del">
          <ac:chgData name="Hai Tran" userId="72228857-6f83-499a-8973-f8329e58f21f" providerId="ADAL" clId="{828A60F3-0E93-4BF5-B440-6939AA47D4CF}" dt="2024-10-11T15:18:35.310" v="345" actId="478"/>
          <ac:picMkLst>
            <pc:docMk/>
            <pc:sldMk cId="2436493926" sldId="276"/>
            <ac:picMk id="4" creationId="{132D2A1E-024D-4B2F-BA5A-D781C1943034}"/>
          </ac:picMkLst>
        </pc:picChg>
        <pc:picChg chg="add del mod">
          <ac:chgData name="Hai Tran" userId="72228857-6f83-499a-8973-f8329e58f21f" providerId="ADAL" clId="{828A60F3-0E93-4BF5-B440-6939AA47D4CF}" dt="2024-10-11T15:20:37.456" v="357" actId="478"/>
          <ac:picMkLst>
            <pc:docMk/>
            <pc:sldMk cId="2436493926" sldId="276"/>
            <ac:picMk id="6" creationId="{DEB54590-B96D-DDA7-F71F-27E431C4E622}"/>
          </ac:picMkLst>
        </pc:picChg>
        <pc:picChg chg="add del mod">
          <ac:chgData name="Hai Tran" userId="72228857-6f83-499a-8973-f8329e58f21f" providerId="ADAL" clId="{828A60F3-0E93-4BF5-B440-6939AA47D4CF}" dt="2024-10-11T15:24:52.329" v="397" actId="478"/>
          <ac:picMkLst>
            <pc:docMk/>
            <pc:sldMk cId="2436493926" sldId="276"/>
            <ac:picMk id="7" creationId="{5E15A288-8450-8E9F-5CC7-8F73AAAFD4B2}"/>
          </ac:picMkLst>
        </pc:picChg>
        <pc:picChg chg="add mod">
          <ac:chgData name="Hai Tran" userId="72228857-6f83-499a-8973-f8329e58f21f" providerId="ADAL" clId="{828A60F3-0E93-4BF5-B440-6939AA47D4CF}" dt="2024-10-11T15:25:07.540" v="401" actId="1076"/>
          <ac:picMkLst>
            <pc:docMk/>
            <pc:sldMk cId="2436493926" sldId="276"/>
            <ac:picMk id="8" creationId="{6288E8D6-D95C-487D-AC78-6DA47D715F27}"/>
          </ac:picMkLst>
        </pc:picChg>
      </pc:sldChg>
      <pc:sldChg chg="add del setBg">
        <pc:chgData name="Hai Tran" userId="72228857-6f83-499a-8973-f8329e58f21f" providerId="ADAL" clId="{828A60F3-0E93-4BF5-B440-6939AA47D4CF}" dt="2024-10-11T15:11:59.675" v="311" actId="47"/>
        <pc:sldMkLst>
          <pc:docMk/>
          <pc:sldMk cId="1418789964" sldId="286"/>
        </pc:sldMkLst>
      </pc:sldChg>
      <pc:sldChg chg="add del">
        <pc:chgData name="Hai Tran" userId="72228857-6f83-499a-8973-f8329e58f21f" providerId="ADAL" clId="{828A60F3-0E93-4BF5-B440-6939AA47D4CF}" dt="2024-10-11T15:11:58.745" v="310" actId="47"/>
        <pc:sldMkLst>
          <pc:docMk/>
          <pc:sldMk cId="1527312098" sldId="293"/>
        </pc:sldMkLst>
      </pc:sldChg>
      <pc:sldChg chg="add del setBg">
        <pc:chgData name="Hai Tran" userId="72228857-6f83-499a-8973-f8329e58f21f" providerId="ADAL" clId="{828A60F3-0E93-4BF5-B440-6939AA47D4CF}" dt="2024-10-11T15:12:00.554" v="312" actId="47"/>
        <pc:sldMkLst>
          <pc:docMk/>
          <pc:sldMk cId="1062114334" sldId="294"/>
        </pc:sldMkLst>
      </pc:sldChg>
      <pc:sldChg chg="modSp add mod">
        <pc:chgData name="Hai Tran" userId="72228857-6f83-499a-8973-f8329e58f21f" providerId="ADAL" clId="{828A60F3-0E93-4BF5-B440-6939AA47D4CF}" dt="2024-10-22T13:45:54.356" v="1773" actId="11"/>
        <pc:sldMkLst>
          <pc:docMk/>
          <pc:sldMk cId="256376164" sldId="295"/>
        </pc:sldMkLst>
        <pc:spChg chg="mod">
          <ac:chgData name="Hai Tran" userId="72228857-6f83-499a-8973-f8329e58f21f" providerId="ADAL" clId="{828A60F3-0E93-4BF5-B440-6939AA47D4CF}" dt="2024-10-22T13:45:54.356" v="1773" actId="11"/>
          <ac:spMkLst>
            <pc:docMk/>
            <pc:sldMk cId="256376164" sldId="295"/>
            <ac:spMk id="3" creationId="{8FEC19BF-5D91-C77A-E3A6-2426A7B5F293}"/>
          </ac:spMkLst>
        </pc:spChg>
      </pc:sldChg>
      <pc:sldChg chg="modSp add mod">
        <pc:chgData name="Hai Tran" userId="72228857-6f83-499a-8973-f8329e58f21f" providerId="ADAL" clId="{828A60F3-0E93-4BF5-B440-6939AA47D4CF}" dt="2024-10-22T13:55:44.055" v="1921" actId="20577"/>
        <pc:sldMkLst>
          <pc:docMk/>
          <pc:sldMk cId="1341548162" sldId="296"/>
        </pc:sldMkLst>
        <pc:spChg chg="mod">
          <ac:chgData name="Hai Tran" userId="72228857-6f83-499a-8973-f8329e58f21f" providerId="ADAL" clId="{828A60F3-0E93-4BF5-B440-6939AA47D4CF}" dt="2024-10-22T13:55:44.055" v="1921" actId="20577"/>
          <ac:spMkLst>
            <pc:docMk/>
            <pc:sldMk cId="1341548162" sldId="296"/>
            <ac:spMk id="3" creationId="{8FEC19BF-5D91-C77A-E3A6-2426A7B5F293}"/>
          </ac:spMkLst>
        </pc:spChg>
      </pc:sldChg>
      <pc:sldChg chg="modSp add mod">
        <pc:chgData name="Hai Tran" userId="72228857-6f83-499a-8973-f8329e58f21f" providerId="ADAL" clId="{828A60F3-0E93-4BF5-B440-6939AA47D4CF}" dt="2024-10-22T14:05:13.471" v="1980" actId="20577"/>
        <pc:sldMkLst>
          <pc:docMk/>
          <pc:sldMk cId="3953246332" sldId="297"/>
        </pc:sldMkLst>
        <pc:spChg chg="mod">
          <ac:chgData name="Hai Tran" userId="72228857-6f83-499a-8973-f8329e58f21f" providerId="ADAL" clId="{828A60F3-0E93-4BF5-B440-6939AA47D4CF}" dt="2024-10-22T14:05:13.471" v="1980" actId="20577"/>
          <ac:spMkLst>
            <pc:docMk/>
            <pc:sldMk cId="3953246332" sldId="297"/>
            <ac:spMk id="3" creationId="{8FEC19BF-5D91-C77A-E3A6-2426A7B5F293}"/>
          </ac:spMkLst>
        </pc:spChg>
      </pc:sldChg>
      <pc:sldChg chg="modSp add mod">
        <pc:chgData name="Hai Tran" userId="72228857-6f83-499a-8973-f8329e58f21f" providerId="ADAL" clId="{828A60F3-0E93-4BF5-B440-6939AA47D4CF}" dt="2024-10-22T14:04:01.185" v="1975" actId="20577"/>
        <pc:sldMkLst>
          <pc:docMk/>
          <pc:sldMk cId="612868175" sldId="298"/>
        </pc:sldMkLst>
        <pc:spChg chg="mod">
          <ac:chgData name="Hai Tran" userId="72228857-6f83-499a-8973-f8329e58f21f" providerId="ADAL" clId="{828A60F3-0E93-4BF5-B440-6939AA47D4CF}" dt="2024-10-22T14:04:01.185" v="1975" actId="20577"/>
          <ac:spMkLst>
            <pc:docMk/>
            <pc:sldMk cId="612868175" sldId="298"/>
            <ac:spMk id="3" creationId="{8FEC19BF-5D91-C77A-E3A6-2426A7B5F293}"/>
          </ac:spMkLst>
        </pc:spChg>
      </pc:sldChg>
      <pc:sldChg chg="modSp add mod">
        <pc:chgData name="Hai Tran" userId="72228857-6f83-499a-8973-f8329e58f21f" providerId="ADAL" clId="{828A60F3-0E93-4BF5-B440-6939AA47D4CF}" dt="2024-10-22T13:51:45.421" v="1876" actId="6549"/>
        <pc:sldMkLst>
          <pc:docMk/>
          <pc:sldMk cId="3505000421" sldId="299"/>
        </pc:sldMkLst>
        <pc:spChg chg="mod">
          <ac:chgData name="Hai Tran" userId="72228857-6f83-499a-8973-f8329e58f21f" providerId="ADAL" clId="{828A60F3-0E93-4BF5-B440-6939AA47D4CF}" dt="2024-10-22T13:51:45.421" v="1876" actId="6549"/>
          <ac:spMkLst>
            <pc:docMk/>
            <pc:sldMk cId="3505000421" sldId="299"/>
            <ac:spMk id="3" creationId="{8FEC19BF-5D91-C77A-E3A6-2426A7B5F293}"/>
          </ac:spMkLst>
        </pc:spChg>
      </pc:sldChg>
      <pc:sldChg chg="modSp add mod">
        <pc:chgData name="Hai Tran" userId="72228857-6f83-499a-8973-f8329e58f21f" providerId="ADAL" clId="{828A60F3-0E93-4BF5-B440-6939AA47D4CF}" dt="2024-10-22T14:01:46.109" v="1958" actId="1076"/>
        <pc:sldMkLst>
          <pc:docMk/>
          <pc:sldMk cId="1107859928" sldId="300"/>
        </pc:sldMkLst>
        <pc:spChg chg="mod">
          <ac:chgData name="Hai Tran" userId="72228857-6f83-499a-8973-f8329e58f21f" providerId="ADAL" clId="{828A60F3-0E93-4BF5-B440-6939AA47D4CF}" dt="2024-10-22T14:01:46.109" v="1958" actId="1076"/>
          <ac:spMkLst>
            <pc:docMk/>
            <pc:sldMk cId="1107859928" sldId="300"/>
            <ac:spMk id="3" creationId="{8FEC19BF-5D91-C77A-E3A6-2426A7B5F293}"/>
          </ac:spMkLst>
        </pc:spChg>
      </pc:sldChg>
      <pc:sldMasterChg chg="add del addSldLayout delSldLayout">
        <pc:chgData name="Hai Tran" userId="72228857-6f83-499a-8973-f8329e58f21f" providerId="ADAL" clId="{828A60F3-0E93-4BF5-B440-6939AA47D4CF}" dt="2024-10-11T15:18:25.047" v="344" actId="47"/>
        <pc:sldMasterMkLst>
          <pc:docMk/>
          <pc:sldMasterMk cId="3795590401" sldId="2147484122"/>
        </pc:sldMasterMkLst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2980341358" sldId="2147484123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4147953593" sldId="2147484124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3029625334" sldId="2147484125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3370470410" sldId="2147484126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143102504" sldId="2147484127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3771146367" sldId="2147484128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3507311314" sldId="2147484129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494265680" sldId="2147484130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2747669699" sldId="2147484131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4059096591" sldId="2147484132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820872629" sldId="2147484133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2380189132" sldId="2147484134"/>
          </pc:sldLayoutMkLst>
        </pc:sldLayoutChg>
        <pc:sldLayoutChg chg="add del">
          <pc:chgData name="Hai Tran" userId="72228857-6f83-499a-8973-f8329e58f21f" providerId="ADAL" clId="{828A60F3-0E93-4BF5-B440-6939AA47D4CF}" dt="2024-10-11T15:18:25.047" v="344" actId="47"/>
          <pc:sldLayoutMkLst>
            <pc:docMk/>
            <pc:sldMasterMk cId="3795590401" sldId="2147484122"/>
            <pc:sldLayoutMk cId="1283263819" sldId="214748413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761EB7-ECD4-4F0D-AC2E-3C75856645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B51B1-88C1-43BC-B6FE-E7AA703562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BB7378-C6A7-436C-B65B-12A5FB203917}" type="datetimeFigureOut">
              <a:rPr lang="en-US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56D1A-869F-4FED-AE13-5A9DED224A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37BD0-034C-4AAC-A8FF-5FC111FCA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F4DEE0-BFD5-442B-B871-105103E0BF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6FD8D-7261-45BF-892C-D876DBE3F276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EFB82-7418-45BD-B875-894C7C0E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EFB82-7418-45BD-B875-894C7C0ECA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9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>
            <a:extLst>
              <a:ext uri="{FF2B5EF4-FFF2-40B4-BE49-F238E27FC236}">
                <a16:creationId xmlns:a16="http://schemas.microsoft.com/office/drawing/2014/main" id="{799433B8-4C78-4E43-BC5B-9722C9E1879B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-228600"/>
            <a:ext cx="9932988" cy="7086600"/>
            <a:chOff x="-382404" y="-228600"/>
            <a:chExt cx="9932332" cy="70866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6E55F4AF-DDB0-4590-9557-CE938DD1C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28600"/>
              <a:ext cx="9144000" cy="7086600"/>
              <a:chOff x="0" y="-228600"/>
              <a:chExt cx="9144000" cy="70866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3C46849D-F646-4865-9145-12A2585DF1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F95621-A0D5-4533-BDEF-CFC5D6EA43B3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76F2DD80-4B40-4AB1-95DC-1ACA18D84083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5E5DDDDC-E580-45EE-ACD1-81EF48D7DB73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DF426414-12B5-4CFE-AE1A-6A82645E5D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06" y="-228600"/>
                <a:ext cx="2514434" cy="7086600"/>
                <a:chOff x="-504" y="-228600"/>
                <a:chExt cx="2514434" cy="70866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898F297-E78E-47B6-9FA7-332C597ABEA1}"/>
                    </a:ext>
                  </a:extLst>
                </p:cNvPr>
                <p:cNvSpPr/>
                <p:nvPr/>
              </p:nvSpPr>
              <p:spPr>
                <a:xfrm>
                  <a:off x="913836" y="-22860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B77278-40AB-4BE6-BBC0-F2D9C94B3743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C1E4E93-D215-4B8A-BEB9-54CE505D54DB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00D92072-F8AE-43B8-91E7-D7EAB263ED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4B31C3A-8214-49E4-A9EC-79651AF5C942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42D66F7-0629-4E49-A568-4CB093ED5789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C2B38AF-D9E8-49D9-984E-A39E8CC93506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235A8CE-6384-42D9-9D1E-E04DED6C3889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5C69563-8EAA-4E3D-A863-1180FCBA532C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952914-ACBF-4444-827C-D7B3CC07D7EF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2B310332-252E-47B8-A416-8D6371C076F6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A4B0E6D5-A8B6-4DA0-9F1B-05E8B8E054D8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D40CBA09-D0E9-4A59-AC7F-2830935D11C4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C3CED930-1EDA-41E0-8700-21324161DE9F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B9E272D1-B019-40A8-A7EA-7E2FD0E50CFA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4D5C26B-E92D-4444-A301-E52B3AF0DC59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08CA5FA-07AE-4EE0-BADD-2D8EDE9BD5F9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B708E48D-69BE-4373-8077-8DDA47BC0811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E80B5E58-76B9-44F4-90EA-2A8340AFE6C0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3D6F47A-B2EE-4AB0-BC1E-8A6F80FFDC5E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Freeform 73">
              <a:extLst>
                <a:ext uri="{FF2B5EF4-FFF2-40B4-BE49-F238E27FC236}">
                  <a16:creationId xmlns:a16="http://schemas.microsoft.com/office/drawing/2014/main" id="{2FE6E17E-6F1E-411D-930D-4D885E72004D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BD7FD988-9B7E-4609-B050-F25174C3682F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A4C9950-AF58-4A62-8E2D-A0F166AAD18D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5FC23A63-3DE5-4C05-B607-2B62FBC82B48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717D90CC-CE21-44B5-9691-0D6833F4D405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ABE37BB1-0318-42F1-BF88-C2A8B2D99978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D346D90A-900B-465F-85E5-CDE5CC985F8D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9A495D6B-9EE4-4E93-99AA-0321D4D62D02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29A785AC-1384-49BC-8149-7AEABF95F087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25B557CD-4E91-4335-80EA-75566DD1A7C8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Freeform 83">
              <a:extLst>
                <a:ext uri="{FF2B5EF4-FFF2-40B4-BE49-F238E27FC236}">
                  <a16:creationId xmlns:a16="http://schemas.microsoft.com/office/drawing/2014/main" id="{51A460E4-978B-4968-BDD3-2D6ACA778E79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84">
              <a:extLst>
                <a:ext uri="{FF2B5EF4-FFF2-40B4-BE49-F238E27FC236}">
                  <a16:creationId xmlns:a16="http://schemas.microsoft.com/office/drawing/2014/main" id="{EA2A3963-A68B-4A1F-9947-2B8B33CD2123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C2880D3-0B45-42C3-A6C4-CFBFB7834DC5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CF7FC7-5BF5-4A8A-8791-9CA75C804F6F}"/>
              </a:ext>
            </a:extLst>
          </p:cNvPr>
          <p:cNvSpPr/>
          <p:nvPr/>
        </p:nvSpPr>
        <p:spPr>
          <a:xfrm>
            <a:off x="4649788" y="-22225"/>
            <a:ext cx="3505200" cy="1622425"/>
          </a:xfrm>
          <a:prstGeom prst="rect">
            <a:avLst/>
          </a:prstGeom>
          <a:gradFill>
            <a:gsLst>
              <a:gs pos="83750">
                <a:srgbClr val="464DD2"/>
              </a:gs>
              <a:gs pos="67500">
                <a:srgbClr val="CBD3E9"/>
              </a:gs>
              <a:gs pos="8000">
                <a:srgbClr val="ACB5BE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altLang="en-US" b="1" dirty="0">
              <a:solidFill>
                <a:srgbClr val="000080"/>
              </a:solidFill>
              <a:latin typeface="Wide Latin" pitchFamily="18" charset="0"/>
            </a:endParaRPr>
          </a:p>
          <a:p>
            <a:pPr eaLnBrk="1" hangingPunct="1">
              <a:defRPr/>
            </a:pPr>
            <a:endParaRPr lang="en-US" altLang="en-US" b="1" dirty="0">
              <a:solidFill>
                <a:srgbClr val="000080"/>
              </a:solidFill>
              <a:latin typeface="Wide Latin" pitchFamily="18" charset="0"/>
            </a:endParaRPr>
          </a:p>
          <a:p>
            <a:pPr algn="r" eaLnBrk="1" hangingPunct="1">
              <a:defRPr/>
            </a:pPr>
            <a:br>
              <a:rPr lang="en-US" altLang="en-US" b="1" dirty="0">
                <a:solidFill>
                  <a:srgbClr val="000080"/>
                </a:solidFill>
              </a:rPr>
            </a:br>
            <a:endParaRPr lang="en-US" altLang="en-US" dirty="0">
              <a:solidFill>
                <a:srgbClr val="00008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BF3941-E010-45CE-9B02-195E5244661D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602F60-8C3D-452D-BD61-1379D86B04FA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7" name="Picture 126">
            <a:extLst>
              <a:ext uri="{FF2B5EF4-FFF2-40B4-BE49-F238E27FC236}">
                <a16:creationId xmlns:a16="http://schemas.microsoft.com/office/drawing/2014/main" id="{65F13857-3957-4FEB-B0F2-664ADE4F6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-22225"/>
            <a:ext cx="42068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362200"/>
            <a:ext cx="3319385" cy="2387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7834" y="5065630"/>
            <a:ext cx="3004046" cy="5897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48" name="Date Placeholder 3">
            <a:extLst>
              <a:ext uri="{FF2B5EF4-FFF2-40B4-BE49-F238E27FC236}">
                <a16:creationId xmlns:a16="http://schemas.microsoft.com/office/drawing/2014/main" id="{9C2786D9-D248-4D7C-A292-EB46A101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  <a:prstGeom prst="rect">
            <a:avLst/>
          </a:prstGeom>
        </p:spPr>
        <p:txBody>
          <a:bodyPr anchor="b"/>
          <a:lstStyle>
            <a:lvl1pPr algn="l" eaLnBrk="1" hangingPunct="1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CD2D26-93B9-4BE0-9114-B7A1DACB9FCB}" type="datetimeFigureOut">
              <a:rPr lang="en-US"/>
              <a:pPr>
                <a:defRPr/>
              </a:pPr>
              <a:t>10/30/2024</a:t>
            </a:fld>
            <a:endParaRPr lang="en-US" dirty="0"/>
          </a:p>
        </p:txBody>
      </p: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06E7D880-81B8-4C07-8ECC-52F19EB3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840413"/>
            <a:ext cx="2830512" cy="244475"/>
          </a:xfrm>
        </p:spPr>
        <p:txBody>
          <a:bodyPr anchor="b">
            <a:normAutofit/>
          </a:bodyPr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 algn="just">
              <a:defRPr/>
            </a:pPr>
            <a:endParaRPr lang="en-US" altLang="en-US" b="1">
              <a:solidFill>
                <a:srgbClr val="000080"/>
              </a:solidFill>
            </a:endParaRPr>
          </a:p>
          <a:p>
            <a:pPr>
              <a:defRPr/>
            </a:pPr>
            <a:r>
              <a:rPr lang="en-US" altLang="en-US" b="1">
                <a:solidFill>
                  <a:srgbClr val="000080"/>
                </a:solidFill>
              </a:rPr>
              <a:t>October 12, 2015    Atlanta, Georgia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A8B96D91-0484-46D1-BDC0-CDF4CB65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accent1"/>
                </a:solidFill>
              </a:defRPr>
            </a:lvl1pPr>
          </a:lstStyle>
          <a:p>
            <a:fld id="{74A250A2-EAF9-4A74-8819-0DB39AFE2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06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02" y="896112"/>
            <a:ext cx="7041966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29624" y="0"/>
            <a:ext cx="761988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8801" y="6353176"/>
            <a:ext cx="82296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8365" y="6350001"/>
            <a:ext cx="17145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471" y="6356351"/>
            <a:ext cx="342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8801" y="2590800"/>
            <a:ext cx="3386276" cy="350520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Font typeface="Arial" panose="020B0604020202020204" pitchFamily="34" charset="0"/>
              <a:buNone/>
              <a:defRPr sz="1350"/>
            </a:lvl1pPr>
            <a:lvl2pPr marL="342900">
              <a:lnSpc>
                <a:spcPts val="1500"/>
              </a:lnSpc>
              <a:defRPr sz="1350"/>
            </a:lvl2pPr>
            <a:lvl3pPr marL="685800">
              <a:lnSpc>
                <a:spcPts val="1500"/>
              </a:lnSpc>
              <a:defRPr sz="1350"/>
            </a:lvl3pPr>
            <a:lvl4pPr marL="1028700">
              <a:lnSpc>
                <a:spcPts val="1500"/>
              </a:lnSpc>
              <a:defRPr sz="1350"/>
            </a:lvl4pPr>
            <a:lvl5pPr marL="1371600">
              <a:lnSpc>
                <a:spcPts val="1500"/>
              </a:lnSpc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4492" y="2590800"/>
            <a:ext cx="3386276" cy="350520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Font typeface="Arial" panose="020B0604020202020204" pitchFamily="34" charset="0"/>
              <a:buNone/>
              <a:defRPr sz="1350"/>
            </a:lvl1pPr>
            <a:lvl2pPr marL="342900">
              <a:lnSpc>
                <a:spcPts val="1500"/>
              </a:lnSpc>
              <a:defRPr sz="1350"/>
            </a:lvl2pPr>
            <a:lvl3pPr marL="685800">
              <a:lnSpc>
                <a:spcPts val="1500"/>
              </a:lnSpc>
              <a:defRPr sz="1350"/>
            </a:lvl3pPr>
            <a:lvl4pPr marL="1028700">
              <a:lnSpc>
                <a:spcPts val="1500"/>
              </a:lnSpc>
              <a:defRPr sz="1350"/>
            </a:lvl4pPr>
            <a:lvl5pPr marL="1371600">
              <a:lnSpc>
                <a:spcPts val="1500"/>
              </a:lnSpc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31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8581" y="-729613"/>
            <a:ext cx="2029968" cy="1522476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2563" y="711974"/>
            <a:ext cx="2029968" cy="1522476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305919" y="1900474"/>
            <a:ext cx="1522476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310082" y="1923515"/>
            <a:ext cx="1522476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19710" y="3609615"/>
            <a:ext cx="2029968" cy="15224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394855" y="3357927"/>
            <a:ext cx="1522476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559" y="5806395"/>
            <a:ext cx="2153108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45245" y="5801763"/>
            <a:ext cx="806606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6660" y="6829132"/>
            <a:ext cx="689235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0330" y="896111"/>
            <a:ext cx="5917326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640330" y="3259057"/>
            <a:ext cx="2245995" cy="3006531"/>
          </a:xfrm>
        </p:spPr>
        <p:txBody>
          <a:bodyPr>
            <a:normAutofit/>
          </a:bodyPr>
          <a:lstStyle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350"/>
            </a:lvl1pPr>
            <a:lvl2pPr>
              <a:lnSpc>
                <a:spcPts val="1500"/>
              </a:lnSpc>
              <a:defRPr sz="1350"/>
            </a:lvl2pPr>
            <a:lvl3pPr>
              <a:lnSpc>
                <a:spcPts val="1500"/>
              </a:lnSpc>
              <a:defRPr sz="1350"/>
            </a:lvl3pPr>
            <a:lvl4pPr>
              <a:lnSpc>
                <a:spcPts val="1500"/>
              </a:lnSpc>
              <a:defRPr sz="1350"/>
            </a:lvl4pPr>
            <a:lvl5pPr>
              <a:lnSpc>
                <a:spcPts val="1500"/>
              </a:lnSpc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19824" y="3253741"/>
            <a:ext cx="3435066" cy="3006531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350"/>
            </a:lvl1pPr>
            <a:lvl2pPr marL="342900">
              <a:lnSpc>
                <a:spcPts val="1500"/>
              </a:lnSpc>
              <a:defRPr sz="1350"/>
            </a:lvl2pPr>
            <a:lvl3pPr marL="685800">
              <a:lnSpc>
                <a:spcPts val="1500"/>
              </a:lnSpc>
              <a:defRPr sz="1350"/>
            </a:lvl3pPr>
            <a:lvl4pPr marL="1028700">
              <a:lnSpc>
                <a:spcPts val="1500"/>
              </a:lnSpc>
              <a:defRPr sz="1350"/>
            </a:lvl4pPr>
            <a:lvl5pPr marL="1371600">
              <a:lnSpc>
                <a:spcPts val="1500"/>
              </a:lnSpc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42792" y="6353176"/>
            <a:ext cx="82296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81621" y="6350001"/>
            <a:ext cx="17145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1990" y="6356351"/>
            <a:ext cx="3429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6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5908" y="898525"/>
            <a:ext cx="5705171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503" y="9212"/>
            <a:ext cx="1522475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8504" y="4863267"/>
            <a:ext cx="1522476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04" y="5865204"/>
            <a:ext cx="1514474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852964" y="3259138"/>
            <a:ext cx="5711456" cy="2978150"/>
          </a:xfrm>
        </p:spPr>
        <p:txBody>
          <a:bodyPr>
            <a:normAutofit/>
          </a:bodyPr>
          <a:lstStyle>
            <a:lvl1pPr marL="214313" indent="-214313">
              <a:lnSpc>
                <a:spcPts val="1500"/>
              </a:lnSpc>
              <a:buFont typeface="Arial" panose="020B0604020202020204" pitchFamily="34" charset="0"/>
              <a:buChar char="•"/>
              <a:defRPr sz="1350">
                <a:solidFill>
                  <a:schemeClr val="tx2"/>
                </a:solidFill>
              </a:defRPr>
            </a:lvl1pPr>
            <a:lvl2pPr marL="514350">
              <a:lnSpc>
                <a:spcPts val="1500"/>
              </a:lnSpc>
              <a:defRPr sz="1350">
                <a:solidFill>
                  <a:schemeClr val="tx2"/>
                </a:solidFill>
              </a:defRPr>
            </a:lvl2pPr>
            <a:lvl3pPr marL="857250">
              <a:lnSpc>
                <a:spcPts val="1500"/>
              </a:lnSpc>
              <a:defRPr sz="1350">
                <a:solidFill>
                  <a:schemeClr val="tx2"/>
                </a:solidFill>
              </a:defRPr>
            </a:lvl3pPr>
            <a:lvl4pPr marL="1200150">
              <a:lnSpc>
                <a:spcPts val="1500"/>
              </a:lnSpc>
              <a:defRPr sz="1350">
                <a:solidFill>
                  <a:schemeClr val="tx2"/>
                </a:solidFill>
              </a:defRPr>
            </a:lvl4pPr>
            <a:lvl5pPr marL="1543050">
              <a:lnSpc>
                <a:spcPts val="1500"/>
              </a:lnSpc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2965" y="6353176"/>
            <a:ext cx="8229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1473" y="6350001"/>
            <a:ext cx="1714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1520" y="6356351"/>
            <a:ext cx="342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50" y="0"/>
            <a:ext cx="761988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8504" y="2834159"/>
            <a:ext cx="1522476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69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96113"/>
            <a:ext cx="8001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382762" y="0"/>
            <a:ext cx="761238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2417198"/>
            <a:ext cx="3208735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900"/>
              </a:spcAft>
              <a:defRPr lang="en-US" sz="1350" smtClean="0"/>
            </a:lvl1pPr>
            <a:lvl2pPr>
              <a:spcBef>
                <a:spcPts val="0"/>
              </a:spcBef>
              <a:spcAft>
                <a:spcPts val="900"/>
              </a:spcAft>
              <a:defRPr lang="en-US" sz="1350" smtClean="0"/>
            </a:lvl2pPr>
            <a:lvl3pPr>
              <a:spcBef>
                <a:spcPts val="0"/>
              </a:spcBef>
              <a:spcAft>
                <a:spcPts val="900"/>
              </a:spcAft>
              <a:defRPr lang="en-US" sz="1350" smtClean="0"/>
            </a:lvl3pPr>
            <a:lvl4pPr>
              <a:spcBef>
                <a:spcPts val="0"/>
              </a:spcBef>
              <a:spcAft>
                <a:spcPts val="900"/>
              </a:spcAft>
              <a:defRPr lang="en-US" sz="1350" smtClean="0"/>
            </a:lvl4pPr>
            <a:lvl5pPr>
              <a:spcBef>
                <a:spcPts val="0"/>
              </a:spcBef>
              <a:spcAft>
                <a:spcPts val="900"/>
              </a:spcAft>
              <a:defRPr lang="en-US" sz="135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514350" lvl="1" indent="-171450"/>
            <a:r>
              <a:rPr lang="en-US" dirty="0"/>
              <a:t>Second level</a:t>
            </a:r>
          </a:p>
          <a:p>
            <a:pPr marL="857250" lvl="2" indent="-171450"/>
            <a:r>
              <a:rPr lang="en-US" dirty="0"/>
              <a:t>Third level</a:t>
            </a:r>
          </a:p>
          <a:p>
            <a:pPr marL="1200150" lvl="3" indent="-171450"/>
            <a:r>
              <a:rPr lang="en-US" dirty="0"/>
              <a:t>Fourth level</a:t>
            </a:r>
          </a:p>
          <a:p>
            <a:pPr marL="1543050" lvl="4" indent="-17145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931104" y="2417764"/>
            <a:ext cx="4641397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5582" y="6353176"/>
            <a:ext cx="8229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087" y="6350001"/>
            <a:ext cx="17145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6131" y="6356351"/>
            <a:ext cx="342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9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4431" y="896111"/>
            <a:ext cx="7399905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761238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64431" y="2481941"/>
            <a:ext cx="4858464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</a:defRPr>
            </a:lvl1pPr>
            <a:lvl2pPr marL="342900">
              <a:lnSpc>
                <a:spcPct val="100000"/>
              </a:lnSpc>
              <a:spcAft>
                <a:spcPts val="450"/>
              </a:spcAft>
              <a:defRPr sz="135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Aft>
                <a:spcPts val="450"/>
              </a:spcAft>
              <a:defRPr sz="1350">
                <a:solidFill>
                  <a:schemeClr val="bg1"/>
                </a:solidFill>
              </a:defRPr>
            </a:lvl3pPr>
            <a:lvl4pPr marL="1028700">
              <a:lnSpc>
                <a:spcPct val="100000"/>
              </a:lnSpc>
              <a:spcAft>
                <a:spcPts val="450"/>
              </a:spcAft>
              <a:defRPr sz="1350">
                <a:solidFill>
                  <a:schemeClr val="bg1"/>
                </a:solidFill>
              </a:defRPr>
            </a:lvl4pPr>
            <a:lvl5pPr marL="1371600">
              <a:lnSpc>
                <a:spcPct val="100000"/>
              </a:lnSpc>
              <a:spcAft>
                <a:spcPts val="450"/>
              </a:spcAft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9543" y="2481940"/>
            <a:ext cx="2284793" cy="3759200"/>
          </a:xfrm>
        </p:spPr>
        <p:txBody>
          <a:bodyPr>
            <a:normAutofit/>
          </a:bodyPr>
          <a:lstStyle>
            <a:lvl1pPr marL="257175" indent="-257175">
              <a:spcAft>
                <a:spcPts val="450"/>
              </a:spcAft>
              <a:buFont typeface="+mj-lt"/>
              <a:buAutoNum type="arabicPeriod"/>
              <a:defRPr sz="1350">
                <a:solidFill>
                  <a:schemeClr val="bg1"/>
                </a:solidFill>
              </a:defRPr>
            </a:lvl1pPr>
            <a:lvl2pPr marL="600075" indent="-257175">
              <a:spcAft>
                <a:spcPts val="450"/>
              </a:spcAft>
              <a:buFont typeface="+mj-lt"/>
              <a:buAutoNum type="alphaLcPeriod"/>
              <a:defRPr sz="1350">
                <a:solidFill>
                  <a:schemeClr val="bg1"/>
                </a:solidFill>
              </a:defRPr>
            </a:lvl2pPr>
            <a:lvl3pPr marL="942975" indent="-257175">
              <a:spcAft>
                <a:spcPts val="450"/>
              </a:spcAft>
              <a:buFont typeface="+mj-lt"/>
              <a:buAutoNum type="arabicParenR"/>
              <a:defRPr sz="1350">
                <a:solidFill>
                  <a:schemeClr val="bg1"/>
                </a:solidFill>
              </a:defRPr>
            </a:lvl3pPr>
            <a:lvl4pPr marL="1285875" indent="-257175">
              <a:spcAft>
                <a:spcPts val="450"/>
              </a:spcAft>
              <a:buFont typeface="+mj-lt"/>
              <a:buAutoNum type="alphaLcParenR"/>
              <a:defRPr sz="1350">
                <a:solidFill>
                  <a:schemeClr val="bg1"/>
                </a:solidFill>
              </a:defRPr>
            </a:lvl4pPr>
            <a:lvl5pPr marL="1628775" indent="-257175">
              <a:spcAft>
                <a:spcPts val="450"/>
              </a:spcAft>
              <a:buFont typeface="+mj-lt"/>
              <a:buAutoNum type="romanLcPeriod"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5860" y="6353176"/>
            <a:ext cx="8229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395" y="6350001"/>
            <a:ext cx="1714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471" y="6356351"/>
            <a:ext cx="342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72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17" y="896113"/>
            <a:ext cx="7999384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71500" y="2417764"/>
            <a:ext cx="7999384" cy="3678235"/>
          </a:xfrm>
        </p:spPr>
        <p:txBody>
          <a:bodyPr/>
          <a:lstStyle>
            <a:lvl1pPr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382762" y="0"/>
            <a:ext cx="761238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5582" y="6353176"/>
            <a:ext cx="8229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087" y="6350001"/>
            <a:ext cx="17145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6131" y="6356351"/>
            <a:ext cx="342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8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132319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5184" y="544285"/>
            <a:ext cx="4146163" cy="2685383"/>
          </a:xfrm>
        </p:spPr>
        <p:txBody>
          <a:bodyPr anchor="b">
            <a:normAutofit/>
          </a:bodyPr>
          <a:lstStyle>
            <a:lvl1pPr algn="l">
              <a:defRPr sz="33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2255" y="3423774"/>
            <a:ext cx="4146163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8326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68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6777037" cy="35083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DBEFD3-3D6B-4798-84CD-0E6AE872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F2C04-DB02-4231-938B-34BB318D34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132319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6079" y="677918"/>
            <a:ext cx="5142219" cy="3590596"/>
          </a:xfrm>
        </p:spPr>
        <p:txBody>
          <a:bodyPr anchor="ctr"/>
          <a:lstStyle>
            <a:lvl1pPr algn="l">
              <a:defRPr sz="45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034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462" y="429462"/>
            <a:ext cx="4757738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704034" y="3299954"/>
            <a:ext cx="4754166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/>
            </a:lvl1pPr>
            <a:lvl2pPr marL="342900">
              <a:lnSpc>
                <a:spcPts val="1500"/>
              </a:lnSpc>
              <a:defRPr sz="1350"/>
            </a:lvl2pPr>
            <a:lvl3pPr marL="685800">
              <a:lnSpc>
                <a:spcPts val="1500"/>
              </a:lnSpc>
              <a:defRPr sz="1350"/>
            </a:lvl3pPr>
            <a:lvl4pPr marL="1028700">
              <a:lnSpc>
                <a:spcPts val="1500"/>
              </a:lnSpc>
              <a:defRPr sz="1350"/>
            </a:lvl4pPr>
            <a:lvl5pPr marL="1371600">
              <a:lnSpc>
                <a:spcPts val="1500"/>
              </a:lnSpc>
              <a:defRPr sz="135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00" y="-7753"/>
            <a:ext cx="3140652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9624" y="6355081"/>
            <a:ext cx="17145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518" y="6356351"/>
            <a:ext cx="342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25271" y="6353176"/>
            <a:ext cx="8229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5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5271" y="660358"/>
            <a:ext cx="4946076" cy="5537284"/>
          </a:xfrm>
        </p:spPr>
        <p:txBody>
          <a:bodyPr anchor="ctr">
            <a:norm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3057089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305207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625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5271" y="544286"/>
            <a:ext cx="4946076" cy="3445329"/>
          </a:xfrm>
        </p:spPr>
        <p:txBody>
          <a:bodyPr anchor="b">
            <a:norm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22342" y="4130046"/>
            <a:ext cx="4946076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2029168"/>
            <a:ext cx="305207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3057089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370470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1" y="896112"/>
            <a:ext cx="4941863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95608" y="-9144"/>
            <a:ext cx="3051821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971" y="6355081"/>
            <a:ext cx="8229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4915" y="6355081"/>
            <a:ext cx="1714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568" y="6355081"/>
            <a:ext cx="342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1501" y="3058886"/>
            <a:ext cx="4948029" cy="3296194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</a:defRPr>
            </a:lvl1pPr>
            <a:lvl2pPr marL="342900">
              <a:lnSpc>
                <a:spcPts val="1500"/>
              </a:lnSpc>
              <a:defRPr sz="1350">
                <a:solidFill>
                  <a:schemeClr val="bg1"/>
                </a:solidFill>
              </a:defRPr>
            </a:lvl2pPr>
            <a:lvl3pPr marL="685800">
              <a:lnSpc>
                <a:spcPts val="1500"/>
              </a:lnSpc>
              <a:defRPr sz="1350">
                <a:solidFill>
                  <a:schemeClr val="bg1"/>
                </a:solidFill>
              </a:defRPr>
            </a:lvl3pPr>
            <a:lvl4pPr marL="1028700">
              <a:lnSpc>
                <a:spcPts val="1500"/>
              </a:lnSpc>
              <a:defRPr sz="1350">
                <a:solidFill>
                  <a:schemeClr val="bg1"/>
                </a:solidFill>
              </a:defRPr>
            </a:lvl4pPr>
            <a:lvl5pPr marL="1371600">
              <a:lnSpc>
                <a:spcPts val="1500"/>
              </a:lnSpc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0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284" y="-4303"/>
            <a:ext cx="5439443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31078" y="576943"/>
            <a:ext cx="4837340" cy="2785508"/>
          </a:xfrm>
        </p:spPr>
        <p:txBody>
          <a:bodyPr anchor="b">
            <a:norm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31079" y="3373686"/>
            <a:ext cx="4837339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39866" y="6353176"/>
            <a:ext cx="8229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5399" y="6350001"/>
            <a:ext cx="1714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471" y="6352848"/>
            <a:ext cx="342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4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9C795226-0B2A-4559-87CC-9AAE105E44D2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3" name="Group 44">
              <a:extLst>
                <a:ext uri="{FF2B5EF4-FFF2-40B4-BE49-F238E27FC236}">
                  <a16:creationId xmlns:a16="http://schemas.microsoft.com/office/drawing/2014/main" id="{9E1C9CB0-87B2-400D-B3F7-2CA9AF550A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6" name="Group 4">
                <a:extLst>
                  <a:ext uri="{FF2B5EF4-FFF2-40B4-BE49-F238E27FC236}">
                    <a16:creationId xmlns:a16="http://schemas.microsoft.com/office/drawing/2014/main" id="{CA7C575A-CFEA-4A6F-A36A-99A3E7C652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D7004D3-0F64-4FF1-B76E-DE98D23151AB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A913DA77-57A4-4431-8977-158DC5B92B7F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CAB2FC85-FCE6-4D21-933C-B0AA60D6FDCC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57" name="Group 5">
                <a:extLst>
                  <a:ext uri="{FF2B5EF4-FFF2-40B4-BE49-F238E27FC236}">
                    <a16:creationId xmlns:a16="http://schemas.microsoft.com/office/drawing/2014/main" id="{BD05035E-FF7C-46D6-936A-08AD280DB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39CFE56-7524-4D90-95F3-E2F22BA293F1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5794755-2695-4AAC-8B7B-51C9046ED492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2AE2D275-6825-4552-9755-5C00FF901985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58" name="Group 9">
                <a:extLst>
                  <a:ext uri="{FF2B5EF4-FFF2-40B4-BE49-F238E27FC236}">
                    <a16:creationId xmlns:a16="http://schemas.microsoft.com/office/drawing/2014/main" id="{853A144E-B215-4097-9CB5-39989C21D0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C2E4E32-DE0D-4139-BEC2-364D0E8E558D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2F3A541-CB0A-4BA7-A7FF-A9C273E4924C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A57D80E1-4364-4DF0-8D66-4634D2F0EB9F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DAF2FCB-7240-4E66-8BEC-B74DEBEF9A0A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C16E5EE-C3F1-47C2-8D36-97D53D913663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A7E361C-5895-4B34-AE9D-F17B4EA8D259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7B23597-A00C-461F-909A-7D801B116CFD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8F04AFA-1AF2-4F0A-8B27-4F07B0612483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7C436F4-1F1F-4F96-9E36-3BD7835FFCDE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BF5EA0F-A1C8-4D09-A712-5FD3542A2C7F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2AF8B5E-73D9-42FD-9A5A-2C6EE979B1B3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37EFA312-7CB0-4D70-8A0D-942C390008FE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9C3D644-9C5E-4CBC-BDD6-745AF7C3C7FE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8EB1BA8C-83EB-44E3-8D24-11FBB95BC40C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1B916C58-DE72-4CB0-ACD1-3018D03BC670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F8423C5-07E0-4656-B52A-12035C83DB52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DCFEA72-BF63-4500-BFAC-41C1238AB54D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D5FB7728-F915-4C40-9E2C-A8311340D36F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F584932E-F90C-4FB1-8307-294D2027F0B8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F693AD8B-F4F6-4845-9B2E-C253BBB79BA1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07DE1AD0-9524-4106-8DF8-D9A4FF04AD89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F326AB93-97AB-4DDA-A763-64A2B1D16420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75B1DBA0-2B17-4E5F-99A0-4C88EB11E577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FB0FB81D-442A-4C80-A580-2E0CAE79F72E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E1AD1F76-A7D1-44D6-9F65-28B07230404D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9B473641-EC35-46BC-A8C1-8C41414521EE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20B9551-D44E-486B-AF44-69398FD00B71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85EFA374-F59B-449E-BD4E-B2F66FAAE81F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F97AD58-0E0E-429C-A1AD-50E1FA03EECF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1D96B2E6-343D-46D7-BB1F-34CB791E32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9FBDDBC8-5599-46B5-AB4F-EDD8040F3D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47D3B-0081-4C70-B690-091F7860A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F2B107EE-22CF-481E-AAEF-39DE3E5D0BD0}"/>
              </a:ext>
            </a:extLst>
          </p:cNvPr>
          <p:cNvSpPr txBox="1">
            <a:spLocks/>
          </p:cNvSpPr>
          <p:nvPr userDrawn="1"/>
        </p:nvSpPr>
        <p:spPr>
          <a:xfrm>
            <a:off x="7986713" y="6124575"/>
            <a:ext cx="6413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161348-14C9-4C66-B6C1-D97210FFB2A3}" type="slidenum">
              <a:rPr lang="en-US" altLang="en-US">
                <a:solidFill>
                  <a:schemeClr val="accent1"/>
                </a:solidFill>
              </a:rPr>
              <a:pPr eaLnBrk="1" hangingPunct="1"/>
              <a:t>‹#›</a:t>
            </a:fld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1032" name="Picture 126">
            <a:extLst>
              <a:ext uri="{FF2B5EF4-FFF2-40B4-BE49-F238E27FC236}">
                <a16:creationId xmlns:a16="http://schemas.microsoft.com/office/drawing/2014/main" id="{FA977F94-48DD-488A-A100-FCE849717B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-149225"/>
            <a:ext cx="3255962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19" r:id="rId2"/>
    <p:sldLayoutId id="214748412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6"/>
            <a:ext cx="8001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8001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114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114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5ACBF0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pos="1272">
          <p15:clr>
            <a:srgbClr val="9FCC3B"/>
          </p15:clr>
        </p15:guide>
        <p15:guide id="6" pos="2544">
          <p15:clr>
            <a:srgbClr val="9FCC3B"/>
          </p15:clr>
        </p15:guide>
        <p15:guide id="7" pos="5112">
          <p15:clr>
            <a:srgbClr val="9FCC3B"/>
          </p15:clr>
        </p15:guide>
        <p15:guide id="8" pos="6408">
          <p15:clr>
            <a:srgbClr val="9FCC3B"/>
          </p15:clr>
        </p15:guide>
        <p15:guide id="9" pos="3940">
          <p15:clr>
            <a:srgbClr val="F26B43"/>
          </p15:clr>
        </p15:guide>
        <p15:guide id="10" pos="710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4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>
            <a:extLst>
              <a:ext uri="{FF2B5EF4-FFF2-40B4-BE49-F238E27FC236}">
                <a16:creationId xmlns:a16="http://schemas.microsoft.com/office/drawing/2014/main" id="{152CB3A2-7B9F-4FED-9B58-438A2AFDF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399" y="1899908"/>
            <a:ext cx="3319463" cy="2278392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 panose="020B0502040204020203" pitchFamily="34" charset="0"/>
                <a:ea typeface="+mj-ea"/>
                <a:cs typeface="Segoe UI Semibold" panose="020B0502040204020203" pitchFamily="34" charset="0"/>
              </a:rPr>
              <a:t>Questions Summary for Federal Panel</a:t>
            </a:r>
            <a:br>
              <a:rPr lang="en-US" sz="2800" dirty="0">
                <a:solidFill>
                  <a:srgbClr val="0070C0"/>
                </a:solidFill>
                <a:latin typeface="Britannic Bold" panose="020B0903060703020204" pitchFamily="34" charset="0"/>
              </a:rPr>
            </a:br>
            <a:endParaRPr lang="en-US" altLang="en-US" dirty="0">
              <a:solidFill>
                <a:schemeClr val="tx1"/>
              </a:solidFill>
              <a:latin typeface="Britannic Bold" panose="020F0502020204030204" pitchFamily="34" charset="0"/>
            </a:endParaRPr>
          </a:p>
        </p:txBody>
      </p:sp>
      <p:sp>
        <p:nvSpPr>
          <p:cNvPr id="4099" name="Subtitle 6">
            <a:extLst>
              <a:ext uri="{FF2B5EF4-FFF2-40B4-BE49-F238E27FC236}">
                <a16:creationId xmlns:a16="http://schemas.microsoft.com/office/drawing/2014/main" id="{B6A5BAF4-78F4-4C91-948B-B69D14917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2981" y="1694191"/>
            <a:ext cx="3162300" cy="523219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Leading Excellence in Research Costing  Practices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0DC39-F1F5-4757-BB7E-DF316155B3F3}"/>
              </a:ext>
            </a:extLst>
          </p:cNvPr>
          <p:cNvSpPr txBox="1"/>
          <p:nvPr/>
        </p:nvSpPr>
        <p:spPr>
          <a:xfrm>
            <a:off x="4575174" y="5562600"/>
            <a:ext cx="3654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Arial" charset="0"/>
              </a:rPr>
              <a:t>General Conference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Arial" charset="0"/>
              </a:rPr>
              <a:t>October 30-November 1,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1F630-F010-617A-6411-C10AB7F1998B}"/>
              </a:ext>
            </a:extLst>
          </p:cNvPr>
          <p:cNvSpPr txBox="1"/>
          <p:nvPr/>
        </p:nvSpPr>
        <p:spPr>
          <a:xfrm>
            <a:off x="4742654" y="3733800"/>
            <a:ext cx="3319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Michael Leonard- HHS CAS</a:t>
            </a:r>
          </a:p>
          <a:p>
            <a:r>
              <a:rPr lang="en-US" sz="1400" dirty="0"/>
              <a:t>Eric Hawse, Jordan Johnson, Fidel Martinez Mendoza, Christine White,  - DCAA </a:t>
            </a:r>
          </a:p>
          <a:p>
            <a:r>
              <a:rPr lang="en-US" sz="1400" dirty="0"/>
              <a:t>Betty Tingle, </a:t>
            </a:r>
            <a:r>
              <a:rPr lang="en-US" sz="1400"/>
              <a:t>Beth Snyder – </a:t>
            </a:r>
            <a:r>
              <a:rPr lang="en-US" sz="1400" dirty="0"/>
              <a:t>ONR</a:t>
            </a:r>
          </a:p>
          <a:p>
            <a:r>
              <a:rPr lang="en-US" sz="1400" dirty="0"/>
              <a:t>Gil Tran – Attain Partners – Moderator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19BF-5D91-C77A-E3A6-2426A7B5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6777037" cy="4343400"/>
          </a:xfrm>
        </p:spPr>
        <p:txBody>
          <a:bodyPr/>
          <a:lstStyle/>
          <a:p>
            <a:pPr marL="69850" indent="0">
              <a:buNone/>
            </a:pPr>
            <a:r>
              <a:rPr lang="en-US" sz="2000" b="1" dirty="0"/>
              <a:t>UG Change –Equipment</a:t>
            </a:r>
          </a:p>
          <a:p>
            <a:pPr marL="527050" indent="-457200">
              <a:buAutoNum type="arabicPeriod"/>
            </a:pPr>
            <a:r>
              <a:rPr lang="en-US" sz="2000" dirty="0"/>
              <a:t>Equipment threshold restriction for FAR-covered contracts -200.1</a:t>
            </a:r>
          </a:p>
          <a:p>
            <a:pPr marL="527050" indent="-457200">
              <a:buAutoNum type="arabicPeriod"/>
            </a:pPr>
            <a:r>
              <a:rPr lang="en-US" sz="2000" dirty="0"/>
              <a:t>Changes in equipment threshold and NICRA MTDC language –200.1</a:t>
            </a:r>
          </a:p>
          <a:p>
            <a:pPr marL="527050" indent="-457200">
              <a:buAutoNum type="arabicPeriod"/>
            </a:pPr>
            <a:r>
              <a:rPr lang="en-US" sz="2000" dirty="0"/>
              <a:t>Implementation of threshold changes in base year – 200.110 (b)</a:t>
            </a:r>
          </a:p>
          <a:p>
            <a:pPr marL="527050" indent="-457200">
              <a:buAutoNum type="arabicPeriod"/>
            </a:pPr>
            <a:r>
              <a:rPr lang="en-US" sz="2000" dirty="0"/>
              <a:t>Change in equipment capitalization threshold with rate impact statement – 200.110 (b)</a:t>
            </a:r>
          </a:p>
          <a:p>
            <a:pPr marL="527050" indent="-457200">
              <a:buFont typeface="+mj-lt"/>
              <a:buAutoNum type="arabicPeriod"/>
            </a:pPr>
            <a:r>
              <a:rPr lang="en-US" sz="2000" dirty="0"/>
              <a:t>Treatment of remaining book values – 200.439 (5)</a:t>
            </a:r>
          </a:p>
          <a:p>
            <a:pPr marL="527050" indent="-457200">
              <a:buFont typeface="+mj-lt"/>
              <a:buAutoNum type="arabicPeriod"/>
            </a:pPr>
            <a:r>
              <a:rPr lang="en-US" sz="2000" dirty="0"/>
              <a:t>Property inventory requirement for federal assets with new threshold – 200.313 (d) (2)</a:t>
            </a:r>
          </a:p>
          <a:p>
            <a:pPr marL="6985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0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19BF-5D91-C77A-E3A6-2426A7B5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6777037" cy="4040187"/>
          </a:xfrm>
        </p:spPr>
        <p:txBody>
          <a:bodyPr/>
          <a:lstStyle/>
          <a:p>
            <a:pPr marL="69850" indent="0">
              <a:buNone/>
            </a:pPr>
            <a:r>
              <a:rPr lang="en-US" sz="2000" b="1" dirty="0"/>
              <a:t>UG Change –Equipment</a:t>
            </a:r>
          </a:p>
          <a:p>
            <a:pPr marL="527050" indent="-457200">
              <a:buFont typeface="+mj-lt"/>
              <a:buAutoNum type="arabicPeriod" startAt="7"/>
            </a:pPr>
            <a:r>
              <a:rPr lang="en-US" sz="2000" dirty="0"/>
              <a:t>Location used for equipment under new threshold – Appendix III.B.2</a:t>
            </a:r>
          </a:p>
          <a:p>
            <a:pPr marL="527050" indent="-457200">
              <a:buFont typeface="+mj-lt"/>
              <a:buAutoNum type="arabicPeriod" startAt="7"/>
            </a:pPr>
            <a:r>
              <a:rPr lang="en-US" sz="2000" dirty="0"/>
              <a:t>Equipment threshold change before rate approval – 200.110 (b)</a:t>
            </a:r>
          </a:p>
          <a:p>
            <a:pPr marL="69850" indent="0">
              <a:buNone/>
            </a:pPr>
            <a:endParaRPr lang="en-US" sz="2000" b="1" dirty="0"/>
          </a:p>
          <a:p>
            <a:pPr marL="69850" indent="0">
              <a:buNone/>
            </a:pPr>
            <a:r>
              <a:rPr lang="en-US" sz="2000" b="1" dirty="0"/>
              <a:t>UG Change - Subs</a:t>
            </a:r>
          </a:p>
          <a:p>
            <a:pPr marL="527050" indent="-457200">
              <a:buAutoNum type="arabicPeriod" startAt="9"/>
            </a:pPr>
            <a:r>
              <a:rPr lang="en-US" sz="2000" dirty="0"/>
              <a:t>Using new subs threshold without a rate decrease – 200.110 (b)</a:t>
            </a:r>
          </a:p>
          <a:p>
            <a:pPr marL="527050" indent="-457200">
              <a:buAutoNum type="arabicPeriod" startAt="9"/>
            </a:pPr>
            <a:r>
              <a:rPr lang="en-US" sz="2000" dirty="0"/>
              <a:t>Use of existing rates with new subs threshold –</a:t>
            </a:r>
          </a:p>
          <a:p>
            <a:pPr marL="527050" indent="-457200">
              <a:buAutoNum type="arabicPeriod" startAt="9"/>
            </a:pPr>
            <a:r>
              <a:rPr lang="en-US" sz="2000" dirty="0"/>
              <a:t>NIH’s 8% cap on foreign subs in light of new 15% de minimis rate – 200.414 (f)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6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19BF-5D91-C77A-E3A6-2426A7B5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6777037" cy="4040187"/>
          </a:xfrm>
        </p:spPr>
        <p:txBody>
          <a:bodyPr/>
          <a:lstStyle/>
          <a:p>
            <a:pPr marL="69850" indent="0">
              <a:buNone/>
            </a:pPr>
            <a:r>
              <a:rPr lang="en-US" sz="2000" b="1" dirty="0"/>
              <a:t>UG Change –Timing</a:t>
            </a:r>
          </a:p>
          <a:p>
            <a:pPr marL="527050" indent="-457200">
              <a:buFont typeface="+mj-lt"/>
              <a:buAutoNum type="arabicPeriod" startAt="12"/>
            </a:pPr>
            <a:r>
              <a:rPr lang="en-US" sz="2000" dirty="0"/>
              <a:t>12. Rate extension with rate impact statement –  200.414 (g)</a:t>
            </a:r>
          </a:p>
          <a:p>
            <a:pPr marL="527050" indent="-457200">
              <a:buFont typeface="+mj-lt"/>
              <a:buAutoNum type="arabicPeriod" startAt="12"/>
            </a:pPr>
            <a:r>
              <a:rPr lang="en-US" sz="2000" dirty="0"/>
              <a:t> For ONR schools, use of new thresholds in 2025 base year- 200.414 (g)</a:t>
            </a:r>
          </a:p>
          <a:p>
            <a:pPr marL="527050" indent="-457200">
              <a:buFont typeface="+mj-lt"/>
              <a:buAutoNum type="arabicPeriod" startAt="14"/>
            </a:pPr>
            <a:r>
              <a:rPr lang="en-US" sz="2000" dirty="0"/>
              <a:t>Effective timing for using the 15% de-minimis rate – 4 separate questions – 200.414 (f)</a:t>
            </a:r>
          </a:p>
          <a:p>
            <a:pPr marL="527050" indent="-457200">
              <a:buAutoNum type="arabicPeriod" startAt="15"/>
            </a:pPr>
            <a:r>
              <a:rPr lang="en-US" sz="2000" dirty="0"/>
              <a:t>Effects of UG Revisions on Federal agencies</a:t>
            </a:r>
          </a:p>
          <a:p>
            <a:pPr marL="527050" indent="-457200">
              <a:buAutoNum type="arabicPeriod" startAt="15"/>
            </a:pPr>
            <a:r>
              <a:rPr lang="en-US" sz="2000" dirty="0"/>
              <a:t>Federal perspectives on UG revisions</a:t>
            </a:r>
          </a:p>
          <a:p>
            <a:pPr marL="6985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19BF-5D91-C77A-E3A6-2426A7B5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6777037" cy="4040187"/>
          </a:xfrm>
        </p:spPr>
        <p:txBody>
          <a:bodyPr/>
          <a:lstStyle/>
          <a:p>
            <a:pPr marL="69850" indent="0">
              <a:buNone/>
            </a:pPr>
            <a:r>
              <a:rPr lang="en-US" sz="2000" b="1" dirty="0"/>
              <a:t>UG Change - Other</a:t>
            </a:r>
          </a:p>
          <a:p>
            <a:pPr marL="527050" indent="-457200">
              <a:buFont typeface="+mj-lt"/>
              <a:buAutoNum type="arabicPeriod" startAt="17"/>
            </a:pPr>
            <a:r>
              <a:rPr lang="en-US" sz="2000" dirty="0"/>
              <a:t>Allocation of unused leave as general administrative indirect cost pool – 200.431 (b) (3) (i)</a:t>
            </a:r>
          </a:p>
          <a:p>
            <a:pPr marL="69850" indent="0">
              <a:buNone/>
            </a:pPr>
            <a:endParaRPr lang="en-US" sz="2000" dirty="0"/>
          </a:p>
          <a:p>
            <a:pPr marL="69850" indent="0">
              <a:buNone/>
            </a:pPr>
            <a:r>
              <a:rPr lang="en-US" sz="2000" b="1" dirty="0"/>
              <a:t>UG Change – DS-2 Elimination</a:t>
            </a:r>
          </a:p>
          <a:p>
            <a:pPr marL="527050" indent="-457200">
              <a:buFont typeface="+mj-lt"/>
              <a:buAutoNum type="arabicPeriod" startAt="18"/>
            </a:pPr>
            <a:r>
              <a:rPr lang="en-US" sz="2000" dirty="0"/>
              <a:t>DS-2 requirement for CAS covered contracts – formerly 200.419 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0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19BF-5D91-C77A-E3A6-2426A7B5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6777037" cy="4040187"/>
          </a:xfrm>
        </p:spPr>
        <p:txBody>
          <a:bodyPr/>
          <a:lstStyle/>
          <a:p>
            <a:endParaRPr lang="en-US" sz="1600" b="1" dirty="0"/>
          </a:p>
          <a:p>
            <a:pPr marL="69850" indent="0">
              <a:buNone/>
            </a:pPr>
            <a:r>
              <a:rPr lang="en-US" sz="2000" b="1" dirty="0"/>
              <a:t>Service Centers</a:t>
            </a:r>
          </a:p>
          <a:p>
            <a:pPr marL="527050" indent="-457200">
              <a:buFont typeface="+mj-lt"/>
              <a:buAutoNum type="arabicPeriod" startAt="19"/>
            </a:pPr>
            <a:r>
              <a:rPr lang="en-US" sz="2000" dirty="0"/>
              <a:t>Treatment of on-campus cafeterias deficits – 4 separate questions - 200.468</a:t>
            </a:r>
          </a:p>
          <a:p>
            <a:pPr marL="0" indent="0">
              <a:buNone/>
            </a:pPr>
            <a:endParaRPr lang="en-US" sz="2000" b="1" dirty="0"/>
          </a:p>
          <a:p>
            <a:pPr marL="69850" indent="0">
              <a:buNone/>
            </a:pPr>
            <a:r>
              <a:rPr lang="en-US" sz="2000" b="1" dirty="0"/>
              <a:t>Space and Depreciation ​</a:t>
            </a:r>
          </a:p>
          <a:p>
            <a:pPr marL="527050" indent="-457200">
              <a:buFont typeface="+mj-lt"/>
              <a:buAutoNum type="arabicPeriod" startAt="20"/>
            </a:pPr>
            <a:r>
              <a:rPr lang="en-US" sz="2000" dirty="0"/>
              <a:t>Relation of PI effort and research base (as committed cost sharing) – new 200.306 (k), Appendix III.A.1.b</a:t>
            </a:r>
          </a:p>
          <a:p>
            <a:pPr marL="527050" indent="-457200">
              <a:buFont typeface="+mj-lt"/>
              <a:buAutoNum type="arabicPeriod" startAt="21"/>
            </a:pPr>
            <a:r>
              <a:rPr lang="en-US" sz="2000" dirty="0"/>
              <a:t>Codification of research space and research bases based on PI effort commitment – Appendix III.A.1.b</a:t>
            </a:r>
          </a:p>
          <a:p>
            <a:pPr marL="527050" indent="-457200">
              <a:buFont typeface="+mj-lt"/>
              <a:buAutoNum type="arabicPeriod" startAt="21"/>
            </a:pPr>
            <a:r>
              <a:rPr lang="en-US" sz="2000" dirty="0"/>
              <a:t>Allocation of depreciation and O&amp;M costs for arrays of servers – Appendix III.B.4</a:t>
            </a:r>
          </a:p>
          <a:p>
            <a:pPr marL="6985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4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19BF-5D91-C77A-E3A6-2426A7B5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0600"/>
            <a:ext cx="6777037" cy="40401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Space and Depreciation 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 startAt="2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Depreciation of capital equipment purchased “solely for the performance of a non-federal award –  2 separate questions – 200.436 (c) (4)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 startAt="2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Treatment of space used only for research versus jointly used space for the allocation of depreciation – Appendix III.B.2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 startAt="2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Allocation of “jointly used” space – Appendix III, B.2.b (3) (b)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 startAt="23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Other 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 startAt="26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Property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physical inventory requirement for non-federal assets– 2 separate questions – 200.313 (d) (2), 200.436 (e)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 startAt="26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Treatment of interest costs associated with refinancing or retiring older debts – 200.449 and Best Practices Manual (page 42)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 startAt="26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27.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4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19BF-5D91-C77A-E3A6-2426A7B5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6777037" cy="40401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Other 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 startAt="28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28.  Treatment of interest- only bonds interest costs – 200.449, Best Practices Manual (page 42)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 startAt="28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Provisional rates versus Predetermined rates – Appendix III, C.4. 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 startAt="28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Is there anything that you often see left out of Indirect Cost Rate Proposals that you would like universities to remember to include? – Appendix III, E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 startAt="28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Is there anything that we can do to help the rate review process move along quicker and more efficiently?</a:t>
            </a:r>
          </a:p>
          <a:p>
            <a:pPr marL="457200" marR="0" lvl="0" indent="-4572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 startAt="28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85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827169" cy="135814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z="2800" b="1" kern="1200" cap="all" baseline="0" dirty="0">
                <a:latin typeface="+mj-lt"/>
                <a:ea typeface="+mj-ea"/>
                <a:cs typeface="+mj-cs"/>
              </a:rPr>
              <a:t>THANK YOU</a:t>
            </a:r>
            <a:br>
              <a:rPr lang="en-US" sz="2800" b="1" kern="1200" cap="all" baseline="0" dirty="0">
                <a:latin typeface="+mj-lt"/>
                <a:ea typeface="+mj-ea"/>
                <a:cs typeface="+mj-cs"/>
              </a:rPr>
            </a:br>
            <a:r>
              <a:rPr lang="en-US" sz="2800" b="1" kern="1200" cap="all" baseline="0" dirty="0">
                <a:latin typeface="+mj-lt"/>
                <a:ea typeface="+mj-ea"/>
                <a:cs typeface="+mj-cs"/>
              </a:rPr>
              <a:t>for the Questions and the 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1B99D-C430-B9FF-69A6-C3183CD644E9}"/>
              </a:ext>
            </a:extLst>
          </p:cNvPr>
          <p:cNvSpPr txBox="1"/>
          <p:nvPr/>
        </p:nvSpPr>
        <p:spPr>
          <a:xfrm>
            <a:off x="2209800" y="5943600"/>
            <a:ext cx="4932829" cy="330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45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Happy Holidays Season !   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761B35E-EA6C-AC55-9C4B-46DBB7AB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471" y="6356351"/>
            <a:ext cx="3429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8E8D6-D95C-487D-AC78-6DA47D715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14" y="12954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7">
      <a:dk1>
        <a:sysClr val="windowText" lastClr="000000"/>
      </a:dk1>
      <a:lt1>
        <a:sysClr val="window" lastClr="FFFFFF"/>
      </a:lt1>
      <a:dk2>
        <a:srgbClr val="3E3D2D"/>
      </a:dk2>
      <a:lt2>
        <a:srgbClr val="002060"/>
      </a:lt2>
      <a:accent1>
        <a:srgbClr val="0070C0"/>
      </a:accent1>
      <a:accent2>
        <a:srgbClr val="C8CED0"/>
      </a:accent2>
      <a:accent3>
        <a:srgbClr val="3E61C2"/>
      </a:accent3>
      <a:accent4>
        <a:srgbClr val="3E61C2"/>
      </a:accent4>
      <a:accent5>
        <a:srgbClr val="3E61C2"/>
      </a:accent5>
      <a:accent6>
        <a:srgbClr val="3E61C2"/>
      </a:accent6>
      <a:hlink>
        <a:srgbClr val="3E61C2"/>
      </a:hlink>
      <a:folHlink>
        <a:srgbClr val="3E61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106</TotalTime>
  <Words>613</Words>
  <Application>Microsoft Office PowerPoint</Application>
  <PresentationFormat>On-screen Show (4:3)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Avenir Next LT Pro</vt:lpstr>
      <vt:lpstr>Britannic Bold</vt:lpstr>
      <vt:lpstr>Calibri</vt:lpstr>
      <vt:lpstr>Century Gothic</vt:lpstr>
      <vt:lpstr>Segoe UI Semibold</vt:lpstr>
      <vt:lpstr>Wide Latin</vt:lpstr>
      <vt:lpstr>Wingdings 2</vt:lpstr>
      <vt:lpstr>Austin</vt:lpstr>
      <vt:lpstr>Custom</vt:lpstr>
      <vt:lpstr>Questions Summary for Federal Panel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the Questions and the answers</vt:lpstr>
    </vt:vector>
  </TitlesOfParts>
  <Company>University of 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jjarvis</dc:creator>
  <cp:lastModifiedBy>Hai Tran</cp:lastModifiedBy>
  <cp:revision>72</cp:revision>
  <dcterms:created xsi:type="dcterms:W3CDTF">2013-07-18T21:09:41Z</dcterms:created>
  <dcterms:modified xsi:type="dcterms:W3CDTF">2024-10-30T16:57:31Z</dcterms:modified>
</cp:coreProperties>
</file>