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4"/>
  </p:sldMasterIdLst>
  <p:notesMasterIdLst>
    <p:notesMasterId r:id="rId54"/>
  </p:notesMasterIdLst>
  <p:sldIdLst>
    <p:sldId id="265" r:id="rId5"/>
    <p:sldId id="345" r:id="rId6"/>
    <p:sldId id="616" r:id="rId7"/>
    <p:sldId id="257" r:id="rId8"/>
    <p:sldId id="271" r:id="rId9"/>
    <p:sldId id="282" r:id="rId10"/>
    <p:sldId id="615" r:id="rId11"/>
    <p:sldId id="592" r:id="rId12"/>
    <p:sldId id="593" r:id="rId13"/>
    <p:sldId id="614" r:id="rId14"/>
    <p:sldId id="285" r:id="rId15"/>
    <p:sldId id="601" r:id="rId16"/>
    <p:sldId id="537" r:id="rId17"/>
    <p:sldId id="613" r:id="rId18"/>
    <p:sldId id="277" r:id="rId19"/>
    <p:sldId id="594" r:id="rId20"/>
    <p:sldId id="603" r:id="rId21"/>
    <p:sldId id="618" r:id="rId22"/>
    <p:sldId id="584" r:id="rId23"/>
    <p:sldId id="531" r:id="rId24"/>
    <p:sldId id="557" r:id="rId25"/>
    <p:sldId id="569" r:id="rId26"/>
    <p:sldId id="605" r:id="rId27"/>
    <p:sldId id="570" r:id="rId28"/>
    <p:sldId id="585" r:id="rId29"/>
    <p:sldId id="527" r:id="rId30"/>
    <p:sldId id="281" r:id="rId31"/>
    <p:sldId id="541" r:id="rId32"/>
    <p:sldId id="586" r:id="rId33"/>
    <p:sldId id="550" r:id="rId34"/>
    <p:sldId id="565" r:id="rId35"/>
    <p:sldId id="566" r:id="rId36"/>
    <p:sldId id="567" r:id="rId37"/>
    <p:sldId id="568" r:id="rId38"/>
    <p:sldId id="554" r:id="rId39"/>
    <p:sldId id="619" r:id="rId40"/>
    <p:sldId id="551" r:id="rId41"/>
    <p:sldId id="600" r:id="rId42"/>
    <p:sldId id="552" r:id="rId43"/>
    <p:sldId id="288" r:id="rId44"/>
    <p:sldId id="589" r:id="rId45"/>
    <p:sldId id="573" r:id="rId46"/>
    <p:sldId id="617" r:id="rId47"/>
    <p:sldId id="596" r:id="rId48"/>
    <p:sldId id="612" r:id="rId49"/>
    <p:sldId id="538" r:id="rId50"/>
    <p:sldId id="611" r:id="rId51"/>
    <p:sldId id="582" r:id="rId52"/>
    <p:sldId id="620" r:id="rId53"/>
  </p:sldIdLst>
  <p:sldSz cx="9144000" cy="5143500" type="screen16x9"/>
  <p:notesSz cx="6858000" cy="9144000"/>
  <p:embeddedFontLst>
    <p:embeddedFont>
      <p:font typeface="Britannic Bold" panose="020B0903060703020204" pitchFamily="34" charset="0"/>
      <p:regular r:id="rId55"/>
    </p:embeddedFont>
    <p:embeddedFont>
      <p:font typeface="Corbel" panose="020B0503020204020204" pitchFamily="34" charset="0"/>
      <p:regular r:id="rId56"/>
      <p:bold r:id="rId57"/>
      <p:italic r:id="rId58"/>
      <p:boldItalic r:id="rId59"/>
    </p:embeddedFont>
    <p:embeddedFont>
      <p:font typeface="Open Sans" panose="020B0606030504020204" pitchFamily="34" charset="0"/>
      <p:regular r:id="rId60"/>
      <p:bold r:id="rId61"/>
      <p:italic r:id="rId62"/>
      <p:boldItalic r:id="rId63"/>
    </p:embeddedFont>
    <p:embeddedFont>
      <p:font typeface="Raleway Medium"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BC6F5A-CDB0-0CCF-6351-D6D516998F97}" name="Vince T. Ludden" initials="VL" userId="S::vtludden@attainpartners.com::50329f5f-fc9d-4c12-987a-81ec57769def" providerId="AD"/>
  <p188:author id="{60C7A490-B9E3-B412-035D-A6C342038AF7}" name="Chris J. Menzies" initials="CM" userId="S::cjmenzies@attainpartners.com::11e64ad8-1414-45ed-81d9-3ee8bb13691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d Moore" initials="DSM" lastIdx="7" clrIdx="0">
    <p:extLst>
      <p:ext uri="{19B8F6BF-5375-455C-9EA6-DF929625EA0E}">
        <p15:presenceInfo xmlns:p15="http://schemas.microsoft.com/office/powerpoint/2012/main" userId="David Moore" providerId="None"/>
      </p:ext>
    </p:extLst>
  </p:cmAuthor>
  <p:cmAuthor id="2" name="Christopher Menzies" initials="CM" lastIdx="1" clrIdx="1">
    <p:extLst>
      <p:ext uri="{19B8F6BF-5375-455C-9EA6-DF929625EA0E}">
        <p15:presenceInfo xmlns:p15="http://schemas.microsoft.com/office/powerpoint/2012/main" userId="S::cjmenzies@attain.com::7ba2cfb1-fb2f-4359-8870-be7ee3e6d8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AFF"/>
    <a:srgbClr val="14E4E5"/>
    <a:srgbClr val="4472C4"/>
    <a:srgbClr val="1D3169"/>
    <a:srgbClr val="364652"/>
    <a:srgbClr val="595959"/>
    <a:srgbClr val="A6E8B3"/>
    <a:srgbClr val="F8BAC1"/>
    <a:srgbClr val="C5F5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B3DEC8-A019-4F84-8A44-22BC917930C0}" v="4" dt="2024-10-23T20:05:35.3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08"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viewProps" Target="viewProps.xml"/><Relationship Id="rId79" Type="http://schemas.microsoft.com/office/2018/10/relationships/authors" Target="authors.xml"/><Relationship Id="rId5" Type="http://schemas.openxmlformats.org/officeDocument/2006/relationships/slide" Target="slides/slide1.xml"/><Relationship Id="rId61" Type="http://schemas.openxmlformats.org/officeDocument/2006/relationships/font" Target="fonts/font7.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1.fntdata"/><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lace G. Davis" userId="b2344b15-b6e7-4947-b81d-425644d596d6" providerId="ADAL" clId="{13B3DEC8-A019-4F84-8A44-22BC917930C0}"/>
    <pc:docChg chg="undo custSel modSld">
      <pc:chgData name="Wallace G. Davis" userId="b2344b15-b6e7-4947-b81d-425644d596d6" providerId="ADAL" clId="{13B3DEC8-A019-4F84-8A44-22BC917930C0}" dt="2024-10-23T20:33:40.827" v="497" actId="14734"/>
      <pc:docMkLst>
        <pc:docMk/>
      </pc:docMkLst>
      <pc:sldChg chg="modSp mod">
        <pc:chgData name="Wallace G. Davis" userId="b2344b15-b6e7-4947-b81d-425644d596d6" providerId="ADAL" clId="{13B3DEC8-A019-4F84-8A44-22BC917930C0}" dt="2024-10-23T20:32:19.260" v="495" actId="20577"/>
        <pc:sldMkLst>
          <pc:docMk/>
          <pc:sldMk cId="2808920126" sldId="265"/>
        </pc:sldMkLst>
        <pc:spChg chg="mod">
          <ac:chgData name="Wallace G. Davis" userId="b2344b15-b6e7-4947-b81d-425644d596d6" providerId="ADAL" clId="{13B3DEC8-A019-4F84-8A44-22BC917930C0}" dt="2024-10-23T20:32:19.260" v="495" actId="20577"/>
          <ac:spMkLst>
            <pc:docMk/>
            <pc:sldMk cId="2808920126" sldId="265"/>
            <ac:spMk id="8" creationId="{D23FD710-FAE6-207E-F43C-C06370586BA5}"/>
          </ac:spMkLst>
        </pc:spChg>
      </pc:sldChg>
      <pc:sldChg chg="addSp modSp mod">
        <pc:chgData name="Wallace G. Davis" userId="b2344b15-b6e7-4947-b81d-425644d596d6" providerId="ADAL" clId="{13B3DEC8-A019-4F84-8A44-22BC917930C0}" dt="2024-10-23T20:33:40.827" v="497" actId="14734"/>
        <pc:sldMkLst>
          <pc:docMk/>
          <pc:sldMk cId="419649130" sldId="345"/>
        </pc:sldMkLst>
        <pc:graphicFrameChg chg="mod modGraphic">
          <ac:chgData name="Wallace G. Davis" userId="b2344b15-b6e7-4947-b81d-425644d596d6" providerId="ADAL" clId="{13B3DEC8-A019-4F84-8A44-22BC917930C0}" dt="2024-10-23T20:33:40.827" v="497" actId="14734"/>
          <ac:graphicFrameMkLst>
            <pc:docMk/>
            <pc:sldMk cId="419649130" sldId="345"/>
            <ac:graphicFrameMk id="3" creationId="{49A6E672-70EE-AD04-60EA-B30F11A55A5D}"/>
          </ac:graphicFrameMkLst>
        </pc:graphicFrameChg>
        <pc:picChg chg="add mod">
          <ac:chgData name="Wallace G. Davis" userId="b2344b15-b6e7-4947-b81d-425644d596d6" providerId="ADAL" clId="{13B3DEC8-A019-4F84-8A44-22BC917930C0}" dt="2024-10-23T19:55:46.676" v="78" actId="1076"/>
          <ac:picMkLst>
            <pc:docMk/>
            <pc:sldMk cId="419649130" sldId="345"/>
            <ac:picMk id="4" creationId="{1AED44A8-B2CF-647A-8E6C-E83AC415D54A}"/>
          </ac:picMkLst>
        </pc:picChg>
        <pc:picChg chg="mod">
          <ac:chgData name="Wallace G. Davis" userId="b2344b15-b6e7-4947-b81d-425644d596d6" providerId="ADAL" clId="{13B3DEC8-A019-4F84-8A44-22BC917930C0}" dt="2024-10-23T19:55:43.051" v="77" actId="1076"/>
          <ac:picMkLst>
            <pc:docMk/>
            <pc:sldMk cId="419649130" sldId="345"/>
            <ac:picMk id="9" creationId="{BD1CEC42-0205-A930-1748-48736F9AAB0A}"/>
          </ac:picMkLst>
        </pc:picChg>
        <pc:picChg chg="mod">
          <ac:chgData name="Wallace G. Davis" userId="b2344b15-b6e7-4947-b81d-425644d596d6" providerId="ADAL" clId="{13B3DEC8-A019-4F84-8A44-22BC917930C0}" dt="2024-10-23T19:55:41.038" v="76" actId="1076"/>
          <ac:picMkLst>
            <pc:docMk/>
            <pc:sldMk cId="419649130" sldId="345"/>
            <ac:picMk id="10" creationId="{F3277321-BEE2-0010-CA2E-CA1EC0E8BC6B}"/>
          </ac:picMkLst>
        </pc:picChg>
      </pc:sldChg>
    </pc:docChg>
  </pc:docChgLst>
</pc:chgInfo>
</file>

<file path=ppt/diagrams/_rels/data1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CCE45-1ADC-4F80-9FE3-5C6EA1C2C606}" type="doc">
      <dgm:prSet loTypeId="urn:microsoft.com/office/officeart/2009/3/layout/StepUpProcess" loCatId="process" qsTypeId="urn:microsoft.com/office/officeart/2005/8/quickstyle/simple3" qsCatId="simple" csTypeId="urn:microsoft.com/office/officeart/2005/8/colors/colorful3" csCatId="colorful" phldr="1"/>
      <dgm:spPr/>
      <dgm:t>
        <a:bodyPr/>
        <a:lstStyle/>
        <a:p>
          <a:endParaRPr lang="en-US"/>
        </a:p>
      </dgm:t>
    </dgm:pt>
    <dgm:pt modelId="{6A4DB79B-74C8-494A-9A38-A9C2C2A9A724}">
      <dgm:prSet custT="1"/>
      <dgm:spPr/>
      <dgm:t>
        <a:bodyPr/>
        <a:lstStyle/>
        <a:p>
          <a:r>
            <a:rPr lang="en-US" sz="1050">
              <a:latin typeface="+mj-lt"/>
              <a:cs typeface="Calibri" panose="020F0502020204030204" pitchFamily="34" charset="0"/>
            </a:rPr>
            <a:t>Planning &amp; Strategy</a:t>
          </a:r>
        </a:p>
      </dgm:t>
    </dgm:pt>
    <dgm:pt modelId="{DAF40DAE-BAC9-40B4-ACF6-F7ADEA847A1A}" type="parTrans" cxnId="{EB855265-AAFF-4E30-859E-7DC220F45D8A}">
      <dgm:prSet/>
      <dgm:spPr/>
      <dgm:t>
        <a:bodyPr/>
        <a:lstStyle/>
        <a:p>
          <a:endParaRPr lang="en-US">
            <a:latin typeface="+mj-lt"/>
          </a:endParaRPr>
        </a:p>
      </dgm:t>
    </dgm:pt>
    <dgm:pt modelId="{3B25671D-F6DA-42A2-9A76-99D02EEFF29E}" type="sibTrans" cxnId="{EB855265-AAFF-4E30-859E-7DC220F45D8A}">
      <dgm:prSet/>
      <dgm:spPr/>
      <dgm:t>
        <a:bodyPr/>
        <a:lstStyle/>
        <a:p>
          <a:endParaRPr lang="en-US">
            <a:latin typeface="+mj-lt"/>
          </a:endParaRPr>
        </a:p>
      </dgm:t>
    </dgm:pt>
    <dgm:pt modelId="{BDD384A5-EFC3-4B50-852C-3B5C090F7DE4}">
      <dgm:prSet custT="1"/>
      <dgm:spPr/>
      <dgm:t>
        <a:bodyPr/>
        <a:lstStyle/>
        <a:p>
          <a:r>
            <a:rPr lang="en-US" sz="1050">
              <a:latin typeface="+mj-lt"/>
              <a:cs typeface="Calibri" panose="020F0502020204030204" pitchFamily="34" charset="0"/>
            </a:rPr>
            <a:t>Space Survey</a:t>
          </a:r>
        </a:p>
      </dgm:t>
    </dgm:pt>
    <dgm:pt modelId="{7B8B040F-76CF-4A58-878E-64A8034BA1EF}" type="parTrans" cxnId="{92BB6D45-610C-498C-BD37-5B879A457910}">
      <dgm:prSet/>
      <dgm:spPr/>
      <dgm:t>
        <a:bodyPr/>
        <a:lstStyle/>
        <a:p>
          <a:endParaRPr lang="en-US">
            <a:latin typeface="+mj-lt"/>
          </a:endParaRPr>
        </a:p>
      </dgm:t>
    </dgm:pt>
    <dgm:pt modelId="{43BCBAE3-30ED-4111-9930-CAA5D3A91C9D}" type="sibTrans" cxnId="{92BB6D45-610C-498C-BD37-5B879A457910}">
      <dgm:prSet/>
      <dgm:spPr/>
      <dgm:t>
        <a:bodyPr/>
        <a:lstStyle/>
        <a:p>
          <a:endParaRPr lang="en-US">
            <a:latin typeface="+mj-lt"/>
          </a:endParaRPr>
        </a:p>
      </dgm:t>
    </dgm:pt>
    <dgm:pt modelId="{215C8997-4C8B-4A89-BBD5-6F0BA7E92042}">
      <dgm:prSet custT="1"/>
      <dgm:spPr/>
      <dgm:t>
        <a:bodyPr/>
        <a:lstStyle/>
        <a:p>
          <a:r>
            <a:rPr lang="en-US" sz="1050">
              <a:latin typeface="+mj-lt"/>
              <a:cs typeface="Calibri" panose="020F0502020204030204" pitchFamily="34" charset="0"/>
            </a:rPr>
            <a:t>Indirect Cost Rate Proposal Preparation</a:t>
          </a:r>
        </a:p>
      </dgm:t>
    </dgm:pt>
    <dgm:pt modelId="{DE935809-CB71-4C92-BBD8-9955B0562C88}" type="parTrans" cxnId="{6E5A2469-3473-448E-8C04-4C149C341794}">
      <dgm:prSet/>
      <dgm:spPr/>
      <dgm:t>
        <a:bodyPr/>
        <a:lstStyle/>
        <a:p>
          <a:endParaRPr lang="en-US">
            <a:latin typeface="+mj-lt"/>
          </a:endParaRPr>
        </a:p>
      </dgm:t>
    </dgm:pt>
    <dgm:pt modelId="{B864F000-B3CF-4ECF-84DC-1B4797687443}" type="sibTrans" cxnId="{6E5A2469-3473-448E-8C04-4C149C341794}">
      <dgm:prSet/>
      <dgm:spPr/>
      <dgm:t>
        <a:bodyPr/>
        <a:lstStyle/>
        <a:p>
          <a:endParaRPr lang="en-US">
            <a:latin typeface="+mj-lt"/>
          </a:endParaRPr>
        </a:p>
      </dgm:t>
    </dgm:pt>
    <dgm:pt modelId="{446CCEBB-7A15-4E84-9433-6B7B2FF76F6D}">
      <dgm:prSet custT="1"/>
      <dgm:spPr/>
      <dgm:t>
        <a:bodyPr/>
        <a:lstStyle/>
        <a:p>
          <a:r>
            <a:rPr lang="en-US" sz="900" b="1">
              <a:latin typeface="+mj-lt"/>
              <a:cs typeface="Calibri" panose="020F0502020204030204" pitchFamily="34" charset="0"/>
            </a:rPr>
            <a:t>Post Submission &amp; Pre-Negotiation Tasks</a:t>
          </a:r>
        </a:p>
      </dgm:t>
    </dgm:pt>
    <dgm:pt modelId="{95D0957C-C793-4162-A4A1-17DD9C21F08E}" type="parTrans" cxnId="{EAF97B3A-2D76-434E-8625-ED9C49F34CC2}">
      <dgm:prSet/>
      <dgm:spPr/>
      <dgm:t>
        <a:bodyPr/>
        <a:lstStyle/>
        <a:p>
          <a:endParaRPr lang="en-US">
            <a:latin typeface="+mj-lt"/>
          </a:endParaRPr>
        </a:p>
      </dgm:t>
    </dgm:pt>
    <dgm:pt modelId="{1C0A2DCA-001A-4FE5-BF35-4A6D8F74694D}" type="sibTrans" cxnId="{EAF97B3A-2D76-434E-8625-ED9C49F34CC2}">
      <dgm:prSet/>
      <dgm:spPr/>
      <dgm:t>
        <a:bodyPr/>
        <a:lstStyle/>
        <a:p>
          <a:endParaRPr lang="en-US">
            <a:latin typeface="+mj-lt"/>
          </a:endParaRPr>
        </a:p>
      </dgm:t>
    </dgm:pt>
    <dgm:pt modelId="{C4673F39-6156-4886-B20C-0154E54032B2}">
      <dgm:prSet custT="1"/>
      <dgm:spPr/>
      <dgm:t>
        <a:bodyPr/>
        <a:lstStyle/>
        <a:p>
          <a:r>
            <a:rPr lang="en-US" sz="900" b="1">
              <a:latin typeface="+mj-lt"/>
              <a:cs typeface="Calibri" panose="020F0502020204030204" pitchFamily="34" charset="0"/>
            </a:rPr>
            <a:t>Negotiations</a:t>
          </a:r>
        </a:p>
      </dgm:t>
    </dgm:pt>
    <dgm:pt modelId="{6A9C775C-85B8-48E2-A38E-6AC56407A8FB}" type="parTrans" cxnId="{926820E8-C22C-403E-8CED-CCDF7F2542A8}">
      <dgm:prSet/>
      <dgm:spPr/>
      <dgm:t>
        <a:bodyPr/>
        <a:lstStyle/>
        <a:p>
          <a:endParaRPr lang="en-US">
            <a:latin typeface="+mj-lt"/>
          </a:endParaRPr>
        </a:p>
      </dgm:t>
    </dgm:pt>
    <dgm:pt modelId="{04728487-DEE6-4554-B664-D4C17F8CF8F3}" type="sibTrans" cxnId="{926820E8-C22C-403E-8CED-CCDF7F2542A8}">
      <dgm:prSet/>
      <dgm:spPr/>
      <dgm:t>
        <a:bodyPr/>
        <a:lstStyle/>
        <a:p>
          <a:endParaRPr lang="en-US">
            <a:latin typeface="+mj-lt"/>
          </a:endParaRPr>
        </a:p>
      </dgm:t>
    </dgm:pt>
    <dgm:pt modelId="{9A99A847-D662-4C4A-899C-A75169F6A75C}">
      <dgm:prSet custT="1"/>
      <dgm:spPr/>
      <dgm:t>
        <a:bodyPr/>
        <a:lstStyle/>
        <a:p>
          <a:r>
            <a:rPr lang="en-US" sz="900" b="1">
              <a:latin typeface="+mj-lt"/>
              <a:cs typeface="Calibri" panose="020F0502020204030204" pitchFamily="34" charset="0"/>
            </a:rPr>
            <a:t>Lessons Learned</a:t>
          </a:r>
        </a:p>
      </dgm:t>
    </dgm:pt>
    <dgm:pt modelId="{B28E4BA4-DD0E-4017-9777-2783E2DB9A52}" type="parTrans" cxnId="{6B1E67DE-7AB7-4CC7-A5BD-1B2B05DA288E}">
      <dgm:prSet/>
      <dgm:spPr/>
      <dgm:t>
        <a:bodyPr/>
        <a:lstStyle/>
        <a:p>
          <a:endParaRPr lang="en-US"/>
        </a:p>
      </dgm:t>
    </dgm:pt>
    <dgm:pt modelId="{90C0A6E6-9E18-486B-93CC-68D2AC60E115}" type="sibTrans" cxnId="{6B1E67DE-7AB7-4CC7-A5BD-1B2B05DA288E}">
      <dgm:prSet/>
      <dgm:spPr/>
      <dgm:t>
        <a:bodyPr/>
        <a:lstStyle/>
        <a:p>
          <a:endParaRPr lang="en-US"/>
        </a:p>
      </dgm:t>
    </dgm:pt>
    <dgm:pt modelId="{6512D370-DCF5-454C-9750-F7F46B64E0B9}" type="pres">
      <dgm:prSet presAssocID="{3B6CCE45-1ADC-4F80-9FE3-5C6EA1C2C606}" presName="rootnode" presStyleCnt="0">
        <dgm:presLayoutVars>
          <dgm:chMax/>
          <dgm:chPref/>
          <dgm:dir/>
          <dgm:animLvl val="lvl"/>
        </dgm:presLayoutVars>
      </dgm:prSet>
      <dgm:spPr/>
    </dgm:pt>
    <dgm:pt modelId="{0E807E94-7D0C-479A-B1A7-66E386306956}" type="pres">
      <dgm:prSet presAssocID="{6A4DB79B-74C8-494A-9A38-A9C2C2A9A724}" presName="composite" presStyleCnt="0"/>
      <dgm:spPr/>
    </dgm:pt>
    <dgm:pt modelId="{D915B861-237C-46C6-BBE1-412E6078665F}" type="pres">
      <dgm:prSet presAssocID="{6A4DB79B-74C8-494A-9A38-A9C2C2A9A724}" presName="LShape" presStyleLbl="alignNode1" presStyleIdx="0" presStyleCnt="11"/>
      <dgm:spPr/>
    </dgm:pt>
    <dgm:pt modelId="{A4A6CC1E-D665-482F-A638-6C804DEE7354}" type="pres">
      <dgm:prSet presAssocID="{6A4DB79B-74C8-494A-9A38-A9C2C2A9A724}" presName="ParentText" presStyleLbl="revTx" presStyleIdx="0" presStyleCnt="6">
        <dgm:presLayoutVars>
          <dgm:chMax val="0"/>
          <dgm:chPref val="0"/>
          <dgm:bulletEnabled val="1"/>
        </dgm:presLayoutVars>
      </dgm:prSet>
      <dgm:spPr/>
    </dgm:pt>
    <dgm:pt modelId="{48AEAB8D-6A3B-42F0-8313-6C12EC8F66F3}" type="pres">
      <dgm:prSet presAssocID="{6A4DB79B-74C8-494A-9A38-A9C2C2A9A724}" presName="Triangle" presStyleLbl="alignNode1" presStyleIdx="1" presStyleCnt="11"/>
      <dgm:spPr/>
    </dgm:pt>
    <dgm:pt modelId="{B7F9AEFD-E0AB-4AD0-8D34-B22C6FD2F5E5}" type="pres">
      <dgm:prSet presAssocID="{3B25671D-F6DA-42A2-9A76-99D02EEFF29E}" presName="sibTrans" presStyleCnt="0"/>
      <dgm:spPr/>
    </dgm:pt>
    <dgm:pt modelId="{90233F42-F08F-40E5-871E-311A5EFE21DD}" type="pres">
      <dgm:prSet presAssocID="{3B25671D-F6DA-42A2-9A76-99D02EEFF29E}" presName="space" presStyleCnt="0"/>
      <dgm:spPr/>
    </dgm:pt>
    <dgm:pt modelId="{00AD9DB7-209B-4C1D-976B-BDC03FEA9C41}" type="pres">
      <dgm:prSet presAssocID="{BDD384A5-EFC3-4B50-852C-3B5C090F7DE4}" presName="composite" presStyleCnt="0"/>
      <dgm:spPr/>
    </dgm:pt>
    <dgm:pt modelId="{8AE32D66-5AB1-44BA-9226-A9CF20CD9FA1}" type="pres">
      <dgm:prSet presAssocID="{BDD384A5-EFC3-4B50-852C-3B5C090F7DE4}" presName="LShape" presStyleLbl="alignNode1" presStyleIdx="2" presStyleCnt="11"/>
      <dgm:spPr/>
    </dgm:pt>
    <dgm:pt modelId="{6D3B3614-1CAD-4F25-9E7C-98B62C1836B5}" type="pres">
      <dgm:prSet presAssocID="{BDD384A5-EFC3-4B50-852C-3B5C090F7DE4}" presName="ParentText" presStyleLbl="revTx" presStyleIdx="1" presStyleCnt="6">
        <dgm:presLayoutVars>
          <dgm:chMax val="0"/>
          <dgm:chPref val="0"/>
          <dgm:bulletEnabled val="1"/>
        </dgm:presLayoutVars>
      </dgm:prSet>
      <dgm:spPr/>
    </dgm:pt>
    <dgm:pt modelId="{33502BAB-2FD1-45C5-BCA3-8444F2C42AFE}" type="pres">
      <dgm:prSet presAssocID="{BDD384A5-EFC3-4B50-852C-3B5C090F7DE4}" presName="Triangle" presStyleLbl="alignNode1" presStyleIdx="3" presStyleCnt="11"/>
      <dgm:spPr/>
    </dgm:pt>
    <dgm:pt modelId="{74EF5909-AEBB-4C3F-8DFC-DACE88E7408F}" type="pres">
      <dgm:prSet presAssocID="{43BCBAE3-30ED-4111-9930-CAA5D3A91C9D}" presName="sibTrans" presStyleCnt="0"/>
      <dgm:spPr/>
    </dgm:pt>
    <dgm:pt modelId="{B06F6E94-63E8-4A1B-AA6F-1F8336F3F2D0}" type="pres">
      <dgm:prSet presAssocID="{43BCBAE3-30ED-4111-9930-CAA5D3A91C9D}" presName="space" presStyleCnt="0"/>
      <dgm:spPr/>
    </dgm:pt>
    <dgm:pt modelId="{398F0116-6D30-49D5-9843-7D5A6801C9C4}" type="pres">
      <dgm:prSet presAssocID="{215C8997-4C8B-4A89-BBD5-6F0BA7E92042}" presName="composite" presStyleCnt="0"/>
      <dgm:spPr/>
    </dgm:pt>
    <dgm:pt modelId="{767988D3-8F1B-4496-857B-68DAF29B4B8F}" type="pres">
      <dgm:prSet presAssocID="{215C8997-4C8B-4A89-BBD5-6F0BA7E92042}" presName="LShape" presStyleLbl="alignNode1" presStyleIdx="4" presStyleCnt="11"/>
      <dgm:spPr/>
    </dgm:pt>
    <dgm:pt modelId="{FBC68DC5-B63F-4D2F-ACF2-1AB0A604E746}" type="pres">
      <dgm:prSet presAssocID="{215C8997-4C8B-4A89-BBD5-6F0BA7E92042}" presName="ParentText" presStyleLbl="revTx" presStyleIdx="2" presStyleCnt="6">
        <dgm:presLayoutVars>
          <dgm:chMax val="0"/>
          <dgm:chPref val="0"/>
          <dgm:bulletEnabled val="1"/>
        </dgm:presLayoutVars>
      </dgm:prSet>
      <dgm:spPr/>
    </dgm:pt>
    <dgm:pt modelId="{AF7009D3-85B5-4CE8-AA41-DE78D0123E04}" type="pres">
      <dgm:prSet presAssocID="{215C8997-4C8B-4A89-BBD5-6F0BA7E92042}" presName="Triangle" presStyleLbl="alignNode1" presStyleIdx="5" presStyleCnt="11"/>
      <dgm:spPr/>
    </dgm:pt>
    <dgm:pt modelId="{91B6384A-DB9C-4849-A29D-489CE4763DCA}" type="pres">
      <dgm:prSet presAssocID="{B864F000-B3CF-4ECF-84DC-1B4797687443}" presName="sibTrans" presStyleCnt="0"/>
      <dgm:spPr/>
    </dgm:pt>
    <dgm:pt modelId="{22BB5D6F-0662-4733-8BD2-A1D4DD2FD835}" type="pres">
      <dgm:prSet presAssocID="{B864F000-B3CF-4ECF-84DC-1B4797687443}" presName="space" presStyleCnt="0"/>
      <dgm:spPr/>
    </dgm:pt>
    <dgm:pt modelId="{432F62A8-1004-4A72-AC32-14A6F059BEDA}" type="pres">
      <dgm:prSet presAssocID="{446CCEBB-7A15-4E84-9433-6B7B2FF76F6D}" presName="composite" presStyleCnt="0"/>
      <dgm:spPr/>
    </dgm:pt>
    <dgm:pt modelId="{4FB9C5A0-8C47-4645-AA74-BD12F6363AE9}" type="pres">
      <dgm:prSet presAssocID="{446CCEBB-7A15-4E84-9433-6B7B2FF76F6D}" presName="LShape" presStyleLbl="alignNode1" presStyleIdx="6" presStyleCnt="11"/>
      <dgm:spPr/>
    </dgm:pt>
    <dgm:pt modelId="{4C3A58DC-9B0A-47BD-A265-0349B4DFC1CB}" type="pres">
      <dgm:prSet presAssocID="{446CCEBB-7A15-4E84-9433-6B7B2FF76F6D}" presName="ParentText" presStyleLbl="revTx" presStyleIdx="3" presStyleCnt="6">
        <dgm:presLayoutVars>
          <dgm:chMax val="0"/>
          <dgm:chPref val="0"/>
          <dgm:bulletEnabled val="1"/>
        </dgm:presLayoutVars>
      </dgm:prSet>
      <dgm:spPr/>
    </dgm:pt>
    <dgm:pt modelId="{0532B89F-FA0C-4E95-AB23-5570B44C88B8}" type="pres">
      <dgm:prSet presAssocID="{446CCEBB-7A15-4E84-9433-6B7B2FF76F6D}" presName="Triangle" presStyleLbl="alignNode1" presStyleIdx="7" presStyleCnt="11"/>
      <dgm:spPr/>
    </dgm:pt>
    <dgm:pt modelId="{E4CD589D-BD96-4683-86FC-DBEBB152B9D4}" type="pres">
      <dgm:prSet presAssocID="{1C0A2DCA-001A-4FE5-BF35-4A6D8F74694D}" presName="sibTrans" presStyleCnt="0"/>
      <dgm:spPr/>
    </dgm:pt>
    <dgm:pt modelId="{A94BF211-B672-4E99-9892-9D5542889AC4}" type="pres">
      <dgm:prSet presAssocID="{1C0A2DCA-001A-4FE5-BF35-4A6D8F74694D}" presName="space" presStyleCnt="0"/>
      <dgm:spPr/>
    </dgm:pt>
    <dgm:pt modelId="{4F366B95-844A-4318-8370-37779F8465C8}" type="pres">
      <dgm:prSet presAssocID="{C4673F39-6156-4886-B20C-0154E54032B2}" presName="composite" presStyleCnt="0"/>
      <dgm:spPr/>
    </dgm:pt>
    <dgm:pt modelId="{0292E008-C794-426E-B02F-AB39A84731AF}" type="pres">
      <dgm:prSet presAssocID="{C4673F39-6156-4886-B20C-0154E54032B2}" presName="LShape" presStyleLbl="alignNode1" presStyleIdx="8" presStyleCnt="11"/>
      <dgm:spPr/>
    </dgm:pt>
    <dgm:pt modelId="{799B406A-7A03-46E0-9D58-6B6FF3BD80AE}" type="pres">
      <dgm:prSet presAssocID="{C4673F39-6156-4886-B20C-0154E54032B2}" presName="ParentText" presStyleLbl="revTx" presStyleIdx="4" presStyleCnt="6">
        <dgm:presLayoutVars>
          <dgm:chMax val="0"/>
          <dgm:chPref val="0"/>
          <dgm:bulletEnabled val="1"/>
        </dgm:presLayoutVars>
      </dgm:prSet>
      <dgm:spPr/>
    </dgm:pt>
    <dgm:pt modelId="{4A6A6108-0997-4D0B-835A-D1D5D5041295}" type="pres">
      <dgm:prSet presAssocID="{C4673F39-6156-4886-B20C-0154E54032B2}" presName="Triangle" presStyleLbl="alignNode1" presStyleIdx="9" presStyleCnt="11"/>
      <dgm:spPr/>
    </dgm:pt>
    <dgm:pt modelId="{1FD6D486-E9BF-405B-8C8F-312E4CD6CC64}" type="pres">
      <dgm:prSet presAssocID="{04728487-DEE6-4554-B664-D4C17F8CF8F3}" presName="sibTrans" presStyleCnt="0"/>
      <dgm:spPr/>
    </dgm:pt>
    <dgm:pt modelId="{ACCCAE61-8E3B-46BE-8420-BEBAB4EA64AD}" type="pres">
      <dgm:prSet presAssocID="{04728487-DEE6-4554-B664-D4C17F8CF8F3}" presName="space" presStyleCnt="0"/>
      <dgm:spPr/>
    </dgm:pt>
    <dgm:pt modelId="{7EFF8174-FBED-4EA2-B6BC-0B27C8270724}" type="pres">
      <dgm:prSet presAssocID="{9A99A847-D662-4C4A-899C-A75169F6A75C}" presName="composite" presStyleCnt="0"/>
      <dgm:spPr/>
    </dgm:pt>
    <dgm:pt modelId="{50BD5F36-BEE4-4E9D-A087-BA43BFAC6E1B}" type="pres">
      <dgm:prSet presAssocID="{9A99A847-D662-4C4A-899C-A75169F6A75C}" presName="LShape" presStyleLbl="alignNode1" presStyleIdx="10" presStyleCnt="11"/>
      <dgm:spPr/>
    </dgm:pt>
    <dgm:pt modelId="{8D39BA0E-F0C8-4923-84A0-9D9D0FC9379B}" type="pres">
      <dgm:prSet presAssocID="{9A99A847-D662-4C4A-899C-A75169F6A75C}" presName="ParentText" presStyleLbl="revTx" presStyleIdx="5" presStyleCnt="6">
        <dgm:presLayoutVars>
          <dgm:chMax val="0"/>
          <dgm:chPref val="0"/>
          <dgm:bulletEnabled val="1"/>
        </dgm:presLayoutVars>
      </dgm:prSet>
      <dgm:spPr/>
    </dgm:pt>
  </dgm:ptLst>
  <dgm:cxnLst>
    <dgm:cxn modelId="{EF8CF607-69C0-4828-BE70-E6214C7313DA}" type="presOf" srcId="{446CCEBB-7A15-4E84-9433-6B7B2FF76F6D}" destId="{4C3A58DC-9B0A-47BD-A265-0349B4DFC1CB}" srcOrd="0" destOrd="0" presId="urn:microsoft.com/office/officeart/2009/3/layout/StepUpProcess"/>
    <dgm:cxn modelId="{3532E317-D892-4A3A-810F-F78990F32D29}" type="presOf" srcId="{215C8997-4C8B-4A89-BBD5-6F0BA7E92042}" destId="{FBC68DC5-B63F-4D2F-ACF2-1AB0A604E746}" srcOrd="0" destOrd="0" presId="urn:microsoft.com/office/officeart/2009/3/layout/StepUpProcess"/>
    <dgm:cxn modelId="{EAF97B3A-2D76-434E-8625-ED9C49F34CC2}" srcId="{3B6CCE45-1ADC-4F80-9FE3-5C6EA1C2C606}" destId="{446CCEBB-7A15-4E84-9433-6B7B2FF76F6D}" srcOrd="3" destOrd="0" parTransId="{95D0957C-C793-4162-A4A1-17DD9C21F08E}" sibTransId="{1C0A2DCA-001A-4FE5-BF35-4A6D8F74694D}"/>
    <dgm:cxn modelId="{92BB6D45-610C-498C-BD37-5B879A457910}" srcId="{3B6CCE45-1ADC-4F80-9FE3-5C6EA1C2C606}" destId="{BDD384A5-EFC3-4B50-852C-3B5C090F7DE4}" srcOrd="1" destOrd="0" parTransId="{7B8B040F-76CF-4A58-878E-64A8034BA1EF}" sibTransId="{43BCBAE3-30ED-4111-9930-CAA5D3A91C9D}"/>
    <dgm:cxn modelId="{EB855265-AAFF-4E30-859E-7DC220F45D8A}" srcId="{3B6CCE45-1ADC-4F80-9FE3-5C6EA1C2C606}" destId="{6A4DB79B-74C8-494A-9A38-A9C2C2A9A724}" srcOrd="0" destOrd="0" parTransId="{DAF40DAE-BAC9-40B4-ACF6-F7ADEA847A1A}" sibTransId="{3B25671D-F6DA-42A2-9A76-99D02EEFF29E}"/>
    <dgm:cxn modelId="{6E5A2469-3473-448E-8C04-4C149C341794}" srcId="{3B6CCE45-1ADC-4F80-9FE3-5C6EA1C2C606}" destId="{215C8997-4C8B-4A89-BBD5-6F0BA7E92042}" srcOrd="2" destOrd="0" parTransId="{DE935809-CB71-4C92-BBD8-9955B0562C88}" sibTransId="{B864F000-B3CF-4ECF-84DC-1B4797687443}"/>
    <dgm:cxn modelId="{7BAF5CAC-D2F6-48A8-9BAA-DC77215CA83A}" type="presOf" srcId="{BDD384A5-EFC3-4B50-852C-3B5C090F7DE4}" destId="{6D3B3614-1CAD-4F25-9E7C-98B62C1836B5}" srcOrd="0" destOrd="0" presId="urn:microsoft.com/office/officeart/2009/3/layout/StepUpProcess"/>
    <dgm:cxn modelId="{87C961D4-D187-435D-8638-380046C86AAC}" type="presOf" srcId="{C4673F39-6156-4886-B20C-0154E54032B2}" destId="{799B406A-7A03-46E0-9D58-6B6FF3BD80AE}" srcOrd="0" destOrd="0" presId="urn:microsoft.com/office/officeart/2009/3/layout/StepUpProcess"/>
    <dgm:cxn modelId="{C4C4EDD4-BF85-49D8-9414-00C1E922EF94}" type="presOf" srcId="{3B6CCE45-1ADC-4F80-9FE3-5C6EA1C2C606}" destId="{6512D370-DCF5-454C-9750-F7F46B64E0B9}" srcOrd="0" destOrd="0" presId="urn:microsoft.com/office/officeart/2009/3/layout/StepUpProcess"/>
    <dgm:cxn modelId="{A04F9DDD-C1C3-43DE-A9CD-1ABBEBE1B562}" type="presOf" srcId="{6A4DB79B-74C8-494A-9A38-A9C2C2A9A724}" destId="{A4A6CC1E-D665-482F-A638-6C804DEE7354}" srcOrd="0" destOrd="0" presId="urn:microsoft.com/office/officeart/2009/3/layout/StepUpProcess"/>
    <dgm:cxn modelId="{6B1E67DE-7AB7-4CC7-A5BD-1B2B05DA288E}" srcId="{3B6CCE45-1ADC-4F80-9FE3-5C6EA1C2C606}" destId="{9A99A847-D662-4C4A-899C-A75169F6A75C}" srcOrd="5" destOrd="0" parTransId="{B28E4BA4-DD0E-4017-9777-2783E2DB9A52}" sibTransId="{90C0A6E6-9E18-486B-93CC-68D2AC60E115}"/>
    <dgm:cxn modelId="{302233E0-8648-401C-82BC-2514DC818D20}" type="presOf" srcId="{9A99A847-D662-4C4A-899C-A75169F6A75C}" destId="{8D39BA0E-F0C8-4923-84A0-9D9D0FC9379B}" srcOrd="0" destOrd="0" presId="urn:microsoft.com/office/officeart/2009/3/layout/StepUpProcess"/>
    <dgm:cxn modelId="{926820E8-C22C-403E-8CED-CCDF7F2542A8}" srcId="{3B6CCE45-1ADC-4F80-9FE3-5C6EA1C2C606}" destId="{C4673F39-6156-4886-B20C-0154E54032B2}" srcOrd="4" destOrd="0" parTransId="{6A9C775C-85B8-48E2-A38E-6AC56407A8FB}" sibTransId="{04728487-DEE6-4554-B664-D4C17F8CF8F3}"/>
    <dgm:cxn modelId="{2D3EC45A-7E34-4E74-AD42-6DF6ACBF5D52}" type="presParOf" srcId="{6512D370-DCF5-454C-9750-F7F46B64E0B9}" destId="{0E807E94-7D0C-479A-B1A7-66E386306956}" srcOrd="0" destOrd="0" presId="urn:microsoft.com/office/officeart/2009/3/layout/StepUpProcess"/>
    <dgm:cxn modelId="{0A3CEF76-D52D-43AA-AB26-F6497AE86EE1}" type="presParOf" srcId="{0E807E94-7D0C-479A-B1A7-66E386306956}" destId="{D915B861-237C-46C6-BBE1-412E6078665F}" srcOrd="0" destOrd="0" presId="urn:microsoft.com/office/officeart/2009/3/layout/StepUpProcess"/>
    <dgm:cxn modelId="{937FD175-CC6C-4FD0-981F-B5C7544F5509}" type="presParOf" srcId="{0E807E94-7D0C-479A-B1A7-66E386306956}" destId="{A4A6CC1E-D665-482F-A638-6C804DEE7354}" srcOrd="1" destOrd="0" presId="urn:microsoft.com/office/officeart/2009/3/layout/StepUpProcess"/>
    <dgm:cxn modelId="{A0A20423-5079-439D-8ADE-EC0C0B0EBAA1}" type="presParOf" srcId="{0E807E94-7D0C-479A-B1A7-66E386306956}" destId="{48AEAB8D-6A3B-42F0-8313-6C12EC8F66F3}" srcOrd="2" destOrd="0" presId="urn:microsoft.com/office/officeart/2009/3/layout/StepUpProcess"/>
    <dgm:cxn modelId="{F6F4F132-420D-4EFE-A385-7570A006C9B5}" type="presParOf" srcId="{6512D370-DCF5-454C-9750-F7F46B64E0B9}" destId="{B7F9AEFD-E0AB-4AD0-8D34-B22C6FD2F5E5}" srcOrd="1" destOrd="0" presId="urn:microsoft.com/office/officeart/2009/3/layout/StepUpProcess"/>
    <dgm:cxn modelId="{B6F1841E-EF15-45A4-9741-2261423A89FF}" type="presParOf" srcId="{B7F9AEFD-E0AB-4AD0-8D34-B22C6FD2F5E5}" destId="{90233F42-F08F-40E5-871E-311A5EFE21DD}" srcOrd="0" destOrd="0" presId="urn:microsoft.com/office/officeart/2009/3/layout/StepUpProcess"/>
    <dgm:cxn modelId="{645242A4-8061-4D69-961B-8B6733F81F5C}" type="presParOf" srcId="{6512D370-DCF5-454C-9750-F7F46B64E0B9}" destId="{00AD9DB7-209B-4C1D-976B-BDC03FEA9C41}" srcOrd="2" destOrd="0" presId="urn:microsoft.com/office/officeart/2009/3/layout/StepUpProcess"/>
    <dgm:cxn modelId="{EEAD5103-EC5F-4A90-8C79-8414EFBC4822}" type="presParOf" srcId="{00AD9DB7-209B-4C1D-976B-BDC03FEA9C41}" destId="{8AE32D66-5AB1-44BA-9226-A9CF20CD9FA1}" srcOrd="0" destOrd="0" presId="urn:microsoft.com/office/officeart/2009/3/layout/StepUpProcess"/>
    <dgm:cxn modelId="{435A496B-C58A-4085-85A8-CA0AEAB38288}" type="presParOf" srcId="{00AD9DB7-209B-4C1D-976B-BDC03FEA9C41}" destId="{6D3B3614-1CAD-4F25-9E7C-98B62C1836B5}" srcOrd="1" destOrd="0" presId="urn:microsoft.com/office/officeart/2009/3/layout/StepUpProcess"/>
    <dgm:cxn modelId="{61E06143-E9BA-4A8B-B653-12F92DD68149}" type="presParOf" srcId="{00AD9DB7-209B-4C1D-976B-BDC03FEA9C41}" destId="{33502BAB-2FD1-45C5-BCA3-8444F2C42AFE}" srcOrd="2" destOrd="0" presId="urn:microsoft.com/office/officeart/2009/3/layout/StepUpProcess"/>
    <dgm:cxn modelId="{FE194257-54B3-4E18-8D2F-02C474BB87EE}" type="presParOf" srcId="{6512D370-DCF5-454C-9750-F7F46B64E0B9}" destId="{74EF5909-AEBB-4C3F-8DFC-DACE88E7408F}" srcOrd="3" destOrd="0" presId="urn:microsoft.com/office/officeart/2009/3/layout/StepUpProcess"/>
    <dgm:cxn modelId="{CA585B8A-6995-4472-BABA-8CA7D37ACDD8}" type="presParOf" srcId="{74EF5909-AEBB-4C3F-8DFC-DACE88E7408F}" destId="{B06F6E94-63E8-4A1B-AA6F-1F8336F3F2D0}" srcOrd="0" destOrd="0" presId="urn:microsoft.com/office/officeart/2009/3/layout/StepUpProcess"/>
    <dgm:cxn modelId="{D1026644-9968-4CB4-94FC-14199ADDA542}" type="presParOf" srcId="{6512D370-DCF5-454C-9750-F7F46B64E0B9}" destId="{398F0116-6D30-49D5-9843-7D5A6801C9C4}" srcOrd="4" destOrd="0" presId="urn:microsoft.com/office/officeart/2009/3/layout/StepUpProcess"/>
    <dgm:cxn modelId="{2E37CF98-019B-4C48-A0F2-E67046510BB4}" type="presParOf" srcId="{398F0116-6D30-49D5-9843-7D5A6801C9C4}" destId="{767988D3-8F1B-4496-857B-68DAF29B4B8F}" srcOrd="0" destOrd="0" presId="urn:microsoft.com/office/officeart/2009/3/layout/StepUpProcess"/>
    <dgm:cxn modelId="{E4865DCD-A215-4E44-BD0F-3ABA10307CBE}" type="presParOf" srcId="{398F0116-6D30-49D5-9843-7D5A6801C9C4}" destId="{FBC68DC5-B63F-4D2F-ACF2-1AB0A604E746}" srcOrd="1" destOrd="0" presId="urn:microsoft.com/office/officeart/2009/3/layout/StepUpProcess"/>
    <dgm:cxn modelId="{014ADC77-64F5-4786-BEB6-3FAA087512FF}" type="presParOf" srcId="{398F0116-6D30-49D5-9843-7D5A6801C9C4}" destId="{AF7009D3-85B5-4CE8-AA41-DE78D0123E04}" srcOrd="2" destOrd="0" presId="urn:microsoft.com/office/officeart/2009/3/layout/StepUpProcess"/>
    <dgm:cxn modelId="{771F0E0F-AA1D-4583-875B-F8827C033E7F}" type="presParOf" srcId="{6512D370-DCF5-454C-9750-F7F46B64E0B9}" destId="{91B6384A-DB9C-4849-A29D-489CE4763DCA}" srcOrd="5" destOrd="0" presId="urn:microsoft.com/office/officeart/2009/3/layout/StepUpProcess"/>
    <dgm:cxn modelId="{39A7EBAD-1203-4080-ABC4-DB39F25C03D3}" type="presParOf" srcId="{91B6384A-DB9C-4849-A29D-489CE4763DCA}" destId="{22BB5D6F-0662-4733-8BD2-A1D4DD2FD835}" srcOrd="0" destOrd="0" presId="urn:microsoft.com/office/officeart/2009/3/layout/StepUpProcess"/>
    <dgm:cxn modelId="{6B06DBC3-2C5C-45FD-8D3C-F24DE223528C}" type="presParOf" srcId="{6512D370-DCF5-454C-9750-F7F46B64E0B9}" destId="{432F62A8-1004-4A72-AC32-14A6F059BEDA}" srcOrd="6" destOrd="0" presId="urn:microsoft.com/office/officeart/2009/3/layout/StepUpProcess"/>
    <dgm:cxn modelId="{873BD16B-917C-4BF5-A3A1-271E3F24FF34}" type="presParOf" srcId="{432F62A8-1004-4A72-AC32-14A6F059BEDA}" destId="{4FB9C5A0-8C47-4645-AA74-BD12F6363AE9}" srcOrd="0" destOrd="0" presId="urn:microsoft.com/office/officeart/2009/3/layout/StepUpProcess"/>
    <dgm:cxn modelId="{FE372A0B-7277-4E35-A6A7-F117D8FA7B0E}" type="presParOf" srcId="{432F62A8-1004-4A72-AC32-14A6F059BEDA}" destId="{4C3A58DC-9B0A-47BD-A265-0349B4DFC1CB}" srcOrd="1" destOrd="0" presId="urn:microsoft.com/office/officeart/2009/3/layout/StepUpProcess"/>
    <dgm:cxn modelId="{233C27B0-5F9C-44F8-9CFF-F7B5FB375E6B}" type="presParOf" srcId="{432F62A8-1004-4A72-AC32-14A6F059BEDA}" destId="{0532B89F-FA0C-4E95-AB23-5570B44C88B8}" srcOrd="2" destOrd="0" presId="urn:microsoft.com/office/officeart/2009/3/layout/StepUpProcess"/>
    <dgm:cxn modelId="{02EB4864-8CEC-4A92-AC7F-7F4504CAD88A}" type="presParOf" srcId="{6512D370-DCF5-454C-9750-F7F46B64E0B9}" destId="{E4CD589D-BD96-4683-86FC-DBEBB152B9D4}" srcOrd="7" destOrd="0" presId="urn:microsoft.com/office/officeart/2009/3/layout/StepUpProcess"/>
    <dgm:cxn modelId="{6D55B802-D977-4E44-AE3E-87DEA67B9C2A}" type="presParOf" srcId="{E4CD589D-BD96-4683-86FC-DBEBB152B9D4}" destId="{A94BF211-B672-4E99-9892-9D5542889AC4}" srcOrd="0" destOrd="0" presId="urn:microsoft.com/office/officeart/2009/3/layout/StepUpProcess"/>
    <dgm:cxn modelId="{C12C060E-A12E-405E-AAC1-603859D39CCE}" type="presParOf" srcId="{6512D370-DCF5-454C-9750-F7F46B64E0B9}" destId="{4F366B95-844A-4318-8370-37779F8465C8}" srcOrd="8" destOrd="0" presId="urn:microsoft.com/office/officeart/2009/3/layout/StepUpProcess"/>
    <dgm:cxn modelId="{57BBFF0B-1C51-4681-94D9-19EDC8F335E2}" type="presParOf" srcId="{4F366B95-844A-4318-8370-37779F8465C8}" destId="{0292E008-C794-426E-B02F-AB39A84731AF}" srcOrd="0" destOrd="0" presId="urn:microsoft.com/office/officeart/2009/3/layout/StepUpProcess"/>
    <dgm:cxn modelId="{0902533E-E8F7-4C49-97FD-65DBF03CCAFA}" type="presParOf" srcId="{4F366B95-844A-4318-8370-37779F8465C8}" destId="{799B406A-7A03-46E0-9D58-6B6FF3BD80AE}" srcOrd="1" destOrd="0" presId="urn:microsoft.com/office/officeart/2009/3/layout/StepUpProcess"/>
    <dgm:cxn modelId="{3B17C5F7-1C3D-4E1C-B3DB-03106F540B4A}" type="presParOf" srcId="{4F366B95-844A-4318-8370-37779F8465C8}" destId="{4A6A6108-0997-4D0B-835A-D1D5D5041295}" srcOrd="2" destOrd="0" presId="urn:microsoft.com/office/officeart/2009/3/layout/StepUpProcess"/>
    <dgm:cxn modelId="{66980F3B-1C36-42EA-9CA7-9CA705DA7E89}" type="presParOf" srcId="{6512D370-DCF5-454C-9750-F7F46B64E0B9}" destId="{1FD6D486-E9BF-405B-8C8F-312E4CD6CC64}" srcOrd="9" destOrd="0" presId="urn:microsoft.com/office/officeart/2009/3/layout/StepUpProcess"/>
    <dgm:cxn modelId="{BB054C59-1DE9-4456-873D-6562A7A28A28}" type="presParOf" srcId="{1FD6D486-E9BF-405B-8C8F-312E4CD6CC64}" destId="{ACCCAE61-8E3B-46BE-8420-BEBAB4EA64AD}" srcOrd="0" destOrd="0" presId="urn:microsoft.com/office/officeart/2009/3/layout/StepUpProcess"/>
    <dgm:cxn modelId="{EFAAE000-34C5-4242-85CA-DA0AD1569039}" type="presParOf" srcId="{6512D370-DCF5-454C-9750-F7F46B64E0B9}" destId="{7EFF8174-FBED-4EA2-B6BC-0B27C8270724}" srcOrd="10" destOrd="0" presId="urn:microsoft.com/office/officeart/2009/3/layout/StepUpProcess"/>
    <dgm:cxn modelId="{0D8D24E5-5C37-414A-BF71-7788D04D9354}" type="presParOf" srcId="{7EFF8174-FBED-4EA2-B6BC-0B27C8270724}" destId="{50BD5F36-BEE4-4E9D-A087-BA43BFAC6E1B}" srcOrd="0" destOrd="0" presId="urn:microsoft.com/office/officeart/2009/3/layout/StepUpProcess"/>
    <dgm:cxn modelId="{DEC0F957-3328-4391-A71E-43957E363607}" type="presParOf" srcId="{7EFF8174-FBED-4EA2-B6BC-0B27C8270724}" destId="{8D39BA0E-F0C8-4923-84A0-9D9D0FC9379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D7F09C-8ECB-495E-8E75-B824AA9ED9D5}" type="doc">
      <dgm:prSet loTypeId="urn:microsoft.com/office/officeart/2005/8/layout/hList1" loCatId="list" qsTypeId="urn:microsoft.com/office/officeart/2005/8/quickstyle/simple3" qsCatId="simple" csTypeId="urn:microsoft.com/office/officeart/2005/8/colors/colorful4" csCatId="colorful" phldr="1"/>
      <dgm:spPr/>
      <dgm:t>
        <a:bodyPr/>
        <a:lstStyle/>
        <a:p>
          <a:endParaRPr lang="en-US"/>
        </a:p>
      </dgm:t>
    </dgm:pt>
    <dgm:pt modelId="{2DC8D8AB-DE32-4625-864B-6A0881B9B842}">
      <dgm:prSet custT="1"/>
      <dgm:spPr/>
      <dgm:t>
        <a:bodyPr/>
        <a:lstStyle/>
        <a:p>
          <a:pPr algn="l"/>
          <a:r>
            <a:rPr lang="en-US" sz="2000" b="1" i="0">
              <a:latin typeface="+mj-lt"/>
              <a:cs typeface="Calibri" panose="020F0502020204030204" pitchFamily="34" charset="0"/>
            </a:rPr>
            <a:t>Includes:  </a:t>
          </a:r>
          <a:r>
            <a:rPr lang="en-US" sz="2800" b="0" i="0">
              <a:latin typeface="+mj-lt"/>
            </a:rPr>
            <a:t>	</a:t>
          </a:r>
          <a:endParaRPr lang="en-US" sz="2800">
            <a:latin typeface="+mj-lt"/>
          </a:endParaRPr>
        </a:p>
      </dgm:t>
    </dgm:pt>
    <dgm:pt modelId="{2DD0A144-B791-4682-B645-A42DDAFFCC94}" type="parTrans" cxnId="{FB95B7BC-8973-4F15-8AAC-8A4D67DEAFF4}">
      <dgm:prSet/>
      <dgm:spPr/>
      <dgm:t>
        <a:bodyPr/>
        <a:lstStyle/>
        <a:p>
          <a:endParaRPr lang="en-US">
            <a:latin typeface="+mj-lt"/>
          </a:endParaRPr>
        </a:p>
      </dgm:t>
    </dgm:pt>
    <dgm:pt modelId="{03135DF2-DC77-4BC7-966B-668F17450869}" type="sibTrans" cxnId="{FB95B7BC-8973-4F15-8AAC-8A4D67DEAFF4}">
      <dgm:prSet/>
      <dgm:spPr/>
      <dgm:t>
        <a:bodyPr/>
        <a:lstStyle/>
        <a:p>
          <a:endParaRPr lang="en-US">
            <a:latin typeface="+mj-lt"/>
          </a:endParaRPr>
        </a:p>
      </dgm:t>
    </dgm:pt>
    <dgm:pt modelId="{4C1ADB54-B917-429C-BC22-591564436211}">
      <dgm:prSet custT="1"/>
      <dgm:spPr/>
      <dgm:t>
        <a:bodyPr/>
        <a:lstStyle/>
        <a:p>
          <a:pPr>
            <a:spcAft>
              <a:spcPts val="600"/>
            </a:spcAft>
          </a:pPr>
          <a:r>
            <a:rPr lang="en-US" sz="1300" b="0" i="0" dirty="0">
              <a:latin typeface="+mj-lt"/>
              <a:cs typeface="Calibri" panose="020F0502020204030204" pitchFamily="34" charset="0"/>
            </a:rPr>
            <a:t>Materials, Supplies and Services</a:t>
          </a:r>
          <a:endParaRPr lang="en-US" sz="1300" dirty="0">
            <a:latin typeface="+mj-lt"/>
            <a:cs typeface="Calibri" panose="020F0502020204030204" pitchFamily="34" charset="0"/>
          </a:endParaRPr>
        </a:p>
      </dgm:t>
    </dgm:pt>
    <dgm:pt modelId="{309D1869-289C-4058-8F49-6CC2CF5A2E7C}" type="parTrans" cxnId="{46772E51-2628-497E-B477-4A131E46CD90}">
      <dgm:prSet/>
      <dgm:spPr/>
      <dgm:t>
        <a:bodyPr/>
        <a:lstStyle/>
        <a:p>
          <a:endParaRPr lang="en-US">
            <a:latin typeface="+mj-lt"/>
          </a:endParaRPr>
        </a:p>
      </dgm:t>
    </dgm:pt>
    <dgm:pt modelId="{3157F5A3-DA99-4660-8437-8615068ABEE2}" type="sibTrans" cxnId="{46772E51-2628-497E-B477-4A131E46CD90}">
      <dgm:prSet/>
      <dgm:spPr/>
      <dgm:t>
        <a:bodyPr/>
        <a:lstStyle/>
        <a:p>
          <a:endParaRPr lang="en-US">
            <a:latin typeface="+mj-lt"/>
          </a:endParaRPr>
        </a:p>
      </dgm:t>
    </dgm:pt>
    <dgm:pt modelId="{0992172F-B07D-4060-BEED-06D35CBA46F5}">
      <dgm:prSet custT="1"/>
      <dgm:spPr/>
      <dgm:t>
        <a:bodyPr/>
        <a:lstStyle/>
        <a:p>
          <a:pPr>
            <a:spcAft>
              <a:spcPts val="600"/>
            </a:spcAft>
          </a:pPr>
          <a:r>
            <a:rPr lang="en-US" sz="1300" b="0" i="0" dirty="0">
              <a:latin typeface="+mj-lt"/>
              <a:cs typeface="Calibri" panose="020F0502020204030204" pitchFamily="34" charset="0"/>
            </a:rPr>
            <a:t>Subcontract Costs up to first $25K per Award</a:t>
          </a:r>
          <a:endParaRPr lang="en-US" sz="1300" dirty="0">
            <a:latin typeface="+mj-lt"/>
            <a:cs typeface="Calibri" panose="020F0502020204030204" pitchFamily="34" charset="0"/>
          </a:endParaRPr>
        </a:p>
      </dgm:t>
    </dgm:pt>
    <dgm:pt modelId="{99484836-C01C-4527-9B42-91A1213EF55B}" type="parTrans" cxnId="{A1DF8AF6-7382-4FF4-94C4-EF7F36554045}">
      <dgm:prSet/>
      <dgm:spPr/>
      <dgm:t>
        <a:bodyPr/>
        <a:lstStyle/>
        <a:p>
          <a:endParaRPr lang="en-US">
            <a:latin typeface="+mj-lt"/>
          </a:endParaRPr>
        </a:p>
      </dgm:t>
    </dgm:pt>
    <dgm:pt modelId="{A688F921-A27C-4166-B7F7-872DF22E4815}" type="sibTrans" cxnId="{A1DF8AF6-7382-4FF4-94C4-EF7F36554045}">
      <dgm:prSet/>
      <dgm:spPr/>
      <dgm:t>
        <a:bodyPr/>
        <a:lstStyle/>
        <a:p>
          <a:endParaRPr lang="en-US">
            <a:latin typeface="+mj-lt"/>
          </a:endParaRPr>
        </a:p>
      </dgm:t>
    </dgm:pt>
    <dgm:pt modelId="{7D2EA80C-59D5-4A2A-913E-9D111B882435}">
      <dgm:prSet custT="1"/>
      <dgm:spPr/>
      <dgm:t>
        <a:bodyPr/>
        <a:lstStyle/>
        <a:p>
          <a:pPr>
            <a:spcAft>
              <a:spcPts val="600"/>
            </a:spcAft>
          </a:pPr>
          <a:r>
            <a:rPr lang="en-US" sz="1300" b="0" i="0" dirty="0">
              <a:latin typeface="+mj-lt"/>
              <a:cs typeface="Calibri" panose="020F0502020204030204" pitchFamily="34" charset="0"/>
            </a:rPr>
            <a:t>Cost Sharing (Mandatory and Committed)</a:t>
          </a:r>
          <a:endParaRPr lang="en-US" sz="1300" dirty="0">
            <a:latin typeface="+mj-lt"/>
            <a:cs typeface="Calibri" panose="020F0502020204030204" pitchFamily="34" charset="0"/>
          </a:endParaRPr>
        </a:p>
      </dgm:t>
    </dgm:pt>
    <dgm:pt modelId="{93E19FB0-45B8-4087-B9AA-919905F5CA99}" type="parTrans" cxnId="{B8BFC0FB-4B28-4E4A-AE77-D9488327E5AB}">
      <dgm:prSet/>
      <dgm:spPr/>
      <dgm:t>
        <a:bodyPr/>
        <a:lstStyle/>
        <a:p>
          <a:endParaRPr lang="en-US">
            <a:latin typeface="+mj-lt"/>
          </a:endParaRPr>
        </a:p>
      </dgm:t>
    </dgm:pt>
    <dgm:pt modelId="{92BB4FC8-F032-4913-AB13-7452C0C77E82}" type="sibTrans" cxnId="{B8BFC0FB-4B28-4E4A-AE77-D9488327E5AB}">
      <dgm:prSet/>
      <dgm:spPr/>
      <dgm:t>
        <a:bodyPr/>
        <a:lstStyle/>
        <a:p>
          <a:endParaRPr lang="en-US">
            <a:latin typeface="+mj-lt"/>
          </a:endParaRPr>
        </a:p>
      </dgm:t>
    </dgm:pt>
    <dgm:pt modelId="{11D9A37D-4181-4F6C-A284-D738A2415F98}">
      <dgm:prSet custT="1"/>
      <dgm:spPr/>
      <dgm:t>
        <a:bodyPr/>
        <a:lstStyle/>
        <a:p>
          <a:pPr algn="l"/>
          <a:r>
            <a:rPr lang="en-US" sz="2000" b="1" i="0" dirty="0">
              <a:latin typeface="+mj-lt"/>
              <a:cs typeface="Calibri" panose="020F0502020204030204" pitchFamily="34" charset="0"/>
            </a:rPr>
            <a:t>Excludes:</a:t>
          </a:r>
          <a:r>
            <a:rPr lang="en-US" sz="2400" b="0" i="0" dirty="0">
              <a:latin typeface="+mj-lt"/>
            </a:rPr>
            <a:t>	</a:t>
          </a:r>
          <a:endParaRPr lang="en-US" sz="2400" dirty="0">
            <a:latin typeface="+mj-lt"/>
          </a:endParaRPr>
        </a:p>
      </dgm:t>
    </dgm:pt>
    <dgm:pt modelId="{4B833C8A-E784-431F-85D6-52E64B4394A9}" type="parTrans" cxnId="{961E2F76-60F1-4A78-8EB8-FB60EBB96771}">
      <dgm:prSet/>
      <dgm:spPr/>
      <dgm:t>
        <a:bodyPr/>
        <a:lstStyle/>
        <a:p>
          <a:endParaRPr lang="en-US">
            <a:latin typeface="+mj-lt"/>
          </a:endParaRPr>
        </a:p>
      </dgm:t>
    </dgm:pt>
    <dgm:pt modelId="{E289D92F-ACDD-4E6F-8EDA-7B4F561B0519}" type="sibTrans" cxnId="{961E2F76-60F1-4A78-8EB8-FB60EBB96771}">
      <dgm:prSet/>
      <dgm:spPr/>
      <dgm:t>
        <a:bodyPr/>
        <a:lstStyle/>
        <a:p>
          <a:endParaRPr lang="en-US">
            <a:latin typeface="+mj-lt"/>
          </a:endParaRPr>
        </a:p>
      </dgm:t>
    </dgm:pt>
    <dgm:pt modelId="{3EA06457-506D-44DC-AD34-BC398D676F05}">
      <dgm:prSet custT="1"/>
      <dgm:spPr/>
      <dgm:t>
        <a:bodyPr/>
        <a:lstStyle/>
        <a:p>
          <a:pPr>
            <a:spcAft>
              <a:spcPts val="600"/>
            </a:spcAft>
          </a:pPr>
          <a:r>
            <a:rPr lang="en-US" sz="1300" b="0" i="0" dirty="0">
              <a:latin typeface="+mj-lt"/>
              <a:cs typeface="Calibri" panose="020F0502020204030204" pitchFamily="34" charset="0"/>
            </a:rPr>
            <a:t>Tuition Remission</a:t>
          </a:r>
          <a:endParaRPr lang="en-US" sz="1300" dirty="0">
            <a:latin typeface="+mj-lt"/>
            <a:cs typeface="Calibri" panose="020F0502020204030204" pitchFamily="34" charset="0"/>
          </a:endParaRPr>
        </a:p>
      </dgm:t>
    </dgm:pt>
    <dgm:pt modelId="{E0D5B276-8424-4578-8E6C-5E1307CB6C42}" type="parTrans" cxnId="{866A1838-2AAB-41A9-87F2-1AADD9E52762}">
      <dgm:prSet/>
      <dgm:spPr/>
      <dgm:t>
        <a:bodyPr/>
        <a:lstStyle/>
        <a:p>
          <a:endParaRPr lang="en-US">
            <a:latin typeface="+mj-lt"/>
          </a:endParaRPr>
        </a:p>
      </dgm:t>
    </dgm:pt>
    <dgm:pt modelId="{1EF96305-095E-4901-AAF0-6737C24B3871}" type="sibTrans" cxnId="{866A1838-2AAB-41A9-87F2-1AADD9E52762}">
      <dgm:prSet/>
      <dgm:spPr/>
      <dgm:t>
        <a:bodyPr/>
        <a:lstStyle/>
        <a:p>
          <a:endParaRPr lang="en-US">
            <a:latin typeface="+mj-lt"/>
          </a:endParaRPr>
        </a:p>
      </dgm:t>
    </dgm:pt>
    <dgm:pt modelId="{5584C18C-1FF7-4BB0-9E48-31994BF9BBE4}">
      <dgm:prSet custT="1"/>
      <dgm:spPr/>
      <dgm:t>
        <a:bodyPr/>
        <a:lstStyle/>
        <a:p>
          <a:pPr>
            <a:spcAft>
              <a:spcPts val="600"/>
            </a:spcAft>
          </a:pPr>
          <a:r>
            <a:rPr lang="en-US" sz="1300" b="0" i="0" dirty="0">
              <a:latin typeface="+mj-lt"/>
              <a:cs typeface="Calibri" panose="020F0502020204030204" pitchFamily="34" charset="0"/>
            </a:rPr>
            <a:t>Subs &gt;$25K			</a:t>
          </a:r>
          <a:endParaRPr lang="en-US" sz="1300" dirty="0">
            <a:latin typeface="+mj-lt"/>
            <a:cs typeface="Calibri" panose="020F0502020204030204" pitchFamily="34" charset="0"/>
          </a:endParaRPr>
        </a:p>
      </dgm:t>
    </dgm:pt>
    <dgm:pt modelId="{6D042B8D-30EC-43B2-BBEB-7C09AC1C0860}" type="parTrans" cxnId="{05B24A96-DD2F-4D79-BBFB-AB2ADC6B8D8C}">
      <dgm:prSet/>
      <dgm:spPr/>
      <dgm:t>
        <a:bodyPr/>
        <a:lstStyle/>
        <a:p>
          <a:endParaRPr lang="en-US">
            <a:latin typeface="+mj-lt"/>
          </a:endParaRPr>
        </a:p>
      </dgm:t>
    </dgm:pt>
    <dgm:pt modelId="{2C414D78-CFC7-4249-8E75-136E96BEF4E3}" type="sibTrans" cxnId="{05B24A96-DD2F-4D79-BBFB-AB2ADC6B8D8C}">
      <dgm:prSet/>
      <dgm:spPr/>
      <dgm:t>
        <a:bodyPr/>
        <a:lstStyle/>
        <a:p>
          <a:endParaRPr lang="en-US">
            <a:latin typeface="+mj-lt"/>
          </a:endParaRPr>
        </a:p>
      </dgm:t>
    </dgm:pt>
    <dgm:pt modelId="{EA5537EE-4B69-4F01-B8CB-114F578C892E}">
      <dgm:prSet custT="1"/>
      <dgm:spPr/>
      <dgm:t>
        <a:bodyPr/>
        <a:lstStyle/>
        <a:p>
          <a:pPr>
            <a:spcAft>
              <a:spcPts val="600"/>
            </a:spcAft>
          </a:pPr>
          <a:r>
            <a:rPr lang="en-US" sz="1300" b="0" i="0" dirty="0">
              <a:latin typeface="+mj-lt"/>
              <a:cs typeface="Calibri" panose="020F0502020204030204" pitchFamily="34" charset="0"/>
            </a:rPr>
            <a:t>Scholarships, Fellowships, &amp; Stipends</a:t>
          </a:r>
          <a:endParaRPr lang="en-US" sz="1300" dirty="0">
            <a:latin typeface="+mj-lt"/>
            <a:cs typeface="Calibri" panose="020F0502020204030204" pitchFamily="34" charset="0"/>
          </a:endParaRPr>
        </a:p>
      </dgm:t>
    </dgm:pt>
    <dgm:pt modelId="{07D113F6-F7F3-4131-9FF7-F6733BDDD514}" type="parTrans" cxnId="{DB92DCE4-6DE1-45EA-BE74-8169BCF8DB9A}">
      <dgm:prSet/>
      <dgm:spPr/>
      <dgm:t>
        <a:bodyPr/>
        <a:lstStyle/>
        <a:p>
          <a:endParaRPr lang="en-US">
            <a:latin typeface="+mj-lt"/>
          </a:endParaRPr>
        </a:p>
      </dgm:t>
    </dgm:pt>
    <dgm:pt modelId="{1C017EA4-7EC6-40FB-ADE0-45959D1F4FF6}" type="sibTrans" cxnId="{DB92DCE4-6DE1-45EA-BE74-8169BCF8DB9A}">
      <dgm:prSet/>
      <dgm:spPr/>
      <dgm:t>
        <a:bodyPr/>
        <a:lstStyle/>
        <a:p>
          <a:endParaRPr lang="en-US">
            <a:latin typeface="+mj-lt"/>
          </a:endParaRPr>
        </a:p>
      </dgm:t>
    </dgm:pt>
    <dgm:pt modelId="{1FA424AD-8F23-4A66-AC55-52BC793DC93B}">
      <dgm:prSet custT="1"/>
      <dgm:spPr/>
      <dgm:t>
        <a:bodyPr/>
        <a:lstStyle/>
        <a:p>
          <a:pPr>
            <a:spcAft>
              <a:spcPts val="600"/>
            </a:spcAft>
          </a:pPr>
          <a:r>
            <a:rPr lang="en-US" sz="1300" b="0" i="0" dirty="0">
              <a:latin typeface="+mj-lt"/>
              <a:cs typeface="Calibri" panose="020F0502020204030204" pitchFamily="34" charset="0"/>
            </a:rPr>
            <a:t>Rental Costs			</a:t>
          </a:r>
          <a:endParaRPr lang="en-US" sz="1300" dirty="0">
            <a:latin typeface="+mj-lt"/>
            <a:cs typeface="Calibri" panose="020F0502020204030204" pitchFamily="34" charset="0"/>
          </a:endParaRPr>
        </a:p>
      </dgm:t>
    </dgm:pt>
    <dgm:pt modelId="{8EF4035E-E64A-43B0-A19B-F466AF1F1592}" type="parTrans" cxnId="{85763D08-2134-447D-B4C8-784E26F5FF4D}">
      <dgm:prSet/>
      <dgm:spPr/>
      <dgm:t>
        <a:bodyPr/>
        <a:lstStyle/>
        <a:p>
          <a:endParaRPr lang="en-US">
            <a:latin typeface="+mj-lt"/>
          </a:endParaRPr>
        </a:p>
      </dgm:t>
    </dgm:pt>
    <dgm:pt modelId="{1024C2E6-DB6C-42BE-824F-BDD553E44276}" type="sibTrans" cxnId="{85763D08-2134-447D-B4C8-784E26F5FF4D}">
      <dgm:prSet/>
      <dgm:spPr/>
      <dgm:t>
        <a:bodyPr/>
        <a:lstStyle/>
        <a:p>
          <a:endParaRPr lang="en-US">
            <a:latin typeface="+mj-lt"/>
          </a:endParaRPr>
        </a:p>
      </dgm:t>
    </dgm:pt>
    <dgm:pt modelId="{54974543-9BCF-4FC5-BF41-060421E31C06}">
      <dgm:prSet custT="1"/>
      <dgm:spPr/>
      <dgm:t>
        <a:bodyPr/>
        <a:lstStyle/>
        <a:p>
          <a:pPr>
            <a:spcAft>
              <a:spcPts val="600"/>
            </a:spcAft>
          </a:pPr>
          <a:r>
            <a:rPr lang="en-US" sz="1300" b="0" i="0" dirty="0">
              <a:latin typeface="+mj-lt"/>
              <a:cs typeface="Calibri" panose="020F0502020204030204" pitchFamily="34" charset="0"/>
            </a:rPr>
            <a:t>Patient Care Charges		</a:t>
          </a:r>
          <a:endParaRPr lang="en-US" sz="1300" dirty="0">
            <a:latin typeface="+mj-lt"/>
            <a:cs typeface="Calibri" panose="020F0502020204030204" pitchFamily="34" charset="0"/>
          </a:endParaRPr>
        </a:p>
      </dgm:t>
    </dgm:pt>
    <dgm:pt modelId="{C4C1016F-3A5B-4D1C-9344-07A367F8E358}" type="parTrans" cxnId="{2014FC1E-373C-4A4D-836B-8315FCF1584B}">
      <dgm:prSet/>
      <dgm:spPr/>
      <dgm:t>
        <a:bodyPr/>
        <a:lstStyle/>
        <a:p>
          <a:endParaRPr lang="en-US">
            <a:latin typeface="+mj-lt"/>
          </a:endParaRPr>
        </a:p>
      </dgm:t>
    </dgm:pt>
    <dgm:pt modelId="{85495A9B-9D7C-4237-9D8A-D3B775BED06C}" type="sibTrans" cxnId="{2014FC1E-373C-4A4D-836B-8315FCF1584B}">
      <dgm:prSet/>
      <dgm:spPr/>
      <dgm:t>
        <a:bodyPr/>
        <a:lstStyle/>
        <a:p>
          <a:endParaRPr lang="en-US">
            <a:latin typeface="+mj-lt"/>
          </a:endParaRPr>
        </a:p>
      </dgm:t>
    </dgm:pt>
    <dgm:pt modelId="{FAA8D17A-EDFA-4A77-92AE-BCC2FA0EA783}">
      <dgm:prSet custT="1"/>
      <dgm:spPr/>
      <dgm:t>
        <a:bodyPr/>
        <a:lstStyle/>
        <a:p>
          <a:pPr>
            <a:spcAft>
              <a:spcPts val="600"/>
            </a:spcAft>
          </a:pPr>
          <a:r>
            <a:rPr lang="en-US" sz="1300" b="0" i="0" dirty="0">
              <a:latin typeface="+mj-lt"/>
              <a:cs typeface="Calibri" panose="020F0502020204030204" pitchFamily="34" charset="0"/>
            </a:rPr>
            <a:t>Participant Support Costs</a:t>
          </a:r>
          <a:endParaRPr lang="en-US" sz="1300" dirty="0">
            <a:latin typeface="+mj-lt"/>
            <a:cs typeface="Calibri" panose="020F0502020204030204" pitchFamily="34" charset="0"/>
          </a:endParaRPr>
        </a:p>
      </dgm:t>
    </dgm:pt>
    <dgm:pt modelId="{5AB127DA-6A9D-44E9-A30B-10F0124EACE3}" type="parTrans" cxnId="{1E8B3321-A229-4CFE-BE1B-8D6289513607}">
      <dgm:prSet/>
      <dgm:spPr/>
      <dgm:t>
        <a:bodyPr/>
        <a:lstStyle/>
        <a:p>
          <a:endParaRPr lang="en-US">
            <a:latin typeface="+mj-lt"/>
          </a:endParaRPr>
        </a:p>
      </dgm:t>
    </dgm:pt>
    <dgm:pt modelId="{8547FFA8-E637-4ABD-90A7-0F0ABE1375C9}" type="sibTrans" cxnId="{1E8B3321-A229-4CFE-BE1B-8D6289513607}">
      <dgm:prSet/>
      <dgm:spPr/>
      <dgm:t>
        <a:bodyPr/>
        <a:lstStyle/>
        <a:p>
          <a:endParaRPr lang="en-US">
            <a:latin typeface="+mj-lt"/>
          </a:endParaRPr>
        </a:p>
      </dgm:t>
    </dgm:pt>
    <dgm:pt modelId="{6E777121-1775-4B65-B3BE-AE7F0E8F5257}">
      <dgm:prSet custT="1"/>
      <dgm:spPr/>
      <dgm:t>
        <a:bodyPr/>
        <a:lstStyle/>
        <a:p>
          <a:pPr>
            <a:spcAft>
              <a:spcPts val="600"/>
            </a:spcAft>
          </a:pPr>
          <a:r>
            <a:rPr lang="en-US" sz="1300" b="0" i="0" dirty="0">
              <a:latin typeface="+mj-lt"/>
              <a:cs typeface="Calibri" panose="020F0502020204030204" pitchFamily="34" charset="0"/>
            </a:rPr>
            <a:t>Salaries &amp; Wages including Fringe Benefits</a:t>
          </a:r>
          <a:endParaRPr lang="en-US" sz="1300" dirty="0">
            <a:latin typeface="+mj-lt"/>
            <a:cs typeface="Calibri" panose="020F0502020204030204" pitchFamily="34" charset="0"/>
          </a:endParaRPr>
        </a:p>
      </dgm:t>
    </dgm:pt>
    <dgm:pt modelId="{586E5006-5AF3-47B5-AA77-42144C55562D}" type="parTrans" cxnId="{63CA4674-809F-4E46-9C0E-3F11F29AA111}">
      <dgm:prSet/>
      <dgm:spPr/>
      <dgm:t>
        <a:bodyPr/>
        <a:lstStyle/>
        <a:p>
          <a:endParaRPr lang="en-US">
            <a:latin typeface="+mj-lt"/>
          </a:endParaRPr>
        </a:p>
      </dgm:t>
    </dgm:pt>
    <dgm:pt modelId="{9863DED0-F146-4FD8-B985-63F6904DDA88}" type="sibTrans" cxnId="{63CA4674-809F-4E46-9C0E-3F11F29AA111}">
      <dgm:prSet/>
      <dgm:spPr/>
      <dgm:t>
        <a:bodyPr/>
        <a:lstStyle/>
        <a:p>
          <a:endParaRPr lang="en-US">
            <a:latin typeface="+mj-lt"/>
          </a:endParaRPr>
        </a:p>
      </dgm:t>
    </dgm:pt>
    <dgm:pt modelId="{64A292FE-CD3D-4D00-A943-A9501BD52703}">
      <dgm:prSet custT="1"/>
      <dgm:spPr/>
      <dgm:t>
        <a:bodyPr/>
        <a:lstStyle/>
        <a:p>
          <a:pPr>
            <a:spcAft>
              <a:spcPts val="600"/>
            </a:spcAft>
          </a:pPr>
          <a:r>
            <a:rPr lang="en-US" sz="1300" b="0" i="0" dirty="0">
              <a:latin typeface="+mj-lt"/>
              <a:cs typeface="Calibri" panose="020F0502020204030204" pitchFamily="34" charset="0"/>
            </a:rPr>
            <a:t>Capital Expenditures</a:t>
          </a:r>
          <a:endParaRPr lang="en-US" sz="1300" dirty="0">
            <a:latin typeface="+mj-lt"/>
            <a:cs typeface="Calibri" panose="020F0502020204030204" pitchFamily="34" charset="0"/>
          </a:endParaRPr>
        </a:p>
      </dgm:t>
    </dgm:pt>
    <dgm:pt modelId="{E2F6230F-C8EF-468B-BBD1-744D4A7BF795}" type="parTrans" cxnId="{E85C2C99-81D8-4E42-9D36-C112B2A19F67}">
      <dgm:prSet/>
      <dgm:spPr/>
      <dgm:t>
        <a:bodyPr/>
        <a:lstStyle/>
        <a:p>
          <a:endParaRPr lang="en-US">
            <a:latin typeface="+mj-lt"/>
          </a:endParaRPr>
        </a:p>
      </dgm:t>
    </dgm:pt>
    <dgm:pt modelId="{C2D8F648-18D8-48FE-8D59-091F78670460}" type="sibTrans" cxnId="{E85C2C99-81D8-4E42-9D36-C112B2A19F67}">
      <dgm:prSet/>
      <dgm:spPr/>
      <dgm:t>
        <a:bodyPr/>
        <a:lstStyle/>
        <a:p>
          <a:endParaRPr lang="en-US">
            <a:latin typeface="+mj-lt"/>
          </a:endParaRPr>
        </a:p>
      </dgm:t>
    </dgm:pt>
    <dgm:pt modelId="{BAD03169-4AC2-46D8-915B-A8C532C2EC17}" type="pres">
      <dgm:prSet presAssocID="{7AD7F09C-8ECB-495E-8E75-B824AA9ED9D5}" presName="Name0" presStyleCnt="0">
        <dgm:presLayoutVars>
          <dgm:dir/>
          <dgm:animLvl val="lvl"/>
          <dgm:resizeHandles val="exact"/>
        </dgm:presLayoutVars>
      </dgm:prSet>
      <dgm:spPr/>
    </dgm:pt>
    <dgm:pt modelId="{6A21B654-400F-4274-8004-3CED159EE41C}" type="pres">
      <dgm:prSet presAssocID="{2DC8D8AB-DE32-4625-864B-6A0881B9B842}" presName="composite" presStyleCnt="0"/>
      <dgm:spPr/>
    </dgm:pt>
    <dgm:pt modelId="{F2CB09A8-84C7-43D4-BB48-C2B2EB002387}" type="pres">
      <dgm:prSet presAssocID="{2DC8D8AB-DE32-4625-864B-6A0881B9B842}" presName="parTx" presStyleLbl="alignNode1" presStyleIdx="0" presStyleCnt="2">
        <dgm:presLayoutVars>
          <dgm:chMax val="0"/>
          <dgm:chPref val="0"/>
          <dgm:bulletEnabled val="1"/>
        </dgm:presLayoutVars>
      </dgm:prSet>
      <dgm:spPr/>
    </dgm:pt>
    <dgm:pt modelId="{40088268-9288-493F-BDAC-F8DD0A2472BA}" type="pres">
      <dgm:prSet presAssocID="{2DC8D8AB-DE32-4625-864B-6A0881B9B842}" presName="desTx" presStyleLbl="alignAccFollowNode1" presStyleIdx="0" presStyleCnt="2" custScaleY="100237">
        <dgm:presLayoutVars>
          <dgm:bulletEnabled val="1"/>
        </dgm:presLayoutVars>
      </dgm:prSet>
      <dgm:spPr/>
    </dgm:pt>
    <dgm:pt modelId="{490CB2C5-9C4D-4747-9467-1591436018AA}" type="pres">
      <dgm:prSet presAssocID="{03135DF2-DC77-4BC7-966B-668F17450869}" presName="space" presStyleCnt="0"/>
      <dgm:spPr/>
    </dgm:pt>
    <dgm:pt modelId="{DDDA4D03-9D59-4ABE-9C61-9C6C81EA53A6}" type="pres">
      <dgm:prSet presAssocID="{11D9A37D-4181-4F6C-A284-D738A2415F98}" presName="composite" presStyleCnt="0"/>
      <dgm:spPr/>
    </dgm:pt>
    <dgm:pt modelId="{61D1D3E2-633F-4556-ACCC-D2CE6796C615}" type="pres">
      <dgm:prSet presAssocID="{11D9A37D-4181-4F6C-A284-D738A2415F98}" presName="parTx" presStyleLbl="alignNode1" presStyleIdx="1" presStyleCnt="2">
        <dgm:presLayoutVars>
          <dgm:chMax val="0"/>
          <dgm:chPref val="0"/>
          <dgm:bulletEnabled val="1"/>
        </dgm:presLayoutVars>
      </dgm:prSet>
      <dgm:spPr/>
    </dgm:pt>
    <dgm:pt modelId="{0F0DA1D1-EEDC-46B3-8086-BDD6199A8E38}" type="pres">
      <dgm:prSet presAssocID="{11D9A37D-4181-4F6C-A284-D738A2415F98}" presName="desTx" presStyleLbl="alignAccFollowNode1" presStyleIdx="1" presStyleCnt="2" custScaleY="100000">
        <dgm:presLayoutVars>
          <dgm:bulletEnabled val="1"/>
        </dgm:presLayoutVars>
      </dgm:prSet>
      <dgm:spPr/>
    </dgm:pt>
  </dgm:ptLst>
  <dgm:cxnLst>
    <dgm:cxn modelId="{F2846503-999F-4166-B577-B7318C42DB6B}" type="presOf" srcId="{3EA06457-506D-44DC-AD34-BC398D676F05}" destId="{0F0DA1D1-EEDC-46B3-8086-BDD6199A8E38}" srcOrd="0" destOrd="1" presId="urn:microsoft.com/office/officeart/2005/8/layout/hList1"/>
    <dgm:cxn modelId="{85763D08-2134-447D-B4C8-784E26F5FF4D}" srcId="{11D9A37D-4181-4F6C-A284-D738A2415F98}" destId="{1FA424AD-8F23-4A66-AC55-52BC793DC93B}" srcOrd="4" destOrd="0" parTransId="{8EF4035E-E64A-43B0-A19B-F466AF1F1592}" sibTransId="{1024C2E6-DB6C-42BE-824F-BDD553E44276}"/>
    <dgm:cxn modelId="{252AE311-07DB-47D8-9CE4-B2C06C5049D1}" type="presOf" srcId="{1FA424AD-8F23-4A66-AC55-52BC793DC93B}" destId="{0F0DA1D1-EEDC-46B3-8086-BDD6199A8E38}" srcOrd="0" destOrd="4" presId="urn:microsoft.com/office/officeart/2005/8/layout/hList1"/>
    <dgm:cxn modelId="{DCEC3D1E-8E59-4C48-9704-05079133D0B0}" type="presOf" srcId="{4C1ADB54-B917-429C-BC22-591564436211}" destId="{40088268-9288-493F-BDAC-F8DD0A2472BA}" srcOrd="0" destOrd="1" presId="urn:microsoft.com/office/officeart/2005/8/layout/hList1"/>
    <dgm:cxn modelId="{2014FC1E-373C-4A4D-836B-8315FCF1584B}" srcId="{11D9A37D-4181-4F6C-A284-D738A2415F98}" destId="{54974543-9BCF-4FC5-BF41-060421E31C06}" srcOrd="5" destOrd="0" parTransId="{C4C1016F-3A5B-4D1C-9344-07A367F8E358}" sibTransId="{85495A9B-9D7C-4237-9D8A-D3B775BED06C}"/>
    <dgm:cxn modelId="{1E8B3321-A229-4CFE-BE1B-8D6289513607}" srcId="{11D9A37D-4181-4F6C-A284-D738A2415F98}" destId="{FAA8D17A-EDFA-4A77-92AE-BCC2FA0EA783}" srcOrd="6" destOrd="0" parTransId="{5AB127DA-6A9D-44E9-A30B-10F0124EACE3}" sibTransId="{8547FFA8-E637-4ABD-90A7-0F0ABE1375C9}"/>
    <dgm:cxn modelId="{866A1838-2AAB-41A9-87F2-1AADD9E52762}" srcId="{11D9A37D-4181-4F6C-A284-D738A2415F98}" destId="{3EA06457-506D-44DC-AD34-BC398D676F05}" srcOrd="1" destOrd="0" parTransId="{E0D5B276-8424-4578-8E6C-5E1307CB6C42}" sibTransId="{1EF96305-095E-4901-AAF0-6737C24B3871}"/>
    <dgm:cxn modelId="{B8BA8643-44A4-4ACA-871E-09FF1E1FE7CC}" type="presOf" srcId="{64A292FE-CD3D-4D00-A943-A9501BD52703}" destId="{0F0DA1D1-EEDC-46B3-8086-BDD6199A8E38}" srcOrd="0" destOrd="0" presId="urn:microsoft.com/office/officeart/2005/8/layout/hList1"/>
    <dgm:cxn modelId="{FFC0AE43-5C72-43C8-AEDE-1EC8276377E2}" type="presOf" srcId="{54974543-9BCF-4FC5-BF41-060421E31C06}" destId="{0F0DA1D1-EEDC-46B3-8086-BDD6199A8E38}" srcOrd="0" destOrd="5" presId="urn:microsoft.com/office/officeart/2005/8/layout/hList1"/>
    <dgm:cxn modelId="{6AD40866-4200-4946-8C18-6E337B0E9005}" type="presOf" srcId="{0992172F-B07D-4060-BEED-06D35CBA46F5}" destId="{40088268-9288-493F-BDAC-F8DD0A2472BA}" srcOrd="0" destOrd="2" presId="urn:microsoft.com/office/officeart/2005/8/layout/hList1"/>
    <dgm:cxn modelId="{6C875A4D-C40A-48EA-8EFE-F4A4253AF47C}" type="presOf" srcId="{FAA8D17A-EDFA-4A77-92AE-BCC2FA0EA783}" destId="{0F0DA1D1-EEDC-46B3-8086-BDD6199A8E38}" srcOrd="0" destOrd="6" presId="urn:microsoft.com/office/officeart/2005/8/layout/hList1"/>
    <dgm:cxn modelId="{46772E51-2628-497E-B477-4A131E46CD90}" srcId="{2DC8D8AB-DE32-4625-864B-6A0881B9B842}" destId="{4C1ADB54-B917-429C-BC22-591564436211}" srcOrd="1" destOrd="0" parTransId="{309D1869-289C-4058-8F49-6CC2CF5A2E7C}" sibTransId="{3157F5A3-DA99-4660-8437-8615068ABEE2}"/>
    <dgm:cxn modelId="{37A24352-CC45-40E7-9CB2-85F5CC8432E5}" type="presOf" srcId="{7AD7F09C-8ECB-495E-8E75-B824AA9ED9D5}" destId="{BAD03169-4AC2-46D8-915B-A8C532C2EC17}" srcOrd="0" destOrd="0" presId="urn:microsoft.com/office/officeart/2005/8/layout/hList1"/>
    <dgm:cxn modelId="{63CA4674-809F-4E46-9C0E-3F11F29AA111}" srcId="{2DC8D8AB-DE32-4625-864B-6A0881B9B842}" destId="{6E777121-1775-4B65-B3BE-AE7F0E8F5257}" srcOrd="0" destOrd="0" parTransId="{586E5006-5AF3-47B5-AA77-42144C55562D}" sibTransId="{9863DED0-F146-4FD8-B985-63F6904DDA88}"/>
    <dgm:cxn modelId="{961E2F76-60F1-4A78-8EB8-FB60EBB96771}" srcId="{7AD7F09C-8ECB-495E-8E75-B824AA9ED9D5}" destId="{11D9A37D-4181-4F6C-A284-D738A2415F98}" srcOrd="1" destOrd="0" parTransId="{4B833C8A-E784-431F-85D6-52E64B4394A9}" sibTransId="{E289D92F-ACDD-4E6F-8EDA-7B4F561B0519}"/>
    <dgm:cxn modelId="{F1C97981-9193-4A5B-A40C-D4D18C149243}" type="presOf" srcId="{EA5537EE-4B69-4F01-B8CB-114F578C892E}" destId="{0F0DA1D1-EEDC-46B3-8086-BDD6199A8E38}" srcOrd="0" destOrd="3" presId="urn:microsoft.com/office/officeart/2005/8/layout/hList1"/>
    <dgm:cxn modelId="{05B24A96-DD2F-4D79-BBFB-AB2ADC6B8D8C}" srcId="{11D9A37D-4181-4F6C-A284-D738A2415F98}" destId="{5584C18C-1FF7-4BB0-9E48-31994BF9BBE4}" srcOrd="2" destOrd="0" parTransId="{6D042B8D-30EC-43B2-BBEB-7C09AC1C0860}" sibTransId="{2C414D78-CFC7-4249-8E75-136E96BEF4E3}"/>
    <dgm:cxn modelId="{9D8DC298-D956-40FA-89E4-F458E71C4AB0}" type="presOf" srcId="{6E777121-1775-4B65-B3BE-AE7F0E8F5257}" destId="{40088268-9288-493F-BDAC-F8DD0A2472BA}" srcOrd="0" destOrd="0" presId="urn:microsoft.com/office/officeart/2005/8/layout/hList1"/>
    <dgm:cxn modelId="{E85C2C99-81D8-4E42-9D36-C112B2A19F67}" srcId="{11D9A37D-4181-4F6C-A284-D738A2415F98}" destId="{64A292FE-CD3D-4D00-A943-A9501BD52703}" srcOrd="0" destOrd="0" parTransId="{E2F6230F-C8EF-468B-BBD1-744D4A7BF795}" sibTransId="{C2D8F648-18D8-48FE-8D59-091F78670460}"/>
    <dgm:cxn modelId="{5BD748A0-8EF3-4B3C-9039-643EA1EC46F8}" type="presOf" srcId="{7D2EA80C-59D5-4A2A-913E-9D111B882435}" destId="{40088268-9288-493F-BDAC-F8DD0A2472BA}" srcOrd="0" destOrd="3" presId="urn:microsoft.com/office/officeart/2005/8/layout/hList1"/>
    <dgm:cxn modelId="{F945EDB0-D021-42E0-8142-0A404B32219D}" type="presOf" srcId="{5584C18C-1FF7-4BB0-9E48-31994BF9BBE4}" destId="{0F0DA1D1-EEDC-46B3-8086-BDD6199A8E38}" srcOrd="0" destOrd="2" presId="urn:microsoft.com/office/officeart/2005/8/layout/hList1"/>
    <dgm:cxn modelId="{FB95B7BC-8973-4F15-8AAC-8A4D67DEAFF4}" srcId="{7AD7F09C-8ECB-495E-8E75-B824AA9ED9D5}" destId="{2DC8D8AB-DE32-4625-864B-6A0881B9B842}" srcOrd="0" destOrd="0" parTransId="{2DD0A144-B791-4682-B645-A42DDAFFCC94}" sibTransId="{03135DF2-DC77-4BC7-966B-668F17450869}"/>
    <dgm:cxn modelId="{35E21FE4-5B0C-428C-AF28-0D71759EFC6B}" type="presOf" srcId="{2DC8D8AB-DE32-4625-864B-6A0881B9B842}" destId="{F2CB09A8-84C7-43D4-BB48-C2B2EB002387}" srcOrd="0" destOrd="0" presId="urn:microsoft.com/office/officeart/2005/8/layout/hList1"/>
    <dgm:cxn modelId="{DB92DCE4-6DE1-45EA-BE74-8169BCF8DB9A}" srcId="{11D9A37D-4181-4F6C-A284-D738A2415F98}" destId="{EA5537EE-4B69-4F01-B8CB-114F578C892E}" srcOrd="3" destOrd="0" parTransId="{07D113F6-F7F3-4131-9FF7-F6733BDDD514}" sibTransId="{1C017EA4-7EC6-40FB-ADE0-45959D1F4FF6}"/>
    <dgm:cxn modelId="{A1DF8AF6-7382-4FF4-94C4-EF7F36554045}" srcId="{2DC8D8AB-DE32-4625-864B-6A0881B9B842}" destId="{0992172F-B07D-4060-BEED-06D35CBA46F5}" srcOrd="2" destOrd="0" parTransId="{99484836-C01C-4527-9B42-91A1213EF55B}" sibTransId="{A688F921-A27C-4166-B7F7-872DF22E4815}"/>
    <dgm:cxn modelId="{DFF2B5F6-C690-4275-977A-2C0A4300D99F}" type="presOf" srcId="{11D9A37D-4181-4F6C-A284-D738A2415F98}" destId="{61D1D3E2-633F-4556-ACCC-D2CE6796C615}" srcOrd="0" destOrd="0" presId="urn:microsoft.com/office/officeart/2005/8/layout/hList1"/>
    <dgm:cxn modelId="{B8BFC0FB-4B28-4E4A-AE77-D9488327E5AB}" srcId="{2DC8D8AB-DE32-4625-864B-6A0881B9B842}" destId="{7D2EA80C-59D5-4A2A-913E-9D111B882435}" srcOrd="3" destOrd="0" parTransId="{93E19FB0-45B8-4087-B9AA-919905F5CA99}" sibTransId="{92BB4FC8-F032-4913-AB13-7452C0C77E82}"/>
    <dgm:cxn modelId="{F1184F76-172F-48C1-BF9B-8C664B556000}" type="presParOf" srcId="{BAD03169-4AC2-46D8-915B-A8C532C2EC17}" destId="{6A21B654-400F-4274-8004-3CED159EE41C}" srcOrd="0" destOrd="0" presId="urn:microsoft.com/office/officeart/2005/8/layout/hList1"/>
    <dgm:cxn modelId="{60ECF629-2A33-4DFB-A074-81B8CD4D9774}" type="presParOf" srcId="{6A21B654-400F-4274-8004-3CED159EE41C}" destId="{F2CB09A8-84C7-43D4-BB48-C2B2EB002387}" srcOrd="0" destOrd="0" presId="urn:microsoft.com/office/officeart/2005/8/layout/hList1"/>
    <dgm:cxn modelId="{6ECEB29D-61E2-47D1-8E7F-E230F7DE3965}" type="presParOf" srcId="{6A21B654-400F-4274-8004-3CED159EE41C}" destId="{40088268-9288-493F-BDAC-F8DD0A2472BA}" srcOrd="1" destOrd="0" presId="urn:microsoft.com/office/officeart/2005/8/layout/hList1"/>
    <dgm:cxn modelId="{A97977C5-FC76-495C-AF80-62058AD6E165}" type="presParOf" srcId="{BAD03169-4AC2-46D8-915B-A8C532C2EC17}" destId="{490CB2C5-9C4D-4747-9467-1591436018AA}" srcOrd="1" destOrd="0" presId="urn:microsoft.com/office/officeart/2005/8/layout/hList1"/>
    <dgm:cxn modelId="{83BD395D-9EB0-40DB-BE46-98B8EB353FB9}" type="presParOf" srcId="{BAD03169-4AC2-46D8-915B-A8C532C2EC17}" destId="{DDDA4D03-9D59-4ABE-9C61-9C6C81EA53A6}" srcOrd="2" destOrd="0" presId="urn:microsoft.com/office/officeart/2005/8/layout/hList1"/>
    <dgm:cxn modelId="{3FB16839-6B14-492E-8523-936A4EE5CF69}" type="presParOf" srcId="{DDDA4D03-9D59-4ABE-9C61-9C6C81EA53A6}" destId="{61D1D3E2-633F-4556-ACCC-D2CE6796C615}" srcOrd="0" destOrd="0" presId="urn:microsoft.com/office/officeart/2005/8/layout/hList1"/>
    <dgm:cxn modelId="{6A9439E2-D468-4129-8E1E-710D3D151495}" type="presParOf" srcId="{DDDA4D03-9D59-4ABE-9C61-9C6C81EA53A6}" destId="{0F0DA1D1-EEDC-46B3-8086-BDD6199A8E3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6CCE45-1ADC-4F80-9FE3-5C6EA1C2C606}" type="doc">
      <dgm:prSet loTypeId="urn:microsoft.com/office/officeart/2009/3/layout/StepUpProcess" loCatId="process" qsTypeId="urn:microsoft.com/office/officeart/2005/8/quickstyle/simple3" qsCatId="simple" csTypeId="urn:microsoft.com/office/officeart/2005/8/colors/accent2_2" csCatId="accent2" phldr="1"/>
      <dgm:spPr/>
      <dgm:t>
        <a:bodyPr/>
        <a:lstStyle/>
        <a:p>
          <a:endParaRPr lang="en-US"/>
        </a:p>
      </dgm:t>
    </dgm:pt>
    <dgm:pt modelId="{6A4DB79B-74C8-494A-9A38-A9C2C2A9A724}">
      <dgm:prSet custT="1"/>
      <dgm:spPr/>
      <dgm:t>
        <a:bodyPr/>
        <a:lstStyle/>
        <a:p>
          <a:r>
            <a:rPr lang="en-US" sz="1050">
              <a:latin typeface="+mj-lt"/>
              <a:cs typeface="Calibri" panose="020F0502020204030204" pitchFamily="34" charset="0"/>
            </a:rPr>
            <a:t>Data Gathering</a:t>
          </a:r>
        </a:p>
      </dgm:t>
    </dgm:pt>
    <dgm:pt modelId="{DAF40DAE-BAC9-40B4-ACF6-F7ADEA847A1A}" type="parTrans" cxnId="{EB855265-AAFF-4E30-859E-7DC220F45D8A}">
      <dgm:prSet/>
      <dgm:spPr/>
      <dgm:t>
        <a:bodyPr/>
        <a:lstStyle/>
        <a:p>
          <a:endParaRPr lang="en-US">
            <a:latin typeface="+mj-lt"/>
          </a:endParaRPr>
        </a:p>
      </dgm:t>
    </dgm:pt>
    <dgm:pt modelId="{3B25671D-F6DA-42A2-9A76-99D02EEFF29E}" type="sibTrans" cxnId="{EB855265-AAFF-4E30-859E-7DC220F45D8A}">
      <dgm:prSet/>
      <dgm:spPr/>
      <dgm:t>
        <a:bodyPr/>
        <a:lstStyle/>
        <a:p>
          <a:endParaRPr lang="en-US">
            <a:latin typeface="+mj-lt"/>
          </a:endParaRPr>
        </a:p>
      </dgm:t>
    </dgm:pt>
    <dgm:pt modelId="{BDD384A5-EFC3-4B50-852C-3B5C090F7DE4}">
      <dgm:prSet custT="1"/>
      <dgm:spPr/>
      <dgm:t>
        <a:bodyPr/>
        <a:lstStyle/>
        <a:p>
          <a:r>
            <a:rPr lang="en-US" sz="1050">
              <a:latin typeface="+mj-lt"/>
              <a:cs typeface="Calibri" panose="020F0502020204030204" pitchFamily="34" charset="0"/>
            </a:rPr>
            <a:t>Reconciliation</a:t>
          </a:r>
        </a:p>
      </dgm:t>
    </dgm:pt>
    <dgm:pt modelId="{7B8B040F-76CF-4A58-878E-64A8034BA1EF}" type="parTrans" cxnId="{92BB6D45-610C-498C-BD37-5B879A457910}">
      <dgm:prSet/>
      <dgm:spPr/>
      <dgm:t>
        <a:bodyPr/>
        <a:lstStyle/>
        <a:p>
          <a:endParaRPr lang="en-US">
            <a:latin typeface="+mj-lt"/>
          </a:endParaRPr>
        </a:p>
      </dgm:t>
    </dgm:pt>
    <dgm:pt modelId="{43BCBAE3-30ED-4111-9930-CAA5D3A91C9D}" type="sibTrans" cxnId="{92BB6D45-610C-498C-BD37-5B879A457910}">
      <dgm:prSet/>
      <dgm:spPr/>
      <dgm:t>
        <a:bodyPr/>
        <a:lstStyle/>
        <a:p>
          <a:endParaRPr lang="en-US">
            <a:latin typeface="+mj-lt"/>
          </a:endParaRPr>
        </a:p>
      </dgm:t>
    </dgm:pt>
    <dgm:pt modelId="{215C8997-4C8B-4A89-BBD5-6F0BA7E92042}">
      <dgm:prSet custT="1"/>
      <dgm:spPr/>
      <dgm:t>
        <a:bodyPr/>
        <a:lstStyle/>
        <a:p>
          <a:r>
            <a:rPr lang="en-US" sz="1050">
              <a:latin typeface="+mj-lt"/>
              <a:cs typeface="Calibri" panose="020F0502020204030204" pitchFamily="34" charset="0"/>
            </a:rPr>
            <a:t>Direct Cost Bases Review</a:t>
          </a:r>
        </a:p>
      </dgm:t>
    </dgm:pt>
    <dgm:pt modelId="{DE935809-CB71-4C92-BBD8-9955B0562C88}" type="parTrans" cxnId="{6E5A2469-3473-448E-8C04-4C149C341794}">
      <dgm:prSet/>
      <dgm:spPr/>
      <dgm:t>
        <a:bodyPr/>
        <a:lstStyle/>
        <a:p>
          <a:endParaRPr lang="en-US">
            <a:latin typeface="+mj-lt"/>
          </a:endParaRPr>
        </a:p>
      </dgm:t>
    </dgm:pt>
    <dgm:pt modelId="{B864F000-B3CF-4ECF-84DC-1B4797687443}" type="sibTrans" cxnId="{6E5A2469-3473-448E-8C04-4C149C341794}">
      <dgm:prSet/>
      <dgm:spPr/>
      <dgm:t>
        <a:bodyPr/>
        <a:lstStyle/>
        <a:p>
          <a:endParaRPr lang="en-US">
            <a:latin typeface="+mj-lt"/>
          </a:endParaRPr>
        </a:p>
      </dgm:t>
    </dgm:pt>
    <dgm:pt modelId="{446CCEBB-7A15-4E84-9433-6B7B2FF76F6D}">
      <dgm:prSet custT="1"/>
      <dgm:spPr/>
      <dgm:t>
        <a:bodyPr/>
        <a:lstStyle/>
        <a:p>
          <a:r>
            <a:rPr lang="en-US" sz="1050" b="0" dirty="0">
              <a:latin typeface="+mj-lt"/>
              <a:cs typeface="Calibri" panose="020F0502020204030204" pitchFamily="34" charset="0"/>
            </a:rPr>
            <a:t>Development of Indirect Pools</a:t>
          </a:r>
        </a:p>
      </dgm:t>
    </dgm:pt>
    <dgm:pt modelId="{95D0957C-C793-4162-A4A1-17DD9C21F08E}" type="parTrans" cxnId="{EAF97B3A-2D76-434E-8625-ED9C49F34CC2}">
      <dgm:prSet/>
      <dgm:spPr/>
      <dgm:t>
        <a:bodyPr/>
        <a:lstStyle/>
        <a:p>
          <a:endParaRPr lang="en-US">
            <a:latin typeface="+mj-lt"/>
          </a:endParaRPr>
        </a:p>
      </dgm:t>
    </dgm:pt>
    <dgm:pt modelId="{1C0A2DCA-001A-4FE5-BF35-4A6D8F74694D}" type="sibTrans" cxnId="{EAF97B3A-2D76-434E-8625-ED9C49F34CC2}">
      <dgm:prSet/>
      <dgm:spPr/>
      <dgm:t>
        <a:bodyPr/>
        <a:lstStyle/>
        <a:p>
          <a:endParaRPr lang="en-US">
            <a:latin typeface="+mj-lt"/>
          </a:endParaRPr>
        </a:p>
      </dgm:t>
    </dgm:pt>
    <dgm:pt modelId="{C4673F39-6156-4886-B20C-0154E54032B2}">
      <dgm:prSet custT="1"/>
      <dgm:spPr/>
      <dgm:t>
        <a:bodyPr/>
        <a:lstStyle/>
        <a:p>
          <a:r>
            <a:rPr lang="en-US" sz="1050" b="0" dirty="0">
              <a:latin typeface="+mj-lt"/>
              <a:cs typeface="Calibri" panose="020F0502020204030204" pitchFamily="34" charset="0"/>
            </a:rPr>
            <a:t>Proposal Submission</a:t>
          </a:r>
        </a:p>
      </dgm:t>
    </dgm:pt>
    <dgm:pt modelId="{6A9C775C-85B8-48E2-A38E-6AC56407A8FB}" type="parTrans" cxnId="{926820E8-C22C-403E-8CED-CCDF7F2542A8}">
      <dgm:prSet/>
      <dgm:spPr/>
      <dgm:t>
        <a:bodyPr/>
        <a:lstStyle/>
        <a:p>
          <a:endParaRPr lang="en-US">
            <a:latin typeface="+mj-lt"/>
          </a:endParaRPr>
        </a:p>
      </dgm:t>
    </dgm:pt>
    <dgm:pt modelId="{04728487-DEE6-4554-B664-D4C17F8CF8F3}" type="sibTrans" cxnId="{926820E8-C22C-403E-8CED-CCDF7F2542A8}">
      <dgm:prSet/>
      <dgm:spPr/>
      <dgm:t>
        <a:bodyPr/>
        <a:lstStyle/>
        <a:p>
          <a:endParaRPr lang="en-US">
            <a:latin typeface="+mj-lt"/>
          </a:endParaRPr>
        </a:p>
      </dgm:t>
    </dgm:pt>
    <dgm:pt modelId="{6512D370-DCF5-454C-9750-F7F46B64E0B9}" type="pres">
      <dgm:prSet presAssocID="{3B6CCE45-1ADC-4F80-9FE3-5C6EA1C2C606}" presName="rootnode" presStyleCnt="0">
        <dgm:presLayoutVars>
          <dgm:chMax/>
          <dgm:chPref/>
          <dgm:dir/>
          <dgm:animLvl val="lvl"/>
        </dgm:presLayoutVars>
      </dgm:prSet>
      <dgm:spPr/>
    </dgm:pt>
    <dgm:pt modelId="{0E807E94-7D0C-479A-B1A7-66E386306956}" type="pres">
      <dgm:prSet presAssocID="{6A4DB79B-74C8-494A-9A38-A9C2C2A9A724}" presName="composite" presStyleCnt="0"/>
      <dgm:spPr/>
    </dgm:pt>
    <dgm:pt modelId="{D915B861-237C-46C6-BBE1-412E6078665F}" type="pres">
      <dgm:prSet presAssocID="{6A4DB79B-74C8-494A-9A38-A9C2C2A9A724}" presName="LShape" presStyleLbl="alignNode1" presStyleIdx="0" presStyleCnt="9"/>
      <dgm:spPr/>
    </dgm:pt>
    <dgm:pt modelId="{A4A6CC1E-D665-482F-A638-6C804DEE7354}" type="pres">
      <dgm:prSet presAssocID="{6A4DB79B-74C8-494A-9A38-A9C2C2A9A724}" presName="ParentText" presStyleLbl="revTx" presStyleIdx="0" presStyleCnt="5">
        <dgm:presLayoutVars>
          <dgm:chMax val="0"/>
          <dgm:chPref val="0"/>
          <dgm:bulletEnabled val="1"/>
        </dgm:presLayoutVars>
      </dgm:prSet>
      <dgm:spPr/>
    </dgm:pt>
    <dgm:pt modelId="{48AEAB8D-6A3B-42F0-8313-6C12EC8F66F3}" type="pres">
      <dgm:prSet presAssocID="{6A4DB79B-74C8-494A-9A38-A9C2C2A9A724}" presName="Triangle" presStyleLbl="alignNode1" presStyleIdx="1" presStyleCnt="9"/>
      <dgm:spPr/>
    </dgm:pt>
    <dgm:pt modelId="{B7F9AEFD-E0AB-4AD0-8D34-B22C6FD2F5E5}" type="pres">
      <dgm:prSet presAssocID="{3B25671D-F6DA-42A2-9A76-99D02EEFF29E}" presName="sibTrans" presStyleCnt="0"/>
      <dgm:spPr/>
    </dgm:pt>
    <dgm:pt modelId="{90233F42-F08F-40E5-871E-311A5EFE21DD}" type="pres">
      <dgm:prSet presAssocID="{3B25671D-F6DA-42A2-9A76-99D02EEFF29E}" presName="space" presStyleCnt="0"/>
      <dgm:spPr/>
    </dgm:pt>
    <dgm:pt modelId="{00AD9DB7-209B-4C1D-976B-BDC03FEA9C41}" type="pres">
      <dgm:prSet presAssocID="{BDD384A5-EFC3-4B50-852C-3B5C090F7DE4}" presName="composite" presStyleCnt="0"/>
      <dgm:spPr/>
    </dgm:pt>
    <dgm:pt modelId="{8AE32D66-5AB1-44BA-9226-A9CF20CD9FA1}" type="pres">
      <dgm:prSet presAssocID="{BDD384A5-EFC3-4B50-852C-3B5C090F7DE4}" presName="LShape" presStyleLbl="alignNode1" presStyleIdx="2" presStyleCnt="9"/>
      <dgm:spPr/>
    </dgm:pt>
    <dgm:pt modelId="{6D3B3614-1CAD-4F25-9E7C-98B62C1836B5}" type="pres">
      <dgm:prSet presAssocID="{BDD384A5-EFC3-4B50-852C-3B5C090F7DE4}" presName="ParentText" presStyleLbl="revTx" presStyleIdx="1" presStyleCnt="5">
        <dgm:presLayoutVars>
          <dgm:chMax val="0"/>
          <dgm:chPref val="0"/>
          <dgm:bulletEnabled val="1"/>
        </dgm:presLayoutVars>
      </dgm:prSet>
      <dgm:spPr/>
    </dgm:pt>
    <dgm:pt modelId="{33502BAB-2FD1-45C5-BCA3-8444F2C42AFE}" type="pres">
      <dgm:prSet presAssocID="{BDD384A5-EFC3-4B50-852C-3B5C090F7DE4}" presName="Triangle" presStyleLbl="alignNode1" presStyleIdx="3" presStyleCnt="9"/>
      <dgm:spPr/>
    </dgm:pt>
    <dgm:pt modelId="{74EF5909-AEBB-4C3F-8DFC-DACE88E7408F}" type="pres">
      <dgm:prSet presAssocID="{43BCBAE3-30ED-4111-9930-CAA5D3A91C9D}" presName="sibTrans" presStyleCnt="0"/>
      <dgm:spPr/>
    </dgm:pt>
    <dgm:pt modelId="{B06F6E94-63E8-4A1B-AA6F-1F8336F3F2D0}" type="pres">
      <dgm:prSet presAssocID="{43BCBAE3-30ED-4111-9930-CAA5D3A91C9D}" presName="space" presStyleCnt="0"/>
      <dgm:spPr/>
    </dgm:pt>
    <dgm:pt modelId="{398F0116-6D30-49D5-9843-7D5A6801C9C4}" type="pres">
      <dgm:prSet presAssocID="{215C8997-4C8B-4A89-BBD5-6F0BA7E92042}" presName="composite" presStyleCnt="0"/>
      <dgm:spPr/>
    </dgm:pt>
    <dgm:pt modelId="{767988D3-8F1B-4496-857B-68DAF29B4B8F}" type="pres">
      <dgm:prSet presAssocID="{215C8997-4C8B-4A89-BBD5-6F0BA7E92042}" presName="LShape" presStyleLbl="alignNode1" presStyleIdx="4" presStyleCnt="9"/>
      <dgm:spPr/>
    </dgm:pt>
    <dgm:pt modelId="{FBC68DC5-B63F-4D2F-ACF2-1AB0A604E746}" type="pres">
      <dgm:prSet presAssocID="{215C8997-4C8B-4A89-BBD5-6F0BA7E92042}" presName="ParentText" presStyleLbl="revTx" presStyleIdx="2" presStyleCnt="5">
        <dgm:presLayoutVars>
          <dgm:chMax val="0"/>
          <dgm:chPref val="0"/>
          <dgm:bulletEnabled val="1"/>
        </dgm:presLayoutVars>
      </dgm:prSet>
      <dgm:spPr/>
    </dgm:pt>
    <dgm:pt modelId="{AF7009D3-85B5-4CE8-AA41-DE78D0123E04}" type="pres">
      <dgm:prSet presAssocID="{215C8997-4C8B-4A89-BBD5-6F0BA7E92042}" presName="Triangle" presStyleLbl="alignNode1" presStyleIdx="5" presStyleCnt="9"/>
      <dgm:spPr/>
    </dgm:pt>
    <dgm:pt modelId="{91B6384A-DB9C-4849-A29D-489CE4763DCA}" type="pres">
      <dgm:prSet presAssocID="{B864F000-B3CF-4ECF-84DC-1B4797687443}" presName="sibTrans" presStyleCnt="0"/>
      <dgm:spPr/>
    </dgm:pt>
    <dgm:pt modelId="{22BB5D6F-0662-4733-8BD2-A1D4DD2FD835}" type="pres">
      <dgm:prSet presAssocID="{B864F000-B3CF-4ECF-84DC-1B4797687443}" presName="space" presStyleCnt="0"/>
      <dgm:spPr/>
    </dgm:pt>
    <dgm:pt modelId="{432F62A8-1004-4A72-AC32-14A6F059BEDA}" type="pres">
      <dgm:prSet presAssocID="{446CCEBB-7A15-4E84-9433-6B7B2FF76F6D}" presName="composite" presStyleCnt="0"/>
      <dgm:spPr/>
    </dgm:pt>
    <dgm:pt modelId="{4FB9C5A0-8C47-4645-AA74-BD12F6363AE9}" type="pres">
      <dgm:prSet presAssocID="{446CCEBB-7A15-4E84-9433-6B7B2FF76F6D}" presName="LShape" presStyleLbl="alignNode1" presStyleIdx="6" presStyleCnt="9"/>
      <dgm:spPr/>
    </dgm:pt>
    <dgm:pt modelId="{4C3A58DC-9B0A-47BD-A265-0349B4DFC1CB}" type="pres">
      <dgm:prSet presAssocID="{446CCEBB-7A15-4E84-9433-6B7B2FF76F6D}" presName="ParentText" presStyleLbl="revTx" presStyleIdx="3" presStyleCnt="5">
        <dgm:presLayoutVars>
          <dgm:chMax val="0"/>
          <dgm:chPref val="0"/>
          <dgm:bulletEnabled val="1"/>
        </dgm:presLayoutVars>
      </dgm:prSet>
      <dgm:spPr/>
    </dgm:pt>
    <dgm:pt modelId="{0532B89F-FA0C-4E95-AB23-5570B44C88B8}" type="pres">
      <dgm:prSet presAssocID="{446CCEBB-7A15-4E84-9433-6B7B2FF76F6D}" presName="Triangle" presStyleLbl="alignNode1" presStyleIdx="7" presStyleCnt="9"/>
      <dgm:spPr/>
    </dgm:pt>
    <dgm:pt modelId="{E4CD589D-BD96-4683-86FC-DBEBB152B9D4}" type="pres">
      <dgm:prSet presAssocID="{1C0A2DCA-001A-4FE5-BF35-4A6D8F74694D}" presName="sibTrans" presStyleCnt="0"/>
      <dgm:spPr/>
    </dgm:pt>
    <dgm:pt modelId="{A94BF211-B672-4E99-9892-9D5542889AC4}" type="pres">
      <dgm:prSet presAssocID="{1C0A2DCA-001A-4FE5-BF35-4A6D8F74694D}" presName="space" presStyleCnt="0"/>
      <dgm:spPr/>
    </dgm:pt>
    <dgm:pt modelId="{4F366B95-844A-4318-8370-37779F8465C8}" type="pres">
      <dgm:prSet presAssocID="{C4673F39-6156-4886-B20C-0154E54032B2}" presName="composite" presStyleCnt="0"/>
      <dgm:spPr/>
    </dgm:pt>
    <dgm:pt modelId="{0292E008-C794-426E-B02F-AB39A84731AF}" type="pres">
      <dgm:prSet presAssocID="{C4673F39-6156-4886-B20C-0154E54032B2}" presName="LShape" presStyleLbl="alignNode1" presStyleIdx="8" presStyleCnt="9"/>
      <dgm:spPr/>
    </dgm:pt>
    <dgm:pt modelId="{799B406A-7A03-46E0-9D58-6B6FF3BD80AE}" type="pres">
      <dgm:prSet presAssocID="{C4673F39-6156-4886-B20C-0154E54032B2}" presName="ParentText" presStyleLbl="revTx" presStyleIdx="4" presStyleCnt="5">
        <dgm:presLayoutVars>
          <dgm:chMax val="0"/>
          <dgm:chPref val="0"/>
          <dgm:bulletEnabled val="1"/>
        </dgm:presLayoutVars>
      </dgm:prSet>
      <dgm:spPr/>
    </dgm:pt>
  </dgm:ptLst>
  <dgm:cxnLst>
    <dgm:cxn modelId="{EF8CF607-69C0-4828-BE70-E6214C7313DA}" type="presOf" srcId="{446CCEBB-7A15-4E84-9433-6B7B2FF76F6D}" destId="{4C3A58DC-9B0A-47BD-A265-0349B4DFC1CB}" srcOrd="0" destOrd="0" presId="urn:microsoft.com/office/officeart/2009/3/layout/StepUpProcess"/>
    <dgm:cxn modelId="{3532E317-D892-4A3A-810F-F78990F32D29}" type="presOf" srcId="{215C8997-4C8B-4A89-BBD5-6F0BA7E92042}" destId="{FBC68DC5-B63F-4D2F-ACF2-1AB0A604E746}" srcOrd="0" destOrd="0" presId="urn:microsoft.com/office/officeart/2009/3/layout/StepUpProcess"/>
    <dgm:cxn modelId="{EAF97B3A-2D76-434E-8625-ED9C49F34CC2}" srcId="{3B6CCE45-1ADC-4F80-9FE3-5C6EA1C2C606}" destId="{446CCEBB-7A15-4E84-9433-6B7B2FF76F6D}" srcOrd="3" destOrd="0" parTransId="{95D0957C-C793-4162-A4A1-17DD9C21F08E}" sibTransId="{1C0A2DCA-001A-4FE5-BF35-4A6D8F74694D}"/>
    <dgm:cxn modelId="{92BB6D45-610C-498C-BD37-5B879A457910}" srcId="{3B6CCE45-1ADC-4F80-9FE3-5C6EA1C2C606}" destId="{BDD384A5-EFC3-4B50-852C-3B5C090F7DE4}" srcOrd="1" destOrd="0" parTransId="{7B8B040F-76CF-4A58-878E-64A8034BA1EF}" sibTransId="{43BCBAE3-30ED-4111-9930-CAA5D3A91C9D}"/>
    <dgm:cxn modelId="{EB855265-AAFF-4E30-859E-7DC220F45D8A}" srcId="{3B6CCE45-1ADC-4F80-9FE3-5C6EA1C2C606}" destId="{6A4DB79B-74C8-494A-9A38-A9C2C2A9A724}" srcOrd="0" destOrd="0" parTransId="{DAF40DAE-BAC9-40B4-ACF6-F7ADEA847A1A}" sibTransId="{3B25671D-F6DA-42A2-9A76-99D02EEFF29E}"/>
    <dgm:cxn modelId="{6E5A2469-3473-448E-8C04-4C149C341794}" srcId="{3B6CCE45-1ADC-4F80-9FE3-5C6EA1C2C606}" destId="{215C8997-4C8B-4A89-BBD5-6F0BA7E92042}" srcOrd="2" destOrd="0" parTransId="{DE935809-CB71-4C92-BBD8-9955B0562C88}" sibTransId="{B864F000-B3CF-4ECF-84DC-1B4797687443}"/>
    <dgm:cxn modelId="{7BAF5CAC-D2F6-48A8-9BAA-DC77215CA83A}" type="presOf" srcId="{BDD384A5-EFC3-4B50-852C-3B5C090F7DE4}" destId="{6D3B3614-1CAD-4F25-9E7C-98B62C1836B5}" srcOrd="0" destOrd="0" presId="urn:microsoft.com/office/officeart/2009/3/layout/StepUpProcess"/>
    <dgm:cxn modelId="{87C961D4-D187-435D-8638-380046C86AAC}" type="presOf" srcId="{C4673F39-6156-4886-B20C-0154E54032B2}" destId="{799B406A-7A03-46E0-9D58-6B6FF3BD80AE}" srcOrd="0" destOrd="0" presId="urn:microsoft.com/office/officeart/2009/3/layout/StepUpProcess"/>
    <dgm:cxn modelId="{C4C4EDD4-BF85-49D8-9414-00C1E922EF94}" type="presOf" srcId="{3B6CCE45-1ADC-4F80-9FE3-5C6EA1C2C606}" destId="{6512D370-DCF5-454C-9750-F7F46B64E0B9}" srcOrd="0" destOrd="0" presId="urn:microsoft.com/office/officeart/2009/3/layout/StepUpProcess"/>
    <dgm:cxn modelId="{A04F9DDD-C1C3-43DE-A9CD-1ABBEBE1B562}" type="presOf" srcId="{6A4DB79B-74C8-494A-9A38-A9C2C2A9A724}" destId="{A4A6CC1E-D665-482F-A638-6C804DEE7354}" srcOrd="0" destOrd="0" presId="urn:microsoft.com/office/officeart/2009/3/layout/StepUpProcess"/>
    <dgm:cxn modelId="{926820E8-C22C-403E-8CED-CCDF7F2542A8}" srcId="{3B6CCE45-1ADC-4F80-9FE3-5C6EA1C2C606}" destId="{C4673F39-6156-4886-B20C-0154E54032B2}" srcOrd="4" destOrd="0" parTransId="{6A9C775C-85B8-48E2-A38E-6AC56407A8FB}" sibTransId="{04728487-DEE6-4554-B664-D4C17F8CF8F3}"/>
    <dgm:cxn modelId="{2D3EC45A-7E34-4E74-AD42-6DF6ACBF5D52}" type="presParOf" srcId="{6512D370-DCF5-454C-9750-F7F46B64E0B9}" destId="{0E807E94-7D0C-479A-B1A7-66E386306956}" srcOrd="0" destOrd="0" presId="urn:microsoft.com/office/officeart/2009/3/layout/StepUpProcess"/>
    <dgm:cxn modelId="{0A3CEF76-D52D-43AA-AB26-F6497AE86EE1}" type="presParOf" srcId="{0E807E94-7D0C-479A-B1A7-66E386306956}" destId="{D915B861-237C-46C6-BBE1-412E6078665F}" srcOrd="0" destOrd="0" presId="urn:microsoft.com/office/officeart/2009/3/layout/StepUpProcess"/>
    <dgm:cxn modelId="{937FD175-CC6C-4FD0-981F-B5C7544F5509}" type="presParOf" srcId="{0E807E94-7D0C-479A-B1A7-66E386306956}" destId="{A4A6CC1E-D665-482F-A638-6C804DEE7354}" srcOrd="1" destOrd="0" presId="urn:microsoft.com/office/officeart/2009/3/layout/StepUpProcess"/>
    <dgm:cxn modelId="{A0A20423-5079-439D-8ADE-EC0C0B0EBAA1}" type="presParOf" srcId="{0E807E94-7D0C-479A-B1A7-66E386306956}" destId="{48AEAB8D-6A3B-42F0-8313-6C12EC8F66F3}" srcOrd="2" destOrd="0" presId="urn:microsoft.com/office/officeart/2009/3/layout/StepUpProcess"/>
    <dgm:cxn modelId="{F6F4F132-420D-4EFE-A385-7570A006C9B5}" type="presParOf" srcId="{6512D370-DCF5-454C-9750-F7F46B64E0B9}" destId="{B7F9AEFD-E0AB-4AD0-8D34-B22C6FD2F5E5}" srcOrd="1" destOrd="0" presId="urn:microsoft.com/office/officeart/2009/3/layout/StepUpProcess"/>
    <dgm:cxn modelId="{B6F1841E-EF15-45A4-9741-2261423A89FF}" type="presParOf" srcId="{B7F9AEFD-E0AB-4AD0-8D34-B22C6FD2F5E5}" destId="{90233F42-F08F-40E5-871E-311A5EFE21DD}" srcOrd="0" destOrd="0" presId="urn:microsoft.com/office/officeart/2009/3/layout/StepUpProcess"/>
    <dgm:cxn modelId="{645242A4-8061-4D69-961B-8B6733F81F5C}" type="presParOf" srcId="{6512D370-DCF5-454C-9750-F7F46B64E0B9}" destId="{00AD9DB7-209B-4C1D-976B-BDC03FEA9C41}" srcOrd="2" destOrd="0" presId="urn:microsoft.com/office/officeart/2009/3/layout/StepUpProcess"/>
    <dgm:cxn modelId="{EEAD5103-EC5F-4A90-8C79-8414EFBC4822}" type="presParOf" srcId="{00AD9DB7-209B-4C1D-976B-BDC03FEA9C41}" destId="{8AE32D66-5AB1-44BA-9226-A9CF20CD9FA1}" srcOrd="0" destOrd="0" presId="urn:microsoft.com/office/officeart/2009/3/layout/StepUpProcess"/>
    <dgm:cxn modelId="{435A496B-C58A-4085-85A8-CA0AEAB38288}" type="presParOf" srcId="{00AD9DB7-209B-4C1D-976B-BDC03FEA9C41}" destId="{6D3B3614-1CAD-4F25-9E7C-98B62C1836B5}" srcOrd="1" destOrd="0" presId="urn:microsoft.com/office/officeart/2009/3/layout/StepUpProcess"/>
    <dgm:cxn modelId="{61E06143-E9BA-4A8B-B653-12F92DD68149}" type="presParOf" srcId="{00AD9DB7-209B-4C1D-976B-BDC03FEA9C41}" destId="{33502BAB-2FD1-45C5-BCA3-8444F2C42AFE}" srcOrd="2" destOrd="0" presId="urn:microsoft.com/office/officeart/2009/3/layout/StepUpProcess"/>
    <dgm:cxn modelId="{FE194257-54B3-4E18-8D2F-02C474BB87EE}" type="presParOf" srcId="{6512D370-DCF5-454C-9750-F7F46B64E0B9}" destId="{74EF5909-AEBB-4C3F-8DFC-DACE88E7408F}" srcOrd="3" destOrd="0" presId="urn:microsoft.com/office/officeart/2009/3/layout/StepUpProcess"/>
    <dgm:cxn modelId="{CA585B8A-6995-4472-BABA-8CA7D37ACDD8}" type="presParOf" srcId="{74EF5909-AEBB-4C3F-8DFC-DACE88E7408F}" destId="{B06F6E94-63E8-4A1B-AA6F-1F8336F3F2D0}" srcOrd="0" destOrd="0" presId="urn:microsoft.com/office/officeart/2009/3/layout/StepUpProcess"/>
    <dgm:cxn modelId="{D1026644-9968-4CB4-94FC-14199ADDA542}" type="presParOf" srcId="{6512D370-DCF5-454C-9750-F7F46B64E0B9}" destId="{398F0116-6D30-49D5-9843-7D5A6801C9C4}" srcOrd="4" destOrd="0" presId="urn:microsoft.com/office/officeart/2009/3/layout/StepUpProcess"/>
    <dgm:cxn modelId="{2E37CF98-019B-4C48-A0F2-E67046510BB4}" type="presParOf" srcId="{398F0116-6D30-49D5-9843-7D5A6801C9C4}" destId="{767988D3-8F1B-4496-857B-68DAF29B4B8F}" srcOrd="0" destOrd="0" presId="urn:microsoft.com/office/officeart/2009/3/layout/StepUpProcess"/>
    <dgm:cxn modelId="{E4865DCD-A215-4E44-BD0F-3ABA10307CBE}" type="presParOf" srcId="{398F0116-6D30-49D5-9843-7D5A6801C9C4}" destId="{FBC68DC5-B63F-4D2F-ACF2-1AB0A604E746}" srcOrd="1" destOrd="0" presId="urn:microsoft.com/office/officeart/2009/3/layout/StepUpProcess"/>
    <dgm:cxn modelId="{014ADC77-64F5-4786-BEB6-3FAA087512FF}" type="presParOf" srcId="{398F0116-6D30-49D5-9843-7D5A6801C9C4}" destId="{AF7009D3-85B5-4CE8-AA41-DE78D0123E04}" srcOrd="2" destOrd="0" presId="urn:microsoft.com/office/officeart/2009/3/layout/StepUpProcess"/>
    <dgm:cxn modelId="{771F0E0F-AA1D-4583-875B-F8827C033E7F}" type="presParOf" srcId="{6512D370-DCF5-454C-9750-F7F46B64E0B9}" destId="{91B6384A-DB9C-4849-A29D-489CE4763DCA}" srcOrd="5" destOrd="0" presId="urn:microsoft.com/office/officeart/2009/3/layout/StepUpProcess"/>
    <dgm:cxn modelId="{39A7EBAD-1203-4080-ABC4-DB39F25C03D3}" type="presParOf" srcId="{91B6384A-DB9C-4849-A29D-489CE4763DCA}" destId="{22BB5D6F-0662-4733-8BD2-A1D4DD2FD835}" srcOrd="0" destOrd="0" presId="urn:microsoft.com/office/officeart/2009/3/layout/StepUpProcess"/>
    <dgm:cxn modelId="{6B06DBC3-2C5C-45FD-8D3C-F24DE223528C}" type="presParOf" srcId="{6512D370-DCF5-454C-9750-F7F46B64E0B9}" destId="{432F62A8-1004-4A72-AC32-14A6F059BEDA}" srcOrd="6" destOrd="0" presId="urn:microsoft.com/office/officeart/2009/3/layout/StepUpProcess"/>
    <dgm:cxn modelId="{873BD16B-917C-4BF5-A3A1-271E3F24FF34}" type="presParOf" srcId="{432F62A8-1004-4A72-AC32-14A6F059BEDA}" destId="{4FB9C5A0-8C47-4645-AA74-BD12F6363AE9}" srcOrd="0" destOrd="0" presId="urn:microsoft.com/office/officeart/2009/3/layout/StepUpProcess"/>
    <dgm:cxn modelId="{FE372A0B-7277-4E35-A6A7-F117D8FA7B0E}" type="presParOf" srcId="{432F62A8-1004-4A72-AC32-14A6F059BEDA}" destId="{4C3A58DC-9B0A-47BD-A265-0349B4DFC1CB}" srcOrd="1" destOrd="0" presId="urn:microsoft.com/office/officeart/2009/3/layout/StepUpProcess"/>
    <dgm:cxn modelId="{233C27B0-5F9C-44F8-9CFF-F7B5FB375E6B}" type="presParOf" srcId="{432F62A8-1004-4A72-AC32-14A6F059BEDA}" destId="{0532B89F-FA0C-4E95-AB23-5570B44C88B8}" srcOrd="2" destOrd="0" presId="urn:microsoft.com/office/officeart/2009/3/layout/StepUpProcess"/>
    <dgm:cxn modelId="{02EB4864-8CEC-4A92-AC7F-7F4504CAD88A}" type="presParOf" srcId="{6512D370-DCF5-454C-9750-F7F46B64E0B9}" destId="{E4CD589D-BD96-4683-86FC-DBEBB152B9D4}" srcOrd="7" destOrd="0" presId="urn:microsoft.com/office/officeart/2009/3/layout/StepUpProcess"/>
    <dgm:cxn modelId="{6D55B802-D977-4E44-AE3E-87DEA67B9C2A}" type="presParOf" srcId="{E4CD589D-BD96-4683-86FC-DBEBB152B9D4}" destId="{A94BF211-B672-4E99-9892-9D5542889AC4}" srcOrd="0" destOrd="0" presId="urn:microsoft.com/office/officeart/2009/3/layout/StepUpProcess"/>
    <dgm:cxn modelId="{C12C060E-A12E-405E-AAC1-603859D39CCE}" type="presParOf" srcId="{6512D370-DCF5-454C-9750-F7F46B64E0B9}" destId="{4F366B95-844A-4318-8370-37779F8465C8}" srcOrd="8" destOrd="0" presId="urn:microsoft.com/office/officeart/2009/3/layout/StepUpProcess"/>
    <dgm:cxn modelId="{57BBFF0B-1C51-4681-94D9-19EDC8F335E2}" type="presParOf" srcId="{4F366B95-844A-4318-8370-37779F8465C8}" destId="{0292E008-C794-426E-B02F-AB39A84731AF}" srcOrd="0" destOrd="0" presId="urn:microsoft.com/office/officeart/2009/3/layout/StepUpProcess"/>
    <dgm:cxn modelId="{0902533E-E8F7-4C49-97FD-65DBF03CCAFA}" type="presParOf" srcId="{4F366B95-844A-4318-8370-37779F8465C8}" destId="{799B406A-7A03-46E0-9D58-6B6FF3BD80A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B6CCE45-1ADC-4F80-9FE3-5C6EA1C2C606}" type="doc">
      <dgm:prSet loTypeId="urn:microsoft.com/office/officeart/2009/3/layout/StepUpProcess" loCatId="process" qsTypeId="urn:microsoft.com/office/officeart/2005/8/quickstyle/simple3" qsCatId="simple" csTypeId="urn:microsoft.com/office/officeart/2005/8/colors/accent2_2" csCatId="accent2" phldr="1"/>
      <dgm:spPr/>
      <dgm:t>
        <a:bodyPr/>
        <a:lstStyle/>
        <a:p>
          <a:endParaRPr lang="en-US"/>
        </a:p>
      </dgm:t>
    </dgm:pt>
    <dgm:pt modelId="{6A4DB79B-74C8-494A-9A38-A9C2C2A9A724}">
      <dgm:prSet custT="1"/>
      <dgm:spPr/>
      <dgm:t>
        <a:bodyPr/>
        <a:lstStyle/>
        <a:p>
          <a:r>
            <a:rPr lang="en-US" sz="1050">
              <a:latin typeface="+mj-lt"/>
              <a:cs typeface="Calibri" panose="020F0502020204030204" pitchFamily="34" charset="0"/>
            </a:rPr>
            <a:t>Data Gathering</a:t>
          </a:r>
        </a:p>
      </dgm:t>
    </dgm:pt>
    <dgm:pt modelId="{DAF40DAE-BAC9-40B4-ACF6-F7ADEA847A1A}" type="parTrans" cxnId="{EB855265-AAFF-4E30-859E-7DC220F45D8A}">
      <dgm:prSet/>
      <dgm:spPr/>
      <dgm:t>
        <a:bodyPr/>
        <a:lstStyle/>
        <a:p>
          <a:endParaRPr lang="en-US">
            <a:latin typeface="+mj-lt"/>
          </a:endParaRPr>
        </a:p>
      </dgm:t>
    </dgm:pt>
    <dgm:pt modelId="{3B25671D-F6DA-42A2-9A76-99D02EEFF29E}" type="sibTrans" cxnId="{EB855265-AAFF-4E30-859E-7DC220F45D8A}">
      <dgm:prSet/>
      <dgm:spPr/>
      <dgm:t>
        <a:bodyPr/>
        <a:lstStyle/>
        <a:p>
          <a:endParaRPr lang="en-US">
            <a:latin typeface="+mj-lt"/>
          </a:endParaRPr>
        </a:p>
      </dgm:t>
    </dgm:pt>
    <dgm:pt modelId="{BDD384A5-EFC3-4B50-852C-3B5C090F7DE4}">
      <dgm:prSet custT="1"/>
      <dgm:spPr/>
      <dgm:t>
        <a:bodyPr/>
        <a:lstStyle/>
        <a:p>
          <a:r>
            <a:rPr lang="en-US" sz="1050">
              <a:latin typeface="+mj-lt"/>
              <a:cs typeface="Calibri" panose="020F0502020204030204" pitchFamily="34" charset="0"/>
            </a:rPr>
            <a:t>Reconciliation</a:t>
          </a:r>
        </a:p>
      </dgm:t>
    </dgm:pt>
    <dgm:pt modelId="{7B8B040F-76CF-4A58-878E-64A8034BA1EF}" type="parTrans" cxnId="{92BB6D45-610C-498C-BD37-5B879A457910}">
      <dgm:prSet/>
      <dgm:spPr/>
      <dgm:t>
        <a:bodyPr/>
        <a:lstStyle/>
        <a:p>
          <a:endParaRPr lang="en-US">
            <a:latin typeface="+mj-lt"/>
          </a:endParaRPr>
        </a:p>
      </dgm:t>
    </dgm:pt>
    <dgm:pt modelId="{43BCBAE3-30ED-4111-9930-CAA5D3A91C9D}" type="sibTrans" cxnId="{92BB6D45-610C-498C-BD37-5B879A457910}">
      <dgm:prSet/>
      <dgm:spPr/>
      <dgm:t>
        <a:bodyPr/>
        <a:lstStyle/>
        <a:p>
          <a:endParaRPr lang="en-US">
            <a:latin typeface="+mj-lt"/>
          </a:endParaRPr>
        </a:p>
      </dgm:t>
    </dgm:pt>
    <dgm:pt modelId="{215C8997-4C8B-4A89-BBD5-6F0BA7E92042}">
      <dgm:prSet custT="1"/>
      <dgm:spPr/>
      <dgm:t>
        <a:bodyPr/>
        <a:lstStyle/>
        <a:p>
          <a:r>
            <a:rPr lang="en-US" sz="1050">
              <a:latin typeface="+mj-lt"/>
              <a:cs typeface="Calibri" panose="020F0502020204030204" pitchFamily="34" charset="0"/>
            </a:rPr>
            <a:t>Direct Cost Bases Review</a:t>
          </a:r>
        </a:p>
      </dgm:t>
    </dgm:pt>
    <dgm:pt modelId="{DE935809-CB71-4C92-BBD8-9955B0562C88}" type="parTrans" cxnId="{6E5A2469-3473-448E-8C04-4C149C341794}">
      <dgm:prSet/>
      <dgm:spPr/>
      <dgm:t>
        <a:bodyPr/>
        <a:lstStyle/>
        <a:p>
          <a:endParaRPr lang="en-US">
            <a:latin typeface="+mj-lt"/>
          </a:endParaRPr>
        </a:p>
      </dgm:t>
    </dgm:pt>
    <dgm:pt modelId="{B864F000-B3CF-4ECF-84DC-1B4797687443}" type="sibTrans" cxnId="{6E5A2469-3473-448E-8C04-4C149C341794}">
      <dgm:prSet/>
      <dgm:spPr/>
      <dgm:t>
        <a:bodyPr/>
        <a:lstStyle/>
        <a:p>
          <a:endParaRPr lang="en-US">
            <a:latin typeface="+mj-lt"/>
          </a:endParaRPr>
        </a:p>
      </dgm:t>
    </dgm:pt>
    <dgm:pt modelId="{446CCEBB-7A15-4E84-9433-6B7B2FF76F6D}">
      <dgm:prSet custT="1"/>
      <dgm:spPr/>
      <dgm:t>
        <a:bodyPr/>
        <a:lstStyle/>
        <a:p>
          <a:r>
            <a:rPr lang="en-US" sz="1050" b="0" dirty="0">
              <a:latin typeface="+mj-lt"/>
              <a:cs typeface="Calibri" panose="020F0502020204030204" pitchFamily="34" charset="0"/>
            </a:rPr>
            <a:t>Development of Indirect Pools</a:t>
          </a:r>
        </a:p>
      </dgm:t>
    </dgm:pt>
    <dgm:pt modelId="{95D0957C-C793-4162-A4A1-17DD9C21F08E}" type="parTrans" cxnId="{EAF97B3A-2D76-434E-8625-ED9C49F34CC2}">
      <dgm:prSet/>
      <dgm:spPr/>
      <dgm:t>
        <a:bodyPr/>
        <a:lstStyle/>
        <a:p>
          <a:endParaRPr lang="en-US">
            <a:latin typeface="+mj-lt"/>
          </a:endParaRPr>
        </a:p>
      </dgm:t>
    </dgm:pt>
    <dgm:pt modelId="{1C0A2DCA-001A-4FE5-BF35-4A6D8F74694D}" type="sibTrans" cxnId="{EAF97B3A-2D76-434E-8625-ED9C49F34CC2}">
      <dgm:prSet/>
      <dgm:spPr/>
      <dgm:t>
        <a:bodyPr/>
        <a:lstStyle/>
        <a:p>
          <a:endParaRPr lang="en-US">
            <a:latin typeface="+mj-lt"/>
          </a:endParaRPr>
        </a:p>
      </dgm:t>
    </dgm:pt>
    <dgm:pt modelId="{C4673F39-6156-4886-B20C-0154E54032B2}">
      <dgm:prSet custT="1"/>
      <dgm:spPr/>
      <dgm:t>
        <a:bodyPr/>
        <a:lstStyle/>
        <a:p>
          <a:r>
            <a:rPr lang="en-US" sz="1050" b="0" dirty="0">
              <a:latin typeface="+mj-lt"/>
              <a:cs typeface="Calibri" panose="020F0502020204030204" pitchFamily="34" charset="0"/>
            </a:rPr>
            <a:t>Proposal Submission</a:t>
          </a:r>
        </a:p>
      </dgm:t>
    </dgm:pt>
    <dgm:pt modelId="{6A9C775C-85B8-48E2-A38E-6AC56407A8FB}" type="parTrans" cxnId="{926820E8-C22C-403E-8CED-CCDF7F2542A8}">
      <dgm:prSet/>
      <dgm:spPr/>
      <dgm:t>
        <a:bodyPr/>
        <a:lstStyle/>
        <a:p>
          <a:endParaRPr lang="en-US">
            <a:latin typeface="+mj-lt"/>
          </a:endParaRPr>
        </a:p>
      </dgm:t>
    </dgm:pt>
    <dgm:pt modelId="{04728487-DEE6-4554-B664-D4C17F8CF8F3}" type="sibTrans" cxnId="{926820E8-C22C-403E-8CED-CCDF7F2542A8}">
      <dgm:prSet/>
      <dgm:spPr/>
      <dgm:t>
        <a:bodyPr/>
        <a:lstStyle/>
        <a:p>
          <a:endParaRPr lang="en-US">
            <a:latin typeface="+mj-lt"/>
          </a:endParaRPr>
        </a:p>
      </dgm:t>
    </dgm:pt>
    <dgm:pt modelId="{6512D370-DCF5-454C-9750-F7F46B64E0B9}" type="pres">
      <dgm:prSet presAssocID="{3B6CCE45-1ADC-4F80-9FE3-5C6EA1C2C606}" presName="rootnode" presStyleCnt="0">
        <dgm:presLayoutVars>
          <dgm:chMax/>
          <dgm:chPref/>
          <dgm:dir/>
          <dgm:animLvl val="lvl"/>
        </dgm:presLayoutVars>
      </dgm:prSet>
      <dgm:spPr/>
    </dgm:pt>
    <dgm:pt modelId="{0E807E94-7D0C-479A-B1A7-66E386306956}" type="pres">
      <dgm:prSet presAssocID="{6A4DB79B-74C8-494A-9A38-A9C2C2A9A724}" presName="composite" presStyleCnt="0"/>
      <dgm:spPr/>
    </dgm:pt>
    <dgm:pt modelId="{D915B861-237C-46C6-BBE1-412E6078665F}" type="pres">
      <dgm:prSet presAssocID="{6A4DB79B-74C8-494A-9A38-A9C2C2A9A724}" presName="LShape" presStyleLbl="alignNode1" presStyleIdx="0" presStyleCnt="9"/>
      <dgm:spPr/>
    </dgm:pt>
    <dgm:pt modelId="{A4A6CC1E-D665-482F-A638-6C804DEE7354}" type="pres">
      <dgm:prSet presAssocID="{6A4DB79B-74C8-494A-9A38-A9C2C2A9A724}" presName="ParentText" presStyleLbl="revTx" presStyleIdx="0" presStyleCnt="5">
        <dgm:presLayoutVars>
          <dgm:chMax val="0"/>
          <dgm:chPref val="0"/>
          <dgm:bulletEnabled val="1"/>
        </dgm:presLayoutVars>
      </dgm:prSet>
      <dgm:spPr/>
    </dgm:pt>
    <dgm:pt modelId="{48AEAB8D-6A3B-42F0-8313-6C12EC8F66F3}" type="pres">
      <dgm:prSet presAssocID="{6A4DB79B-74C8-494A-9A38-A9C2C2A9A724}" presName="Triangle" presStyleLbl="alignNode1" presStyleIdx="1" presStyleCnt="9"/>
      <dgm:spPr/>
    </dgm:pt>
    <dgm:pt modelId="{B7F9AEFD-E0AB-4AD0-8D34-B22C6FD2F5E5}" type="pres">
      <dgm:prSet presAssocID="{3B25671D-F6DA-42A2-9A76-99D02EEFF29E}" presName="sibTrans" presStyleCnt="0"/>
      <dgm:spPr/>
    </dgm:pt>
    <dgm:pt modelId="{90233F42-F08F-40E5-871E-311A5EFE21DD}" type="pres">
      <dgm:prSet presAssocID="{3B25671D-F6DA-42A2-9A76-99D02EEFF29E}" presName="space" presStyleCnt="0"/>
      <dgm:spPr/>
    </dgm:pt>
    <dgm:pt modelId="{00AD9DB7-209B-4C1D-976B-BDC03FEA9C41}" type="pres">
      <dgm:prSet presAssocID="{BDD384A5-EFC3-4B50-852C-3B5C090F7DE4}" presName="composite" presStyleCnt="0"/>
      <dgm:spPr/>
    </dgm:pt>
    <dgm:pt modelId="{8AE32D66-5AB1-44BA-9226-A9CF20CD9FA1}" type="pres">
      <dgm:prSet presAssocID="{BDD384A5-EFC3-4B50-852C-3B5C090F7DE4}" presName="LShape" presStyleLbl="alignNode1" presStyleIdx="2" presStyleCnt="9"/>
      <dgm:spPr/>
    </dgm:pt>
    <dgm:pt modelId="{6D3B3614-1CAD-4F25-9E7C-98B62C1836B5}" type="pres">
      <dgm:prSet presAssocID="{BDD384A5-EFC3-4B50-852C-3B5C090F7DE4}" presName="ParentText" presStyleLbl="revTx" presStyleIdx="1" presStyleCnt="5">
        <dgm:presLayoutVars>
          <dgm:chMax val="0"/>
          <dgm:chPref val="0"/>
          <dgm:bulletEnabled val="1"/>
        </dgm:presLayoutVars>
      </dgm:prSet>
      <dgm:spPr/>
    </dgm:pt>
    <dgm:pt modelId="{33502BAB-2FD1-45C5-BCA3-8444F2C42AFE}" type="pres">
      <dgm:prSet presAssocID="{BDD384A5-EFC3-4B50-852C-3B5C090F7DE4}" presName="Triangle" presStyleLbl="alignNode1" presStyleIdx="3" presStyleCnt="9"/>
      <dgm:spPr/>
    </dgm:pt>
    <dgm:pt modelId="{74EF5909-AEBB-4C3F-8DFC-DACE88E7408F}" type="pres">
      <dgm:prSet presAssocID="{43BCBAE3-30ED-4111-9930-CAA5D3A91C9D}" presName="sibTrans" presStyleCnt="0"/>
      <dgm:spPr/>
    </dgm:pt>
    <dgm:pt modelId="{B06F6E94-63E8-4A1B-AA6F-1F8336F3F2D0}" type="pres">
      <dgm:prSet presAssocID="{43BCBAE3-30ED-4111-9930-CAA5D3A91C9D}" presName="space" presStyleCnt="0"/>
      <dgm:spPr/>
    </dgm:pt>
    <dgm:pt modelId="{398F0116-6D30-49D5-9843-7D5A6801C9C4}" type="pres">
      <dgm:prSet presAssocID="{215C8997-4C8B-4A89-BBD5-6F0BA7E92042}" presName="composite" presStyleCnt="0"/>
      <dgm:spPr/>
    </dgm:pt>
    <dgm:pt modelId="{767988D3-8F1B-4496-857B-68DAF29B4B8F}" type="pres">
      <dgm:prSet presAssocID="{215C8997-4C8B-4A89-BBD5-6F0BA7E92042}" presName="LShape" presStyleLbl="alignNode1" presStyleIdx="4" presStyleCnt="9"/>
      <dgm:spPr/>
    </dgm:pt>
    <dgm:pt modelId="{FBC68DC5-B63F-4D2F-ACF2-1AB0A604E746}" type="pres">
      <dgm:prSet presAssocID="{215C8997-4C8B-4A89-BBD5-6F0BA7E92042}" presName="ParentText" presStyleLbl="revTx" presStyleIdx="2" presStyleCnt="5">
        <dgm:presLayoutVars>
          <dgm:chMax val="0"/>
          <dgm:chPref val="0"/>
          <dgm:bulletEnabled val="1"/>
        </dgm:presLayoutVars>
      </dgm:prSet>
      <dgm:spPr/>
    </dgm:pt>
    <dgm:pt modelId="{AF7009D3-85B5-4CE8-AA41-DE78D0123E04}" type="pres">
      <dgm:prSet presAssocID="{215C8997-4C8B-4A89-BBD5-6F0BA7E92042}" presName="Triangle" presStyleLbl="alignNode1" presStyleIdx="5" presStyleCnt="9"/>
      <dgm:spPr/>
    </dgm:pt>
    <dgm:pt modelId="{91B6384A-DB9C-4849-A29D-489CE4763DCA}" type="pres">
      <dgm:prSet presAssocID="{B864F000-B3CF-4ECF-84DC-1B4797687443}" presName="sibTrans" presStyleCnt="0"/>
      <dgm:spPr/>
    </dgm:pt>
    <dgm:pt modelId="{22BB5D6F-0662-4733-8BD2-A1D4DD2FD835}" type="pres">
      <dgm:prSet presAssocID="{B864F000-B3CF-4ECF-84DC-1B4797687443}" presName="space" presStyleCnt="0"/>
      <dgm:spPr/>
    </dgm:pt>
    <dgm:pt modelId="{432F62A8-1004-4A72-AC32-14A6F059BEDA}" type="pres">
      <dgm:prSet presAssocID="{446CCEBB-7A15-4E84-9433-6B7B2FF76F6D}" presName="composite" presStyleCnt="0"/>
      <dgm:spPr/>
    </dgm:pt>
    <dgm:pt modelId="{4FB9C5A0-8C47-4645-AA74-BD12F6363AE9}" type="pres">
      <dgm:prSet presAssocID="{446CCEBB-7A15-4E84-9433-6B7B2FF76F6D}" presName="LShape" presStyleLbl="alignNode1" presStyleIdx="6" presStyleCnt="9"/>
      <dgm:spPr/>
    </dgm:pt>
    <dgm:pt modelId="{4C3A58DC-9B0A-47BD-A265-0349B4DFC1CB}" type="pres">
      <dgm:prSet presAssocID="{446CCEBB-7A15-4E84-9433-6B7B2FF76F6D}" presName="ParentText" presStyleLbl="revTx" presStyleIdx="3" presStyleCnt="5">
        <dgm:presLayoutVars>
          <dgm:chMax val="0"/>
          <dgm:chPref val="0"/>
          <dgm:bulletEnabled val="1"/>
        </dgm:presLayoutVars>
      </dgm:prSet>
      <dgm:spPr/>
    </dgm:pt>
    <dgm:pt modelId="{0532B89F-FA0C-4E95-AB23-5570B44C88B8}" type="pres">
      <dgm:prSet presAssocID="{446CCEBB-7A15-4E84-9433-6B7B2FF76F6D}" presName="Triangle" presStyleLbl="alignNode1" presStyleIdx="7" presStyleCnt="9"/>
      <dgm:spPr/>
    </dgm:pt>
    <dgm:pt modelId="{E4CD589D-BD96-4683-86FC-DBEBB152B9D4}" type="pres">
      <dgm:prSet presAssocID="{1C0A2DCA-001A-4FE5-BF35-4A6D8F74694D}" presName="sibTrans" presStyleCnt="0"/>
      <dgm:spPr/>
    </dgm:pt>
    <dgm:pt modelId="{A94BF211-B672-4E99-9892-9D5542889AC4}" type="pres">
      <dgm:prSet presAssocID="{1C0A2DCA-001A-4FE5-BF35-4A6D8F74694D}" presName="space" presStyleCnt="0"/>
      <dgm:spPr/>
    </dgm:pt>
    <dgm:pt modelId="{4F366B95-844A-4318-8370-37779F8465C8}" type="pres">
      <dgm:prSet presAssocID="{C4673F39-6156-4886-B20C-0154E54032B2}" presName="composite" presStyleCnt="0"/>
      <dgm:spPr/>
    </dgm:pt>
    <dgm:pt modelId="{0292E008-C794-426E-B02F-AB39A84731AF}" type="pres">
      <dgm:prSet presAssocID="{C4673F39-6156-4886-B20C-0154E54032B2}" presName="LShape" presStyleLbl="alignNode1" presStyleIdx="8" presStyleCnt="9"/>
      <dgm:spPr/>
    </dgm:pt>
    <dgm:pt modelId="{799B406A-7A03-46E0-9D58-6B6FF3BD80AE}" type="pres">
      <dgm:prSet presAssocID="{C4673F39-6156-4886-B20C-0154E54032B2}" presName="ParentText" presStyleLbl="revTx" presStyleIdx="4" presStyleCnt="5">
        <dgm:presLayoutVars>
          <dgm:chMax val="0"/>
          <dgm:chPref val="0"/>
          <dgm:bulletEnabled val="1"/>
        </dgm:presLayoutVars>
      </dgm:prSet>
      <dgm:spPr/>
    </dgm:pt>
  </dgm:ptLst>
  <dgm:cxnLst>
    <dgm:cxn modelId="{EF8CF607-69C0-4828-BE70-E6214C7313DA}" type="presOf" srcId="{446CCEBB-7A15-4E84-9433-6B7B2FF76F6D}" destId="{4C3A58DC-9B0A-47BD-A265-0349B4DFC1CB}" srcOrd="0" destOrd="0" presId="urn:microsoft.com/office/officeart/2009/3/layout/StepUpProcess"/>
    <dgm:cxn modelId="{3532E317-D892-4A3A-810F-F78990F32D29}" type="presOf" srcId="{215C8997-4C8B-4A89-BBD5-6F0BA7E92042}" destId="{FBC68DC5-B63F-4D2F-ACF2-1AB0A604E746}" srcOrd="0" destOrd="0" presId="urn:microsoft.com/office/officeart/2009/3/layout/StepUpProcess"/>
    <dgm:cxn modelId="{EAF97B3A-2D76-434E-8625-ED9C49F34CC2}" srcId="{3B6CCE45-1ADC-4F80-9FE3-5C6EA1C2C606}" destId="{446CCEBB-7A15-4E84-9433-6B7B2FF76F6D}" srcOrd="3" destOrd="0" parTransId="{95D0957C-C793-4162-A4A1-17DD9C21F08E}" sibTransId="{1C0A2DCA-001A-4FE5-BF35-4A6D8F74694D}"/>
    <dgm:cxn modelId="{92BB6D45-610C-498C-BD37-5B879A457910}" srcId="{3B6CCE45-1ADC-4F80-9FE3-5C6EA1C2C606}" destId="{BDD384A5-EFC3-4B50-852C-3B5C090F7DE4}" srcOrd="1" destOrd="0" parTransId="{7B8B040F-76CF-4A58-878E-64A8034BA1EF}" sibTransId="{43BCBAE3-30ED-4111-9930-CAA5D3A91C9D}"/>
    <dgm:cxn modelId="{EB855265-AAFF-4E30-859E-7DC220F45D8A}" srcId="{3B6CCE45-1ADC-4F80-9FE3-5C6EA1C2C606}" destId="{6A4DB79B-74C8-494A-9A38-A9C2C2A9A724}" srcOrd="0" destOrd="0" parTransId="{DAF40DAE-BAC9-40B4-ACF6-F7ADEA847A1A}" sibTransId="{3B25671D-F6DA-42A2-9A76-99D02EEFF29E}"/>
    <dgm:cxn modelId="{6E5A2469-3473-448E-8C04-4C149C341794}" srcId="{3B6CCE45-1ADC-4F80-9FE3-5C6EA1C2C606}" destId="{215C8997-4C8B-4A89-BBD5-6F0BA7E92042}" srcOrd="2" destOrd="0" parTransId="{DE935809-CB71-4C92-BBD8-9955B0562C88}" sibTransId="{B864F000-B3CF-4ECF-84DC-1B4797687443}"/>
    <dgm:cxn modelId="{7BAF5CAC-D2F6-48A8-9BAA-DC77215CA83A}" type="presOf" srcId="{BDD384A5-EFC3-4B50-852C-3B5C090F7DE4}" destId="{6D3B3614-1CAD-4F25-9E7C-98B62C1836B5}" srcOrd="0" destOrd="0" presId="urn:microsoft.com/office/officeart/2009/3/layout/StepUpProcess"/>
    <dgm:cxn modelId="{87C961D4-D187-435D-8638-380046C86AAC}" type="presOf" srcId="{C4673F39-6156-4886-B20C-0154E54032B2}" destId="{799B406A-7A03-46E0-9D58-6B6FF3BD80AE}" srcOrd="0" destOrd="0" presId="urn:microsoft.com/office/officeart/2009/3/layout/StepUpProcess"/>
    <dgm:cxn modelId="{C4C4EDD4-BF85-49D8-9414-00C1E922EF94}" type="presOf" srcId="{3B6CCE45-1ADC-4F80-9FE3-5C6EA1C2C606}" destId="{6512D370-DCF5-454C-9750-F7F46B64E0B9}" srcOrd="0" destOrd="0" presId="urn:microsoft.com/office/officeart/2009/3/layout/StepUpProcess"/>
    <dgm:cxn modelId="{A04F9DDD-C1C3-43DE-A9CD-1ABBEBE1B562}" type="presOf" srcId="{6A4DB79B-74C8-494A-9A38-A9C2C2A9A724}" destId="{A4A6CC1E-D665-482F-A638-6C804DEE7354}" srcOrd="0" destOrd="0" presId="urn:microsoft.com/office/officeart/2009/3/layout/StepUpProcess"/>
    <dgm:cxn modelId="{926820E8-C22C-403E-8CED-CCDF7F2542A8}" srcId="{3B6CCE45-1ADC-4F80-9FE3-5C6EA1C2C606}" destId="{C4673F39-6156-4886-B20C-0154E54032B2}" srcOrd="4" destOrd="0" parTransId="{6A9C775C-85B8-48E2-A38E-6AC56407A8FB}" sibTransId="{04728487-DEE6-4554-B664-D4C17F8CF8F3}"/>
    <dgm:cxn modelId="{2D3EC45A-7E34-4E74-AD42-6DF6ACBF5D52}" type="presParOf" srcId="{6512D370-DCF5-454C-9750-F7F46B64E0B9}" destId="{0E807E94-7D0C-479A-B1A7-66E386306956}" srcOrd="0" destOrd="0" presId="urn:microsoft.com/office/officeart/2009/3/layout/StepUpProcess"/>
    <dgm:cxn modelId="{0A3CEF76-D52D-43AA-AB26-F6497AE86EE1}" type="presParOf" srcId="{0E807E94-7D0C-479A-B1A7-66E386306956}" destId="{D915B861-237C-46C6-BBE1-412E6078665F}" srcOrd="0" destOrd="0" presId="urn:microsoft.com/office/officeart/2009/3/layout/StepUpProcess"/>
    <dgm:cxn modelId="{937FD175-CC6C-4FD0-981F-B5C7544F5509}" type="presParOf" srcId="{0E807E94-7D0C-479A-B1A7-66E386306956}" destId="{A4A6CC1E-D665-482F-A638-6C804DEE7354}" srcOrd="1" destOrd="0" presId="urn:microsoft.com/office/officeart/2009/3/layout/StepUpProcess"/>
    <dgm:cxn modelId="{A0A20423-5079-439D-8ADE-EC0C0B0EBAA1}" type="presParOf" srcId="{0E807E94-7D0C-479A-B1A7-66E386306956}" destId="{48AEAB8D-6A3B-42F0-8313-6C12EC8F66F3}" srcOrd="2" destOrd="0" presId="urn:microsoft.com/office/officeart/2009/3/layout/StepUpProcess"/>
    <dgm:cxn modelId="{F6F4F132-420D-4EFE-A385-7570A006C9B5}" type="presParOf" srcId="{6512D370-DCF5-454C-9750-F7F46B64E0B9}" destId="{B7F9AEFD-E0AB-4AD0-8D34-B22C6FD2F5E5}" srcOrd="1" destOrd="0" presId="urn:microsoft.com/office/officeart/2009/3/layout/StepUpProcess"/>
    <dgm:cxn modelId="{B6F1841E-EF15-45A4-9741-2261423A89FF}" type="presParOf" srcId="{B7F9AEFD-E0AB-4AD0-8D34-B22C6FD2F5E5}" destId="{90233F42-F08F-40E5-871E-311A5EFE21DD}" srcOrd="0" destOrd="0" presId="urn:microsoft.com/office/officeart/2009/3/layout/StepUpProcess"/>
    <dgm:cxn modelId="{645242A4-8061-4D69-961B-8B6733F81F5C}" type="presParOf" srcId="{6512D370-DCF5-454C-9750-F7F46B64E0B9}" destId="{00AD9DB7-209B-4C1D-976B-BDC03FEA9C41}" srcOrd="2" destOrd="0" presId="urn:microsoft.com/office/officeart/2009/3/layout/StepUpProcess"/>
    <dgm:cxn modelId="{EEAD5103-EC5F-4A90-8C79-8414EFBC4822}" type="presParOf" srcId="{00AD9DB7-209B-4C1D-976B-BDC03FEA9C41}" destId="{8AE32D66-5AB1-44BA-9226-A9CF20CD9FA1}" srcOrd="0" destOrd="0" presId="urn:microsoft.com/office/officeart/2009/3/layout/StepUpProcess"/>
    <dgm:cxn modelId="{435A496B-C58A-4085-85A8-CA0AEAB38288}" type="presParOf" srcId="{00AD9DB7-209B-4C1D-976B-BDC03FEA9C41}" destId="{6D3B3614-1CAD-4F25-9E7C-98B62C1836B5}" srcOrd="1" destOrd="0" presId="urn:microsoft.com/office/officeart/2009/3/layout/StepUpProcess"/>
    <dgm:cxn modelId="{61E06143-E9BA-4A8B-B653-12F92DD68149}" type="presParOf" srcId="{00AD9DB7-209B-4C1D-976B-BDC03FEA9C41}" destId="{33502BAB-2FD1-45C5-BCA3-8444F2C42AFE}" srcOrd="2" destOrd="0" presId="urn:microsoft.com/office/officeart/2009/3/layout/StepUpProcess"/>
    <dgm:cxn modelId="{FE194257-54B3-4E18-8D2F-02C474BB87EE}" type="presParOf" srcId="{6512D370-DCF5-454C-9750-F7F46B64E0B9}" destId="{74EF5909-AEBB-4C3F-8DFC-DACE88E7408F}" srcOrd="3" destOrd="0" presId="urn:microsoft.com/office/officeart/2009/3/layout/StepUpProcess"/>
    <dgm:cxn modelId="{CA585B8A-6995-4472-BABA-8CA7D37ACDD8}" type="presParOf" srcId="{74EF5909-AEBB-4C3F-8DFC-DACE88E7408F}" destId="{B06F6E94-63E8-4A1B-AA6F-1F8336F3F2D0}" srcOrd="0" destOrd="0" presId="urn:microsoft.com/office/officeart/2009/3/layout/StepUpProcess"/>
    <dgm:cxn modelId="{D1026644-9968-4CB4-94FC-14199ADDA542}" type="presParOf" srcId="{6512D370-DCF5-454C-9750-F7F46B64E0B9}" destId="{398F0116-6D30-49D5-9843-7D5A6801C9C4}" srcOrd="4" destOrd="0" presId="urn:microsoft.com/office/officeart/2009/3/layout/StepUpProcess"/>
    <dgm:cxn modelId="{2E37CF98-019B-4C48-A0F2-E67046510BB4}" type="presParOf" srcId="{398F0116-6D30-49D5-9843-7D5A6801C9C4}" destId="{767988D3-8F1B-4496-857B-68DAF29B4B8F}" srcOrd="0" destOrd="0" presId="urn:microsoft.com/office/officeart/2009/3/layout/StepUpProcess"/>
    <dgm:cxn modelId="{E4865DCD-A215-4E44-BD0F-3ABA10307CBE}" type="presParOf" srcId="{398F0116-6D30-49D5-9843-7D5A6801C9C4}" destId="{FBC68DC5-B63F-4D2F-ACF2-1AB0A604E746}" srcOrd="1" destOrd="0" presId="urn:microsoft.com/office/officeart/2009/3/layout/StepUpProcess"/>
    <dgm:cxn modelId="{014ADC77-64F5-4786-BEB6-3FAA087512FF}" type="presParOf" srcId="{398F0116-6D30-49D5-9843-7D5A6801C9C4}" destId="{AF7009D3-85B5-4CE8-AA41-DE78D0123E04}" srcOrd="2" destOrd="0" presId="urn:microsoft.com/office/officeart/2009/3/layout/StepUpProcess"/>
    <dgm:cxn modelId="{771F0E0F-AA1D-4583-875B-F8827C033E7F}" type="presParOf" srcId="{6512D370-DCF5-454C-9750-F7F46B64E0B9}" destId="{91B6384A-DB9C-4849-A29D-489CE4763DCA}" srcOrd="5" destOrd="0" presId="urn:microsoft.com/office/officeart/2009/3/layout/StepUpProcess"/>
    <dgm:cxn modelId="{39A7EBAD-1203-4080-ABC4-DB39F25C03D3}" type="presParOf" srcId="{91B6384A-DB9C-4849-A29D-489CE4763DCA}" destId="{22BB5D6F-0662-4733-8BD2-A1D4DD2FD835}" srcOrd="0" destOrd="0" presId="urn:microsoft.com/office/officeart/2009/3/layout/StepUpProcess"/>
    <dgm:cxn modelId="{6B06DBC3-2C5C-45FD-8D3C-F24DE223528C}" type="presParOf" srcId="{6512D370-DCF5-454C-9750-F7F46B64E0B9}" destId="{432F62A8-1004-4A72-AC32-14A6F059BEDA}" srcOrd="6" destOrd="0" presId="urn:microsoft.com/office/officeart/2009/3/layout/StepUpProcess"/>
    <dgm:cxn modelId="{873BD16B-917C-4BF5-A3A1-271E3F24FF34}" type="presParOf" srcId="{432F62A8-1004-4A72-AC32-14A6F059BEDA}" destId="{4FB9C5A0-8C47-4645-AA74-BD12F6363AE9}" srcOrd="0" destOrd="0" presId="urn:microsoft.com/office/officeart/2009/3/layout/StepUpProcess"/>
    <dgm:cxn modelId="{FE372A0B-7277-4E35-A6A7-F117D8FA7B0E}" type="presParOf" srcId="{432F62A8-1004-4A72-AC32-14A6F059BEDA}" destId="{4C3A58DC-9B0A-47BD-A265-0349B4DFC1CB}" srcOrd="1" destOrd="0" presId="urn:microsoft.com/office/officeart/2009/3/layout/StepUpProcess"/>
    <dgm:cxn modelId="{233C27B0-5F9C-44F8-9CFF-F7B5FB375E6B}" type="presParOf" srcId="{432F62A8-1004-4A72-AC32-14A6F059BEDA}" destId="{0532B89F-FA0C-4E95-AB23-5570B44C88B8}" srcOrd="2" destOrd="0" presId="urn:microsoft.com/office/officeart/2009/3/layout/StepUpProcess"/>
    <dgm:cxn modelId="{02EB4864-8CEC-4A92-AC7F-7F4504CAD88A}" type="presParOf" srcId="{6512D370-DCF5-454C-9750-F7F46B64E0B9}" destId="{E4CD589D-BD96-4683-86FC-DBEBB152B9D4}" srcOrd="7" destOrd="0" presId="urn:microsoft.com/office/officeart/2009/3/layout/StepUpProcess"/>
    <dgm:cxn modelId="{6D55B802-D977-4E44-AE3E-87DEA67B9C2A}" type="presParOf" srcId="{E4CD589D-BD96-4683-86FC-DBEBB152B9D4}" destId="{A94BF211-B672-4E99-9892-9D5542889AC4}" srcOrd="0" destOrd="0" presId="urn:microsoft.com/office/officeart/2009/3/layout/StepUpProcess"/>
    <dgm:cxn modelId="{C12C060E-A12E-405E-AAC1-603859D39CCE}" type="presParOf" srcId="{6512D370-DCF5-454C-9750-F7F46B64E0B9}" destId="{4F366B95-844A-4318-8370-37779F8465C8}" srcOrd="8" destOrd="0" presId="urn:microsoft.com/office/officeart/2009/3/layout/StepUpProcess"/>
    <dgm:cxn modelId="{57BBFF0B-1C51-4681-94D9-19EDC8F335E2}" type="presParOf" srcId="{4F366B95-844A-4318-8370-37779F8465C8}" destId="{0292E008-C794-426E-B02F-AB39A84731AF}" srcOrd="0" destOrd="0" presId="urn:microsoft.com/office/officeart/2009/3/layout/StepUpProcess"/>
    <dgm:cxn modelId="{0902533E-E8F7-4C49-97FD-65DBF03CCAFA}" type="presParOf" srcId="{4F366B95-844A-4318-8370-37779F8465C8}" destId="{799B406A-7A03-46E0-9D58-6B6FF3BD80A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B6CCE45-1ADC-4F80-9FE3-5C6EA1C2C606}" type="doc">
      <dgm:prSet loTypeId="urn:microsoft.com/office/officeart/2009/3/layout/StepUpProcess" loCatId="process" qsTypeId="urn:microsoft.com/office/officeart/2005/8/quickstyle/simple3" qsCatId="simple" csTypeId="urn:microsoft.com/office/officeart/2005/8/colors/accent2_2" csCatId="accent2" phldr="1"/>
      <dgm:spPr/>
      <dgm:t>
        <a:bodyPr/>
        <a:lstStyle/>
        <a:p>
          <a:endParaRPr lang="en-US"/>
        </a:p>
      </dgm:t>
    </dgm:pt>
    <dgm:pt modelId="{6A4DB79B-74C8-494A-9A38-A9C2C2A9A724}">
      <dgm:prSet custT="1"/>
      <dgm:spPr/>
      <dgm:t>
        <a:bodyPr/>
        <a:lstStyle/>
        <a:p>
          <a:r>
            <a:rPr lang="en-US" sz="1050">
              <a:latin typeface="+mj-lt"/>
              <a:cs typeface="Calibri" panose="020F0502020204030204" pitchFamily="34" charset="0"/>
            </a:rPr>
            <a:t>Data Gathering</a:t>
          </a:r>
        </a:p>
      </dgm:t>
    </dgm:pt>
    <dgm:pt modelId="{DAF40DAE-BAC9-40B4-ACF6-F7ADEA847A1A}" type="parTrans" cxnId="{EB855265-AAFF-4E30-859E-7DC220F45D8A}">
      <dgm:prSet/>
      <dgm:spPr/>
      <dgm:t>
        <a:bodyPr/>
        <a:lstStyle/>
        <a:p>
          <a:endParaRPr lang="en-US">
            <a:latin typeface="+mj-lt"/>
          </a:endParaRPr>
        </a:p>
      </dgm:t>
    </dgm:pt>
    <dgm:pt modelId="{3B25671D-F6DA-42A2-9A76-99D02EEFF29E}" type="sibTrans" cxnId="{EB855265-AAFF-4E30-859E-7DC220F45D8A}">
      <dgm:prSet/>
      <dgm:spPr/>
      <dgm:t>
        <a:bodyPr/>
        <a:lstStyle/>
        <a:p>
          <a:endParaRPr lang="en-US">
            <a:latin typeface="+mj-lt"/>
          </a:endParaRPr>
        </a:p>
      </dgm:t>
    </dgm:pt>
    <dgm:pt modelId="{BDD384A5-EFC3-4B50-852C-3B5C090F7DE4}">
      <dgm:prSet custT="1"/>
      <dgm:spPr/>
      <dgm:t>
        <a:bodyPr/>
        <a:lstStyle/>
        <a:p>
          <a:r>
            <a:rPr lang="en-US" sz="1050">
              <a:latin typeface="+mj-lt"/>
              <a:cs typeface="Calibri" panose="020F0502020204030204" pitchFamily="34" charset="0"/>
            </a:rPr>
            <a:t>Reconciliation</a:t>
          </a:r>
        </a:p>
      </dgm:t>
    </dgm:pt>
    <dgm:pt modelId="{7B8B040F-76CF-4A58-878E-64A8034BA1EF}" type="parTrans" cxnId="{92BB6D45-610C-498C-BD37-5B879A457910}">
      <dgm:prSet/>
      <dgm:spPr/>
      <dgm:t>
        <a:bodyPr/>
        <a:lstStyle/>
        <a:p>
          <a:endParaRPr lang="en-US">
            <a:latin typeface="+mj-lt"/>
          </a:endParaRPr>
        </a:p>
      </dgm:t>
    </dgm:pt>
    <dgm:pt modelId="{43BCBAE3-30ED-4111-9930-CAA5D3A91C9D}" type="sibTrans" cxnId="{92BB6D45-610C-498C-BD37-5B879A457910}">
      <dgm:prSet/>
      <dgm:spPr/>
      <dgm:t>
        <a:bodyPr/>
        <a:lstStyle/>
        <a:p>
          <a:endParaRPr lang="en-US">
            <a:latin typeface="+mj-lt"/>
          </a:endParaRPr>
        </a:p>
      </dgm:t>
    </dgm:pt>
    <dgm:pt modelId="{215C8997-4C8B-4A89-BBD5-6F0BA7E92042}">
      <dgm:prSet custT="1"/>
      <dgm:spPr/>
      <dgm:t>
        <a:bodyPr/>
        <a:lstStyle/>
        <a:p>
          <a:r>
            <a:rPr lang="en-US" sz="1050" dirty="0">
              <a:latin typeface="+mj-lt"/>
              <a:cs typeface="Calibri" panose="020F0502020204030204" pitchFamily="34" charset="0"/>
            </a:rPr>
            <a:t>Direct Cost Bases Review</a:t>
          </a:r>
        </a:p>
      </dgm:t>
    </dgm:pt>
    <dgm:pt modelId="{DE935809-CB71-4C92-BBD8-9955B0562C88}" type="parTrans" cxnId="{6E5A2469-3473-448E-8C04-4C149C341794}">
      <dgm:prSet/>
      <dgm:spPr/>
      <dgm:t>
        <a:bodyPr/>
        <a:lstStyle/>
        <a:p>
          <a:endParaRPr lang="en-US">
            <a:latin typeface="+mj-lt"/>
          </a:endParaRPr>
        </a:p>
      </dgm:t>
    </dgm:pt>
    <dgm:pt modelId="{B864F000-B3CF-4ECF-84DC-1B4797687443}" type="sibTrans" cxnId="{6E5A2469-3473-448E-8C04-4C149C341794}">
      <dgm:prSet/>
      <dgm:spPr/>
      <dgm:t>
        <a:bodyPr/>
        <a:lstStyle/>
        <a:p>
          <a:endParaRPr lang="en-US">
            <a:latin typeface="+mj-lt"/>
          </a:endParaRPr>
        </a:p>
      </dgm:t>
    </dgm:pt>
    <dgm:pt modelId="{446CCEBB-7A15-4E84-9433-6B7B2FF76F6D}">
      <dgm:prSet custT="1"/>
      <dgm:spPr/>
      <dgm:t>
        <a:bodyPr/>
        <a:lstStyle/>
        <a:p>
          <a:r>
            <a:rPr lang="en-US" sz="1050" b="0" dirty="0">
              <a:latin typeface="+mj-lt"/>
              <a:cs typeface="Calibri" panose="020F0502020204030204" pitchFamily="34" charset="0"/>
            </a:rPr>
            <a:t>Development of Indirect Pools</a:t>
          </a:r>
        </a:p>
      </dgm:t>
    </dgm:pt>
    <dgm:pt modelId="{95D0957C-C793-4162-A4A1-17DD9C21F08E}" type="parTrans" cxnId="{EAF97B3A-2D76-434E-8625-ED9C49F34CC2}">
      <dgm:prSet/>
      <dgm:spPr/>
      <dgm:t>
        <a:bodyPr/>
        <a:lstStyle/>
        <a:p>
          <a:endParaRPr lang="en-US">
            <a:latin typeface="+mj-lt"/>
          </a:endParaRPr>
        </a:p>
      </dgm:t>
    </dgm:pt>
    <dgm:pt modelId="{1C0A2DCA-001A-4FE5-BF35-4A6D8F74694D}" type="sibTrans" cxnId="{EAF97B3A-2D76-434E-8625-ED9C49F34CC2}">
      <dgm:prSet/>
      <dgm:spPr/>
      <dgm:t>
        <a:bodyPr/>
        <a:lstStyle/>
        <a:p>
          <a:endParaRPr lang="en-US">
            <a:latin typeface="+mj-lt"/>
          </a:endParaRPr>
        </a:p>
      </dgm:t>
    </dgm:pt>
    <dgm:pt modelId="{C4673F39-6156-4886-B20C-0154E54032B2}">
      <dgm:prSet custT="1"/>
      <dgm:spPr/>
      <dgm:t>
        <a:bodyPr/>
        <a:lstStyle/>
        <a:p>
          <a:r>
            <a:rPr lang="en-US" sz="1050" b="0" dirty="0">
              <a:latin typeface="+mj-lt"/>
              <a:cs typeface="Calibri" panose="020F0502020204030204" pitchFamily="34" charset="0"/>
            </a:rPr>
            <a:t>Proposal Submission</a:t>
          </a:r>
        </a:p>
      </dgm:t>
    </dgm:pt>
    <dgm:pt modelId="{6A9C775C-85B8-48E2-A38E-6AC56407A8FB}" type="parTrans" cxnId="{926820E8-C22C-403E-8CED-CCDF7F2542A8}">
      <dgm:prSet/>
      <dgm:spPr/>
      <dgm:t>
        <a:bodyPr/>
        <a:lstStyle/>
        <a:p>
          <a:endParaRPr lang="en-US">
            <a:latin typeface="+mj-lt"/>
          </a:endParaRPr>
        </a:p>
      </dgm:t>
    </dgm:pt>
    <dgm:pt modelId="{04728487-DEE6-4554-B664-D4C17F8CF8F3}" type="sibTrans" cxnId="{926820E8-C22C-403E-8CED-CCDF7F2542A8}">
      <dgm:prSet/>
      <dgm:spPr/>
      <dgm:t>
        <a:bodyPr/>
        <a:lstStyle/>
        <a:p>
          <a:endParaRPr lang="en-US">
            <a:latin typeface="+mj-lt"/>
          </a:endParaRPr>
        </a:p>
      </dgm:t>
    </dgm:pt>
    <dgm:pt modelId="{6512D370-DCF5-454C-9750-F7F46B64E0B9}" type="pres">
      <dgm:prSet presAssocID="{3B6CCE45-1ADC-4F80-9FE3-5C6EA1C2C606}" presName="rootnode" presStyleCnt="0">
        <dgm:presLayoutVars>
          <dgm:chMax/>
          <dgm:chPref/>
          <dgm:dir/>
          <dgm:animLvl val="lvl"/>
        </dgm:presLayoutVars>
      </dgm:prSet>
      <dgm:spPr/>
    </dgm:pt>
    <dgm:pt modelId="{0E807E94-7D0C-479A-B1A7-66E386306956}" type="pres">
      <dgm:prSet presAssocID="{6A4DB79B-74C8-494A-9A38-A9C2C2A9A724}" presName="composite" presStyleCnt="0"/>
      <dgm:spPr/>
    </dgm:pt>
    <dgm:pt modelId="{D915B861-237C-46C6-BBE1-412E6078665F}" type="pres">
      <dgm:prSet presAssocID="{6A4DB79B-74C8-494A-9A38-A9C2C2A9A724}" presName="LShape" presStyleLbl="alignNode1" presStyleIdx="0" presStyleCnt="9"/>
      <dgm:spPr/>
    </dgm:pt>
    <dgm:pt modelId="{A4A6CC1E-D665-482F-A638-6C804DEE7354}" type="pres">
      <dgm:prSet presAssocID="{6A4DB79B-74C8-494A-9A38-A9C2C2A9A724}" presName="ParentText" presStyleLbl="revTx" presStyleIdx="0" presStyleCnt="5">
        <dgm:presLayoutVars>
          <dgm:chMax val="0"/>
          <dgm:chPref val="0"/>
          <dgm:bulletEnabled val="1"/>
        </dgm:presLayoutVars>
      </dgm:prSet>
      <dgm:spPr/>
    </dgm:pt>
    <dgm:pt modelId="{48AEAB8D-6A3B-42F0-8313-6C12EC8F66F3}" type="pres">
      <dgm:prSet presAssocID="{6A4DB79B-74C8-494A-9A38-A9C2C2A9A724}" presName="Triangle" presStyleLbl="alignNode1" presStyleIdx="1" presStyleCnt="9"/>
      <dgm:spPr/>
    </dgm:pt>
    <dgm:pt modelId="{B7F9AEFD-E0AB-4AD0-8D34-B22C6FD2F5E5}" type="pres">
      <dgm:prSet presAssocID="{3B25671D-F6DA-42A2-9A76-99D02EEFF29E}" presName="sibTrans" presStyleCnt="0"/>
      <dgm:spPr/>
    </dgm:pt>
    <dgm:pt modelId="{90233F42-F08F-40E5-871E-311A5EFE21DD}" type="pres">
      <dgm:prSet presAssocID="{3B25671D-F6DA-42A2-9A76-99D02EEFF29E}" presName="space" presStyleCnt="0"/>
      <dgm:spPr/>
    </dgm:pt>
    <dgm:pt modelId="{00AD9DB7-209B-4C1D-976B-BDC03FEA9C41}" type="pres">
      <dgm:prSet presAssocID="{BDD384A5-EFC3-4B50-852C-3B5C090F7DE4}" presName="composite" presStyleCnt="0"/>
      <dgm:spPr/>
    </dgm:pt>
    <dgm:pt modelId="{8AE32D66-5AB1-44BA-9226-A9CF20CD9FA1}" type="pres">
      <dgm:prSet presAssocID="{BDD384A5-EFC3-4B50-852C-3B5C090F7DE4}" presName="LShape" presStyleLbl="alignNode1" presStyleIdx="2" presStyleCnt="9"/>
      <dgm:spPr/>
    </dgm:pt>
    <dgm:pt modelId="{6D3B3614-1CAD-4F25-9E7C-98B62C1836B5}" type="pres">
      <dgm:prSet presAssocID="{BDD384A5-EFC3-4B50-852C-3B5C090F7DE4}" presName="ParentText" presStyleLbl="revTx" presStyleIdx="1" presStyleCnt="5">
        <dgm:presLayoutVars>
          <dgm:chMax val="0"/>
          <dgm:chPref val="0"/>
          <dgm:bulletEnabled val="1"/>
        </dgm:presLayoutVars>
      </dgm:prSet>
      <dgm:spPr/>
    </dgm:pt>
    <dgm:pt modelId="{33502BAB-2FD1-45C5-BCA3-8444F2C42AFE}" type="pres">
      <dgm:prSet presAssocID="{BDD384A5-EFC3-4B50-852C-3B5C090F7DE4}" presName="Triangle" presStyleLbl="alignNode1" presStyleIdx="3" presStyleCnt="9"/>
      <dgm:spPr/>
    </dgm:pt>
    <dgm:pt modelId="{74EF5909-AEBB-4C3F-8DFC-DACE88E7408F}" type="pres">
      <dgm:prSet presAssocID="{43BCBAE3-30ED-4111-9930-CAA5D3A91C9D}" presName="sibTrans" presStyleCnt="0"/>
      <dgm:spPr/>
    </dgm:pt>
    <dgm:pt modelId="{B06F6E94-63E8-4A1B-AA6F-1F8336F3F2D0}" type="pres">
      <dgm:prSet presAssocID="{43BCBAE3-30ED-4111-9930-CAA5D3A91C9D}" presName="space" presStyleCnt="0"/>
      <dgm:spPr/>
    </dgm:pt>
    <dgm:pt modelId="{398F0116-6D30-49D5-9843-7D5A6801C9C4}" type="pres">
      <dgm:prSet presAssocID="{215C8997-4C8B-4A89-BBD5-6F0BA7E92042}" presName="composite" presStyleCnt="0"/>
      <dgm:spPr/>
    </dgm:pt>
    <dgm:pt modelId="{767988D3-8F1B-4496-857B-68DAF29B4B8F}" type="pres">
      <dgm:prSet presAssocID="{215C8997-4C8B-4A89-BBD5-6F0BA7E92042}" presName="LShape" presStyleLbl="alignNode1" presStyleIdx="4" presStyleCnt="9"/>
      <dgm:spPr/>
    </dgm:pt>
    <dgm:pt modelId="{FBC68DC5-B63F-4D2F-ACF2-1AB0A604E746}" type="pres">
      <dgm:prSet presAssocID="{215C8997-4C8B-4A89-BBD5-6F0BA7E92042}" presName="ParentText" presStyleLbl="revTx" presStyleIdx="2" presStyleCnt="5">
        <dgm:presLayoutVars>
          <dgm:chMax val="0"/>
          <dgm:chPref val="0"/>
          <dgm:bulletEnabled val="1"/>
        </dgm:presLayoutVars>
      </dgm:prSet>
      <dgm:spPr/>
    </dgm:pt>
    <dgm:pt modelId="{AF7009D3-85B5-4CE8-AA41-DE78D0123E04}" type="pres">
      <dgm:prSet presAssocID="{215C8997-4C8B-4A89-BBD5-6F0BA7E92042}" presName="Triangle" presStyleLbl="alignNode1" presStyleIdx="5" presStyleCnt="9"/>
      <dgm:spPr/>
    </dgm:pt>
    <dgm:pt modelId="{91B6384A-DB9C-4849-A29D-489CE4763DCA}" type="pres">
      <dgm:prSet presAssocID="{B864F000-B3CF-4ECF-84DC-1B4797687443}" presName="sibTrans" presStyleCnt="0"/>
      <dgm:spPr/>
    </dgm:pt>
    <dgm:pt modelId="{22BB5D6F-0662-4733-8BD2-A1D4DD2FD835}" type="pres">
      <dgm:prSet presAssocID="{B864F000-B3CF-4ECF-84DC-1B4797687443}" presName="space" presStyleCnt="0"/>
      <dgm:spPr/>
    </dgm:pt>
    <dgm:pt modelId="{432F62A8-1004-4A72-AC32-14A6F059BEDA}" type="pres">
      <dgm:prSet presAssocID="{446CCEBB-7A15-4E84-9433-6B7B2FF76F6D}" presName="composite" presStyleCnt="0"/>
      <dgm:spPr/>
    </dgm:pt>
    <dgm:pt modelId="{4FB9C5A0-8C47-4645-AA74-BD12F6363AE9}" type="pres">
      <dgm:prSet presAssocID="{446CCEBB-7A15-4E84-9433-6B7B2FF76F6D}" presName="LShape" presStyleLbl="alignNode1" presStyleIdx="6" presStyleCnt="9"/>
      <dgm:spPr/>
    </dgm:pt>
    <dgm:pt modelId="{4C3A58DC-9B0A-47BD-A265-0349B4DFC1CB}" type="pres">
      <dgm:prSet presAssocID="{446CCEBB-7A15-4E84-9433-6B7B2FF76F6D}" presName="ParentText" presStyleLbl="revTx" presStyleIdx="3" presStyleCnt="5">
        <dgm:presLayoutVars>
          <dgm:chMax val="0"/>
          <dgm:chPref val="0"/>
          <dgm:bulletEnabled val="1"/>
        </dgm:presLayoutVars>
      </dgm:prSet>
      <dgm:spPr/>
    </dgm:pt>
    <dgm:pt modelId="{0532B89F-FA0C-4E95-AB23-5570B44C88B8}" type="pres">
      <dgm:prSet presAssocID="{446CCEBB-7A15-4E84-9433-6B7B2FF76F6D}" presName="Triangle" presStyleLbl="alignNode1" presStyleIdx="7" presStyleCnt="9"/>
      <dgm:spPr/>
    </dgm:pt>
    <dgm:pt modelId="{E4CD589D-BD96-4683-86FC-DBEBB152B9D4}" type="pres">
      <dgm:prSet presAssocID="{1C0A2DCA-001A-4FE5-BF35-4A6D8F74694D}" presName="sibTrans" presStyleCnt="0"/>
      <dgm:spPr/>
    </dgm:pt>
    <dgm:pt modelId="{A94BF211-B672-4E99-9892-9D5542889AC4}" type="pres">
      <dgm:prSet presAssocID="{1C0A2DCA-001A-4FE5-BF35-4A6D8F74694D}" presName="space" presStyleCnt="0"/>
      <dgm:spPr/>
    </dgm:pt>
    <dgm:pt modelId="{4F366B95-844A-4318-8370-37779F8465C8}" type="pres">
      <dgm:prSet presAssocID="{C4673F39-6156-4886-B20C-0154E54032B2}" presName="composite" presStyleCnt="0"/>
      <dgm:spPr/>
    </dgm:pt>
    <dgm:pt modelId="{0292E008-C794-426E-B02F-AB39A84731AF}" type="pres">
      <dgm:prSet presAssocID="{C4673F39-6156-4886-B20C-0154E54032B2}" presName="LShape" presStyleLbl="alignNode1" presStyleIdx="8" presStyleCnt="9"/>
      <dgm:spPr/>
    </dgm:pt>
    <dgm:pt modelId="{799B406A-7A03-46E0-9D58-6B6FF3BD80AE}" type="pres">
      <dgm:prSet presAssocID="{C4673F39-6156-4886-B20C-0154E54032B2}" presName="ParentText" presStyleLbl="revTx" presStyleIdx="4" presStyleCnt="5">
        <dgm:presLayoutVars>
          <dgm:chMax val="0"/>
          <dgm:chPref val="0"/>
          <dgm:bulletEnabled val="1"/>
        </dgm:presLayoutVars>
      </dgm:prSet>
      <dgm:spPr/>
    </dgm:pt>
  </dgm:ptLst>
  <dgm:cxnLst>
    <dgm:cxn modelId="{EF8CF607-69C0-4828-BE70-E6214C7313DA}" type="presOf" srcId="{446CCEBB-7A15-4E84-9433-6B7B2FF76F6D}" destId="{4C3A58DC-9B0A-47BD-A265-0349B4DFC1CB}" srcOrd="0" destOrd="0" presId="urn:microsoft.com/office/officeart/2009/3/layout/StepUpProcess"/>
    <dgm:cxn modelId="{3532E317-D892-4A3A-810F-F78990F32D29}" type="presOf" srcId="{215C8997-4C8B-4A89-BBD5-6F0BA7E92042}" destId="{FBC68DC5-B63F-4D2F-ACF2-1AB0A604E746}" srcOrd="0" destOrd="0" presId="urn:microsoft.com/office/officeart/2009/3/layout/StepUpProcess"/>
    <dgm:cxn modelId="{EAF97B3A-2D76-434E-8625-ED9C49F34CC2}" srcId="{3B6CCE45-1ADC-4F80-9FE3-5C6EA1C2C606}" destId="{446CCEBB-7A15-4E84-9433-6B7B2FF76F6D}" srcOrd="3" destOrd="0" parTransId="{95D0957C-C793-4162-A4A1-17DD9C21F08E}" sibTransId="{1C0A2DCA-001A-4FE5-BF35-4A6D8F74694D}"/>
    <dgm:cxn modelId="{92BB6D45-610C-498C-BD37-5B879A457910}" srcId="{3B6CCE45-1ADC-4F80-9FE3-5C6EA1C2C606}" destId="{BDD384A5-EFC3-4B50-852C-3B5C090F7DE4}" srcOrd="1" destOrd="0" parTransId="{7B8B040F-76CF-4A58-878E-64A8034BA1EF}" sibTransId="{43BCBAE3-30ED-4111-9930-CAA5D3A91C9D}"/>
    <dgm:cxn modelId="{EB855265-AAFF-4E30-859E-7DC220F45D8A}" srcId="{3B6CCE45-1ADC-4F80-9FE3-5C6EA1C2C606}" destId="{6A4DB79B-74C8-494A-9A38-A9C2C2A9A724}" srcOrd="0" destOrd="0" parTransId="{DAF40DAE-BAC9-40B4-ACF6-F7ADEA847A1A}" sibTransId="{3B25671D-F6DA-42A2-9A76-99D02EEFF29E}"/>
    <dgm:cxn modelId="{6E5A2469-3473-448E-8C04-4C149C341794}" srcId="{3B6CCE45-1ADC-4F80-9FE3-5C6EA1C2C606}" destId="{215C8997-4C8B-4A89-BBD5-6F0BA7E92042}" srcOrd="2" destOrd="0" parTransId="{DE935809-CB71-4C92-BBD8-9955B0562C88}" sibTransId="{B864F000-B3CF-4ECF-84DC-1B4797687443}"/>
    <dgm:cxn modelId="{7BAF5CAC-D2F6-48A8-9BAA-DC77215CA83A}" type="presOf" srcId="{BDD384A5-EFC3-4B50-852C-3B5C090F7DE4}" destId="{6D3B3614-1CAD-4F25-9E7C-98B62C1836B5}" srcOrd="0" destOrd="0" presId="urn:microsoft.com/office/officeart/2009/3/layout/StepUpProcess"/>
    <dgm:cxn modelId="{87C961D4-D187-435D-8638-380046C86AAC}" type="presOf" srcId="{C4673F39-6156-4886-B20C-0154E54032B2}" destId="{799B406A-7A03-46E0-9D58-6B6FF3BD80AE}" srcOrd="0" destOrd="0" presId="urn:microsoft.com/office/officeart/2009/3/layout/StepUpProcess"/>
    <dgm:cxn modelId="{C4C4EDD4-BF85-49D8-9414-00C1E922EF94}" type="presOf" srcId="{3B6CCE45-1ADC-4F80-9FE3-5C6EA1C2C606}" destId="{6512D370-DCF5-454C-9750-F7F46B64E0B9}" srcOrd="0" destOrd="0" presId="urn:microsoft.com/office/officeart/2009/3/layout/StepUpProcess"/>
    <dgm:cxn modelId="{A04F9DDD-C1C3-43DE-A9CD-1ABBEBE1B562}" type="presOf" srcId="{6A4DB79B-74C8-494A-9A38-A9C2C2A9A724}" destId="{A4A6CC1E-D665-482F-A638-6C804DEE7354}" srcOrd="0" destOrd="0" presId="urn:microsoft.com/office/officeart/2009/3/layout/StepUpProcess"/>
    <dgm:cxn modelId="{926820E8-C22C-403E-8CED-CCDF7F2542A8}" srcId="{3B6CCE45-1ADC-4F80-9FE3-5C6EA1C2C606}" destId="{C4673F39-6156-4886-B20C-0154E54032B2}" srcOrd="4" destOrd="0" parTransId="{6A9C775C-85B8-48E2-A38E-6AC56407A8FB}" sibTransId="{04728487-DEE6-4554-B664-D4C17F8CF8F3}"/>
    <dgm:cxn modelId="{2D3EC45A-7E34-4E74-AD42-6DF6ACBF5D52}" type="presParOf" srcId="{6512D370-DCF5-454C-9750-F7F46B64E0B9}" destId="{0E807E94-7D0C-479A-B1A7-66E386306956}" srcOrd="0" destOrd="0" presId="urn:microsoft.com/office/officeart/2009/3/layout/StepUpProcess"/>
    <dgm:cxn modelId="{0A3CEF76-D52D-43AA-AB26-F6497AE86EE1}" type="presParOf" srcId="{0E807E94-7D0C-479A-B1A7-66E386306956}" destId="{D915B861-237C-46C6-BBE1-412E6078665F}" srcOrd="0" destOrd="0" presId="urn:microsoft.com/office/officeart/2009/3/layout/StepUpProcess"/>
    <dgm:cxn modelId="{937FD175-CC6C-4FD0-981F-B5C7544F5509}" type="presParOf" srcId="{0E807E94-7D0C-479A-B1A7-66E386306956}" destId="{A4A6CC1E-D665-482F-A638-6C804DEE7354}" srcOrd="1" destOrd="0" presId="urn:microsoft.com/office/officeart/2009/3/layout/StepUpProcess"/>
    <dgm:cxn modelId="{A0A20423-5079-439D-8ADE-EC0C0B0EBAA1}" type="presParOf" srcId="{0E807E94-7D0C-479A-B1A7-66E386306956}" destId="{48AEAB8D-6A3B-42F0-8313-6C12EC8F66F3}" srcOrd="2" destOrd="0" presId="urn:microsoft.com/office/officeart/2009/3/layout/StepUpProcess"/>
    <dgm:cxn modelId="{F6F4F132-420D-4EFE-A385-7570A006C9B5}" type="presParOf" srcId="{6512D370-DCF5-454C-9750-F7F46B64E0B9}" destId="{B7F9AEFD-E0AB-4AD0-8D34-B22C6FD2F5E5}" srcOrd="1" destOrd="0" presId="urn:microsoft.com/office/officeart/2009/3/layout/StepUpProcess"/>
    <dgm:cxn modelId="{B6F1841E-EF15-45A4-9741-2261423A89FF}" type="presParOf" srcId="{B7F9AEFD-E0AB-4AD0-8D34-B22C6FD2F5E5}" destId="{90233F42-F08F-40E5-871E-311A5EFE21DD}" srcOrd="0" destOrd="0" presId="urn:microsoft.com/office/officeart/2009/3/layout/StepUpProcess"/>
    <dgm:cxn modelId="{645242A4-8061-4D69-961B-8B6733F81F5C}" type="presParOf" srcId="{6512D370-DCF5-454C-9750-F7F46B64E0B9}" destId="{00AD9DB7-209B-4C1D-976B-BDC03FEA9C41}" srcOrd="2" destOrd="0" presId="urn:microsoft.com/office/officeart/2009/3/layout/StepUpProcess"/>
    <dgm:cxn modelId="{EEAD5103-EC5F-4A90-8C79-8414EFBC4822}" type="presParOf" srcId="{00AD9DB7-209B-4C1D-976B-BDC03FEA9C41}" destId="{8AE32D66-5AB1-44BA-9226-A9CF20CD9FA1}" srcOrd="0" destOrd="0" presId="urn:microsoft.com/office/officeart/2009/3/layout/StepUpProcess"/>
    <dgm:cxn modelId="{435A496B-C58A-4085-85A8-CA0AEAB38288}" type="presParOf" srcId="{00AD9DB7-209B-4C1D-976B-BDC03FEA9C41}" destId="{6D3B3614-1CAD-4F25-9E7C-98B62C1836B5}" srcOrd="1" destOrd="0" presId="urn:microsoft.com/office/officeart/2009/3/layout/StepUpProcess"/>
    <dgm:cxn modelId="{61E06143-E9BA-4A8B-B653-12F92DD68149}" type="presParOf" srcId="{00AD9DB7-209B-4C1D-976B-BDC03FEA9C41}" destId="{33502BAB-2FD1-45C5-BCA3-8444F2C42AFE}" srcOrd="2" destOrd="0" presId="urn:microsoft.com/office/officeart/2009/3/layout/StepUpProcess"/>
    <dgm:cxn modelId="{FE194257-54B3-4E18-8D2F-02C474BB87EE}" type="presParOf" srcId="{6512D370-DCF5-454C-9750-F7F46B64E0B9}" destId="{74EF5909-AEBB-4C3F-8DFC-DACE88E7408F}" srcOrd="3" destOrd="0" presId="urn:microsoft.com/office/officeart/2009/3/layout/StepUpProcess"/>
    <dgm:cxn modelId="{CA585B8A-6995-4472-BABA-8CA7D37ACDD8}" type="presParOf" srcId="{74EF5909-AEBB-4C3F-8DFC-DACE88E7408F}" destId="{B06F6E94-63E8-4A1B-AA6F-1F8336F3F2D0}" srcOrd="0" destOrd="0" presId="urn:microsoft.com/office/officeart/2009/3/layout/StepUpProcess"/>
    <dgm:cxn modelId="{D1026644-9968-4CB4-94FC-14199ADDA542}" type="presParOf" srcId="{6512D370-DCF5-454C-9750-F7F46B64E0B9}" destId="{398F0116-6D30-49D5-9843-7D5A6801C9C4}" srcOrd="4" destOrd="0" presId="urn:microsoft.com/office/officeart/2009/3/layout/StepUpProcess"/>
    <dgm:cxn modelId="{2E37CF98-019B-4C48-A0F2-E67046510BB4}" type="presParOf" srcId="{398F0116-6D30-49D5-9843-7D5A6801C9C4}" destId="{767988D3-8F1B-4496-857B-68DAF29B4B8F}" srcOrd="0" destOrd="0" presId="urn:microsoft.com/office/officeart/2009/3/layout/StepUpProcess"/>
    <dgm:cxn modelId="{E4865DCD-A215-4E44-BD0F-3ABA10307CBE}" type="presParOf" srcId="{398F0116-6D30-49D5-9843-7D5A6801C9C4}" destId="{FBC68DC5-B63F-4D2F-ACF2-1AB0A604E746}" srcOrd="1" destOrd="0" presId="urn:microsoft.com/office/officeart/2009/3/layout/StepUpProcess"/>
    <dgm:cxn modelId="{014ADC77-64F5-4786-BEB6-3FAA087512FF}" type="presParOf" srcId="{398F0116-6D30-49D5-9843-7D5A6801C9C4}" destId="{AF7009D3-85B5-4CE8-AA41-DE78D0123E04}" srcOrd="2" destOrd="0" presId="urn:microsoft.com/office/officeart/2009/3/layout/StepUpProcess"/>
    <dgm:cxn modelId="{771F0E0F-AA1D-4583-875B-F8827C033E7F}" type="presParOf" srcId="{6512D370-DCF5-454C-9750-F7F46B64E0B9}" destId="{91B6384A-DB9C-4849-A29D-489CE4763DCA}" srcOrd="5" destOrd="0" presId="urn:microsoft.com/office/officeart/2009/3/layout/StepUpProcess"/>
    <dgm:cxn modelId="{39A7EBAD-1203-4080-ABC4-DB39F25C03D3}" type="presParOf" srcId="{91B6384A-DB9C-4849-A29D-489CE4763DCA}" destId="{22BB5D6F-0662-4733-8BD2-A1D4DD2FD835}" srcOrd="0" destOrd="0" presId="urn:microsoft.com/office/officeart/2009/3/layout/StepUpProcess"/>
    <dgm:cxn modelId="{6B06DBC3-2C5C-45FD-8D3C-F24DE223528C}" type="presParOf" srcId="{6512D370-DCF5-454C-9750-F7F46B64E0B9}" destId="{432F62A8-1004-4A72-AC32-14A6F059BEDA}" srcOrd="6" destOrd="0" presId="urn:microsoft.com/office/officeart/2009/3/layout/StepUpProcess"/>
    <dgm:cxn modelId="{873BD16B-917C-4BF5-A3A1-271E3F24FF34}" type="presParOf" srcId="{432F62A8-1004-4A72-AC32-14A6F059BEDA}" destId="{4FB9C5A0-8C47-4645-AA74-BD12F6363AE9}" srcOrd="0" destOrd="0" presId="urn:microsoft.com/office/officeart/2009/3/layout/StepUpProcess"/>
    <dgm:cxn modelId="{FE372A0B-7277-4E35-A6A7-F117D8FA7B0E}" type="presParOf" srcId="{432F62A8-1004-4A72-AC32-14A6F059BEDA}" destId="{4C3A58DC-9B0A-47BD-A265-0349B4DFC1CB}" srcOrd="1" destOrd="0" presId="urn:microsoft.com/office/officeart/2009/3/layout/StepUpProcess"/>
    <dgm:cxn modelId="{233C27B0-5F9C-44F8-9CFF-F7B5FB375E6B}" type="presParOf" srcId="{432F62A8-1004-4A72-AC32-14A6F059BEDA}" destId="{0532B89F-FA0C-4E95-AB23-5570B44C88B8}" srcOrd="2" destOrd="0" presId="urn:microsoft.com/office/officeart/2009/3/layout/StepUpProcess"/>
    <dgm:cxn modelId="{02EB4864-8CEC-4A92-AC7F-7F4504CAD88A}" type="presParOf" srcId="{6512D370-DCF5-454C-9750-F7F46B64E0B9}" destId="{E4CD589D-BD96-4683-86FC-DBEBB152B9D4}" srcOrd="7" destOrd="0" presId="urn:microsoft.com/office/officeart/2009/3/layout/StepUpProcess"/>
    <dgm:cxn modelId="{6D55B802-D977-4E44-AE3E-87DEA67B9C2A}" type="presParOf" srcId="{E4CD589D-BD96-4683-86FC-DBEBB152B9D4}" destId="{A94BF211-B672-4E99-9892-9D5542889AC4}" srcOrd="0" destOrd="0" presId="urn:microsoft.com/office/officeart/2009/3/layout/StepUpProcess"/>
    <dgm:cxn modelId="{C12C060E-A12E-405E-AAC1-603859D39CCE}" type="presParOf" srcId="{6512D370-DCF5-454C-9750-F7F46B64E0B9}" destId="{4F366B95-844A-4318-8370-37779F8465C8}" srcOrd="8" destOrd="0" presId="urn:microsoft.com/office/officeart/2009/3/layout/StepUpProcess"/>
    <dgm:cxn modelId="{57BBFF0B-1C51-4681-94D9-19EDC8F335E2}" type="presParOf" srcId="{4F366B95-844A-4318-8370-37779F8465C8}" destId="{0292E008-C794-426E-B02F-AB39A84731AF}" srcOrd="0" destOrd="0" presId="urn:microsoft.com/office/officeart/2009/3/layout/StepUpProcess"/>
    <dgm:cxn modelId="{0902533E-E8F7-4C49-97FD-65DBF03CCAFA}" type="presParOf" srcId="{4F366B95-844A-4318-8370-37779F8465C8}" destId="{799B406A-7A03-46E0-9D58-6B6FF3BD80A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B6CCE45-1ADC-4F80-9FE3-5C6EA1C2C606}" type="doc">
      <dgm:prSet loTypeId="urn:microsoft.com/office/officeart/2009/3/layout/StepUpProcess" loCatId="process" qsTypeId="urn:microsoft.com/office/officeart/2005/8/quickstyle/simple3" qsCatId="simple" csTypeId="urn:microsoft.com/office/officeart/2005/8/colors/colorful3" csCatId="colorful" phldr="1"/>
      <dgm:spPr/>
      <dgm:t>
        <a:bodyPr/>
        <a:lstStyle/>
        <a:p>
          <a:endParaRPr lang="en-US"/>
        </a:p>
      </dgm:t>
    </dgm:pt>
    <dgm:pt modelId="{6A4DB79B-74C8-494A-9A38-A9C2C2A9A724}">
      <dgm:prSet custT="1"/>
      <dgm:spPr/>
      <dgm:t>
        <a:bodyPr/>
        <a:lstStyle/>
        <a:p>
          <a:r>
            <a:rPr lang="en-US" sz="1050">
              <a:latin typeface="+mj-lt"/>
              <a:cs typeface="Calibri" panose="020F0502020204030204" pitchFamily="34" charset="0"/>
            </a:rPr>
            <a:t>Planning &amp; Strategy</a:t>
          </a:r>
        </a:p>
      </dgm:t>
    </dgm:pt>
    <dgm:pt modelId="{DAF40DAE-BAC9-40B4-ACF6-F7ADEA847A1A}" type="parTrans" cxnId="{EB855265-AAFF-4E30-859E-7DC220F45D8A}">
      <dgm:prSet/>
      <dgm:spPr/>
      <dgm:t>
        <a:bodyPr/>
        <a:lstStyle/>
        <a:p>
          <a:endParaRPr lang="en-US">
            <a:latin typeface="+mj-lt"/>
          </a:endParaRPr>
        </a:p>
      </dgm:t>
    </dgm:pt>
    <dgm:pt modelId="{3B25671D-F6DA-42A2-9A76-99D02EEFF29E}" type="sibTrans" cxnId="{EB855265-AAFF-4E30-859E-7DC220F45D8A}">
      <dgm:prSet/>
      <dgm:spPr/>
      <dgm:t>
        <a:bodyPr/>
        <a:lstStyle/>
        <a:p>
          <a:endParaRPr lang="en-US">
            <a:latin typeface="+mj-lt"/>
          </a:endParaRPr>
        </a:p>
      </dgm:t>
    </dgm:pt>
    <dgm:pt modelId="{BDD384A5-EFC3-4B50-852C-3B5C090F7DE4}">
      <dgm:prSet custT="1"/>
      <dgm:spPr/>
      <dgm:t>
        <a:bodyPr/>
        <a:lstStyle/>
        <a:p>
          <a:r>
            <a:rPr lang="en-US" sz="1050">
              <a:latin typeface="+mj-lt"/>
              <a:cs typeface="Calibri" panose="020F0502020204030204" pitchFamily="34" charset="0"/>
            </a:rPr>
            <a:t>Space Survey</a:t>
          </a:r>
        </a:p>
      </dgm:t>
    </dgm:pt>
    <dgm:pt modelId="{7B8B040F-76CF-4A58-878E-64A8034BA1EF}" type="parTrans" cxnId="{92BB6D45-610C-498C-BD37-5B879A457910}">
      <dgm:prSet/>
      <dgm:spPr/>
      <dgm:t>
        <a:bodyPr/>
        <a:lstStyle/>
        <a:p>
          <a:endParaRPr lang="en-US">
            <a:latin typeface="+mj-lt"/>
          </a:endParaRPr>
        </a:p>
      </dgm:t>
    </dgm:pt>
    <dgm:pt modelId="{43BCBAE3-30ED-4111-9930-CAA5D3A91C9D}" type="sibTrans" cxnId="{92BB6D45-610C-498C-BD37-5B879A457910}">
      <dgm:prSet/>
      <dgm:spPr/>
      <dgm:t>
        <a:bodyPr/>
        <a:lstStyle/>
        <a:p>
          <a:endParaRPr lang="en-US">
            <a:latin typeface="+mj-lt"/>
          </a:endParaRPr>
        </a:p>
      </dgm:t>
    </dgm:pt>
    <dgm:pt modelId="{215C8997-4C8B-4A89-BBD5-6F0BA7E92042}">
      <dgm:prSet custT="1"/>
      <dgm:spPr/>
      <dgm:t>
        <a:bodyPr/>
        <a:lstStyle/>
        <a:p>
          <a:r>
            <a:rPr lang="en-US" sz="1050">
              <a:latin typeface="+mj-lt"/>
              <a:cs typeface="Calibri" panose="020F0502020204030204" pitchFamily="34" charset="0"/>
            </a:rPr>
            <a:t>Indirect Cost Rate Proposal Preparation</a:t>
          </a:r>
        </a:p>
      </dgm:t>
    </dgm:pt>
    <dgm:pt modelId="{DE935809-CB71-4C92-BBD8-9955B0562C88}" type="parTrans" cxnId="{6E5A2469-3473-448E-8C04-4C149C341794}">
      <dgm:prSet/>
      <dgm:spPr/>
      <dgm:t>
        <a:bodyPr/>
        <a:lstStyle/>
        <a:p>
          <a:endParaRPr lang="en-US">
            <a:latin typeface="+mj-lt"/>
          </a:endParaRPr>
        </a:p>
      </dgm:t>
    </dgm:pt>
    <dgm:pt modelId="{B864F000-B3CF-4ECF-84DC-1B4797687443}" type="sibTrans" cxnId="{6E5A2469-3473-448E-8C04-4C149C341794}">
      <dgm:prSet/>
      <dgm:spPr/>
      <dgm:t>
        <a:bodyPr/>
        <a:lstStyle/>
        <a:p>
          <a:endParaRPr lang="en-US">
            <a:latin typeface="+mj-lt"/>
          </a:endParaRPr>
        </a:p>
      </dgm:t>
    </dgm:pt>
    <dgm:pt modelId="{446CCEBB-7A15-4E84-9433-6B7B2FF76F6D}">
      <dgm:prSet custT="1"/>
      <dgm:spPr/>
      <dgm:t>
        <a:bodyPr/>
        <a:lstStyle/>
        <a:p>
          <a:r>
            <a:rPr lang="en-US" sz="900" b="1">
              <a:latin typeface="+mj-lt"/>
              <a:cs typeface="Calibri" panose="020F0502020204030204" pitchFamily="34" charset="0"/>
            </a:rPr>
            <a:t>Post Submission &amp; Pre-Negotiation Tasks</a:t>
          </a:r>
        </a:p>
      </dgm:t>
    </dgm:pt>
    <dgm:pt modelId="{95D0957C-C793-4162-A4A1-17DD9C21F08E}" type="parTrans" cxnId="{EAF97B3A-2D76-434E-8625-ED9C49F34CC2}">
      <dgm:prSet/>
      <dgm:spPr/>
      <dgm:t>
        <a:bodyPr/>
        <a:lstStyle/>
        <a:p>
          <a:endParaRPr lang="en-US">
            <a:latin typeface="+mj-lt"/>
          </a:endParaRPr>
        </a:p>
      </dgm:t>
    </dgm:pt>
    <dgm:pt modelId="{1C0A2DCA-001A-4FE5-BF35-4A6D8F74694D}" type="sibTrans" cxnId="{EAF97B3A-2D76-434E-8625-ED9C49F34CC2}">
      <dgm:prSet/>
      <dgm:spPr/>
      <dgm:t>
        <a:bodyPr/>
        <a:lstStyle/>
        <a:p>
          <a:endParaRPr lang="en-US">
            <a:latin typeface="+mj-lt"/>
          </a:endParaRPr>
        </a:p>
      </dgm:t>
    </dgm:pt>
    <dgm:pt modelId="{C4673F39-6156-4886-B20C-0154E54032B2}">
      <dgm:prSet custT="1"/>
      <dgm:spPr/>
      <dgm:t>
        <a:bodyPr/>
        <a:lstStyle/>
        <a:p>
          <a:r>
            <a:rPr lang="en-US" sz="900" b="1">
              <a:latin typeface="+mj-lt"/>
              <a:cs typeface="Calibri" panose="020F0502020204030204" pitchFamily="34" charset="0"/>
            </a:rPr>
            <a:t>Negotiations</a:t>
          </a:r>
        </a:p>
      </dgm:t>
    </dgm:pt>
    <dgm:pt modelId="{6A9C775C-85B8-48E2-A38E-6AC56407A8FB}" type="parTrans" cxnId="{926820E8-C22C-403E-8CED-CCDF7F2542A8}">
      <dgm:prSet/>
      <dgm:spPr/>
      <dgm:t>
        <a:bodyPr/>
        <a:lstStyle/>
        <a:p>
          <a:endParaRPr lang="en-US">
            <a:latin typeface="+mj-lt"/>
          </a:endParaRPr>
        </a:p>
      </dgm:t>
    </dgm:pt>
    <dgm:pt modelId="{04728487-DEE6-4554-B664-D4C17F8CF8F3}" type="sibTrans" cxnId="{926820E8-C22C-403E-8CED-CCDF7F2542A8}">
      <dgm:prSet/>
      <dgm:spPr/>
      <dgm:t>
        <a:bodyPr/>
        <a:lstStyle/>
        <a:p>
          <a:endParaRPr lang="en-US">
            <a:latin typeface="+mj-lt"/>
          </a:endParaRPr>
        </a:p>
      </dgm:t>
    </dgm:pt>
    <dgm:pt modelId="{9A99A847-D662-4C4A-899C-A75169F6A75C}">
      <dgm:prSet custT="1"/>
      <dgm:spPr/>
      <dgm:t>
        <a:bodyPr/>
        <a:lstStyle/>
        <a:p>
          <a:r>
            <a:rPr lang="en-US" sz="900" b="1">
              <a:latin typeface="+mj-lt"/>
              <a:cs typeface="Calibri" panose="020F0502020204030204" pitchFamily="34" charset="0"/>
            </a:rPr>
            <a:t>Lessons Learned</a:t>
          </a:r>
        </a:p>
      </dgm:t>
    </dgm:pt>
    <dgm:pt modelId="{B28E4BA4-DD0E-4017-9777-2783E2DB9A52}" type="parTrans" cxnId="{6B1E67DE-7AB7-4CC7-A5BD-1B2B05DA288E}">
      <dgm:prSet/>
      <dgm:spPr/>
      <dgm:t>
        <a:bodyPr/>
        <a:lstStyle/>
        <a:p>
          <a:endParaRPr lang="en-US"/>
        </a:p>
      </dgm:t>
    </dgm:pt>
    <dgm:pt modelId="{90C0A6E6-9E18-486B-93CC-68D2AC60E115}" type="sibTrans" cxnId="{6B1E67DE-7AB7-4CC7-A5BD-1B2B05DA288E}">
      <dgm:prSet/>
      <dgm:spPr/>
      <dgm:t>
        <a:bodyPr/>
        <a:lstStyle/>
        <a:p>
          <a:endParaRPr lang="en-US"/>
        </a:p>
      </dgm:t>
    </dgm:pt>
    <dgm:pt modelId="{6512D370-DCF5-454C-9750-F7F46B64E0B9}" type="pres">
      <dgm:prSet presAssocID="{3B6CCE45-1ADC-4F80-9FE3-5C6EA1C2C606}" presName="rootnode" presStyleCnt="0">
        <dgm:presLayoutVars>
          <dgm:chMax/>
          <dgm:chPref/>
          <dgm:dir/>
          <dgm:animLvl val="lvl"/>
        </dgm:presLayoutVars>
      </dgm:prSet>
      <dgm:spPr/>
    </dgm:pt>
    <dgm:pt modelId="{0E807E94-7D0C-479A-B1A7-66E386306956}" type="pres">
      <dgm:prSet presAssocID="{6A4DB79B-74C8-494A-9A38-A9C2C2A9A724}" presName="composite" presStyleCnt="0"/>
      <dgm:spPr/>
    </dgm:pt>
    <dgm:pt modelId="{D915B861-237C-46C6-BBE1-412E6078665F}" type="pres">
      <dgm:prSet presAssocID="{6A4DB79B-74C8-494A-9A38-A9C2C2A9A724}" presName="LShape" presStyleLbl="alignNode1" presStyleIdx="0" presStyleCnt="11"/>
      <dgm:spPr/>
    </dgm:pt>
    <dgm:pt modelId="{A4A6CC1E-D665-482F-A638-6C804DEE7354}" type="pres">
      <dgm:prSet presAssocID="{6A4DB79B-74C8-494A-9A38-A9C2C2A9A724}" presName="ParentText" presStyleLbl="revTx" presStyleIdx="0" presStyleCnt="6">
        <dgm:presLayoutVars>
          <dgm:chMax val="0"/>
          <dgm:chPref val="0"/>
          <dgm:bulletEnabled val="1"/>
        </dgm:presLayoutVars>
      </dgm:prSet>
      <dgm:spPr/>
    </dgm:pt>
    <dgm:pt modelId="{48AEAB8D-6A3B-42F0-8313-6C12EC8F66F3}" type="pres">
      <dgm:prSet presAssocID="{6A4DB79B-74C8-494A-9A38-A9C2C2A9A724}" presName="Triangle" presStyleLbl="alignNode1" presStyleIdx="1" presStyleCnt="11"/>
      <dgm:spPr/>
    </dgm:pt>
    <dgm:pt modelId="{B7F9AEFD-E0AB-4AD0-8D34-B22C6FD2F5E5}" type="pres">
      <dgm:prSet presAssocID="{3B25671D-F6DA-42A2-9A76-99D02EEFF29E}" presName="sibTrans" presStyleCnt="0"/>
      <dgm:spPr/>
    </dgm:pt>
    <dgm:pt modelId="{90233F42-F08F-40E5-871E-311A5EFE21DD}" type="pres">
      <dgm:prSet presAssocID="{3B25671D-F6DA-42A2-9A76-99D02EEFF29E}" presName="space" presStyleCnt="0"/>
      <dgm:spPr/>
    </dgm:pt>
    <dgm:pt modelId="{00AD9DB7-209B-4C1D-976B-BDC03FEA9C41}" type="pres">
      <dgm:prSet presAssocID="{BDD384A5-EFC3-4B50-852C-3B5C090F7DE4}" presName="composite" presStyleCnt="0"/>
      <dgm:spPr/>
    </dgm:pt>
    <dgm:pt modelId="{8AE32D66-5AB1-44BA-9226-A9CF20CD9FA1}" type="pres">
      <dgm:prSet presAssocID="{BDD384A5-EFC3-4B50-852C-3B5C090F7DE4}" presName="LShape" presStyleLbl="alignNode1" presStyleIdx="2" presStyleCnt="11"/>
      <dgm:spPr/>
    </dgm:pt>
    <dgm:pt modelId="{6D3B3614-1CAD-4F25-9E7C-98B62C1836B5}" type="pres">
      <dgm:prSet presAssocID="{BDD384A5-EFC3-4B50-852C-3B5C090F7DE4}" presName="ParentText" presStyleLbl="revTx" presStyleIdx="1" presStyleCnt="6">
        <dgm:presLayoutVars>
          <dgm:chMax val="0"/>
          <dgm:chPref val="0"/>
          <dgm:bulletEnabled val="1"/>
        </dgm:presLayoutVars>
      </dgm:prSet>
      <dgm:spPr/>
    </dgm:pt>
    <dgm:pt modelId="{33502BAB-2FD1-45C5-BCA3-8444F2C42AFE}" type="pres">
      <dgm:prSet presAssocID="{BDD384A5-EFC3-4B50-852C-3B5C090F7DE4}" presName="Triangle" presStyleLbl="alignNode1" presStyleIdx="3" presStyleCnt="11"/>
      <dgm:spPr/>
    </dgm:pt>
    <dgm:pt modelId="{74EF5909-AEBB-4C3F-8DFC-DACE88E7408F}" type="pres">
      <dgm:prSet presAssocID="{43BCBAE3-30ED-4111-9930-CAA5D3A91C9D}" presName="sibTrans" presStyleCnt="0"/>
      <dgm:spPr/>
    </dgm:pt>
    <dgm:pt modelId="{B06F6E94-63E8-4A1B-AA6F-1F8336F3F2D0}" type="pres">
      <dgm:prSet presAssocID="{43BCBAE3-30ED-4111-9930-CAA5D3A91C9D}" presName="space" presStyleCnt="0"/>
      <dgm:spPr/>
    </dgm:pt>
    <dgm:pt modelId="{398F0116-6D30-49D5-9843-7D5A6801C9C4}" type="pres">
      <dgm:prSet presAssocID="{215C8997-4C8B-4A89-BBD5-6F0BA7E92042}" presName="composite" presStyleCnt="0"/>
      <dgm:spPr/>
    </dgm:pt>
    <dgm:pt modelId="{767988D3-8F1B-4496-857B-68DAF29B4B8F}" type="pres">
      <dgm:prSet presAssocID="{215C8997-4C8B-4A89-BBD5-6F0BA7E92042}" presName="LShape" presStyleLbl="alignNode1" presStyleIdx="4" presStyleCnt="11"/>
      <dgm:spPr/>
    </dgm:pt>
    <dgm:pt modelId="{FBC68DC5-B63F-4D2F-ACF2-1AB0A604E746}" type="pres">
      <dgm:prSet presAssocID="{215C8997-4C8B-4A89-BBD5-6F0BA7E92042}" presName="ParentText" presStyleLbl="revTx" presStyleIdx="2" presStyleCnt="6">
        <dgm:presLayoutVars>
          <dgm:chMax val="0"/>
          <dgm:chPref val="0"/>
          <dgm:bulletEnabled val="1"/>
        </dgm:presLayoutVars>
      </dgm:prSet>
      <dgm:spPr/>
    </dgm:pt>
    <dgm:pt modelId="{AF7009D3-85B5-4CE8-AA41-DE78D0123E04}" type="pres">
      <dgm:prSet presAssocID="{215C8997-4C8B-4A89-BBD5-6F0BA7E92042}" presName="Triangle" presStyleLbl="alignNode1" presStyleIdx="5" presStyleCnt="11"/>
      <dgm:spPr/>
    </dgm:pt>
    <dgm:pt modelId="{91B6384A-DB9C-4849-A29D-489CE4763DCA}" type="pres">
      <dgm:prSet presAssocID="{B864F000-B3CF-4ECF-84DC-1B4797687443}" presName="sibTrans" presStyleCnt="0"/>
      <dgm:spPr/>
    </dgm:pt>
    <dgm:pt modelId="{22BB5D6F-0662-4733-8BD2-A1D4DD2FD835}" type="pres">
      <dgm:prSet presAssocID="{B864F000-B3CF-4ECF-84DC-1B4797687443}" presName="space" presStyleCnt="0"/>
      <dgm:spPr/>
    </dgm:pt>
    <dgm:pt modelId="{432F62A8-1004-4A72-AC32-14A6F059BEDA}" type="pres">
      <dgm:prSet presAssocID="{446CCEBB-7A15-4E84-9433-6B7B2FF76F6D}" presName="composite" presStyleCnt="0"/>
      <dgm:spPr/>
    </dgm:pt>
    <dgm:pt modelId="{4FB9C5A0-8C47-4645-AA74-BD12F6363AE9}" type="pres">
      <dgm:prSet presAssocID="{446CCEBB-7A15-4E84-9433-6B7B2FF76F6D}" presName="LShape" presStyleLbl="alignNode1" presStyleIdx="6" presStyleCnt="11"/>
      <dgm:spPr/>
    </dgm:pt>
    <dgm:pt modelId="{4C3A58DC-9B0A-47BD-A265-0349B4DFC1CB}" type="pres">
      <dgm:prSet presAssocID="{446CCEBB-7A15-4E84-9433-6B7B2FF76F6D}" presName="ParentText" presStyleLbl="revTx" presStyleIdx="3" presStyleCnt="6">
        <dgm:presLayoutVars>
          <dgm:chMax val="0"/>
          <dgm:chPref val="0"/>
          <dgm:bulletEnabled val="1"/>
        </dgm:presLayoutVars>
      </dgm:prSet>
      <dgm:spPr/>
    </dgm:pt>
    <dgm:pt modelId="{0532B89F-FA0C-4E95-AB23-5570B44C88B8}" type="pres">
      <dgm:prSet presAssocID="{446CCEBB-7A15-4E84-9433-6B7B2FF76F6D}" presName="Triangle" presStyleLbl="alignNode1" presStyleIdx="7" presStyleCnt="11"/>
      <dgm:spPr/>
    </dgm:pt>
    <dgm:pt modelId="{E4CD589D-BD96-4683-86FC-DBEBB152B9D4}" type="pres">
      <dgm:prSet presAssocID="{1C0A2DCA-001A-4FE5-BF35-4A6D8F74694D}" presName="sibTrans" presStyleCnt="0"/>
      <dgm:spPr/>
    </dgm:pt>
    <dgm:pt modelId="{A94BF211-B672-4E99-9892-9D5542889AC4}" type="pres">
      <dgm:prSet presAssocID="{1C0A2DCA-001A-4FE5-BF35-4A6D8F74694D}" presName="space" presStyleCnt="0"/>
      <dgm:spPr/>
    </dgm:pt>
    <dgm:pt modelId="{4F366B95-844A-4318-8370-37779F8465C8}" type="pres">
      <dgm:prSet presAssocID="{C4673F39-6156-4886-B20C-0154E54032B2}" presName="composite" presStyleCnt="0"/>
      <dgm:spPr/>
    </dgm:pt>
    <dgm:pt modelId="{0292E008-C794-426E-B02F-AB39A84731AF}" type="pres">
      <dgm:prSet presAssocID="{C4673F39-6156-4886-B20C-0154E54032B2}" presName="LShape" presStyleLbl="alignNode1" presStyleIdx="8" presStyleCnt="11"/>
      <dgm:spPr/>
    </dgm:pt>
    <dgm:pt modelId="{799B406A-7A03-46E0-9D58-6B6FF3BD80AE}" type="pres">
      <dgm:prSet presAssocID="{C4673F39-6156-4886-B20C-0154E54032B2}" presName="ParentText" presStyleLbl="revTx" presStyleIdx="4" presStyleCnt="6">
        <dgm:presLayoutVars>
          <dgm:chMax val="0"/>
          <dgm:chPref val="0"/>
          <dgm:bulletEnabled val="1"/>
        </dgm:presLayoutVars>
      </dgm:prSet>
      <dgm:spPr/>
    </dgm:pt>
    <dgm:pt modelId="{4A6A6108-0997-4D0B-835A-D1D5D5041295}" type="pres">
      <dgm:prSet presAssocID="{C4673F39-6156-4886-B20C-0154E54032B2}" presName="Triangle" presStyleLbl="alignNode1" presStyleIdx="9" presStyleCnt="11"/>
      <dgm:spPr/>
    </dgm:pt>
    <dgm:pt modelId="{1FD6D486-E9BF-405B-8C8F-312E4CD6CC64}" type="pres">
      <dgm:prSet presAssocID="{04728487-DEE6-4554-B664-D4C17F8CF8F3}" presName="sibTrans" presStyleCnt="0"/>
      <dgm:spPr/>
    </dgm:pt>
    <dgm:pt modelId="{ACCCAE61-8E3B-46BE-8420-BEBAB4EA64AD}" type="pres">
      <dgm:prSet presAssocID="{04728487-DEE6-4554-B664-D4C17F8CF8F3}" presName="space" presStyleCnt="0"/>
      <dgm:spPr/>
    </dgm:pt>
    <dgm:pt modelId="{7EFF8174-FBED-4EA2-B6BC-0B27C8270724}" type="pres">
      <dgm:prSet presAssocID="{9A99A847-D662-4C4A-899C-A75169F6A75C}" presName="composite" presStyleCnt="0"/>
      <dgm:spPr/>
    </dgm:pt>
    <dgm:pt modelId="{50BD5F36-BEE4-4E9D-A087-BA43BFAC6E1B}" type="pres">
      <dgm:prSet presAssocID="{9A99A847-D662-4C4A-899C-A75169F6A75C}" presName="LShape" presStyleLbl="alignNode1" presStyleIdx="10" presStyleCnt="11"/>
      <dgm:spPr/>
    </dgm:pt>
    <dgm:pt modelId="{8D39BA0E-F0C8-4923-84A0-9D9D0FC9379B}" type="pres">
      <dgm:prSet presAssocID="{9A99A847-D662-4C4A-899C-A75169F6A75C}" presName="ParentText" presStyleLbl="revTx" presStyleIdx="5" presStyleCnt="6">
        <dgm:presLayoutVars>
          <dgm:chMax val="0"/>
          <dgm:chPref val="0"/>
          <dgm:bulletEnabled val="1"/>
        </dgm:presLayoutVars>
      </dgm:prSet>
      <dgm:spPr/>
    </dgm:pt>
  </dgm:ptLst>
  <dgm:cxnLst>
    <dgm:cxn modelId="{EF8CF607-69C0-4828-BE70-E6214C7313DA}" type="presOf" srcId="{446CCEBB-7A15-4E84-9433-6B7B2FF76F6D}" destId="{4C3A58DC-9B0A-47BD-A265-0349B4DFC1CB}" srcOrd="0" destOrd="0" presId="urn:microsoft.com/office/officeart/2009/3/layout/StepUpProcess"/>
    <dgm:cxn modelId="{3532E317-D892-4A3A-810F-F78990F32D29}" type="presOf" srcId="{215C8997-4C8B-4A89-BBD5-6F0BA7E92042}" destId="{FBC68DC5-B63F-4D2F-ACF2-1AB0A604E746}" srcOrd="0" destOrd="0" presId="urn:microsoft.com/office/officeart/2009/3/layout/StepUpProcess"/>
    <dgm:cxn modelId="{EAF97B3A-2D76-434E-8625-ED9C49F34CC2}" srcId="{3B6CCE45-1ADC-4F80-9FE3-5C6EA1C2C606}" destId="{446CCEBB-7A15-4E84-9433-6B7B2FF76F6D}" srcOrd="3" destOrd="0" parTransId="{95D0957C-C793-4162-A4A1-17DD9C21F08E}" sibTransId="{1C0A2DCA-001A-4FE5-BF35-4A6D8F74694D}"/>
    <dgm:cxn modelId="{92BB6D45-610C-498C-BD37-5B879A457910}" srcId="{3B6CCE45-1ADC-4F80-9FE3-5C6EA1C2C606}" destId="{BDD384A5-EFC3-4B50-852C-3B5C090F7DE4}" srcOrd="1" destOrd="0" parTransId="{7B8B040F-76CF-4A58-878E-64A8034BA1EF}" sibTransId="{43BCBAE3-30ED-4111-9930-CAA5D3A91C9D}"/>
    <dgm:cxn modelId="{EB855265-AAFF-4E30-859E-7DC220F45D8A}" srcId="{3B6CCE45-1ADC-4F80-9FE3-5C6EA1C2C606}" destId="{6A4DB79B-74C8-494A-9A38-A9C2C2A9A724}" srcOrd="0" destOrd="0" parTransId="{DAF40DAE-BAC9-40B4-ACF6-F7ADEA847A1A}" sibTransId="{3B25671D-F6DA-42A2-9A76-99D02EEFF29E}"/>
    <dgm:cxn modelId="{6E5A2469-3473-448E-8C04-4C149C341794}" srcId="{3B6CCE45-1ADC-4F80-9FE3-5C6EA1C2C606}" destId="{215C8997-4C8B-4A89-BBD5-6F0BA7E92042}" srcOrd="2" destOrd="0" parTransId="{DE935809-CB71-4C92-BBD8-9955B0562C88}" sibTransId="{B864F000-B3CF-4ECF-84DC-1B4797687443}"/>
    <dgm:cxn modelId="{7BAF5CAC-D2F6-48A8-9BAA-DC77215CA83A}" type="presOf" srcId="{BDD384A5-EFC3-4B50-852C-3B5C090F7DE4}" destId="{6D3B3614-1CAD-4F25-9E7C-98B62C1836B5}" srcOrd="0" destOrd="0" presId="urn:microsoft.com/office/officeart/2009/3/layout/StepUpProcess"/>
    <dgm:cxn modelId="{87C961D4-D187-435D-8638-380046C86AAC}" type="presOf" srcId="{C4673F39-6156-4886-B20C-0154E54032B2}" destId="{799B406A-7A03-46E0-9D58-6B6FF3BD80AE}" srcOrd="0" destOrd="0" presId="urn:microsoft.com/office/officeart/2009/3/layout/StepUpProcess"/>
    <dgm:cxn modelId="{C4C4EDD4-BF85-49D8-9414-00C1E922EF94}" type="presOf" srcId="{3B6CCE45-1ADC-4F80-9FE3-5C6EA1C2C606}" destId="{6512D370-DCF5-454C-9750-F7F46B64E0B9}" srcOrd="0" destOrd="0" presId="urn:microsoft.com/office/officeart/2009/3/layout/StepUpProcess"/>
    <dgm:cxn modelId="{A04F9DDD-C1C3-43DE-A9CD-1ABBEBE1B562}" type="presOf" srcId="{6A4DB79B-74C8-494A-9A38-A9C2C2A9A724}" destId="{A4A6CC1E-D665-482F-A638-6C804DEE7354}" srcOrd="0" destOrd="0" presId="urn:microsoft.com/office/officeart/2009/3/layout/StepUpProcess"/>
    <dgm:cxn modelId="{6B1E67DE-7AB7-4CC7-A5BD-1B2B05DA288E}" srcId="{3B6CCE45-1ADC-4F80-9FE3-5C6EA1C2C606}" destId="{9A99A847-D662-4C4A-899C-A75169F6A75C}" srcOrd="5" destOrd="0" parTransId="{B28E4BA4-DD0E-4017-9777-2783E2DB9A52}" sibTransId="{90C0A6E6-9E18-486B-93CC-68D2AC60E115}"/>
    <dgm:cxn modelId="{302233E0-8648-401C-82BC-2514DC818D20}" type="presOf" srcId="{9A99A847-D662-4C4A-899C-A75169F6A75C}" destId="{8D39BA0E-F0C8-4923-84A0-9D9D0FC9379B}" srcOrd="0" destOrd="0" presId="urn:microsoft.com/office/officeart/2009/3/layout/StepUpProcess"/>
    <dgm:cxn modelId="{926820E8-C22C-403E-8CED-CCDF7F2542A8}" srcId="{3B6CCE45-1ADC-4F80-9FE3-5C6EA1C2C606}" destId="{C4673F39-6156-4886-B20C-0154E54032B2}" srcOrd="4" destOrd="0" parTransId="{6A9C775C-85B8-48E2-A38E-6AC56407A8FB}" sibTransId="{04728487-DEE6-4554-B664-D4C17F8CF8F3}"/>
    <dgm:cxn modelId="{2D3EC45A-7E34-4E74-AD42-6DF6ACBF5D52}" type="presParOf" srcId="{6512D370-DCF5-454C-9750-F7F46B64E0B9}" destId="{0E807E94-7D0C-479A-B1A7-66E386306956}" srcOrd="0" destOrd="0" presId="urn:microsoft.com/office/officeart/2009/3/layout/StepUpProcess"/>
    <dgm:cxn modelId="{0A3CEF76-D52D-43AA-AB26-F6497AE86EE1}" type="presParOf" srcId="{0E807E94-7D0C-479A-B1A7-66E386306956}" destId="{D915B861-237C-46C6-BBE1-412E6078665F}" srcOrd="0" destOrd="0" presId="urn:microsoft.com/office/officeart/2009/3/layout/StepUpProcess"/>
    <dgm:cxn modelId="{937FD175-CC6C-4FD0-981F-B5C7544F5509}" type="presParOf" srcId="{0E807E94-7D0C-479A-B1A7-66E386306956}" destId="{A4A6CC1E-D665-482F-A638-6C804DEE7354}" srcOrd="1" destOrd="0" presId="urn:microsoft.com/office/officeart/2009/3/layout/StepUpProcess"/>
    <dgm:cxn modelId="{A0A20423-5079-439D-8ADE-EC0C0B0EBAA1}" type="presParOf" srcId="{0E807E94-7D0C-479A-B1A7-66E386306956}" destId="{48AEAB8D-6A3B-42F0-8313-6C12EC8F66F3}" srcOrd="2" destOrd="0" presId="urn:microsoft.com/office/officeart/2009/3/layout/StepUpProcess"/>
    <dgm:cxn modelId="{F6F4F132-420D-4EFE-A385-7570A006C9B5}" type="presParOf" srcId="{6512D370-DCF5-454C-9750-F7F46B64E0B9}" destId="{B7F9AEFD-E0AB-4AD0-8D34-B22C6FD2F5E5}" srcOrd="1" destOrd="0" presId="urn:microsoft.com/office/officeart/2009/3/layout/StepUpProcess"/>
    <dgm:cxn modelId="{B6F1841E-EF15-45A4-9741-2261423A89FF}" type="presParOf" srcId="{B7F9AEFD-E0AB-4AD0-8D34-B22C6FD2F5E5}" destId="{90233F42-F08F-40E5-871E-311A5EFE21DD}" srcOrd="0" destOrd="0" presId="urn:microsoft.com/office/officeart/2009/3/layout/StepUpProcess"/>
    <dgm:cxn modelId="{645242A4-8061-4D69-961B-8B6733F81F5C}" type="presParOf" srcId="{6512D370-DCF5-454C-9750-F7F46B64E0B9}" destId="{00AD9DB7-209B-4C1D-976B-BDC03FEA9C41}" srcOrd="2" destOrd="0" presId="urn:microsoft.com/office/officeart/2009/3/layout/StepUpProcess"/>
    <dgm:cxn modelId="{EEAD5103-EC5F-4A90-8C79-8414EFBC4822}" type="presParOf" srcId="{00AD9DB7-209B-4C1D-976B-BDC03FEA9C41}" destId="{8AE32D66-5AB1-44BA-9226-A9CF20CD9FA1}" srcOrd="0" destOrd="0" presId="urn:microsoft.com/office/officeart/2009/3/layout/StepUpProcess"/>
    <dgm:cxn modelId="{435A496B-C58A-4085-85A8-CA0AEAB38288}" type="presParOf" srcId="{00AD9DB7-209B-4C1D-976B-BDC03FEA9C41}" destId="{6D3B3614-1CAD-4F25-9E7C-98B62C1836B5}" srcOrd="1" destOrd="0" presId="urn:microsoft.com/office/officeart/2009/3/layout/StepUpProcess"/>
    <dgm:cxn modelId="{61E06143-E9BA-4A8B-B653-12F92DD68149}" type="presParOf" srcId="{00AD9DB7-209B-4C1D-976B-BDC03FEA9C41}" destId="{33502BAB-2FD1-45C5-BCA3-8444F2C42AFE}" srcOrd="2" destOrd="0" presId="urn:microsoft.com/office/officeart/2009/3/layout/StepUpProcess"/>
    <dgm:cxn modelId="{FE194257-54B3-4E18-8D2F-02C474BB87EE}" type="presParOf" srcId="{6512D370-DCF5-454C-9750-F7F46B64E0B9}" destId="{74EF5909-AEBB-4C3F-8DFC-DACE88E7408F}" srcOrd="3" destOrd="0" presId="urn:microsoft.com/office/officeart/2009/3/layout/StepUpProcess"/>
    <dgm:cxn modelId="{CA585B8A-6995-4472-BABA-8CA7D37ACDD8}" type="presParOf" srcId="{74EF5909-AEBB-4C3F-8DFC-DACE88E7408F}" destId="{B06F6E94-63E8-4A1B-AA6F-1F8336F3F2D0}" srcOrd="0" destOrd="0" presId="urn:microsoft.com/office/officeart/2009/3/layout/StepUpProcess"/>
    <dgm:cxn modelId="{D1026644-9968-4CB4-94FC-14199ADDA542}" type="presParOf" srcId="{6512D370-DCF5-454C-9750-F7F46B64E0B9}" destId="{398F0116-6D30-49D5-9843-7D5A6801C9C4}" srcOrd="4" destOrd="0" presId="urn:microsoft.com/office/officeart/2009/3/layout/StepUpProcess"/>
    <dgm:cxn modelId="{2E37CF98-019B-4C48-A0F2-E67046510BB4}" type="presParOf" srcId="{398F0116-6D30-49D5-9843-7D5A6801C9C4}" destId="{767988D3-8F1B-4496-857B-68DAF29B4B8F}" srcOrd="0" destOrd="0" presId="urn:microsoft.com/office/officeart/2009/3/layout/StepUpProcess"/>
    <dgm:cxn modelId="{E4865DCD-A215-4E44-BD0F-3ABA10307CBE}" type="presParOf" srcId="{398F0116-6D30-49D5-9843-7D5A6801C9C4}" destId="{FBC68DC5-B63F-4D2F-ACF2-1AB0A604E746}" srcOrd="1" destOrd="0" presId="urn:microsoft.com/office/officeart/2009/3/layout/StepUpProcess"/>
    <dgm:cxn modelId="{014ADC77-64F5-4786-BEB6-3FAA087512FF}" type="presParOf" srcId="{398F0116-6D30-49D5-9843-7D5A6801C9C4}" destId="{AF7009D3-85B5-4CE8-AA41-DE78D0123E04}" srcOrd="2" destOrd="0" presId="urn:microsoft.com/office/officeart/2009/3/layout/StepUpProcess"/>
    <dgm:cxn modelId="{771F0E0F-AA1D-4583-875B-F8827C033E7F}" type="presParOf" srcId="{6512D370-DCF5-454C-9750-F7F46B64E0B9}" destId="{91B6384A-DB9C-4849-A29D-489CE4763DCA}" srcOrd="5" destOrd="0" presId="urn:microsoft.com/office/officeart/2009/3/layout/StepUpProcess"/>
    <dgm:cxn modelId="{39A7EBAD-1203-4080-ABC4-DB39F25C03D3}" type="presParOf" srcId="{91B6384A-DB9C-4849-A29D-489CE4763DCA}" destId="{22BB5D6F-0662-4733-8BD2-A1D4DD2FD835}" srcOrd="0" destOrd="0" presId="urn:microsoft.com/office/officeart/2009/3/layout/StepUpProcess"/>
    <dgm:cxn modelId="{6B06DBC3-2C5C-45FD-8D3C-F24DE223528C}" type="presParOf" srcId="{6512D370-DCF5-454C-9750-F7F46B64E0B9}" destId="{432F62A8-1004-4A72-AC32-14A6F059BEDA}" srcOrd="6" destOrd="0" presId="urn:microsoft.com/office/officeart/2009/3/layout/StepUpProcess"/>
    <dgm:cxn modelId="{873BD16B-917C-4BF5-A3A1-271E3F24FF34}" type="presParOf" srcId="{432F62A8-1004-4A72-AC32-14A6F059BEDA}" destId="{4FB9C5A0-8C47-4645-AA74-BD12F6363AE9}" srcOrd="0" destOrd="0" presId="urn:microsoft.com/office/officeart/2009/3/layout/StepUpProcess"/>
    <dgm:cxn modelId="{FE372A0B-7277-4E35-A6A7-F117D8FA7B0E}" type="presParOf" srcId="{432F62A8-1004-4A72-AC32-14A6F059BEDA}" destId="{4C3A58DC-9B0A-47BD-A265-0349B4DFC1CB}" srcOrd="1" destOrd="0" presId="urn:microsoft.com/office/officeart/2009/3/layout/StepUpProcess"/>
    <dgm:cxn modelId="{233C27B0-5F9C-44F8-9CFF-F7B5FB375E6B}" type="presParOf" srcId="{432F62A8-1004-4A72-AC32-14A6F059BEDA}" destId="{0532B89F-FA0C-4E95-AB23-5570B44C88B8}" srcOrd="2" destOrd="0" presId="urn:microsoft.com/office/officeart/2009/3/layout/StepUpProcess"/>
    <dgm:cxn modelId="{02EB4864-8CEC-4A92-AC7F-7F4504CAD88A}" type="presParOf" srcId="{6512D370-DCF5-454C-9750-F7F46B64E0B9}" destId="{E4CD589D-BD96-4683-86FC-DBEBB152B9D4}" srcOrd="7" destOrd="0" presId="urn:microsoft.com/office/officeart/2009/3/layout/StepUpProcess"/>
    <dgm:cxn modelId="{6D55B802-D977-4E44-AE3E-87DEA67B9C2A}" type="presParOf" srcId="{E4CD589D-BD96-4683-86FC-DBEBB152B9D4}" destId="{A94BF211-B672-4E99-9892-9D5542889AC4}" srcOrd="0" destOrd="0" presId="urn:microsoft.com/office/officeart/2009/3/layout/StepUpProcess"/>
    <dgm:cxn modelId="{C12C060E-A12E-405E-AAC1-603859D39CCE}" type="presParOf" srcId="{6512D370-DCF5-454C-9750-F7F46B64E0B9}" destId="{4F366B95-844A-4318-8370-37779F8465C8}" srcOrd="8" destOrd="0" presId="urn:microsoft.com/office/officeart/2009/3/layout/StepUpProcess"/>
    <dgm:cxn modelId="{57BBFF0B-1C51-4681-94D9-19EDC8F335E2}" type="presParOf" srcId="{4F366B95-844A-4318-8370-37779F8465C8}" destId="{0292E008-C794-426E-B02F-AB39A84731AF}" srcOrd="0" destOrd="0" presId="urn:microsoft.com/office/officeart/2009/3/layout/StepUpProcess"/>
    <dgm:cxn modelId="{0902533E-E8F7-4C49-97FD-65DBF03CCAFA}" type="presParOf" srcId="{4F366B95-844A-4318-8370-37779F8465C8}" destId="{799B406A-7A03-46E0-9D58-6B6FF3BD80AE}" srcOrd="1" destOrd="0" presId="urn:microsoft.com/office/officeart/2009/3/layout/StepUpProcess"/>
    <dgm:cxn modelId="{3B17C5F7-1C3D-4E1C-B3DB-03106F540B4A}" type="presParOf" srcId="{4F366B95-844A-4318-8370-37779F8465C8}" destId="{4A6A6108-0997-4D0B-835A-D1D5D5041295}" srcOrd="2" destOrd="0" presId="urn:microsoft.com/office/officeart/2009/3/layout/StepUpProcess"/>
    <dgm:cxn modelId="{66980F3B-1C36-42EA-9CA7-9CA705DA7E89}" type="presParOf" srcId="{6512D370-DCF5-454C-9750-F7F46B64E0B9}" destId="{1FD6D486-E9BF-405B-8C8F-312E4CD6CC64}" srcOrd="9" destOrd="0" presId="urn:microsoft.com/office/officeart/2009/3/layout/StepUpProcess"/>
    <dgm:cxn modelId="{BB054C59-1DE9-4456-873D-6562A7A28A28}" type="presParOf" srcId="{1FD6D486-E9BF-405B-8C8F-312E4CD6CC64}" destId="{ACCCAE61-8E3B-46BE-8420-BEBAB4EA64AD}" srcOrd="0" destOrd="0" presId="urn:microsoft.com/office/officeart/2009/3/layout/StepUpProcess"/>
    <dgm:cxn modelId="{EFAAE000-34C5-4242-85CA-DA0AD1569039}" type="presParOf" srcId="{6512D370-DCF5-454C-9750-F7F46B64E0B9}" destId="{7EFF8174-FBED-4EA2-B6BC-0B27C8270724}" srcOrd="10" destOrd="0" presId="urn:microsoft.com/office/officeart/2009/3/layout/StepUpProcess"/>
    <dgm:cxn modelId="{0D8D24E5-5C37-414A-BF71-7788D04D9354}" type="presParOf" srcId="{7EFF8174-FBED-4EA2-B6BC-0B27C8270724}" destId="{50BD5F36-BEE4-4E9D-A087-BA43BFAC6E1B}" srcOrd="0" destOrd="0" presId="urn:microsoft.com/office/officeart/2009/3/layout/StepUpProcess"/>
    <dgm:cxn modelId="{DEC0F957-3328-4391-A71E-43957E363607}" type="presParOf" srcId="{7EFF8174-FBED-4EA2-B6BC-0B27C8270724}" destId="{8D39BA0E-F0C8-4923-84A0-9D9D0FC9379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B6CCE45-1ADC-4F80-9FE3-5C6EA1C2C606}" type="doc">
      <dgm:prSet loTypeId="urn:microsoft.com/office/officeart/2009/3/layout/StepUpProcess" loCatId="process" qsTypeId="urn:microsoft.com/office/officeart/2005/8/quickstyle/simple3" qsCatId="simple" csTypeId="urn:microsoft.com/office/officeart/2005/8/colors/colorful3" csCatId="colorful" phldr="1"/>
      <dgm:spPr/>
      <dgm:t>
        <a:bodyPr/>
        <a:lstStyle/>
        <a:p>
          <a:endParaRPr lang="en-US"/>
        </a:p>
      </dgm:t>
    </dgm:pt>
    <dgm:pt modelId="{6A4DB79B-74C8-494A-9A38-A9C2C2A9A724}">
      <dgm:prSet custT="1"/>
      <dgm:spPr/>
      <dgm:t>
        <a:bodyPr/>
        <a:lstStyle/>
        <a:p>
          <a:r>
            <a:rPr lang="en-US" sz="1050">
              <a:latin typeface="+mj-lt"/>
              <a:cs typeface="Calibri" panose="020F0502020204030204" pitchFamily="34" charset="0"/>
            </a:rPr>
            <a:t>Planning &amp; Strategy</a:t>
          </a:r>
        </a:p>
      </dgm:t>
    </dgm:pt>
    <dgm:pt modelId="{DAF40DAE-BAC9-40B4-ACF6-F7ADEA847A1A}" type="parTrans" cxnId="{EB855265-AAFF-4E30-859E-7DC220F45D8A}">
      <dgm:prSet/>
      <dgm:spPr/>
      <dgm:t>
        <a:bodyPr/>
        <a:lstStyle/>
        <a:p>
          <a:endParaRPr lang="en-US">
            <a:latin typeface="+mj-lt"/>
          </a:endParaRPr>
        </a:p>
      </dgm:t>
    </dgm:pt>
    <dgm:pt modelId="{3B25671D-F6DA-42A2-9A76-99D02EEFF29E}" type="sibTrans" cxnId="{EB855265-AAFF-4E30-859E-7DC220F45D8A}">
      <dgm:prSet/>
      <dgm:spPr/>
      <dgm:t>
        <a:bodyPr/>
        <a:lstStyle/>
        <a:p>
          <a:endParaRPr lang="en-US">
            <a:latin typeface="+mj-lt"/>
          </a:endParaRPr>
        </a:p>
      </dgm:t>
    </dgm:pt>
    <dgm:pt modelId="{BDD384A5-EFC3-4B50-852C-3B5C090F7DE4}">
      <dgm:prSet custT="1"/>
      <dgm:spPr/>
      <dgm:t>
        <a:bodyPr/>
        <a:lstStyle/>
        <a:p>
          <a:r>
            <a:rPr lang="en-US" sz="1050">
              <a:latin typeface="+mj-lt"/>
              <a:cs typeface="Calibri" panose="020F0502020204030204" pitchFamily="34" charset="0"/>
            </a:rPr>
            <a:t>Space Survey</a:t>
          </a:r>
        </a:p>
      </dgm:t>
    </dgm:pt>
    <dgm:pt modelId="{7B8B040F-76CF-4A58-878E-64A8034BA1EF}" type="parTrans" cxnId="{92BB6D45-610C-498C-BD37-5B879A457910}">
      <dgm:prSet/>
      <dgm:spPr/>
      <dgm:t>
        <a:bodyPr/>
        <a:lstStyle/>
        <a:p>
          <a:endParaRPr lang="en-US">
            <a:latin typeface="+mj-lt"/>
          </a:endParaRPr>
        </a:p>
      </dgm:t>
    </dgm:pt>
    <dgm:pt modelId="{43BCBAE3-30ED-4111-9930-CAA5D3A91C9D}" type="sibTrans" cxnId="{92BB6D45-610C-498C-BD37-5B879A457910}">
      <dgm:prSet/>
      <dgm:spPr/>
      <dgm:t>
        <a:bodyPr/>
        <a:lstStyle/>
        <a:p>
          <a:endParaRPr lang="en-US">
            <a:latin typeface="+mj-lt"/>
          </a:endParaRPr>
        </a:p>
      </dgm:t>
    </dgm:pt>
    <dgm:pt modelId="{215C8997-4C8B-4A89-BBD5-6F0BA7E92042}">
      <dgm:prSet custT="1"/>
      <dgm:spPr/>
      <dgm:t>
        <a:bodyPr/>
        <a:lstStyle/>
        <a:p>
          <a:r>
            <a:rPr lang="en-US" sz="1050">
              <a:latin typeface="+mj-lt"/>
              <a:cs typeface="Calibri" panose="020F0502020204030204" pitchFamily="34" charset="0"/>
            </a:rPr>
            <a:t>Indirect Cost Rate Proposal Preparation</a:t>
          </a:r>
        </a:p>
      </dgm:t>
    </dgm:pt>
    <dgm:pt modelId="{DE935809-CB71-4C92-BBD8-9955B0562C88}" type="parTrans" cxnId="{6E5A2469-3473-448E-8C04-4C149C341794}">
      <dgm:prSet/>
      <dgm:spPr/>
      <dgm:t>
        <a:bodyPr/>
        <a:lstStyle/>
        <a:p>
          <a:endParaRPr lang="en-US">
            <a:latin typeface="+mj-lt"/>
          </a:endParaRPr>
        </a:p>
      </dgm:t>
    </dgm:pt>
    <dgm:pt modelId="{B864F000-B3CF-4ECF-84DC-1B4797687443}" type="sibTrans" cxnId="{6E5A2469-3473-448E-8C04-4C149C341794}">
      <dgm:prSet/>
      <dgm:spPr/>
      <dgm:t>
        <a:bodyPr/>
        <a:lstStyle/>
        <a:p>
          <a:endParaRPr lang="en-US">
            <a:latin typeface="+mj-lt"/>
          </a:endParaRPr>
        </a:p>
      </dgm:t>
    </dgm:pt>
    <dgm:pt modelId="{446CCEBB-7A15-4E84-9433-6B7B2FF76F6D}">
      <dgm:prSet custT="1"/>
      <dgm:spPr/>
      <dgm:t>
        <a:bodyPr/>
        <a:lstStyle/>
        <a:p>
          <a:r>
            <a:rPr lang="en-US" sz="900" b="1">
              <a:latin typeface="+mj-lt"/>
              <a:cs typeface="Calibri" panose="020F0502020204030204" pitchFamily="34" charset="0"/>
            </a:rPr>
            <a:t>Post Submission &amp; Pre-Negotiation Tasks</a:t>
          </a:r>
        </a:p>
      </dgm:t>
    </dgm:pt>
    <dgm:pt modelId="{95D0957C-C793-4162-A4A1-17DD9C21F08E}" type="parTrans" cxnId="{EAF97B3A-2D76-434E-8625-ED9C49F34CC2}">
      <dgm:prSet/>
      <dgm:spPr/>
      <dgm:t>
        <a:bodyPr/>
        <a:lstStyle/>
        <a:p>
          <a:endParaRPr lang="en-US">
            <a:latin typeface="+mj-lt"/>
          </a:endParaRPr>
        </a:p>
      </dgm:t>
    </dgm:pt>
    <dgm:pt modelId="{1C0A2DCA-001A-4FE5-BF35-4A6D8F74694D}" type="sibTrans" cxnId="{EAF97B3A-2D76-434E-8625-ED9C49F34CC2}">
      <dgm:prSet/>
      <dgm:spPr/>
      <dgm:t>
        <a:bodyPr/>
        <a:lstStyle/>
        <a:p>
          <a:endParaRPr lang="en-US">
            <a:latin typeface="+mj-lt"/>
          </a:endParaRPr>
        </a:p>
      </dgm:t>
    </dgm:pt>
    <dgm:pt modelId="{C4673F39-6156-4886-B20C-0154E54032B2}">
      <dgm:prSet custT="1"/>
      <dgm:spPr/>
      <dgm:t>
        <a:bodyPr/>
        <a:lstStyle/>
        <a:p>
          <a:r>
            <a:rPr lang="en-US" sz="900" b="1">
              <a:latin typeface="+mj-lt"/>
              <a:cs typeface="Calibri" panose="020F0502020204030204" pitchFamily="34" charset="0"/>
            </a:rPr>
            <a:t>Negotiations</a:t>
          </a:r>
        </a:p>
      </dgm:t>
    </dgm:pt>
    <dgm:pt modelId="{6A9C775C-85B8-48E2-A38E-6AC56407A8FB}" type="parTrans" cxnId="{926820E8-C22C-403E-8CED-CCDF7F2542A8}">
      <dgm:prSet/>
      <dgm:spPr/>
      <dgm:t>
        <a:bodyPr/>
        <a:lstStyle/>
        <a:p>
          <a:endParaRPr lang="en-US">
            <a:latin typeface="+mj-lt"/>
          </a:endParaRPr>
        </a:p>
      </dgm:t>
    </dgm:pt>
    <dgm:pt modelId="{04728487-DEE6-4554-B664-D4C17F8CF8F3}" type="sibTrans" cxnId="{926820E8-C22C-403E-8CED-CCDF7F2542A8}">
      <dgm:prSet/>
      <dgm:spPr/>
      <dgm:t>
        <a:bodyPr/>
        <a:lstStyle/>
        <a:p>
          <a:endParaRPr lang="en-US">
            <a:latin typeface="+mj-lt"/>
          </a:endParaRPr>
        </a:p>
      </dgm:t>
    </dgm:pt>
    <dgm:pt modelId="{9A99A847-D662-4C4A-899C-A75169F6A75C}">
      <dgm:prSet custT="1"/>
      <dgm:spPr/>
      <dgm:t>
        <a:bodyPr/>
        <a:lstStyle/>
        <a:p>
          <a:r>
            <a:rPr lang="en-US" sz="900" b="1">
              <a:latin typeface="+mj-lt"/>
              <a:cs typeface="Calibri" panose="020F0502020204030204" pitchFamily="34" charset="0"/>
            </a:rPr>
            <a:t>Lessons Learned</a:t>
          </a:r>
        </a:p>
      </dgm:t>
    </dgm:pt>
    <dgm:pt modelId="{B28E4BA4-DD0E-4017-9777-2783E2DB9A52}" type="parTrans" cxnId="{6B1E67DE-7AB7-4CC7-A5BD-1B2B05DA288E}">
      <dgm:prSet/>
      <dgm:spPr/>
      <dgm:t>
        <a:bodyPr/>
        <a:lstStyle/>
        <a:p>
          <a:endParaRPr lang="en-US"/>
        </a:p>
      </dgm:t>
    </dgm:pt>
    <dgm:pt modelId="{90C0A6E6-9E18-486B-93CC-68D2AC60E115}" type="sibTrans" cxnId="{6B1E67DE-7AB7-4CC7-A5BD-1B2B05DA288E}">
      <dgm:prSet/>
      <dgm:spPr/>
      <dgm:t>
        <a:bodyPr/>
        <a:lstStyle/>
        <a:p>
          <a:endParaRPr lang="en-US"/>
        </a:p>
      </dgm:t>
    </dgm:pt>
    <dgm:pt modelId="{6512D370-DCF5-454C-9750-F7F46B64E0B9}" type="pres">
      <dgm:prSet presAssocID="{3B6CCE45-1ADC-4F80-9FE3-5C6EA1C2C606}" presName="rootnode" presStyleCnt="0">
        <dgm:presLayoutVars>
          <dgm:chMax/>
          <dgm:chPref/>
          <dgm:dir/>
          <dgm:animLvl val="lvl"/>
        </dgm:presLayoutVars>
      </dgm:prSet>
      <dgm:spPr/>
    </dgm:pt>
    <dgm:pt modelId="{0E807E94-7D0C-479A-B1A7-66E386306956}" type="pres">
      <dgm:prSet presAssocID="{6A4DB79B-74C8-494A-9A38-A9C2C2A9A724}" presName="composite" presStyleCnt="0"/>
      <dgm:spPr/>
    </dgm:pt>
    <dgm:pt modelId="{D915B861-237C-46C6-BBE1-412E6078665F}" type="pres">
      <dgm:prSet presAssocID="{6A4DB79B-74C8-494A-9A38-A9C2C2A9A724}" presName="LShape" presStyleLbl="alignNode1" presStyleIdx="0" presStyleCnt="11"/>
      <dgm:spPr/>
    </dgm:pt>
    <dgm:pt modelId="{A4A6CC1E-D665-482F-A638-6C804DEE7354}" type="pres">
      <dgm:prSet presAssocID="{6A4DB79B-74C8-494A-9A38-A9C2C2A9A724}" presName="ParentText" presStyleLbl="revTx" presStyleIdx="0" presStyleCnt="6">
        <dgm:presLayoutVars>
          <dgm:chMax val="0"/>
          <dgm:chPref val="0"/>
          <dgm:bulletEnabled val="1"/>
        </dgm:presLayoutVars>
      </dgm:prSet>
      <dgm:spPr/>
    </dgm:pt>
    <dgm:pt modelId="{48AEAB8D-6A3B-42F0-8313-6C12EC8F66F3}" type="pres">
      <dgm:prSet presAssocID="{6A4DB79B-74C8-494A-9A38-A9C2C2A9A724}" presName="Triangle" presStyleLbl="alignNode1" presStyleIdx="1" presStyleCnt="11"/>
      <dgm:spPr/>
    </dgm:pt>
    <dgm:pt modelId="{B7F9AEFD-E0AB-4AD0-8D34-B22C6FD2F5E5}" type="pres">
      <dgm:prSet presAssocID="{3B25671D-F6DA-42A2-9A76-99D02EEFF29E}" presName="sibTrans" presStyleCnt="0"/>
      <dgm:spPr/>
    </dgm:pt>
    <dgm:pt modelId="{90233F42-F08F-40E5-871E-311A5EFE21DD}" type="pres">
      <dgm:prSet presAssocID="{3B25671D-F6DA-42A2-9A76-99D02EEFF29E}" presName="space" presStyleCnt="0"/>
      <dgm:spPr/>
    </dgm:pt>
    <dgm:pt modelId="{00AD9DB7-209B-4C1D-976B-BDC03FEA9C41}" type="pres">
      <dgm:prSet presAssocID="{BDD384A5-EFC3-4B50-852C-3B5C090F7DE4}" presName="composite" presStyleCnt="0"/>
      <dgm:spPr/>
    </dgm:pt>
    <dgm:pt modelId="{8AE32D66-5AB1-44BA-9226-A9CF20CD9FA1}" type="pres">
      <dgm:prSet presAssocID="{BDD384A5-EFC3-4B50-852C-3B5C090F7DE4}" presName="LShape" presStyleLbl="alignNode1" presStyleIdx="2" presStyleCnt="11"/>
      <dgm:spPr/>
    </dgm:pt>
    <dgm:pt modelId="{6D3B3614-1CAD-4F25-9E7C-98B62C1836B5}" type="pres">
      <dgm:prSet presAssocID="{BDD384A5-EFC3-4B50-852C-3B5C090F7DE4}" presName="ParentText" presStyleLbl="revTx" presStyleIdx="1" presStyleCnt="6">
        <dgm:presLayoutVars>
          <dgm:chMax val="0"/>
          <dgm:chPref val="0"/>
          <dgm:bulletEnabled val="1"/>
        </dgm:presLayoutVars>
      </dgm:prSet>
      <dgm:spPr/>
    </dgm:pt>
    <dgm:pt modelId="{33502BAB-2FD1-45C5-BCA3-8444F2C42AFE}" type="pres">
      <dgm:prSet presAssocID="{BDD384A5-EFC3-4B50-852C-3B5C090F7DE4}" presName="Triangle" presStyleLbl="alignNode1" presStyleIdx="3" presStyleCnt="11"/>
      <dgm:spPr/>
    </dgm:pt>
    <dgm:pt modelId="{74EF5909-AEBB-4C3F-8DFC-DACE88E7408F}" type="pres">
      <dgm:prSet presAssocID="{43BCBAE3-30ED-4111-9930-CAA5D3A91C9D}" presName="sibTrans" presStyleCnt="0"/>
      <dgm:spPr/>
    </dgm:pt>
    <dgm:pt modelId="{B06F6E94-63E8-4A1B-AA6F-1F8336F3F2D0}" type="pres">
      <dgm:prSet presAssocID="{43BCBAE3-30ED-4111-9930-CAA5D3A91C9D}" presName="space" presStyleCnt="0"/>
      <dgm:spPr/>
    </dgm:pt>
    <dgm:pt modelId="{398F0116-6D30-49D5-9843-7D5A6801C9C4}" type="pres">
      <dgm:prSet presAssocID="{215C8997-4C8B-4A89-BBD5-6F0BA7E92042}" presName="composite" presStyleCnt="0"/>
      <dgm:spPr/>
    </dgm:pt>
    <dgm:pt modelId="{767988D3-8F1B-4496-857B-68DAF29B4B8F}" type="pres">
      <dgm:prSet presAssocID="{215C8997-4C8B-4A89-BBD5-6F0BA7E92042}" presName="LShape" presStyleLbl="alignNode1" presStyleIdx="4" presStyleCnt="11"/>
      <dgm:spPr/>
    </dgm:pt>
    <dgm:pt modelId="{FBC68DC5-B63F-4D2F-ACF2-1AB0A604E746}" type="pres">
      <dgm:prSet presAssocID="{215C8997-4C8B-4A89-BBD5-6F0BA7E92042}" presName="ParentText" presStyleLbl="revTx" presStyleIdx="2" presStyleCnt="6">
        <dgm:presLayoutVars>
          <dgm:chMax val="0"/>
          <dgm:chPref val="0"/>
          <dgm:bulletEnabled val="1"/>
        </dgm:presLayoutVars>
      </dgm:prSet>
      <dgm:spPr/>
    </dgm:pt>
    <dgm:pt modelId="{AF7009D3-85B5-4CE8-AA41-DE78D0123E04}" type="pres">
      <dgm:prSet presAssocID="{215C8997-4C8B-4A89-BBD5-6F0BA7E92042}" presName="Triangle" presStyleLbl="alignNode1" presStyleIdx="5" presStyleCnt="11"/>
      <dgm:spPr/>
    </dgm:pt>
    <dgm:pt modelId="{91B6384A-DB9C-4849-A29D-489CE4763DCA}" type="pres">
      <dgm:prSet presAssocID="{B864F000-B3CF-4ECF-84DC-1B4797687443}" presName="sibTrans" presStyleCnt="0"/>
      <dgm:spPr/>
    </dgm:pt>
    <dgm:pt modelId="{22BB5D6F-0662-4733-8BD2-A1D4DD2FD835}" type="pres">
      <dgm:prSet presAssocID="{B864F000-B3CF-4ECF-84DC-1B4797687443}" presName="space" presStyleCnt="0"/>
      <dgm:spPr/>
    </dgm:pt>
    <dgm:pt modelId="{432F62A8-1004-4A72-AC32-14A6F059BEDA}" type="pres">
      <dgm:prSet presAssocID="{446CCEBB-7A15-4E84-9433-6B7B2FF76F6D}" presName="composite" presStyleCnt="0"/>
      <dgm:spPr/>
    </dgm:pt>
    <dgm:pt modelId="{4FB9C5A0-8C47-4645-AA74-BD12F6363AE9}" type="pres">
      <dgm:prSet presAssocID="{446CCEBB-7A15-4E84-9433-6B7B2FF76F6D}" presName="LShape" presStyleLbl="alignNode1" presStyleIdx="6" presStyleCnt="11"/>
      <dgm:spPr/>
    </dgm:pt>
    <dgm:pt modelId="{4C3A58DC-9B0A-47BD-A265-0349B4DFC1CB}" type="pres">
      <dgm:prSet presAssocID="{446CCEBB-7A15-4E84-9433-6B7B2FF76F6D}" presName="ParentText" presStyleLbl="revTx" presStyleIdx="3" presStyleCnt="6">
        <dgm:presLayoutVars>
          <dgm:chMax val="0"/>
          <dgm:chPref val="0"/>
          <dgm:bulletEnabled val="1"/>
        </dgm:presLayoutVars>
      </dgm:prSet>
      <dgm:spPr/>
    </dgm:pt>
    <dgm:pt modelId="{0532B89F-FA0C-4E95-AB23-5570B44C88B8}" type="pres">
      <dgm:prSet presAssocID="{446CCEBB-7A15-4E84-9433-6B7B2FF76F6D}" presName="Triangle" presStyleLbl="alignNode1" presStyleIdx="7" presStyleCnt="11"/>
      <dgm:spPr/>
    </dgm:pt>
    <dgm:pt modelId="{E4CD589D-BD96-4683-86FC-DBEBB152B9D4}" type="pres">
      <dgm:prSet presAssocID="{1C0A2DCA-001A-4FE5-BF35-4A6D8F74694D}" presName="sibTrans" presStyleCnt="0"/>
      <dgm:spPr/>
    </dgm:pt>
    <dgm:pt modelId="{A94BF211-B672-4E99-9892-9D5542889AC4}" type="pres">
      <dgm:prSet presAssocID="{1C0A2DCA-001A-4FE5-BF35-4A6D8F74694D}" presName="space" presStyleCnt="0"/>
      <dgm:spPr/>
    </dgm:pt>
    <dgm:pt modelId="{4F366B95-844A-4318-8370-37779F8465C8}" type="pres">
      <dgm:prSet presAssocID="{C4673F39-6156-4886-B20C-0154E54032B2}" presName="composite" presStyleCnt="0"/>
      <dgm:spPr/>
    </dgm:pt>
    <dgm:pt modelId="{0292E008-C794-426E-B02F-AB39A84731AF}" type="pres">
      <dgm:prSet presAssocID="{C4673F39-6156-4886-B20C-0154E54032B2}" presName="LShape" presStyleLbl="alignNode1" presStyleIdx="8" presStyleCnt="11"/>
      <dgm:spPr/>
    </dgm:pt>
    <dgm:pt modelId="{799B406A-7A03-46E0-9D58-6B6FF3BD80AE}" type="pres">
      <dgm:prSet presAssocID="{C4673F39-6156-4886-B20C-0154E54032B2}" presName="ParentText" presStyleLbl="revTx" presStyleIdx="4" presStyleCnt="6">
        <dgm:presLayoutVars>
          <dgm:chMax val="0"/>
          <dgm:chPref val="0"/>
          <dgm:bulletEnabled val="1"/>
        </dgm:presLayoutVars>
      </dgm:prSet>
      <dgm:spPr/>
    </dgm:pt>
    <dgm:pt modelId="{4A6A6108-0997-4D0B-835A-D1D5D5041295}" type="pres">
      <dgm:prSet presAssocID="{C4673F39-6156-4886-B20C-0154E54032B2}" presName="Triangle" presStyleLbl="alignNode1" presStyleIdx="9" presStyleCnt="11"/>
      <dgm:spPr/>
    </dgm:pt>
    <dgm:pt modelId="{1FD6D486-E9BF-405B-8C8F-312E4CD6CC64}" type="pres">
      <dgm:prSet presAssocID="{04728487-DEE6-4554-B664-D4C17F8CF8F3}" presName="sibTrans" presStyleCnt="0"/>
      <dgm:spPr/>
    </dgm:pt>
    <dgm:pt modelId="{ACCCAE61-8E3B-46BE-8420-BEBAB4EA64AD}" type="pres">
      <dgm:prSet presAssocID="{04728487-DEE6-4554-B664-D4C17F8CF8F3}" presName="space" presStyleCnt="0"/>
      <dgm:spPr/>
    </dgm:pt>
    <dgm:pt modelId="{7EFF8174-FBED-4EA2-B6BC-0B27C8270724}" type="pres">
      <dgm:prSet presAssocID="{9A99A847-D662-4C4A-899C-A75169F6A75C}" presName="composite" presStyleCnt="0"/>
      <dgm:spPr/>
    </dgm:pt>
    <dgm:pt modelId="{50BD5F36-BEE4-4E9D-A087-BA43BFAC6E1B}" type="pres">
      <dgm:prSet presAssocID="{9A99A847-D662-4C4A-899C-A75169F6A75C}" presName="LShape" presStyleLbl="alignNode1" presStyleIdx="10" presStyleCnt="11"/>
      <dgm:spPr/>
    </dgm:pt>
    <dgm:pt modelId="{8D39BA0E-F0C8-4923-84A0-9D9D0FC9379B}" type="pres">
      <dgm:prSet presAssocID="{9A99A847-D662-4C4A-899C-A75169F6A75C}" presName="ParentText" presStyleLbl="revTx" presStyleIdx="5" presStyleCnt="6">
        <dgm:presLayoutVars>
          <dgm:chMax val="0"/>
          <dgm:chPref val="0"/>
          <dgm:bulletEnabled val="1"/>
        </dgm:presLayoutVars>
      </dgm:prSet>
      <dgm:spPr/>
    </dgm:pt>
  </dgm:ptLst>
  <dgm:cxnLst>
    <dgm:cxn modelId="{EF8CF607-69C0-4828-BE70-E6214C7313DA}" type="presOf" srcId="{446CCEBB-7A15-4E84-9433-6B7B2FF76F6D}" destId="{4C3A58DC-9B0A-47BD-A265-0349B4DFC1CB}" srcOrd="0" destOrd="0" presId="urn:microsoft.com/office/officeart/2009/3/layout/StepUpProcess"/>
    <dgm:cxn modelId="{3532E317-D892-4A3A-810F-F78990F32D29}" type="presOf" srcId="{215C8997-4C8B-4A89-BBD5-6F0BA7E92042}" destId="{FBC68DC5-B63F-4D2F-ACF2-1AB0A604E746}" srcOrd="0" destOrd="0" presId="urn:microsoft.com/office/officeart/2009/3/layout/StepUpProcess"/>
    <dgm:cxn modelId="{EAF97B3A-2D76-434E-8625-ED9C49F34CC2}" srcId="{3B6CCE45-1ADC-4F80-9FE3-5C6EA1C2C606}" destId="{446CCEBB-7A15-4E84-9433-6B7B2FF76F6D}" srcOrd="3" destOrd="0" parTransId="{95D0957C-C793-4162-A4A1-17DD9C21F08E}" sibTransId="{1C0A2DCA-001A-4FE5-BF35-4A6D8F74694D}"/>
    <dgm:cxn modelId="{92BB6D45-610C-498C-BD37-5B879A457910}" srcId="{3B6CCE45-1ADC-4F80-9FE3-5C6EA1C2C606}" destId="{BDD384A5-EFC3-4B50-852C-3B5C090F7DE4}" srcOrd="1" destOrd="0" parTransId="{7B8B040F-76CF-4A58-878E-64A8034BA1EF}" sibTransId="{43BCBAE3-30ED-4111-9930-CAA5D3A91C9D}"/>
    <dgm:cxn modelId="{EB855265-AAFF-4E30-859E-7DC220F45D8A}" srcId="{3B6CCE45-1ADC-4F80-9FE3-5C6EA1C2C606}" destId="{6A4DB79B-74C8-494A-9A38-A9C2C2A9A724}" srcOrd="0" destOrd="0" parTransId="{DAF40DAE-BAC9-40B4-ACF6-F7ADEA847A1A}" sibTransId="{3B25671D-F6DA-42A2-9A76-99D02EEFF29E}"/>
    <dgm:cxn modelId="{6E5A2469-3473-448E-8C04-4C149C341794}" srcId="{3B6CCE45-1ADC-4F80-9FE3-5C6EA1C2C606}" destId="{215C8997-4C8B-4A89-BBD5-6F0BA7E92042}" srcOrd="2" destOrd="0" parTransId="{DE935809-CB71-4C92-BBD8-9955B0562C88}" sibTransId="{B864F000-B3CF-4ECF-84DC-1B4797687443}"/>
    <dgm:cxn modelId="{7BAF5CAC-D2F6-48A8-9BAA-DC77215CA83A}" type="presOf" srcId="{BDD384A5-EFC3-4B50-852C-3B5C090F7DE4}" destId="{6D3B3614-1CAD-4F25-9E7C-98B62C1836B5}" srcOrd="0" destOrd="0" presId="urn:microsoft.com/office/officeart/2009/3/layout/StepUpProcess"/>
    <dgm:cxn modelId="{87C961D4-D187-435D-8638-380046C86AAC}" type="presOf" srcId="{C4673F39-6156-4886-B20C-0154E54032B2}" destId="{799B406A-7A03-46E0-9D58-6B6FF3BD80AE}" srcOrd="0" destOrd="0" presId="urn:microsoft.com/office/officeart/2009/3/layout/StepUpProcess"/>
    <dgm:cxn modelId="{C4C4EDD4-BF85-49D8-9414-00C1E922EF94}" type="presOf" srcId="{3B6CCE45-1ADC-4F80-9FE3-5C6EA1C2C606}" destId="{6512D370-DCF5-454C-9750-F7F46B64E0B9}" srcOrd="0" destOrd="0" presId="urn:microsoft.com/office/officeart/2009/3/layout/StepUpProcess"/>
    <dgm:cxn modelId="{A04F9DDD-C1C3-43DE-A9CD-1ABBEBE1B562}" type="presOf" srcId="{6A4DB79B-74C8-494A-9A38-A9C2C2A9A724}" destId="{A4A6CC1E-D665-482F-A638-6C804DEE7354}" srcOrd="0" destOrd="0" presId="urn:microsoft.com/office/officeart/2009/3/layout/StepUpProcess"/>
    <dgm:cxn modelId="{6B1E67DE-7AB7-4CC7-A5BD-1B2B05DA288E}" srcId="{3B6CCE45-1ADC-4F80-9FE3-5C6EA1C2C606}" destId="{9A99A847-D662-4C4A-899C-A75169F6A75C}" srcOrd="5" destOrd="0" parTransId="{B28E4BA4-DD0E-4017-9777-2783E2DB9A52}" sibTransId="{90C0A6E6-9E18-486B-93CC-68D2AC60E115}"/>
    <dgm:cxn modelId="{302233E0-8648-401C-82BC-2514DC818D20}" type="presOf" srcId="{9A99A847-D662-4C4A-899C-A75169F6A75C}" destId="{8D39BA0E-F0C8-4923-84A0-9D9D0FC9379B}" srcOrd="0" destOrd="0" presId="urn:microsoft.com/office/officeart/2009/3/layout/StepUpProcess"/>
    <dgm:cxn modelId="{926820E8-C22C-403E-8CED-CCDF7F2542A8}" srcId="{3B6CCE45-1ADC-4F80-9FE3-5C6EA1C2C606}" destId="{C4673F39-6156-4886-B20C-0154E54032B2}" srcOrd="4" destOrd="0" parTransId="{6A9C775C-85B8-48E2-A38E-6AC56407A8FB}" sibTransId="{04728487-DEE6-4554-B664-D4C17F8CF8F3}"/>
    <dgm:cxn modelId="{2D3EC45A-7E34-4E74-AD42-6DF6ACBF5D52}" type="presParOf" srcId="{6512D370-DCF5-454C-9750-F7F46B64E0B9}" destId="{0E807E94-7D0C-479A-B1A7-66E386306956}" srcOrd="0" destOrd="0" presId="urn:microsoft.com/office/officeart/2009/3/layout/StepUpProcess"/>
    <dgm:cxn modelId="{0A3CEF76-D52D-43AA-AB26-F6497AE86EE1}" type="presParOf" srcId="{0E807E94-7D0C-479A-B1A7-66E386306956}" destId="{D915B861-237C-46C6-BBE1-412E6078665F}" srcOrd="0" destOrd="0" presId="urn:microsoft.com/office/officeart/2009/3/layout/StepUpProcess"/>
    <dgm:cxn modelId="{937FD175-CC6C-4FD0-981F-B5C7544F5509}" type="presParOf" srcId="{0E807E94-7D0C-479A-B1A7-66E386306956}" destId="{A4A6CC1E-D665-482F-A638-6C804DEE7354}" srcOrd="1" destOrd="0" presId="urn:microsoft.com/office/officeart/2009/3/layout/StepUpProcess"/>
    <dgm:cxn modelId="{A0A20423-5079-439D-8ADE-EC0C0B0EBAA1}" type="presParOf" srcId="{0E807E94-7D0C-479A-B1A7-66E386306956}" destId="{48AEAB8D-6A3B-42F0-8313-6C12EC8F66F3}" srcOrd="2" destOrd="0" presId="urn:microsoft.com/office/officeart/2009/3/layout/StepUpProcess"/>
    <dgm:cxn modelId="{F6F4F132-420D-4EFE-A385-7570A006C9B5}" type="presParOf" srcId="{6512D370-DCF5-454C-9750-F7F46B64E0B9}" destId="{B7F9AEFD-E0AB-4AD0-8D34-B22C6FD2F5E5}" srcOrd="1" destOrd="0" presId="urn:microsoft.com/office/officeart/2009/3/layout/StepUpProcess"/>
    <dgm:cxn modelId="{B6F1841E-EF15-45A4-9741-2261423A89FF}" type="presParOf" srcId="{B7F9AEFD-E0AB-4AD0-8D34-B22C6FD2F5E5}" destId="{90233F42-F08F-40E5-871E-311A5EFE21DD}" srcOrd="0" destOrd="0" presId="urn:microsoft.com/office/officeart/2009/3/layout/StepUpProcess"/>
    <dgm:cxn modelId="{645242A4-8061-4D69-961B-8B6733F81F5C}" type="presParOf" srcId="{6512D370-DCF5-454C-9750-F7F46B64E0B9}" destId="{00AD9DB7-209B-4C1D-976B-BDC03FEA9C41}" srcOrd="2" destOrd="0" presId="urn:microsoft.com/office/officeart/2009/3/layout/StepUpProcess"/>
    <dgm:cxn modelId="{EEAD5103-EC5F-4A90-8C79-8414EFBC4822}" type="presParOf" srcId="{00AD9DB7-209B-4C1D-976B-BDC03FEA9C41}" destId="{8AE32D66-5AB1-44BA-9226-A9CF20CD9FA1}" srcOrd="0" destOrd="0" presId="urn:microsoft.com/office/officeart/2009/3/layout/StepUpProcess"/>
    <dgm:cxn modelId="{435A496B-C58A-4085-85A8-CA0AEAB38288}" type="presParOf" srcId="{00AD9DB7-209B-4C1D-976B-BDC03FEA9C41}" destId="{6D3B3614-1CAD-4F25-9E7C-98B62C1836B5}" srcOrd="1" destOrd="0" presId="urn:microsoft.com/office/officeart/2009/3/layout/StepUpProcess"/>
    <dgm:cxn modelId="{61E06143-E9BA-4A8B-B653-12F92DD68149}" type="presParOf" srcId="{00AD9DB7-209B-4C1D-976B-BDC03FEA9C41}" destId="{33502BAB-2FD1-45C5-BCA3-8444F2C42AFE}" srcOrd="2" destOrd="0" presId="urn:microsoft.com/office/officeart/2009/3/layout/StepUpProcess"/>
    <dgm:cxn modelId="{FE194257-54B3-4E18-8D2F-02C474BB87EE}" type="presParOf" srcId="{6512D370-DCF5-454C-9750-F7F46B64E0B9}" destId="{74EF5909-AEBB-4C3F-8DFC-DACE88E7408F}" srcOrd="3" destOrd="0" presId="urn:microsoft.com/office/officeart/2009/3/layout/StepUpProcess"/>
    <dgm:cxn modelId="{CA585B8A-6995-4472-BABA-8CA7D37ACDD8}" type="presParOf" srcId="{74EF5909-AEBB-4C3F-8DFC-DACE88E7408F}" destId="{B06F6E94-63E8-4A1B-AA6F-1F8336F3F2D0}" srcOrd="0" destOrd="0" presId="urn:microsoft.com/office/officeart/2009/3/layout/StepUpProcess"/>
    <dgm:cxn modelId="{D1026644-9968-4CB4-94FC-14199ADDA542}" type="presParOf" srcId="{6512D370-DCF5-454C-9750-F7F46B64E0B9}" destId="{398F0116-6D30-49D5-9843-7D5A6801C9C4}" srcOrd="4" destOrd="0" presId="urn:microsoft.com/office/officeart/2009/3/layout/StepUpProcess"/>
    <dgm:cxn modelId="{2E37CF98-019B-4C48-A0F2-E67046510BB4}" type="presParOf" srcId="{398F0116-6D30-49D5-9843-7D5A6801C9C4}" destId="{767988D3-8F1B-4496-857B-68DAF29B4B8F}" srcOrd="0" destOrd="0" presId="urn:microsoft.com/office/officeart/2009/3/layout/StepUpProcess"/>
    <dgm:cxn modelId="{E4865DCD-A215-4E44-BD0F-3ABA10307CBE}" type="presParOf" srcId="{398F0116-6D30-49D5-9843-7D5A6801C9C4}" destId="{FBC68DC5-B63F-4D2F-ACF2-1AB0A604E746}" srcOrd="1" destOrd="0" presId="urn:microsoft.com/office/officeart/2009/3/layout/StepUpProcess"/>
    <dgm:cxn modelId="{014ADC77-64F5-4786-BEB6-3FAA087512FF}" type="presParOf" srcId="{398F0116-6D30-49D5-9843-7D5A6801C9C4}" destId="{AF7009D3-85B5-4CE8-AA41-DE78D0123E04}" srcOrd="2" destOrd="0" presId="urn:microsoft.com/office/officeart/2009/3/layout/StepUpProcess"/>
    <dgm:cxn modelId="{771F0E0F-AA1D-4583-875B-F8827C033E7F}" type="presParOf" srcId="{6512D370-DCF5-454C-9750-F7F46B64E0B9}" destId="{91B6384A-DB9C-4849-A29D-489CE4763DCA}" srcOrd="5" destOrd="0" presId="urn:microsoft.com/office/officeart/2009/3/layout/StepUpProcess"/>
    <dgm:cxn modelId="{39A7EBAD-1203-4080-ABC4-DB39F25C03D3}" type="presParOf" srcId="{91B6384A-DB9C-4849-A29D-489CE4763DCA}" destId="{22BB5D6F-0662-4733-8BD2-A1D4DD2FD835}" srcOrd="0" destOrd="0" presId="urn:microsoft.com/office/officeart/2009/3/layout/StepUpProcess"/>
    <dgm:cxn modelId="{6B06DBC3-2C5C-45FD-8D3C-F24DE223528C}" type="presParOf" srcId="{6512D370-DCF5-454C-9750-F7F46B64E0B9}" destId="{432F62A8-1004-4A72-AC32-14A6F059BEDA}" srcOrd="6" destOrd="0" presId="urn:microsoft.com/office/officeart/2009/3/layout/StepUpProcess"/>
    <dgm:cxn modelId="{873BD16B-917C-4BF5-A3A1-271E3F24FF34}" type="presParOf" srcId="{432F62A8-1004-4A72-AC32-14A6F059BEDA}" destId="{4FB9C5A0-8C47-4645-AA74-BD12F6363AE9}" srcOrd="0" destOrd="0" presId="urn:microsoft.com/office/officeart/2009/3/layout/StepUpProcess"/>
    <dgm:cxn modelId="{FE372A0B-7277-4E35-A6A7-F117D8FA7B0E}" type="presParOf" srcId="{432F62A8-1004-4A72-AC32-14A6F059BEDA}" destId="{4C3A58DC-9B0A-47BD-A265-0349B4DFC1CB}" srcOrd="1" destOrd="0" presId="urn:microsoft.com/office/officeart/2009/3/layout/StepUpProcess"/>
    <dgm:cxn modelId="{233C27B0-5F9C-44F8-9CFF-F7B5FB375E6B}" type="presParOf" srcId="{432F62A8-1004-4A72-AC32-14A6F059BEDA}" destId="{0532B89F-FA0C-4E95-AB23-5570B44C88B8}" srcOrd="2" destOrd="0" presId="urn:microsoft.com/office/officeart/2009/3/layout/StepUpProcess"/>
    <dgm:cxn modelId="{02EB4864-8CEC-4A92-AC7F-7F4504CAD88A}" type="presParOf" srcId="{6512D370-DCF5-454C-9750-F7F46B64E0B9}" destId="{E4CD589D-BD96-4683-86FC-DBEBB152B9D4}" srcOrd="7" destOrd="0" presId="urn:microsoft.com/office/officeart/2009/3/layout/StepUpProcess"/>
    <dgm:cxn modelId="{6D55B802-D977-4E44-AE3E-87DEA67B9C2A}" type="presParOf" srcId="{E4CD589D-BD96-4683-86FC-DBEBB152B9D4}" destId="{A94BF211-B672-4E99-9892-9D5542889AC4}" srcOrd="0" destOrd="0" presId="urn:microsoft.com/office/officeart/2009/3/layout/StepUpProcess"/>
    <dgm:cxn modelId="{C12C060E-A12E-405E-AAC1-603859D39CCE}" type="presParOf" srcId="{6512D370-DCF5-454C-9750-F7F46B64E0B9}" destId="{4F366B95-844A-4318-8370-37779F8465C8}" srcOrd="8" destOrd="0" presId="urn:microsoft.com/office/officeart/2009/3/layout/StepUpProcess"/>
    <dgm:cxn modelId="{57BBFF0B-1C51-4681-94D9-19EDC8F335E2}" type="presParOf" srcId="{4F366B95-844A-4318-8370-37779F8465C8}" destId="{0292E008-C794-426E-B02F-AB39A84731AF}" srcOrd="0" destOrd="0" presId="urn:microsoft.com/office/officeart/2009/3/layout/StepUpProcess"/>
    <dgm:cxn modelId="{0902533E-E8F7-4C49-97FD-65DBF03CCAFA}" type="presParOf" srcId="{4F366B95-844A-4318-8370-37779F8465C8}" destId="{799B406A-7A03-46E0-9D58-6B6FF3BD80AE}" srcOrd="1" destOrd="0" presId="urn:microsoft.com/office/officeart/2009/3/layout/StepUpProcess"/>
    <dgm:cxn modelId="{3B17C5F7-1C3D-4E1C-B3DB-03106F540B4A}" type="presParOf" srcId="{4F366B95-844A-4318-8370-37779F8465C8}" destId="{4A6A6108-0997-4D0B-835A-D1D5D5041295}" srcOrd="2" destOrd="0" presId="urn:microsoft.com/office/officeart/2009/3/layout/StepUpProcess"/>
    <dgm:cxn modelId="{66980F3B-1C36-42EA-9CA7-9CA705DA7E89}" type="presParOf" srcId="{6512D370-DCF5-454C-9750-F7F46B64E0B9}" destId="{1FD6D486-E9BF-405B-8C8F-312E4CD6CC64}" srcOrd="9" destOrd="0" presId="urn:microsoft.com/office/officeart/2009/3/layout/StepUpProcess"/>
    <dgm:cxn modelId="{BB054C59-1DE9-4456-873D-6562A7A28A28}" type="presParOf" srcId="{1FD6D486-E9BF-405B-8C8F-312E4CD6CC64}" destId="{ACCCAE61-8E3B-46BE-8420-BEBAB4EA64AD}" srcOrd="0" destOrd="0" presId="urn:microsoft.com/office/officeart/2009/3/layout/StepUpProcess"/>
    <dgm:cxn modelId="{EFAAE000-34C5-4242-85CA-DA0AD1569039}" type="presParOf" srcId="{6512D370-DCF5-454C-9750-F7F46B64E0B9}" destId="{7EFF8174-FBED-4EA2-B6BC-0B27C8270724}" srcOrd="10" destOrd="0" presId="urn:microsoft.com/office/officeart/2009/3/layout/StepUpProcess"/>
    <dgm:cxn modelId="{0D8D24E5-5C37-414A-BF71-7788D04D9354}" type="presParOf" srcId="{7EFF8174-FBED-4EA2-B6BC-0B27C8270724}" destId="{50BD5F36-BEE4-4E9D-A087-BA43BFAC6E1B}" srcOrd="0" destOrd="0" presId="urn:microsoft.com/office/officeart/2009/3/layout/StepUpProcess"/>
    <dgm:cxn modelId="{DEC0F957-3328-4391-A71E-43957E363607}" type="presParOf" srcId="{7EFF8174-FBED-4EA2-B6BC-0B27C8270724}" destId="{8D39BA0E-F0C8-4923-84A0-9D9D0FC9379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A5C4B4A-4D9B-4F9D-A8CC-451856D65B0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C8EEA11-0545-4A6C-AB60-6A82D11EF32E}">
      <dgm:prSet/>
      <dgm:spPr/>
      <dgm:t>
        <a:bodyPr/>
        <a:lstStyle/>
        <a:p>
          <a:pPr>
            <a:lnSpc>
              <a:spcPct val="100000"/>
            </a:lnSpc>
          </a:pPr>
          <a:r>
            <a:rPr lang="en-US" b="0" i="0">
              <a:latin typeface="+mj-lt"/>
            </a:rPr>
            <a:t>*Cognizant Agency Desk Review</a:t>
          </a:r>
          <a:endParaRPr lang="en-US">
            <a:latin typeface="+mj-lt"/>
          </a:endParaRPr>
        </a:p>
      </dgm:t>
    </dgm:pt>
    <dgm:pt modelId="{FAE09984-CFE7-419D-8406-53D1D4D60CFA}" type="parTrans" cxnId="{6F282FD9-0D2F-401B-B231-E58E37C66757}">
      <dgm:prSet/>
      <dgm:spPr/>
      <dgm:t>
        <a:bodyPr/>
        <a:lstStyle/>
        <a:p>
          <a:endParaRPr lang="en-US">
            <a:latin typeface="+mj-lt"/>
          </a:endParaRPr>
        </a:p>
      </dgm:t>
    </dgm:pt>
    <dgm:pt modelId="{7E78A55B-917D-4471-A245-0DE8DD57A64D}" type="sibTrans" cxnId="{6F282FD9-0D2F-401B-B231-E58E37C66757}">
      <dgm:prSet/>
      <dgm:spPr/>
      <dgm:t>
        <a:bodyPr/>
        <a:lstStyle/>
        <a:p>
          <a:endParaRPr lang="en-US">
            <a:latin typeface="+mj-lt"/>
          </a:endParaRPr>
        </a:p>
      </dgm:t>
    </dgm:pt>
    <dgm:pt modelId="{0623E7F8-1851-41F3-8125-D3C1E6A48695}">
      <dgm:prSet/>
      <dgm:spPr/>
      <dgm:t>
        <a:bodyPr/>
        <a:lstStyle/>
        <a:p>
          <a:pPr>
            <a:lnSpc>
              <a:spcPct val="100000"/>
            </a:lnSpc>
          </a:pPr>
          <a:r>
            <a:rPr lang="en-US" b="0" i="0">
              <a:latin typeface="+mj-lt"/>
            </a:rPr>
            <a:t>Cognizant Agency On-Site Review</a:t>
          </a:r>
          <a:endParaRPr lang="en-US">
            <a:latin typeface="+mj-lt"/>
          </a:endParaRPr>
        </a:p>
      </dgm:t>
    </dgm:pt>
    <dgm:pt modelId="{DB571B2D-F3A9-432F-A9D1-93A771F36308}" type="parTrans" cxnId="{77151670-D401-49AA-A2E1-8870289E98CE}">
      <dgm:prSet/>
      <dgm:spPr/>
      <dgm:t>
        <a:bodyPr/>
        <a:lstStyle/>
        <a:p>
          <a:endParaRPr lang="en-US">
            <a:latin typeface="+mj-lt"/>
          </a:endParaRPr>
        </a:p>
      </dgm:t>
    </dgm:pt>
    <dgm:pt modelId="{6EE6F470-25A4-4949-AEC4-41FDFF1404C1}" type="sibTrans" cxnId="{77151670-D401-49AA-A2E1-8870289E98CE}">
      <dgm:prSet/>
      <dgm:spPr/>
      <dgm:t>
        <a:bodyPr/>
        <a:lstStyle/>
        <a:p>
          <a:endParaRPr lang="en-US">
            <a:latin typeface="+mj-lt"/>
          </a:endParaRPr>
        </a:p>
      </dgm:t>
    </dgm:pt>
    <dgm:pt modelId="{2AAFD4DB-70AC-4FBF-B050-511DD32166FE}">
      <dgm:prSet/>
      <dgm:spPr/>
      <dgm:t>
        <a:bodyPr/>
        <a:lstStyle/>
        <a:p>
          <a:pPr>
            <a:lnSpc>
              <a:spcPct val="100000"/>
            </a:lnSpc>
          </a:pPr>
          <a:r>
            <a:rPr lang="en-US" b="0" i="0">
              <a:latin typeface="+mj-lt"/>
            </a:rPr>
            <a:t>Rate Negotiations</a:t>
          </a:r>
          <a:endParaRPr lang="en-US">
            <a:latin typeface="+mj-lt"/>
          </a:endParaRPr>
        </a:p>
      </dgm:t>
    </dgm:pt>
    <dgm:pt modelId="{50EB45EB-01B6-4015-AA95-242C0C8C9858}" type="parTrans" cxnId="{98F79ED8-2435-4630-876C-99C600977E0C}">
      <dgm:prSet/>
      <dgm:spPr/>
      <dgm:t>
        <a:bodyPr/>
        <a:lstStyle/>
        <a:p>
          <a:endParaRPr lang="en-US">
            <a:latin typeface="+mj-lt"/>
          </a:endParaRPr>
        </a:p>
      </dgm:t>
    </dgm:pt>
    <dgm:pt modelId="{307F42D1-DC82-4DD2-882E-9E56E2A9264E}" type="sibTrans" cxnId="{98F79ED8-2435-4630-876C-99C600977E0C}">
      <dgm:prSet/>
      <dgm:spPr/>
      <dgm:t>
        <a:bodyPr/>
        <a:lstStyle/>
        <a:p>
          <a:endParaRPr lang="en-US">
            <a:latin typeface="+mj-lt"/>
          </a:endParaRPr>
        </a:p>
      </dgm:t>
    </dgm:pt>
    <dgm:pt modelId="{D246B10E-9673-4FDE-BAF9-C91BA1C63E27}">
      <dgm:prSet/>
      <dgm:spPr/>
      <dgm:t>
        <a:bodyPr/>
        <a:lstStyle/>
        <a:p>
          <a:pPr>
            <a:lnSpc>
              <a:spcPct val="100000"/>
            </a:lnSpc>
          </a:pPr>
          <a:r>
            <a:rPr lang="en-US" b="0" i="0">
              <a:latin typeface="+mj-lt"/>
            </a:rPr>
            <a:t>Formal Rate Agreement</a:t>
          </a:r>
          <a:endParaRPr lang="en-US">
            <a:latin typeface="+mj-lt"/>
          </a:endParaRPr>
        </a:p>
      </dgm:t>
    </dgm:pt>
    <dgm:pt modelId="{DBC2F35F-52DA-4BD8-A6C0-10BCDA452918}" type="parTrans" cxnId="{7E6BEB42-F90E-48C9-A3C5-5499AFCAA315}">
      <dgm:prSet/>
      <dgm:spPr/>
      <dgm:t>
        <a:bodyPr/>
        <a:lstStyle/>
        <a:p>
          <a:endParaRPr lang="en-US">
            <a:latin typeface="+mj-lt"/>
          </a:endParaRPr>
        </a:p>
      </dgm:t>
    </dgm:pt>
    <dgm:pt modelId="{669B132F-9DDA-425B-85E0-7475E885440E}" type="sibTrans" cxnId="{7E6BEB42-F90E-48C9-A3C5-5499AFCAA315}">
      <dgm:prSet/>
      <dgm:spPr/>
      <dgm:t>
        <a:bodyPr/>
        <a:lstStyle/>
        <a:p>
          <a:endParaRPr lang="en-US">
            <a:latin typeface="+mj-lt"/>
          </a:endParaRPr>
        </a:p>
      </dgm:t>
    </dgm:pt>
    <dgm:pt modelId="{4EE0DB70-78F7-4240-8304-A3B95531A629}" type="pres">
      <dgm:prSet presAssocID="{1A5C4B4A-4D9B-4F9D-A8CC-451856D65B07}" presName="root" presStyleCnt="0">
        <dgm:presLayoutVars>
          <dgm:dir/>
          <dgm:resizeHandles val="exact"/>
        </dgm:presLayoutVars>
      </dgm:prSet>
      <dgm:spPr/>
    </dgm:pt>
    <dgm:pt modelId="{945BC871-E6C4-42C5-99D3-677BD26F68F8}" type="pres">
      <dgm:prSet presAssocID="{BC8EEA11-0545-4A6C-AB60-6A82D11EF32E}" presName="compNode" presStyleCnt="0"/>
      <dgm:spPr/>
    </dgm:pt>
    <dgm:pt modelId="{03C692D1-D46E-44D2-9107-7BED5F0CA523}" type="pres">
      <dgm:prSet presAssocID="{BC8EEA11-0545-4A6C-AB60-6A82D11EF32E}" presName="bgRect" presStyleLbl="bgShp" presStyleIdx="0" presStyleCnt="4" custLinFactNeighborY="5121"/>
      <dgm:spPr>
        <a:solidFill>
          <a:srgbClr val="4472C4"/>
        </a:solidFill>
      </dgm:spPr>
    </dgm:pt>
    <dgm:pt modelId="{5137A134-DCB3-4D5A-BF32-72ABB66EA9BD}" type="pres">
      <dgm:prSet presAssocID="{BC8EEA11-0545-4A6C-AB60-6A82D11EF32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2ED1E0EF-FDAB-41F2-8361-77DA7269121B}" type="pres">
      <dgm:prSet presAssocID="{BC8EEA11-0545-4A6C-AB60-6A82D11EF32E}" presName="spaceRect" presStyleCnt="0"/>
      <dgm:spPr/>
    </dgm:pt>
    <dgm:pt modelId="{69EC1885-BB74-4F79-836F-D99F66780B17}" type="pres">
      <dgm:prSet presAssocID="{BC8EEA11-0545-4A6C-AB60-6A82D11EF32E}" presName="parTx" presStyleLbl="revTx" presStyleIdx="0" presStyleCnt="4">
        <dgm:presLayoutVars>
          <dgm:chMax val="0"/>
          <dgm:chPref val="0"/>
        </dgm:presLayoutVars>
      </dgm:prSet>
      <dgm:spPr/>
    </dgm:pt>
    <dgm:pt modelId="{D48465CA-7C24-41FF-BB70-ACF85A84BD55}" type="pres">
      <dgm:prSet presAssocID="{7E78A55B-917D-4471-A245-0DE8DD57A64D}" presName="sibTrans" presStyleCnt="0"/>
      <dgm:spPr/>
    </dgm:pt>
    <dgm:pt modelId="{27DD24FC-84BB-4318-8891-F3EDE7F6CBAC}" type="pres">
      <dgm:prSet presAssocID="{0623E7F8-1851-41F3-8125-D3C1E6A48695}" presName="compNode" presStyleCnt="0"/>
      <dgm:spPr/>
    </dgm:pt>
    <dgm:pt modelId="{FE16E8D7-6A94-4242-A9E5-2385A39AE38C}" type="pres">
      <dgm:prSet presAssocID="{0623E7F8-1851-41F3-8125-D3C1E6A48695}" presName="bgRect" presStyleLbl="bgShp" presStyleIdx="1" presStyleCnt="4"/>
      <dgm:spPr>
        <a:solidFill>
          <a:srgbClr val="4472C4"/>
        </a:solidFill>
      </dgm:spPr>
    </dgm:pt>
    <dgm:pt modelId="{D30910BD-27A8-4CAF-B7F4-5F786D0096C4}" type="pres">
      <dgm:prSet presAssocID="{0623E7F8-1851-41F3-8125-D3C1E6A4869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99F81879-FB2D-4A1D-956B-0D3DBBADEA9C}" type="pres">
      <dgm:prSet presAssocID="{0623E7F8-1851-41F3-8125-D3C1E6A48695}" presName="spaceRect" presStyleCnt="0"/>
      <dgm:spPr/>
    </dgm:pt>
    <dgm:pt modelId="{715C1E86-52A0-48D0-9DD1-0E3D1EA6EFC4}" type="pres">
      <dgm:prSet presAssocID="{0623E7F8-1851-41F3-8125-D3C1E6A48695}" presName="parTx" presStyleLbl="revTx" presStyleIdx="1" presStyleCnt="4">
        <dgm:presLayoutVars>
          <dgm:chMax val="0"/>
          <dgm:chPref val="0"/>
        </dgm:presLayoutVars>
      </dgm:prSet>
      <dgm:spPr/>
    </dgm:pt>
    <dgm:pt modelId="{89CD5B96-A89C-45B3-947E-7E104106E0B8}" type="pres">
      <dgm:prSet presAssocID="{6EE6F470-25A4-4949-AEC4-41FDFF1404C1}" presName="sibTrans" presStyleCnt="0"/>
      <dgm:spPr/>
    </dgm:pt>
    <dgm:pt modelId="{23AF4E4C-3E6B-4378-BFC6-75EB1862D95D}" type="pres">
      <dgm:prSet presAssocID="{2AAFD4DB-70AC-4FBF-B050-511DD32166FE}" presName="compNode" presStyleCnt="0"/>
      <dgm:spPr/>
    </dgm:pt>
    <dgm:pt modelId="{FDEF51E7-C766-48AE-82DA-1D3CCD4AD4A0}" type="pres">
      <dgm:prSet presAssocID="{2AAFD4DB-70AC-4FBF-B050-511DD32166FE}" presName="bgRect" presStyleLbl="bgShp" presStyleIdx="2" presStyleCnt="4"/>
      <dgm:spPr>
        <a:solidFill>
          <a:srgbClr val="4472C4"/>
        </a:solidFill>
      </dgm:spPr>
    </dgm:pt>
    <dgm:pt modelId="{89BC7FFE-870A-45C9-8C21-1063B6288B8F}" type="pres">
      <dgm:prSet presAssocID="{2AAFD4DB-70AC-4FBF-B050-511DD32166F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D753ED89-B992-49C2-86BD-F3012CFD6F3F}" type="pres">
      <dgm:prSet presAssocID="{2AAFD4DB-70AC-4FBF-B050-511DD32166FE}" presName="spaceRect" presStyleCnt="0"/>
      <dgm:spPr/>
    </dgm:pt>
    <dgm:pt modelId="{F9257F5C-767F-4EE5-BCFD-A17C455288DD}" type="pres">
      <dgm:prSet presAssocID="{2AAFD4DB-70AC-4FBF-B050-511DD32166FE}" presName="parTx" presStyleLbl="revTx" presStyleIdx="2" presStyleCnt="4">
        <dgm:presLayoutVars>
          <dgm:chMax val="0"/>
          <dgm:chPref val="0"/>
        </dgm:presLayoutVars>
      </dgm:prSet>
      <dgm:spPr/>
    </dgm:pt>
    <dgm:pt modelId="{ED834263-58AD-4AB4-A8E7-F0A560584D52}" type="pres">
      <dgm:prSet presAssocID="{307F42D1-DC82-4DD2-882E-9E56E2A9264E}" presName="sibTrans" presStyleCnt="0"/>
      <dgm:spPr/>
    </dgm:pt>
    <dgm:pt modelId="{81201678-0A3A-4482-9BCB-99F25ECB610D}" type="pres">
      <dgm:prSet presAssocID="{D246B10E-9673-4FDE-BAF9-C91BA1C63E27}" presName="compNode" presStyleCnt="0"/>
      <dgm:spPr/>
    </dgm:pt>
    <dgm:pt modelId="{38721C7F-B8DF-4872-A383-D567057A90F4}" type="pres">
      <dgm:prSet presAssocID="{D246B10E-9673-4FDE-BAF9-C91BA1C63E27}" presName="bgRect" presStyleLbl="bgShp" presStyleIdx="3" presStyleCnt="4"/>
      <dgm:spPr>
        <a:solidFill>
          <a:srgbClr val="4472C4"/>
        </a:solidFill>
      </dgm:spPr>
    </dgm:pt>
    <dgm:pt modelId="{BF466785-4C1A-4C33-873F-4E1EB5085872}" type="pres">
      <dgm:prSet presAssocID="{D246B10E-9673-4FDE-BAF9-C91BA1C63E2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tract"/>
        </a:ext>
      </dgm:extLst>
    </dgm:pt>
    <dgm:pt modelId="{934519C4-F58E-4726-BF25-6A4B01CF2D4E}" type="pres">
      <dgm:prSet presAssocID="{D246B10E-9673-4FDE-BAF9-C91BA1C63E27}" presName="spaceRect" presStyleCnt="0"/>
      <dgm:spPr/>
    </dgm:pt>
    <dgm:pt modelId="{63EBACFE-6988-4863-8139-0CED519C3CD0}" type="pres">
      <dgm:prSet presAssocID="{D246B10E-9673-4FDE-BAF9-C91BA1C63E27}" presName="parTx" presStyleLbl="revTx" presStyleIdx="3" presStyleCnt="4">
        <dgm:presLayoutVars>
          <dgm:chMax val="0"/>
          <dgm:chPref val="0"/>
        </dgm:presLayoutVars>
      </dgm:prSet>
      <dgm:spPr/>
    </dgm:pt>
  </dgm:ptLst>
  <dgm:cxnLst>
    <dgm:cxn modelId="{7E6BEB42-F90E-48C9-A3C5-5499AFCAA315}" srcId="{1A5C4B4A-4D9B-4F9D-A8CC-451856D65B07}" destId="{D246B10E-9673-4FDE-BAF9-C91BA1C63E27}" srcOrd="3" destOrd="0" parTransId="{DBC2F35F-52DA-4BD8-A6C0-10BCDA452918}" sibTransId="{669B132F-9DDA-425B-85E0-7475E885440E}"/>
    <dgm:cxn modelId="{641A944C-3BAF-4565-B81A-E7203C803ECE}" type="presOf" srcId="{D246B10E-9673-4FDE-BAF9-C91BA1C63E27}" destId="{63EBACFE-6988-4863-8139-0CED519C3CD0}" srcOrd="0" destOrd="0" presId="urn:microsoft.com/office/officeart/2018/2/layout/IconVerticalSolidList"/>
    <dgm:cxn modelId="{D5C6574E-A20E-4407-A6E8-D0A9A92F5ED3}" type="presOf" srcId="{0623E7F8-1851-41F3-8125-D3C1E6A48695}" destId="{715C1E86-52A0-48D0-9DD1-0E3D1EA6EFC4}" srcOrd="0" destOrd="0" presId="urn:microsoft.com/office/officeart/2018/2/layout/IconVerticalSolidList"/>
    <dgm:cxn modelId="{77151670-D401-49AA-A2E1-8870289E98CE}" srcId="{1A5C4B4A-4D9B-4F9D-A8CC-451856D65B07}" destId="{0623E7F8-1851-41F3-8125-D3C1E6A48695}" srcOrd="1" destOrd="0" parTransId="{DB571B2D-F3A9-432F-A9D1-93A771F36308}" sibTransId="{6EE6F470-25A4-4949-AEC4-41FDFF1404C1}"/>
    <dgm:cxn modelId="{D475D872-818B-42C1-9889-7C2D0BB0962F}" type="presOf" srcId="{BC8EEA11-0545-4A6C-AB60-6A82D11EF32E}" destId="{69EC1885-BB74-4F79-836F-D99F66780B17}" srcOrd="0" destOrd="0" presId="urn:microsoft.com/office/officeart/2018/2/layout/IconVerticalSolidList"/>
    <dgm:cxn modelId="{64420AC3-DB26-4F03-A1A9-D36810703AE5}" type="presOf" srcId="{1A5C4B4A-4D9B-4F9D-A8CC-451856D65B07}" destId="{4EE0DB70-78F7-4240-8304-A3B95531A629}" srcOrd="0" destOrd="0" presId="urn:microsoft.com/office/officeart/2018/2/layout/IconVerticalSolidList"/>
    <dgm:cxn modelId="{F68055C6-0A02-423A-A035-EFF9AFB57D60}" type="presOf" srcId="{2AAFD4DB-70AC-4FBF-B050-511DD32166FE}" destId="{F9257F5C-767F-4EE5-BCFD-A17C455288DD}" srcOrd="0" destOrd="0" presId="urn:microsoft.com/office/officeart/2018/2/layout/IconVerticalSolidList"/>
    <dgm:cxn modelId="{98F79ED8-2435-4630-876C-99C600977E0C}" srcId="{1A5C4B4A-4D9B-4F9D-A8CC-451856D65B07}" destId="{2AAFD4DB-70AC-4FBF-B050-511DD32166FE}" srcOrd="2" destOrd="0" parTransId="{50EB45EB-01B6-4015-AA95-242C0C8C9858}" sibTransId="{307F42D1-DC82-4DD2-882E-9E56E2A9264E}"/>
    <dgm:cxn modelId="{6F282FD9-0D2F-401B-B231-E58E37C66757}" srcId="{1A5C4B4A-4D9B-4F9D-A8CC-451856D65B07}" destId="{BC8EEA11-0545-4A6C-AB60-6A82D11EF32E}" srcOrd="0" destOrd="0" parTransId="{FAE09984-CFE7-419D-8406-53D1D4D60CFA}" sibTransId="{7E78A55B-917D-4471-A245-0DE8DD57A64D}"/>
    <dgm:cxn modelId="{146A3D09-738E-4907-B760-E0D0D804FC40}" type="presParOf" srcId="{4EE0DB70-78F7-4240-8304-A3B95531A629}" destId="{945BC871-E6C4-42C5-99D3-677BD26F68F8}" srcOrd="0" destOrd="0" presId="urn:microsoft.com/office/officeart/2018/2/layout/IconVerticalSolidList"/>
    <dgm:cxn modelId="{5A710B4D-246D-4F03-AA51-AB212657E3E9}" type="presParOf" srcId="{945BC871-E6C4-42C5-99D3-677BD26F68F8}" destId="{03C692D1-D46E-44D2-9107-7BED5F0CA523}" srcOrd="0" destOrd="0" presId="urn:microsoft.com/office/officeart/2018/2/layout/IconVerticalSolidList"/>
    <dgm:cxn modelId="{28251A35-8E7B-4A5F-A0A7-6F41E107922A}" type="presParOf" srcId="{945BC871-E6C4-42C5-99D3-677BD26F68F8}" destId="{5137A134-DCB3-4D5A-BF32-72ABB66EA9BD}" srcOrd="1" destOrd="0" presId="urn:microsoft.com/office/officeart/2018/2/layout/IconVerticalSolidList"/>
    <dgm:cxn modelId="{5215258F-88C2-4210-ADC4-604E54B7D241}" type="presParOf" srcId="{945BC871-E6C4-42C5-99D3-677BD26F68F8}" destId="{2ED1E0EF-FDAB-41F2-8361-77DA7269121B}" srcOrd="2" destOrd="0" presId="urn:microsoft.com/office/officeart/2018/2/layout/IconVerticalSolidList"/>
    <dgm:cxn modelId="{C04FC772-A455-49B1-A4B1-92FA83330B7D}" type="presParOf" srcId="{945BC871-E6C4-42C5-99D3-677BD26F68F8}" destId="{69EC1885-BB74-4F79-836F-D99F66780B17}" srcOrd="3" destOrd="0" presId="urn:microsoft.com/office/officeart/2018/2/layout/IconVerticalSolidList"/>
    <dgm:cxn modelId="{D89F6B5A-FFED-49BD-A630-A36CBC3C6FF5}" type="presParOf" srcId="{4EE0DB70-78F7-4240-8304-A3B95531A629}" destId="{D48465CA-7C24-41FF-BB70-ACF85A84BD55}" srcOrd="1" destOrd="0" presId="urn:microsoft.com/office/officeart/2018/2/layout/IconVerticalSolidList"/>
    <dgm:cxn modelId="{C514A840-83A4-4A08-92F2-49B151E1D404}" type="presParOf" srcId="{4EE0DB70-78F7-4240-8304-A3B95531A629}" destId="{27DD24FC-84BB-4318-8891-F3EDE7F6CBAC}" srcOrd="2" destOrd="0" presId="urn:microsoft.com/office/officeart/2018/2/layout/IconVerticalSolidList"/>
    <dgm:cxn modelId="{950ADFBA-65FA-4E50-9AA7-DC91DD123006}" type="presParOf" srcId="{27DD24FC-84BB-4318-8891-F3EDE7F6CBAC}" destId="{FE16E8D7-6A94-4242-A9E5-2385A39AE38C}" srcOrd="0" destOrd="0" presId="urn:microsoft.com/office/officeart/2018/2/layout/IconVerticalSolidList"/>
    <dgm:cxn modelId="{BF1C6299-5499-45F7-B669-214EBFC4B1D7}" type="presParOf" srcId="{27DD24FC-84BB-4318-8891-F3EDE7F6CBAC}" destId="{D30910BD-27A8-4CAF-B7F4-5F786D0096C4}" srcOrd="1" destOrd="0" presId="urn:microsoft.com/office/officeart/2018/2/layout/IconVerticalSolidList"/>
    <dgm:cxn modelId="{CA92AAA1-E1D7-4F83-8CF9-B10FAF03BB3E}" type="presParOf" srcId="{27DD24FC-84BB-4318-8891-F3EDE7F6CBAC}" destId="{99F81879-FB2D-4A1D-956B-0D3DBBADEA9C}" srcOrd="2" destOrd="0" presId="urn:microsoft.com/office/officeart/2018/2/layout/IconVerticalSolidList"/>
    <dgm:cxn modelId="{ECED443C-5003-4BA5-80AE-635EFD47594F}" type="presParOf" srcId="{27DD24FC-84BB-4318-8891-F3EDE7F6CBAC}" destId="{715C1E86-52A0-48D0-9DD1-0E3D1EA6EFC4}" srcOrd="3" destOrd="0" presId="urn:microsoft.com/office/officeart/2018/2/layout/IconVerticalSolidList"/>
    <dgm:cxn modelId="{E314523A-DA34-4C75-9208-24513934BF84}" type="presParOf" srcId="{4EE0DB70-78F7-4240-8304-A3B95531A629}" destId="{89CD5B96-A89C-45B3-947E-7E104106E0B8}" srcOrd="3" destOrd="0" presId="urn:microsoft.com/office/officeart/2018/2/layout/IconVerticalSolidList"/>
    <dgm:cxn modelId="{2E1AFA12-1BAE-4BE0-88BF-65EF1CFD231E}" type="presParOf" srcId="{4EE0DB70-78F7-4240-8304-A3B95531A629}" destId="{23AF4E4C-3E6B-4378-BFC6-75EB1862D95D}" srcOrd="4" destOrd="0" presId="urn:microsoft.com/office/officeart/2018/2/layout/IconVerticalSolidList"/>
    <dgm:cxn modelId="{D1659E08-F6A4-47F4-A0EF-D1731C13AD15}" type="presParOf" srcId="{23AF4E4C-3E6B-4378-BFC6-75EB1862D95D}" destId="{FDEF51E7-C766-48AE-82DA-1D3CCD4AD4A0}" srcOrd="0" destOrd="0" presId="urn:microsoft.com/office/officeart/2018/2/layout/IconVerticalSolidList"/>
    <dgm:cxn modelId="{9C9ABB8C-AF5A-4600-8193-562D26779BEC}" type="presParOf" srcId="{23AF4E4C-3E6B-4378-BFC6-75EB1862D95D}" destId="{89BC7FFE-870A-45C9-8C21-1063B6288B8F}" srcOrd="1" destOrd="0" presId="urn:microsoft.com/office/officeart/2018/2/layout/IconVerticalSolidList"/>
    <dgm:cxn modelId="{26531852-93E3-4FE1-B064-644168C34639}" type="presParOf" srcId="{23AF4E4C-3E6B-4378-BFC6-75EB1862D95D}" destId="{D753ED89-B992-49C2-86BD-F3012CFD6F3F}" srcOrd="2" destOrd="0" presId="urn:microsoft.com/office/officeart/2018/2/layout/IconVerticalSolidList"/>
    <dgm:cxn modelId="{8BE61DFE-7B57-4B30-83EB-B26918DF5B74}" type="presParOf" srcId="{23AF4E4C-3E6B-4378-BFC6-75EB1862D95D}" destId="{F9257F5C-767F-4EE5-BCFD-A17C455288DD}" srcOrd="3" destOrd="0" presId="urn:microsoft.com/office/officeart/2018/2/layout/IconVerticalSolidList"/>
    <dgm:cxn modelId="{DEA61FAC-CD80-4A4B-8E22-1D0349CCFAF9}" type="presParOf" srcId="{4EE0DB70-78F7-4240-8304-A3B95531A629}" destId="{ED834263-58AD-4AB4-A8E7-F0A560584D52}" srcOrd="5" destOrd="0" presId="urn:microsoft.com/office/officeart/2018/2/layout/IconVerticalSolidList"/>
    <dgm:cxn modelId="{9112973C-034C-4E6E-869A-A71CA8266A47}" type="presParOf" srcId="{4EE0DB70-78F7-4240-8304-A3B95531A629}" destId="{81201678-0A3A-4482-9BCB-99F25ECB610D}" srcOrd="6" destOrd="0" presId="urn:microsoft.com/office/officeart/2018/2/layout/IconVerticalSolidList"/>
    <dgm:cxn modelId="{3599515C-AAEF-44E4-8B41-5728F08BF9FD}" type="presParOf" srcId="{81201678-0A3A-4482-9BCB-99F25ECB610D}" destId="{38721C7F-B8DF-4872-A383-D567057A90F4}" srcOrd="0" destOrd="0" presId="urn:microsoft.com/office/officeart/2018/2/layout/IconVerticalSolidList"/>
    <dgm:cxn modelId="{FDFE679F-E2DD-43BA-879B-739148E8EC94}" type="presParOf" srcId="{81201678-0A3A-4482-9BCB-99F25ECB610D}" destId="{BF466785-4C1A-4C33-873F-4E1EB5085872}" srcOrd="1" destOrd="0" presId="urn:microsoft.com/office/officeart/2018/2/layout/IconVerticalSolidList"/>
    <dgm:cxn modelId="{1FE6947F-DDCB-434A-AD9B-B79001B00A64}" type="presParOf" srcId="{81201678-0A3A-4482-9BCB-99F25ECB610D}" destId="{934519C4-F58E-4726-BF25-6A4B01CF2D4E}" srcOrd="2" destOrd="0" presId="urn:microsoft.com/office/officeart/2018/2/layout/IconVerticalSolidList"/>
    <dgm:cxn modelId="{2C54CDFD-2E92-43CB-8A64-CD49B1759569}" type="presParOf" srcId="{81201678-0A3A-4482-9BCB-99F25ECB610D}" destId="{63EBACFE-6988-4863-8139-0CED519C3CD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B6CCE45-1ADC-4F80-9FE3-5C6EA1C2C606}" type="doc">
      <dgm:prSet loTypeId="urn:microsoft.com/office/officeart/2009/3/layout/StepUpProcess" loCatId="process" qsTypeId="urn:microsoft.com/office/officeart/2005/8/quickstyle/simple3" qsCatId="simple" csTypeId="urn:microsoft.com/office/officeart/2005/8/colors/colorful3" csCatId="colorful" phldr="1"/>
      <dgm:spPr/>
      <dgm:t>
        <a:bodyPr/>
        <a:lstStyle/>
        <a:p>
          <a:endParaRPr lang="en-US"/>
        </a:p>
      </dgm:t>
    </dgm:pt>
    <dgm:pt modelId="{6A4DB79B-74C8-494A-9A38-A9C2C2A9A724}">
      <dgm:prSet custT="1"/>
      <dgm:spPr/>
      <dgm:t>
        <a:bodyPr/>
        <a:lstStyle/>
        <a:p>
          <a:r>
            <a:rPr lang="en-US" sz="1050">
              <a:latin typeface="+mj-lt"/>
              <a:cs typeface="Calibri" panose="020F0502020204030204" pitchFamily="34" charset="0"/>
            </a:rPr>
            <a:t>Planning &amp; Strategy</a:t>
          </a:r>
        </a:p>
      </dgm:t>
    </dgm:pt>
    <dgm:pt modelId="{DAF40DAE-BAC9-40B4-ACF6-F7ADEA847A1A}" type="parTrans" cxnId="{EB855265-AAFF-4E30-859E-7DC220F45D8A}">
      <dgm:prSet/>
      <dgm:spPr/>
      <dgm:t>
        <a:bodyPr/>
        <a:lstStyle/>
        <a:p>
          <a:endParaRPr lang="en-US">
            <a:latin typeface="+mj-lt"/>
          </a:endParaRPr>
        </a:p>
      </dgm:t>
    </dgm:pt>
    <dgm:pt modelId="{3B25671D-F6DA-42A2-9A76-99D02EEFF29E}" type="sibTrans" cxnId="{EB855265-AAFF-4E30-859E-7DC220F45D8A}">
      <dgm:prSet/>
      <dgm:spPr/>
      <dgm:t>
        <a:bodyPr/>
        <a:lstStyle/>
        <a:p>
          <a:endParaRPr lang="en-US">
            <a:latin typeface="+mj-lt"/>
          </a:endParaRPr>
        </a:p>
      </dgm:t>
    </dgm:pt>
    <dgm:pt modelId="{BDD384A5-EFC3-4B50-852C-3B5C090F7DE4}">
      <dgm:prSet custT="1"/>
      <dgm:spPr/>
      <dgm:t>
        <a:bodyPr/>
        <a:lstStyle/>
        <a:p>
          <a:r>
            <a:rPr lang="en-US" sz="1050">
              <a:latin typeface="+mj-lt"/>
              <a:cs typeface="Calibri" panose="020F0502020204030204" pitchFamily="34" charset="0"/>
            </a:rPr>
            <a:t>Space Survey</a:t>
          </a:r>
        </a:p>
      </dgm:t>
    </dgm:pt>
    <dgm:pt modelId="{7B8B040F-76CF-4A58-878E-64A8034BA1EF}" type="parTrans" cxnId="{92BB6D45-610C-498C-BD37-5B879A457910}">
      <dgm:prSet/>
      <dgm:spPr/>
      <dgm:t>
        <a:bodyPr/>
        <a:lstStyle/>
        <a:p>
          <a:endParaRPr lang="en-US">
            <a:latin typeface="+mj-lt"/>
          </a:endParaRPr>
        </a:p>
      </dgm:t>
    </dgm:pt>
    <dgm:pt modelId="{43BCBAE3-30ED-4111-9930-CAA5D3A91C9D}" type="sibTrans" cxnId="{92BB6D45-610C-498C-BD37-5B879A457910}">
      <dgm:prSet/>
      <dgm:spPr/>
      <dgm:t>
        <a:bodyPr/>
        <a:lstStyle/>
        <a:p>
          <a:endParaRPr lang="en-US">
            <a:latin typeface="+mj-lt"/>
          </a:endParaRPr>
        </a:p>
      </dgm:t>
    </dgm:pt>
    <dgm:pt modelId="{215C8997-4C8B-4A89-BBD5-6F0BA7E92042}">
      <dgm:prSet custT="1"/>
      <dgm:spPr/>
      <dgm:t>
        <a:bodyPr/>
        <a:lstStyle/>
        <a:p>
          <a:r>
            <a:rPr lang="en-US" sz="1050">
              <a:latin typeface="+mj-lt"/>
              <a:cs typeface="Calibri" panose="020F0502020204030204" pitchFamily="34" charset="0"/>
            </a:rPr>
            <a:t>Indirect Cost Rate Proposal Preparation</a:t>
          </a:r>
        </a:p>
      </dgm:t>
    </dgm:pt>
    <dgm:pt modelId="{DE935809-CB71-4C92-BBD8-9955B0562C88}" type="parTrans" cxnId="{6E5A2469-3473-448E-8C04-4C149C341794}">
      <dgm:prSet/>
      <dgm:spPr/>
      <dgm:t>
        <a:bodyPr/>
        <a:lstStyle/>
        <a:p>
          <a:endParaRPr lang="en-US">
            <a:latin typeface="+mj-lt"/>
          </a:endParaRPr>
        </a:p>
      </dgm:t>
    </dgm:pt>
    <dgm:pt modelId="{B864F000-B3CF-4ECF-84DC-1B4797687443}" type="sibTrans" cxnId="{6E5A2469-3473-448E-8C04-4C149C341794}">
      <dgm:prSet/>
      <dgm:spPr/>
      <dgm:t>
        <a:bodyPr/>
        <a:lstStyle/>
        <a:p>
          <a:endParaRPr lang="en-US">
            <a:latin typeface="+mj-lt"/>
          </a:endParaRPr>
        </a:p>
      </dgm:t>
    </dgm:pt>
    <dgm:pt modelId="{446CCEBB-7A15-4E84-9433-6B7B2FF76F6D}">
      <dgm:prSet custT="1"/>
      <dgm:spPr/>
      <dgm:t>
        <a:bodyPr/>
        <a:lstStyle/>
        <a:p>
          <a:r>
            <a:rPr lang="en-US" sz="900" b="1">
              <a:latin typeface="+mj-lt"/>
              <a:cs typeface="Calibri" panose="020F0502020204030204" pitchFamily="34" charset="0"/>
            </a:rPr>
            <a:t>Post Submission &amp; Pre-Negotiation Tasks</a:t>
          </a:r>
        </a:p>
      </dgm:t>
    </dgm:pt>
    <dgm:pt modelId="{95D0957C-C793-4162-A4A1-17DD9C21F08E}" type="parTrans" cxnId="{EAF97B3A-2D76-434E-8625-ED9C49F34CC2}">
      <dgm:prSet/>
      <dgm:spPr/>
      <dgm:t>
        <a:bodyPr/>
        <a:lstStyle/>
        <a:p>
          <a:endParaRPr lang="en-US">
            <a:latin typeface="+mj-lt"/>
          </a:endParaRPr>
        </a:p>
      </dgm:t>
    </dgm:pt>
    <dgm:pt modelId="{1C0A2DCA-001A-4FE5-BF35-4A6D8F74694D}" type="sibTrans" cxnId="{EAF97B3A-2D76-434E-8625-ED9C49F34CC2}">
      <dgm:prSet/>
      <dgm:spPr/>
      <dgm:t>
        <a:bodyPr/>
        <a:lstStyle/>
        <a:p>
          <a:endParaRPr lang="en-US">
            <a:latin typeface="+mj-lt"/>
          </a:endParaRPr>
        </a:p>
      </dgm:t>
    </dgm:pt>
    <dgm:pt modelId="{C4673F39-6156-4886-B20C-0154E54032B2}">
      <dgm:prSet custT="1"/>
      <dgm:spPr/>
      <dgm:t>
        <a:bodyPr/>
        <a:lstStyle/>
        <a:p>
          <a:r>
            <a:rPr lang="en-US" sz="900" b="1">
              <a:latin typeface="+mj-lt"/>
              <a:cs typeface="Calibri" panose="020F0502020204030204" pitchFamily="34" charset="0"/>
            </a:rPr>
            <a:t>Negotiations</a:t>
          </a:r>
        </a:p>
      </dgm:t>
    </dgm:pt>
    <dgm:pt modelId="{6A9C775C-85B8-48E2-A38E-6AC56407A8FB}" type="parTrans" cxnId="{926820E8-C22C-403E-8CED-CCDF7F2542A8}">
      <dgm:prSet/>
      <dgm:spPr/>
      <dgm:t>
        <a:bodyPr/>
        <a:lstStyle/>
        <a:p>
          <a:endParaRPr lang="en-US">
            <a:latin typeface="+mj-lt"/>
          </a:endParaRPr>
        </a:p>
      </dgm:t>
    </dgm:pt>
    <dgm:pt modelId="{04728487-DEE6-4554-B664-D4C17F8CF8F3}" type="sibTrans" cxnId="{926820E8-C22C-403E-8CED-CCDF7F2542A8}">
      <dgm:prSet/>
      <dgm:spPr/>
      <dgm:t>
        <a:bodyPr/>
        <a:lstStyle/>
        <a:p>
          <a:endParaRPr lang="en-US">
            <a:latin typeface="+mj-lt"/>
          </a:endParaRPr>
        </a:p>
      </dgm:t>
    </dgm:pt>
    <dgm:pt modelId="{9A99A847-D662-4C4A-899C-A75169F6A75C}">
      <dgm:prSet custT="1"/>
      <dgm:spPr/>
      <dgm:t>
        <a:bodyPr/>
        <a:lstStyle/>
        <a:p>
          <a:r>
            <a:rPr lang="en-US" sz="900" b="1">
              <a:latin typeface="+mj-lt"/>
              <a:cs typeface="Calibri" panose="020F0502020204030204" pitchFamily="34" charset="0"/>
            </a:rPr>
            <a:t>Lessons Learned</a:t>
          </a:r>
        </a:p>
      </dgm:t>
    </dgm:pt>
    <dgm:pt modelId="{B28E4BA4-DD0E-4017-9777-2783E2DB9A52}" type="parTrans" cxnId="{6B1E67DE-7AB7-4CC7-A5BD-1B2B05DA288E}">
      <dgm:prSet/>
      <dgm:spPr/>
      <dgm:t>
        <a:bodyPr/>
        <a:lstStyle/>
        <a:p>
          <a:endParaRPr lang="en-US"/>
        </a:p>
      </dgm:t>
    </dgm:pt>
    <dgm:pt modelId="{90C0A6E6-9E18-486B-93CC-68D2AC60E115}" type="sibTrans" cxnId="{6B1E67DE-7AB7-4CC7-A5BD-1B2B05DA288E}">
      <dgm:prSet/>
      <dgm:spPr/>
      <dgm:t>
        <a:bodyPr/>
        <a:lstStyle/>
        <a:p>
          <a:endParaRPr lang="en-US"/>
        </a:p>
      </dgm:t>
    </dgm:pt>
    <dgm:pt modelId="{6512D370-DCF5-454C-9750-F7F46B64E0B9}" type="pres">
      <dgm:prSet presAssocID="{3B6CCE45-1ADC-4F80-9FE3-5C6EA1C2C606}" presName="rootnode" presStyleCnt="0">
        <dgm:presLayoutVars>
          <dgm:chMax/>
          <dgm:chPref/>
          <dgm:dir/>
          <dgm:animLvl val="lvl"/>
        </dgm:presLayoutVars>
      </dgm:prSet>
      <dgm:spPr/>
    </dgm:pt>
    <dgm:pt modelId="{0E807E94-7D0C-479A-B1A7-66E386306956}" type="pres">
      <dgm:prSet presAssocID="{6A4DB79B-74C8-494A-9A38-A9C2C2A9A724}" presName="composite" presStyleCnt="0"/>
      <dgm:spPr/>
    </dgm:pt>
    <dgm:pt modelId="{D915B861-237C-46C6-BBE1-412E6078665F}" type="pres">
      <dgm:prSet presAssocID="{6A4DB79B-74C8-494A-9A38-A9C2C2A9A724}" presName="LShape" presStyleLbl="alignNode1" presStyleIdx="0" presStyleCnt="11"/>
      <dgm:spPr/>
    </dgm:pt>
    <dgm:pt modelId="{A4A6CC1E-D665-482F-A638-6C804DEE7354}" type="pres">
      <dgm:prSet presAssocID="{6A4DB79B-74C8-494A-9A38-A9C2C2A9A724}" presName="ParentText" presStyleLbl="revTx" presStyleIdx="0" presStyleCnt="6">
        <dgm:presLayoutVars>
          <dgm:chMax val="0"/>
          <dgm:chPref val="0"/>
          <dgm:bulletEnabled val="1"/>
        </dgm:presLayoutVars>
      </dgm:prSet>
      <dgm:spPr/>
    </dgm:pt>
    <dgm:pt modelId="{48AEAB8D-6A3B-42F0-8313-6C12EC8F66F3}" type="pres">
      <dgm:prSet presAssocID="{6A4DB79B-74C8-494A-9A38-A9C2C2A9A724}" presName="Triangle" presStyleLbl="alignNode1" presStyleIdx="1" presStyleCnt="11"/>
      <dgm:spPr/>
    </dgm:pt>
    <dgm:pt modelId="{B7F9AEFD-E0AB-4AD0-8D34-B22C6FD2F5E5}" type="pres">
      <dgm:prSet presAssocID="{3B25671D-F6DA-42A2-9A76-99D02EEFF29E}" presName="sibTrans" presStyleCnt="0"/>
      <dgm:spPr/>
    </dgm:pt>
    <dgm:pt modelId="{90233F42-F08F-40E5-871E-311A5EFE21DD}" type="pres">
      <dgm:prSet presAssocID="{3B25671D-F6DA-42A2-9A76-99D02EEFF29E}" presName="space" presStyleCnt="0"/>
      <dgm:spPr/>
    </dgm:pt>
    <dgm:pt modelId="{00AD9DB7-209B-4C1D-976B-BDC03FEA9C41}" type="pres">
      <dgm:prSet presAssocID="{BDD384A5-EFC3-4B50-852C-3B5C090F7DE4}" presName="composite" presStyleCnt="0"/>
      <dgm:spPr/>
    </dgm:pt>
    <dgm:pt modelId="{8AE32D66-5AB1-44BA-9226-A9CF20CD9FA1}" type="pres">
      <dgm:prSet presAssocID="{BDD384A5-EFC3-4B50-852C-3B5C090F7DE4}" presName="LShape" presStyleLbl="alignNode1" presStyleIdx="2" presStyleCnt="11"/>
      <dgm:spPr/>
    </dgm:pt>
    <dgm:pt modelId="{6D3B3614-1CAD-4F25-9E7C-98B62C1836B5}" type="pres">
      <dgm:prSet presAssocID="{BDD384A5-EFC3-4B50-852C-3B5C090F7DE4}" presName="ParentText" presStyleLbl="revTx" presStyleIdx="1" presStyleCnt="6">
        <dgm:presLayoutVars>
          <dgm:chMax val="0"/>
          <dgm:chPref val="0"/>
          <dgm:bulletEnabled val="1"/>
        </dgm:presLayoutVars>
      </dgm:prSet>
      <dgm:spPr/>
    </dgm:pt>
    <dgm:pt modelId="{33502BAB-2FD1-45C5-BCA3-8444F2C42AFE}" type="pres">
      <dgm:prSet presAssocID="{BDD384A5-EFC3-4B50-852C-3B5C090F7DE4}" presName="Triangle" presStyleLbl="alignNode1" presStyleIdx="3" presStyleCnt="11"/>
      <dgm:spPr/>
    </dgm:pt>
    <dgm:pt modelId="{74EF5909-AEBB-4C3F-8DFC-DACE88E7408F}" type="pres">
      <dgm:prSet presAssocID="{43BCBAE3-30ED-4111-9930-CAA5D3A91C9D}" presName="sibTrans" presStyleCnt="0"/>
      <dgm:spPr/>
    </dgm:pt>
    <dgm:pt modelId="{B06F6E94-63E8-4A1B-AA6F-1F8336F3F2D0}" type="pres">
      <dgm:prSet presAssocID="{43BCBAE3-30ED-4111-9930-CAA5D3A91C9D}" presName="space" presStyleCnt="0"/>
      <dgm:spPr/>
    </dgm:pt>
    <dgm:pt modelId="{398F0116-6D30-49D5-9843-7D5A6801C9C4}" type="pres">
      <dgm:prSet presAssocID="{215C8997-4C8B-4A89-BBD5-6F0BA7E92042}" presName="composite" presStyleCnt="0"/>
      <dgm:spPr/>
    </dgm:pt>
    <dgm:pt modelId="{767988D3-8F1B-4496-857B-68DAF29B4B8F}" type="pres">
      <dgm:prSet presAssocID="{215C8997-4C8B-4A89-BBD5-6F0BA7E92042}" presName="LShape" presStyleLbl="alignNode1" presStyleIdx="4" presStyleCnt="11"/>
      <dgm:spPr/>
    </dgm:pt>
    <dgm:pt modelId="{FBC68DC5-B63F-4D2F-ACF2-1AB0A604E746}" type="pres">
      <dgm:prSet presAssocID="{215C8997-4C8B-4A89-BBD5-6F0BA7E92042}" presName="ParentText" presStyleLbl="revTx" presStyleIdx="2" presStyleCnt="6">
        <dgm:presLayoutVars>
          <dgm:chMax val="0"/>
          <dgm:chPref val="0"/>
          <dgm:bulletEnabled val="1"/>
        </dgm:presLayoutVars>
      </dgm:prSet>
      <dgm:spPr/>
    </dgm:pt>
    <dgm:pt modelId="{AF7009D3-85B5-4CE8-AA41-DE78D0123E04}" type="pres">
      <dgm:prSet presAssocID="{215C8997-4C8B-4A89-BBD5-6F0BA7E92042}" presName="Triangle" presStyleLbl="alignNode1" presStyleIdx="5" presStyleCnt="11"/>
      <dgm:spPr/>
    </dgm:pt>
    <dgm:pt modelId="{91B6384A-DB9C-4849-A29D-489CE4763DCA}" type="pres">
      <dgm:prSet presAssocID="{B864F000-B3CF-4ECF-84DC-1B4797687443}" presName="sibTrans" presStyleCnt="0"/>
      <dgm:spPr/>
    </dgm:pt>
    <dgm:pt modelId="{22BB5D6F-0662-4733-8BD2-A1D4DD2FD835}" type="pres">
      <dgm:prSet presAssocID="{B864F000-B3CF-4ECF-84DC-1B4797687443}" presName="space" presStyleCnt="0"/>
      <dgm:spPr/>
    </dgm:pt>
    <dgm:pt modelId="{432F62A8-1004-4A72-AC32-14A6F059BEDA}" type="pres">
      <dgm:prSet presAssocID="{446CCEBB-7A15-4E84-9433-6B7B2FF76F6D}" presName="composite" presStyleCnt="0"/>
      <dgm:spPr/>
    </dgm:pt>
    <dgm:pt modelId="{4FB9C5A0-8C47-4645-AA74-BD12F6363AE9}" type="pres">
      <dgm:prSet presAssocID="{446CCEBB-7A15-4E84-9433-6B7B2FF76F6D}" presName="LShape" presStyleLbl="alignNode1" presStyleIdx="6" presStyleCnt="11"/>
      <dgm:spPr/>
    </dgm:pt>
    <dgm:pt modelId="{4C3A58DC-9B0A-47BD-A265-0349B4DFC1CB}" type="pres">
      <dgm:prSet presAssocID="{446CCEBB-7A15-4E84-9433-6B7B2FF76F6D}" presName="ParentText" presStyleLbl="revTx" presStyleIdx="3" presStyleCnt="6">
        <dgm:presLayoutVars>
          <dgm:chMax val="0"/>
          <dgm:chPref val="0"/>
          <dgm:bulletEnabled val="1"/>
        </dgm:presLayoutVars>
      </dgm:prSet>
      <dgm:spPr/>
    </dgm:pt>
    <dgm:pt modelId="{0532B89F-FA0C-4E95-AB23-5570B44C88B8}" type="pres">
      <dgm:prSet presAssocID="{446CCEBB-7A15-4E84-9433-6B7B2FF76F6D}" presName="Triangle" presStyleLbl="alignNode1" presStyleIdx="7" presStyleCnt="11"/>
      <dgm:spPr/>
    </dgm:pt>
    <dgm:pt modelId="{E4CD589D-BD96-4683-86FC-DBEBB152B9D4}" type="pres">
      <dgm:prSet presAssocID="{1C0A2DCA-001A-4FE5-BF35-4A6D8F74694D}" presName="sibTrans" presStyleCnt="0"/>
      <dgm:spPr/>
    </dgm:pt>
    <dgm:pt modelId="{A94BF211-B672-4E99-9892-9D5542889AC4}" type="pres">
      <dgm:prSet presAssocID="{1C0A2DCA-001A-4FE5-BF35-4A6D8F74694D}" presName="space" presStyleCnt="0"/>
      <dgm:spPr/>
    </dgm:pt>
    <dgm:pt modelId="{4F366B95-844A-4318-8370-37779F8465C8}" type="pres">
      <dgm:prSet presAssocID="{C4673F39-6156-4886-B20C-0154E54032B2}" presName="composite" presStyleCnt="0"/>
      <dgm:spPr/>
    </dgm:pt>
    <dgm:pt modelId="{0292E008-C794-426E-B02F-AB39A84731AF}" type="pres">
      <dgm:prSet presAssocID="{C4673F39-6156-4886-B20C-0154E54032B2}" presName="LShape" presStyleLbl="alignNode1" presStyleIdx="8" presStyleCnt="11"/>
      <dgm:spPr/>
    </dgm:pt>
    <dgm:pt modelId="{799B406A-7A03-46E0-9D58-6B6FF3BD80AE}" type="pres">
      <dgm:prSet presAssocID="{C4673F39-6156-4886-B20C-0154E54032B2}" presName="ParentText" presStyleLbl="revTx" presStyleIdx="4" presStyleCnt="6">
        <dgm:presLayoutVars>
          <dgm:chMax val="0"/>
          <dgm:chPref val="0"/>
          <dgm:bulletEnabled val="1"/>
        </dgm:presLayoutVars>
      </dgm:prSet>
      <dgm:spPr/>
    </dgm:pt>
    <dgm:pt modelId="{4A6A6108-0997-4D0B-835A-D1D5D5041295}" type="pres">
      <dgm:prSet presAssocID="{C4673F39-6156-4886-B20C-0154E54032B2}" presName="Triangle" presStyleLbl="alignNode1" presStyleIdx="9" presStyleCnt="11"/>
      <dgm:spPr/>
    </dgm:pt>
    <dgm:pt modelId="{1FD6D486-E9BF-405B-8C8F-312E4CD6CC64}" type="pres">
      <dgm:prSet presAssocID="{04728487-DEE6-4554-B664-D4C17F8CF8F3}" presName="sibTrans" presStyleCnt="0"/>
      <dgm:spPr/>
    </dgm:pt>
    <dgm:pt modelId="{ACCCAE61-8E3B-46BE-8420-BEBAB4EA64AD}" type="pres">
      <dgm:prSet presAssocID="{04728487-DEE6-4554-B664-D4C17F8CF8F3}" presName="space" presStyleCnt="0"/>
      <dgm:spPr/>
    </dgm:pt>
    <dgm:pt modelId="{7EFF8174-FBED-4EA2-B6BC-0B27C8270724}" type="pres">
      <dgm:prSet presAssocID="{9A99A847-D662-4C4A-899C-A75169F6A75C}" presName="composite" presStyleCnt="0"/>
      <dgm:spPr/>
    </dgm:pt>
    <dgm:pt modelId="{50BD5F36-BEE4-4E9D-A087-BA43BFAC6E1B}" type="pres">
      <dgm:prSet presAssocID="{9A99A847-D662-4C4A-899C-A75169F6A75C}" presName="LShape" presStyleLbl="alignNode1" presStyleIdx="10" presStyleCnt="11"/>
      <dgm:spPr/>
    </dgm:pt>
    <dgm:pt modelId="{8D39BA0E-F0C8-4923-84A0-9D9D0FC9379B}" type="pres">
      <dgm:prSet presAssocID="{9A99A847-D662-4C4A-899C-A75169F6A75C}" presName="ParentText" presStyleLbl="revTx" presStyleIdx="5" presStyleCnt="6">
        <dgm:presLayoutVars>
          <dgm:chMax val="0"/>
          <dgm:chPref val="0"/>
          <dgm:bulletEnabled val="1"/>
        </dgm:presLayoutVars>
      </dgm:prSet>
      <dgm:spPr/>
    </dgm:pt>
  </dgm:ptLst>
  <dgm:cxnLst>
    <dgm:cxn modelId="{EF8CF607-69C0-4828-BE70-E6214C7313DA}" type="presOf" srcId="{446CCEBB-7A15-4E84-9433-6B7B2FF76F6D}" destId="{4C3A58DC-9B0A-47BD-A265-0349B4DFC1CB}" srcOrd="0" destOrd="0" presId="urn:microsoft.com/office/officeart/2009/3/layout/StepUpProcess"/>
    <dgm:cxn modelId="{3532E317-D892-4A3A-810F-F78990F32D29}" type="presOf" srcId="{215C8997-4C8B-4A89-BBD5-6F0BA7E92042}" destId="{FBC68DC5-B63F-4D2F-ACF2-1AB0A604E746}" srcOrd="0" destOrd="0" presId="urn:microsoft.com/office/officeart/2009/3/layout/StepUpProcess"/>
    <dgm:cxn modelId="{EAF97B3A-2D76-434E-8625-ED9C49F34CC2}" srcId="{3B6CCE45-1ADC-4F80-9FE3-5C6EA1C2C606}" destId="{446CCEBB-7A15-4E84-9433-6B7B2FF76F6D}" srcOrd="3" destOrd="0" parTransId="{95D0957C-C793-4162-A4A1-17DD9C21F08E}" sibTransId="{1C0A2DCA-001A-4FE5-BF35-4A6D8F74694D}"/>
    <dgm:cxn modelId="{92BB6D45-610C-498C-BD37-5B879A457910}" srcId="{3B6CCE45-1ADC-4F80-9FE3-5C6EA1C2C606}" destId="{BDD384A5-EFC3-4B50-852C-3B5C090F7DE4}" srcOrd="1" destOrd="0" parTransId="{7B8B040F-76CF-4A58-878E-64A8034BA1EF}" sibTransId="{43BCBAE3-30ED-4111-9930-CAA5D3A91C9D}"/>
    <dgm:cxn modelId="{EB855265-AAFF-4E30-859E-7DC220F45D8A}" srcId="{3B6CCE45-1ADC-4F80-9FE3-5C6EA1C2C606}" destId="{6A4DB79B-74C8-494A-9A38-A9C2C2A9A724}" srcOrd="0" destOrd="0" parTransId="{DAF40DAE-BAC9-40B4-ACF6-F7ADEA847A1A}" sibTransId="{3B25671D-F6DA-42A2-9A76-99D02EEFF29E}"/>
    <dgm:cxn modelId="{6E5A2469-3473-448E-8C04-4C149C341794}" srcId="{3B6CCE45-1ADC-4F80-9FE3-5C6EA1C2C606}" destId="{215C8997-4C8B-4A89-BBD5-6F0BA7E92042}" srcOrd="2" destOrd="0" parTransId="{DE935809-CB71-4C92-BBD8-9955B0562C88}" sibTransId="{B864F000-B3CF-4ECF-84DC-1B4797687443}"/>
    <dgm:cxn modelId="{7BAF5CAC-D2F6-48A8-9BAA-DC77215CA83A}" type="presOf" srcId="{BDD384A5-EFC3-4B50-852C-3B5C090F7DE4}" destId="{6D3B3614-1CAD-4F25-9E7C-98B62C1836B5}" srcOrd="0" destOrd="0" presId="urn:microsoft.com/office/officeart/2009/3/layout/StepUpProcess"/>
    <dgm:cxn modelId="{87C961D4-D187-435D-8638-380046C86AAC}" type="presOf" srcId="{C4673F39-6156-4886-B20C-0154E54032B2}" destId="{799B406A-7A03-46E0-9D58-6B6FF3BD80AE}" srcOrd="0" destOrd="0" presId="urn:microsoft.com/office/officeart/2009/3/layout/StepUpProcess"/>
    <dgm:cxn modelId="{C4C4EDD4-BF85-49D8-9414-00C1E922EF94}" type="presOf" srcId="{3B6CCE45-1ADC-4F80-9FE3-5C6EA1C2C606}" destId="{6512D370-DCF5-454C-9750-F7F46B64E0B9}" srcOrd="0" destOrd="0" presId="urn:microsoft.com/office/officeart/2009/3/layout/StepUpProcess"/>
    <dgm:cxn modelId="{A04F9DDD-C1C3-43DE-A9CD-1ABBEBE1B562}" type="presOf" srcId="{6A4DB79B-74C8-494A-9A38-A9C2C2A9A724}" destId="{A4A6CC1E-D665-482F-A638-6C804DEE7354}" srcOrd="0" destOrd="0" presId="urn:microsoft.com/office/officeart/2009/3/layout/StepUpProcess"/>
    <dgm:cxn modelId="{6B1E67DE-7AB7-4CC7-A5BD-1B2B05DA288E}" srcId="{3B6CCE45-1ADC-4F80-9FE3-5C6EA1C2C606}" destId="{9A99A847-D662-4C4A-899C-A75169F6A75C}" srcOrd="5" destOrd="0" parTransId="{B28E4BA4-DD0E-4017-9777-2783E2DB9A52}" sibTransId="{90C0A6E6-9E18-486B-93CC-68D2AC60E115}"/>
    <dgm:cxn modelId="{302233E0-8648-401C-82BC-2514DC818D20}" type="presOf" srcId="{9A99A847-D662-4C4A-899C-A75169F6A75C}" destId="{8D39BA0E-F0C8-4923-84A0-9D9D0FC9379B}" srcOrd="0" destOrd="0" presId="urn:microsoft.com/office/officeart/2009/3/layout/StepUpProcess"/>
    <dgm:cxn modelId="{926820E8-C22C-403E-8CED-CCDF7F2542A8}" srcId="{3B6CCE45-1ADC-4F80-9FE3-5C6EA1C2C606}" destId="{C4673F39-6156-4886-B20C-0154E54032B2}" srcOrd="4" destOrd="0" parTransId="{6A9C775C-85B8-48E2-A38E-6AC56407A8FB}" sibTransId="{04728487-DEE6-4554-B664-D4C17F8CF8F3}"/>
    <dgm:cxn modelId="{2D3EC45A-7E34-4E74-AD42-6DF6ACBF5D52}" type="presParOf" srcId="{6512D370-DCF5-454C-9750-F7F46B64E0B9}" destId="{0E807E94-7D0C-479A-B1A7-66E386306956}" srcOrd="0" destOrd="0" presId="urn:microsoft.com/office/officeart/2009/3/layout/StepUpProcess"/>
    <dgm:cxn modelId="{0A3CEF76-D52D-43AA-AB26-F6497AE86EE1}" type="presParOf" srcId="{0E807E94-7D0C-479A-B1A7-66E386306956}" destId="{D915B861-237C-46C6-BBE1-412E6078665F}" srcOrd="0" destOrd="0" presId="urn:microsoft.com/office/officeart/2009/3/layout/StepUpProcess"/>
    <dgm:cxn modelId="{937FD175-CC6C-4FD0-981F-B5C7544F5509}" type="presParOf" srcId="{0E807E94-7D0C-479A-B1A7-66E386306956}" destId="{A4A6CC1E-D665-482F-A638-6C804DEE7354}" srcOrd="1" destOrd="0" presId="urn:microsoft.com/office/officeart/2009/3/layout/StepUpProcess"/>
    <dgm:cxn modelId="{A0A20423-5079-439D-8ADE-EC0C0B0EBAA1}" type="presParOf" srcId="{0E807E94-7D0C-479A-B1A7-66E386306956}" destId="{48AEAB8D-6A3B-42F0-8313-6C12EC8F66F3}" srcOrd="2" destOrd="0" presId="urn:microsoft.com/office/officeart/2009/3/layout/StepUpProcess"/>
    <dgm:cxn modelId="{F6F4F132-420D-4EFE-A385-7570A006C9B5}" type="presParOf" srcId="{6512D370-DCF5-454C-9750-F7F46B64E0B9}" destId="{B7F9AEFD-E0AB-4AD0-8D34-B22C6FD2F5E5}" srcOrd="1" destOrd="0" presId="urn:microsoft.com/office/officeart/2009/3/layout/StepUpProcess"/>
    <dgm:cxn modelId="{B6F1841E-EF15-45A4-9741-2261423A89FF}" type="presParOf" srcId="{B7F9AEFD-E0AB-4AD0-8D34-B22C6FD2F5E5}" destId="{90233F42-F08F-40E5-871E-311A5EFE21DD}" srcOrd="0" destOrd="0" presId="urn:microsoft.com/office/officeart/2009/3/layout/StepUpProcess"/>
    <dgm:cxn modelId="{645242A4-8061-4D69-961B-8B6733F81F5C}" type="presParOf" srcId="{6512D370-DCF5-454C-9750-F7F46B64E0B9}" destId="{00AD9DB7-209B-4C1D-976B-BDC03FEA9C41}" srcOrd="2" destOrd="0" presId="urn:microsoft.com/office/officeart/2009/3/layout/StepUpProcess"/>
    <dgm:cxn modelId="{EEAD5103-EC5F-4A90-8C79-8414EFBC4822}" type="presParOf" srcId="{00AD9DB7-209B-4C1D-976B-BDC03FEA9C41}" destId="{8AE32D66-5AB1-44BA-9226-A9CF20CD9FA1}" srcOrd="0" destOrd="0" presId="urn:microsoft.com/office/officeart/2009/3/layout/StepUpProcess"/>
    <dgm:cxn modelId="{435A496B-C58A-4085-85A8-CA0AEAB38288}" type="presParOf" srcId="{00AD9DB7-209B-4C1D-976B-BDC03FEA9C41}" destId="{6D3B3614-1CAD-4F25-9E7C-98B62C1836B5}" srcOrd="1" destOrd="0" presId="urn:microsoft.com/office/officeart/2009/3/layout/StepUpProcess"/>
    <dgm:cxn modelId="{61E06143-E9BA-4A8B-B653-12F92DD68149}" type="presParOf" srcId="{00AD9DB7-209B-4C1D-976B-BDC03FEA9C41}" destId="{33502BAB-2FD1-45C5-BCA3-8444F2C42AFE}" srcOrd="2" destOrd="0" presId="urn:microsoft.com/office/officeart/2009/3/layout/StepUpProcess"/>
    <dgm:cxn modelId="{FE194257-54B3-4E18-8D2F-02C474BB87EE}" type="presParOf" srcId="{6512D370-DCF5-454C-9750-F7F46B64E0B9}" destId="{74EF5909-AEBB-4C3F-8DFC-DACE88E7408F}" srcOrd="3" destOrd="0" presId="urn:microsoft.com/office/officeart/2009/3/layout/StepUpProcess"/>
    <dgm:cxn modelId="{CA585B8A-6995-4472-BABA-8CA7D37ACDD8}" type="presParOf" srcId="{74EF5909-AEBB-4C3F-8DFC-DACE88E7408F}" destId="{B06F6E94-63E8-4A1B-AA6F-1F8336F3F2D0}" srcOrd="0" destOrd="0" presId="urn:microsoft.com/office/officeart/2009/3/layout/StepUpProcess"/>
    <dgm:cxn modelId="{D1026644-9968-4CB4-94FC-14199ADDA542}" type="presParOf" srcId="{6512D370-DCF5-454C-9750-F7F46B64E0B9}" destId="{398F0116-6D30-49D5-9843-7D5A6801C9C4}" srcOrd="4" destOrd="0" presId="urn:microsoft.com/office/officeart/2009/3/layout/StepUpProcess"/>
    <dgm:cxn modelId="{2E37CF98-019B-4C48-A0F2-E67046510BB4}" type="presParOf" srcId="{398F0116-6D30-49D5-9843-7D5A6801C9C4}" destId="{767988D3-8F1B-4496-857B-68DAF29B4B8F}" srcOrd="0" destOrd="0" presId="urn:microsoft.com/office/officeart/2009/3/layout/StepUpProcess"/>
    <dgm:cxn modelId="{E4865DCD-A215-4E44-BD0F-3ABA10307CBE}" type="presParOf" srcId="{398F0116-6D30-49D5-9843-7D5A6801C9C4}" destId="{FBC68DC5-B63F-4D2F-ACF2-1AB0A604E746}" srcOrd="1" destOrd="0" presId="urn:microsoft.com/office/officeart/2009/3/layout/StepUpProcess"/>
    <dgm:cxn modelId="{014ADC77-64F5-4786-BEB6-3FAA087512FF}" type="presParOf" srcId="{398F0116-6D30-49D5-9843-7D5A6801C9C4}" destId="{AF7009D3-85B5-4CE8-AA41-DE78D0123E04}" srcOrd="2" destOrd="0" presId="urn:microsoft.com/office/officeart/2009/3/layout/StepUpProcess"/>
    <dgm:cxn modelId="{771F0E0F-AA1D-4583-875B-F8827C033E7F}" type="presParOf" srcId="{6512D370-DCF5-454C-9750-F7F46B64E0B9}" destId="{91B6384A-DB9C-4849-A29D-489CE4763DCA}" srcOrd="5" destOrd="0" presId="urn:microsoft.com/office/officeart/2009/3/layout/StepUpProcess"/>
    <dgm:cxn modelId="{39A7EBAD-1203-4080-ABC4-DB39F25C03D3}" type="presParOf" srcId="{91B6384A-DB9C-4849-A29D-489CE4763DCA}" destId="{22BB5D6F-0662-4733-8BD2-A1D4DD2FD835}" srcOrd="0" destOrd="0" presId="urn:microsoft.com/office/officeart/2009/3/layout/StepUpProcess"/>
    <dgm:cxn modelId="{6B06DBC3-2C5C-45FD-8D3C-F24DE223528C}" type="presParOf" srcId="{6512D370-DCF5-454C-9750-F7F46B64E0B9}" destId="{432F62A8-1004-4A72-AC32-14A6F059BEDA}" srcOrd="6" destOrd="0" presId="urn:microsoft.com/office/officeart/2009/3/layout/StepUpProcess"/>
    <dgm:cxn modelId="{873BD16B-917C-4BF5-A3A1-271E3F24FF34}" type="presParOf" srcId="{432F62A8-1004-4A72-AC32-14A6F059BEDA}" destId="{4FB9C5A0-8C47-4645-AA74-BD12F6363AE9}" srcOrd="0" destOrd="0" presId="urn:microsoft.com/office/officeart/2009/3/layout/StepUpProcess"/>
    <dgm:cxn modelId="{FE372A0B-7277-4E35-A6A7-F117D8FA7B0E}" type="presParOf" srcId="{432F62A8-1004-4A72-AC32-14A6F059BEDA}" destId="{4C3A58DC-9B0A-47BD-A265-0349B4DFC1CB}" srcOrd="1" destOrd="0" presId="urn:microsoft.com/office/officeart/2009/3/layout/StepUpProcess"/>
    <dgm:cxn modelId="{233C27B0-5F9C-44F8-9CFF-F7B5FB375E6B}" type="presParOf" srcId="{432F62A8-1004-4A72-AC32-14A6F059BEDA}" destId="{0532B89F-FA0C-4E95-AB23-5570B44C88B8}" srcOrd="2" destOrd="0" presId="urn:microsoft.com/office/officeart/2009/3/layout/StepUpProcess"/>
    <dgm:cxn modelId="{02EB4864-8CEC-4A92-AC7F-7F4504CAD88A}" type="presParOf" srcId="{6512D370-DCF5-454C-9750-F7F46B64E0B9}" destId="{E4CD589D-BD96-4683-86FC-DBEBB152B9D4}" srcOrd="7" destOrd="0" presId="urn:microsoft.com/office/officeart/2009/3/layout/StepUpProcess"/>
    <dgm:cxn modelId="{6D55B802-D977-4E44-AE3E-87DEA67B9C2A}" type="presParOf" srcId="{E4CD589D-BD96-4683-86FC-DBEBB152B9D4}" destId="{A94BF211-B672-4E99-9892-9D5542889AC4}" srcOrd="0" destOrd="0" presId="urn:microsoft.com/office/officeart/2009/3/layout/StepUpProcess"/>
    <dgm:cxn modelId="{C12C060E-A12E-405E-AAC1-603859D39CCE}" type="presParOf" srcId="{6512D370-DCF5-454C-9750-F7F46B64E0B9}" destId="{4F366B95-844A-4318-8370-37779F8465C8}" srcOrd="8" destOrd="0" presId="urn:microsoft.com/office/officeart/2009/3/layout/StepUpProcess"/>
    <dgm:cxn modelId="{57BBFF0B-1C51-4681-94D9-19EDC8F335E2}" type="presParOf" srcId="{4F366B95-844A-4318-8370-37779F8465C8}" destId="{0292E008-C794-426E-B02F-AB39A84731AF}" srcOrd="0" destOrd="0" presId="urn:microsoft.com/office/officeart/2009/3/layout/StepUpProcess"/>
    <dgm:cxn modelId="{0902533E-E8F7-4C49-97FD-65DBF03CCAFA}" type="presParOf" srcId="{4F366B95-844A-4318-8370-37779F8465C8}" destId="{799B406A-7A03-46E0-9D58-6B6FF3BD80AE}" srcOrd="1" destOrd="0" presId="urn:microsoft.com/office/officeart/2009/3/layout/StepUpProcess"/>
    <dgm:cxn modelId="{3B17C5F7-1C3D-4E1C-B3DB-03106F540B4A}" type="presParOf" srcId="{4F366B95-844A-4318-8370-37779F8465C8}" destId="{4A6A6108-0997-4D0B-835A-D1D5D5041295}" srcOrd="2" destOrd="0" presId="urn:microsoft.com/office/officeart/2009/3/layout/StepUpProcess"/>
    <dgm:cxn modelId="{66980F3B-1C36-42EA-9CA7-9CA705DA7E89}" type="presParOf" srcId="{6512D370-DCF5-454C-9750-F7F46B64E0B9}" destId="{1FD6D486-E9BF-405B-8C8F-312E4CD6CC64}" srcOrd="9" destOrd="0" presId="urn:microsoft.com/office/officeart/2009/3/layout/StepUpProcess"/>
    <dgm:cxn modelId="{BB054C59-1DE9-4456-873D-6562A7A28A28}" type="presParOf" srcId="{1FD6D486-E9BF-405B-8C8F-312E4CD6CC64}" destId="{ACCCAE61-8E3B-46BE-8420-BEBAB4EA64AD}" srcOrd="0" destOrd="0" presId="urn:microsoft.com/office/officeart/2009/3/layout/StepUpProcess"/>
    <dgm:cxn modelId="{EFAAE000-34C5-4242-85CA-DA0AD1569039}" type="presParOf" srcId="{6512D370-DCF5-454C-9750-F7F46B64E0B9}" destId="{7EFF8174-FBED-4EA2-B6BC-0B27C8270724}" srcOrd="10" destOrd="0" presId="urn:microsoft.com/office/officeart/2009/3/layout/StepUpProcess"/>
    <dgm:cxn modelId="{0D8D24E5-5C37-414A-BF71-7788D04D9354}" type="presParOf" srcId="{7EFF8174-FBED-4EA2-B6BC-0B27C8270724}" destId="{50BD5F36-BEE4-4E9D-A087-BA43BFAC6E1B}" srcOrd="0" destOrd="0" presId="urn:microsoft.com/office/officeart/2009/3/layout/StepUpProcess"/>
    <dgm:cxn modelId="{DEC0F957-3328-4391-A71E-43957E363607}" type="presParOf" srcId="{7EFF8174-FBED-4EA2-B6BC-0B27C8270724}" destId="{8D39BA0E-F0C8-4923-84A0-9D9D0FC9379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E90571-527B-4626-A91B-4CAEFB427AC9}"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n-US"/>
        </a:p>
      </dgm:t>
    </dgm:pt>
    <dgm:pt modelId="{A335ABE9-455E-45F6-A030-348D296C8668}">
      <dgm:prSet custT="1"/>
      <dgm:spPr/>
      <dgm:t>
        <a:bodyPr/>
        <a:lstStyle/>
        <a:p>
          <a:r>
            <a:rPr lang="en-US" sz="2200" b="1" i="0" u="none">
              <a:latin typeface="Calibri" panose="020F0502020204030204" pitchFamily="34" charset="0"/>
              <a:cs typeface="Calibri" panose="020F0502020204030204" pitchFamily="34" charset="0"/>
            </a:rPr>
            <a:t>Indirect/Pool Costs</a:t>
          </a:r>
          <a:endParaRPr lang="en-US" sz="2200" b="1" u="none">
            <a:latin typeface="Calibri" panose="020F0502020204030204" pitchFamily="34" charset="0"/>
            <a:cs typeface="Calibri" panose="020F0502020204030204" pitchFamily="34" charset="0"/>
          </a:endParaRPr>
        </a:p>
      </dgm:t>
    </dgm:pt>
    <dgm:pt modelId="{89BF214B-2A5D-47E3-BD9D-9B3DAA395F39}" type="parTrans" cxnId="{6B675835-D32C-4136-96C4-BE2554591E3D}">
      <dgm:prSet/>
      <dgm:spPr/>
      <dgm:t>
        <a:bodyPr/>
        <a:lstStyle/>
        <a:p>
          <a:endParaRPr lang="en-US"/>
        </a:p>
      </dgm:t>
    </dgm:pt>
    <dgm:pt modelId="{74D24E7D-BC86-4C53-AE16-8DF979F9B076}" type="sibTrans" cxnId="{6B675835-D32C-4136-96C4-BE2554591E3D}">
      <dgm:prSet/>
      <dgm:spPr/>
      <dgm:t>
        <a:bodyPr/>
        <a:lstStyle/>
        <a:p>
          <a:endParaRPr lang="en-US"/>
        </a:p>
      </dgm:t>
    </dgm:pt>
    <dgm:pt modelId="{C3DF52F8-6813-49CC-9DD3-CF6DD2940529}">
      <dgm:prSet custT="1"/>
      <dgm:spPr/>
      <dgm:t>
        <a:bodyPr/>
        <a:lstStyle/>
        <a:p>
          <a:r>
            <a:rPr lang="en-US" sz="1100" b="0" i="0">
              <a:latin typeface="Calibri" panose="020F0502020204030204" pitchFamily="34" charset="0"/>
              <a:cs typeface="Calibri" panose="020F0502020204030204" pitchFamily="34" charset="0"/>
            </a:rPr>
            <a:t>Overhead costs incurred to support Organized Research activities:</a:t>
          </a:r>
          <a:endParaRPr lang="en-US" sz="1100">
            <a:latin typeface="Calibri" panose="020F0502020204030204" pitchFamily="34" charset="0"/>
            <a:cs typeface="Calibri" panose="020F0502020204030204" pitchFamily="34" charset="0"/>
          </a:endParaRPr>
        </a:p>
      </dgm:t>
    </dgm:pt>
    <dgm:pt modelId="{97008E2D-E09C-4748-A094-1DF11B206D96}" type="parTrans" cxnId="{75F4ADEF-0AF0-48CA-ABFE-B40B2C5B62CD}">
      <dgm:prSet/>
      <dgm:spPr/>
      <dgm:t>
        <a:bodyPr/>
        <a:lstStyle/>
        <a:p>
          <a:endParaRPr lang="en-US"/>
        </a:p>
      </dgm:t>
    </dgm:pt>
    <dgm:pt modelId="{BA0AD846-3DF2-454F-9E66-F413DA4EA7E4}" type="sibTrans" cxnId="{75F4ADEF-0AF0-48CA-ABFE-B40B2C5B62CD}">
      <dgm:prSet/>
      <dgm:spPr/>
      <dgm:t>
        <a:bodyPr/>
        <a:lstStyle/>
        <a:p>
          <a:endParaRPr lang="en-US"/>
        </a:p>
      </dgm:t>
    </dgm:pt>
    <dgm:pt modelId="{A1A4A2D2-61AE-494F-9B98-FCAD557649DA}">
      <dgm:prSet custT="1"/>
      <dgm:spPr/>
      <dgm:t>
        <a:bodyPr/>
        <a:lstStyle/>
        <a:p>
          <a:r>
            <a:rPr lang="en-US" sz="1100" b="0" i="0">
              <a:latin typeface="Calibri" panose="020F0502020204030204" pitchFamily="34" charset="0"/>
              <a:cs typeface="Calibri" panose="020F0502020204030204" pitchFamily="34" charset="0"/>
            </a:rPr>
            <a:t>Depreciation of Research Buildings &amp; Equipment</a:t>
          </a:r>
          <a:endParaRPr lang="en-US" sz="1100">
            <a:latin typeface="Calibri" panose="020F0502020204030204" pitchFamily="34" charset="0"/>
            <a:cs typeface="Calibri" panose="020F0502020204030204" pitchFamily="34" charset="0"/>
          </a:endParaRPr>
        </a:p>
      </dgm:t>
    </dgm:pt>
    <dgm:pt modelId="{F329DF47-B02C-4E05-ACF0-449B61FF271C}" type="parTrans" cxnId="{1D7E771E-C609-4F9F-AE87-8BE33252457C}">
      <dgm:prSet/>
      <dgm:spPr/>
      <dgm:t>
        <a:bodyPr/>
        <a:lstStyle/>
        <a:p>
          <a:endParaRPr lang="en-US"/>
        </a:p>
      </dgm:t>
    </dgm:pt>
    <dgm:pt modelId="{7BCE19F4-D847-47FE-B027-1F8EB30D9220}" type="sibTrans" cxnId="{1D7E771E-C609-4F9F-AE87-8BE33252457C}">
      <dgm:prSet/>
      <dgm:spPr/>
      <dgm:t>
        <a:bodyPr/>
        <a:lstStyle/>
        <a:p>
          <a:endParaRPr lang="en-US"/>
        </a:p>
      </dgm:t>
    </dgm:pt>
    <dgm:pt modelId="{AEB9CC46-E62B-41B5-95A2-B8922CFECF2F}">
      <dgm:prSet custT="1"/>
      <dgm:spPr/>
      <dgm:t>
        <a:bodyPr/>
        <a:lstStyle/>
        <a:p>
          <a:r>
            <a:rPr lang="en-US" sz="1100" b="0" i="0">
              <a:latin typeface="Calibri" panose="020F0502020204030204" pitchFamily="34" charset="0"/>
              <a:cs typeface="Calibri" panose="020F0502020204030204" pitchFamily="34" charset="0"/>
            </a:rPr>
            <a:t>Operation &amp; Maintenance of Research Areas </a:t>
          </a:r>
          <a:endParaRPr lang="en-US" sz="1100">
            <a:latin typeface="Calibri" panose="020F0502020204030204" pitchFamily="34" charset="0"/>
            <a:cs typeface="Calibri" panose="020F0502020204030204" pitchFamily="34" charset="0"/>
          </a:endParaRPr>
        </a:p>
      </dgm:t>
    </dgm:pt>
    <dgm:pt modelId="{623E9F0C-6BC4-41CA-8BA8-F9F9BA23DC42}" type="parTrans" cxnId="{FE5246E5-564C-4A53-AE1B-BC51E2775194}">
      <dgm:prSet/>
      <dgm:spPr/>
      <dgm:t>
        <a:bodyPr/>
        <a:lstStyle/>
        <a:p>
          <a:endParaRPr lang="en-US"/>
        </a:p>
      </dgm:t>
    </dgm:pt>
    <dgm:pt modelId="{5EF92C3E-B2E2-4952-BA81-9F122984008B}" type="sibTrans" cxnId="{FE5246E5-564C-4A53-AE1B-BC51E2775194}">
      <dgm:prSet/>
      <dgm:spPr/>
      <dgm:t>
        <a:bodyPr/>
        <a:lstStyle/>
        <a:p>
          <a:endParaRPr lang="en-US"/>
        </a:p>
      </dgm:t>
    </dgm:pt>
    <dgm:pt modelId="{0F838A98-9DDE-4E9B-8D4F-4FA95E90C7D2}">
      <dgm:prSet custT="1"/>
      <dgm:spPr/>
      <dgm:t>
        <a:bodyPr/>
        <a:lstStyle/>
        <a:p>
          <a:r>
            <a:rPr lang="en-US" sz="1100" b="0" i="0">
              <a:latin typeface="Calibri" panose="020F0502020204030204" pitchFamily="34" charset="0"/>
              <a:cs typeface="Calibri" panose="020F0502020204030204" pitchFamily="34" charset="0"/>
            </a:rPr>
            <a:t>Construction Interest of Research Areas</a:t>
          </a:r>
          <a:endParaRPr lang="en-US" sz="1100">
            <a:latin typeface="Calibri" panose="020F0502020204030204" pitchFamily="34" charset="0"/>
            <a:cs typeface="Calibri" panose="020F0502020204030204" pitchFamily="34" charset="0"/>
          </a:endParaRPr>
        </a:p>
      </dgm:t>
    </dgm:pt>
    <dgm:pt modelId="{4E18274B-4004-4112-BFAD-8C41193FF9C9}" type="parTrans" cxnId="{38E641ED-C804-4D5F-AD00-5215135DF2B5}">
      <dgm:prSet/>
      <dgm:spPr/>
      <dgm:t>
        <a:bodyPr/>
        <a:lstStyle/>
        <a:p>
          <a:endParaRPr lang="en-US"/>
        </a:p>
      </dgm:t>
    </dgm:pt>
    <dgm:pt modelId="{894D85C1-4B12-48D2-8D77-52E026E81E50}" type="sibTrans" cxnId="{38E641ED-C804-4D5F-AD00-5215135DF2B5}">
      <dgm:prSet/>
      <dgm:spPr/>
      <dgm:t>
        <a:bodyPr/>
        <a:lstStyle/>
        <a:p>
          <a:endParaRPr lang="en-US"/>
        </a:p>
      </dgm:t>
    </dgm:pt>
    <dgm:pt modelId="{E240C8D0-6892-4871-99C7-3A31C19B78B4}">
      <dgm:prSet custT="1"/>
      <dgm:spPr/>
      <dgm:t>
        <a:bodyPr/>
        <a:lstStyle/>
        <a:p>
          <a:r>
            <a:rPr lang="en-US" sz="1100" b="0" i="0">
              <a:latin typeface="Calibri" panose="020F0502020204030204" pitchFamily="34" charset="0"/>
              <a:cs typeface="Calibri" panose="020F0502020204030204" pitchFamily="34" charset="0"/>
            </a:rPr>
            <a:t>Administrative Services</a:t>
          </a:r>
          <a:endParaRPr lang="en-US" sz="1100">
            <a:latin typeface="Calibri" panose="020F0502020204030204" pitchFamily="34" charset="0"/>
            <a:cs typeface="Calibri" panose="020F0502020204030204" pitchFamily="34" charset="0"/>
          </a:endParaRPr>
        </a:p>
      </dgm:t>
    </dgm:pt>
    <dgm:pt modelId="{C4F3A61C-CF0E-46D0-86F5-2393E340E251}" type="parTrans" cxnId="{728553CF-64D2-46B2-B8B2-919293443493}">
      <dgm:prSet/>
      <dgm:spPr/>
      <dgm:t>
        <a:bodyPr/>
        <a:lstStyle/>
        <a:p>
          <a:endParaRPr lang="en-US"/>
        </a:p>
      </dgm:t>
    </dgm:pt>
    <dgm:pt modelId="{A75C09EB-0BED-47B3-88CF-16F52F888A78}" type="sibTrans" cxnId="{728553CF-64D2-46B2-B8B2-919293443493}">
      <dgm:prSet/>
      <dgm:spPr/>
      <dgm:t>
        <a:bodyPr/>
        <a:lstStyle/>
        <a:p>
          <a:endParaRPr lang="en-US"/>
        </a:p>
      </dgm:t>
    </dgm:pt>
    <dgm:pt modelId="{102B63E7-5D42-4556-B875-A7605BF88525}" type="pres">
      <dgm:prSet presAssocID="{82E90571-527B-4626-A91B-4CAEFB427AC9}" presName="linear" presStyleCnt="0">
        <dgm:presLayoutVars>
          <dgm:animLvl val="lvl"/>
          <dgm:resizeHandles val="exact"/>
        </dgm:presLayoutVars>
      </dgm:prSet>
      <dgm:spPr/>
    </dgm:pt>
    <dgm:pt modelId="{EC238181-AD20-4CC5-B164-CDCFB1433518}" type="pres">
      <dgm:prSet presAssocID="{A335ABE9-455E-45F6-A030-348D296C8668}" presName="parentText" presStyleLbl="node1" presStyleIdx="0" presStyleCnt="2" custScaleY="62860">
        <dgm:presLayoutVars>
          <dgm:chMax val="0"/>
          <dgm:bulletEnabled val="1"/>
        </dgm:presLayoutVars>
      </dgm:prSet>
      <dgm:spPr/>
    </dgm:pt>
    <dgm:pt modelId="{53A8685F-8B5E-430D-AA1B-0C7FA160DFEC}" type="pres">
      <dgm:prSet presAssocID="{74D24E7D-BC86-4C53-AE16-8DF979F9B076}" presName="spacer" presStyleCnt="0"/>
      <dgm:spPr/>
    </dgm:pt>
    <dgm:pt modelId="{18B0955E-B4ED-48C3-9A42-C6C4B7AE27FF}" type="pres">
      <dgm:prSet presAssocID="{C3DF52F8-6813-49CC-9DD3-CF6DD2940529}" presName="parentText" presStyleLbl="node1" presStyleIdx="1" presStyleCnt="2" custScaleY="71193" custLinFactNeighborY="-2054">
        <dgm:presLayoutVars>
          <dgm:chMax val="0"/>
          <dgm:bulletEnabled val="1"/>
        </dgm:presLayoutVars>
      </dgm:prSet>
      <dgm:spPr/>
    </dgm:pt>
    <dgm:pt modelId="{24FBFFB1-6FC0-4785-9D43-ABACD4EB4E96}" type="pres">
      <dgm:prSet presAssocID="{C3DF52F8-6813-49CC-9DD3-CF6DD2940529}" presName="childText" presStyleLbl="revTx" presStyleIdx="0" presStyleCnt="1" custLinFactNeighborX="1357" custLinFactNeighborY="11945">
        <dgm:presLayoutVars>
          <dgm:bulletEnabled val="1"/>
        </dgm:presLayoutVars>
      </dgm:prSet>
      <dgm:spPr/>
    </dgm:pt>
  </dgm:ptLst>
  <dgm:cxnLst>
    <dgm:cxn modelId="{A6B27A1C-5442-459A-B1BA-F70B0BA9D708}" type="presOf" srcId="{AEB9CC46-E62B-41B5-95A2-B8922CFECF2F}" destId="{24FBFFB1-6FC0-4785-9D43-ABACD4EB4E96}" srcOrd="0" destOrd="1" presId="urn:microsoft.com/office/officeart/2005/8/layout/vList2"/>
    <dgm:cxn modelId="{1D7E771E-C609-4F9F-AE87-8BE33252457C}" srcId="{C3DF52F8-6813-49CC-9DD3-CF6DD2940529}" destId="{A1A4A2D2-61AE-494F-9B98-FCAD557649DA}" srcOrd="0" destOrd="0" parTransId="{F329DF47-B02C-4E05-ACF0-449B61FF271C}" sibTransId="{7BCE19F4-D847-47FE-B027-1F8EB30D9220}"/>
    <dgm:cxn modelId="{6B675835-D32C-4136-96C4-BE2554591E3D}" srcId="{82E90571-527B-4626-A91B-4CAEFB427AC9}" destId="{A335ABE9-455E-45F6-A030-348D296C8668}" srcOrd="0" destOrd="0" parTransId="{89BF214B-2A5D-47E3-BD9D-9B3DAA395F39}" sibTransId="{74D24E7D-BC86-4C53-AE16-8DF979F9B076}"/>
    <dgm:cxn modelId="{04BB8941-694E-4FB1-B86F-12A51AC481A2}" type="presOf" srcId="{E240C8D0-6892-4871-99C7-3A31C19B78B4}" destId="{24FBFFB1-6FC0-4785-9D43-ABACD4EB4E96}" srcOrd="0" destOrd="3" presId="urn:microsoft.com/office/officeart/2005/8/layout/vList2"/>
    <dgm:cxn modelId="{96008B50-6EB0-4A87-98F5-A86773448436}" type="presOf" srcId="{82E90571-527B-4626-A91B-4CAEFB427AC9}" destId="{102B63E7-5D42-4556-B875-A7605BF88525}" srcOrd="0" destOrd="0" presId="urn:microsoft.com/office/officeart/2005/8/layout/vList2"/>
    <dgm:cxn modelId="{9F6864AB-AD54-4525-B2EA-44BCCECC8D63}" type="presOf" srcId="{C3DF52F8-6813-49CC-9DD3-CF6DD2940529}" destId="{18B0955E-B4ED-48C3-9A42-C6C4B7AE27FF}" srcOrd="0" destOrd="0" presId="urn:microsoft.com/office/officeart/2005/8/layout/vList2"/>
    <dgm:cxn modelId="{26A8E6AE-C73A-479E-A548-33698D007B7A}" type="presOf" srcId="{A335ABE9-455E-45F6-A030-348D296C8668}" destId="{EC238181-AD20-4CC5-B164-CDCFB1433518}" srcOrd="0" destOrd="0" presId="urn:microsoft.com/office/officeart/2005/8/layout/vList2"/>
    <dgm:cxn modelId="{728553CF-64D2-46B2-B8B2-919293443493}" srcId="{C3DF52F8-6813-49CC-9DD3-CF6DD2940529}" destId="{E240C8D0-6892-4871-99C7-3A31C19B78B4}" srcOrd="3" destOrd="0" parTransId="{C4F3A61C-CF0E-46D0-86F5-2393E340E251}" sibTransId="{A75C09EB-0BED-47B3-88CF-16F52F888A78}"/>
    <dgm:cxn modelId="{7E616BDB-061C-4237-B5FD-57831FC0B1B9}" type="presOf" srcId="{0F838A98-9DDE-4E9B-8D4F-4FA95E90C7D2}" destId="{24FBFFB1-6FC0-4785-9D43-ABACD4EB4E96}" srcOrd="0" destOrd="2" presId="urn:microsoft.com/office/officeart/2005/8/layout/vList2"/>
    <dgm:cxn modelId="{FE5246E5-564C-4A53-AE1B-BC51E2775194}" srcId="{C3DF52F8-6813-49CC-9DD3-CF6DD2940529}" destId="{AEB9CC46-E62B-41B5-95A2-B8922CFECF2F}" srcOrd="1" destOrd="0" parTransId="{623E9F0C-6BC4-41CA-8BA8-F9F9BA23DC42}" sibTransId="{5EF92C3E-B2E2-4952-BA81-9F122984008B}"/>
    <dgm:cxn modelId="{38E641ED-C804-4D5F-AD00-5215135DF2B5}" srcId="{C3DF52F8-6813-49CC-9DD3-CF6DD2940529}" destId="{0F838A98-9DDE-4E9B-8D4F-4FA95E90C7D2}" srcOrd="2" destOrd="0" parTransId="{4E18274B-4004-4112-BFAD-8C41193FF9C9}" sibTransId="{894D85C1-4B12-48D2-8D77-52E026E81E50}"/>
    <dgm:cxn modelId="{75F4ADEF-0AF0-48CA-ABFE-B40B2C5B62CD}" srcId="{82E90571-527B-4626-A91B-4CAEFB427AC9}" destId="{C3DF52F8-6813-49CC-9DD3-CF6DD2940529}" srcOrd="1" destOrd="0" parTransId="{97008E2D-E09C-4748-A094-1DF11B206D96}" sibTransId="{BA0AD846-3DF2-454F-9E66-F413DA4EA7E4}"/>
    <dgm:cxn modelId="{321584F8-2734-404E-8975-B1E3C5425F79}" type="presOf" srcId="{A1A4A2D2-61AE-494F-9B98-FCAD557649DA}" destId="{24FBFFB1-6FC0-4785-9D43-ABACD4EB4E96}" srcOrd="0" destOrd="0" presId="urn:microsoft.com/office/officeart/2005/8/layout/vList2"/>
    <dgm:cxn modelId="{4FB3A4D1-730A-4C46-8BE2-65000327DE7A}" type="presParOf" srcId="{102B63E7-5D42-4556-B875-A7605BF88525}" destId="{EC238181-AD20-4CC5-B164-CDCFB1433518}" srcOrd="0" destOrd="0" presId="urn:microsoft.com/office/officeart/2005/8/layout/vList2"/>
    <dgm:cxn modelId="{6CF91708-5FD5-4B5A-A592-F96E8002E419}" type="presParOf" srcId="{102B63E7-5D42-4556-B875-A7605BF88525}" destId="{53A8685F-8B5E-430D-AA1B-0C7FA160DFEC}" srcOrd="1" destOrd="0" presId="urn:microsoft.com/office/officeart/2005/8/layout/vList2"/>
    <dgm:cxn modelId="{5E213309-B60A-4AB3-8580-58E79168761C}" type="presParOf" srcId="{102B63E7-5D42-4556-B875-A7605BF88525}" destId="{18B0955E-B4ED-48C3-9A42-C6C4B7AE27FF}" srcOrd="2" destOrd="0" presId="urn:microsoft.com/office/officeart/2005/8/layout/vList2"/>
    <dgm:cxn modelId="{4EB53B4F-9B34-41E3-B5F4-FF1D44331329}" type="presParOf" srcId="{102B63E7-5D42-4556-B875-A7605BF88525}" destId="{24FBFFB1-6FC0-4785-9D43-ABACD4EB4E9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F812DB-6947-461E-98E3-52A19F934D6D}"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n-US"/>
        </a:p>
      </dgm:t>
    </dgm:pt>
    <dgm:pt modelId="{1D848ADA-6724-487A-9012-F25B1F73699E}">
      <dgm:prSet custT="1"/>
      <dgm:spPr/>
      <dgm:t>
        <a:bodyPr/>
        <a:lstStyle/>
        <a:p>
          <a:r>
            <a:rPr lang="en-US" sz="2200" b="1" i="0" u="none">
              <a:latin typeface="Calibri" panose="020F0502020204030204" pitchFamily="34" charset="0"/>
              <a:cs typeface="Calibri" panose="020F0502020204030204" pitchFamily="34" charset="0"/>
            </a:rPr>
            <a:t>Direct Costs</a:t>
          </a:r>
          <a:endParaRPr lang="en-US" sz="2200" b="1" u="none">
            <a:latin typeface="Calibri" panose="020F0502020204030204" pitchFamily="34" charset="0"/>
            <a:cs typeface="Calibri" panose="020F0502020204030204" pitchFamily="34" charset="0"/>
          </a:endParaRPr>
        </a:p>
      </dgm:t>
    </dgm:pt>
    <dgm:pt modelId="{4D54C86D-9C13-4656-A7E7-51A0548317BF}" type="parTrans" cxnId="{E19DB800-889C-4558-97D1-06B2C9FD40AA}">
      <dgm:prSet/>
      <dgm:spPr/>
      <dgm:t>
        <a:bodyPr/>
        <a:lstStyle/>
        <a:p>
          <a:endParaRPr lang="en-US"/>
        </a:p>
      </dgm:t>
    </dgm:pt>
    <dgm:pt modelId="{D81E2522-B84C-40DD-BAFF-3BAE3EC9922C}" type="sibTrans" cxnId="{E19DB800-889C-4558-97D1-06B2C9FD40AA}">
      <dgm:prSet/>
      <dgm:spPr/>
      <dgm:t>
        <a:bodyPr/>
        <a:lstStyle/>
        <a:p>
          <a:endParaRPr lang="en-US"/>
        </a:p>
      </dgm:t>
    </dgm:pt>
    <dgm:pt modelId="{409D6CFE-6AEF-4BB5-96A8-E0CDCFDC810C}">
      <dgm:prSet custT="1"/>
      <dgm:spPr/>
      <dgm:t>
        <a:bodyPr/>
        <a:lstStyle/>
        <a:p>
          <a:r>
            <a:rPr lang="en-US" sz="1100" b="0" i="0">
              <a:latin typeface="Calibri" panose="020F0502020204030204" pitchFamily="34" charset="0"/>
              <a:cs typeface="Calibri" panose="020F0502020204030204" pitchFamily="34" charset="0"/>
            </a:rPr>
            <a:t>Costs incurred in performing   Organized Research activities:</a:t>
          </a:r>
          <a:endParaRPr lang="en-US" sz="1100">
            <a:latin typeface="Calibri" panose="020F0502020204030204" pitchFamily="34" charset="0"/>
            <a:cs typeface="Calibri" panose="020F0502020204030204" pitchFamily="34" charset="0"/>
          </a:endParaRPr>
        </a:p>
      </dgm:t>
    </dgm:pt>
    <dgm:pt modelId="{4DC6B1B7-F0E4-4347-93BD-6AD28C831867}" type="parTrans" cxnId="{9433817E-C8CB-4332-AC92-2D3E1552B7F7}">
      <dgm:prSet/>
      <dgm:spPr/>
      <dgm:t>
        <a:bodyPr/>
        <a:lstStyle/>
        <a:p>
          <a:endParaRPr lang="en-US"/>
        </a:p>
      </dgm:t>
    </dgm:pt>
    <dgm:pt modelId="{BFCCF275-71FE-4156-9260-12B1DFBFDF62}" type="sibTrans" cxnId="{9433817E-C8CB-4332-AC92-2D3E1552B7F7}">
      <dgm:prSet/>
      <dgm:spPr/>
      <dgm:t>
        <a:bodyPr/>
        <a:lstStyle/>
        <a:p>
          <a:endParaRPr lang="en-US"/>
        </a:p>
      </dgm:t>
    </dgm:pt>
    <dgm:pt modelId="{4FCB69CC-7B9B-470D-9F8B-69C17664F987}">
      <dgm:prSet custT="1"/>
      <dgm:spPr/>
      <dgm:t>
        <a:bodyPr/>
        <a:lstStyle/>
        <a:p>
          <a:r>
            <a:rPr lang="en-US" sz="1100" b="0" i="0">
              <a:latin typeface="Calibri" panose="020F0502020204030204" pitchFamily="34" charset="0"/>
              <a:cs typeface="Calibri" panose="020F0502020204030204" pitchFamily="34" charset="0"/>
            </a:rPr>
            <a:t>Salaries and Fringe Benefits of Lab Personnel</a:t>
          </a:r>
          <a:endParaRPr lang="en-US" sz="1100">
            <a:latin typeface="Calibri" panose="020F0502020204030204" pitchFamily="34" charset="0"/>
            <a:cs typeface="Calibri" panose="020F0502020204030204" pitchFamily="34" charset="0"/>
          </a:endParaRPr>
        </a:p>
      </dgm:t>
    </dgm:pt>
    <dgm:pt modelId="{323F7E07-89BD-4D53-85C8-2C524A3B8505}" type="parTrans" cxnId="{FF4F8725-1707-4C9B-B1CE-B77A2FD5CD66}">
      <dgm:prSet/>
      <dgm:spPr/>
      <dgm:t>
        <a:bodyPr/>
        <a:lstStyle/>
        <a:p>
          <a:endParaRPr lang="en-US"/>
        </a:p>
      </dgm:t>
    </dgm:pt>
    <dgm:pt modelId="{CC9AC31D-73E6-40AB-99CA-C868BFE7941D}" type="sibTrans" cxnId="{FF4F8725-1707-4C9B-B1CE-B77A2FD5CD66}">
      <dgm:prSet/>
      <dgm:spPr/>
      <dgm:t>
        <a:bodyPr/>
        <a:lstStyle/>
        <a:p>
          <a:endParaRPr lang="en-US"/>
        </a:p>
      </dgm:t>
    </dgm:pt>
    <dgm:pt modelId="{8AFFDE3F-FFDA-49AC-A419-518FA302E18C}">
      <dgm:prSet custT="1"/>
      <dgm:spPr/>
      <dgm:t>
        <a:bodyPr/>
        <a:lstStyle/>
        <a:p>
          <a:r>
            <a:rPr lang="en-US" sz="1100" b="0" i="0">
              <a:latin typeface="Calibri" panose="020F0502020204030204" pitchFamily="34" charset="0"/>
              <a:cs typeface="Calibri" panose="020F0502020204030204" pitchFamily="34" charset="0"/>
            </a:rPr>
            <a:t>Research Supplies and Materials </a:t>
          </a:r>
          <a:endParaRPr lang="en-US" sz="1100">
            <a:latin typeface="Calibri" panose="020F0502020204030204" pitchFamily="34" charset="0"/>
            <a:cs typeface="Calibri" panose="020F0502020204030204" pitchFamily="34" charset="0"/>
          </a:endParaRPr>
        </a:p>
      </dgm:t>
    </dgm:pt>
    <dgm:pt modelId="{6624D47F-BBDF-4859-9038-F55E1D5F34D5}" type="parTrans" cxnId="{AA7217FB-A33D-4131-8A9A-8516D5A905FE}">
      <dgm:prSet/>
      <dgm:spPr/>
      <dgm:t>
        <a:bodyPr/>
        <a:lstStyle/>
        <a:p>
          <a:endParaRPr lang="en-US"/>
        </a:p>
      </dgm:t>
    </dgm:pt>
    <dgm:pt modelId="{4B7890C0-94D3-4458-A8BD-19089A2BE44D}" type="sibTrans" cxnId="{AA7217FB-A33D-4131-8A9A-8516D5A905FE}">
      <dgm:prSet/>
      <dgm:spPr/>
      <dgm:t>
        <a:bodyPr/>
        <a:lstStyle/>
        <a:p>
          <a:endParaRPr lang="en-US"/>
        </a:p>
      </dgm:t>
    </dgm:pt>
    <dgm:pt modelId="{577E8536-4ACE-4810-A381-810CEEC2C74B}">
      <dgm:prSet custT="1"/>
      <dgm:spPr/>
      <dgm:t>
        <a:bodyPr/>
        <a:lstStyle/>
        <a:p>
          <a:r>
            <a:rPr lang="en-US" sz="1100" b="0" i="0">
              <a:latin typeface="Calibri" panose="020F0502020204030204" pitchFamily="34" charset="0"/>
              <a:cs typeface="Calibri" panose="020F0502020204030204" pitchFamily="34" charset="0"/>
            </a:rPr>
            <a:t>Travel  </a:t>
          </a:r>
          <a:endParaRPr lang="en-US" sz="1100">
            <a:latin typeface="Calibri" panose="020F0502020204030204" pitchFamily="34" charset="0"/>
            <a:cs typeface="Calibri" panose="020F0502020204030204" pitchFamily="34" charset="0"/>
          </a:endParaRPr>
        </a:p>
      </dgm:t>
    </dgm:pt>
    <dgm:pt modelId="{16F327DC-396F-49D0-A505-A89BD188B9C2}" type="parTrans" cxnId="{6233BD63-F797-4D07-AC6D-9D6E13332037}">
      <dgm:prSet/>
      <dgm:spPr/>
      <dgm:t>
        <a:bodyPr/>
        <a:lstStyle/>
        <a:p>
          <a:endParaRPr lang="en-US"/>
        </a:p>
      </dgm:t>
    </dgm:pt>
    <dgm:pt modelId="{BFFE24C6-B211-4458-9D24-07B4BA4F7008}" type="sibTrans" cxnId="{6233BD63-F797-4D07-AC6D-9D6E13332037}">
      <dgm:prSet/>
      <dgm:spPr/>
      <dgm:t>
        <a:bodyPr/>
        <a:lstStyle/>
        <a:p>
          <a:endParaRPr lang="en-US"/>
        </a:p>
      </dgm:t>
    </dgm:pt>
    <dgm:pt modelId="{8148C2B0-537F-42A9-8938-CA2E8BF2BB64}">
      <dgm:prSet custT="1"/>
      <dgm:spPr/>
      <dgm:t>
        <a:bodyPr/>
        <a:lstStyle/>
        <a:p>
          <a:r>
            <a:rPr lang="en-US" sz="1100" b="0" i="0">
              <a:latin typeface="Calibri" panose="020F0502020204030204" pitchFamily="34" charset="0"/>
              <a:cs typeface="Calibri" panose="020F0502020204030204" pitchFamily="34" charset="0"/>
            </a:rPr>
            <a:t>Consultant Services</a:t>
          </a:r>
          <a:endParaRPr lang="en-US" sz="1100">
            <a:latin typeface="Calibri" panose="020F0502020204030204" pitchFamily="34" charset="0"/>
            <a:cs typeface="Calibri" panose="020F0502020204030204" pitchFamily="34" charset="0"/>
          </a:endParaRPr>
        </a:p>
      </dgm:t>
    </dgm:pt>
    <dgm:pt modelId="{44042F9A-1EA1-4A7A-8D14-24EC377EE701}" type="parTrans" cxnId="{A23CE489-53EF-40CD-AD5B-65EE1C7229FC}">
      <dgm:prSet/>
      <dgm:spPr/>
      <dgm:t>
        <a:bodyPr/>
        <a:lstStyle/>
        <a:p>
          <a:endParaRPr lang="en-US"/>
        </a:p>
      </dgm:t>
    </dgm:pt>
    <dgm:pt modelId="{B28B36CE-0614-48E9-8C2A-B4E5AA8269E2}" type="sibTrans" cxnId="{A23CE489-53EF-40CD-AD5B-65EE1C7229FC}">
      <dgm:prSet/>
      <dgm:spPr/>
      <dgm:t>
        <a:bodyPr/>
        <a:lstStyle/>
        <a:p>
          <a:endParaRPr lang="en-US"/>
        </a:p>
      </dgm:t>
    </dgm:pt>
    <dgm:pt modelId="{4ADB48E4-6828-4B18-87D4-DEC1584F2BC4}" type="pres">
      <dgm:prSet presAssocID="{44F812DB-6947-461E-98E3-52A19F934D6D}" presName="linear" presStyleCnt="0">
        <dgm:presLayoutVars>
          <dgm:animLvl val="lvl"/>
          <dgm:resizeHandles val="exact"/>
        </dgm:presLayoutVars>
      </dgm:prSet>
      <dgm:spPr/>
    </dgm:pt>
    <dgm:pt modelId="{8F53C3B8-B193-4119-82A0-B06CF0209A25}" type="pres">
      <dgm:prSet presAssocID="{1D848ADA-6724-487A-9012-F25B1F73699E}" presName="parentText" presStyleLbl="node1" presStyleIdx="0" presStyleCnt="2" custScaleY="115783" custLinFactY="-13950" custLinFactNeighborY="-100000">
        <dgm:presLayoutVars>
          <dgm:chMax val="0"/>
          <dgm:bulletEnabled val="1"/>
        </dgm:presLayoutVars>
      </dgm:prSet>
      <dgm:spPr/>
    </dgm:pt>
    <dgm:pt modelId="{9BD528A7-8E21-4B4D-9175-5321C04A2632}" type="pres">
      <dgm:prSet presAssocID="{D81E2522-B84C-40DD-BAFF-3BAE3EC9922C}" presName="spacer" presStyleCnt="0"/>
      <dgm:spPr/>
    </dgm:pt>
    <dgm:pt modelId="{5CEBDCF3-A02A-44E2-BDE4-AE0F2EC6D2E1}" type="pres">
      <dgm:prSet presAssocID="{409D6CFE-6AEF-4BB5-96A8-E0CDCFDC810C}" presName="parentText" presStyleLbl="node1" presStyleIdx="1" presStyleCnt="2" custScaleY="130257" custLinFactNeighborY="1692">
        <dgm:presLayoutVars>
          <dgm:chMax val="0"/>
          <dgm:bulletEnabled val="1"/>
        </dgm:presLayoutVars>
      </dgm:prSet>
      <dgm:spPr/>
    </dgm:pt>
    <dgm:pt modelId="{BCAD6E92-A3EA-466F-B67F-0E40B853E39B}" type="pres">
      <dgm:prSet presAssocID="{409D6CFE-6AEF-4BB5-96A8-E0CDCFDC810C}" presName="childText" presStyleLbl="revTx" presStyleIdx="0" presStyleCnt="1" custScaleY="116458" custLinFactNeighborY="7945">
        <dgm:presLayoutVars>
          <dgm:bulletEnabled val="1"/>
        </dgm:presLayoutVars>
      </dgm:prSet>
      <dgm:spPr/>
    </dgm:pt>
  </dgm:ptLst>
  <dgm:cxnLst>
    <dgm:cxn modelId="{E19DB800-889C-4558-97D1-06B2C9FD40AA}" srcId="{44F812DB-6947-461E-98E3-52A19F934D6D}" destId="{1D848ADA-6724-487A-9012-F25B1F73699E}" srcOrd="0" destOrd="0" parTransId="{4D54C86D-9C13-4656-A7E7-51A0548317BF}" sibTransId="{D81E2522-B84C-40DD-BAFF-3BAE3EC9922C}"/>
    <dgm:cxn modelId="{3F1DFD0C-2C24-43CD-AD17-94188898AA61}" type="presOf" srcId="{8AFFDE3F-FFDA-49AC-A419-518FA302E18C}" destId="{BCAD6E92-A3EA-466F-B67F-0E40B853E39B}" srcOrd="0" destOrd="1" presId="urn:microsoft.com/office/officeart/2005/8/layout/vList2"/>
    <dgm:cxn modelId="{FF4F8725-1707-4C9B-B1CE-B77A2FD5CD66}" srcId="{409D6CFE-6AEF-4BB5-96A8-E0CDCFDC810C}" destId="{4FCB69CC-7B9B-470D-9F8B-69C17664F987}" srcOrd="0" destOrd="0" parTransId="{323F7E07-89BD-4D53-85C8-2C524A3B8505}" sibTransId="{CC9AC31D-73E6-40AB-99CA-C868BFE7941D}"/>
    <dgm:cxn modelId="{4398C85D-20C5-466D-979C-94A1A0D6DE7C}" type="presOf" srcId="{577E8536-4ACE-4810-A381-810CEEC2C74B}" destId="{BCAD6E92-A3EA-466F-B67F-0E40B853E39B}" srcOrd="0" destOrd="2" presId="urn:microsoft.com/office/officeart/2005/8/layout/vList2"/>
    <dgm:cxn modelId="{6233BD63-F797-4D07-AC6D-9D6E13332037}" srcId="{409D6CFE-6AEF-4BB5-96A8-E0CDCFDC810C}" destId="{577E8536-4ACE-4810-A381-810CEEC2C74B}" srcOrd="2" destOrd="0" parTransId="{16F327DC-396F-49D0-A505-A89BD188B9C2}" sibTransId="{BFFE24C6-B211-4458-9D24-07B4BA4F7008}"/>
    <dgm:cxn modelId="{E204DC78-08CB-4F5E-A77A-77AEF09D69A2}" type="presOf" srcId="{44F812DB-6947-461E-98E3-52A19F934D6D}" destId="{4ADB48E4-6828-4B18-87D4-DEC1584F2BC4}" srcOrd="0" destOrd="0" presId="urn:microsoft.com/office/officeart/2005/8/layout/vList2"/>
    <dgm:cxn modelId="{E191AB7B-F9FD-4414-A2ED-CDF8DF256551}" type="presOf" srcId="{409D6CFE-6AEF-4BB5-96A8-E0CDCFDC810C}" destId="{5CEBDCF3-A02A-44E2-BDE4-AE0F2EC6D2E1}" srcOrd="0" destOrd="0" presId="urn:microsoft.com/office/officeart/2005/8/layout/vList2"/>
    <dgm:cxn modelId="{9433817E-C8CB-4332-AC92-2D3E1552B7F7}" srcId="{44F812DB-6947-461E-98E3-52A19F934D6D}" destId="{409D6CFE-6AEF-4BB5-96A8-E0CDCFDC810C}" srcOrd="1" destOrd="0" parTransId="{4DC6B1B7-F0E4-4347-93BD-6AD28C831867}" sibTransId="{BFCCF275-71FE-4156-9260-12B1DFBFDF62}"/>
    <dgm:cxn modelId="{7C94BA84-32D5-47A5-8E83-F62C324FAC76}" type="presOf" srcId="{4FCB69CC-7B9B-470D-9F8B-69C17664F987}" destId="{BCAD6E92-A3EA-466F-B67F-0E40B853E39B}" srcOrd="0" destOrd="0" presId="urn:microsoft.com/office/officeart/2005/8/layout/vList2"/>
    <dgm:cxn modelId="{A23CE489-53EF-40CD-AD5B-65EE1C7229FC}" srcId="{409D6CFE-6AEF-4BB5-96A8-E0CDCFDC810C}" destId="{8148C2B0-537F-42A9-8938-CA2E8BF2BB64}" srcOrd="3" destOrd="0" parTransId="{44042F9A-1EA1-4A7A-8D14-24EC377EE701}" sibTransId="{B28B36CE-0614-48E9-8C2A-B4E5AA8269E2}"/>
    <dgm:cxn modelId="{DB7E2490-9DFC-40E5-A438-BAAD3B6AE1B8}" type="presOf" srcId="{1D848ADA-6724-487A-9012-F25B1F73699E}" destId="{8F53C3B8-B193-4119-82A0-B06CF0209A25}" srcOrd="0" destOrd="0" presId="urn:microsoft.com/office/officeart/2005/8/layout/vList2"/>
    <dgm:cxn modelId="{B669AAA8-92B0-448D-8743-D622F6667878}" type="presOf" srcId="{8148C2B0-537F-42A9-8938-CA2E8BF2BB64}" destId="{BCAD6E92-A3EA-466F-B67F-0E40B853E39B}" srcOrd="0" destOrd="3" presId="urn:microsoft.com/office/officeart/2005/8/layout/vList2"/>
    <dgm:cxn modelId="{AA7217FB-A33D-4131-8A9A-8516D5A905FE}" srcId="{409D6CFE-6AEF-4BB5-96A8-E0CDCFDC810C}" destId="{8AFFDE3F-FFDA-49AC-A419-518FA302E18C}" srcOrd="1" destOrd="0" parTransId="{6624D47F-BBDF-4859-9038-F55E1D5F34D5}" sibTransId="{4B7890C0-94D3-4458-A8BD-19089A2BE44D}"/>
    <dgm:cxn modelId="{D86BAFB9-E594-4DF7-8DFE-4D93AE9CFF7B}" type="presParOf" srcId="{4ADB48E4-6828-4B18-87D4-DEC1584F2BC4}" destId="{8F53C3B8-B193-4119-82A0-B06CF0209A25}" srcOrd="0" destOrd="0" presId="urn:microsoft.com/office/officeart/2005/8/layout/vList2"/>
    <dgm:cxn modelId="{B68585F8-8426-4359-AEF8-3E35A2B15933}" type="presParOf" srcId="{4ADB48E4-6828-4B18-87D4-DEC1584F2BC4}" destId="{9BD528A7-8E21-4B4D-9175-5321C04A2632}" srcOrd="1" destOrd="0" presId="urn:microsoft.com/office/officeart/2005/8/layout/vList2"/>
    <dgm:cxn modelId="{969CA638-4545-49D4-9B0C-CDF28399D100}" type="presParOf" srcId="{4ADB48E4-6828-4B18-87D4-DEC1584F2BC4}" destId="{5CEBDCF3-A02A-44E2-BDE4-AE0F2EC6D2E1}" srcOrd="2" destOrd="0" presId="urn:microsoft.com/office/officeart/2005/8/layout/vList2"/>
    <dgm:cxn modelId="{3C9ED009-072F-4449-A469-53C387D4F68E}" type="presParOf" srcId="{4ADB48E4-6828-4B18-87D4-DEC1584F2BC4}" destId="{BCAD6E92-A3EA-466F-B67F-0E40B853E39B}"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6CCE45-1ADC-4F80-9FE3-5C6EA1C2C606}" type="doc">
      <dgm:prSet loTypeId="urn:microsoft.com/office/officeart/2009/3/layout/StepUpProcess" loCatId="process" qsTypeId="urn:microsoft.com/office/officeart/2005/8/quickstyle/simple3" qsCatId="simple" csTypeId="urn:microsoft.com/office/officeart/2005/8/colors/colorful3" csCatId="colorful" phldr="1"/>
      <dgm:spPr/>
      <dgm:t>
        <a:bodyPr/>
        <a:lstStyle/>
        <a:p>
          <a:endParaRPr lang="en-US"/>
        </a:p>
      </dgm:t>
    </dgm:pt>
    <dgm:pt modelId="{6A4DB79B-74C8-494A-9A38-A9C2C2A9A724}">
      <dgm:prSet custT="1"/>
      <dgm:spPr/>
      <dgm:t>
        <a:bodyPr/>
        <a:lstStyle/>
        <a:p>
          <a:r>
            <a:rPr lang="en-US" sz="1050">
              <a:latin typeface="+mj-lt"/>
              <a:cs typeface="Calibri" panose="020F0502020204030204" pitchFamily="34" charset="0"/>
            </a:rPr>
            <a:t>Planning &amp; Strategy</a:t>
          </a:r>
        </a:p>
      </dgm:t>
    </dgm:pt>
    <dgm:pt modelId="{DAF40DAE-BAC9-40B4-ACF6-F7ADEA847A1A}" type="parTrans" cxnId="{EB855265-AAFF-4E30-859E-7DC220F45D8A}">
      <dgm:prSet/>
      <dgm:spPr/>
      <dgm:t>
        <a:bodyPr/>
        <a:lstStyle/>
        <a:p>
          <a:endParaRPr lang="en-US">
            <a:latin typeface="+mj-lt"/>
          </a:endParaRPr>
        </a:p>
      </dgm:t>
    </dgm:pt>
    <dgm:pt modelId="{3B25671D-F6DA-42A2-9A76-99D02EEFF29E}" type="sibTrans" cxnId="{EB855265-AAFF-4E30-859E-7DC220F45D8A}">
      <dgm:prSet/>
      <dgm:spPr/>
      <dgm:t>
        <a:bodyPr/>
        <a:lstStyle/>
        <a:p>
          <a:endParaRPr lang="en-US">
            <a:latin typeface="+mj-lt"/>
          </a:endParaRPr>
        </a:p>
      </dgm:t>
    </dgm:pt>
    <dgm:pt modelId="{BDD384A5-EFC3-4B50-852C-3B5C090F7DE4}">
      <dgm:prSet custT="1"/>
      <dgm:spPr/>
      <dgm:t>
        <a:bodyPr/>
        <a:lstStyle/>
        <a:p>
          <a:r>
            <a:rPr lang="en-US" sz="1050">
              <a:latin typeface="+mj-lt"/>
              <a:cs typeface="Calibri" panose="020F0502020204030204" pitchFamily="34" charset="0"/>
            </a:rPr>
            <a:t>Space Survey</a:t>
          </a:r>
        </a:p>
      </dgm:t>
    </dgm:pt>
    <dgm:pt modelId="{7B8B040F-76CF-4A58-878E-64A8034BA1EF}" type="parTrans" cxnId="{92BB6D45-610C-498C-BD37-5B879A457910}">
      <dgm:prSet/>
      <dgm:spPr/>
      <dgm:t>
        <a:bodyPr/>
        <a:lstStyle/>
        <a:p>
          <a:endParaRPr lang="en-US">
            <a:latin typeface="+mj-lt"/>
          </a:endParaRPr>
        </a:p>
      </dgm:t>
    </dgm:pt>
    <dgm:pt modelId="{43BCBAE3-30ED-4111-9930-CAA5D3A91C9D}" type="sibTrans" cxnId="{92BB6D45-610C-498C-BD37-5B879A457910}">
      <dgm:prSet/>
      <dgm:spPr/>
      <dgm:t>
        <a:bodyPr/>
        <a:lstStyle/>
        <a:p>
          <a:endParaRPr lang="en-US">
            <a:latin typeface="+mj-lt"/>
          </a:endParaRPr>
        </a:p>
      </dgm:t>
    </dgm:pt>
    <dgm:pt modelId="{215C8997-4C8B-4A89-BBD5-6F0BA7E92042}">
      <dgm:prSet custT="1"/>
      <dgm:spPr/>
      <dgm:t>
        <a:bodyPr/>
        <a:lstStyle/>
        <a:p>
          <a:r>
            <a:rPr lang="en-US" sz="1050">
              <a:latin typeface="+mj-lt"/>
              <a:cs typeface="Calibri" panose="020F0502020204030204" pitchFamily="34" charset="0"/>
            </a:rPr>
            <a:t>Indirect Cost Rate Proposal Preparation</a:t>
          </a:r>
        </a:p>
      </dgm:t>
    </dgm:pt>
    <dgm:pt modelId="{DE935809-CB71-4C92-BBD8-9955B0562C88}" type="parTrans" cxnId="{6E5A2469-3473-448E-8C04-4C149C341794}">
      <dgm:prSet/>
      <dgm:spPr/>
      <dgm:t>
        <a:bodyPr/>
        <a:lstStyle/>
        <a:p>
          <a:endParaRPr lang="en-US">
            <a:latin typeface="+mj-lt"/>
          </a:endParaRPr>
        </a:p>
      </dgm:t>
    </dgm:pt>
    <dgm:pt modelId="{B864F000-B3CF-4ECF-84DC-1B4797687443}" type="sibTrans" cxnId="{6E5A2469-3473-448E-8C04-4C149C341794}">
      <dgm:prSet/>
      <dgm:spPr/>
      <dgm:t>
        <a:bodyPr/>
        <a:lstStyle/>
        <a:p>
          <a:endParaRPr lang="en-US">
            <a:latin typeface="+mj-lt"/>
          </a:endParaRPr>
        </a:p>
      </dgm:t>
    </dgm:pt>
    <dgm:pt modelId="{446CCEBB-7A15-4E84-9433-6B7B2FF76F6D}">
      <dgm:prSet custT="1"/>
      <dgm:spPr/>
      <dgm:t>
        <a:bodyPr/>
        <a:lstStyle/>
        <a:p>
          <a:r>
            <a:rPr lang="en-US" sz="900" b="1">
              <a:latin typeface="+mj-lt"/>
              <a:cs typeface="Calibri" panose="020F0502020204030204" pitchFamily="34" charset="0"/>
            </a:rPr>
            <a:t>Post Submission &amp; Pre-Negotiation Tasks</a:t>
          </a:r>
        </a:p>
      </dgm:t>
    </dgm:pt>
    <dgm:pt modelId="{95D0957C-C793-4162-A4A1-17DD9C21F08E}" type="parTrans" cxnId="{EAF97B3A-2D76-434E-8625-ED9C49F34CC2}">
      <dgm:prSet/>
      <dgm:spPr/>
      <dgm:t>
        <a:bodyPr/>
        <a:lstStyle/>
        <a:p>
          <a:endParaRPr lang="en-US">
            <a:latin typeface="+mj-lt"/>
          </a:endParaRPr>
        </a:p>
      </dgm:t>
    </dgm:pt>
    <dgm:pt modelId="{1C0A2DCA-001A-4FE5-BF35-4A6D8F74694D}" type="sibTrans" cxnId="{EAF97B3A-2D76-434E-8625-ED9C49F34CC2}">
      <dgm:prSet/>
      <dgm:spPr/>
      <dgm:t>
        <a:bodyPr/>
        <a:lstStyle/>
        <a:p>
          <a:endParaRPr lang="en-US">
            <a:latin typeface="+mj-lt"/>
          </a:endParaRPr>
        </a:p>
      </dgm:t>
    </dgm:pt>
    <dgm:pt modelId="{C4673F39-6156-4886-B20C-0154E54032B2}">
      <dgm:prSet custT="1"/>
      <dgm:spPr/>
      <dgm:t>
        <a:bodyPr/>
        <a:lstStyle/>
        <a:p>
          <a:r>
            <a:rPr lang="en-US" sz="900" b="1">
              <a:latin typeface="+mj-lt"/>
              <a:cs typeface="Calibri" panose="020F0502020204030204" pitchFamily="34" charset="0"/>
            </a:rPr>
            <a:t>Negotiations</a:t>
          </a:r>
        </a:p>
      </dgm:t>
    </dgm:pt>
    <dgm:pt modelId="{6A9C775C-85B8-48E2-A38E-6AC56407A8FB}" type="parTrans" cxnId="{926820E8-C22C-403E-8CED-CCDF7F2542A8}">
      <dgm:prSet/>
      <dgm:spPr/>
      <dgm:t>
        <a:bodyPr/>
        <a:lstStyle/>
        <a:p>
          <a:endParaRPr lang="en-US">
            <a:latin typeface="+mj-lt"/>
          </a:endParaRPr>
        </a:p>
      </dgm:t>
    </dgm:pt>
    <dgm:pt modelId="{04728487-DEE6-4554-B664-D4C17F8CF8F3}" type="sibTrans" cxnId="{926820E8-C22C-403E-8CED-CCDF7F2542A8}">
      <dgm:prSet/>
      <dgm:spPr/>
      <dgm:t>
        <a:bodyPr/>
        <a:lstStyle/>
        <a:p>
          <a:endParaRPr lang="en-US">
            <a:latin typeface="+mj-lt"/>
          </a:endParaRPr>
        </a:p>
      </dgm:t>
    </dgm:pt>
    <dgm:pt modelId="{9A99A847-D662-4C4A-899C-A75169F6A75C}">
      <dgm:prSet custT="1"/>
      <dgm:spPr/>
      <dgm:t>
        <a:bodyPr/>
        <a:lstStyle/>
        <a:p>
          <a:r>
            <a:rPr lang="en-US" sz="900" b="1">
              <a:latin typeface="+mj-lt"/>
              <a:cs typeface="Calibri" panose="020F0502020204030204" pitchFamily="34" charset="0"/>
            </a:rPr>
            <a:t>Lessons Learned</a:t>
          </a:r>
        </a:p>
      </dgm:t>
    </dgm:pt>
    <dgm:pt modelId="{B28E4BA4-DD0E-4017-9777-2783E2DB9A52}" type="parTrans" cxnId="{6B1E67DE-7AB7-4CC7-A5BD-1B2B05DA288E}">
      <dgm:prSet/>
      <dgm:spPr/>
      <dgm:t>
        <a:bodyPr/>
        <a:lstStyle/>
        <a:p>
          <a:endParaRPr lang="en-US"/>
        </a:p>
      </dgm:t>
    </dgm:pt>
    <dgm:pt modelId="{90C0A6E6-9E18-486B-93CC-68D2AC60E115}" type="sibTrans" cxnId="{6B1E67DE-7AB7-4CC7-A5BD-1B2B05DA288E}">
      <dgm:prSet/>
      <dgm:spPr/>
      <dgm:t>
        <a:bodyPr/>
        <a:lstStyle/>
        <a:p>
          <a:endParaRPr lang="en-US"/>
        </a:p>
      </dgm:t>
    </dgm:pt>
    <dgm:pt modelId="{6512D370-DCF5-454C-9750-F7F46B64E0B9}" type="pres">
      <dgm:prSet presAssocID="{3B6CCE45-1ADC-4F80-9FE3-5C6EA1C2C606}" presName="rootnode" presStyleCnt="0">
        <dgm:presLayoutVars>
          <dgm:chMax/>
          <dgm:chPref/>
          <dgm:dir/>
          <dgm:animLvl val="lvl"/>
        </dgm:presLayoutVars>
      </dgm:prSet>
      <dgm:spPr/>
    </dgm:pt>
    <dgm:pt modelId="{0E807E94-7D0C-479A-B1A7-66E386306956}" type="pres">
      <dgm:prSet presAssocID="{6A4DB79B-74C8-494A-9A38-A9C2C2A9A724}" presName="composite" presStyleCnt="0"/>
      <dgm:spPr/>
    </dgm:pt>
    <dgm:pt modelId="{D915B861-237C-46C6-BBE1-412E6078665F}" type="pres">
      <dgm:prSet presAssocID="{6A4DB79B-74C8-494A-9A38-A9C2C2A9A724}" presName="LShape" presStyleLbl="alignNode1" presStyleIdx="0" presStyleCnt="11"/>
      <dgm:spPr/>
    </dgm:pt>
    <dgm:pt modelId="{A4A6CC1E-D665-482F-A638-6C804DEE7354}" type="pres">
      <dgm:prSet presAssocID="{6A4DB79B-74C8-494A-9A38-A9C2C2A9A724}" presName="ParentText" presStyleLbl="revTx" presStyleIdx="0" presStyleCnt="6">
        <dgm:presLayoutVars>
          <dgm:chMax val="0"/>
          <dgm:chPref val="0"/>
          <dgm:bulletEnabled val="1"/>
        </dgm:presLayoutVars>
      </dgm:prSet>
      <dgm:spPr/>
    </dgm:pt>
    <dgm:pt modelId="{48AEAB8D-6A3B-42F0-8313-6C12EC8F66F3}" type="pres">
      <dgm:prSet presAssocID="{6A4DB79B-74C8-494A-9A38-A9C2C2A9A724}" presName="Triangle" presStyleLbl="alignNode1" presStyleIdx="1" presStyleCnt="11"/>
      <dgm:spPr/>
    </dgm:pt>
    <dgm:pt modelId="{B7F9AEFD-E0AB-4AD0-8D34-B22C6FD2F5E5}" type="pres">
      <dgm:prSet presAssocID="{3B25671D-F6DA-42A2-9A76-99D02EEFF29E}" presName="sibTrans" presStyleCnt="0"/>
      <dgm:spPr/>
    </dgm:pt>
    <dgm:pt modelId="{90233F42-F08F-40E5-871E-311A5EFE21DD}" type="pres">
      <dgm:prSet presAssocID="{3B25671D-F6DA-42A2-9A76-99D02EEFF29E}" presName="space" presStyleCnt="0"/>
      <dgm:spPr/>
    </dgm:pt>
    <dgm:pt modelId="{00AD9DB7-209B-4C1D-976B-BDC03FEA9C41}" type="pres">
      <dgm:prSet presAssocID="{BDD384A5-EFC3-4B50-852C-3B5C090F7DE4}" presName="composite" presStyleCnt="0"/>
      <dgm:spPr/>
    </dgm:pt>
    <dgm:pt modelId="{8AE32D66-5AB1-44BA-9226-A9CF20CD9FA1}" type="pres">
      <dgm:prSet presAssocID="{BDD384A5-EFC3-4B50-852C-3B5C090F7DE4}" presName="LShape" presStyleLbl="alignNode1" presStyleIdx="2" presStyleCnt="11"/>
      <dgm:spPr/>
    </dgm:pt>
    <dgm:pt modelId="{6D3B3614-1CAD-4F25-9E7C-98B62C1836B5}" type="pres">
      <dgm:prSet presAssocID="{BDD384A5-EFC3-4B50-852C-3B5C090F7DE4}" presName="ParentText" presStyleLbl="revTx" presStyleIdx="1" presStyleCnt="6">
        <dgm:presLayoutVars>
          <dgm:chMax val="0"/>
          <dgm:chPref val="0"/>
          <dgm:bulletEnabled val="1"/>
        </dgm:presLayoutVars>
      </dgm:prSet>
      <dgm:spPr/>
    </dgm:pt>
    <dgm:pt modelId="{33502BAB-2FD1-45C5-BCA3-8444F2C42AFE}" type="pres">
      <dgm:prSet presAssocID="{BDD384A5-EFC3-4B50-852C-3B5C090F7DE4}" presName="Triangle" presStyleLbl="alignNode1" presStyleIdx="3" presStyleCnt="11"/>
      <dgm:spPr/>
    </dgm:pt>
    <dgm:pt modelId="{74EF5909-AEBB-4C3F-8DFC-DACE88E7408F}" type="pres">
      <dgm:prSet presAssocID="{43BCBAE3-30ED-4111-9930-CAA5D3A91C9D}" presName="sibTrans" presStyleCnt="0"/>
      <dgm:spPr/>
    </dgm:pt>
    <dgm:pt modelId="{B06F6E94-63E8-4A1B-AA6F-1F8336F3F2D0}" type="pres">
      <dgm:prSet presAssocID="{43BCBAE3-30ED-4111-9930-CAA5D3A91C9D}" presName="space" presStyleCnt="0"/>
      <dgm:spPr/>
    </dgm:pt>
    <dgm:pt modelId="{398F0116-6D30-49D5-9843-7D5A6801C9C4}" type="pres">
      <dgm:prSet presAssocID="{215C8997-4C8B-4A89-BBD5-6F0BA7E92042}" presName="composite" presStyleCnt="0"/>
      <dgm:spPr/>
    </dgm:pt>
    <dgm:pt modelId="{767988D3-8F1B-4496-857B-68DAF29B4B8F}" type="pres">
      <dgm:prSet presAssocID="{215C8997-4C8B-4A89-BBD5-6F0BA7E92042}" presName="LShape" presStyleLbl="alignNode1" presStyleIdx="4" presStyleCnt="11"/>
      <dgm:spPr/>
    </dgm:pt>
    <dgm:pt modelId="{FBC68DC5-B63F-4D2F-ACF2-1AB0A604E746}" type="pres">
      <dgm:prSet presAssocID="{215C8997-4C8B-4A89-BBD5-6F0BA7E92042}" presName="ParentText" presStyleLbl="revTx" presStyleIdx="2" presStyleCnt="6">
        <dgm:presLayoutVars>
          <dgm:chMax val="0"/>
          <dgm:chPref val="0"/>
          <dgm:bulletEnabled val="1"/>
        </dgm:presLayoutVars>
      </dgm:prSet>
      <dgm:spPr/>
    </dgm:pt>
    <dgm:pt modelId="{AF7009D3-85B5-4CE8-AA41-DE78D0123E04}" type="pres">
      <dgm:prSet presAssocID="{215C8997-4C8B-4A89-BBD5-6F0BA7E92042}" presName="Triangle" presStyleLbl="alignNode1" presStyleIdx="5" presStyleCnt="11"/>
      <dgm:spPr/>
    </dgm:pt>
    <dgm:pt modelId="{91B6384A-DB9C-4849-A29D-489CE4763DCA}" type="pres">
      <dgm:prSet presAssocID="{B864F000-B3CF-4ECF-84DC-1B4797687443}" presName="sibTrans" presStyleCnt="0"/>
      <dgm:spPr/>
    </dgm:pt>
    <dgm:pt modelId="{22BB5D6F-0662-4733-8BD2-A1D4DD2FD835}" type="pres">
      <dgm:prSet presAssocID="{B864F000-B3CF-4ECF-84DC-1B4797687443}" presName="space" presStyleCnt="0"/>
      <dgm:spPr/>
    </dgm:pt>
    <dgm:pt modelId="{432F62A8-1004-4A72-AC32-14A6F059BEDA}" type="pres">
      <dgm:prSet presAssocID="{446CCEBB-7A15-4E84-9433-6B7B2FF76F6D}" presName="composite" presStyleCnt="0"/>
      <dgm:spPr/>
    </dgm:pt>
    <dgm:pt modelId="{4FB9C5A0-8C47-4645-AA74-BD12F6363AE9}" type="pres">
      <dgm:prSet presAssocID="{446CCEBB-7A15-4E84-9433-6B7B2FF76F6D}" presName="LShape" presStyleLbl="alignNode1" presStyleIdx="6" presStyleCnt="11"/>
      <dgm:spPr/>
    </dgm:pt>
    <dgm:pt modelId="{4C3A58DC-9B0A-47BD-A265-0349B4DFC1CB}" type="pres">
      <dgm:prSet presAssocID="{446CCEBB-7A15-4E84-9433-6B7B2FF76F6D}" presName="ParentText" presStyleLbl="revTx" presStyleIdx="3" presStyleCnt="6">
        <dgm:presLayoutVars>
          <dgm:chMax val="0"/>
          <dgm:chPref val="0"/>
          <dgm:bulletEnabled val="1"/>
        </dgm:presLayoutVars>
      </dgm:prSet>
      <dgm:spPr/>
    </dgm:pt>
    <dgm:pt modelId="{0532B89F-FA0C-4E95-AB23-5570B44C88B8}" type="pres">
      <dgm:prSet presAssocID="{446CCEBB-7A15-4E84-9433-6B7B2FF76F6D}" presName="Triangle" presStyleLbl="alignNode1" presStyleIdx="7" presStyleCnt="11"/>
      <dgm:spPr/>
    </dgm:pt>
    <dgm:pt modelId="{E4CD589D-BD96-4683-86FC-DBEBB152B9D4}" type="pres">
      <dgm:prSet presAssocID="{1C0A2DCA-001A-4FE5-BF35-4A6D8F74694D}" presName="sibTrans" presStyleCnt="0"/>
      <dgm:spPr/>
    </dgm:pt>
    <dgm:pt modelId="{A94BF211-B672-4E99-9892-9D5542889AC4}" type="pres">
      <dgm:prSet presAssocID="{1C0A2DCA-001A-4FE5-BF35-4A6D8F74694D}" presName="space" presStyleCnt="0"/>
      <dgm:spPr/>
    </dgm:pt>
    <dgm:pt modelId="{4F366B95-844A-4318-8370-37779F8465C8}" type="pres">
      <dgm:prSet presAssocID="{C4673F39-6156-4886-B20C-0154E54032B2}" presName="composite" presStyleCnt="0"/>
      <dgm:spPr/>
    </dgm:pt>
    <dgm:pt modelId="{0292E008-C794-426E-B02F-AB39A84731AF}" type="pres">
      <dgm:prSet presAssocID="{C4673F39-6156-4886-B20C-0154E54032B2}" presName="LShape" presStyleLbl="alignNode1" presStyleIdx="8" presStyleCnt="11"/>
      <dgm:spPr/>
    </dgm:pt>
    <dgm:pt modelId="{799B406A-7A03-46E0-9D58-6B6FF3BD80AE}" type="pres">
      <dgm:prSet presAssocID="{C4673F39-6156-4886-B20C-0154E54032B2}" presName="ParentText" presStyleLbl="revTx" presStyleIdx="4" presStyleCnt="6">
        <dgm:presLayoutVars>
          <dgm:chMax val="0"/>
          <dgm:chPref val="0"/>
          <dgm:bulletEnabled val="1"/>
        </dgm:presLayoutVars>
      </dgm:prSet>
      <dgm:spPr/>
    </dgm:pt>
    <dgm:pt modelId="{4A6A6108-0997-4D0B-835A-D1D5D5041295}" type="pres">
      <dgm:prSet presAssocID="{C4673F39-6156-4886-B20C-0154E54032B2}" presName="Triangle" presStyleLbl="alignNode1" presStyleIdx="9" presStyleCnt="11"/>
      <dgm:spPr/>
    </dgm:pt>
    <dgm:pt modelId="{1FD6D486-E9BF-405B-8C8F-312E4CD6CC64}" type="pres">
      <dgm:prSet presAssocID="{04728487-DEE6-4554-B664-D4C17F8CF8F3}" presName="sibTrans" presStyleCnt="0"/>
      <dgm:spPr/>
    </dgm:pt>
    <dgm:pt modelId="{ACCCAE61-8E3B-46BE-8420-BEBAB4EA64AD}" type="pres">
      <dgm:prSet presAssocID="{04728487-DEE6-4554-B664-D4C17F8CF8F3}" presName="space" presStyleCnt="0"/>
      <dgm:spPr/>
    </dgm:pt>
    <dgm:pt modelId="{7EFF8174-FBED-4EA2-B6BC-0B27C8270724}" type="pres">
      <dgm:prSet presAssocID="{9A99A847-D662-4C4A-899C-A75169F6A75C}" presName="composite" presStyleCnt="0"/>
      <dgm:spPr/>
    </dgm:pt>
    <dgm:pt modelId="{50BD5F36-BEE4-4E9D-A087-BA43BFAC6E1B}" type="pres">
      <dgm:prSet presAssocID="{9A99A847-D662-4C4A-899C-A75169F6A75C}" presName="LShape" presStyleLbl="alignNode1" presStyleIdx="10" presStyleCnt="11"/>
      <dgm:spPr/>
    </dgm:pt>
    <dgm:pt modelId="{8D39BA0E-F0C8-4923-84A0-9D9D0FC9379B}" type="pres">
      <dgm:prSet presAssocID="{9A99A847-D662-4C4A-899C-A75169F6A75C}" presName="ParentText" presStyleLbl="revTx" presStyleIdx="5" presStyleCnt="6">
        <dgm:presLayoutVars>
          <dgm:chMax val="0"/>
          <dgm:chPref val="0"/>
          <dgm:bulletEnabled val="1"/>
        </dgm:presLayoutVars>
      </dgm:prSet>
      <dgm:spPr/>
    </dgm:pt>
  </dgm:ptLst>
  <dgm:cxnLst>
    <dgm:cxn modelId="{EF8CF607-69C0-4828-BE70-E6214C7313DA}" type="presOf" srcId="{446CCEBB-7A15-4E84-9433-6B7B2FF76F6D}" destId="{4C3A58DC-9B0A-47BD-A265-0349B4DFC1CB}" srcOrd="0" destOrd="0" presId="urn:microsoft.com/office/officeart/2009/3/layout/StepUpProcess"/>
    <dgm:cxn modelId="{3532E317-D892-4A3A-810F-F78990F32D29}" type="presOf" srcId="{215C8997-4C8B-4A89-BBD5-6F0BA7E92042}" destId="{FBC68DC5-B63F-4D2F-ACF2-1AB0A604E746}" srcOrd="0" destOrd="0" presId="urn:microsoft.com/office/officeart/2009/3/layout/StepUpProcess"/>
    <dgm:cxn modelId="{EAF97B3A-2D76-434E-8625-ED9C49F34CC2}" srcId="{3B6CCE45-1ADC-4F80-9FE3-5C6EA1C2C606}" destId="{446CCEBB-7A15-4E84-9433-6B7B2FF76F6D}" srcOrd="3" destOrd="0" parTransId="{95D0957C-C793-4162-A4A1-17DD9C21F08E}" sibTransId="{1C0A2DCA-001A-4FE5-BF35-4A6D8F74694D}"/>
    <dgm:cxn modelId="{92BB6D45-610C-498C-BD37-5B879A457910}" srcId="{3B6CCE45-1ADC-4F80-9FE3-5C6EA1C2C606}" destId="{BDD384A5-EFC3-4B50-852C-3B5C090F7DE4}" srcOrd="1" destOrd="0" parTransId="{7B8B040F-76CF-4A58-878E-64A8034BA1EF}" sibTransId="{43BCBAE3-30ED-4111-9930-CAA5D3A91C9D}"/>
    <dgm:cxn modelId="{EB855265-AAFF-4E30-859E-7DC220F45D8A}" srcId="{3B6CCE45-1ADC-4F80-9FE3-5C6EA1C2C606}" destId="{6A4DB79B-74C8-494A-9A38-A9C2C2A9A724}" srcOrd="0" destOrd="0" parTransId="{DAF40DAE-BAC9-40B4-ACF6-F7ADEA847A1A}" sibTransId="{3B25671D-F6DA-42A2-9A76-99D02EEFF29E}"/>
    <dgm:cxn modelId="{6E5A2469-3473-448E-8C04-4C149C341794}" srcId="{3B6CCE45-1ADC-4F80-9FE3-5C6EA1C2C606}" destId="{215C8997-4C8B-4A89-BBD5-6F0BA7E92042}" srcOrd="2" destOrd="0" parTransId="{DE935809-CB71-4C92-BBD8-9955B0562C88}" sibTransId="{B864F000-B3CF-4ECF-84DC-1B4797687443}"/>
    <dgm:cxn modelId="{7BAF5CAC-D2F6-48A8-9BAA-DC77215CA83A}" type="presOf" srcId="{BDD384A5-EFC3-4B50-852C-3B5C090F7DE4}" destId="{6D3B3614-1CAD-4F25-9E7C-98B62C1836B5}" srcOrd="0" destOrd="0" presId="urn:microsoft.com/office/officeart/2009/3/layout/StepUpProcess"/>
    <dgm:cxn modelId="{87C961D4-D187-435D-8638-380046C86AAC}" type="presOf" srcId="{C4673F39-6156-4886-B20C-0154E54032B2}" destId="{799B406A-7A03-46E0-9D58-6B6FF3BD80AE}" srcOrd="0" destOrd="0" presId="urn:microsoft.com/office/officeart/2009/3/layout/StepUpProcess"/>
    <dgm:cxn modelId="{C4C4EDD4-BF85-49D8-9414-00C1E922EF94}" type="presOf" srcId="{3B6CCE45-1ADC-4F80-9FE3-5C6EA1C2C606}" destId="{6512D370-DCF5-454C-9750-F7F46B64E0B9}" srcOrd="0" destOrd="0" presId="urn:microsoft.com/office/officeart/2009/3/layout/StepUpProcess"/>
    <dgm:cxn modelId="{A04F9DDD-C1C3-43DE-A9CD-1ABBEBE1B562}" type="presOf" srcId="{6A4DB79B-74C8-494A-9A38-A9C2C2A9A724}" destId="{A4A6CC1E-D665-482F-A638-6C804DEE7354}" srcOrd="0" destOrd="0" presId="urn:microsoft.com/office/officeart/2009/3/layout/StepUpProcess"/>
    <dgm:cxn modelId="{6B1E67DE-7AB7-4CC7-A5BD-1B2B05DA288E}" srcId="{3B6CCE45-1ADC-4F80-9FE3-5C6EA1C2C606}" destId="{9A99A847-D662-4C4A-899C-A75169F6A75C}" srcOrd="5" destOrd="0" parTransId="{B28E4BA4-DD0E-4017-9777-2783E2DB9A52}" sibTransId="{90C0A6E6-9E18-486B-93CC-68D2AC60E115}"/>
    <dgm:cxn modelId="{302233E0-8648-401C-82BC-2514DC818D20}" type="presOf" srcId="{9A99A847-D662-4C4A-899C-A75169F6A75C}" destId="{8D39BA0E-F0C8-4923-84A0-9D9D0FC9379B}" srcOrd="0" destOrd="0" presId="urn:microsoft.com/office/officeart/2009/3/layout/StepUpProcess"/>
    <dgm:cxn modelId="{926820E8-C22C-403E-8CED-CCDF7F2542A8}" srcId="{3B6CCE45-1ADC-4F80-9FE3-5C6EA1C2C606}" destId="{C4673F39-6156-4886-B20C-0154E54032B2}" srcOrd="4" destOrd="0" parTransId="{6A9C775C-85B8-48E2-A38E-6AC56407A8FB}" sibTransId="{04728487-DEE6-4554-B664-D4C17F8CF8F3}"/>
    <dgm:cxn modelId="{2D3EC45A-7E34-4E74-AD42-6DF6ACBF5D52}" type="presParOf" srcId="{6512D370-DCF5-454C-9750-F7F46B64E0B9}" destId="{0E807E94-7D0C-479A-B1A7-66E386306956}" srcOrd="0" destOrd="0" presId="urn:microsoft.com/office/officeart/2009/3/layout/StepUpProcess"/>
    <dgm:cxn modelId="{0A3CEF76-D52D-43AA-AB26-F6497AE86EE1}" type="presParOf" srcId="{0E807E94-7D0C-479A-B1A7-66E386306956}" destId="{D915B861-237C-46C6-BBE1-412E6078665F}" srcOrd="0" destOrd="0" presId="urn:microsoft.com/office/officeart/2009/3/layout/StepUpProcess"/>
    <dgm:cxn modelId="{937FD175-CC6C-4FD0-981F-B5C7544F5509}" type="presParOf" srcId="{0E807E94-7D0C-479A-B1A7-66E386306956}" destId="{A4A6CC1E-D665-482F-A638-6C804DEE7354}" srcOrd="1" destOrd="0" presId="urn:microsoft.com/office/officeart/2009/3/layout/StepUpProcess"/>
    <dgm:cxn modelId="{A0A20423-5079-439D-8ADE-EC0C0B0EBAA1}" type="presParOf" srcId="{0E807E94-7D0C-479A-B1A7-66E386306956}" destId="{48AEAB8D-6A3B-42F0-8313-6C12EC8F66F3}" srcOrd="2" destOrd="0" presId="urn:microsoft.com/office/officeart/2009/3/layout/StepUpProcess"/>
    <dgm:cxn modelId="{F6F4F132-420D-4EFE-A385-7570A006C9B5}" type="presParOf" srcId="{6512D370-DCF5-454C-9750-F7F46B64E0B9}" destId="{B7F9AEFD-E0AB-4AD0-8D34-B22C6FD2F5E5}" srcOrd="1" destOrd="0" presId="urn:microsoft.com/office/officeart/2009/3/layout/StepUpProcess"/>
    <dgm:cxn modelId="{B6F1841E-EF15-45A4-9741-2261423A89FF}" type="presParOf" srcId="{B7F9AEFD-E0AB-4AD0-8D34-B22C6FD2F5E5}" destId="{90233F42-F08F-40E5-871E-311A5EFE21DD}" srcOrd="0" destOrd="0" presId="urn:microsoft.com/office/officeart/2009/3/layout/StepUpProcess"/>
    <dgm:cxn modelId="{645242A4-8061-4D69-961B-8B6733F81F5C}" type="presParOf" srcId="{6512D370-DCF5-454C-9750-F7F46B64E0B9}" destId="{00AD9DB7-209B-4C1D-976B-BDC03FEA9C41}" srcOrd="2" destOrd="0" presId="urn:microsoft.com/office/officeart/2009/3/layout/StepUpProcess"/>
    <dgm:cxn modelId="{EEAD5103-EC5F-4A90-8C79-8414EFBC4822}" type="presParOf" srcId="{00AD9DB7-209B-4C1D-976B-BDC03FEA9C41}" destId="{8AE32D66-5AB1-44BA-9226-A9CF20CD9FA1}" srcOrd="0" destOrd="0" presId="urn:microsoft.com/office/officeart/2009/3/layout/StepUpProcess"/>
    <dgm:cxn modelId="{435A496B-C58A-4085-85A8-CA0AEAB38288}" type="presParOf" srcId="{00AD9DB7-209B-4C1D-976B-BDC03FEA9C41}" destId="{6D3B3614-1CAD-4F25-9E7C-98B62C1836B5}" srcOrd="1" destOrd="0" presId="urn:microsoft.com/office/officeart/2009/3/layout/StepUpProcess"/>
    <dgm:cxn modelId="{61E06143-E9BA-4A8B-B653-12F92DD68149}" type="presParOf" srcId="{00AD9DB7-209B-4C1D-976B-BDC03FEA9C41}" destId="{33502BAB-2FD1-45C5-BCA3-8444F2C42AFE}" srcOrd="2" destOrd="0" presId="urn:microsoft.com/office/officeart/2009/3/layout/StepUpProcess"/>
    <dgm:cxn modelId="{FE194257-54B3-4E18-8D2F-02C474BB87EE}" type="presParOf" srcId="{6512D370-DCF5-454C-9750-F7F46B64E0B9}" destId="{74EF5909-AEBB-4C3F-8DFC-DACE88E7408F}" srcOrd="3" destOrd="0" presId="urn:microsoft.com/office/officeart/2009/3/layout/StepUpProcess"/>
    <dgm:cxn modelId="{CA585B8A-6995-4472-BABA-8CA7D37ACDD8}" type="presParOf" srcId="{74EF5909-AEBB-4C3F-8DFC-DACE88E7408F}" destId="{B06F6E94-63E8-4A1B-AA6F-1F8336F3F2D0}" srcOrd="0" destOrd="0" presId="urn:microsoft.com/office/officeart/2009/3/layout/StepUpProcess"/>
    <dgm:cxn modelId="{D1026644-9968-4CB4-94FC-14199ADDA542}" type="presParOf" srcId="{6512D370-DCF5-454C-9750-F7F46B64E0B9}" destId="{398F0116-6D30-49D5-9843-7D5A6801C9C4}" srcOrd="4" destOrd="0" presId="urn:microsoft.com/office/officeart/2009/3/layout/StepUpProcess"/>
    <dgm:cxn modelId="{2E37CF98-019B-4C48-A0F2-E67046510BB4}" type="presParOf" srcId="{398F0116-6D30-49D5-9843-7D5A6801C9C4}" destId="{767988D3-8F1B-4496-857B-68DAF29B4B8F}" srcOrd="0" destOrd="0" presId="urn:microsoft.com/office/officeart/2009/3/layout/StepUpProcess"/>
    <dgm:cxn modelId="{E4865DCD-A215-4E44-BD0F-3ABA10307CBE}" type="presParOf" srcId="{398F0116-6D30-49D5-9843-7D5A6801C9C4}" destId="{FBC68DC5-B63F-4D2F-ACF2-1AB0A604E746}" srcOrd="1" destOrd="0" presId="urn:microsoft.com/office/officeart/2009/3/layout/StepUpProcess"/>
    <dgm:cxn modelId="{014ADC77-64F5-4786-BEB6-3FAA087512FF}" type="presParOf" srcId="{398F0116-6D30-49D5-9843-7D5A6801C9C4}" destId="{AF7009D3-85B5-4CE8-AA41-DE78D0123E04}" srcOrd="2" destOrd="0" presId="urn:microsoft.com/office/officeart/2009/3/layout/StepUpProcess"/>
    <dgm:cxn modelId="{771F0E0F-AA1D-4583-875B-F8827C033E7F}" type="presParOf" srcId="{6512D370-DCF5-454C-9750-F7F46B64E0B9}" destId="{91B6384A-DB9C-4849-A29D-489CE4763DCA}" srcOrd="5" destOrd="0" presId="urn:microsoft.com/office/officeart/2009/3/layout/StepUpProcess"/>
    <dgm:cxn modelId="{39A7EBAD-1203-4080-ABC4-DB39F25C03D3}" type="presParOf" srcId="{91B6384A-DB9C-4849-A29D-489CE4763DCA}" destId="{22BB5D6F-0662-4733-8BD2-A1D4DD2FD835}" srcOrd="0" destOrd="0" presId="urn:microsoft.com/office/officeart/2009/3/layout/StepUpProcess"/>
    <dgm:cxn modelId="{6B06DBC3-2C5C-45FD-8D3C-F24DE223528C}" type="presParOf" srcId="{6512D370-DCF5-454C-9750-F7F46B64E0B9}" destId="{432F62A8-1004-4A72-AC32-14A6F059BEDA}" srcOrd="6" destOrd="0" presId="urn:microsoft.com/office/officeart/2009/3/layout/StepUpProcess"/>
    <dgm:cxn modelId="{873BD16B-917C-4BF5-A3A1-271E3F24FF34}" type="presParOf" srcId="{432F62A8-1004-4A72-AC32-14A6F059BEDA}" destId="{4FB9C5A0-8C47-4645-AA74-BD12F6363AE9}" srcOrd="0" destOrd="0" presId="urn:microsoft.com/office/officeart/2009/3/layout/StepUpProcess"/>
    <dgm:cxn modelId="{FE372A0B-7277-4E35-A6A7-F117D8FA7B0E}" type="presParOf" srcId="{432F62A8-1004-4A72-AC32-14A6F059BEDA}" destId="{4C3A58DC-9B0A-47BD-A265-0349B4DFC1CB}" srcOrd="1" destOrd="0" presId="urn:microsoft.com/office/officeart/2009/3/layout/StepUpProcess"/>
    <dgm:cxn modelId="{233C27B0-5F9C-44F8-9CFF-F7B5FB375E6B}" type="presParOf" srcId="{432F62A8-1004-4A72-AC32-14A6F059BEDA}" destId="{0532B89F-FA0C-4E95-AB23-5570B44C88B8}" srcOrd="2" destOrd="0" presId="urn:microsoft.com/office/officeart/2009/3/layout/StepUpProcess"/>
    <dgm:cxn modelId="{02EB4864-8CEC-4A92-AC7F-7F4504CAD88A}" type="presParOf" srcId="{6512D370-DCF5-454C-9750-F7F46B64E0B9}" destId="{E4CD589D-BD96-4683-86FC-DBEBB152B9D4}" srcOrd="7" destOrd="0" presId="urn:microsoft.com/office/officeart/2009/3/layout/StepUpProcess"/>
    <dgm:cxn modelId="{6D55B802-D977-4E44-AE3E-87DEA67B9C2A}" type="presParOf" srcId="{E4CD589D-BD96-4683-86FC-DBEBB152B9D4}" destId="{A94BF211-B672-4E99-9892-9D5542889AC4}" srcOrd="0" destOrd="0" presId="urn:microsoft.com/office/officeart/2009/3/layout/StepUpProcess"/>
    <dgm:cxn modelId="{C12C060E-A12E-405E-AAC1-603859D39CCE}" type="presParOf" srcId="{6512D370-DCF5-454C-9750-F7F46B64E0B9}" destId="{4F366B95-844A-4318-8370-37779F8465C8}" srcOrd="8" destOrd="0" presId="urn:microsoft.com/office/officeart/2009/3/layout/StepUpProcess"/>
    <dgm:cxn modelId="{57BBFF0B-1C51-4681-94D9-19EDC8F335E2}" type="presParOf" srcId="{4F366B95-844A-4318-8370-37779F8465C8}" destId="{0292E008-C794-426E-B02F-AB39A84731AF}" srcOrd="0" destOrd="0" presId="urn:microsoft.com/office/officeart/2009/3/layout/StepUpProcess"/>
    <dgm:cxn modelId="{0902533E-E8F7-4C49-97FD-65DBF03CCAFA}" type="presParOf" srcId="{4F366B95-844A-4318-8370-37779F8465C8}" destId="{799B406A-7A03-46E0-9D58-6B6FF3BD80AE}" srcOrd="1" destOrd="0" presId="urn:microsoft.com/office/officeart/2009/3/layout/StepUpProcess"/>
    <dgm:cxn modelId="{3B17C5F7-1C3D-4E1C-B3DB-03106F540B4A}" type="presParOf" srcId="{4F366B95-844A-4318-8370-37779F8465C8}" destId="{4A6A6108-0997-4D0B-835A-D1D5D5041295}" srcOrd="2" destOrd="0" presId="urn:microsoft.com/office/officeart/2009/3/layout/StepUpProcess"/>
    <dgm:cxn modelId="{66980F3B-1C36-42EA-9CA7-9CA705DA7E89}" type="presParOf" srcId="{6512D370-DCF5-454C-9750-F7F46B64E0B9}" destId="{1FD6D486-E9BF-405B-8C8F-312E4CD6CC64}" srcOrd="9" destOrd="0" presId="urn:microsoft.com/office/officeart/2009/3/layout/StepUpProcess"/>
    <dgm:cxn modelId="{BB054C59-1DE9-4456-873D-6562A7A28A28}" type="presParOf" srcId="{1FD6D486-E9BF-405B-8C8F-312E4CD6CC64}" destId="{ACCCAE61-8E3B-46BE-8420-BEBAB4EA64AD}" srcOrd="0" destOrd="0" presId="urn:microsoft.com/office/officeart/2009/3/layout/StepUpProcess"/>
    <dgm:cxn modelId="{EFAAE000-34C5-4242-85CA-DA0AD1569039}" type="presParOf" srcId="{6512D370-DCF5-454C-9750-F7F46B64E0B9}" destId="{7EFF8174-FBED-4EA2-B6BC-0B27C8270724}" srcOrd="10" destOrd="0" presId="urn:microsoft.com/office/officeart/2009/3/layout/StepUpProcess"/>
    <dgm:cxn modelId="{0D8D24E5-5C37-414A-BF71-7788D04D9354}" type="presParOf" srcId="{7EFF8174-FBED-4EA2-B6BC-0B27C8270724}" destId="{50BD5F36-BEE4-4E9D-A087-BA43BFAC6E1B}" srcOrd="0" destOrd="0" presId="urn:microsoft.com/office/officeart/2009/3/layout/StepUpProcess"/>
    <dgm:cxn modelId="{DEC0F957-3328-4391-A71E-43957E363607}" type="presParOf" srcId="{7EFF8174-FBED-4EA2-B6BC-0B27C8270724}" destId="{8D39BA0E-F0C8-4923-84A0-9D9D0FC9379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6CCE45-1ADC-4F80-9FE3-5C6EA1C2C606}" type="doc">
      <dgm:prSet loTypeId="urn:microsoft.com/office/officeart/2009/3/layout/StepUpProcess" loCatId="process" qsTypeId="urn:microsoft.com/office/officeart/2005/8/quickstyle/simple3" qsCatId="simple" csTypeId="urn:microsoft.com/office/officeart/2005/8/colors/colorful3" csCatId="colorful" phldr="1"/>
      <dgm:spPr/>
      <dgm:t>
        <a:bodyPr/>
        <a:lstStyle/>
        <a:p>
          <a:endParaRPr lang="en-US"/>
        </a:p>
      </dgm:t>
    </dgm:pt>
    <dgm:pt modelId="{6A4DB79B-74C8-494A-9A38-A9C2C2A9A724}">
      <dgm:prSet custT="1"/>
      <dgm:spPr/>
      <dgm:t>
        <a:bodyPr/>
        <a:lstStyle/>
        <a:p>
          <a:r>
            <a:rPr lang="en-US" sz="1050">
              <a:latin typeface="+mj-lt"/>
              <a:cs typeface="Calibri" panose="020F0502020204030204" pitchFamily="34" charset="0"/>
            </a:rPr>
            <a:t>Planning &amp; Strategy</a:t>
          </a:r>
        </a:p>
      </dgm:t>
    </dgm:pt>
    <dgm:pt modelId="{DAF40DAE-BAC9-40B4-ACF6-F7ADEA847A1A}" type="parTrans" cxnId="{EB855265-AAFF-4E30-859E-7DC220F45D8A}">
      <dgm:prSet/>
      <dgm:spPr/>
      <dgm:t>
        <a:bodyPr/>
        <a:lstStyle/>
        <a:p>
          <a:endParaRPr lang="en-US">
            <a:latin typeface="+mj-lt"/>
          </a:endParaRPr>
        </a:p>
      </dgm:t>
    </dgm:pt>
    <dgm:pt modelId="{3B25671D-F6DA-42A2-9A76-99D02EEFF29E}" type="sibTrans" cxnId="{EB855265-AAFF-4E30-859E-7DC220F45D8A}">
      <dgm:prSet/>
      <dgm:spPr/>
      <dgm:t>
        <a:bodyPr/>
        <a:lstStyle/>
        <a:p>
          <a:endParaRPr lang="en-US">
            <a:latin typeface="+mj-lt"/>
          </a:endParaRPr>
        </a:p>
      </dgm:t>
    </dgm:pt>
    <dgm:pt modelId="{BDD384A5-EFC3-4B50-852C-3B5C090F7DE4}">
      <dgm:prSet custT="1"/>
      <dgm:spPr/>
      <dgm:t>
        <a:bodyPr/>
        <a:lstStyle/>
        <a:p>
          <a:r>
            <a:rPr lang="en-US" sz="1050">
              <a:latin typeface="+mj-lt"/>
              <a:cs typeface="Calibri" panose="020F0502020204030204" pitchFamily="34" charset="0"/>
            </a:rPr>
            <a:t>Space Survey</a:t>
          </a:r>
        </a:p>
      </dgm:t>
    </dgm:pt>
    <dgm:pt modelId="{7B8B040F-76CF-4A58-878E-64A8034BA1EF}" type="parTrans" cxnId="{92BB6D45-610C-498C-BD37-5B879A457910}">
      <dgm:prSet/>
      <dgm:spPr/>
      <dgm:t>
        <a:bodyPr/>
        <a:lstStyle/>
        <a:p>
          <a:endParaRPr lang="en-US">
            <a:latin typeface="+mj-lt"/>
          </a:endParaRPr>
        </a:p>
      </dgm:t>
    </dgm:pt>
    <dgm:pt modelId="{43BCBAE3-30ED-4111-9930-CAA5D3A91C9D}" type="sibTrans" cxnId="{92BB6D45-610C-498C-BD37-5B879A457910}">
      <dgm:prSet/>
      <dgm:spPr/>
      <dgm:t>
        <a:bodyPr/>
        <a:lstStyle/>
        <a:p>
          <a:endParaRPr lang="en-US">
            <a:latin typeface="+mj-lt"/>
          </a:endParaRPr>
        </a:p>
      </dgm:t>
    </dgm:pt>
    <dgm:pt modelId="{215C8997-4C8B-4A89-BBD5-6F0BA7E92042}">
      <dgm:prSet custT="1"/>
      <dgm:spPr/>
      <dgm:t>
        <a:bodyPr/>
        <a:lstStyle/>
        <a:p>
          <a:r>
            <a:rPr lang="en-US" sz="1050">
              <a:latin typeface="+mj-lt"/>
              <a:cs typeface="Calibri" panose="020F0502020204030204" pitchFamily="34" charset="0"/>
            </a:rPr>
            <a:t>Indirect Cost Rate Proposal Preparation</a:t>
          </a:r>
        </a:p>
      </dgm:t>
    </dgm:pt>
    <dgm:pt modelId="{DE935809-CB71-4C92-BBD8-9955B0562C88}" type="parTrans" cxnId="{6E5A2469-3473-448E-8C04-4C149C341794}">
      <dgm:prSet/>
      <dgm:spPr/>
      <dgm:t>
        <a:bodyPr/>
        <a:lstStyle/>
        <a:p>
          <a:endParaRPr lang="en-US">
            <a:latin typeface="+mj-lt"/>
          </a:endParaRPr>
        </a:p>
      </dgm:t>
    </dgm:pt>
    <dgm:pt modelId="{B864F000-B3CF-4ECF-84DC-1B4797687443}" type="sibTrans" cxnId="{6E5A2469-3473-448E-8C04-4C149C341794}">
      <dgm:prSet/>
      <dgm:spPr/>
      <dgm:t>
        <a:bodyPr/>
        <a:lstStyle/>
        <a:p>
          <a:endParaRPr lang="en-US">
            <a:latin typeface="+mj-lt"/>
          </a:endParaRPr>
        </a:p>
      </dgm:t>
    </dgm:pt>
    <dgm:pt modelId="{446CCEBB-7A15-4E84-9433-6B7B2FF76F6D}">
      <dgm:prSet custT="1"/>
      <dgm:spPr/>
      <dgm:t>
        <a:bodyPr/>
        <a:lstStyle/>
        <a:p>
          <a:r>
            <a:rPr lang="en-US" sz="900" b="1">
              <a:latin typeface="+mj-lt"/>
              <a:cs typeface="Calibri" panose="020F0502020204030204" pitchFamily="34" charset="0"/>
            </a:rPr>
            <a:t>Post Submission &amp; Pre-Negotiation Tasks</a:t>
          </a:r>
        </a:p>
      </dgm:t>
    </dgm:pt>
    <dgm:pt modelId="{95D0957C-C793-4162-A4A1-17DD9C21F08E}" type="parTrans" cxnId="{EAF97B3A-2D76-434E-8625-ED9C49F34CC2}">
      <dgm:prSet/>
      <dgm:spPr/>
      <dgm:t>
        <a:bodyPr/>
        <a:lstStyle/>
        <a:p>
          <a:endParaRPr lang="en-US">
            <a:latin typeface="+mj-lt"/>
          </a:endParaRPr>
        </a:p>
      </dgm:t>
    </dgm:pt>
    <dgm:pt modelId="{1C0A2DCA-001A-4FE5-BF35-4A6D8F74694D}" type="sibTrans" cxnId="{EAF97B3A-2D76-434E-8625-ED9C49F34CC2}">
      <dgm:prSet/>
      <dgm:spPr/>
      <dgm:t>
        <a:bodyPr/>
        <a:lstStyle/>
        <a:p>
          <a:endParaRPr lang="en-US">
            <a:latin typeface="+mj-lt"/>
          </a:endParaRPr>
        </a:p>
      </dgm:t>
    </dgm:pt>
    <dgm:pt modelId="{C4673F39-6156-4886-B20C-0154E54032B2}">
      <dgm:prSet custT="1"/>
      <dgm:spPr/>
      <dgm:t>
        <a:bodyPr/>
        <a:lstStyle/>
        <a:p>
          <a:r>
            <a:rPr lang="en-US" sz="900" b="1">
              <a:latin typeface="+mj-lt"/>
              <a:cs typeface="Calibri" panose="020F0502020204030204" pitchFamily="34" charset="0"/>
            </a:rPr>
            <a:t>Negotiations</a:t>
          </a:r>
        </a:p>
      </dgm:t>
    </dgm:pt>
    <dgm:pt modelId="{6A9C775C-85B8-48E2-A38E-6AC56407A8FB}" type="parTrans" cxnId="{926820E8-C22C-403E-8CED-CCDF7F2542A8}">
      <dgm:prSet/>
      <dgm:spPr/>
      <dgm:t>
        <a:bodyPr/>
        <a:lstStyle/>
        <a:p>
          <a:endParaRPr lang="en-US">
            <a:latin typeface="+mj-lt"/>
          </a:endParaRPr>
        </a:p>
      </dgm:t>
    </dgm:pt>
    <dgm:pt modelId="{04728487-DEE6-4554-B664-D4C17F8CF8F3}" type="sibTrans" cxnId="{926820E8-C22C-403E-8CED-CCDF7F2542A8}">
      <dgm:prSet/>
      <dgm:spPr/>
      <dgm:t>
        <a:bodyPr/>
        <a:lstStyle/>
        <a:p>
          <a:endParaRPr lang="en-US">
            <a:latin typeface="+mj-lt"/>
          </a:endParaRPr>
        </a:p>
      </dgm:t>
    </dgm:pt>
    <dgm:pt modelId="{9A99A847-D662-4C4A-899C-A75169F6A75C}">
      <dgm:prSet custT="1"/>
      <dgm:spPr/>
      <dgm:t>
        <a:bodyPr/>
        <a:lstStyle/>
        <a:p>
          <a:r>
            <a:rPr lang="en-US" sz="900" b="1">
              <a:latin typeface="+mj-lt"/>
              <a:cs typeface="Calibri" panose="020F0502020204030204" pitchFamily="34" charset="0"/>
            </a:rPr>
            <a:t>Lessons Learned</a:t>
          </a:r>
        </a:p>
      </dgm:t>
    </dgm:pt>
    <dgm:pt modelId="{B28E4BA4-DD0E-4017-9777-2783E2DB9A52}" type="parTrans" cxnId="{6B1E67DE-7AB7-4CC7-A5BD-1B2B05DA288E}">
      <dgm:prSet/>
      <dgm:spPr/>
      <dgm:t>
        <a:bodyPr/>
        <a:lstStyle/>
        <a:p>
          <a:endParaRPr lang="en-US"/>
        </a:p>
      </dgm:t>
    </dgm:pt>
    <dgm:pt modelId="{90C0A6E6-9E18-486B-93CC-68D2AC60E115}" type="sibTrans" cxnId="{6B1E67DE-7AB7-4CC7-A5BD-1B2B05DA288E}">
      <dgm:prSet/>
      <dgm:spPr/>
      <dgm:t>
        <a:bodyPr/>
        <a:lstStyle/>
        <a:p>
          <a:endParaRPr lang="en-US"/>
        </a:p>
      </dgm:t>
    </dgm:pt>
    <dgm:pt modelId="{6512D370-DCF5-454C-9750-F7F46B64E0B9}" type="pres">
      <dgm:prSet presAssocID="{3B6CCE45-1ADC-4F80-9FE3-5C6EA1C2C606}" presName="rootnode" presStyleCnt="0">
        <dgm:presLayoutVars>
          <dgm:chMax/>
          <dgm:chPref/>
          <dgm:dir/>
          <dgm:animLvl val="lvl"/>
        </dgm:presLayoutVars>
      </dgm:prSet>
      <dgm:spPr/>
    </dgm:pt>
    <dgm:pt modelId="{0E807E94-7D0C-479A-B1A7-66E386306956}" type="pres">
      <dgm:prSet presAssocID="{6A4DB79B-74C8-494A-9A38-A9C2C2A9A724}" presName="composite" presStyleCnt="0"/>
      <dgm:spPr/>
    </dgm:pt>
    <dgm:pt modelId="{D915B861-237C-46C6-BBE1-412E6078665F}" type="pres">
      <dgm:prSet presAssocID="{6A4DB79B-74C8-494A-9A38-A9C2C2A9A724}" presName="LShape" presStyleLbl="alignNode1" presStyleIdx="0" presStyleCnt="11"/>
      <dgm:spPr/>
    </dgm:pt>
    <dgm:pt modelId="{A4A6CC1E-D665-482F-A638-6C804DEE7354}" type="pres">
      <dgm:prSet presAssocID="{6A4DB79B-74C8-494A-9A38-A9C2C2A9A724}" presName="ParentText" presStyleLbl="revTx" presStyleIdx="0" presStyleCnt="6">
        <dgm:presLayoutVars>
          <dgm:chMax val="0"/>
          <dgm:chPref val="0"/>
          <dgm:bulletEnabled val="1"/>
        </dgm:presLayoutVars>
      </dgm:prSet>
      <dgm:spPr/>
    </dgm:pt>
    <dgm:pt modelId="{48AEAB8D-6A3B-42F0-8313-6C12EC8F66F3}" type="pres">
      <dgm:prSet presAssocID="{6A4DB79B-74C8-494A-9A38-A9C2C2A9A724}" presName="Triangle" presStyleLbl="alignNode1" presStyleIdx="1" presStyleCnt="11"/>
      <dgm:spPr/>
    </dgm:pt>
    <dgm:pt modelId="{B7F9AEFD-E0AB-4AD0-8D34-B22C6FD2F5E5}" type="pres">
      <dgm:prSet presAssocID="{3B25671D-F6DA-42A2-9A76-99D02EEFF29E}" presName="sibTrans" presStyleCnt="0"/>
      <dgm:spPr/>
    </dgm:pt>
    <dgm:pt modelId="{90233F42-F08F-40E5-871E-311A5EFE21DD}" type="pres">
      <dgm:prSet presAssocID="{3B25671D-F6DA-42A2-9A76-99D02EEFF29E}" presName="space" presStyleCnt="0"/>
      <dgm:spPr/>
    </dgm:pt>
    <dgm:pt modelId="{00AD9DB7-209B-4C1D-976B-BDC03FEA9C41}" type="pres">
      <dgm:prSet presAssocID="{BDD384A5-EFC3-4B50-852C-3B5C090F7DE4}" presName="composite" presStyleCnt="0"/>
      <dgm:spPr/>
    </dgm:pt>
    <dgm:pt modelId="{8AE32D66-5AB1-44BA-9226-A9CF20CD9FA1}" type="pres">
      <dgm:prSet presAssocID="{BDD384A5-EFC3-4B50-852C-3B5C090F7DE4}" presName="LShape" presStyleLbl="alignNode1" presStyleIdx="2" presStyleCnt="11"/>
      <dgm:spPr/>
    </dgm:pt>
    <dgm:pt modelId="{6D3B3614-1CAD-4F25-9E7C-98B62C1836B5}" type="pres">
      <dgm:prSet presAssocID="{BDD384A5-EFC3-4B50-852C-3B5C090F7DE4}" presName="ParentText" presStyleLbl="revTx" presStyleIdx="1" presStyleCnt="6">
        <dgm:presLayoutVars>
          <dgm:chMax val="0"/>
          <dgm:chPref val="0"/>
          <dgm:bulletEnabled val="1"/>
        </dgm:presLayoutVars>
      </dgm:prSet>
      <dgm:spPr/>
    </dgm:pt>
    <dgm:pt modelId="{33502BAB-2FD1-45C5-BCA3-8444F2C42AFE}" type="pres">
      <dgm:prSet presAssocID="{BDD384A5-EFC3-4B50-852C-3B5C090F7DE4}" presName="Triangle" presStyleLbl="alignNode1" presStyleIdx="3" presStyleCnt="11"/>
      <dgm:spPr/>
    </dgm:pt>
    <dgm:pt modelId="{74EF5909-AEBB-4C3F-8DFC-DACE88E7408F}" type="pres">
      <dgm:prSet presAssocID="{43BCBAE3-30ED-4111-9930-CAA5D3A91C9D}" presName="sibTrans" presStyleCnt="0"/>
      <dgm:spPr/>
    </dgm:pt>
    <dgm:pt modelId="{B06F6E94-63E8-4A1B-AA6F-1F8336F3F2D0}" type="pres">
      <dgm:prSet presAssocID="{43BCBAE3-30ED-4111-9930-CAA5D3A91C9D}" presName="space" presStyleCnt="0"/>
      <dgm:spPr/>
    </dgm:pt>
    <dgm:pt modelId="{398F0116-6D30-49D5-9843-7D5A6801C9C4}" type="pres">
      <dgm:prSet presAssocID="{215C8997-4C8B-4A89-BBD5-6F0BA7E92042}" presName="composite" presStyleCnt="0"/>
      <dgm:spPr/>
    </dgm:pt>
    <dgm:pt modelId="{767988D3-8F1B-4496-857B-68DAF29B4B8F}" type="pres">
      <dgm:prSet presAssocID="{215C8997-4C8B-4A89-BBD5-6F0BA7E92042}" presName="LShape" presStyleLbl="alignNode1" presStyleIdx="4" presStyleCnt="11"/>
      <dgm:spPr/>
    </dgm:pt>
    <dgm:pt modelId="{FBC68DC5-B63F-4D2F-ACF2-1AB0A604E746}" type="pres">
      <dgm:prSet presAssocID="{215C8997-4C8B-4A89-BBD5-6F0BA7E92042}" presName="ParentText" presStyleLbl="revTx" presStyleIdx="2" presStyleCnt="6">
        <dgm:presLayoutVars>
          <dgm:chMax val="0"/>
          <dgm:chPref val="0"/>
          <dgm:bulletEnabled val="1"/>
        </dgm:presLayoutVars>
      </dgm:prSet>
      <dgm:spPr/>
    </dgm:pt>
    <dgm:pt modelId="{AF7009D3-85B5-4CE8-AA41-DE78D0123E04}" type="pres">
      <dgm:prSet presAssocID="{215C8997-4C8B-4A89-BBD5-6F0BA7E92042}" presName="Triangle" presStyleLbl="alignNode1" presStyleIdx="5" presStyleCnt="11"/>
      <dgm:spPr/>
    </dgm:pt>
    <dgm:pt modelId="{91B6384A-DB9C-4849-A29D-489CE4763DCA}" type="pres">
      <dgm:prSet presAssocID="{B864F000-B3CF-4ECF-84DC-1B4797687443}" presName="sibTrans" presStyleCnt="0"/>
      <dgm:spPr/>
    </dgm:pt>
    <dgm:pt modelId="{22BB5D6F-0662-4733-8BD2-A1D4DD2FD835}" type="pres">
      <dgm:prSet presAssocID="{B864F000-B3CF-4ECF-84DC-1B4797687443}" presName="space" presStyleCnt="0"/>
      <dgm:spPr/>
    </dgm:pt>
    <dgm:pt modelId="{432F62A8-1004-4A72-AC32-14A6F059BEDA}" type="pres">
      <dgm:prSet presAssocID="{446CCEBB-7A15-4E84-9433-6B7B2FF76F6D}" presName="composite" presStyleCnt="0"/>
      <dgm:spPr/>
    </dgm:pt>
    <dgm:pt modelId="{4FB9C5A0-8C47-4645-AA74-BD12F6363AE9}" type="pres">
      <dgm:prSet presAssocID="{446CCEBB-7A15-4E84-9433-6B7B2FF76F6D}" presName="LShape" presStyleLbl="alignNode1" presStyleIdx="6" presStyleCnt="11"/>
      <dgm:spPr/>
    </dgm:pt>
    <dgm:pt modelId="{4C3A58DC-9B0A-47BD-A265-0349B4DFC1CB}" type="pres">
      <dgm:prSet presAssocID="{446CCEBB-7A15-4E84-9433-6B7B2FF76F6D}" presName="ParentText" presStyleLbl="revTx" presStyleIdx="3" presStyleCnt="6">
        <dgm:presLayoutVars>
          <dgm:chMax val="0"/>
          <dgm:chPref val="0"/>
          <dgm:bulletEnabled val="1"/>
        </dgm:presLayoutVars>
      </dgm:prSet>
      <dgm:spPr/>
    </dgm:pt>
    <dgm:pt modelId="{0532B89F-FA0C-4E95-AB23-5570B44C88B8}" type="pres">
      <dgm:prSet presAssocID="{446CCEBB-7A15-4E84-9433-6B7B2FF76F6D}" presName="Triangle" presStyleLbl="alignNode1" presStyleIdx="7" presStyleCnt="11"/>
      <dgm:spPr/>
    </dgm:pt>
    <dgm:pt modelId="{E4CD589D-BD96-4683-86FC-DBEBB152B9D4}" type="pres">
      <dgm:prSet presAssocID="{1C0A2DCA-001A-4FE5-BF35-4A6D8F74694D}" presName="sibTrans" presStyleCnt="0"/>
      <dgm:spPr/>
    </dgm:pt>
    <dgm:pt modelId="{A94BF211-B672-4E99-9892-9D5542889AC4}" type="pres">
      <dgm:prSet presAssocID="{1C0A2DCA-001A-4FE5-BF35-4A6D8F74694D}" presName="space" presStyleCnt="0"/>
      <dgm:spPr/>
    </dgm:pt>
    <dgm:pt modelId="{4F366B95-844A-4318-8370-37779F8465C8}" type="pres">
      <dgm:prSet presAssocID="{C4673F39-6156-4886-B20C-0154E54032B2}" presName="composite" presStyleCnt="0"/>
      <dgm:spPr/>
    </dgm:pt>
    <dgm:pt modelId="{0292E008-C794-426E-B02F-AB39A84731AF}" type="pres">
      <dgm:prSet presAssocID="{C4673F39-6156-4886-B20C-0154E54032B2}" presName="LShape" presStyleLbl="alignNode1" presStyleIdx="8" presStyleCnt="11"/>
      <dgm:spPr/>
    </dgm:pt>
    <dgm:pt modelId="{799B406A-7A03-46E0-9D58-6B6FF3BD80AE}" type="pres">
      <dgm:prSet presAssocID="{C4673F39-6156-4886-B20C-0154E54032B2}" presName="ParentText" presStyleLbl="revTx" presStyleIdx="4" presStyleCnt="6">
        <dgm:presLayoutVars>
          <dgm:chMax val="0"/>
          <dgm:chPref val="0"/>
          <dgm:bulletEnabled val="1"/>
        </dgm:presLayoutVars>
      </dgm:prSet>
      <dgm:spPr/>
    </dgm:pt>
    <dgm:pt modelId="{4A6A6108-0997-4D0B-835A-D1D5D5041295}" type="pres">
      <dgm:prSet presAssocID="{C4673F39-6156-4886-B20C-0154E54032B2}" presName="Triangle" presStyleLbl="alignNode1" presStyleIdx="9" presStyleCnt="11"/>
      <dgm:spPr/>
    </dgm:pt>
    <dgm:pt modelId="{1FD6D486-E9BF-405B-8C8F-312E4CD6CC64}" type="pres">
      <dgm:prSet presAssocID="{04728487-DEE6-4554-B664-D4C17F8CF8F3}" presName="sibTrans" presStyleCnt="0"/>
      <dgm:spPr/>
    </dgm:pt>
    <dgm:pt modelId="{ACCCAE61-8E3B-46BE-8420-BEBAB4EA64AD}" type="pres">
      <dgm:prSet presAssocID="{04728487-DEE6-4554-B664-D4C17F8CF8F3}" presName="space" presStyleCnt="0"/>
      <dgm:spPr/>
    </dgm:pt>
    <dgm:pt modelId="{7EFF8174-FBED-4EA2-B6BC-0B27C8270724}" type="pres">
      <dgm:prSet presAssocID="{9A99A847-D662-4C4A-899C-A75169F6A75C}" presName="composite" presStyleCnt="0"/>
      <dgm:spPr/>
    </dgm:pt>
    <dgm:pt modelId="{50BD5F36-BEE4-4E9D-A087-BA43BFAC6E1B}" type="pres">
      <dgm:prSet presAssocID="{9A99A847-D662-4C4A-899C-A75169F6A75C}" presName="LShape" presStyleLbl="alignNode1" presStyleIdx="10" presStyleCnt="11"/>
      <dgm:spPr/>
    </dgm:pt>
    <dgm:pt modelId="{8D39BA0E-F0C8-4923-84A0-9D9D0FC9379B}" type="pres">
      <dgm:prSet presAssocID="{9A99A847-D662-4C4A-899C-A75169F6A75C}" presName="ParentText" presStyleLbl="revTx" presStyleIdx="5" presStyleCnt="6">
        <dgm:presLayoutVars>
          <dgm:chMax val="0"/>
          <dgm:chPref val="0"/>
          <dgm:bulletEnabled val="1"/>
        </dgm:presLayoutVars>
      </dgm:prSet>
      <dgm:spPr/>
    </dgm:pt>
  </dgm:ptLst>
  <dgm:cxnLst>
    <dgm:cxn modelId="{EF8CF607-69C0-4828-BE70-E6214C7313DA}" type="presOf" srcId="{446CCEBB-7A15-4E84-9433-6B7B2FF76F6D}" destId="{4C3A58DC-9B0A-47BD-A265-0349B4DFC1CB}" srcOrd="0" destOrd="0" presId="urn:microsoft.com/office/officeart/2009/3/layout/StepUpProcess"/>
    <dgm:cxn modelId="{3532E317-D892-4A3A-810F-F78990F32D29}" type="presOf" srcId="{215C8997-4C8B-4A89-BBD5-6F0BA7E92042}" destId="{FBC68DC5-B63F-4D2F-ACF2-1AB0A604E746}" srcOrd="0" destOrd="0" presId="urn:microsoft.com/office/officeart/2009/3/layout/StepUpProcess"/>
    <dgm:cxn modelId="{EAF97B3A-2D76-434E-8625-ED9C49F34CC2}" srcId="{3B6CCE45-1ADC-4F80-9FE3-5C6EA1C2C606}" destId="{446CCEBB-7A15-4E84-9433-6B7B2FF76F6D}" srcOrd="3" destOrd="0" parTransId="{95D0957C-C793-4162-A4A1-17DD9C21F08E}" sibTransId="{1C0A2DCA-001A-4FE5-BF35-4A6D8F74694D}"/>
    <dgm:cxn modelId="{92BB6D45-610C-498C-BD37-5B879A457910}" srcId="{3B6CCE45-1ADC-4F80-9FE3-5C6EA1C2C606}" destId="{BDD384A5-EFC3-4B50-852C-3B5C090F7DE4}" srcOrd="1" destOrd="0" parTransId="{7B8B040F-76CF-4A58-878E-64A8034BA1EF}" sibTransId="{43BCBAE3-30ED-4111-9930-CAA5D3A91C9D}"/>
    <dgm:cxn modelId="{EB855265-AAFF-4E30-859E-7DC220F45D8A}" srcId="{3B6CCE45-1ADC-4F80-9FE3-5C6EA1C2C606}" destId="{6A4DB79B-74C8-494A-9A38-A9C2C2A9A724}" srcOrd="0" destOrd="0" parTransId="{DAF40DAE-BAC9-40B4-ACF6-F7ADEA847A1A}" sibTransId="{3B25671D-F6DA-42A2-9A76-99D02EEFF29E}"/>
    <dgm:cxn modelId="{6E5A2469-3473-448E-8C04-4C149C341794}" srcId="{3B6CCE45-1ADC-4F80-9FE3-5C6EA1C2C606}" destId="{215C8997-4C8B-4A89-BBD5-6F0BA7E92042}" srcOrd="2" destOrd="0" parTransId="{DE935809-CB71-4C92-BBD8-9955B0562C88}" sibTransId="{B864F000-B3CF-4ECF-84DC-1B4797687443}"/>
    <dgm:cxn modelId="{7BAF5CAC-D2F6-48A8-9BAA-DC77215CA83A}" type="presOf" srcId="{BDD384A5-EFC3-4B50-852C-3B5C090F7DE4}" destId="{6D3B3614-1CAD-4F25-9E7C-98B62C1836B5}" srcOrd="0" destOrd="0" presId="urn:microsoft.com/office/officeart/2009/3/layout/StepUpProcess"/>
    <dgm:cxn modelId="{87C961D4-D187-435D-8638-380046C86AAC}" type="presOf" srcId="{C4673F39-6156-4886-B20C-0154E54032B2}" destId="{799B406A-7A03-46E0-9D58-6B6FF3BD80AE}" srcOrd="0" destOrd="0" presId="urn:microsoft.com/office/officeart/2009/3/layout/StepUpProcess"/>
    <dgm:cxn modelId="{C4C4EDD4-BF85-49D8-9414-00C1E922EF94}" type="presOf" srcId="{3B6CCE45-1ADC-4F80-9FE3-5C6EA1C2C606}" destId="{6512D370-DCF5-454C-9750-F7F46B64E0B9}" srcOrd="0" destOrd="0" presId="urn:microsoft.com/office/officeart/2009/3/layout/StepUpProcess"/>
    <dgm:cxn modelId="{A04F9DDD-C1C3-43DE-A9CD-1ABBEBE1B562}" type="presOf" srcId="{6A4DB79B-74C8-494A-9A38-A9C2C2A9A724}" destId="{A4A6CC1E-D665-482F-A638-6C804DEE7354}" srcOrd="0" destOrd="0" presId="urn:microsoft.com/office/officeart/2009/3/layout/StepUpProcess"/>
    <dgm:cxn modelId="{6B1E67DE-7AB7-4CC7-A5BD-1B2B05DA288E}" srcId="{3B6CCE45-1ADC-4F80-9FE3-5C6EA1C2C606}" destId="{9A99A847-D662-4C4A-899C-A75169F6A75C}" srcOrd="5" destOrd="0" parTransId="{B28E4BA4-DD0E-4017-9777-2783E2DB9A52}" sibTransId="{90C0A6E6-9E18-486B-93CC-68D2AC60E115}"/>
    <dgm:cxn modelId="{302233E0-8648-401C-82BC-2514DC818D20}" type="presOf" srcId="{9A99A847-D662-4C4A-899C-A75169F6A75C}" destId="{8D39BA0E-F0C8-4923-84A0-9D9D0FC9379B}" srcOrd="0" destOrd="0" presId="urn:microsoft.com/office/officeart/2009/3/layout/StepUpProcess"/>
    <dgm:cxn modelId="{926820E8-C22C-403E-8CED-CCDF7F2542A8}" srcId="{3B6CCE45-1ADC-4F80-9FE3-5C6EA1C2C606}" destId="{C4673F39-6156-4886-B20C-0154E54032B2}" srcOrd="4" destOrd="0" parTransId="{6A9C775C-85B8-48E2-A38E-6AC56407A8FB}" sibTransId="{04728487-DEE6-4554-B664-D4C17F8CF8F3}"/>
    <dgm:cxn modelId="{2D3EC45A-7E34-4E74-AD42-6DF6ACBF5D52}" type="presParOf" srcId="{6512D370-DCF5-454C-9750-F7F46B64E0B9}" destId="{0E807E94-7D0C-479A-B1A7-66E386306956}" srcOrd="0" destOrd="0" presId="urn:microsoft.com/office/officeart/2009/3/layout/StepUpProcess"/>
    <dgm:cxn modelId="{0A3CEF76-D52D-43AA-AB26-F6497AE86EE1}" type="presParOf" srcId="{0E807E94-7D0C-479A-B1A7-66E386306956}" destId="{D915B861-237C-46C6-BBE1-412E6078665F}" srcOrd="0" destOrd="0" presId="urn:microsoft.com/office/officeart/2009/3/layout/StepUpProcess"/>
    <dgm:cxn modelId="{937FD175-CC6C-4FD0-981F-B5C7544F5509}" type="presParOf" srcId="{0E807E94-7D0C-479A-B1A7-66E386306956}" destId="{A4A6CC1E-D665-482F-A638-6C804DEE7354}" srcOrd="1" destOrd="0" presId="urn:microsoft.com/office/officeart/2009/3/layout/StepUpProcess"/>
    <dgm:cxn modelId="{A0A20423-5079-439D-8ADE-EC0C0B0EBAA1}" type="presParOf" srcId="{0E807E94-7D0C-479A-B1A7-66E386306956}" destId="{48AEAB8D-6A3B-42F0-8313-6C12EC8F66F3}" srcOrd="2" destOrd="0" presId="urn:microsoft.com/office/officeart/2009/3/layout/StepUpProcess"/>
    <dgm:cxn modelId="{F6F4F132-420D-4EFE-A385-7570A006C9B5}" type="presParOf" srcId="{6512D370-DCF5-454C-9750-F7F46B64E0B9}" destId="{B7F9AEFD-E0AB-4AD0-8D34-B22C6FD2F5E5}" srcOrd="1" destOrd="0" presId="urn:microsoft.com/office/officeart/2009/3/layout/StepUpProcess"/>
    <dgm:cxn modelId="{B6F1841E-EF15-45A4-9741-2261423A89FF}" type="presParOf" srcId="{B7F9AEFD-E0AB-4AD0-8D34-B22C6FD2F5E5}" destId="{90233F42-F08F-40E5-871E-311A5EFE21DD}" srcOrd="0" destOrd="0" presId="urn:microsoft.com/office/officeart/2009/3/layout/StepUpProcess"/>
    <dgm:cxn modelId="{645242A4-8061-4D69-961B-8B6733F81F5C}" type="presParOf" srcId="{6512D370-DCF5-454C-9750-F7F46B64E0B9}" destId="{00AD9DB7-209B-4C1D-976B-BDC03FEA9C41}" srcOrd="2" destOrd="0" presId="urn:microsoft.com/office/officeart/2009/3/layout/StepUpProcess"/>
    <dgm:cxn modelId="{EEAD5103-EC5F-4A90-8C79-8414EFBC4822}" type="presParOf" srcId="{00AD9DB7-209B-4C1D-976B-BDC03FEA9C41}" destId="{8AE32D66-5AB1-44BA-9226-A9CF20CD9FA1}" srcOrd="0" destOrd="0" presId="urn:microsoft.com/office/officeart/2009/3/layout/StepUpProcess"/>
    <dgm:cxn modelId="{435A496B-C58A-4085-85A8-CA0AEAB38288}" type="presParOf" srcId="{00AD9DB7-209B-4C1D-976B-BDC03FEA9C41}" destId="{6D3B3614-1CAD-4F25-9E7C-98B62C1836B5}" srcOrd="1" destOrd="0" presId="urn:microsoft.com/office/officeart/2009/3/layout/StepUpProcess"/>
    <dgm:cxn modelId="{61E06143-E9BA-4A8B-B653-12F92DD68149}" type="presParOf" srcId="{00AD9DB7-209B-4C1D-976B-BDC03FEA9C41}" destId="{33502BAB-2FD1-45C5-BCA3-8444F2C42AFE}" srcOrd="2" destOrd="0" presId="urn:microsoft.com/office/officeart/2009/3/layout/StepUpProcess"/>
    <dgm:cxn modelId="{FE194257-54B3-4E18-8D2F-02C474BB87EE}" type="presParOf" srcId="{6512D370-DCF5-454C-9750-F7F46B64E0B9}" destId="{74EF5909-AEBB-4C3F-8DFC-DACE88E7408F}" srcOrd="3" destOrd="0" presId="urn:microsoft.com/office/officeart/2009/3/layout/StepUpProcess"/>
    <dgm:cxn modelId="{CA585B8A-6995-4472-BABA-8CA7D37ACDD8}" type="presParOf" srcId="{74EF5909-AEBB-4C3F-8DFC-DACE88E7408F}" destId="{B06F6E94-63E8-4A1B-AA6F-1F8336F3F2D0}" srcOrd="0" destOrd="0" presId="urn:microsoft.com/office/officeart/2009/3/layout/StepUpProcess"/>
    <dgm:cxn modelId="{D1026644-9968-4CB4-94FC-14199ADDA542}" type="presParOf" srcId="{6512D370-DCF5-454C-9750-F7F46B64E0B9}" destId="{398F0116-6D30-49D5-9843-7D5A6801C9C4}" srcOrd="4" destOrd="0" presId="urn:microsoft.com/office/officeart/2009/3/layout/StepUpProcess"/>
    <dgm:cxn modelId="{2E37CF98-019B-4C48-A0F2-E67046510BB4}" type="presParOf" srcId="{398F0116-6D30-49D5-9843-7D5A6801C9C4}" destId="{767988D3-8F1B-4496-857B-68DAF29B4B8F}" srcOrd="0" destOrd="0" presId="urn:microsoft.com/office/officeart/2009/3/layout/StepUpProcess"/>
    <dgm:cxn modelId="{E4865DCD-A215-4E44-BD0F-3ABA10307CBE}" type="presParOf" srcId="{398F0116-6D30-49D5-9843-7D5A6801C9C4}" destId="{FBC68DC5-B63F-4D2F-ACF2-1AB0A604E746}" srcOrd="1" destOrd="0" presId="urn:microsoft.com/office/officeart/2009/3/layout/StepUpProcess"/>
    <dgm:cxn modelId="{014ADC77-64F5-4786-BEB6-3FAA087512FF}" type="presParOf" srcId="{398F0116-6D30-49D5-9843-7D5A6801C9C4}" destId="{AF7009D3-85B5-4CE8-AA41-DE78D0123E04}" srcOrd="2" destOrd="0" presId="urn:microsoft.com/office/officeart/2009/3/layout/StepUpProcess"/>
    <dgm:cxn modelId="{771F0E0F-AA1D-4583-875B-F8827C033E7F}" type="presParOf" srcId="{6512D370-DCF5-454C-9750-F7F46B64E0B9}" destId="{91B6384A-DB9C-4849-A29D-489CE4763DCA}" srcOrd="5" destOrd="0" presId="urn:microsoft.com/office/officeart/2009/3/layout/StepUpProcess"/>
    <dgm:cxn modelId="{39A7EBAD-1203-4080-ABC4-DB39F25C03D3}" type="presParOf" srcId="{91B6384A-DB9C-4849-A29D-489CE4763DCA}" destId="{22BB5D6F-0662-4733-8BD2-A1D4DD2FD835}" srcOrd="0" destOrd="0" presId="urn:microsoft.com/office/officeart/2009/3/layout/StepUpProcess"/>
    <dgm:cxn modelId="{6B06DBC3-2C5C-45FD-8D3C-F24DE223528C}" type="presParOf" srcId="{6512D370-DCF5-454C-9750-F7F46B64E0B9}" destId="{432F62A8-1004-4A72-AC32-14A6F059BEDA}" srcOrd="6" destOrd="0" presId="urn:microsoft.com/office/officeart/2009/3/layout/StepUpProcess"/>
    <dgm:cxn modelId="{873BD16B-917C-4BF5-A3A1-271E3F24FF34}" type="presParOf" srcId="{432F62A8-1004-4A72-AC32-14A6F059BEDA}" destId="{4FB9C5A0-8C47-4645-AA74-BD12F6363AE9}" srcOrd="0" destOrd="0" presId="urn:microsoft.com/office/officeart/2009/3/layout/StepUpProcess"/>
    <dgm:cxn modelId="{FE372A0B-7277-4E35-A6A7-F117D8FA7B0E}" type="presParOf" srcId="{432F62A8-1004-4A72-AC32-14A6F059BEDA}" destId="{4C3A58DC-9B0A-47BD-A265-0349B4DFC1CB}" srcOrd="1" destOrd="0" presId="urn:microsoft.com/office/officeart/2009/3/layout/StepUpProcess"/>
    <dgm:cxn modelId="{233C27B0-5F9C-44F8-9CFF-F7B5FB375E6B}" type="presParOf" srcId="{432F62A8-1004-4A72-AC32-14A6F059BEDA}" destId="{0532B89F-FA0C-4E95-AB23-5570B44C88B8}" srcOrd="2" destOrd="0" presId="urn:microsoft.com/office/officeart/2009/3/layout/StepUpProcess"/>
    <dgm:cxn modelId="{02EB4864-8CEC-4A92-AC7F-7F4504CAD88A}" type="presParOf" srcId="{6512D370-DCF5-454C-9750-F7F46B64E0B9}" destId="{E4CD589D-BD96-4683-86FC-DBEBB152B9D4}" srcOrd="7" destOrd="0" presId="urn:microsoft.com/office/officeart/2009/3/layout/StepUpProcess"/>
    <dgm:cxn modelId="{6D55B802-D977-4E44-AE3E-87DEA67B9C2A}" type="presParOf" srcId="{E4CD589D-BD96-4683-86FC-DBEBB152B9D4}" destId="{A94BF211-B672-4E99-9892-9D5542889AC4}" srcOrd="0" destOrd="0" presId="urn:microsoft.com/office/officeart/2009/3/layout/StepUpProcess"/>
    <dgm:cxn modelId="{C12C060E-A12E-405E-AAC1-603859D39CCE}" type="presParOf" srcId="{6512D370-DCF5-454C-9750-F7F46B64E0B9}" destId="{4F366B95-844A-4318-8370-37779F8465C8}" srcOrd="8" destOrd="0" presId="urn:microsoft.com/office/officeart/2009/3/layout/StepUpProcess"/>
    <dgm:cxn modelId="{57BBFF0B-1C51-4681-94D9-19EDC8F335E2}" type="presParOf" srcId="{4F366B95-844A-4318-8370-37779F8465C8}" destId="{0292E008-C794-426E-B02F-AB39A84731AF}" srcOrd="0" destOrd="0" presId="urn:microsoft.com/office/officeart/2009/3/layout/StepUpProcess"/>
    <dgm:cxn modelId="{0902533E-E8F7-4C49-97FD-65DBF03CCAFA}" type="presParOf" srcId="{4F366B95-844A-4318-8370-37779F8465C8}" destId="{799B406A-7A03-46E0-9D58-6B6FF3BD80AE}" srcOrd="1" destOrd="0" presId="urn:microsoft.com/office/officeart/2009/3/layout/StepUpProcess"/>
    <dgm:cxn modelId="{3B17C5F7-1C3D-4E1C-B3DB-03106F540B4A}" type="presParOf" srcId="{4F366B95-844A-4318-8370-37779F8465C8}" destId="{4A6A6108-0997-4D0B-835A-D1D5D5041295}" srcOrd="2" destOrd="0" presId="urn:microsoft.com/office/officeart/2009/3/layout/StepUpProcess"/>
    <dgm:cxn modelId="{66980F3B-1C36-42EA-9CA7-9CA705DA7E89}" type="presParOf" srcId="{6512D370-DCF5-454C-9750-F7F46B64E0B9}" destId="{1FD6D486-E9BF-405B-8C8F-312E4CD6CC64}" srcOrd="9" destOrd="0" presId="urn:microsoft.com/office/officeart/2009/3/layout/StepUpProcess"/>
    <dgm:cxn modelId="{BB054C59-1DE9-4456-873D-6562A7A28A28}" type="presParOf" srcId="{1FD6D486-E9BF-405B-8C8F-312E4CD6CC64}" destId="{ACCCAE61-8E3B-46BE-8420-BEBAB4EA64AD}" srcOrd="0" destOrd="0" presId="urn:microsoft.com/office/officeart/2009/3/layout/StepUpProcess"/>
    <dgm:cxn modelId="{EFAAE000-34C5-4242-85CA-DA0AD1569039}" type="presParOf" srcId="{6512D370-DCF5-454C-9750-F7F46B64E0B9}" destId="{7EFF8174-FBED-4EA2-B6BC-0B27C8270724}" srcOrd="10" destOrd="0" presId="urn:microsoft.com/office/officeart/2009/3/layout/StepUpProcess"/>
    <dgm:cxn modelId="{0D8D24E5-5C37-414A-BF71-7788D04D9354}" type="presParOf" srcId="{7EFF8174-FBED-4EA2-B6BC-0B27C8270724}" destId="{50BD5F36-BEE4-4E9D-A087-BA43BFAC6E1B}" srcOrd="0" destOrd="0" presId="urn:microsoft.com/office/officeart/2009/3/layout/StepUpProcess"/>
    <dgm:cxn modelId="{DEC0F957-3328-4391-A71E-43957E363607}" type="presParOf" srcId="{7EFF8174-FBED-4EA2-B6BC-0B27C8270724}" destId="{8D39BA0E-F0C8-4923-84A0-9D9D0FC9379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1C6976-D660-464E-869A-FCFE731E7AAF}"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en-US"/>
        </a:p>
      </dgm:t>
    </dgm:pt>
    <dgm:pt modelId="{D805B577-3A83-434E-9610-4B3CF7C30678}">
      <dgm:prSet/>
      <dgm:spPr>
        <a:xfrm>
          <a:off x="204817" y="0"/>
          <a:ext cx="2501829" cy="2501823"/>
        </a:xfrm>
      </dgm:spPr>
      <dgm:t>
        <a:bodyPr/>
        <a:lstStyle/>
        <a:p>
          <a:pPr>
            <a:buNone/>
          </a:pPr>
          <a:r>
            <a:rPr lang="en-US" b="0" i="0">
              <a:latin typeface="+mj-lt"/>
              <a:ea typeface="+mn-ea"/>
              <a:cs typeface="+mn-cs"/>
            </a:rPr>
            <a:t>Identify all activities performed in each room – will be used for cost allocations that are reasonable.</a:t>
          </a:r>
          <a:endParaRPr lang="en-US">
            <a:latin typeface="+mj-lt"/>
            <a:ea typeface="+mn-ea"/>
            <a:cs typeface="+mn-cs"/>
          </a:endParaRPr>
        </a:p>
      </dgm:t>
    </dgm:pt>
    <dgm:pt modelId="{CCCA7CC7-3FD9-439E-9B7E-A2244054EEDC}" type="parTrans" cxnId="{96F140E2-B8E5-4489-B2A7-EFEACAF101BB}">
      <dgm:prSet/>
      <dgm:spPr/>
      <dgm:t>
        <a:bodyPr/>
        <a:lstStyle/>
        <a:p>
          <a:endParaRPr lang="en-US">
            <a:latin typeface="+mj-lt"/>
          </a:endParaRPr>
        </a:p>
      </dgm:t>
    </dgm:pt>
    <dgm:pt modelId="{3E7E1826-0DBA-4E9B-920F-B28236CC02B0}" type="sibTrans" cxnId="{96F140E2-B8E5-4489-B2A7-EFEACAF101BB}">
      <dgm:prSet/>
      <dgm:spPr/>
      <dgm:t>
        <a:bodyPr/>
        <a:lstStyle/>
        <a:p>
          <a:endParaRPr lang="en-US">
            <a:latin typeface="+mj-lt"/>
          </a:endParaRPr>
        </a:p>
      </dgm:t>
    </dgm:pt>
    <dgm:pt modelId="{588088C1-D88B-4882-BB29-B7F70F6E3099}">
      <dgm:prSet/>
      <dgm:spPr>
        <a:xfrm>
          <a:off x="1491297" y="1668577"/>
          <a:ext cx="2501829" cy="2501823"/>
        </a:xfrm>
      </dgm:spPr>
      <dgm:t>
        <a:bodyPr/>
        <a:lstStyle/>
        <a:p>
          <a:pPr>
            <a:buNone/>
          </a:pPr>
          <a:r>
            <a:rPr lang="en-US" b="0" i="0">
              <a:latin typeface="+mj-lt"/>
              <a:ea typeface="+mn-ea"/>
              <a:cs typeface="+mn-cs"/>
            </a:rPr>
            <a:t>Use methodologies that comply with government requirements and that provide the best cost recoveries.</a:t>
          </a:r>
          <a:endParaRPr lang="en-US">
            <a:latin typeface="+mj-lt"/>
            <a:ea typeface="+mn-ea"/>
            <a:cs typeface="+mn-cs"/>
          </a:endParaRPr>
        </a:p>
      </dgm:t>
    </dgm:pt>
    <dgm:pt modelId="{C9046CE2-8331-4C2D-8FBC-3744A5403FE2}" type="parTrans" cxnId="{8219CA9B-D746-4955-B638-AA9F4D0D9116}">
      <dgm:prSet/>
      <dgm:spPr/>
      <dgm:t>
        <a:bodyPr/>
        <a:lstStyle/>
        <a:p>
          <a:endParaRPr lang="en-US">
            <a:latin typeface="+mj-lt"/>
          </a:endParaRPr>
        </a:p>
      </dgm:t>
    </dgm:pt>
    <dgm:pt modelId="{5F27BBC9-2911-41EF-9936-FE9F5AE29D44}" type="sibTrans" cxnId="{8219CA9B-D746-4955-B638-AA9F4D0D9116}">
      <dgm:prSet/>
      <dgm:spPr/>
      <dgm:t>
        <a:bodyPr/>
        <a:lstStyle/>
        <a:p>
          <a:endParaRPr lang="en-US">
            <a:latin typeface="+mj-lt"/>
          </a:endParaRPr>
        </a:p>
      </dgm:t>
    </dgm:pt>
    <dgm:pt modelId="{E9A1AB6C-9F15-4DE4-B8F0-F0A0049EA77D}">
      <dgm:prSet/>
      <dgm:spPr>
        <a:xfrm>
          <a:off x="2778542" y="0"/>
          <a:ext cx="2501829" cy="2501823"/>
        </a:xfrm>
      </dgm:spPr>
      <dgm:t>
        <a:bodyPr/>
        <a:lstStyle/>
        <a:p>
          <a:pPr>
            <a:buNone/>
          </a:pPr>
          <a:r>
            <a:rPr lang="en-US" b="0" i="0">
              <a:latin typeface="+mj-lt"/>
              <a:ea typeface="+mn-ea"/>
              <a:cs typeface="+mn-cs"/>
            </a:rPr>
            <a:t>Develop proposal statistics that are defensible during rate negotiations with the federal government.</a:t>
          </a:r>
          <a:endParaRPr lang="en-US">
            <a:latin typeface="+mj-lt"/>
            <a:ea typeface="+mn-ea"/>
            <a:cs typeface="+mn-cs"/>
          </a:endParaRPr>
        </a:p>
      </dgm:t>
    </dgm:pt>
    <dgm:pt modelId="{05B4E55A-1E9D-4E48-AC64-FE8E9E6D6E36}" type="parTrans" cxnId="{BFA1DC58-114A-454D-A612-9C2800CA01B1}">
      <dgm:prSet/>
      <dgm:spPr/>
      <dgm:t>
        <a:bodyPr/>
        <a:lstStyle/>
        <a:p>
          <a:endParaRPr lang="en-US">
            <a:latin typeface="+mj-lt"/>
          </a:endParaRPr>
        </a:p>
      </dgm:t>
    </dgm:pt>
    <dgm:pt modelId="{107F4305-04D2-42FE-9D69-5BD55C6A1063}" type="sibTrans" cxnId="{BFA1DC58-114A-454D-A612-9C2800CA01B1}">
      <dgm:prSet/>
      <dgm:spPr/>
      <dgm:t>
        <a:bodyPr/>
        <a:lstStyle/>
        <a:p>
          <a:endParaRPr lang="en-US">
            <a:latin typeface="+mj-lt"/>
          </a:endParaRPr>
        </a:p>
      </dgm:t>
    </dgm:pt>
    <dgm:pt modelId="{7EB8E0CC-75B9-47B8-9120-0378A6FC2919}">
      <dgm:prSet/>
      <dgm:spPr>
        <a:xfrm>
          <a:off x="5351503" y="0"/>
          <a:ext cx="2501829" cy="2501823"/>
        </a:xfrm>
      </dgm:spPr>
      <dgm:t>
        <a:bodyPr/>
        <a:lstStyle/>
        <a:p>
          <a:pPr>
            <a:buNone/>
          </a:pPr>
          <a:r>
            <a:rPr lang="en-US" b="0" i="0" dirty="0">
              <a:latin typeface="+mj-lt"/>
              <a:ea typeface="+mn-ea"/>
              <a:cs typeface="+mn-cs"/>
            </a:rPr>
            <a:t>The quality of your survey determines the accuracy and defensibility of the allocation of costs in the IDC proposal.</a:t>
          </a:r>
          <a:endParaRPr lang="en-US" dirty="0">
            <a:latin typeface="+mj-lt"/>
            <a:ea typeface="+mn-ea"/>
            <a:cs typeface="+mn-cs"/>
          </a:endParaRPr>
        </a:p>
      </dgm:t>
    </dgm:pt>
    <dgm:pt modelId="{8F5DFE5D-C626-4C14-B465-71A66F5E9C55}" type="sibTrans" cxnId="{6FBF2548-8380-4046-9371-4723E8917867}">
      <dgm:prSet/>
      <dgm:spPr/>
      <dgm:t>
        <a:bodyPr/>
        <a:lstStyle/>
        <a:p>
          <a:endParaRPr lang="en-US">
            <a:latin typeface="+mj-lt"/>
          </a:endParaRPr>
        </a:p>
      </dgm:t>
    </dgm:pt>
    <dgm:pt modelId="{43C81A57-7D79-4593-99E3-B53DBB29CC4B}" type="parTrans" cxnId="{6FBF2548-8380-4046-9371-4723E8917867}">
      <dgm:prSet/>
      <dgm:spPr/>
      <dgm:t>
        <a:bodyPr/>
        <a:lstStyle/>
        <a:p>
          <a:endParaRPr lang="en-US">
            <a:latin typeface="+mj-lt"/>
          </a:endParaRPr>
        </a:p>
      </dgm:t>
    </dgm:pt>
    <dgm:pt modelId="{2CCDCF53-96BE-452A-B816-8F0742C986FB}" type="pres">
      <dgm:prSet presAssocID="{831C6976-D660-464E-869A-FCFE731E7AAF}" presName="Name0" presStyleCnt="0">
        <dgm:presLayoutVars>
          <dgm:dir/>
          <dgm:resizeHandles val="exact"/>
        </dgm:presLayoutVars>
      </dgm:prSet>
      <dgm:spPr/>
    </dgm:pt>
    <dgm:pt modelId="{F61A89A5-91C0-45D8-97DD-4C1376A8B568}" type="pres">
      <dgm:prSet presAssocID="{D805B577-3A83-434E-9610-4B3CF7C30678}" presName="Name5" presStyleLbl="vennNode1" presStyleIdx="0" presStyleCnt="4">
        <dgm:presLayoutVars>
          <dgm:bulletEnabled val="1"/>
        </dgm:presLayoutVars>
      </dgm:prSet>
      <dgm:spPr>
        <a:prstGeom prst="ellipse">
          <a:avLst/>
        </a:prstGeom>
      </dgm:spPr>
    </dgm:pt>
    <dgm:pt modelId="{2A6EFBF3-AB78-42AB-B4B6-D18CA28B2D50}" type="pres">
      <dgm:prSet presAssocID="{3E7E1826-0DBA-4E9B-920F-B28236CC02B0}" presName="space" presStyleCnt="0"/>
      <dgm:spPr/>
    </dgm:pt>
    <dgm:pt modelId="{29C0D440-755A-4CCC-A170-1498F52B5EB3}" type="pres">
      <dgm:prSet presAssocID="{588088C1-D88B-4882-BB29-B7F70F6E3099}" presName="Name5" presStyleLbl="vennNode1" presStyleIdx="1" presStyleCnt="4">
        <dgm:presLayoutVars>
          <dgm:bulletEnabled val="1"/>
        </dgm:presLayoutVars>
      </dgm:prSet>
      <dgm:spPr>
        <a:prstGeom prst="ellipse">
          <a:avLst/>
        </a:prstGeom>
      </dgm:spPr>
    </dgm:pt>
    <dgm:pt modelId="{BF91116F-CAE4-420C-A4BF-86C108D801CC}" type="pres">
      <dgm:prSet presAssocID="{5F27BBC9-2911-41EF-9936-FE9F5AE29D44}" presName="space" presStyleCnt="0"/>
      <dgm:spPr/>
    </dgm:pt>
    <dgm:pt modelId="{C7BBE620-E003-4346-A383-8ABA6BC34B68}" type="pres">
      <dgm:prSet presAssocID="{E9A1AB6C-9F15-4DE4-B8F0-F0A0049EA77D}" presName="Name5" presStyleLbl="vennNode1" presStyleIdx="2" presStyleCnt="4">
        <dgm:presLayoutVars>
          <dgm:bulletEnabled val="1"/>
        </dgm:presLayoutVars>
      </dgm:prSet>
      <dgm:spPr>
        <a:prstGeom prst="ellipse">
          <a:avLst/>
        </a:prstGeom>
      </dgm:spPr>
    </dgm:pt>
    <dgm:pt modelId="{116F614E-C467-4078-BE90-E6446522C721}" type="pres">
      <dgm:prSet presAssocID="{107F4305-04D2-42FE-9D69-5BD55C6A1063}" presName="space" presStyleCnt="0"/>
      <dgm:spPr/>
    </dgm:pt>
    <dgm:pt modelId="{431F5A7C-5CE2-48F8-93A1-C2094152D5EC}" type="pres">
      <dgm:prSet presAssocID="{7EB8E0CC-75B9-47B8-9120-0378A6FC2919}" presName="Name5" presStyleLbl="vennNode1" presStyleIdx="3" presStyleCnt="4">
        <dgm:presLayoutVars>
          <dgm:bulletEnabled val="1"/>
        </dgm:presLayoutVars>
      </dgm:prSet>
      <dgm:spPr>
        <a:prstGeom prst="ellipse">
          <a:avLst/>
        </a:prstGeom>
      </dgm:spPr>
    </dgm:pt>
  </dgm:ptLst>
  <dgm:cxnLst>
    <dgm:cxn modelId="{7B72E02C-13CE-40A5-88B7-F383869F95BD}" type="presOf" srcId="{7EB8E0CC-75B9-47B8-9120-0378A6FC2919}" destId="{431F5A7C-5CE2-48F8-93A1-C2094152D5EC}" srcOrd="0" destOrd="0" presId="urn:microsoft.com/office/officeart/2005/8/layout/venn3"/>
    <dgm:cxn modelId="{974AE234-BD5B-4DD4-A168-852920E11DAA}" type="presOf" srcId="{E9A1AB6C-9F15-4DE4-B8F0-F0A0049EA77D}" destId="{C7BBE620-E003-4346-A383-8ABA6BC34B68}" srcOrd="0" destOrd="0" presId="urn:microsoft.com/office/officeart/2005/8/layout/venn3"/>
    <dgm:cxn modelId="{1A07C55F-9731-4E19-9BDF-DDF7EA3A56BF}" type="presOf" srcId="{588088C1-D88B-4882-BB29-B7F70F6E3099}" destId="{29C0D440-755A-4CCC-A170-1498F52B5EB3}" srcOrd="0" destOrd="0" presId="urn:microsoft.com/office/officeart/2005/8/layout/venn3"/>
    <dgm:cxn modelId="{6FBF2548-8380-4046-9371-4723E8917867}" srcId="{831C6976-D660-464E-869A-FCFE731E7AAF}" destId="{7EB8E0CC-75B9-47B8-9120-0378A6FC2919}" srcOrd="3" destOrd="0" parTransId="{43C81A57-7D79-4593-99E3-B53DBB29CC4B}" sibTransId="{8F5DFE5D-C626-4C14-B465-71A66F5E9C55}"/>
    <dgm:cxn modelId="{D98EF76A-781B-48DE-BA6F-41E6D0A7F72B}" type="presOf" srcId="{D805B577-3A83-434E-9610-4B3CF7C30678}" destId="{F61A89A5-91C0-45D8-97DD-4C1376A8B568}" srcOrd="0" destOrd="0" presId="urn:microsoft.com/office/officeart/2005/8/layout/venn3"/>
    <dgm:cxn modelId="{F2EA034E-3970-4B70-B9C4-CE35048B66C9}" type="presOf" srcId="{831C6976-D660-464E-869A-FCFE731E7AAF}" destId="{2CCDCF53-96BE-452A-B816-8F0742C986FB}" srcOrd="0" destOrd="0" presId="urn:microsoft.com/office/officeart/2005/8/layout/venn3"/>
    <dgm:cxn modelId="{BFA1DC58-114A-454D-A612-9C2800CA01B1}" srcId="{831C6976-D660-464E-869A-FCFE731E7AAF}" destId="{E9A1AB6C-9F15-4DE4-B8F0-F0A0049EA77D}" srcOrd="2" destOrd="0" parTransId="{05B4E55A-1E9D-4E48-AC64-FE8E9E6D6E36}" sibTransId="{107F4305-04D2-42FE-9D69-5BD55C6A1063}"/>
    <dgm:cxn modelId="{8219CA9B-D746-4955-B638-AA9F4D0D9116}" srcId="{831C6976-D660-464E-869A-FCFE731E7AAF}" destId="{588088C1-D88B-4882-BB29-B7F70F6E3099}" srcOrd="1" destOrd="0" parTransId="{C9046CE2-8331-4C2D-8FBC-3744A5403FE2}" sibTransId="{5F27BBC9-2911-41EF-9936-FE9F5AE29D44}"/>
    <dgm:cxn modelId="{96F140E2-B8E5-4489-B2A7-EFEACAF101BB}" srcId="{831C6976-D660-464E-869A-FCFE731E7AAF}" destId="{D805B577-3A83-434E-9610-4B3CF7C30678}" srcOrd="0" destOrd="0" parTransId="{CCCA7CC7-3FD9-439E-9B7E-A2244054EEDC}" sibTransId="{3E7E1826-0DBA-4E9B-920F-B28236CC02B0}"/>
    <dgm:cxn modelId="{73F1F921-EB26-4B83-AAEB-FBB5045A88D6}" type="presParOf" srcId="{2CCDCF53-96BE-452A-B816-8F0742C986FB}" destId="{F61A89A5-91C0-45D8-97DD-4C1376A8B568}" srcOrd="0" destOrd="0" presId="urn:microsoft.com/office/officeart/2005/8/layout/venn3"/>
    <dgm:cxn modelId="{5469C5AA-F8F4-4370-AFCF-BBC9B9108C66}" type="presParOf" srcId="{2CCDCF53-96BE-452A-B816-8F0742C986FB}" destId="{2A6EFBF3-AB78-42AB-B4B6-D18CA28B2D50}" srcOrd="1" destOrd="0" presId="urn:microsoft.com/office/officeart/2005/8/layout/venn3"/>
    <dgm:cxn modelId="{591B331B-28D4-42C3-8328-6F4C0C31DEF0}" type="presParOf" srcId="{2CCDCF53-96BE-452A-B816-8F0742C986FB}" destId="{29C0D440-755A-4CCC-A170-1498F52B5EB3}" srcOrd="2" destOrd="0" presId="urn:microsoft.com/office/officeart/2005/8/layout/venn3"/>
    <dgm:cxn modelId="{930B809D-FF86-4515-ACC0-FBD81FE285FF}" type="presParOf" srcId="{2CCDCF53-96BE-452A-B816-8F0742C986FB}" destId="{BF91116F-CAE4-420C-A4BF-86C108D801CC}" srcOrd="3" destOrd="0" presId="urn:microsoft.com/office/officeart/2005/8/layout/venn3"/>
    <dgm:cxn modelId="{DAD4D272-2145-44E5-A606-197A6D3C0701}" type="presParOf" srcId="{2CCDCF53-96BE-452A-B816-8F0742C986FB}" destId="{C7BBE620-E003-4346-A383-8ABA6BC34B68}" srcOrd="4" destOrd="0" presId="urn:microsoft.com/office/officeart/2005/8/layout/venn3"/>
    <dgm:cxn modelId="{7544DA06-6914-4675-9FA1-A55C0384E575}" type="presParOf" srcId="{2CCDCF53-96BE-452A-B816-8F0742C986FB}" destId="{116F614E-C467-4078-BE90-E6446522C721}" srcOrd="5" destOrd="0" presId="urn:microsoft.com/office/officeart/2005/8/layout/venn3"/>
    <dgm:cxn modelId="{6C1731C5-68E9-4AD3-B9D9-B7372745EC75}" type="presParOf" srcId="{2CCDCF53-96BE-452A-B816-8F0742C986FB}" destId="{431F5A7C-5CE2-48F8-93A1-C2094152D5EC}"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6CCE45-1ADC-4F80-9FE3-5C6EA1C2C606}" type="doc">
      <dgm:prSet loTypeId="urn:microsoft.com/office/officeart/2009/3/layout/StepUpProcess" loCatId="process" qsTypeId="urn:microsoft.com/office/officeart/2005/8/quickstyle/simple3" qsCatId="simple" csTypeId="urn:microsoft.com/office/officeart/2005/8/colors/colorful3" csCatId="colorful" phldr="1"/>
      <dgm:spPr/>
      <dgm:t>
        <a:bodyPr/>
        <a:lstStyle/>
        <a:p>
          <a:endParaRPr lang="en-US"/>
        </a:p>
      </dgm:t>
    </dgm:pt>
    <dgm:pt modelId="{6A4DB79B-74C8-494A-9A38-A9C2C2A9A724}">
      <dgm:prSet custT="1"/>
      <dgm:spPr/>
      <dgm:t>
        <a:bodyPr/>
        <a:lstStyle/>
        <a:p>
          <a:r>
            <a:rPr lang="en-US" sz="1050">
              <a:latin typeface="+mj-lt"/>
              <a:cs typeface="Calibri" panose="020F0502020204030204" pitchFamily="34" charset="0"/>
            </a:rPr>
            <a:t>Planning &amp; Strategy</a:t>
          </a:r>
        </a:p>
      </dgm:t>
    </dgm:pt>
    <dgm:pt modelId="{DAF40DAE-BAC9-40B4-ACF6-F7ADEA847A1A}" type="parTrans" cxnId="{EB855265-AAFF-4E30-859E-7DC220F45D8A}">
      <dgm:prSet/>
      <dgm:spPr/>
      <dgm:t>
        <a:bodyPr/>
        <a:lstStyle/>
        <a:p>
          <a:endParaRPr lang="en-US">
            <a:latin typeface="+mj-lt"/>
          </a:endParaRPr>
        </a:p>
      </dgm:t>
    </dgm:pt>
    <dgm:pt modelId="{3B25671D-F6DA-42A2-9A76-99D02EEFF29E}" type="sibTrans" cxnId="{EB855265-AAFF-4E30-859E-7DC220F45D8A}">
      <dgm:prSet/>
      <dgm:spPr/>
      <dgm:t>
        <a:bodyPr/>
        <a:lstStyle/>
        <a:p>
          <a:endParaRPr lang="en-US">
            <a:latin typeface="+mj-lt"/>
          </a:endParaRPr>
        </a:p>
      </dgm:t>
    </dgm:pt>
    <dgm:pt modelId="{BDD384A5-EFC3-4B50-852C-3B5C090F7DE4}">
      <dgm:prSet custT="1"/>
      <dgm:spPr/>
      <dgm:t>
        <a:bodyPr/>
        <a:lstStyle/>
        <a:p>
          <a:r>
            <a:rPr lang="en-US" sz="1050">
              <a:latin typeface="+mj-lt"/>
              <a:cs typeface="Calibri" panose="020F0502020204030204" pitchFamily="34" charset="0"/>
            </a:rPr>
            <a:t>Space Survey</a:t>
          </a:r>
        </a:p>
      </dgm:t>
    </dgm:pt>
    <dgm:pt modelId="{7B8B040F-76CF-4A58-878E-64A8034BA1EF}" type="parTrans" cxnId="{92BB6D45-610C-498C-BD37-5B879A457910}">
      <dgm:prSet/>
      <dgm:spPr/>
      <dgm:t>
        <a:bodyPr/>
        <a:lstStyle/>
        <a:p>
          <a:endParaRPr lang="en-US">
            <a:latin typeface="+mj-lt"/>
          </a:endParaRPr>
        </a:p>
      </dgm:t>
    </dgm:pt>
    <dgm:pt modelId="{43BCBAE3-30ED-4111-9930-CAA5D3A91C9D}" type="sibTrans" cxnId="{92BB6D45-610C-498C-BD37-5B879A457910}">
      <dgm:prSet/>
      <dgm:spPr/>
      <dgm:t>
        <a:bodyPr/>
        <a:lstStyle/>
        <a:p>
          <a:endParaRPr lang="en-US">
            <a:latin typeface="+mj-lt"/>
          </a:endParaRPr>
        </a:p>
      </dgm:t>
    </dgm:pt>
    <dgm:pt modelId="{215C8997-4C8B-4A89-BBD5-6F0BA7E92042}">
      <dgm:prSet custT="1"/>
      <dgm:spPr/>
      <dgm:t>
        <a:bodyPr/>
        <a:lstStyle/>
        <a:p>
          <a:r>
            <a:rPr lang="en-US" sz="1050">
              <a:latin typeface="+mj-lt"/>
              <a:cs typeface="Calibri" panose="020F0502020204030204" pitchFamily="34" charset="0"/>
            </a:rPr>
            <a:t>Indirect Cost Rate Proposal Preparation</a:t>
          </a:r>
        </a:p>
      </dgm:t>
    </dgm:pt>
    <dgm:pt modelId="{DE935809-CB71-4C92-BBD8-9955B0562C88}" type="parTrans" cxnId="{6E5A2469-3473-448E-8C04-4C149C341794}">
      <dgm:prSet/>
      <dgm:spPr/>
      <dgm:t>
        <a:bodyPr/>
        <a:lstStyle/>
        <a:p>
          <a:endParaRPr lang="en-US">
            <a:latin typeface="+mj-lt"/>
          </a:endParaRPr>
        </a:p>
      </dgm:t>
    </dgm:pt>
    <dgm:pt modelId="{B864F000-B3CF-4ECF-84DC-1B4797687443}" type="sibTrans" cxnId="{6E5A2469-3473-448E-8C04-4C149C341794}">
      <dgm:prSet/>
      <dgm:spPr/>
      <dgm:t>
        <a:bodyPr/>
        <a:lstStyle/>
        <a:p>
          <a:endParaRPr lang="en-US">
            <a:latin typeface="+mj-lt"/>
          </a:endParaRPr>
        </a:p>
      </dgm:t>
    </dgm:pt>
    <dgm:pt modelId="{446CCEBB-7A15-4E84-9433-6B7B2FF76F6D}">
      <dgm:prSet custT="1"/>
      <dgm:spPr/>
      <dgm:t>
        <a:bodyPr/>
        <a:lstStyle/>
        <a:p>
          <a:r>
            <a:rPr lang="en-US" sz="900" b="1">
              <a:latin typeface="+mj-lt"/>
              <a:cs typeface="Calibri" panose="020F0502020204030204" pitchFamily="34" charset="0"/>
            </a:rPr>
            <a:t>Post Submission &amp; Pre-Negotiation Tasks</a:t>
          </a:r>
        </a:p>
      </dgm:t>
    </dgm:pt>
    <dgm:pt modelId="{95D0957C-C793-4162-A4A1-17DD9C21F08E}" type="parTrans" cxnId="{EAF97B3A-2D76-434E-8625-ED9C49F34CC2}">
      <dgm:prSet/>
      <dgm:spPr/>
      <dgm:t>
        <a:bodyPr/>
        <a:lstStyle/>
        <a:p>
          <a:endParaRPr lang="en-US">
            <a:latin typeface="+mj-lt"/>
          </a:endParaRPr>
        </a:p>
      </dgm:t>
    </dgm:pt>
    <dgm:pt modelId="{1C0A2DCA-001A-4FE5-BF35-4A6D8F74694D}" type="sibTrans" cxnId="{EAF97B3A-2D76-434E-8625-ED9C49F34CC2}">
      <dgm:prSet/>
      <dgm:spPr/>
      <dgm:t>
        <a:bodyPr/>
        <a:lstStyle/>
        <a:p>
          <a:endParaRPr lang="en-US">
            <a:latin typeface="+mj-lt"/>
          </a:endParaRPr>
        </a:p>
      </dgm:t>
    </dgm:pt>
    <dgm:pt modelId="{C4673F39-6156-4886-B20C-0154E54032B2}">
      <dgm:prSet custT="1"/>
      <dgm:spPr/>
      <dgm:t>
        <a:bodyPr/>
        <a:lstStyle/>
        <a:p>
          <a:r>
            <a:rPr lang="en-US" sz="900" b="1">
              <a:latin typeface="+mj-lt"/>
              <a:cs typeface="Calibri" panose="020F0502020204030204" pitchFamily="34" charset="0"/>
            </a:rPr>
            <a:t>Negotiations</a:t>
          </a:r>
        </a:p>
      </dgm:t>
    </dgm:pt>
    <dgm:pt modelId="{6A9C775C-85B8-48E2-A38E-6AC56407A8FB}" type="parTrans" cxnId="{926820E8-C22C-403E-8CED-CCDF7F2542A8}">
      <dgm:prSet/>
      <dgm:spPr/>
      <dgm:t>
        <a:bodyPr/>
        <a:lstStyle/>
        <a:p>
          <a:endParaRPr lang="en-US">
            <a:latin typeface="+mj-lt"/>
          </a:endParaRPr>
        </a:p>
      </dgm:t>
    </dgm:pt>
    <dgm:pt modelId="{04728487-DEE6-4554-B664-D4C17F8CF8F3}" type="sibTrans" cxnId="{926820E8-C22C-403E-8CED-CCDF7F2542A8}">
      <dgm:prSet/>
      <dgm:spPr/>
      <dgm:t>
        <a:bodyPr/>
        <a:lstStyle/>
        <a:p>
          <a:endParaRPr lang="en-US">
            <a:latin typeface="+mj-lt"/>
          </a:endParaRPr>
        </a:p>
      </dgm:t>
    </dgm:pt>
    <dgm:pt modelId="{9A99A847-D662-4C4A-899C-A75169F6A75C}">
      <dgm:prSet custT="1"/>
      <dgm:spPr/>
      <dgm:t>
        <a:bodyPr/>
        <a:lstStyle/>
        <a:p>
          <a:r>
            <a:rPr lang="en-US" sz="900" b="1">
              <a:latin typeface="+mj-lt"/>
              <a:cs typeface="Calibri" panose="020F0502020204030204" pitchFamily="34" charset="0"/>
            </a:rPr>
            <a:t>Lessons Learned</a:t>
          </a:r>
        </a:p>
      </dgm:t>
    </dgm:pt>
    <dgm:pt modelId="{B28E4BA4-DD0E-4017-9777-2783E2DB9A52}" type="parTrans" cxnId="{6B1E67DE-7AB7-4CC7-A5BD-1B2B05DA288E}">
      <dgm:prSet/>
      <dgm:spPr/>
      <dgm:t>
        <a:bodyPr/>
        <a:lstStyle/>
        <a:p>
          <a:endParaRPr lang="en-US"/>
        </a:p>
      </dgm:t>
    </dgm:pt>
    <dgm:pt modelId="{90C0A6E6-9E18-486B-93CC-68D2AC60E115}" type="sibTrans" cxnId="{6B1E67DE-7AB7-4CC7-A5BD-1B2B05DA288E}">
      <dgm:prSet/>
      <dgm:spPr/>
      <dgm:t>
        <a:bodyPr/>
        <a:lstStyle/>
        <a:p>
          <a:endParaRPr lang="en-US"/>
        </a:p>
      </dgm:t>
    </dgm:pt>
    <dgm:pt modelId="{6512D370-DCF5-454C-9750-F7F46B64E0B9}" type="pres">
      <dgm:prSet presAssocID="{3B6CCE45-1ADC-4F80-9FE3-5C6EA1C2C606}" presName="rootnode" presStyleCnt="0">
        <dgm:presLayoutVars>
          <dgm:chMax/>
          <dgm:chPref/>
          <dgm:dir/>
          <dgm:animLvl val="lvl"/>
        </dgm:presLayoutVars>
      </dgm:prSet>
      <dgm:spPr/>
    </dgm:pt>
    <dgm:pt modelId="{0E807E94-7D0C-479A-B1A7-66E386306956}" type="pres">
      <dgm:prSet presAssocID="{6A4DB79B-74C8-494A-9A38-A9C2C2A9A724}" presName="composite" presStyleCnt="0"/>
      <dgm:spPr/>
    </dgm:pt>
    <dgm:pt modelId="{D915B861-237C-46C6-BBE1-412E6078665F}" type="pres">
      <dgm:prSet presAssocID="{6A4DB79B-74C8-494A-9A38-A9C2C2A9A724}" presName="LShape" presStyleLbl="alignNode1" presStyleIdx="0" presStyleCnt="11"/>
      <dgm:spPr/>
    </dgm:pt>
    <dgm:pt modelId="{A4A6CC1E-D665-482F-A638-6C804DEE7354}" type="pres">
      <dgm:prSet presAssocID="{6A4DB79B-74C8-494A-9A38-A9C2C2A9A724}" presName="ParentText" presStyleLbl="revTx" presStyleIdx="0" presStyleCnt="6">
        <dgm:presLayoutVars>
          <dgm:chMax val="0"/>
          <dgm:chPref val="0"/>
          <dgm:bulletEnabled val="1"/>
        </dgm:presLayoutVars>
      </dgm:prSet>
      <dgm:spPr/>
    </dgm:pt>
    <dgm:pt modelId="{48AEAB8D-6A3B-42F0-8313-6C12EC8F66F3}" type="pres">
      <dgm:prSet presAssocID="{6A4DB79B-74C8-494A-9A38-A9C2C2A9A724}" presName="Triangle" presStyleLbl="alignNode1" presStyleIdx="1" presStyleCnt="11"/>
      <dgm:spPr/>
    </dgm:pt>
    <dgm:pt modelId="{B7F9AEFD-E0AB-4AD0-8D34-B22C6FD2F5E5}" type="pres">
      <dgm:prSet presAssocID="{3B25671D-F6DA-42A2-9A76-99D02EEFF29E}" presName="sibTrans" presStyleCnt="0"/>
      <dgm:spPr/>
    </dgm:pt>
    <dgm:pt modelId="{90233F42-F08F-40E5-871E-311A5EFE21DD}" type="pres">
      <dgm:prSet presAssocID="{3B25671D-F6DA-42A2-9A76-99D02EEFF29E}" presName="space" presStyleCnt="0"/>
      <dgm:spPr/>
    </dgm:pt>
    <dgm:pt modelId="{00AD9DB7-209B-4C1D-976B-BDC03FEA9C41}" type="pres">
      <dgm:prSet presAssocID="{BDD384A5-EFC3-4B50-852C-3B5C090F7DE4}" presName="composite" presStyleCnt="0"/>
      <dgm:spPr/>
    </dgm:pt>
    <dgm:pt modelId="{8AE32D66-5AB1-44BA-9226-A9CF20CD9FA1}" type="pres">
      <dgm:prSet presAssocID="{BDD384A5-EFC3-4B50-852C-3B5C090F7DE4}" presName="LShape" presStyleLbl="alignNode1" presStyleIdx="2" presStyleCnt="11"/>
      <dgm:spPr/>
    </dgm:pt>
    <dgm:pt modelId="{6D3B3614-1CAD-4F25-9E7C-98B62C1836B5}" type="pres">
      <dgm:prSet presAssocID="{BDD384A5-EFC3-4B50-852C-3B5C090F7DE4}" presName="ParentText" presStyleLbl="revTx" presStyleIdx="1" presStyleCnt="6">
        <dgm:presLayoutVars>
          <dgm:chMax val="0"/>
          <dgm:chPref val="0"/>
          <dgm:bulletEnabled val="1"/>
        </dgm:presLayoutVars>
      </dgm:prSet>
      <dgm:spPr/>
    </dgm:pt>
    <dgm:pt modelId="{33502BAB-2FD1-45C5-BCA3-8444F2C42AFE}" type="pres">
      <dgm:prSet presAssocID="{BDD384A5-EFC3-4B50-852C-3B5C090F7DE4}" presName="Triangle" presStyleLbl="alignNode1" presStyleIdx="3" presStyleCnt="11"/>
      <dgm:spPr/>
    </dgm:pt>
    <dgm:pt modelId="{74EF5909-AEBB-4C3F-8DFC-DACE88E7408F}" type="pres">
      <dgm:prSet presAssocID="{43BCBAE3-30ED-4111-9930-CAA5D3A91C9D}" presName="sibTrans" presStyleCnt="0"/>
      <dgm:spPr/>
    </dgm:pt>
    <dgm:pt modelId="{B06F6E94-63E8-4A1B-AA6F-1F8336F3F2D0}" type="pres">
      <dgm:prSet presAssocID="{43BCBAE3-30ED-4111-9930-CAA5D3A91C9D}" presName="space" presStyleCnt="0"/>
      <dgm:spPr/>
    </dgm:pt>
    <dgm:pt modelId="{398F0116-6D30-49D5-9843-7D5A6801C9C4}" type="pres">
      <dgm:prSet presAssocID="{215C8997-4C8B-4A89-BBD5-6F0BA7E92042}" presName="composite" presStyleCnt="0"/>
      <dgm:spPr/>
    </dgm:pt>
    <dgm:pt modelId="{767988D3-8F1B-4496-857B-68DAF29B4B8F}" type="pres">
      <dgm:prSet presAssocID="{215C8997-4C8B-4A89-BBD5-6F0BA7E92042}" presName="LShape" presStyleLbl="alignNode1" presStyleIdx="4" presStyleCnt="11"/>
      <dgm:spPr/>
    </dgm:pt>
    <dgm:pt modelId="{FBC68DC5-B63F-4D2F-ACF2-1AB0A604E746}" type="pres">
      <dgm:prSet presAssocID="{215C8997-4C8B-4A89-BBD5-6F0BA7E92042}" presName="ParentText" presStyleLbl="revTx" presStyleIdx="2" presStyleCnt="6">
        <dgm:presLayoutVars>
          <dgm:chMax val="0"/>
          <dgm:chPref val="0"/>
          <dgm:bulletEnabled val="1"/>
        </dgm:presLayoutVars>
      </dgm:prSet>
      <dgm:spPr/>
    </dgm:pt>
    <dgm:pt modelId="{AF7009D3-85B5-4CE8-AA41-DE78D0123E04}" type="pres">
      <dgm:prSet presAssocID="{215C8997-4C8B-4A89-BBD5-6F0BA7E92042}" presName="Triangle" presStyleLbl="alignNode1" presStyleIdx="5" presStyleCnt="11"/>
      <dgm:spPr/>
    </dgm:pt>
    <dgm:pt modelId="{91B6384A-DB9C-4849-A29D-489CE4763DCA}" type="pres">
      <dgm:prSet presAssocID="{B864F000-B3CF-4ECF-84DC-1B4797687443}" presName="sibTrans" presStyleCnt="0"/>
      <dgm:spPr/>
    </dgm:pt>
    <dgm:pt modelId="{22BB5D6F-0662-4733-8BD2-A1D4DD2FD835}" type="pres">
      <dgm:prSet presAssocID="{B864F000-B3CF-4ECF-84DC-1B4797687443}" presName="space" presStyleCnt="0"/>
      <dgm:spPr/>
    </dgm:pt>
    <dgm:pt modelId="{432F62A8-1004-4A72-AC32-14A6F059BEDA}" type="pres">
      <dgm:prSet presAssocID="{446CCEBB-7A15-4E84-9433-6B7B2FF76F6D}" presName="composite" presStyleCnt="0"/>
      <dgm:spPr/>
    </dgm:pt>
    <dgm:pt modelId="{4FB9C5A0-8C47-4645-AA74-BD12F6363AE9}" type="pres">
      <dgm:prSet presAssocID="{446CCEBB-7A15-4E84-9433-6B7B2FF76F6D}" presName="LShape" presStyleLbl="alignNode1" presStyleIdx="6" presStyleCnt="11"/>
      <dgm:spPr/>
    </dgm:pt>
    <dgm:pt modelId="{4C3A58DC-9B0A-47BD-A265-0349B4DFC1CB}" type="pres">
      <dgm:prSet presAssocID="{446CCEBB-7A15-4E84-9433-6B7B2FF76F6D}" presName="ParentText" presStyleLbl="revTx" presStyleIdx="3" presStyleCnt="6">
        <dgm:presLayoutVars>
          <dgm:chMax val="0"/>
          <dgm:chPref val="0"/>
          <dgm:bulletEnabled val="1"/>
        </dgm:presLayoutVars>
      </dgm:prSet>
      <dgm:spPr/>
    </dgm:pt>
    <dgm:pt modelId="{0532B89F-FA0C-4E95-AB23-5570B44C88B8}" type="pres">
      <dgm:prSet presAssocID="{446CCEBB-7A15-4E84-9433-6B7B2FF76F6D}" presName="Triangle" presStyleLbl="alignNode1" presStyleIdx="7" presStyleCnt="11"/>
      <dgm:spPr/>
    </dgm:pt>
    <dgm:pt modelId="{E4CD589D-BD96-4683-86FC-DBEBB152B9D4}" type="pres">
      <dgm:prSet presAssocID="{1C0A2DCA-001A-4FE5-BF35-4A6D8F74694D}" presName="sibTrans" presStyleCnt="0"/>
      <dgm:spPr/>
    </dgm:pt>
    <dgm:pt modelId="{A94BF211-B672-4E99-9892-9D5542889AC4}" type="pres">
      <dgm:prSet presAssocID="{1C0A2DCA-001A-4FE5-BF35-4A6D8F74694D}" presName="space" presStyleCnt="0"/>
      <dgm:spPr/>
    </dgm:pt>
    <dgm:pt modelId="{4F366B95-844A-4318-8370-37779F8465C8}" type="pres">
      <dgm:prSet presAssocID="{C4673F39-6156-4886-B20C-0154E54032B2}" presName="composite" presStyleCnt="0"/>
      <dgm:spPr/>
    </dgm:pt>
    <dgm:pt modelId="{0292E008-C794-426E-B02F-AB39A84731AF}" type="pres">
      <dgm:prSet presAssocID="{C4673F39-6156-4886-B20C-0154E54032B2}" presName="LShape" presStyleLbl="alignNode1" presStyleIdx="8" presStyleCnt="11"/>
      <dgm:spPr/>
    </dgm:pt>
    <dgm:pt modelId="{799B406A-7A03-46E0-9D58-6B6FF3BD80AE}" type="pres">
      <dgm:prSet presAssocID="{C4673F39-6156-4886-B20C-0154E54032B2}" presName="ParentText" presStyleLbl="revTx" presStyleIdx="4" presStyleCnt="6">
        <dgm:presLayoutVars>
          <dgm:chMax val="0"/>
          <dgm:chPref val="0"/>
          <dgm:bulletEnabled val="1"/>
        </dgm:presLayoutVars>
      </dgm:prSet>
      <dgm:spPr/>
    </dgm:pt>
    <dgm:pt modelId="{4A6A6108-0997-4D0B-835A-D1D5D5041295}" type="pres">
      <dgm:prSet presAssocID="{C4673F39-6156-4886-B20C-0154E54032B2}" presName="Triangle" presStyleLbl="alignNode1" presStyleIdx="9" presStyleCnt="11"/>
      <dgm:spPr/>
    </dgm:pt>
    <dgm:pt modelId="{1FD6D486-E9BF-405B-8C8F-312E4CD6CC64}" type="pres">
      <dgm:prSet presAssocID="{04728487-DEE6-4554-B664-D4C17F8CF8F3}" presName="sibTrans" presStyleCnt="0"/>
      <dgm:spPr/>
    </dgm:pt>
    <dgm:pt modelId="{ACCCAE61-8E3B-46BE-8420-BEBAB4EA64AD}" type="pres">
      <dgm:prSet presAssocID="{04728487-DEE6-4554-B664-D4C17F8CF8F3}" presName="space" presStyleCnt="0"/>
      <dgm:spPr/>
    </dgm:pt>
    <dgm:pt modelId="{7EFF8174-FBED-4EA2-B6BC-0B27C8270724}" type="pres">
      <dgm:prSet presAssocID="{9A99A847-D662-4C4A-899C-A75169F6A75C}" presName="composite" presStyleCnt="0"/>
      <dgm:spPr/>
    </dgm:pt>
    <dgm:pt modelId="{50BD5F36-BEE4-4E9D-A087-BA43BFAC6E1B}" type="pres">
      <dgm:prSet presAssocID="{9A99A847-D662-4C4A-899C-A75169F6A75C}" presName="LShape" presStyleLbl="alignNode1" presStyleIdx="10" presStyleCnt="11"/>
      <dgm:spPr/>
    </dgm:pt>
    <dgm:pt modelId="{8D39BA0E-F0C8-4923-84A0-9D9D0FC9379B}" type="pres">
      <dgm:prSet presAssocID="{9A99A847-D662-4C4A-899C-A75169F6A75C}" presName="ParentText" presStyleLbl="revTx" presStyleIdx="5" presStyleCnt="6">
        <dgm:presLayoutVars>
          <dgm:chMax val="0"/>
          <dgm:chPref val="0"/>
          <dgm:bulletEnabled val="1"/>
        </dgm:presLayoutVars>
      </dgm:prSet>
      <dgm:spPr/>
    </dgm:pt>
  </dgm:ptLst>
  <dgm:cxnLst>
    <dgm:cxn modelId="{EF8CF607-69C0-4828-BE70-E6214C7313DA}" type="presOf" srcId="{446CCEBB-7A15-4E84-9433-6B7B2FF76F6D}" destId="{4C3A58DC-9B0A-47BD-A265-0349B4DFC1CB}" srcOrd="0" destOrd="0" presId="urn:microsoft.com/office/officeart/2009/3/layout/StepUpProcess"/>
    <dgm:cxn modelId="{3532E317-D892-4A3A-810F-F78990F32D29}" type="presOf" srcId="{215C8997-4C8B-4A89-BBD5-6F0BA7E92042}" destId="{FBC68DC5-B63F-4D2F-ACF2-1AB0A604E746}" srcOrd="0" destOrd="0" presId="urn:microsoft.com/office/officeart/2009/3/layout/StepUpProcess"/>
    <dgm:cxn modelId="{EAF97B3A-2D76-434E-8625-ED9C49F34CC2}" srcId="{3B6CCE45-1ADC-4F80-9FE3-5C6EA1C2C606}" destId="{446CCEBB-7A15-4E84-9433-6B7B2FF76F6D}" srcOrd="3" destOrd="0" parTransId="{95D0957C-C793-4162-A4A1-17DD9C21F08E}" sibTransId="{1C0A2DCA-001A-4FE5-BF35-4A6D8F74694D}"/>
    <dgm:cxn modelId="{92BB6D45-610C-498C-BD37-5B879A457910}" srcId="{3B6CCE45-1ADC-4F80-9FE3-5C6EA1C2C606}" destId="{BDD384A5-EFC3-4B50-852C-3B5C090F7DE4}" srcOrd="1" destOrd="0" parTransId="{7B8B040F-76CF-4A58-878E-64A8034BA1EF}" sibTransId="{43BCBAE3-30ED-4111-9930-CAA5D3A91C9D}"/>
    <dgm:cxn modelId="{EB855265-AAFF-4E30-859E-7DC220F45D8A}" srcId="{3B6CCE45-1ADC-4F80-9FE3-5C6EA1C2C606}" destId="{6A4DB79B-74C8-494A-9A38-A9C2C2A9A724}" srcOrd="0" destOrd="0" parTransId="{DAF40DAE-BAC9-40B4-ACF6-F7ADEA847A1A}" sibTransId="{3B25671D-F6DA-42A2-9A76-99D02EEFF29E}"/>
    <dgm:cxn modelId="{6E5A2469-3473-448E-8C04-4C149C341794}" srcId="{3B6CCE45-1ADC-4F80-9FE3-5C6EA1C2C606}" destId="{215C8997-4C8B-4A89-BBD5-6F0BA7E92042}" srcOrd="2" destOrd="0" parTransId="{DE935809-CB71-4C92-BBD8-9955B0562C88}" sibTransId="{B864F000-B3CF-4ECF-84DC-1B4797687443}"/>
    <dgm:cxn modelId="{7BAF5CAC-D2F6-48A8-9BAA-DC77215CA83A}" type="presOf" srcId="{BDD384A5-EFC3-4B50-852C-3B5C090F7DE4}" destId="{6D3B3614-1CAD-4F25-9E7C-98B62C1836B5}" srcOrd="0" destOrd="0" presId="urn:microsoft.com/office/officeart/2009/3/layout/StepUpProcess"/>
    <dgm:cxn modelId="{87C961D4-D187-435D-8638-380046C86AAC}" type="presOf" srcId="{C4673F39-6156-4886-B20C-0154E54032B2}" destId="{799B406A-7A03-46E0-9D58-6B6FF3BD80AE}" srcOrd="0" destOrd="0" presId="urn:microsoft.com/office/officeart/2009/3/layout/StepUpProcess"/>
    <dgm:cxn modelId="{C4C4EDD4-BF85-49D8-9414-00C1E922EF94}" type="presOf" srcId="{3B6CCE45-1ADC-4F80-9FE3-5C6EA1C2C606}" destId="{6512D370-DCF5-454C-9750-F7F46B64E0B9}" srcOrd="0" destOrd="0" presId="urn:microsoft.com/office/officeart/2009/3/layout/StepUpProcess"/>
    <dgm:cxn modelId="{A04F9DDD-C1C3-43DE-A9CD-1ABBEBE1B562}" type="presOf" srcId="{6A4DB79B-74C8-494A-9A38-A9C2C2A9A724}" destId="{A4A6CC1E-D665-482F-A638-6C804DEE7354}" srcOrd="0" destOrd="0" presId="urn:microsoft.com/office/officeart/2009/3/layout/StepUpProcess"/>
    <dgm:cxn modelId="{6B1E67DE-7AB7-4CC7-A5BD-1B2B05DA288E}" srcId="{3B6CCE45-1ADC-4F80-9FE3-5C6EA1C2C606}" destId="{9A99A847-D662-4C4A-899C-A75169F6A75C}" srcOrd="5" destOrd="0" parTransId="{B28E4BA4-DD0E-4017-9777-2783E2DB9A52}" sibTransId="{90C0A6E6-9E18-486B-93CC-68D2AC60E115}"/>
    <dgm:cxn modelId="{302233E0-8648-401C-82BC-2514DC818D20}" type="presOf" srcId="{9A99A847-D662-4C4A-899C-A75169F6A75C}" destId="{8D39BA0E-F0C8-4923-84A0-9D9D0FC9379B}" srcOrd="0" destOrd="0" presId="urn:microsoft.com/office/officeart/2009/3/layout/StepUpProcess"/>
    <dgm:cxn modelId="{926820E8-C22C-403E-8CED-CCDF7F2542A8}" srcId="{3B6CCE45-1ADC-4F80-9FE3-5C6EA1C2C606}" destId="{C4673F39-6156-4886-B20C-0154E54032B2}" srcOrd="4" destOrd="0" parTransId="{6A9C775C-85B8-48E2-A38E-6AC56407A8FB}" sibTransId="{04728487-DEE6-4554-B664-D4C17F8CF8F3}"/>
    <dgm:cxn modelId="{2D3EC45A-7E34-4E74-AD42-6DF6ACBF5D52}" type="presParOf" srcId="{6512D370-DCF5-454C-9750-F7F46B64E0B9}" destId="{0E807E94-7D0C-479A-B1A7-66E386306956}" srcOrd="0" destOrd="0" presId="urn:microsoft.com/office/officeart/2009/3/layout/StepUpProcess"/>
    <dgm:cxn modelId="{0A3CEF76-D52D-43AA-AB26-F6497AE86EE1}" type="presParOf" srcId="{0E807E94-7D0C-479A-B1A7-66E386306956}" destId="{D915B861-237C-46C6-BBE1-412E6078665F}" srcOrd="0" destOrd="0" presId="urn:microsoft.com/office/officeart/2009/3/layout/StepUpProcess"/>
    <dgm:cxn modelId="{937FD175-CC6C-4FD0-981F-B5C7544F5509}" type="presParOf" srcId="{0E807E94-7D0C-479A-B1A7-66E386306956}" destId="{A4A6CC1E-D665-482F-A638-6C804DEE7354}" srcOrd="1" destOrd="0" presId="urn:microsoft.com/office/officeart/2009/3/layout/StepUpProcess"/>
    <dgm:cxn modelId="{A0A20423-5079-439D-8ADE-EC0C0B0EBAA1}" type="presParOf" srcId="{0E807E94-7D0C-479A-B1A7-66E386306956}" destId="{48AEAB8D-6A3B-42F0-8313-6C12EC8F66F3}" srcOrd="2" destOrd="0" presId="urn:microsoft.com/office/officeart/2009/3/layout/StepUpProcess"/>
    <dgm:cxn modelId="{F6F4F132-420D-4EFE-A385-7570A006C9B5}" type="presParOf" srcId="{6512D370-DCF5-454C-9750-F7F46B64E0B9}" destId="{B7F9AEFD-E0AB-4AD0-8D34-B22C6FD2F5E5}" srcOrd="1" destOrd="0" presId="urn:microsoft.com/office/officeart/2009/3/layout/StepUpProcess"/>
    <dgm:cxn modelId="{B6F1841E-EF15-45A4-9741-2261423A89FF}" type="presParOf" srcId="{B7F9AEFD-E0AB-4AD0-8D34-B22C6FD2F5E5}" destId="{90233F42-F08F-40E5-871E-311A5EFE21DD}" srcOrd="0" destOrd="0" presId="urn:microsoft.com/office/officeart/2009/3/layout/StepUpProcess"/>
    <dgm:cxn modelId="{645242A4-8061-4D69-961B-8B6733F81F5C}" type="presParOf" srcId="{6512D370-DCF5-454C-9750-F7F46B64E0B9}" destId="{00AD9DB7-209B-4C1D-976B-BDC03FEA9C41}" srcOrd="2" destOrd="0" presId="urn:microsoft.com/office/officeart/2009/3/layout/StepUpProcess"/>
    <dgm:cxn modelId="{EEAD5103-EC5F-4A90-8C79-8414EFBC4822}" type="presParOf" srcId="{00AD9DB7-209B-4C1D-976B-BDC03FEA9C41}" destId="{8AE32D66-5AB1-44BA-9226-A9CF20CD9FA1}" srcOrd="0" destOrd="0" presId="urn:microsoft.com/office/officeart/2009/3/layout/StepUpProcess"/>
    <dgm:cxn modelId="{435A496B-C58A-4085-85A8-CA0AEAB38288}" type="presParOf" srcId="{00AD9DB7-209B-4C1D-976B-BDC03FEA9C41}" destId="{6D3B3614-1CAD-4F25-9E7C-98B62C1836B5}" srcOrd="1" destOrd="0" presId="urn:microsoft.com/office/officeart/2009/3/layout/StepUpProcess"/>
    <dgm:cxn modelId="{61E06143-E9BA-4A8B-B653-12F92DD68149}" type="presParOf" srcId="{00AD9DB7-209B-4C1D-976B-BDC03FEA9C41}" destId="{33502BAB-2FD1-45C5-BCA3-8444F2C42AFE}" srcOrd="2" destOrd="0" presId="urn:microsoft.com/office/officeart/2009/3/layout/StepUpProcess"/>
    <dgm:cxn modelId="{FE194257-54B3-4E18-8D2F-02C474BB87EE}" type="presParOf" srcId="{6512D370-DCF5-454C-9750-F7F46B64E0B9}" destId="{74EF5909-AEBB-4C3F-8DFC-DACE88E7408F}" srcOrd="3" destOrd="0" presId="urn:microsoft.com/office/officeart/2009/3/layout/StepUpProcess"/>
    <dgm:cxn modelId="{CA585B8A-6995-4472-BABA-8CA7D37ACDD8}" type="presParOf" srcId="{74EF5909-AEBB-4C3F-8DFC-DACE88E7408F}" destId="{B06F6E94-63E8-4A1B-AA6F-1F8336F3F2D0}" srcOrd="0" destOrd="0" presId="urn:microsoft.com/office/officeart/2009/3/layout/StepUpProcess"/>
    <dgm:cxn modelId="{D1026644-9968-4CB4-94FC-14199ADDA542}" type="presParOf" srcId="{6512D370-DCF5-454C-9750-F7F46B64E0B9}" destId="{398F0116-6D30-49D5-9843-7D5A6801C9C4}" srcOrd="4" destOrd="0" presId="urn:microsoft.com/office/officeart/2009/3/layout/StepUpProcess"/>
    <dgm:cxn modelId="{2E37CF98-019B-4C48-A0F2-E67046510BB4}" type="presParOf" srcId="{398F0116-6D30-49D5-9843-7D5A6801C9C4}" destId="{767988D3-8F1B-4496-857B-68DAF29B4B8F}" srcOrd="0" destOrd="0" presId="urn:microsoft.com/office/officeart/2009/3/layout/StepUpProcess"/>
    <dgm:cxn modelId="{E4865DCD-A215-4E44-BD0F-3ABA10307CBE}" type="presParOf" srcId="{398F0116-6D30-49D5-9843-7D5A6801C9C4}" destId="{FBC68DC5-B63F-4D2F-ACF2-1AB0A604E746}" srcOrd="1" destOrd="0" presId="urn:microsoft.com/office/officeart/2009/3/layout/StepUpProcess"/>
    <dgm:cxn modelId="{014ADC77-64F5-4786-BEB6-3FAA087512FF}" type="presParOf" srcId="{398F0116-6D30-49D5-9843-7D5A6801C9C4}" destId="{AF7009D3-85B5-4CE8-AA41-DE78D0123E04}" srcOrd="2" destOrd="0" presId="urn:microsoft.com/office/officeart/2009/3/layout/StepUpProcess"/>
    <dgm:cxn modelId="{771F0E0F-AA1D-4583-875B-F8827C033E7F}" type="presParOf" srcId="{6512D370-DCF5-454C-9750-F7F46B64E0B9}" destId="{91B6384A-DB9C-4849-A29D-489CE4763DCA}" srcOrd="5" destOrd="0" presId="urn:microsoft.com/office/officeart/2009/3/layout/StepUpProcess"/>
    <dgm:cxn modelId="{39A7EBAD-1203-4080-ABC4-DB39F25C03D3}" type="presParOf" srcId="{91B6384A-DB9C-4849-A29D-489CE4763DCA}" destId="{22BB5D6F-0662-4733-8BD2-A1D4DD2FD835}" srcOrd="0" destOrd="0" presId="urn:microsoft.com/office/officeart/2009/3/layout/StepUpProcess"/>
    <dgm:cxn modelId="{6B06DBC3-2C5C-45FD-8D3C-F24DE223528C}" type="presParOf" srcId="{6512D370-DCF5-454C-9750-F7F46B64E0B9}" destId="{432F62A8-1004-4A72-AC32-14A6F059BEDA}" srcOrd="6" destOrd="0" presId="urn:microsoft.com/office/officeart/2009/3/layout/StepUpProcess"/>
    <dgm:cxn modelId="{873BD16B-917C-4BF5-A3A1-271E3F24FF34}" type="presParOf" srcId="{432F62A8-1004-4A72-AC32-14A6F059BEDA}" destId="{4FB9C5A0-8C47-4645-AA74-BD12F6363AE9}" srcOrd="0" destOrd="0" presId="urn:microsoft.com/office/officeart/2009/3/layout/StepUpProcess"/>
    <dgm:cxn modelId="{FE372A0B-7277-4E35-A6A7-F117D8FA7B0E}" type="presParOf" srcId="{432F62A8-1004-4A72-AC32-14A6F059BEDA}" destId="{4C3A58DC-9B0A-47BD-A265-0349B4DFC1CB}" srcOrd="1" destOrd="0" presId="urn:microsoft.com/office/officeart/2009/3/layout/StepUpProcess"/>
    <dgm:cxn modelId="{233C27B0-5F9C-44F8-9CFF-F7B5FB375E6B}" type="presParOf" srcId="{432F62A8-1004-4A72-AC32-14A6F059BEDA}" destId="{0532B89F-FA0C-4E95-AB23-5570B44C88B8}" srcOrd="2" destOrd="0" presId="urn:microsoft.com/office/officeart/2009/3/layout/StepUpProcess"/>
    <dgm:cxn modelId="{02EB4864-8CEC-4A92-AC7F-7F4504CAD88A}" type="presParOf" srcId="{6512D370-DCF5-454C-9750-F7F46B64E0B9}" destId="{E4CD589D-BD96-4683-86FC-DBEBB152B9D4}" srcOrd="7" destOrd="0" presId="urn:microsoft.com/office/officeart/2009/3/layout/StepUpProcess"/>
    <dgm:cxn modelId="{6D55B802-D977-4E44-AE3E-87DEA67B9C2A}" type="presParOf" srcId="{E4CD589D-BD96-4683-86FC-DBEBB152B9D4}" destId="{A94BF211-B672-4E99-9892-9D5542889AC4}" srcOrd="0" destOrd="0" presId="urn:microsoft.com/office/officeart/2009/3/layout/StepUpProcess"/>
    <dgm:cxn modelId="{C12C060E-A12E-405E-AAC1-603859D39CCE}" type="presParOf" srcId="{6512D370-DCF5-454C-9750-F7F46B64E0B9}" destId="{4F366B95-844A-4318-8370-37779F8465C8}" srcOrd="8" destOrd="0" presId="urn:microsoft.com/office/officeart/2009/3/layout/StepUpProcess"/>
    <dgm:cxn modelId="{57BBFF0B-1C51-4681-94D9-19EDC8F335E2}" type="presParOf" srcId="{4F366B95-844A-4318-8370-37779F8465C8}" destId="{0292E008-C794-426E-B02F-AB39A84731AF}" srcOrd="0" destOrd="0" presId="urn:microsoft.com/office/officeart/2009/3/layout/StepUpProcess"/>
    <dgm:cxn modelId="{0902533E-E8F7-4C49-97FD-65DBF03CCAFA}" type="presParOf" srcId="{4F366B95-844A-4318-8370-37779F8465C8}" destId="{799B406A-7A03-46E0-9D58-6B6FF3BD80AE}" srcOrd="1" destOrd="0" presId="urn:microsoft.com/office/officeart/2009/3/layout/StepUpProcess"/>
    <dgm:cxn modelId="{3B17C5F7-1C3D-4E1C-B3DB-03106F540B4A}" type="presParOf" srcId="{4F366B95-844A-4318-8370-37779F8465C8}" destId="{4A6A6108-0997-4D0B-835A-D1D5D5041295}" srcOrd="2" destOrd="0" presId="urn:microsoft.com/office/officeart/2009/3/layout/StepUpProcess"/>
    <dgm:cxn modelId="{66980F3B-1C36-42EA-9CA7-9CA705DA7E89}" type="presParOf" srcId="{6512D370-DCF5-454C-9750-F7F46B64E0B9}" destId="{1FD6D486-E9BF-405B-8C8F-312E4CD6CC64}" srcOrd="9" destOrd="0" presId="urn:microsoft.com/office/officeart/2009/3/layout/StepUpProcess"/>
    <dgm:cxn modelId="{BB054C59-1DE9-4456-873D-6562A7A28A28}" type="presParOf" srcId="{1FD6D486-E9BF-405B-8C8F-312E4CD6CC64}" destId="{ACCCAE61-8E3B-46BE-8420-BEBAB4EA64AD}" srcOrd="0" destOrd="0" presId="urn:microsoft.com/office/officeart/2009/3/layout/StepUpProcess"/>
    <dgm:cxn modelId="{EFAAE000-34C5-4242-85CA-DA0AD1569039}" type="presParOf" srcId="{6512D370-DCF5-454C-9750-F7F46B64E0B9}" destId="{7EFF8174-FBED-4EA2-B6BC-0B27C8270724}" srcOrd="10" destOrd="0" presId="urn:microsoft.com/office/officeart/2009/3/layout/StepUpProcess"/>
    <dgm:cxn modelId="{0D8D24E5-5C37-414A-BF71-7788D04D9354}" type="presParOf" srcId="{7EFF8174-FBED-4EA2-B6BC-0B27C8270724}" destId="{50BD5F36-BEE4-4E9D-A087-BA43BFAC6E1B}" srcOrd="0" destOrd="0" presId="urn:microsoft.com/office/officeart/2009/3/layout/StepUpProcess"/>
    <dgm:cxn modelId="{DEC0F957-3328-4391-A71E-43957E363607}" type="presParOf" srcId="{7EFF8174-FBED-4EA2-B6BC-0B27C8270724}" destId="{8D39BA0E-F0C8-4923-84A0-9D9D0FC9379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6CCE45-1ADC-4F80-9FE3-5C6EA1C2C606}" type="doc">
      <dgm:prSet loTypeId="urn:microsoft.com/office/officeart/2009/3/layout/StepUpProcess" loCatId="process" qsTypeId="urn:microsoft.com/office/officeart/2005/8/quickstyle/simple3" qsCatId="simple" csTypeId="urn:microsoft.com/office/officeart/2005/8/colors/accent2_2" csCatId="accent2" phldr="1"/>
      <dgm:spPr/>
      <dgm:t>
        <a:bodyPr/>
        <a:lstStyle/>
        <a:p>
          <a:endParaRPr lang="en-US"/>
        </a:p>
      </dgm:t>
    </dgm:pt>
    <dgm:pt modelId="{6A4DB79B-74C8-494A-9A38-A9C2C2A9A724}">
      <dgm:prSet custT="1"/>
      <dgm:spPr/>
      <dgm:t>
        <a:bodyPr/>
        <a:lstStyle/>
        <a:p>
          <a:r>
            <a:rPr lang="en-US" sz="1050">
              <a:latin typeface="+mj-lt"/>
              <a:cs typeface="Calibri" panose="020F0502020204030204" pitchFamily="34" charset="0"/>
            </a:rPr>
            <a:t>Data Gathering</a:t>
          </a:r>
        </a:p>
      </dgm:t>
    </dgm:pt>
    <dgm:pt modelId="{DAF40DAE-BAC9-40B4-ACF6-F7ADEA847A1A}" type="parTrans" cxnId="{EB855265-AAFF-4E30-859E-7DC220F45D8A}">
      <dgm:prSet/>
      <dgm:spPr/>
      <dgm:t>
        <a:bodyPr/>
        <a:lstStyle/>
        <a:p>
          <a:endParaRPr lang="en-US">
            <a:latin typeface="+mj-lt"/>
          </a:endParaRPr>
        </a:p>
      </dgm:t>
    </dgm:pt>
    <dgm:pt modelId="{3B25671D-F6DA-42A2-9A76-99D02EEFF29E}" type="sibTrans" cxnId="{EB855265-AAFF-4E30-859E-7DC220F45D8A}">
      <dgm:prSet/>
      <dgm:spPr/>
      <dgm:t>
        <a:bodyPr/>
        <a:lstStyle/>
        <a:p>
          <a:endParaRPr lang="en-US">
            <a:latin typeface="+mj-lt"/>
          </a:endParaRPr>
        </a:p>
      </dgm:t>
    </dgm:pt>
    <dgm:pt modelId="{BDD384A5-EFC3-4B50-852C-3B5C090F7DE4}">
      <dgm:prSet custT="1"/>
      <dgm:spPr/>
      <dgm:t>
        <a:bodyPr/>
        <a:lstStyle/>
        <a:p>
          <a:r>
            <a:rPr lang="en-US" sz="1050">
              <a:latin typeface="+mj-lt"/>
              <a:cs typeface="Calibri" panose="020F0502020204030204" pitchFamily="34" charset="0"/>
            </a:rPr>
            <a:t>Reconciliation</a:t>
          </a:r>
        </a:p>
      </dgm:t>
    </dgm:pt>
    <dgm:pt modelId="{7B8B040F-76CF-4A58-878E-64A8034BA1EF}" type="parTrans" cxnId="{92BB6D45-610C-498C-BD37-5B879A457910}">
      <dgm:prSet/>
      <dgm:spPr/>
      <dgm:t>
        <a:bodyPr/>
        <a:lstStyle/>
        <a:p>
          <a:endParaRPr lang="en-US">
            <a:latin typeface="+mj-lt"/>
          </a:endParaRPr>
        </a:p>
      </dgm:t>
    </dgm:pt>
    <dgm:pt modelId="{43BCBAE3-30ED-4111-9930-CAA5D3A91C9D}" type="sibTrans" cxnId="{92BB6D45-610C-498C-BD37-5B879A457910}">
      <dgm:prSet/>
      <dgm:spPr/>
      <dgm:t>
        <a:bodyPr/>
        <a:lstStyle/>
        <a:p>
          <a:endParaRPr lang="en-US">
            <a:latin typeface="+mj-lt"/>
          </a:endParaRPr>
        </a:p>
      </dgm:t>
    </dgm:pt>
    <dgm:pt modelId="{215C8997-4C8B-4A89-BBD5-6F0BA7E92042}">
      <dgm:prSet custT="1"/>
      <dgm:spPr/>
      <dgm:t>
        <a:bodyPr/>
        <a:lstStyle/>
        <a:p>
          <a:r>
            <a:rPr lang="en-US" sz="1050">
              <a:latin typeface="+mj-lt"/>
              <a:cs typeface="Calibri" panose="020F0502020204030204" pitchFamily="34" charset="0"/>
            </a:rPr>
            <a:t>Direct Cost Bases Review</a:t>
          </a:r>
        </a:p>
      </dgm:t>
    </dgm:pt>
    <dgm:pt modelId="{DE935809-CB71-4C92-BBD8-9955B0562C88}" type="parTrans" cxnId="{6E5A2469-3473-448E-8C04-4C149C341794}">
      <dgm:prSet/>
      <dgm:spPr/>
      <dgm:t>
        <a:bodyPr/>
        <a:lstStyle/>
        <a:p>
          <a:endParaRPr lang="en-US">
            <a:latin typeface="+mj-lt"/>
          </a:endParaRPr>
        </a:p>
      </dgm:t>
    </dgm:pt>
    <dgm:pt modelId="{B864F000-B3CF-4ECF-84DC-1B4797687443}" type="sibTrans" cxnId="{6E5A2469-3473-448E-8C04-4C149C341794}">
      <dgm:prSet/>
      <dgm:spPr/>
      <dgm:t>
        <a:bodyPr/>
        <a:lstStyle/>
        <a:p>
          <a:endParaRPr lang="en-US">
            <a:latin typeface="+mj-lt"/>
          </a:endParaRPr>
        </a:p>
      </dgm:t>
    </dgm:pt>
    <dgm:pt modelId="{446CCEBB-7A15-4E84-9433-6B7B2FF76F6D}">
      <dgm:prSet custT="1"/>
      <dgm:spPr/>
      <dgm:t>
        <a:bodyPr/>
        <a:lstStyle/>
        <a:p>
          <a:r>
            <a:rPr lang="en-US" sz="1050" b="0" dirty="0">
              <a:latin typeface="+mj-lt"/>
              <a:cs typeface="Calibri" panose="020F0502020204030204" pitchFamily="34" charset="0"/>
            </a:rPr>
            <a:t>Development of Indirect Pools</a:t>
          </a:r>
        </a:p>
      </dgm:t>
    </dgm:pt>
    <dgm:pt modelId="{95D0957C-C793-4162-A4A1-17DD9C21F08E}" type="parTrans" cxnId="{EAF97B3A-2D76-434E-8625-ED9C49F34CC2}">
      <dgm:prSet/>
      <dgm:spPr/>
      <dgm:t>
        <a:bodyPr/>
        <a:lstStyle/>
        <a:p>
          <a:endParaRPr lang="en-US">
            <a:latin typeface="+mj-lt"/>
          </a:endParaRPr>
        </a:p>
      </dgm:t>
    </dgm:pt>
    <dgm:pt modelId="{1C0A2DCA-001A-4FE5-BF35-4A6D8F74694D}" type="sibTrans" cxnId="{EAF97B3A-2D76-434E-8625-ED9C49F34CC2}">
      <dgm:prSet/>
      <dgm:spPr/>
      <dgm:t>
        <a:bodyPr/>
        <a:lstStyle/>
        <a:p>
          <a:endParaRPr lang="en-US">
            <a:latin typeface="+mj-lt"/>
          </a:endParaRPr>
        </a:p>
      </dgm:t>
    </dgm:pt>
    <dgm:pt modelId="{C4673F39-6156-4886-B20C-0154E54032B2}">
      <dgm:prSet custT="1"/>
      <dgm:spPr/>
      <dgm:t>
        <a:bodyPr/>
        <a:lstStyle/>
        <a:p>
          <a:r>
            <a:rPr lang="en-US" sz="1050" b="0" dirty="0">
              <a:latin typeface="+mj-lt"/>
              <a:cs typeface="Calibri" panose="020F0502020204030204" pitchFamily="34" charset="0"/>
            </a:rPr>
            <a:t>Proposal Submission</a:t>
          </a:r>
        </a:p>
      </dgm:t>
    </dgm:pt>
    <dgm:pt modelId="{6A9C775C-85B8-48E2-A38E-6AC56407A8FB}" type="parTrans" cxnId="{926820E8-C22C-403E-8CED-CCDF7F2542A8}">
      <dgm:prSet/>
      <dgm:spPr/>
      <dgm:t>
        <a:bodyPr/>
        <a:lstStyle/>
        <a:p>
          <a:endParaRPr lang="en-US">
            <a:latin typeface="+mj-lt"/>
          </a:endParaRPr>
        </a:p>
      </dgm:t>
    </dgm:pt>
    <dgm:pt modelId="{04728487-DEE6-4554-B664-D4C17F8CF8F3}" type="sibTrans" cxnId="{926820E8-C22C-403E-8CED-CCDF7F2542A8}">
      <dgm:prSet/>
      <dgm:spPr/>
      <dgm:t>
        <a:bodyPr/>
        <a:lstStyle/>
        <a:p>
          <a:endParaRPr lang="en-US">
            <a:latin typeface="+mj-lt"/>
          </a:endParaRPr>
        </a:p>
      </dgm:t>
    </dgm:pt>
    <dgm:pt modelId="{6512D370-DCF5-454C-9750-F7F46B64E0B9}" type="pres">
      <dgm:prSet presAssocID="{3B6CCE45-1ADC-4F80-9FE3-5C6EA1C2C606}" presName="rootnode" presStyleCnt="0">
        <dgm:presLayoutVars>
          <dgm:chMax/>
          <dgm:chPref/>
          <dgm:dir/>
          <dgm:animLvl val="lvl"/>
        </dgm:presLayoutVars>
      </dgm:prSet>
      <dgm:spPr/>
    </dgm:pt>
    <dgm:pt modelId="{0E807E94-7D0C-479A-B1A7-66E386306956}" type="pres">
      <dgm:prSet presAssocID="{6A4DB79B-74C8-494A-9A38-A9C2C2A9A724}" presName="composite" presStyleCnt="0"/>
      <dgm:spPr/>
    </dgm:pt>
    <dgm:pt modelId="{D915B861-237C-46C6-BBE1-412E6078665F}" type="pres">
      <dgm:prSet presAssocID="{6A4DB79B-74C8-494A-9A38-A9C2C2A9A724}" presName="LShape" presStyleLbl="alignNode1" presStyleIdx="0" presStyleCnt="9"/>
      <dgm:spPr/>
    </dgm:pt>
    <dgm:pt modelId="{A4A6CC1E-D665-482F-A638-6C804DEE7354}" type="pres">
      <dgm:prSet presAssocID="{6A4DB79B-74C8-494A-9A38-A9C2C2A9A724}" presName="ParentText" presStyleLbl="revTx" presStyleIdx="0" presStyleCnt="5">
        <dgm:presLayoutVars>
          <dgm:chMax val="0"/>
          <dgm:chPref val="0"/>
          <dgm:bulletEnabled val="1"/>
        </dgm:presLayoutVars>
      </dgm:prSet>
      <dgm:spPr/>
    </dgm:pt>
    <dgm:pt modelId="{48AEAB8D-6A3B-42F0-8313-6C12EC8F66F3}" type="pres">
      <dgm:prSet presAssocID="{6A4DB79B-74C8-494A-9A38-A9C2C2A9A724}" presName="Triangle" presStyleLbl="alignNode1" presStyleIdx="1" presStyleCnt="9"/>
      <dgm:spPr/>
    </dgm:pt>
    <dgm:pt modelId="{B7F9AEFD-E0AB-4AD0-8D34-B22C6FD2F5E5}" type="pres">
      <dgm:prSet presAssocID="{3B25671D-F6DA-42A2-9A76-99D02EEFF29E}" presName="sibTrans" presStyleCnt="0"/>
      <dgm:spPr/>
    </dgm:pt>
    <dgm:pt modelId="{90233F42-F08F-40E5-871E-311A5EFE21DD}" type="pres">
      <dgm:prSet presAssocID="{3B25671D-F6DA-42A2-9A76-99D02EEFF29E}" presName="space" presStyleCnt="0"/>
      <dgm:spPr/>
    </dgm:pt>
    <dgm:pt modelId="{00AD9DB7-209B-4C1D-976B-BDC03FEA9C41}" type="pres">
      <dgm:prSet presAssocID="{BDD384A5-EFC3-4B50-852C-3B5C090F7DE4}" presName="composite" presStyleCnt="0"/>
      <dgm:spPr/>
    </dgm:pt>
    <dgm:pt modelId="{8AE32D66-5AB1-44BA-9226-A9CF20CD9FA1}" type="pres">
      <dgm:prSet presAssocID="{BDD384A5-EFC3-4B50-852C-3B5C090F7DE4}" presName="LShape" presStyleLbl="alignNode1" presStyleIdx="2" presStyleCnt="9"/>
      <dgm:spPr/>
    </dgm:pt>
    <dgm:pt modelId="{6D3B3614-1CAD-4F25-9E7C-98B62C1836B5}" type="pres">
      <dgm:prSet presAssocID="{BDD384A5-EFC3-4B50-852C-3B5C090F7DE4}" presName="ParentText" presStyleLbl="revTx" presStyleIdx="1" presStyleCnt="5">
        <dgm:presLayoutVars>
          <dgm:chMax val="0"/>
          <dgm:chPref val="0"/>
          <dgm:bulletEnabled val="1"/>
        </dgm:presLayoutVars>
      </dgm:prSet>
      <dgm:spPr/>
    </dgm:pt>
    <dgm:pt modelId="{33502BAB-2FD1-45C5-BCA3-8444F2C42AFE}" type="pres">
      <dgm:prSet presAssocID="{BDD384A5-EFC3-4B50-852C-3B5C090F7DE4}" presName="Triangle" presStyleLbl="alignNode1" presStyleIdx="3" presStyleCnt="9"/>
      <dgm:spPr/>
    </dgm:pt>
    <dgm:pt modelId="{74EF5909-AEBB-4C3F-8DFC-DACE88E7408F}" type="pres">
      <dgm:prSet presAssocID="{43BCBAE3-30ED-4111-9930-CAA5D3A91C9D}" presName="sibTrans" presStyleCnt="0"/>
      <dgm:spPr/>
    </dgm:pt>
    <dgm:pt modelId="{B06F6E94-63E8-4A1B-AA6F-1F8336F3F2D0}" type="pres">
      <dgm:prSet presAssocID="{43BCBAE3-30ED-4111-9930-CAA5D3A91C9D}" presName="space" presStyleCnt="0"/>
      <dgm:spPr/>
    </dgm:pt>
    <dgm:pt modelId="{398F0116-6D30-49D5-9843-7D5A6801C9C4}" type="pres">
      <dgm:prSet presAssocID="{215C8997-4C8B-4A89-BBD5-6F0BA7E92042}" presName="composite" presStyleCnt="0"/>
      <dgm:spPr/>
    </dgm:pt>
    <dgm:pt modelId="{767988D3-8F1B-4496-857B-68DAF29B4B8F}" type="pres">
      <dgm:prSet presAssocID="{215C8997-4C8B-4A89-BBD5-6F0BA7E92042}" presName="LShape" presStyleLbl="alignNode1" presStyleIdx="4" presStyleCnt="9"/>
      <dgm:spPr/>
    </dgm:pt>
    <dgm:pt modelId="{FBC68DC5-B63F-4D2F-ACF2-1AB0A604E746}" type="pres">
      <dgm:prSet presAssocID="{215C8997-4C8B-4A89-BBD5-6F0BA7E92042}" presName="ParentText" presStyleLbl="revTx" presStyleIdx="2" presStyleCnt="5">
        <dgm:presLayoutVars>
          <dgm:chMax val="0"/>
          <dgm:chPref val="0"/>
          <dgm:bulletEnabled val="1"/>
        </dgm:presLayoutVars>
      </dgm:prSet>
      <dgm:spPr/>
    </dgm:pt>
    <dgm:pt modelId="{AF7009D3-85B5-4CE8-AA41-DE78D0123E04}" type="pres">
      <dgm:prSet presAssocID="{215C8997-4C8B-4A89-BBD5-6F0BA7E92042}" presName="Triangle" presStyleLbl="alignNode1" presStyleIdx="5" presStyleCnt="9"/>
      <dgm:spPr/>
    </dgm:pt>
    <dgm:pt modelId="{91B6384A-DB9C-4849-A29D-489CE4763DCA}" type="pres">
      <dgm:prSet presAssocID="{B864F000-B3CF-4ECF-84DC-1B4797687443}" presName="sibTrans" presStyleCnt="0"/>
      <dgm:spPr/>
    </dgm:pt>
    <dgm:pt modelId="{22BB5D6F-0662-4733-8BD2-A1D4DD2FD835}" type="pres">
      <dgm:prSet presAssocID="{B864F000-B3CF-4ECF-84DC-1B4797687443}" presName="space" presStyleCnt="0"/>
      <dgm:spPr/>
    </dgm:pt>
    <dgm:pt modelId="{432F62A8-1004-4A72-AC32-14A6F059BEDA}" type="pres">
      <dgm:prSet presAssocID="{446CCEBB-7A15-4E84-9433-6B7B2FF76F6D}" presName="composite" presStyleCnt="0"/>
      <dgm:spPr/>
    </dgm:pt>
    <dgm:pt modelId="{4FB9C5A0-8C47-4645-AA74-BD12F6363AE9}" type="pres">
      <dgm:prSet presAssocID="{446CCEBB-7A15-4E84-9433-6B7B2FF76F6D}" presName="LShape" presStyleLbl="alignNode1" presStyleIdx="6" presStyleCnt="9"/>
      <dgm:spPr/>
    </dgm:pt>
    <dgm:pt modelId="{4C3A58DC-9B0A-47BD-A265-0349B4DFC1CB}" type="pres">
      <dgm:prSet presAssocID="{446CCEBB-7A15-4E84-9433-6B7B2FF76F6D}" presName="ParentText" presStyleLbl="revTx" presStyleIdx="3" presStyleCnt="5">
        <dgm:presLayoutVars>
          <dgm:chMax val="0"/>
          <dgm:chPref val="0"/>
          <dgm:bulletEnabled val="1"/>
        </dgm:presLayoutVars>
      </dgm:prSet>
      <dgm:spPr/>
    </dgm:pt>
    <dgm:pt modelId="{0532B89F-FA0C-4E95-AB23-5570B44C88B8}" type="pres">
      <dgm:prSet presAssocID="{446CCEBB-7A15-4E84-9433-6B7B2FF76F6D}" presName="Triangle" presStyleLbl="alignNode1" presStyleIdx="7" presStyleCnt="9"/>
      <dgm:spPr/>
    </dgm:pt>
    <dgm:pt modelId="{E4CD589D-BD96-4683-86FC-DBEBB152B9D4}" type="pres">
      <dgm:prSet presAssocID="{1C0A2DCA-001A-4FE5-BF35-4A6D8F74694D}" presName="sibTrans" presStyleCnt="0"/>
      <dgm:spPr/>
    </dgm:pt>
    <dgm:pt modelId="{A94BF211-B672-4E99-9892-9D5542889AC4}" type="pres">
      <dgm:prSet presAssocID="{1C0A2DCA-001A-4FE5-BF35-4A6D8F74694D}" presName="space" presStyleCnt="0"/>
      <dgm:spPr/>
    </dgm:pt>
    <dgm:pt modelId="{4F366B95-844A-4318-8370-37779F8465C8}" type="pres">
      <dgm:prSet presAssocID="{C4673F39-6156-4886-B20C-0154E54032B2}" presName="composite" presStyleCnt="0"/>
      <dgm:spPr/>
    </dgm:pt>
    <dgm:pt modelId="{0292E008-C794-426E-B02F-AB39A84731AF}" type="pres">
      <dgm:prSet presAssocID="{C4673F39-6156-4886-B20C-0154E54032B2}" presName="LShape" presStyleLbl="alignNode1" presStyleIdx="8" presStyleCnt="9"/>
      <dgm:spPr/>
    </dgm:pt>
    <dgm:pt modelId="{799B406A-7A03-46E0-9D58-6B6FF3BD80AE}" type="pres">
      <dgm:prSet presAssocID="{C4673F39-6156-4886-B20C-0154E54032B2}" presName="ParentText" presStyleLbl="revTx" presStyleIdx="4" presStyleCnt="5">
        <dgm:presLayoutVars>
          <dgm:chMax val="0"/>
          <dgm:chPref val="0"/>
          <dgm:bulletEnabled val="1"/>
        </dgm:presLayoutVars>
      </dgm:prSet>
      <dgm:spPr/>
    </dgm:pt>
  </dgm:ptLst>
  <dgm:cxnLst>
    <dgm:cxn modelId="{EF8CF607-69C0-4828-BE70-E6214C7313DA}" type="presOf" srcId="{446CCEBB-7A15-4E84-9433-6B7B2FF76F6D}" destId="{4C3A58DC-9B0A-47BD-A265-0349B4DFC1CB}" srcOrd="0" destOrd="0" presId="urn:microsoft.com/office/officeart/2009/3/layout/StepUpProcess"/>
    <dgm:cxn modelId="{3532E317-D892-4A3A-810F-F78990F32D29}" type="presOf" srcId="{215C8997-4C8B-4A89-BBD5-6F0BA7E92042}" destId="{FBC68DC5-B63F-4D2F-ACF2-1AB0A604E746}" srcOrd="0" destOrd="0" presId="urn:microsoft.com/office/officeart/2009/3/layout/StepUpProcess"/>
    <dgm:cxn modelId="{EAF97B3A-2D76-434E-8625-ED9C49F34CC2}" srcId="{3B6CCE45-1ADC-4F80-9FE3-5C6EA1C2C606}" destId="{446CCEBB-7A15-4E84-9433-6B7B2FF76F6D}" srcOrd="3" destOrd="0" parTransId="{95D0957C-C793-4162-A4A1-17DD9C21F08E}" sibTransId="{1C0A2DCA-001A-4FE5-BF35-4A6D8F74694D}"/>
    <dgm:cxn modelId="{92BB6D45-610C-498C-BD37-5B879A457910}" srcId="{3B6CCE45-1ADC-4F80-9FE3-5C6EA1C2C606}" destId="{BDD384A5-EFC3-4B50-852C-3B5C090F7DE4}" srcOrd="1" destOrd="0" parTransId="{7B8B040F-76CF-4A58-878E-64A8034BA1EF}" sibTransId="{43BCBAE3-30ED-4111-9930-CAA5D3A91C9D}"/>
    <dgm:cxn modelId="{EB855265-AAFF-4E30-859E-7DC220F45D8A}" srcId="{3B6CCE45-1ADC-4F80-9FE3-5C6EA1C2C606}" destId="{6A4DB79B-74C8-494A-9A38-A9C2C2A9A724}" srcOrd="0" destOrd="0" parTransId="{DAF40DAE-BAC9-40B4-ACF6-F7ADEA847A1A}" sibTransId="{3B25671D-F6DA-42A2-9A76-99D02EEFF29E}"/>
    <dgm:cxn modelId="{6E5A2469-3473-448E-8C04-4C149C341794}" srcId="{3B6CCE45-1ADC-4F80-9FE3-5C6EA1C2C606}" destId="{215C8997-4C8B-4A89-BBD5-6F0BA7E92042}" srcOrd="2" destOrd="0" parTransId="{DE935809-CB71-4C92-BBD8-9955B0562C88}" sibTransId="{B864F000-B3CF-4ECF-84DC-1B4797687443}"/>
    <dgm:cxn modelId="{7BAF5CAC-D2F6-48A8-9BAA-DC77215CA83A}" type="presOf" srcId="{BDD384A5-EFC3-4B50-852C-3B5C090F7DE4}" destId="{6D3B3614-1CAD-4F25-9E7C-98B62C1836B5}" srcOrd="0" destOrd="0" presId="urn:microsoft.com/office/officeart/2009/3/layout/StepUpProcess"/>
    <dgm:cxn modelId="{87C961D4-D187-435D-8638-380046C86AAC}" type="presOf" srcId="{C4673F39-6156-4886-B20C-0154E54032B2}" destId="{799B406A-7A03-46E0-9D58-6B6FF3BD80AE}" srcOrd="0" destOrd="0" presId="urn:microsoft.com/office/officeart/2009/3/layout/StepUpProcess"/>
    <dgm:cxn modelId="{C4C4EDD4-BF85-49D8-9414-00C1E922EF94}" type="presOf" srcId="{3B6CCE45-1ADC-4F80-9FE3-5C6EA1C2C606}" destId="{6512D370-DCF5-454C-9750-F7F46B64E0B9}" srcOrd="0" destOrd="0" presId="urn:microsoft.com/office/officeart/2009/3/layout/StepUpProcess"/>
    <dgm:cxn modelId="{A04F9DDD-C1C3-43DE-A9CD-1ABBEBE1B562}" type="presOf" srcId="{6A4DB79B-74C8-494A-9A38-A9C2C2A9A724}" destId="{A4A6CC1E-D665-482F-A638-6C804DEE7354}" srcOrd="0" destOrd="0" presId="urn:microsoft.com/office/officeart/2009/3/layout/StepUpProcess"/>
    <dgm:cxn modelId="{926820E8-C22C-403E-8CED-CCDF7F2542A8}" srcId="{3B6CCE45-1ADC-4F80-9FE3-5C6EA1C2C606}" destId="{C4673F39-6156-4886-B20C-0154E54032B2}" srcOrd="4" destOrd="0" parTransId="{6A9C775C-85B8-48E2-A38E-6AC56407A8FB}" sibTransId="{04728487-DEE6-4554-B664-D4C17F8CF8F3}"/>
    <dgm:cxn modelId="{2D3EC45A-7E34-4E74-AD42-6DF6ACBF5D52}" type="presParOf" srcId="{6512D370-DCF5-454C-9750-F7F46B64E0B9}" destId="{0E807E94-7D0C-479A-B1A7-66E386306956}" srcOrd="0" destOrd="0" presId="urn:microsoft.com/office/officeart/2009/3/layout/StepUpProcess"/>
    <dgm:cxn modelId="{0A3CEF76-D52D-43AA-AB26-F6497AE86EE1}" type="presParOf" srcId="{0E807E94-7D0C-479A-B1A7-66E386306956}" destId="{D915B861-237C-46C6-BBE1-412E6078665F}" srcOrd="0" destOrd="0" presId="urn:microsoft.com/office/officeart/2009/3/layout/StepUpProcess"/>
    <dgm:cxn modelId="{937FD175-CC6C-4FD0-981F-B5C7544F5509}" type="presParOf" srcId="{0E807E94-7D0C-479A-B1A7-66E386306956}" destId="{A4A6CC1E-D665-482F-A638-6C804DEE7354}" srcOrd="1" destOrd="0" presId="urn:microsoft.com/office/officeart/2009/3/layout/StepUpProcess"/>
    <dgm:cxn modelId="{A0A20423-5079-439D-8ADE-EC0C0B0EBAA1}" type="presParOf" srcId="{0E807E94-7D0C-479A-B1A7-66E386306956}" destId="{48AEAB8D-6A3B-42F0-8313-6C12EC8F66F3}" srcOrd="2" destOrd="0" presId="urn:microsoft.com/office/officeart/2009/3/layout/StepUpProcess"/>
    <dgm:cxn modelId="{F6F4F132-420D-4EFE-A385-7570A006C9B5}" type="presParOf" srcId="{6512D370-DCF5-454C-9750-F7F46B64E0B9}" destId="{B7F9AEFD-E0AB-4AD0-8D34-B22C6FD2F5E5}" srcOrd="1" destOrd="0" presId="urn:microsoft.com/office/officeart/2009/3/layout/StepUpProcess"/>
    <dgm:cxn modelId="{B6F1841E-EF15-45A4-9741-2261423A89FF}" type="presParOf" srcId="{B7F9AEFD-E0AB-4AD0-8D34-B22C6FD2F5E5}" destId="{90233F42-F08F-40E5-871E-311A5EFE21DD}" srcOrd="0" destOrd="0" presId="urn:microsoft.com/office/officeart/2009/3/layout/StepUpProcess"/>
    <dgm:cxn modelId="{645242A4-8061-4D69-961B-8B6733F81F5C}" type="presParOf" srcId="{6512D370-DCF5-454C-9750-F7F46B64E0B9}" destId="{00AD9DB7-209B-4C1D-976B-BDC03FEA9C41}" srcOrd="2" destOrd="0" presId="urn:microsoft.com/office/officeart/2009/3/layout/StepUpProcess"/>
    <dgm:cxn modelId="{EEAD5103-EC5F-4A90-8C79-8414EFBC4822}" type="presParOf" srcId="{00AD9DB7-209B-4C1D-976B-BDC03FEA9C41}" destId="{8AE32D66-5AB1-44BA-9226-A9CF20CD9FA1}" srcOrd="0" destOrd="0" presId="urn:microsoft.com/office/officeart/2009/3/layout/StepUpProcess"/>
    <dgm:cxn modelId="{435A496B-C58A-4085-85A8-CA0AEAB38288}" type="presParOf" srcId="{00AD9DB7-209B-4C1D-976B-BDC03FEA9C41}" destId="{6D3B3614-1CAD-4F25-9E7C-98B62C1836B5}" srcOrd="1" destOrd="0" presId="urn:microsoft.com/office/officeart/2009/3/layout/StepUpProcess"/>
    <dgm:cxn modelId="{61E06143-E9BA-4A8B-B653-12F92DD68149}" type="presParOf" srcId="{00AD9DB7-209B-4C1D-976B-BDC03FEA9C41}" destId="{33502BAB-2FD1-45C5-BCA3-8444F2C42AFE}" srcOrd="2" destOrd="0" presId="urn:microsoft.com/office/officeart/2009/3/layout/StepUpProcess"/>
    <dgm:cxn modelId="{FE194257-54B3-4E18-8D2F-02C474BB87EE}" type="presParOf" srcId="{6512D370-DCF5-454C-9750-F7F46B64E0B9}" destId="{74EF5909-AEBB-4C3F-8DFC-DACE88E7408F}" srcOrd="3" destOrd="0" presId="urn:microsoft.com/office/officeart/2009/3/layout/StepUpProcess"/>
    <dgm:cxn modelId="{CA585B8A-6995-4472-BABA-8CA7D37ACDD8}" type="presParOf" srcId="{74EF5909-AEBB-4C3F-8DFC-DACE88E7408F}" destId="{B06F6E94-63E8-4A1B-AA6F-1F8336F3F2D0}" srcOrd="0" destOrd="0" presId="urn:microsoft.com/office/officeart/2009/3/layout/StepUpProcess"/>
    <dgm:cxn modelId="{D1026644-9968-4CB4-94FC-14199ADDA542}" type="presParOf" srcId="{6512D370-DCF5-454C-9750-F7F46B64E0B9}" destId="{398F0116-6D30-49D5-9843-7D5A6801C9C4}" srcOrd="4" destOrd="0" presId="urn:microsoft.com/office/officeart/2009/3/layout/StepUpProcess"/>
    <dgm:cxn modelId="{2E37CF98-019B-4C48-A0F2-E67046510BB4}" type="presParOf" srcId="{398F0116-6D30-49D5-9843-7D5A6801C9C4}" destId="{767988D3-8F1B-4496-857B-68DAF29B4B8F}" srcOrd="0" destOrd="0" presId="urn:microsoft.com/office/officeart/2009/3/layout/StepUpProcess"/>
    <dgm:cxn modelId="{E4865DCD-A215-4E44-BD0F-3ABA10307CBE}" type="presParOf" srcId="{398F0116-6D30-49D5-9843-7D5A6801C9C4}" destId="{FBC68DC5-B63F-4D2F-ACF2-1AB0A604E746}" srcOrd="1" destOrd="0" presId="urn:microsoft.com/office/officeart/2009/3/layout/StepUpProcess"/>
    <dgm:cxn modelId="{014ADC77-64F5-4786-BEB6-3FAA087512FF}" type="presParOf" srcId="{398F0116-6D30-49D5-9843-7D5A6801C9C4}" destId="{AF7009D3-85B5-4CE8-AA41-DE78D0123E04}" srcOrd="2" destOrd="0" presId="urn:microsoft.com/office/officeart/2009/3/layout/StepUpProcess"/>
    <dgm:cxn modelId="{771F0E0F-AA1D-4583-875B-F8827C033E7F}" type="presParOf" srcId="{6512D370-DCF5-454C-9750-F7F46B64E0B9}" destId="{91B6384A-DB9C-4849-A29D-489CE4763DCA}" srcOrd="5" destOrd="0" presId="urn:microsoft.com/office/officeart/2009/3/layout/StepUpProcess"/>
    <dgm:cxn modelId="{39A7EBAD-1203-4080-ABC4-DB39F25C03D3}" type="presParOf" srcId="{91B6384A-DB9C-4849-A29D-489CE4763DCA}" destId="{22BB5D6F-0662-4733-8BD2-A1D4DD2FD835}" srcOrd="0" destOrd="0" presId="urn:microsoft.com/office/officeart/2009/3/layout/StepUpProcess"/>
    <dgm:cxn modelId="{6B06DBC3-2C5C-45FD-8D3C-F24DE223528C}" type="presParOf" srcId="{6512D370-DCF5-454C-9750-F7F46B64E0B9}" destId="{432F62A8-1004-4A72-AC32-14A6F059BEDA}" srcOrd="6" destOrd="0" presId="urn:microsoft.com/office/officeart/2009/3/layout/StepUpProcess"/>
    <dgm:cxn modelId="{873BD16B-917C-4BF5-A3A1-271E3F24FF34}" type="presParOf" srcId="{432F62A8-1004-4A72-AC32-14A6F059BEDA}" destId="{4FB9C5A0-8C47-4645-AA74-BD12F6363AE9}" srcOrd="0" destOrd="0" presId="urn:microsoft.com/office/officeart/2009/3/layout/StepUpProcess"/>
    <dgm:cxn modelId="{FE372A0B-7277-4E35-A6A7-F117D8FA7B0E}" type="presParOf" srcId="{432F62A8-1004-4A72-AC32-14A6F059BEDA}" destId="{4C3A58DC-9B0A-47BD-A265-0349B4DFC1CB}" srcOrd="1" destOrd="0" presId="urn:microsoft.com/office/officeart/2009/3/layout/StepUpProcess"/>
    <dgm:cxn modelId="{233C27B0-5F9C-44F8-9CFF-F7B5FB375E6B}" type="presParOf" srcId="{432F62A8-1004-4A72-AC32-14A6F059BEDA}" destId="{0532B89F-FA0C-4E95-AB23-5570B44C88B8}" srcOrd="2" destOrd="0" presId="urn:microsoft.com/office/officeart/2009/3/layout/StepUpProcess"/>
    <dgm:cxn modelId="{02EB4864-8CEC-4A92-AC7F-7F4504CAD88A}" type="presParOf" srcId="{6512D370-DCF5-454C-9750-F7F46B64E0B9}" destId="{E4CD589D-BD96-4683-86FC-DBEBB152B9D4}" srcOrd="7" destOrd="0" presId="urn:microsoft.com/office/officeart/2009/3/layout/StepUpProcess"/>
    <dgm:cxn modelId="{6D55B802-D977-4E44-AE3E-87DEA67B9C2A}" type="presParOf" srcId="{E4CD589D-BD96-4683-86FC-DBEBB152B9D4}" destId="{A94BF211-B672-4E99-9892-9D5542889AC4}" srcOrd="0" destOrd="0" presId="urn:microsoft.com/office/officeart/2009/3/layout/StepUpProcess"/>
    <dgm:cxn modelId="{C12C060E-A12E-405E-AAC1-603859D39CCE}" type="presParOf" srcId="{6512D370-DCF5-454C-9750-F7F46B64E0B9}" destId="{4F366B95-844A-4318-8370-37779F8465C8}" srcOrd="8" destOrd="0" presId="urn:microsoft.com/office/officeart/2009/3/layout/StepUpProcess"/>
    <dgm:cxn modelId="{57BBFF0B-1C51-4681-94D9-19EDC8F335E2}" type="presParOf" srcId="{4F366B95-844A-4318-8370-37779F8465C8}" destId="{0292E008-C794-426E-B02F-AB39A84731AF}" srcOrd="0" destOrd="0" presId="urn:microsoft.com/office/officeart/2009/3/layout/StepUpProcess"/>
    <dgm:cxn modelId="{0902533E-E8F7-4C49-97FD-65DBF03CCAFA}" type="presParOf" srcId="{4F366B95-844A-4318-8370-37779F8465C8}" destId="{799B406A-7A03-46E0-9D58-6B6FF3BD80A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6CCE45-1ADC-4F80-9FE3-5C6EA1C2C606}" type="doc">
      <dgm:prSet loTypeId="urn:microsoft.com/office/officeart/2009/3/layout/StepUpProcess" loCatId="process" qsTypeId="urn:microsoft.com/office/officeart/2005/8/quickstyle/simple3" qsCatId="simple" csTypeId="urn:microsoft.com/office/officeart/2005/8/colors/accent2_2" csCatId="accent2" phldr="1"/>
      <dgm:spPr/>
      <dgm:t>
        <a:bodyPr/>
        <a:lstStyle/>
        <a:p>
          <a:endParaRPr lang="en-US"/>
        </a:p>
      </dgm:t>
    </dgm:pt>
    <dgm:pt modelId="{6A4DB79B-74C8-494A-9A38-A9C2C2A9A724}">
      <dgm:prSet custT="1"/>
      <dgm:spPr/>
      <dgm:t>
        <a:bodyPr/>
        <a:lstStyle/>
        <a:p>
          <a:r>
            <a:rPr lang="en-US" sz="1050">
              <a:latin typeface="+mj-lt"/>
              <a:cs typeface="Calibri" panose="020F0502020204030204" pitchFamily="34" charset="0"/>
            </a:rPr>
            <a:t>Data Gathering</a:t>
          </a:r>
        </a:p>
      </dgm:t>
    </dgm:pt>
    <dgm:pt modelId="{DAF40DAE-BAC9-40B4-ACF6-F7ADEA847A1A}" type="parTrans" cxnId="{EB855265-AAFF-4E30-859E-7DC220F45D8A}">
      <dgm:prSet/>
      <dgm:spPr/>
      <dgm:t>
        <a:bodyPr/>
        <a:lstStyle/>
        <a:p>
          <a:endParaRPr lang="en-US">
            <a:latin typeface="+mj-lt"/>
          </a:endParaRPr>
        </a:p>
      </dgm:t>
    </dgm:pt>
    <dgm:pt modelId="{3B25671D-F6DA-42A2-9A76-99D02EEFF29E}" type="sibTrans" cxnId="{EB855265-AAFF-4E30-859E-7DC220F45D8A}">
      <dgm:prSet/>
      <dgm:spPr/>
      <dgm:t>
        <a:bodyPr/>
        <a:lstStyle/>
        <a:p>
          <a:endParaRPr lang="en-US">
            <a:latin typeface="+mj-lt"/>
          </a:endParaRPr>
        </a:p>
      </dgm:t>
    </dgm:pt>
    <dgm:pt modelId="{BDD384A5-EFC3-4B50-852C-3B5C090F7DE4}">
      <dgm:prSet custT="1"/>
      <dgm:spPr/>
      <dgm:t>
        <a:bodyPr/>
        <a:lstStyle/>
        <a:p>
          <a:r>
            <a:rPr lang="en-US" sz="1050">
              <a:latin typeface="+mj-lt"/>
              <a:cs typeface="Calibri" panose="020F0502020204030204" pitchFamily="34" charset="0"/>
            </a:rPr>
            <a:t>Reconciliation</a:t>
          </a:r>
        </a:p>
      </dgm:t>
    </dgm:pt>
    <dgm:pt modelId="{7B8B040F-76CF-4A58-878E-64A8034BA1EF}" type="parTrans" cxnId="{92BB6D45-610C-498C-BD37-5B879A457910}">
      <dgm:prSet/>
      <dgm:spPr/>
      <dgm:t>
        <a:bodyPr/>
        <a:lstStyle/>
        <a:p>
          <a:endParaRPr lang="en-US">
            <a:latin typeface="+mj-lt"/>
          </a:endParaRPr>
        </a:p>
      </dgm:t>
    </dgm:pt>
    <dgm:pt modelId="{43BCBAE3-30ED-4111-9930-CAA5D3A91C9D}" type="sibTrans" cxnId="{92BB6D45-610C-498C-BD37-5B879A457910}">
      <dgm:prSet/>
      <dgm:spPr/>
      <dgm:t>
        <a:bodyPr/>
        <a:lstStyle/>
        <a:p>
          <a:endParaRPr lang="en-US">
            <a:latin typeface="+mj-lt"/>
          </a:endParaRPr>
        </a:p>
      </dgm:t>
    </dgm:pt>
    <dgm:pt modelId="{215C8997-4C8B-4A89-BBD5-6F0BA7E92042}">
      <dgm:prSet custT="1"/>
      <dgm:spPr/>
      <dgm:t>
        <a:bodyPr/>
        <a:lstStyle/>
        <a:p>
          <a:r>
            <a:rPr lang="en-US" sz="1050">
              <a:latin typeface="+mj-lt"/>
              <a:cs typeface="Calibri" panose="020F0502020204030204" pitchFamily="34" charset="0"/>
            </a:rPr>
            <a:t>Direct Cost Bases Review</a:t>
          </a:r>
        </a:p>
      </dgm:t>
    </dgm:pt>
    <dgm:pt modelId="{DE935809-CB71-4C92-BBD8-9955B0562C88}" type="parTrans" cxnId="{6E5A2469-3473-448E-8C04-4C149C341794}">
      <dgm:prSet/>
      <dgm:spPr/>
      <dgm:t>
        <a:bodyPr/>
        <a:lstStyle/>
        <a:p>
          <a:endParaRPr lang="en-US">
            <a:latin typeface="+mj-lt"/>
          </a:endParaRPr>
        </a:p>
      </dgm:t>
    </dgm:pt>
    <dgm:pt modelId="{B864F000-B3CF-4ECF-84DC-1B4797687443}" type="sibTrans" cxnId="{6E5A2469-3473-448E-8C04-4C149C341794}">
      <dgm:prSet/>
      <dgm:spPr/>
      <dgm:t>
        <a:bodyPr/>
        <a:lstStyle/>
        <a:p>
          <a:endParaRPr lang="en-US">
            <a:latin typeface="+mj-lt"/>
          </a:endParaRPr>
        </a:p>
      </dgm:t>
    </dgm:pt>
    <dgm:pt modelId="{446CCEBB-7A15-4E84-9433-6B7B2FF76F6D}">
      <dgm:prSet custT="1"/>
      <dgm:spPr/>
      <dgm:t>
        <a:bodyPr/>
        <a:lstStyle/>
        <a:p>
          <a:r>
            <a:rPr lang="en-US" sz="1050" b="0" dirty="0">
              <a:latin typeface="+mj-lt"/>
              <a:cs typeface="Calibri" panose="020F0502020204030204" pitchFamily="34" charset="0"/>
            </a:rPr>
            <a:t>Development of Indirect Pools</a:t>
          </a:r>
        </a:p>
      </dgm:t>
    </dgm:pt>
    <dgm:pt modelId="{95D0957C-C793-4162-A4A1-17DD9C21F08E}" type="parTrans" cxnId="{EAF97B3A-2D76-434E-8625-ED9C49F34CC2}">
      <dgm:prSet/>
      <dgm:spPr/>
      <dgm:t>
        <a:bodyPr/>
        <a:lstStyle/>
        <a:p>
          <a:endParaRPr lang="en-US">
            <a:latin typeface="+mj-lt"/>
          </a:endParaRPr>
        </a:p>
      </dgm:t>
    </dgm:pt>
    <dgm:pt modelId="{1C0A2DCA-001A-4FE5-BF35-4A6D8F74694D}" type="sibTrans" cxnId="{EAF97B3A-2D76-434E-8625-ED9C49F34CC2}">
      <dgm:prSet/>
      <dgm:spPr/>
      <dgm:t>
        <a:bodyPr/>
        <a:lstStyle/>
        <a:p>
          <a:endParaRPr lang="en-US">
            <a:latin typeface="+mj-lt"/>
          </a:endParaRPr>
        </a:p>
      </dgm:t>
    </dgm:pt>
    <dgm:pt modelId="{C4673F39-6156-4886-B20C-0154E54032B2}">
      <dgm:prSet custT="1"/>
      <dgm:spPr/>
      <dgm:t>
        <a:bodyPr/>
        <a:lstStyle/>
        <a:p>
          <a:r>
            <a:rPr lang="en-US" sz="1050" b="0" dirty="0">
              <a:latin typeface="+mj-lt"/>
              <a:cs typeface="Calibri" panose="020F0502020204030204" pitchFamily="34" charset="0"/>
            </a:rPr>
            <a:t>Proposal Submission</a:t>
          </a:r>
        </a:p>
      </dgm:t>
    </dgm:pt>
    <dgm:pt modelId="{6A9C775C-85B8-48E2-A38E-6AC56407A8FB}" type="parTrans" cxnId="{926820E8-C22C-403E-8CED-CCDF7F2542A8}">
      <dgm:prSet/>
      <dgm:spPr/>
      <dgm:t>
        <a:bodyPr/>
        <a:lstStyle/>
        <a:p>
          <a:endParaRPr lang="en-US">
            <a:latin typeface="+mj-lt"/>
          </a:endParaRPr>
        </a:p>
      </dgm:t>
    </dgm:pt>
    <dgm:pt modelId="{04728487-DEE6-4554-B664-D4C17F8CF8F3}" type="sibTrans" cxnId="{926820E8-C22C-403E-8CED-CCDF7F2542A8}">
      <dgm:prSet/>
      <dgm:spPr/>
      <dgm:t>
        <a:bodyPr/>
        <a:lstStyle/>
        <a:p>
          <a:endParaRPr lang="en-US">
            <a:latin typeface="+mj-lt"/>
          </a:endParaRPr>
        </a:p>
      </dgm:t>
    </dgm:pt>
    <dgm:pt modelId="{6512D370-DCF5-454C-9750-F7F46B64E0B9}" type="pres">
      <dgm:prSet presAssocID="{3B6CCE45-1ADC-4F80-9FE3-5C6EA1C2C606}" presName="rootnode" presStyleCnt="0">
        <dgm:presLayoutVars>
          <dgm:chMax/>
          <dgm:chPref/>
          <dgm:dir/>
          <dgm:animLvl val="lvl"/>
        </dgm:presLayoutVars>
      </dgm:prSet>
      <dgm:spPr/>
    </dgm:pt>
    <dgm:pt modelId="{0E807E94-7D0C-479A-B1A7-66E386306956}" type="pres">
      <dgm:prSet presAssocID="{6A4DB79B-74C8-494A-9A38-A9C2C2A9A724}" presName="composite" presStyleCnt="0"/>
      <dgm:spPr/>
    </dgm:pt>
    <dgm:pt modelId="{D915B861-237C-46C6-BBE1-412E6078665F}" type="pres">
      <dgm:prSet presAssocID="{6A4DB79B-74C8-494A-9A38-A9C2C2A9A724}" presName="LShape" presStyleLbl="alignNode1" presStyleIdx="0" presStyleCnt="9"/>
      <dgm:spPr/>
    </dgm:pt>
    <dgm:pt modelId="{A4A6CC1E-D665-482F-A638-6C804DEE7354}" type="pres">
      <dgm:prSet presAssocID="{6A4DB79B-74C8-494A-9A38-A9C2C2A9A724}" presName="ParentText" presStyleLbl="revTx" presStyleIdx="0" presStyleCnt="5">
        <dgm:presLayoutVars>
          <dgm:chMax val="0"/>
          <dgm:chPref val="0"/>
          <dgm:bulletEnabled val="1"/>
        </dgm:presLayoutVars>
      </dgm:prSet>
      <dgm:spPr/>
    </dgm:pt>
    <dgm:pt modelId="{48AEAB8D-6A3B-42F0-8313-6C12EC8F66F3}" type="pres">
      <dgm:prSet presAssocID="{6A4DB79B-74C8-494A-9A38-A9C2C2A9A724}" presName="Triangle" presStyleLbl="alignNode1" presStyleIdx="1" presStyleCnt="9"/>
      <dgm:spPr/>
    </dgm:pt>
    <dgm:pt modelId="{B7F9AEFD-E0AB-4AD0-8D34-B22C6FD2F5E5}" type="pres">
      <dgm:prSet presAssocID="{3B25671D-F6DA-42A2-9A76-99D02EEFF29E}" presName="sibTrans" presStyleCnt="0"/>
      <dgm:spPr/>
    </dgm:pt>
    <dgm:pt modelId="{90233F42-F08F-40E5-871E-311A5EFE21DD}" type="pres">
      <dgm:prSet presAssocID="{3B25671D-F6DA-42A2-9A76-99D02EEFF29E}" presName="space" presStyleCnt="0"/>
      <dgm:spPr/>
    </dgm:pt>
    <dgm:pt modelId="{00AD9DB7-209B-4C1D-976B-BDC03FEA9C41}" type="pres">
      <dgm:prSet presAssocID="{BDD384A5-EFC3-4B50-852C-3B5C090F7DE4}" presName="composite" presStyleCnt="0"/>
      <dgm:spPr/>
    </dgm:pt>
    <dgm:pt modelId="{8AE32D66-5AB1-44BA-9226-A9CF20CD9FA1}" type="pres">
      <dgm:prSet presAssocID="{BDD384A5-EFC3-4B50-852C-3B5C090F7DE4}" presName="LShape" presStyleLbl="alignNode1" presStyleIdx="2" presStyleCnt="9"/>
      <dgm:spPr/>
    </dgm:pt>
    <dgm:pt modelId="{6D3B3614-1CAD-4F25-9E7C-98B62C1836B5}" type="pres">
      <dgm:prSet presAssocID="{BDD384A5-EFC3-4B50-852C-3B5C090F7DE4}" presName="ParentText" presStyleLbl="revTx" presStyleIdx="1" presStyleCnt="5">
        <dgm:presLayoutVars>
          <dgm:chMax val="0"/>
          <dgm:chPref val="0"/>
          <dgm:bulletEnabled val="1"/>
        </dgm:presLayoutVars>
      </dgm:prSet>
      <dgm:spPr/>
    </dgm:pt>
    <dgm:pt modelId="{33502BAB-2FD1-45C5-BCA3-8444F2C42AFE}" type="pres">
      <dgm:prSet presAssocID="{BDD384A5-EFC3-4B50-852C-3B5C090F7DE4}" presName="Triangle" presStyleLbl="alignNode1" presStyleIdx="3" presStyleCnt="9"/>
      <dgm:spPr/>
    </dgm:pt>
    <dgm:pt modelId="{74EF5909-AEBB-4C3F-8DFC-DACE88E7408F}" type="pres">
      <dgm:prSet presAssocID="{43BCBAE3-30ED-4111-9930-CAA5D3A91C9D}" presName="sibTrans" presStyleCnt="0"/>
      <dgm:spPr/>
    </dgm:pt>
    <dgm:pt modelId="{B06F6E94-63E8-4A1B-AA6F-1F8336F3F2D0}" type="pres">
      <dgm:prSet presAssocID="{43BCBAE3-30ED-4111-9930-CAA5D3A91C9D}" presName="space" presStyleCnt="0"/>
      <dgm:spPr/>
    </dgm:pt>
    <dgm:pt modelId="{398F0116-6D30-49D5-9843-7D5A6801C9C4}" type="pres">
      <dgm:prSet presAssocID="{215C8997-4C8B-4A89-BBD5-6F0BA7E92042}" presName="composite" presStyleCnt="0"/>
      <dgm:spPr/>
    </dgm:pt>
    <dgm:pt modelId="{767988D3-8F1B-4496-857B-68DAF29B4B8F}" type="pres">
      <dgm:prSet presAssocID="{215C8997-4C8B-4A89-BBD5-6F0BA7E92042}" presName="LShape" presStyleLbl="alignNode1" presStyleIdx="4" presStyleCnt="9"/>
      <dgm:spPr/>
    </dgm:pt>
    <dgm:pt modelId="{FBC68DC5-B63F-4D2F-ACF2-1AB0A604E746}" type="pres">
      <dgm:prSet presAssocID="{215C8997-4C8B-4A89-BBD5-6F0BA7E92042}" presName="ParentText" presStyleLbl="revTx" presStyleIdx="2" presStyleCnt="5">
        <dgm:presLayoutVars>
          <dgm:chMax val="0"/>
          <dgm:chPref val="0"/>
          <dgm:bulletEnabled val="1"/>
        </dgm:presLayoutVars>
      </dgm:prSet>
      <dgm:spPr/>
    </dgm:pt>
    <dgm:pt modelId="{AF7009D3-85B5-4CE8-AA41-DE78D0123E04}" type="pres">
      <dgm:prSet presAssocID="{215C8997-4C8B-4A89-BBD5-6F0BA7E92042}" presName="Triangle" presStyleLbl="alignNode1" presStyleIdx="5" presStyleCnt="9"/>
      <dgm:spPr/>
    </dgm:pt>
    <dgm:pt modelId="{91B6384A-DB9C-4849-A29D-489CE4763DCA}" type="pres">
      <dgm:prSet presAssocID="{B864F000-B3CF-4ECF-84DC-1B4797687443}" presName="sibTrans" presStyleCnt="0"/>
      <dgm:spPr/>
    </dgm:pt>
    <dgm:pt modelId="{22BB5D6F-0662-4733-8BD2-A1D4DD2FD835}" type="pres">
      <dgm:prSet presAssocID="{B864F000-B3CF-4ECF-84DC-1B4797687443}" presName="space" presStyleCnt="0"/>
      <dgm:spPr/>
    </dgm:pt>
    <dgm:pt modelId="{432F62A8-1004-4A72-AC32-14A6F059BEDA}" type="pres">
      <dgm:prSet presAssocID="{446CCEBB-7A15-4E84-9433-6B7B2FF76F6D}" presName="composite" presStyleCnt="0"/>
      <dgm:spPr/>
    </dgm:pt>
    <dgm:pt modelId="{4FB9C5A0-8C47-4645-AA74-BD12F6363AE9}" type="pres">
      <dgm:prSet presAssocID="{446CCEBB-7A15-4E84-9433-6B7B2FF76F6D}" presName="LShape" presStyleLbl="alignNode1" presStyleIdx="6" presStyleCnt="9"/>
      <dgm:spPr/>
    </dgm:pt>
    <dgm:pt modelId="{4C3A58DC-9B0A-47BD-A265-0349B4DFC1CB}" type="pres">
      <dgm:prSet presAssocID="{446CCEBB-7A15-4E84-9433-6B7B2FF76F6D}" presName="ParentText" presStyleLbl="revTx" presStyleIdx="3" presStyleCnt="5">
        <dgm:presLayoutVars>
          <dgm:chMax val="0"/>
          <dgm:chPref val="0"/>
          <dgm:bulletEnabled val="1"/>
        </dgm:presLayoutVars>
      </dgm:prSet>
      <dgm:spPr/>
    </dgm:pt>
    <dgm:pt modelId="{0532B89F-FA0C-4E95-AB23-5570B44C88B8}" type="pres">
      <dgm:prSet presAssocID="{446CCEBB-7A15-4E84-9433-6B7B2FF76F6D}" presName="Triangle" presStyleLbl="alignNode1" presStyleIdx="7" presStyleCnt="9"/>
      <dgm:spPr/>
    </dgm:pt>
    <dgm:pt modelId="{E4CD589D-BD96-4683-86FC-DBEBB152B9D4}" type="pres">
      <dgm:prSet presAssocID="{1C0A2DCA-001A-4FE5-BF35-4A6D8F74694D}" presName="sibTrans" presStyleCnt="0"/>
      <dgm:spPr/>
    </dgm:pt>
    <dgm:pt modelId="{A94BF211-B672-4E99-9892-9D5542889AC4}" type="pres">
      <dgm:prSet presAssocID="{1C0A2DCA-001A-4FE5-BF35-4A6D8F74694D}" presName="space" presStyleCnt="0"/>
      <dgm:spPr/>
    </dgm:pt>
    <dgm:pt modelId="{4F366B95-844A-4318-8370-37779F8465C8}" type="pres">
      <dgm:prSet presAssocID="{C4673F39-6156-4886-B20C-0154E54032B2}" presName="composite" presStyleCnt="0"/>
      <dgm:spPr/>
    </dgm:pt>
    <dgm:pt modelId="{0292E008-C794-426E-B02F-AB39A84731AF}" type="pres">
      <dgm:prSet presAssocID="{C4673F39-6156-4886-B20C-0154E54032B2}" presName="LShape" presStyleLbl="alignNode1" presStyleIdx="8" presStyleCnt="9"/>
      <dgm:spPr/>
    </dgm:pt>
    <dgm:pt modelId="{799B406A-7A03-46E0-9D58-6B6FF3BD80AE}" type="pres">
      <dgm:prSet presAssocID="{C4673F39-6156-4886-B20C-0154E54032B2}" presName="ParentText" presStyleLbl="revTx" presStyleIdx="4" presStyleCnt="5">
        <dgm:presLayoutVars>
          <dgm:chMax val="0"/>
          <dgm:chPref val="0"/>
          <dgm:bulletEnabled val="1"/>
        </dgm:presLayoutVars>
      </dgm:prSet>
      <dgm:spPr/>
    </dgm:pt>
  </dgm:ptLst>
  <dgm:cxnLst>
    <dgm:cxn modelId="{EF8CF607-69C0-4828-BE70-E6214C7313DA}" type="presOf" srcId="{446CCEBB-7A15-4E84-9433-6B7B2FF76F6D}" destId="{4C3A58DC-9B0A-47BD-A265-0349B4DFC1CB}" srcOrd="0" destOrd="0" presId="urn:microsoft.com/office/officeart/2009/3/layout/StepUpProcess"/>
    <dgm:cxn modelId="{3532E317-D892-4A3A-810F-F78990F32D29}" type="presOf" srcId="{215C8997-4C8B-4A89-BBD5-6F0BA7E92042}" destId="{FBC68DC5-B63F-4D2F-ACF2-1AB0A604E746}" srcOrd="0" destOrd="0" presId="urn:microsoft.com/office/officeart/2009/3/layout/StepUpProcess"/>
    <dgm:cxn modelId="{EAF97B3A-2D76-434E-8625-ED9C49F34CC2}" srcId="{3B6CCE45-1ADC-4F80-9FE3-5C6EA1C2C606}" destId="{446CCEBB-7A15-4E84-9433-6B7B2FF76F6D}" srcOrd="3" destOrd="0" parTransId="{95D0957C-C793-4162-A4A1-17DD9C21F08E}" sibTransId="{1C0A2DCA-001A-4FE5-BF35-4A6D8F74694D}"/>
    <dgm:cxn modelId="{92BB6D45-610C-498C-BD37-5B879A457910}" srcId="{3B6CCE45-1ADC-4F80-9FE3-5C6EA1C2C606}" destId="{BDD384A5-EFC3-4B50-852C-3B5C090F7DE4}" srcOrd="1" destOrd="0" parTransId="{7B8B040F-76CF-4A58-878E-64A8034BA1EF}" sibTransId="{43BCBAE3-30ED-4111-9930-CAA5D3A91C9D}"/>
    <dgm:cxn modelId="{EB855265-AAFF-4E30-859E-7DC220F45D8A}" srcId="{3B6CCE45-1ADC-4F80-9FE3-5C6EA1C2C606}" destId="{6A4DB79B-74C8-494A-9A38-A9C2C2A9A724}" srcOrd="0" destOrd="0" parTransId="{DAF40DAE-BAC9-40B4-ACF6-F7ADEA847A1A}" sibTransId="{3B25671D-F6DA-42A2-9A76-99D02EEFF29E}"/>
    <dgm:cxn modelId="{6E5A2469-3473-448E-8C04-4C149C341794}" srcId="{3B6CCE45-1ADC-4F80-9FE3-5C6EA1C2C606}" destId="{215C8997-4C8B-4A89-BBD5-6F0BA7E92042}" srcOrd="2" destOrd="0" parTransId="{DE935809-CB71-4C92-BBD8-9955B0562C88}" sibTransId="{B864F000-B3CF-4ECF-84DC-1B4797687443}"/>
    <dgm:cxn modelId="{7BAF5CAC-D2F6-48A8-9BAA-DC77215CA83A}" type="presOf" srcId="{BDD384A5-EFC3-4B50-852C-3B5C090F7DE4}" destId="{6D3B3614-1CAD-4F25-9E7C-98B62C1836B5}" srcOrd="0" destOrd="0" presId="urn:microsoft.com/office/officeart/2009/3/layout/StepUpProcess"/>
    <dgm:cxn modelId="{87C961D4-D187-435D-8638-380046C86AAC}" type="presOf" srcId="{C4673F39-6156-4886-B20C-0154E54032B2}" destId="{799B406A-7A03-46E0-9D58-6B6FF3BD80AE}" srcOrd="0" destOrd="0" presId="urn:microsoft.com/office/officeart/2009/3/layout/StepUpProcess"/>
    <dgm:cxn modelId="{C4C4EDD4-BF85-49D8-9414-00C1E922EF94}" type="presOf" srcId="{3B6CCE45-1ADC-4F80-9FE3-5C6EA1C2C606}" destId="{6512D370-DCF5-454C-9750-F7F46B64E0B9}" srcOrd="0" destOrd="0" presId="urn:microsoft.com/office/officeart/2009/3/layout/StepUpProcess"/>
    <dgm:cxn modelId="{A04F9DDD-C1C3-43DE-A9CD-1ABBEBE1B562}" type="presOf" srcId="{6A4DB79B-74C8-494A-9A38-A9C2C2A9A724}" destId="{A4A6CC1E-D665-482F-A638-6C804DEE7354}" srcOrd="0" destOrd="0" presId="urn:microsoft.com/office/officeart/2009/3/layout/StepUpProcess"/>
    <dgm:cxn modelId="{926820E8-C22C-403E-8CED-CCDF7F2542A8}" srcId="{3B6CCE45-1ADC-4F80-9FE3-5C6EA1C2C606}" destId="{C4673F39-6156-4886-B20C-0154E54032B2}" srcOrd="4" destOrd="0" parTransId="{6A9C775C-85B8-48E2-A38E-6AC56407A8FB}" sibTransId="{04728487-DEE6-4554-B664-D4C17F8CF8F3}"/>
    <dgm:cxn modelId="{2D3EC45A-7E34-4E74-AD42-6DF6ACBF5D52}" type="presParOf" srcId="{6512D370-DCF5-454C-9750-F7F46B64E0B9}" destId="{0E807E94-7D0C-479A-B1A7-66E386306956}" srcOrd="0" destOrd="0" presId="urn:microsoft.com/office/officeart/2009/3/layout/StepUpProcess"/>
    <dgm:cxn modelId="{0A3CEF76-D52D-43AA-AB26-F6497AE86EE1}" type="presParOf" srcId="{0E807E94-7D0C-479A-B1A7-66E386306956}" destId="{D915B861-237C-46C6-BBE1-412E6078665F}" srcOrd="0" destOrd="0" presId="urn:microsoft.com/office/officeart/2009/3/layout/StepUpProcess"/>
    <dgm:cxn modelId="{937FD175-CC6C-4FD0-981F-B5C7544F5509}" type="presParOf" srcId="{0E807E94-7D0C-479A-B1A7-66E386306956}" destId="{A4A6CC1E-D665-482F-A638-6C804DEE7354}" srcOrd="1" destOrd="0" presId="urn:microsoft.com/office/officeart/2009/3/layout/StepUpProcess"/>
    <dgm:cxn modelId="{A0A20423-5079-439D-8ADE-EC0C0B0EBAA1}" type="presParOf" srcId="{0E807E94-7D0C-479A-B1A7-66E386306956}" destId="{48AEAB8D-6A3B-42F0-8313-6C12EC8F66F3}" srcOrd="2" destOrd="0" presId="urn:microsoft.com/office/officeart/2009/3/layout/StepUpProcess"/>
    <dgm:cxn modelId="{F6F4F132-420D-4EFE-A385-7570A006C9B5}" type="presParOf" srcId="{6512D370-DCF5-454C-9750-F7F46B64E0B9}" destId="{B7F9AEFD-E0AB-4AD0-8D34-B22C6FD2F5E5}" srcOrd="1" destOrd="0" presId="urn:microsoft.com/office/officeart/2009/3/layout/StepUpProcess"/>
    <dgm:cxn modelId="{B6F1841E-EF15-45A4-9741-2261423A89FF}" type="presParOf" srcId="{B7F9AEFD-E0AB-4AD0-8D34-B22C6FD2F5E5}" destId="{90233F42-F08F-40E5-871E-311A5EFE21DD}" srcOrd="0" destOrd="0" presId="urn:microsoft.com/office/officeart/2009/3/layout/StepUpProcess"/>
    <dgm:cxn modelId="{645242A4-8061-4D69-961B-8B6733F81F5C}" type="presParOf" srcId="{6512D370-DCF5-454C-9750-F7F46B64E0B9}" destId="{00AD9DB7-209B-4C1D-976B-BDC03FEA9C41}" srcOrd="2" destOrd="0" presId="urn:microsoft.com/office/officeart/2009/3/layout/StepUpProcess"/>
    <dgm:cxn modelId="{EEAD5103-EC5F-4A90-8C79-8414EFBC4822}" type="presParOf" srcId="{00AD9DB7-209B-4C1D-976B-BDC03FEA9C41}" destId="{8AE32D66-5AB1-44BA-9226-A9CF20CD9FA1}" srcOrd="0" destOrd="0" presId="urn:microsoft.com/office/officeart/2009/3/layout/StepUpProcess"/>
    <dgm:cxn modelId="{435A496B-C58A-4085-85A8-CA0AEAB38288}" type="presParOf" srcId="{00AD9DB7-209B-4C1D-976B-BDC03FEA9C41}" destId="{6D3B3614-1CAD-4F25-9E7C-98B62C1836B5}" srcOrd="1" destOrd="0" presId="urn:microsoft.com/office/officeart/2009/3/layout/StepUpProcess"/>
    <dgm:cxn modelId="{61E06143-E9BA-4A8B-B653-12F92DD68149}" type="presParOf" srcId="{00AD9DB7-209B-4C1D-976B-BDC03FEA9C41}" destId="{33502BAB-2FD1-45C5-BCA3-8444F2C42AFE}" srcOrd="2" destOrd="0" presId="urn:microsoft.com/office/officeart/2009/3/layout/StepUpProcess"/>
    <dgm:cxn modelId="{FE194257-54B3-4E18-8D2F-02C474BB87EE}" type="presParOf" srcId="{6512D370-DCF5-454C-9750-F7F46B64E0B9}" destId="{74EF5909-AEBB-4C3F-8DFC-DACE88E7408F}" srcOrd="3" destOrd="0" presId="urn:microsoft.com/office/officeart/2009/3/layout/StepUpProcess"/>
    <dgm:cxn modelId="{CA585B8A-6995-4472-BABA-8CA7D37ACDD8}" type="presParOf" srcId="{74EF5909-AEBB-4C3F-8DFC-DACE88E7408F}" destId="{B06F6E94-63E8-4A1B-AA6F-1F8336F3F2D0}" srcOrd="0" destOrd="0" presId="urn:microsoft.com/office/officeart/2009/3/layout/StepUpProcess"/>
    <dgm:cxn modelId="{D1026644-9968-4CB4-94FC-14199ADDA542}" type="presParOf" srcId="{6512D370-DCF5-454C-9750-F7F46B64E0B9}" destId="{398F0116-6D30-49D5-9843-7D5A6801C9C4}" srcOrd="4" destOrd="0" presId="urn:microsoft.com/office/officeart/2009/3/layout/StepUpProcess"/>
    <dgm:cxn modelId="{2E37CF98-019B-4C48-A0F2-E67046510BB4}" type="presParOf" srcId="{398F0116-6D30-49D5-9843-7D5A6801C9C4}" destId="{767988D3-8F1B-4496-857B-68DAF29B4B8F}" srcOrd="0" destOrd="0" presId="urn:microsoft.com/office/officeart/2009/3/layout/StepUpProcess"/>
    <dgm:cxn modelId="{E4865DCD-A215-4E44-BD0F-3ABA10307CBE}" type="presParOf" srcId="{398F0116-6D30-49D5-9843-7D5A6801C9C4}" destId="{FBC68DC5-B63F-4D2F-ACF2-1AB0A604E746}" srcOrd="1" destOrd="0" presId="urn:microsoft.com/office/officeart/2009/3/layout/StepUpProcess"/>
    <dgm:cxn modelId="{014ADC77-64F5-4786-BEB6-3FAA087512FF}" type="presParOf" srcId="{398F0116-6D30-49D5-9843-7D5A6801C9C4}" destId="{AF7009D3-85B5-4CE8-AA41-DE78D0123E04}" srcOrd="2" destOrd="0" presId="urn:microsoft.com/office/officeart/2009/3/layout/StepUpProcess"/>
    <dgm:cxn modelId="{771F0E0F-AA1D-4583-875B-F8827C033E7F}" type="presParOf" srcId="{6512D370-DCF5-454C-9750-F7F46B64E0B9}" destId="{91B6384A-DB9C-4849-A29D-489CE4763DCA}" srcOrd="5" destOrd="0" presId="urn:microsoft.com/office/officeart/2009/3/layout/StepUpProcess"/>
    <dgm:cxn modelId="{39A7EBAD-1203-4080-ABC4-DB39F25C03D3}" type="presParOf" srcId="{91B6384A-DB9C-4849-A29D-489CE4763DCA}" destId="{22BB5D6F-0662-4733-8BD2-A1D4DD2FD835}" srcOrd="0" destOrd="0" presId="urn:microsoft.com/office/officeart/2009/3/layout/StepUpProcess"/>
    <dgm:cxn modelId="{6B06DBC3-2C5C-45FD-8D3C-F24DE223528C}" type="presParOf" srcId="{6512D370-DCF5-454C-9750-F7F46B64E0B9}" destId="{432F62A8-1004-4A72-AC32-14A6F059BEDA}" srcOrd="6" destOrd="0" presId="urn:microsoft.com/office/officeart/2009/3/layout/StepUpProcess"/>
    <dgm:cxn modelId="{873BD16B-917C-4BF5-A3A1-271E3F24FF34}" type="presParOf" srcId="{432F62A8-1004-4A72-AC32-14A6F059BEDA}" destId="{4FB9C5A0-8C47-4645-AA74-BD12F6363AE9}" srcOrd="0" destOrd="0" presId="urn:microsoft.com/office/officeart/2009/3/layout/StepUpProcess"/>
    <dgm:cxn modelId="{FE372A0B-7277-4E35-A6A7-F117D8FA7B0E}" type="presParOf" srcId="{432F62A8-1004-4A72-AC32-14A6F059BEDA}" destId="{4C3A58DC-9B0A-47BD-A265-0349B4DFC1CB}" srcOrd="1" destOrd="0" presId="urn:microsoft.com/office/officeart/2009/3/layout/StepUpProcess"/>
    <dgm:cxn modelId="{233C27B0-5F9C-44F8-9CFF-F7B5FB375E6B}" type="presParOf" srcId="{432F62A8-1004-4A72-AC32-14A6F059BEDA}" destId="{0532B89F-FA0C-4E95-AB23-5570B44C88B8}" srcOrd="2" destOrd="0" presId="urn:microsoft.com/office/officeart/2009/3/layout/StepUpProcess"/>
    <dgm:cxn modelId="{02EB4864-8CEC-4A92-AC7F-7F4504CAD88A}" type="presParOf" srcId="{6512D370-DCF5-454C-9750-F7F46B64E0B9}" destId="{E4CD589D-BD96-4683-86FC-DBEBB152B9D4}" srcOrd="7" destOrd="0" presId="urn:microsoft.com/office/officeart/2009/3/layout/StepUpProcess"/>
    <dgm:cxn modelId="{6D55B802-D977-4E44-AE3E-87DEA67B9C2A}" type="presParOf" srcId="{E4CD589D-BD96-4683-86FC-DBEBB152B9D4}" destId="{A94BF211-B672-4E99-9892-9D5542889AC4}" srcOrd="0" destOrd="0" presId="urn:microsoft.com/office/officeart/2009/3/layout/StepUpProcess"/>
    <dgm:cxn modelId="{C12C060E-A12E-405E-AAC1-603859D39CCE}" type="presParOf" srcId="{6512D370-DCF5-454C-9750-F7F46B64E0B9}" destId="{4F366B95-844A-4318-8370-37779F8465C8}" srcOrd="8" destOrd="0" presId="urn:microsoft.com/office/officeart/2009/3/layout/StepUpProcess"/>
    <dgm:cxn modelId="{57BBFF0B-1C51-4681-94D9-19EDC8F335E2}" type="presParOf" srcId="{4F366B95-844A-4318-8370-37779F8465C8}" destId="{0292E008-C794-426E-B02F-AB39A84731AF}" srcOrd="0" destOrd="0" presId="urn:microsoft.com/office/officeart/2009/3/layout/StepUpProcess"/>
    <dgm:cxn modelId="{0902533E-E8F7-4C49-97FD-65DBF03CCAFA}" type="presParOf" srcId="{4F366B95-844A-4318-8370-37779F8465C8}" destId="{799B406A-7A03-46E0-9D58-6B6FF3BD80A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5B861-237C-46C6-BBE1-412E6078665F}">
      <dsp:nvSpPr>
        <dsp:cNvPr id="0" name=""/>
        <dsp:cNvSpPr/>
      </dsp:nvSpPr>
      <dsp:spPr>
        <a:xfrm rot="5400000">
          <a:off x="274350" y="2115592"/>
          <a:ext cx="821661" cy="1367225"/>
        </a:xfrm>
        <a:prstGeom prst="corner">
          <a:avLst>
            <a:gd name="adj1" fmla="val 16120"/>
            <a:gd name="adj2" fmla="val 1611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4A6CC1E-D665-482F-A638-6C804DEE7354}">
      <dsp:nvSpPr>
        <dsp:cNvPr id="0" name=""/>
        <dsp:cNvSpPr/>
      </dsp:nvSpPr>
      <dsp:spPr>
        <a:xfrm>
          <a:off x="137194" y="2524098"/>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Planning &amp; Strategy</a:t>
          </a:r>
        </a:p>
      </dsp:txBody>
      <dsp:txXfrm>
        <a:off x="137194" y="2524098"/>
        <a:ext cx="1234339" cy="1081970"/>
      </dsp:txXfrm>
    </dsp:sp>
    <dsp:sp modelId="{48AEAB8D-6A3B-42F0-8313-6C12EC8F66F3}">
      <dsp:nvSpPr>
        <dsp:cNvPr id="0" name=""/>
        <dsp:cNvSpPr/>
      </dsp:nvSpPr>
      <dsp:spPr>
        <a:xfrm>
          <a:off x="1138639" y="2014935"/>
          <a:ext cx="232894" cy="232894"/>
        </a:xfrm>
        <a:prstGeom prst="triangle">
          <a:avLst>
            <a:gd name="adj" fmla="val 100000"/>
          </a:avLst>
        </a:prstGeom>
        <a:gradFill rotWithShape="0">
          <a:gsLst>
            <a:gs pos="0">
              <a:schemeClr val="accent3">
                <a:hueOff val="1426964"/>
                <a:satOff val="-3084"/>
                <a:lumOff val="-98"/>
                <a:alphaOff val="0"/>
                <a:lumMod val="110000"/>
                <a:satMod val="105000"/>
                <a:tint val="67000"/>
              </a:schemeClr>
            </a:gs>
            <a:gs pos="50000">
              <a:schemeClr val="accent3">
                <a:hueOff val="1426964"/>
                <a:satOff val="-3084"/>
                <a:lumOff val="-98"/>
                <a:alphaOff val="0"/>
                <a:lumMod val="105000"/>
                <a:satMod val="103000"/>
                <a:tint val="73000"/>
              </a:schemeClr>
            </a:gs>
            <a:gs pos="100000">
              <a:schemeClr val="accent3">
                <a:hueOff val="1426964"/>
                <a:satOff val="-3084"/>
                <a:lumOff val="-98"/>
                <a:alphaOff val="0"/>
                <a:lumMod val="105000"/>
                <a:satMod val="109000"/>
                <a:tint val="81000"/>
              </a:schemeClr>
            </a:gs>
          </a:gsLst>
          <a:lin ang="5400000" scaled="0"/>
        </a:gradFill>
        <a:ln w="6350" cap="flat" cmpd="sng" algn="ctr">
          <a:solidFill>
            <a:schemeClr val="accent3">
              <a:hueOff val="1426964"/>
              <a:satOff val="-3084"/>
              <a:lumOff val="-9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AE32D66-5AB1-44BA-9226-A9CF20CD9FA1}">
      <dsp:nvSpPr>
        <dsp:cNvPr id="0" name=""/>
        <dsp:cNvSpPr/>
      </dsp:nvSpPr>
      <dsp:spPr>
        <a:xfrm rot="5400000">
          <a:off x="1785422" y="1741676"/>
          <a:ext cx="821661" cy="1367225"/>
        </a:xfrm>
        <a:prstGeom prst="corner">
          <a:avLst>
            <a:gd name="adj1" fmla="val 16120"/>
            <a:gd name="adj2" fmla="val 16110"/>
          </a:avLst>
        </a:prstGeom>
        <a:gradFill rotWithShape="0">
          <a:gsLst>
            <a:gs pos="0">
              <a:schemeClr val="accent3">
                <a:hueOff val="2853927"/>
                <a:satOff val="-6168"/>
                <a:lumOff val="-196"/>
                <a:alphaOff val="0"/>
                <a:lumMod val="110000"/>
                <a:satMod val="105000"/>
                <a:tint val="67000"/>
              </a:schemeClr>
            </a:gs>
            <a:gs pos="50000">
              <a:schemeClr val="accent3">
                <a:hueOff val="2853927"/>
                <a:satOff val="-6168"/>
                <a:lumOff val="-196"/>
                <a:alphaOff val="0"/>
                <a:lumMod val="105000"/>
                <a:satMod val="103000"/>
                <a:tint val="73000"/>
              </a:schemeClr>
            </a:gs>
            <a:gs pos="100000">
              <a:schemeClr val="accent3">
                <a:hueOff val="2853927"/>
                <a:satOff val="-6168"/>
                <a:lumOff val="-196"/>
                <a:alphaOff val="0"/>
                <a:lumMod val="105000"/>
                <a:satMod val="109000"/>
                <a:tint val="81000"/>
              </a:schemeClr>
            </a:gs>
          </a:gsLst>
          <a:lin ang="5400000" scaled="0"/>
        </a:gradFill>
        <a:ln w="6350" cap="flat" cmpd="sng" algn="ctr">
          <a:solidFill>
            <a:schemeClr val="accent3">
              <a:hueOff val="2853927"/>
              <a:satOff val="-6168"/>
              <a:lumOff val="-19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D3B3614-1CAD-4F25-9E7C-98B62C1836B5}">
      <dsp:nvSpPr>
        <dsp:cNvPr id="0" name=""/>
        <dsp:cNvSpPr/>
      </dsp:nvSpPr>
      <dsp:spPr>
        <a:xfrm>
          <a:off x="1648266" y="2150182"/>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Space Survey</a:t>
          </a:r>
        </a:p>
      </dsp:txBody>
      <dsp:txXfrm>
        <a:off x="1648266" y="2150182"/>
        <a:ext cx="1234339" cy="1081970"/>
      </dsp:txXfrm>
    </dsp:sp>
    <dsp:sp modelId="{33502BAB-2FD1-45C5-BCA3-8444F2C42AFE}">
      <dsp:nvSpPr>
        <dsp:cNvPr id="0" name=""/>
        <dsp:cNvSpPr/>
      </dsp:nvSpPr>
      <dsp:spPr>
        <a:xfrm>
          <a:off x="2649711" y="1641019"/>
          <a:ext cx="232894" cy="232894"/>
        </a:xfrm>
        <a:prstGeom prst="triangle">
          <a:avLst>
            <a:gd name="adj" fmla="val 100000"/>
          </a:avLst>
        </a:prstGeom>
        <a:gradFill rotWithShape="0">
          <a:gsLst>
            <a:gs pos="0">
              <a:schemeClr val="accent3">
                <a:hueOff val="4280891"/>
                <a:satOff val="-9253"/>
                <a:lumOff val="-293"/>
                <a:alphaOff val="0"/>
                <a:lumMod val="110000"/>
                <a:satMod val="105000"/>
                <a:tint val="67000"/>
              </a:schemeClr>
            </a:gs>
            <a:gs pos="50000">
              <a:schemeClr val="accent3">
                <a:hueOff val="4280891"/>
                <a:satOff val="-9253"/>
                <a:lumOff val="-293"/>
                <a:alphaOff val="0"/>
                <a:lumMod val="105000"/>
                <a:satMod val="103000"/>
                <a:tint val="73000"/>
              </a:schemeClr>
            </a:gs>
            <a:gs pos="100000">
              <a:schemeClr val="accent3">
                <a:hueOff val="4280891"/>
                <a:satOff val="-9253"/>
                <a:lumOff val="-293"/>
                <a:alphaOff val="0"/>
                <a:lumMod val="105000"/>
                <a:satMod val="109000"/>
                <a:tint val="81000"/>
              </a:schemeClr>
            </a:gs>
          </a:gsLst>
          <a:lin ang="5400000" scaled="0"/>
        </a:gradFill>
        <a:ln w="6350" cap="flat" cmpd="sng" algn="ctr">
          <a:solidFill>
            <a:schemeClr val="accent3">
              <a:hueOff val="4280891"/>
              <a:satOff val="-9253"/>
              <a:lumOff val="-29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67988D3-8F1B-4496-857B-68DAF29B4B8F}">
      <dsp:nvSpPr>
        <dsp:cNvPr id="0" name=""/>
        <dsp:cNvSpPr/>
      </dsp:nvSpPr>
      <dsp:spPr>
        <a:xfrm rot="5400000">
          <a:off x="3296494" y="1367759"/>
          <a:ext cx="821661" cy="1367225"/>
        </a:xfrm>
        <a:prstGeom prst="corner">
          <a:avLst>
            <a:gd name="adj1" fmla="val 16120"/>
            <a:gd name="adj2" fmla="val 16110"/>
          </a:avLst>
        </a:prstGeom>
        <a:gradFill rotWithShape="0">
          <a:gsLst>
            <a:gs pos="0">
              <a:schemeClr val="accent3">
                <a:hueOff val="5707854"/>
                <a:satOff val="-12337"/>
                <a:lumOff val="-391"/>
                <a:alphaOff val="0"/>
                <a:lumMod val="110000"/>
                <a:satMod val="105000"/>
                <a:tint val="67000"/>
              </a:schemeClr>
            </a:gs>
            <a:gs pos="50000">
              <a:schemeClr val="accent3">
                <a:hueOff val="5707854"/>
                <a:satOff val="-12337"/>
                <a:lumOff val="-391"/>
                <a:alphaOff val="0"/>
                <a:lumMod val="105000"/>
                <a:satMod val="103000"/>
                <a:tint val="73000"/>
              </a:schemeClr>
            </a:gs>
            <a:gs pos="100000">
              <a:schemeClr val="accent3">
                <a:hueOff val="5707854"/>
                <a:satOff val="-12337"/>
                <a:lumOff val="-391"/>
                <a:alphaOff val="0"/>
                <a:lumMod val="105000"/>
                <a:satMod val="109000"/>
                <a:tint val="81000"/>
              </a:schemeClr>
            </a:gs>
          </a:gsLst>
          <a:lin ang="5400000" scaled="0"/>
        </a:gradFill>
        <a:ln w="6350" cap="flat" cmpd="sng" algn="ctr">
          <a:solidFill>
            <a:schemeClr val="accent3">
              <a:hueOff val="5707854"/>
              <a:satOff val="-12337"/>
              <a:lumOff val="-39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BC68DC5-B63F-4D2F-ACF2-1AB0A604E746}">
      <dsp:nvSpPr>
        <dsp:cNvPr id="0" name=""/>
        <dsp:cNvSpPr/>
      </dsp:nvSpPr>
      <dsp:spPr>
        <a:xfrm>
          <a:off x="3159339" y="1776265"/>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Indirect Cost Rate Proposal Preparation</a:t>
          </a:r>
        </a:p>
      </dsp:txBody>
      <dsp:txXfrm>
        <a:off x="3159339" y="1776265"/>
        <a:ext cx="1234339" cy="1081970"/>
      </dsp:txXfrm>
    </dsp:sp>
    <dsp:sp modelId="{AF7009D3-85B5-4CE8-AA41-DE78D0123E04}">
      <dsp:nvSpPr>
        <dsp:cNvPr id="0" name=""/>
        <dsp:cNvSpPr/>
      </dsp:nvSpPr>
      <dsp:spPr>
        <a:xfrm>
          <a:off x="4160784" y="1267103"/>
          <a:ext cx="232894" cy="232894"/>
        </a:xfrm>
        <a:prstGeom prst="triangle">
          <a:avLst>
            <a:gd name="adj" fmla="val 100000"/>
          </a:avLst>
        </a:prstGeom>
        <a:gradFill rotWithShape="0">
          <a:gsLst>
            <a:gs pos="0">
              <a:schemeClr val="accent3">
                <a:hueOff val="7134818"/>
                <a:satOff val="-15421"/>
                <a:lumOff val="-489"/>
                <a:alphaOff val="0"/>
                <a:lumMod val="110000"/>
                <a:satMod val="105000"/>
                <a:tint val="67000"/>
              </a:schemeClr>
            </a:gs>
            <a:gs pos="50000">
              <a:schemeClr val="accent3">
                <a:hueOff val="7134818"/>
                <a:satOff val="-15421"/>
                <a:lumOff val="-489"/>
                <a:alphaOff val="0"/>
                <a:lumMod val="105000"/>
                <a:satMod val="103000"/>
                <a:tint val="73000"/>
              </a:schemeClr>
            </a:gs>
            <a:gs pos="100000">
              <a:schemeClr val="accent3">
                <a:hueOff val="7134818"/>
                <a:satOff val="-15421"/>
                <a:lumOff val="-489"/>
                <a:alphaOff val="0"/>
                <a:lumMod val="105000"/>
                <a:satMod val="109000"/>
                <a:tint val="81000"/>
              </a:schemeClr>
            </a:gs>
          </a:gsLst>
          <a:lin ang="5400000" scaled="0"/>
        </a:gradFill>
        <a:ln w="6350" cap="flat" cmpd="sng" algn="ctr">
          <a:solidFill>
            <a:schemeClr val="accent3">
              <a:hueOff val="7134818"/>
              <a:satOff val="-15421"/>
              <a:lumOff val="-48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FB9C5A0-8C47-4645-AA74-BD12F6363AE9}">
      <dsp:nvSpPr>
        <dsp:cNvPr id="0" name=""/>
        <dsp:cNvSpPr/>
      </dsp:nvSpPr>
      <dsp:spPr>
        <a:xfrm rot="5400000">
          <a:off x="4807567" y="993843"/>
          <a:ext cx="821661" cy="1367225"/>
        </a:xfrm>
        <a:prstGeom prst="corner">
          <a:avLst>
            <a:gd name="adj1" fmla="val 16120"/>
            <a:gd name="adj2" fmla="val 16110"/>
          </a:avLst>
        </a:prstGeom>
        <a:gradFill rotWithShape="0">
          <a:gsLst>
            <a:gs pos="0">
              <a:schemeClr val="accent3">
                <a:hueOff val="8561782"/>
                <a:satOff val="-18505"/>
                <a:lumOff val="-587"/>
                <a:alphaOff val="0"/>
                <a:lumMod val="110000"/>
                <a:satMod val="105000"/>
                <a:tint val="67000"/>
              </a:schemeClr>
            </a:gs>
            <a:gs pos="50000">
              <a:schemeClr val="accent3">
                <a:hueOff val="8561782"/>
                <a:satOff val="-18505"/>
                <a:lumOff val="-587"/>
                <a:alphaOff val="0"/>
                <a:lumMod val="105000"/>
                <a:satMod val="103000"/>
                <a:tint val="73000"/>
              </a:schemeClr>
            </a:gs>
            <a:gs pos="100000">
              <a:schemeClr val="accent3">
                <a:hueOff val="8561782"/>
                <a:satOff val="-18505"/>
                <a:lumOff val="-587"/>
                <a:alphaOff val="0"/>
                <a:lumMod val="105000"/>
                <a:satMod val="109000"/>
                <a:tint val="81000"/>
              </a:schemeClr>
            </a:gs>
          </a:gsLst>
          <a:lin ang="5400000" scaled="0"/>
        </a:gradFill>
        <a:ln w="6350" cap="flat" cmpd="sng" algn="ctr">
          <a:solidFill>
            <a:schemeClr val="accent3">
              <a:hueOff val="8561782"/>
              <a:satOff val="-18505"/>
              <a:lumOff val="-58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C3A58DC-9B0A-47BD-A265-0349B4DFC1CB}">
      <dsp:nvSpPr>
        <dsp:cNvPr id="0" name=""/>
        <dsp:cNvSpPr/>
      </dsp:nvSpPr>
      <dsp:spPr>
        <a:xfrm>
          <a:off x="4670411" y="1402349"/>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a:latin typeface="+mj-lt"/>
              <a:cs typeface="Calibri" panose="020F0502020204030204" pitchFamily="34" charset="0"/>
            </a:rPr>
            <a:t>Post Submission &amp; Pre-Negotiation Tasks</a:t>
          </a:r>
        </a:p>
      </dsp:txBody>
      <dsp:txXfrm>
        <a:off x="4670411" y="1402349"/>
        <a:ext cx="1234339" cy="1081970"/>
      </dsp:txXfrm>
    </dsp:sp>
    <dsp:sp modelId="{0532B89F-FA0C-4E95-AB23-5570B44C88B8}">
      <dsp:nvSpPr>
        <dsp:cNvPr id="0" name=""/>
        <dsp:cNvSpPr/>
      </dsp:nvSpPr>
      <dsp:spPr>
        <a:xfrm>
          <a:off x="5671856" y="893186"/>
          <a:ext cx="232894" cy="232894"/>
        </a:xfrm>
        <a:prstGeom prst="triangle">
          <a:avLst>
            <a:gd name="adj" fmla="val 100000"/>
          </a:avLst>
        </a:prstGeom>
        <a:gradFill rotWithShape="0">
          <a:gsLst>
            <a:gs pos="0">
              <a:schemeClr val="accent3">
                <a:hueOff val="9988745"/>
                <a:satOff val="-21589"/>
                <a:lumOff val="-685"/>
                <a:alphaOff val="0"/>
                <a:lumMod val="110000"/>
                <a:satMod val="105000"/>
                <a:tint val="67000"/>
              </a:schemeClr>
            </a:gs>
            <a:gs pos="50000">
              <a:schemeClr val="accent3">
                <a:hueOff val="9988745"/>
                <a:satOff val="-21589"/>
                <a:lumOff val="-685"/>
                <a:alphaOff val="0"/>
                <a:lumMod val="105000"/>
                <a:satMod val="103000"/>
                <a:tint val="73000"/>
              </a:schemeClr>
            </a:gs>
            <a:gs pos="100000">
              <a:schemeClr val="accent3">
                <a:hueOff val="9988745"/>
                <a:satOff val="-21589"/>
                <a:lumOff val="-685"/>
                <a:alphaOff val="0"/>
                <a:lumMod val="105000"/>
                <a:satMod val="109000"/>
                <a:tint val="81000"/>
              </a:schemeClr>
            </a:gs>
          </a:gsLst>
          <a:lin ang="5400000" scaled="0"/>
        </a:gradFill>
        <a:ln w="6350" cap="flat" cmpd="sng" algn="ctr">
          <a:solidFill>
            <a:schemeClr val="accent3">
              <a:hueOff val="9988745"/>
              <a:satOff val="-21589"/>
              <a:lumOff val="-68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292E008-C794-426E-B02F-AB39A84731AF}">
      <dsp:nvSpPr>
        <dsp:cNvPr id="0" name=""/>
        <dsp:cNvSpPr/>
      </dsp:nvSpPr>
      <dsp:spPr>
        <a:xfrm rot="5400000">
          <a:off x="6318639" y="619927"/>
          <a:ext cx="821661" cy="1367225"/>
        </a:xfrm>
        <a:prstGeom prst="corner">
          <a:avLst>
            <a:gd name="adj1" fmla="val 16120"/>
            <a:gd name="adj2" fmla="val 16110"/>
          </a:avLst>
        </a:prstGeom>
        <a:gradFill rotWithShape="0">
          <a:gsLst>
            <a:gs pos="0">
              <a:schemeClr val="accent3">
                <a:hueOff val="11415709"/>
                <a:satOff val="-24674"/>
                <a:lumOff val="-782"/>
                <a:alphaOff val="0"/>
                <a:lumMod val="110000"/>
                <a:satMod val="105000"/>
                <a:tint val="67000"/>
              </a:schemeClr>
            </a:gs>
            <a:gs pos="50000">
              <a:schemeClr val="accent3">
                <a:hueOff val="11415709"/>
                <a:satOff val="-24674"/>
                <a:lumOff val="-782"/>
                <a:alphaOff val="0"/>
                <a:lumMod val="105000"/>
                <a:satMod val="103000"/>
                <a:tint val="73000"/>
              </a:schemeClr>
            </a:gs>
            <a:gs pos="100000">
              <a:schemeClr val="accent3">
                <a:hueOff val="11415709"/>
                <a:satOff val="-24674"/>
                <a:lumOff val="-782"/>
                <a:alphaOff val="0"/>
                <a:lumMod val="105000"/>
                <a:satMod val="109000"/>
                <a:tint val="81000"/>
              </a:schemeClr>
            </a:gs>
          </a:gsLst>
          <a:lin ang="5400000" scaled="0"/>
        </a:gradFill>
        <a:ln w="6350" cap="flat" cmpd="sng" algn="ctr">
          <a:solidFill>
            <a:schemeClr val="accent3">
              <a:hueOff val="11415709"/>
              <a:satOff val="-24674"/>
              <a:lumOff val="-78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99B406A-7A03-46E0-9D58-6B6FF3BD80AE}">
      <dsp:nvSpPr>
        <dsp:cNvPr id="0" name=""/>
        <dsp:cNvSpPr/>
      </dsp:nvSpPr>
      <dsp:spPr>
        <a:xfrm>
          <a:off x="6181483" y="1028433"/>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a:latin typeface="+mj-lt"/>
              <a:cs typeface="Calibri" panose="020F0502020204030204" pitchFamily="34" charset="0"/>
            </a:rPr>
            <a:t>Negotiations</a:t>
          </a:r>
        </a:p>
      </dsp:txBody>
      <dsp:txXfrm>
        <a:off x="6181483" y="1028433"/>
        <a:ext cx="1234339" cy="1081970"/>
      </dsp:txXfrm>
    </dsp:sp>
    <dsp:sp modelId="{4A6A6108-0997-4D0B-835A-D1D5D5041295}">
      <dsp:nvSpPr>
        <dsp:cNvPr id="0" name=""/>
        <dsp:cNvSpPr/>
      </dsp:nvSpPr>
      <dsp:spPr>
        <a:xfrm>
          <a:off x="7182928" y="519270"/>
          <a:ext cx="232894" cy="232894"/>
        </a:xfrm>
        <a:prstGeom prst="triangle">
          <a:avLst>
            <a:gd name="adj" fmla="val 100000"/>
          </a:avLst>
        </a:prstGeom>
        <a:gradFill rotWithShape="0">
          <a:gsLst>
            <a:gs pos="0">
              <a:schemeClr val="accent3">
                <a:hueOff val="12842672"/>
                <a:satOff val="-27758"/>
                <a:lumOff val="-880"/>
                <a:alphaOff val="0"/>
                <a:lumMod val="110000"/>
                <a:satMod val="105000"/>
                <a:tint val="67000"/>
              </a:schemeClr>
            </a:gs>
            <a:gs pos="50000">
              <a:schemeClr val="accent3">
                <a:hueOff val="12842672"/>
                <a:satOff val="-27758"/>
                <a:lumOff val="-880"/>
                <a:alphaOff val="0"/>
                <a:lumMod val="105000"/>
                <a:satMod val="103000"/>
                <a:tint val="73000"/>
              </a:schemeClr>
            </a:gs>
            <a:gs pos="100000">
              <a:schemeClr val="accent3">
                <a:hueOff val="12842672"/>
                <a:satOff val="-27758"/>
                <a:lumOff val="-880"/>
                <a:alphaOff val="0"/>
                <a:lumMod val="105000"/>
                <a:satMod val="109000"/>
                <a:tint val="81000"/>
              </a:schemeClr>
            </a:gs>
          </a:gsLst>
          <a:lin ang="5400000" scaled="0"/>
        </a:gradFill>
        <a:ln w="6350" cap="flat" cmpd="sng" algn="ctr">
          <a:solidFill>
            <a:schemeClr val="accent3">
              <a:hueOff val="12842672"/>
              <a:satOff val="-27758"/>
              <a:lumOff val="-88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0BD5F36-BEE4-4E9D-A087-BA43BFAC6E1B}">
      <dsp:nvSpPr>
        <dsp:cNvPr id="0" name=""/>
        <dsp:cNvSpPr/>
      </dsp:nvSpPr>
      <dsp:spPr>
        <a:xfrm rot="5400000">
          <a:off x="7829711" y="246010"/>
          <a:ext cx="821661" cy="1367225"/>
        </a:xfrm>
        <a:prstGeom prst="corner">
          <a:avLst>
            <a:gd name="adj1" fmla="val 16120"/>
            <a:gd name="adj2" fmla="val 16110"/>
          </a:avLst>
        </a:prstGeom>
        <a:gradFill rotWithShape="0">
          <a:gsLst>
            <a:gs pos="0">
              <a:schemeClr val="accent3">
                <a:hueOff val="14269635"/>
                <a:satOff val="-30842"/>
                <a:lumOff val="-978"/>
                <a:alphaOff val="0"/>
                <a:lumMod val="110000"/>
                <a:satMod val="105000"/>
                <a:tint val="67000"/>
              </a:schemeClr>
            </a:gs>
            <a:gs pos="50000">
              <a:schemeClr val="accent3">
                <a:hueOff val="14269635"/>
                <a:satOff val="-30842"/>
                <a:lumOff val="-978"/>
                <a:alphaOff val="0"/>
                <a:lumMod val="105000"/>
                <a:satMod val="103000"/>
                <a:tint val="73000"/>
              </a:schemeClr>
            </a:gs>
            <a:gs pos="100000">
              <a:schemeClr val="accent3">
                <a:hueOff val="14269635"/>
                <a:satOff val="-30842"/>
                <a:lumOff val="-978"/>
                <a:alphaOff val="0"/>
                <a:lumMod val="105000"/>
                <a:satMod val="109000"/>
                <a:tint val="81000"/>
              </a:schemeClr>
            </a:gs>
          </a:gsLst>
          <a:lin ang="5400000" scaled="0"/>
        </a:gradFill>
        <a:ln w="6350" cap="flat" cmpd="sng" algn="ctr">
          <a:solidFill>
            <a:schemeClr val="accent3">
              <a:hueOff val="14269635"/>
              <a:satOff val="-30842"/>
              <a:lumOff val="-97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D39BA0E-F0C8-4923-84A0-9D9D0FC9379B}">
      <dsp:nvSpPr>
        <dsp:cNvPr id="0" name=""/>
        <dsp:cNvSpPr/>
      </dsp:nvSpPr>
      <dsp:spPr>
        <a:xfrm>
          <a:off x="7692555" y="654516"/>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a:latin typeface="+mj-lt"/>
              <a:cs typeface="Calibri" panose="020F0502020204030204" pitchFamily="34" charset="0"/>
            </a:rPr>
            <a:t>Lessons Learned</a:t>
          </a:r>
        </a:p>
      </dsp:txBody>
      <dsp:txXfrm>
        <a:off x="7692555" y="654516"/>
        <a:ext cx="1234339" cy="10819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B09A8-84C7-43D4-BB48-C2B2EB002387}">
      <dsp:nvSpPr>
        <dsp:cNvPr id="0" name=""/>
        <dsp:cNvSpPr/>
      </dsp:nvSpPr>
      <dsp:spPr>
        <a:xfrm>
          <a:off x="3355" y="-284232"/>
          <a:ext cx="2983246" cy="57075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l" defTabSz="889000">
            <a:lnSpc>
              <a:spcPct val="90000"/>
            </a:lnSpc>
            <a:spcBef>
              <a:spcPct val="0"/>
            </a:spcBef>
            <a:spcAft>
              <a:spcPct val="35000"/>
            </a:spcAft>
            <a:buNone/>
          </a:pPr>
          <a:r>
            <a:rPr lang="en-US" sz="2000" b="1" i="0" kern="1200">
              <a:latin typeface="+mj-lt"/>
              <a:cs typeface="Calibri" panose="020F0502020204030204" pitchFamily="34" charset="0"/>
            </a:rPr>
            <a:t>Includes:  </a:t>
          </a:r>
          <a:r>
            <a:rPr lang="en-US" sz="2800" b="0" i="0" kern="1200">
              <a:latin typeface="+mj-lt"/>
            </a:rPr>
            <a:t>	</a:t>
          </a:r>
          <a:endParaRPr lang="en-US" sz="2800" kern="1200">
            <a:latin typeface="+mj-lt"/>
          </a:endParaRPr>
        </a:p>
      </dsp:txBody>
      <dsp:txXfrm>
        <a:off x="3355" y="-284232"/>
        <a:ext cx="2983246" cy="570751"/>
      </dsp:txXfrm>
    </dsp:sp>
    <dsp:sp modelId="{40088268-9288-493F-BDAC-F8DD0A2472BA}">
      <dsp:nvSpPr>
        <dsp:cNvPr id="0" name=""/>
        <dsp:cNvSpPr/>
      </dsp:nvSpPr>
      <dsp:spPr>
        <a:xfrm>
          <a:off x="3355" y="284232"/>
          <a:ext cx="2983246" cy="1933786"/>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ts val="600"/>
            </a:spcAft>
            <a:buChar char="•"/>
          </a:pPr>
          <a:r>
            <a:rPr lang="en-US" sz="1300" b="0" i="0" kern="1200" dirty="0">
              <a:latin typeface="+mj-lt"/>
              <a:cs typeface="Calibri" panose="020F0502020204030204" pitchFamily="34" charset="0"/>
            </a:rPr>
            <a:t>Salaries &amp; Wages including Fringe Benefits</a:t>
          </a:r>
          <a:endParaRPr lang="en-US" sz="1300" kern="1200" dirty="0">
            <a:latin typeface="+mj-lt"/>
            <a:cs typeface="Calibri" panose="020F0502020204030204" pitchFamily="34" charset="0"/>
          </a:endParaRPr>
        </a:p>
        <a:p>
          <a:pPr marL="114300" lvl="1" indent="-114300" algn="l" defTabSz="577850">
            <a:lnSpc>
              <a:spcPct val="90000"/>
            </a:lnSpc>
            <a:spcBef>
              <a:spcPct val="0"/>
            </a:spcBef>
            <a:spcAft>
              <a:spcPts val="600"/>
            </a:spcAft>
            <a:buChar char="•"/>
          </a:pPr>
          <a:r>
            <a:rPr lang="en-US" sz="1300" b="0" i="0" kern="1200" dirty="0">
              <a:latin typeface="+mj-lt"/>
              <a:cs typeface="Calibri" panose="020F0502020204030204" pitchFamily="34" charset="0"/>
            </a:rPr>
            <a:t>Materials, Supplies and Services</a:t>
          </a:r>
          <a:endParaRPr lang="en-US" sz="1300" kern="1200" dirty="0">
            <a:latin typeface="+mj-lt"/>
            <a:cs typeface="Calibri" panose="020F0502020204030204" pitchFamily="34" charset="0"/>
          </a:endParaRPr>
        </a:p>
        <a:p>
          <a:pPr marL="114300" lvl="1" indent="-114300" algn="l" defTabSz="577850">
            <a:lnSpc>
              <a:spcPct val="90000"/>
            </a:lnSpc>
            <a:spcBef>
              <a:spcPct val="0"/>
            </a:spcBef>
            <a:spcAft>
              <a:spcPts val="600"/>
            </a:spcAft>
            <a:buChar char="•"/>
          </a:pPr>
          <a:r>
            <a:rPr lang="en-US" sz="1300" b="0" i="0" kern="1200" dirty="0">
              <a:latin typeface="+mj-lt"/>
              <a:cs typeface="Calibri" panose="020F0502020204030204" pitchFamily="34" charset="0"/>
            </a:rPr>
            <a:t>Subcontract Costs up to first $25K per Award</a:t>
          </a:r>
          <a:endParaRPr lang="en-US" sz="1300" kern="1200" dirty="0">
            <a:latin typeface="+mj-lt"/>
            <a:cs typeface="Calibri" panose="020F0502020204030204" pitchFamily="34" charset="0"/>
          </a:endParaRPr>
        </a:p>
        <a:p>
          <a:pPr marL="114300" lvl="1" indent="-114300" algn="l" defTabSz="577850">
            <a:lnSpc>
              <a:spcPct val="90000"/>
            </a:lnSpc>
            <a:spcBef>
              <a:spcPct val="0"/>
            </a:spcBef>
            <a:spcAft>
              <a:spcPts val="600"/>
            </a:spcAft>
            <a:buChar char="•"/>
          </a:pPr>
          <a:r>
            <a:rPr lang="en-US" sz="1300" b="0" i="0" kern="1200" dirty="0">
              <a:latin typeface="+mj-lt"/>
              <a:cs typeface="Calibri" panose="020F0502020204030204" pitchFamily="34" charset="0"/>
            </a:rPr>
            <a:t>Cost Sharing (Mandatory and Committed)</a:t>
          </a:r>
          <a:endParaRPr lang="en-US" sz="1300" kern="1200" dirty="0">
            <a:latin typeface="+mj-lt"/>
            <a:cs typeface="Calibri" panose="020F0502020204030204" pitchFamily="34" charset="0"/>
          </a:endParaRPr>
        </a:p>
      </dsp:txBody>
      <dsp:txXfrm>
        <a:off x="3355" y="284232"/>
        <a:ext cx="2983246" cy="1933786"/>
      </dsp:txXfrm>
    </dsp:sp>
    <dsp:sp modelId="{61D1D3E2-633F-4556-ACCC-D2CE6796C615}">
      <dsp:nvSpPr>
        <dsp:cNvPr id="0" name=""/>
        <dsp:cNvSpPr/>
      </dsp:nvSpPr>
      <dsp:spPr>
        <a:xfrm>
          <a:off x="3403848" y="-283089"/>
          <a:ext cx="2983246" cy="570751"/>
        </a:xfrm>
        <a:prstGeom prst="rect">
          <a:avLst/>
        </a:prstGeom>
        <a:gradFill rotWithShape="0">
          <a:gsLst>
            <a:gs pos="0">
              <a:schemeClr val="accent4">
                <a:hueOff val="-15550739"/>
                <a:satOff val="27812"/>
                <a:lumOff val="7255"/>
                <a:alphaOff val="0"/>
                <a:lumMod val="110000"/>
                <a:satMod val="105000"/>
                <a:tint val="67000"/>
              </a:schemeClr>
            </a:gs>
            <a:gs pos="50000">
              <a:schemeClr val="accent4">
                <a:hueOff val="-15550739"/>
                <a:satOff val="27812"/>
                <a:lumOff val="7255"/>
                <a:alphaOff val="0"/>
                <a:lumMod val="105000"/>
                <a:satMod val="103000"/>
                <a:tint val="73000"/>
              </a:schemeClr>
            </a:gs>
            <a:gs pos="100000">
              <a:schemeClr val="accent4">
                <a:hueOff val="-15550739"/>
                <a:satOff val="27812"/>
                <a:lumOff val="7255"/>
                <a:alphaOff val="0"/>
                <a:lumMod val="105000"/>
                <a:satMod val="109000"/>
                <a:tint val="81000"/>
              </a:schemeClr>
            </a:gs>
          </a:gsLst>
          <a:lin ang="5400000" scaled="0"/>
        </a:gradFill>
        <a:ln w="6350" cap="flat" cmpd="sng" algn="ctr">
          <a:solidFill>
            <a:schemeClr val="accent4">
              <a:hueOff val="-15550739"/>
              <a:satOff val="27812"/>
              <a:lumOff val="725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l" defTabSz="889000">
            <a:lnSpc>
              <a:spcPct val="90000"/>
            </a:lnSpc>
            <a:spcBef>
              <a:spcPct val="0"/>
            </a:spcBef>
            <a:spcAft>
              <a:spcPct val="35000"/>
            </a:spcAft>
            <a:buNone/>
          </a:pPr>
          <a:r>
            <a:rPr lang="en-US" sz="2000" b="1" i="0" kern="1200" dirty="0">
              <a:latin typeface="+mj-lt"/>
              <a:cs typeface="Calibri" panose="020F0502020204030204" pitchFamily="34" charset="0"/>
            </a:rPr>
            <a:t>Excludes:</a:t>
          </a:r>
          <a:r>
            <a:rPr lang="en-US" sz="2400" b="0" i="0" kern="1200" dirty="0">
              <a:latin typeface="+mj-lt"/>
            </a:rPr>
            <a:t>	</a:t>
          </a:r>
          <a:endParaRPr lang="en-US" sz="2400" kern="1200" dirty="0">
            <a:latin typeface="+mj-lt"/>
          </a:endParaRPr>
        </a:p>
      </dsp:txBody>
      <dsp:txXfrm>
        <a:off x="3403848" y="-283089"/>
        <a:ext cx="2983246" cy="570751"/>
      </dsp:txXfrm>
    </dsp:sp>
    <dsp:sp modelId="{0F0DA1D1-EEDC-46B3-8086-BDD6199A8E38}">
      <dsp:nvSpPr>
        <dsp:cNvPr id="0" name=""/>
        <dsp:cNvSpPr/>
      </dsp:nvSpPr>
      <dsp:spPr>
        <a:xfrm>
          <a:off x="3403848" y="287661"/>
          <a:ext cx="2983246" cy="1929213"/>
        </a:xfrm>
        <a:prstGeom prst="rect">
          <a:avLst/>
        </a:prstGeom>
        <a:solidFill>
          <a:schemeClr val="accent4">
            <a:tint val="40000"/>
            <a:alpha val="90000"/>
            <a:hueOff val="-15630769"/>
            <a:satOff val="43116"/>
            <a:lumOff val="2986"/>
            <a:alphaOff val="0"/>
          </a:schemeClr>
        </a:solidFill>
        <a:ln w="6350" cap="flat" cmpd="sng" algn="ctr">
          <a:solidFill>
            <a:schemeClr val="accent4">
              <a:tint val="40000"/>
              <a:alpha val="90000"/>
              <a:hueOff val="-15630769"/>
              <a:satOff val="43116"/>
              <a:lumOff val="298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ts val="600"/>
            </a:spcAft>
            <a:buChar char="•"/>
          </a:pPr>
          <a:r>
            <a:rPr lang="en-US" sz="1300" b="0" i="0" kern="1200" dirty="0">
              <a:latin typeface="+mj-lt"/>
              <a:cs typeface="Calibri" panose="020F0502020204030204" pitchFamily="34" charset="0"/>
            </a:rPr>
            <a:t>Capital Expenditures</a:t>
          </a:r>
          <a:endParaRPr lang="en-US" sz="1300" kern="1200" dirty="0">
            <a:latin typeface="+mj-lt"/>
            <a:cs typeface="Calibri" panose="020F0502020204030204" pitchFamily="34" charset="0"/>
          </a:endParaRPr>
        </a:p>
        <a:p>
          <a:pPr marL="114300" lvl="1" indent="-114300" algn="l" defTabSz="577850">
            <a:lnSpc>
              <a:spcPct val="90000"/>
            </a:lnSpc>
            <a:spcBef>
              <a:spcPct val="0"/>
            </a:spcBef>
            <a:spcAft>
              <a:spcPts val="600"/>
            </a:spcAft>
            <a:buChar char="•"/>
          </a:pPr>
          <a:r>
            <a:rPr lang="en-US" sz="1300" b="0" i="0" kern="1200" dirty="0">
              <a:latin typeface="+mj-lt"/>
              <a:cs typeface="Calibri" panose="020F0502020204030204" pitchFamily="34" charset="0"/>
            </a:rPr>
            <a:t>Tuition Remission</a:t>
          </a:r>
          <a:endParaRPr lang="en-US" sz="1300" kern="1200" dirty="0">
            <a:latin typeface="+mj-lt"/>
            <a:cs typeface="Calibri" panose="020F0502020204030204" pitchFamily="34" charset="0"/>
          </a:endParaRPr>
        </a:p>
        <a:p>
          <a:pPr marL="114300" lvl="1" indent="-114300" algn="l" defTabSz="577850">
            <a:lnSpc>
              <a:spcPct val="90000"/>
            </a:lnSpc>
            <a:spcBef>
              <a:spcPct val="0"/>
            </a:spcBef>
            <a:spcAft>
              <a:spcPts val="600"/>
            </a:spcAft>
            <a:buChar char="•"/>
          </a:pPr>
          <a:r>
            <a:rPr lang="en-US" sz="1300" b="0" i="0" kern="1200" dirty="0">
              <a:latin typeface="+mj-lt"/>
              <a:cs typeface="Calibri" panose="020F0502020204030204" pitchFamily="34" charset="0"/>
            </a:rPr>
            <a:t>Subs &gt;$25K			</a:t>
          </a:r>
          <a:endParaRPr lang="en-US" sz="1300" kern="1200" dirty="0">
            <a:latin typeface="+mj-lt"/>
            <a:cs typeface="Calibri" panose="020F0502020204030204" pitchFamily="34" charset="0"/>
          </a:endParaRPr>
        </a:p>
        <a:p>
          <a:pPr marL="114300" lvl="1" indent="-114300" algn="l" defTabSz="577850">
            <a:lnSpc>
              <a:spcPct val="90000"/>
            </a:lnSpc>
            <a:spcBef>
              <a:spcPct val="0"/>
            </a:spcBef>
            <a:spcAft>
              <a:spcPts val="600"/>
            </a:spcAft>
            <a:buChar char="•"/>
          </a:pPr>
          <a:r>
            <a:rPr lang="en-US" sz="1300" b="0" i="0" kern="1200" dirty="0">
              <a:latin typeface="+mj-lt"/>
              <a:cs typeface="Calibri" panose="020F0502020204030204" pitchFamily="34" charset="0"/>
            </a:rPr>
            <a:t>Scholarships, Fellowships, &amp; Stipends</a:t>
          </a:r>
          <a:endParaRPr lang="en-US" sz="1300" kern="1200" dirty="0">
            <a:latin typeface="+mj-lt"/>
            <a:cs typeface="Calibri" panose="020F0502020204030204" pitchFamily="34" charset="0"/>
          </a:endParaRPr>
        </a:p>
        <a:p>
          <a:pPr marL="114300" lvl="1" indent="-114300" algn="l" defTabSz="577850">
            <a:lnSpc>
              <a:spcPct val="90000"/>
            </a:lnSpc>
            <a:spcBef>
              <a:spcPct val="0"/>
            </a:spcBef>
            <a:spcAft>
              <a:spcPts val="600"/>
            </a:spcAft>
            <a:buChar char="•"/>
          </a:pPr>
          <a:r>
            <a:rPr lang="en-US" sz="1300" b="0" i="0" kern="1200" dirty="0">
              <a:latin typeface="+mj-lt"/>
              <a:cs typeface="Calibri" panose="020F0502020204030204" pitchFamily="34" charset="0"/>
            </a:rPr>
            <a:t>Rental Costs			</a:t>
          </a:r>
          <a:endParaRPr lang="en-US" sz="1300" kern="1200" dirty="0">
            <a:latin typeface="+mj-lt"/>
            <a:cs typeface="Calibri" panose="020F0502020204030204" pitchFamily="34" charset="0"/>
          </a:endParaRPr>
        </a:p>
        <a:p>
          <a:pPr marL="114300" lvl="1" indent="-114300" algn="l" defTabSz="577850">
            <a:lnSpc>
              <a:spcPct val="90000"/>
            </a:lnSpc>
            <a:spcBef>
              <a:spcPct val="0"/>
            </a:spcBef>
            <a:spcAft>
              <a:spcPts val="600"/>
            </a:spcAft>
            <a:buChar char="•"/>
          </a:pPr>
          <a:r>
            <a:rPr lang="en-US" sz="1300" b="0" i="0" kern="1200" dirty="0">
              <a:latin typeface="+mj-lt"/>
              <a:cs typeface="Calibri" panose="020F0502020204030204" pitchFamily="34" charset="0"/>
            </a:rPr>
            <a:t>Patient Care Charges		</a:t>
          </a:r>
          <a:endParaRPr lang="en-US" sz="1300" kern="1200" dirty="0">
            <a:latin typeface="+mj-lt"/>
            <a:cs typeface="Calibri" panose="020F0502020204030204" pitchFamily="34" charset="0"/>
          </a:endParaRPr>
        </a:p>
        <a:p>
          <a:pPr marL="114300" lvl="1" indent="-114300" algn="l" defTabSz="577850">
            <a:lnSpc>
              <a:spcPct val="90000"/>
            </a:lnSpc>
            <a:spcBef>
              <a:spcPct val="0"/>
            </a:spcBef>
            <a:spcAft>
              <a:spcPts val="600"/>
            </a:spcAft>
            <a:buChar char="•"/>
          </a:pPr>
          <a:r>
            <a:rPr lang="en-US" sz="1300" b="0" i="0" kern="1200" dirty="0">
              <a:latin typeface="+mj-lt"/>
              <a:cs typeface="Calibri" panose="020F0502020204030204" pitchFamily="34" charset="0"/>
            </a:rPr>
            <a:t>Participant Support Costs</a:t>
          </a:r>
          <a:endParaRPr lang="en-US" sz="1300" kern="1200" dirty="0">
            <a:latin typeface="+mj-lt"/>
            <a:cs typeface="Calibri" panose="020F0502020204030204" pitchFamily="34" charset="0"/>
          </a:endParaRPr>
        </a:p>
      </dsp:txBody>
      <dsp:txXfrm>
        <a:off x="3403848" y="287661"/>
        <a:ext cx="2983246" cy="19292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5B861-237C-46C6-BBE1-412E6078665F}">
      <dsp:nvSpPr>
        <dsp:cNvPr id="0" name=""/>
        <dsp:cNvSpPr/>
      </dsp:nvSpPr>
      <dsp:spPr>
        <a:xfrm rot="5400000">
          <a:off x="329975" y="1901366"/>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4A6CC1E-D665-482F-A638-6C804DEE7354}">
      <dsp:nvSpPr>
        <dsp:cNvPr id="0" name=""/>
        <dsp:cNvSpPr/>
      </dsp:nvSpPr>
      <dsp:spPr>
        <a:xfrm>
          <a:off x="164867" y="2393125"/>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Data Gathering</a:t>
          </a:r>
        </a:p>
      </dsp:txBody>
      <dsp:txXfrm>
        <a:off x="164867" y="2393125"/>
        <a:ext cx="1485894" cy="1302473"/>
      </dsp:txXfrm>
    </dsp:sp>
    <dsp:sp modelId="{48AEAB8D-6A3B-42F0-8313-6C12EC8F66F3}">
      <dsp:nvSpPr>
        <dsp:cNvPr id="0" name=""/>
        <dsp:cNvSpPr/>
      </dsp:nvSpPr>
      <dsp:spPr>
        <a:xfrm>
          <a:off x="1370404" y="1780196"/>
          <a:ext cx="280357" cy="280357"/>
        </a:xfrm>
        <a:prstGeom prst="triangle">
          <a:avLst>
            <a:gd name="adj" fmla="val 1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AE32D66-5AB1-44BA-9226-A9CF20CD9FA1}">
      <dsp:nvSpPr>
        <dsp:cNvPr id="0" name=""/>
        <dsp:cNvSpPr/>
      </dsp:nvSpPr>
      <dsp:spPr>
        <a:xfrm rot="5400000">
          <a:off x="2149000" y="1451247"/>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D3B3614-1CAD-4F25-9E7C-98B62C1836B5}">
      <dsp:nvSpPr>
        <dsp:cNvPr id="0" name=""/>
        <dsp:cNvSpPr/>
      </dsp:nvSpPr>
      <dsp:spPr>
        <a:xfrm>
          <a:off x="1983892" y="1943005"/>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Reconciliation</a:t>
          </a:r>
        </a:p>
      </dsp:txBody>
      <dsp:txXfrm>
        <a:off x="1983892" y="1943005"/>
        <a:ext cx="1485894" cy="1302473"/>
      </dsp:txXfrm>
    </dsp:sp>
    <dsp:sp modelId="{33502BAB-2FD1-45C5-BCA3-8444F2C42AFE}">
      <dsp:nvSpPr>
        <dsp:cNvPr id="0" name=""/>
        <dsp:cNvSpPr/>
      </dsp:nvSpPr>
      <dsp:spPr>
        <a:xfrm>
          <a:off x="3189429" y="1330076"/>
          <a:ext cx="280357" cy="280357"/>
        </a:xfrm>
        <a:prstGeom prst="triangle">
          <a:avLst>
            <a:gd name="adj" fmla="val 1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67988D3-8F1B-4496-857B-68DAF29B4B8F}">
      <dsp:nvSpPr>
        <dsp:cNvPr id="0" name=""/>
        <dsp:cNvSpPr/>
      </dsp:nvSpPr>
      <dsp:spPr>
        <a:xfrm rot="5400000">
          <a:off x="3968025" y="1001127"/>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BC68DC5-B63F-4D2F-ACF2-1AB0A604E746}">
      <dsp:nvSpPr>
        <dsp:cNvPr id="0" name=""/>
        <dsp:cNvSpPr/>
      </dsp:nvSpPr>
      <dsp:spPr>
        <a:xfrm>
          <a:off x="3802917" y="1492886"/>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Direct Cost Bases Review</a:t>
          </a:r>
        </a:p>
      </dsp:txBody>
      <dsp:txXfrm>
        <a:off x="3802917" y="1492886"/>
        <a:ext cx="1485894" cy="1302473"/>
      </dsp:txXfrm>
    </dsp:sp>
    <dsp:sp modelId="{AF7009D3-85B5-4CE8-AA41-DE78D0123E04}">
      <dsp:nvSpPr>
        <dsp:cNvPr id="0" name=""/>
        <dsp:cNvSpPr/>
      </dsp:nvSpPr>
      <dsp:spPr>
        <a:xfrm>
          <a:off x="5008454" y="879957"/>
          <a:ext cx="280357" cy="280357"/>
        </a:xfrm>
        <a:prstGeom prst="triangle">
          <a:avLst>
            <a:gd name="adj" fmla="val 1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FB9C5A0-8C47-4645-AA74-BD12F6363AE9}">
      <dsp:nvSpPr>
        <dsp:cNvPr id="0" name=""/>
        <dsp:cNvSpPr/>
      </dsp:nvSpPr>
      <dsp:spPr>
        <a:xfrm rot="5400000">
          <a:off x="5787050" y="551008"/>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C3A58DC-9B0A-47BD-A265-0349B4DFC1CB}">
      <dsp:nvSpPr>
        <dsp:cNvPr id="0" name=""/>
        <dsp:cNvSpPr/>
      </dsp:nvSpPr>
      <dsp:spPr>
        <a:xfrm>
          <a:off x="5621942" y="1042766"/>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0" kern="1200" dirty="0">
              <a:latin typeface="+mj-lt"/>
              <a:cs typeface="Calibri" panose="020F0502020204030204" pitchFamily="34" charset="0"/>
            </a:rPr>
            <a:t>Development of Indirect Pools</a:t>
          </a:r>
        </a:p>
      </dsp:txBody>
      <dsp:txXfrm>
        <a:off x="5621942" y="1042766"/>
        <a:ext cx="1485894" cy="1302473"/>
      </dsp:txXfrm>
    </dsp:sp>
    <dsp:sp modelId="{0532B89F-FA0C-4E95-AB23-5570B44C88B8}">
      <dsp:nvSpPr>
        <dsp:cNvPr id="0" name=""/>
        <dsp:cNvSpPr/>
      </dsp:nvSpPr>
      <dsp:spPr>
        <a:xfrm>
          <a:off x="6827479" y="429837"/>
          <a:ext cx="280357" cy="280357"/>
        </a:xfrm>
        <a:prstGeom prst="triangle">
          <a:avLst>
            <a:gd name="adj" fmla="val 1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292E008-C794-426E-B02F-AB39A84731AF}">
      <dsp:nvSpPr>
        <dsp:cNvPr id="0" name=""/>
        <dsp:cNvSpPr/>
      </dsp:nvSpPr>
      <dsp:spPr>
        <a:xfrm rot="5400000">
          <a:off x="7606075" y="100888"/>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99B406A-7A03-46E0-9D58-6B6FF3BD80AE}">
      <dsp:nvSpPr>
        <dsp:cNvPr id="0" name=""/>
        <dsp:cNvSpPr/>
      </dsp:nvSpPr>
      <dsp:spPr>
        <a:xfrm>
          <a:off x="7440967" y="592647"/>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0" kern="1200" dirty="0">
              <a:latin typeface="+mj-lt"/>
              <a:cs typeface="Calibri" panose="020F0502020204030204" pitchFamily="34" charset="0"/>
            </a:rPr>
            <a:t>Proposal Submission</a:t>
          </a:r>
        </a:p>
      </dsp:txBody>
      <dsp:txXfrm>
        <a:off x="7440967" y="592647"/>
        <a:ext cx="1485894" cy="13024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5B861-237C-46C6-BBE1-412E6078665F}">
      <dsp:nvSpPr>
        <dsp:cNvPr id="0" name=""/>
        <dsp:cNvSpPr/>
      </dsp:nvSpPr>
      <dsp:spPr>
        <a:xfrm rot="5400000">
          <a:off x="329975" y="1901366"/>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4A6CC1E-D665-482F-A638-6C804DEE7354}">
      <dsp:nvSpPr>
        <dsp:cNvPr id="0" name=""/>
        <dsp:cNvSpPr/>
      </dsp:nvSpPr>
      <dsp:spPr>
        <a:xfrm>
          <a:off x="164867" y="2393125"/>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Data Gathering</a:t>
          </a:r>
        </a:p>
      </dsp:txBody>
      <dsp:txXfrm>
        <a:off x="164867" y="2393125"/>
        <a:ext cx="1485894" cy="1302473"/>
      </dsp:txXfrm>
    </dsp:sp>
    <dsp:sp modelId="{48AEAB8D-6A3B-42F0-8313-6C12EC8F66F3}">
      <dsp:nvSpPr>
        <dsp:cNvPr id="0" name=""/>
        <dsp:cNvSpPr/>
      </dsp:nvSpPr>
      <dsp:spPr>
        <a:xfrm>
          <a:off x="1370404" y="1780196"/>
          <a:ext cx="280357" cy="280357"/>
        </a:xfrm>
        <a:prstGeom prst="triangle">
          <a:avLst>
            <a:gd name="adj" fmla="val 1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AE32D66-5AB1-44BA-9226-A9CF20CD9FA1}">
      <dsp:nvSpPr>
        <dsp:cNvPr id="0" name=""/>
        <dsp:cNvSpPr/>
      </dsp:nvSpPr>
      <dsp:spPr>
        <a:xfrm rot="5400000">
          <a:off x="2149000" y="1451247"/>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D3B3614-1CAD-4F25-9E7C-98B62C1836B5}">
      <dsp:nvSpPr>
        <dsp:cNvPr id="0" name=""/>
        <dsp:cNvSpPr/>
      </dsp:nvSpPr>
      <dsp:spPr>
        <a:xfrm>
          <a:off x="1983892" y="1943005"/>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Reconciliation</a:t>
          </a:r>
        </a:p>
      </dsp:txBody>
      <dsp:txXfrm>
        <a:off x="1983892" y="1943005"/>
        <a:ext cx="1485894" cy="1302473"/>
      </dsp:txXfrm>
    </dsp:sp>
    <dsp:sp modelId="{33502BAB-2FD1-45C5-BCA3-8444F2C42AFE}">
      <dsp:nvSpPr>
        <dsp:cNvPr id="0" name=""/>
        <dsp:cNvSpPr/>
      </dsp:nvSpPr>
      <dsp:spPr>
        <a:xfrm>
          <a:off x="3189429" y="1330076"/>
          <a:ext cx="280357" cy="280357"/>
        </a:xfrm>
        <a:prstGeom prst="triangle">
          <a:avLst>
            <a:gd name="adj" fmla="val 1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67988D3-8F1B-4496-857B-68DAF29B4B8F}">
      <dsp:nvSpPr>
        <dsp:cNvPr id="0" name=""/>
        <dsp:cNvSpPr/>
      </dsp:nvSpPr>
      <dsp:spPr>
        <a:xfrm rot="5400000">
          <a:off x="3968025" y="1001127"/>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BC68DC5-B63F-4D2F-ACF2-1AB0A604E746}">
      <dsp:nvSpPr>
        <dsp:cNvPr id="0" name=""/>
        <dsp:cNvSpPr/>
      </dsp:nvSpPr>
      <dsp:spPr>
        <a:xfrm>
          <a:off x="3802917" y="1492886"/>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Direct Cost Bases Review</a:t>
          </a:r>
        </a:p>
      </dsp:txBody>
      <dsp:txXfrm>
        <a:off x="3802917" y="1492886"/>
        <a:ext cx="1485894" cy="1302473"/>
      </dsp:txXfrm>
    </dsp:sp>
    <dsp:sp modelId="{AF7009D3-85B5-4CE8-AA41-DE78D0123E04}">
      <dsp:nvSpPr>
        <dsp:cNvPr id="0" name=""/>
        <dsp:cNvSpPr/>
      </dsp:nvSpPr>
      <dsp:spPr>
        <a:xfrm>
          <a:off x="5008454" y="879957"/>
          <a:ext cx="280357" cy="280357"/>
        </a:xfrm>
        <a:prstGeom prst="triangle">
          <a:avLst>
            <a:gd name="adj" fmla="val 1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FB9C5A0-8C47-4645-AA74-BD12F6363AE9}">
      <dsp:nvSpPr>
        <dsp:cNvPr id="0" name=""/>
        <dsp:cNvSpPr/>
      </dsp:nvSpPr>
      <dsp:spPr>
        <a:xfrm rot="5400000">
          <a:off x="5787050" y="551008"/>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C3A58DC-9B0A-47BD-A265-0349B4DFC1CB}">
      <dsp:nvSpPr>
        <dsp:cNvPr id="0" name=""/>
        <dsp:cNvSpPr/>
      </dsp:nvSpPr>
      <dsp:spPr>
        <a:xfrm>
          <a:off x="5621942" y="1042766"/>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0" kern="1200" dirty="0">
              <a:latin typeface="+mj-lt"/>
              <a:cs typeface="Calibri" panose="020F0502020204030204" pitchFamily="34" charset="0"/>
            </a:rPr>
            <a:t>Development of Indirect Pools</a:t>
          </a:r>
        </a:p>
      </dsp:txBody>
      <dsp:txXfrm>
        <a:off x="5621942" y="1042766"/>
        <a:ext cx="1485894" cy="1302473"/>
      </dsp:txXfrm>
    </dsp:sp>
    <dsp:sp modelId="{0532B89F-FA0C-4E95-AB23-5570B44C88B8}">
      <dsp:nvSpPr>
        <dsp:cNvPr id="0" name=""/>
        <dsp:cNvSpPr/>
      </dsp:nvSpPr>
      <dsp:spPr>
        <a:xfrm>
          <a:off x="6827479" y="429837"/>
          <a:ext cx="280357" cy="280357"/>
        </a:xfrm>
        <a:prstGeom prst="triangle">
          <a:avLst>
            <a:gd name="adj" fmla="val 1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292E008-C794-426E-B02F-AB39A84731AF}">
      <dsp:nvSpPr>
        <dsp:cNvPr id="0" name=""/>
        <dsp:cNvSpPr/>
      </dsp:nvSpPr>
      <dsp:spPr>
        <a:xfrm rot="5400000">
          <a:off x="7606075" y="100888"/>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99B406A-7A03-46E0-9D58-6B6FF3BD80AE}">
      <dsp:nvSpPr>
        <dsp:cNvPr id="0" name=""/>
        <dsp:cNvSpPr/>
      </dsp:nvSpPr>
      <dsp:spPr>
        <a:xfrm>
          <a:off x="7440967" y="592647"/>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0" kern="1200" dirty="0">
              <a:latin typeface="+mj-lt"/>
              <a:cs typeface="Calibri" panose="020F0502020204030204" pitchFamily="34" charset="0"/>
            </a:rPr>
            <a:t>Proposal Submission</a:t>
          </a:r>
        </a:p>
      </dsp:txBody>
      <dsp:txXfrm>
        <a:off x="7440967" y="592647"/>
        <a:ext cx="1485894" cy="130247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5B861-237C-46C6-BBE1-412E6078665F}">
      <dsp:nvSpPr>
        <dsp:cNvPr id="0" name=""/>
        <dsp:cNvSpPr/>
      </dsp:nvSpPr>
      <dsp:spPr>
        <a:xfrm rot="5400000">
          <a:off x="329975" y="1901366"/>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4A6CC1E-D665-482F-A638-6C804DEE7354}">
      <dsp:nvSpPr>
        <dsp:cNvPr id="0" name=""/>
        <dsp:cNvSpPr/>
      </dsp:nvSpPr>
      <dsp:spPr>
        <a:xfrm>
          <a:off x="164867" y="2393125"/>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Data Gathering</a:t>
          </a:r>
        </a:p>
      </dsp:txBody>
      <dsp:txXfrm>
        <a:off x="164867" y="2393125"/>
        <a:ext cx="1485894" cy="1302473"/>
      </dsp:txXfrm>
    </dsp:sp>
    <dsp:sp modelId="{48AEAB8D-6A3B-42F0-8313-6C12EC8F66F3}">
      <dsp:nvSpPr>
        <dsp:cNvPr id="0" name=""/>
        <dsp:cNvSpPr/>
      </dsp:nvSpPr>
      <dsp:spPr>
        <a:xfrm>
          <a:off x="1370404" y="1780196"/>
          <a:ext cx="280357" cy="280357"/>
        </a:xfrm>
        <a:prstGeom prst="triangle">
          <a:avLst>
            <a:gd name="adj" fmla="val 1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AE32D66-5AB1-44BA-9226-A9CF20CD9FA1}">
      <dsp:nvSpPr>
        <dsp:cNvPr id="0" name=""/>
        <dsp:cNvSpPr/>
      </dsp:nvSpPr>
      <dsp:spPr>
        <a:xfrm rot="5400000">
          <a:off x="2149000" y="1451247"/>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D3B3614-1CAD-4F25-9E7C-98B62C1836B5}">
      <dsp:nvSpPr>
        <dsp:cNvPr id="0" name=""/>
        <dsp:cNvSpPr/>
      </dsp:nvSpPr>
      <dsp:spPr>
        <a:xfrm>
          <a:off x="1983892" y="1943005"/>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Reconciliation</a:t>
          </a:r>
        </a:p>
      </dsp:txBody>
      <dsp:txXfrm>
        <a:off x="1983892" y="1943005"/>
        <a:ext cx="1485894" cy="1302473"/>
      </dsp:txXfrm>
    </dsp:sp>
    <dsp:sp modelId="{33502BAB-2FD1-45C5-BCA3-8444F2C42AFE}">
      <dsp:nvSpPr>
        <dsp:cNvPr id="0" name=""/>
        <dsp:cNvSpPr/>
      </dsp:nvSpPr>
      <dsp:spPr>
        <a:xfrm>
          <a:off x="3189429" y="1330076"/>
          <a:ext cx="280357" cy="280357"/>
        </a:xfrm>
        <a:prstGeom prst="triangle">
          <a:avLst>
            <a:gd name="adj" fmla="val 1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67988D3-8F1B-4496-857B-68DAF29B4B8F}">
      <dsp:nvSpPr>
        <dsp:cNvPr id="0" name=""/>
        <dsp:cNvSpPr/>
      </dsp:nvSpPr>
      <dsp:spPr>
        <a:xfrm rot="5400000">
          <a:off x="3968025" y="1001127"/>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BC68DC5-B63F-4D2F-ACF2-1AB0A604E746}">
      <dsp:nvSpPr>
        <dsp:cNvPr id="0" name=""/>
        <dsp:cNvSpPr/>
      </dsp:nvSpPr>
      <dsp:spPr>
        <a:xfrm>
          <a:off x="3802917" y="1492886"/>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dirty="0">
              <a:latin typeface="+mj-lt"/>
              <a:cs typeface="Calibri" panose="020F0502020204030204" pitchFamily="34" charset="0"/>
            </a:rPr>
            <a:t>Direct Cost Bases Review</a:t>
          </a:r>
        </a:p>
      </dsp:txBody>
      <dsp:txXfrm>
        <a:off x="3802917" y="1492886"/>
        <a:ext cx="1485894" cy="1302473"/>
      </dsp:txXfrm>
    </dsp:sp>
    <dsp:sp modelId="{AF7009D3-85B5-4CE8-AA41-DE78D0123E04}">
      <dsp:nvSpPr>
        <dsp:cNvPr id="0" name=""/>
        <dsp:cNvSpPr/>
      </dsp:nvSpPr>
      <dsp:spPr>
        <a:xfrm>
          <a:off x="5008454" y="879957"/>
          <a:ext cx="280357" cy="280357"/>
        </a:xfrm>
        <a:prstGeom prst="triangle">
          <a:avLst>
            <a:gd name="adj" fmla="val 1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FB9C5A0-8C47-4645-AA74-BD12F6363AE9}">
      <dsp:nvSpPr>
        <dsp:cNvPr id="0" name=""/>
        <dsp:cNvSpPr/>
      </dsp:nvSpPr>
      <dsp:spPr>
        <a:xfrm rot="5400000">
          <a:off x="5787050" y="551008"/>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C3A58DC-9B0A-47BD-A265-0349B4DFC1CB}">
      <dsp:nvSpPr>
        <dsp:cNvPr id="0" name=""/>
        <dsp:cNvSpPr/>
      </dsp:nvSpPr>
      <dsp:spPr>
        <a:xfrm>
          <a:off x="5621942" y="1042766"/>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0" kern="1200" dirty="0">
              <a:latin typeface="+mj-lt"/>
              <a:cs typeface="Calibri" panose="020F0502020204030204" pitchFamily="34" charset="0"/>
            </a:rPr>
            <a:t>Development of Indirect Pools</a:t>
          </a:r>
        </a:p>
      </dsp:txBody>
      <dsp:txXfrm>
        <a:off x="5621942" y="1042766"/>
        <a:ext cx="1485894" cy="1302473"/>
      </dsp:txXfrm>
    </dsp:sp>
    <dsp:sp modelId="{0532B89F-FA0C-4E95-AB23-5570B44C88B8}">
      <dsp:nvSpPr>
        <dsp:cNvPr id="0" name=""/>
        <dsp:cNvSpPr/>
      </dsp:nvSpPr>
      <dsp:spPr>
        <a:xfrm>
          <a:off x="6827479" y="429837"/>
          <a:ext cx="280357" cy="280357"/>
        </a:xfrm>
        <a:prstGeom prst="triangle">
          <a:avLst>
            <a:gd name="adj" fmla="val 1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292E008-C794-426E-B02F-AB39A84731AF}">
      <dsp:nvSpPr>
        <dsp:cNvPr id="0" name=""/>
        <dsp:cNvSpPr/>
      </dsp:nvSpPr>
      <dsp:spPr>
        <a:xfrm rot="5400000">
          <a:off x="7606075" y="100888"/>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99B406A-7A03-46E0-9D58-6B6FF3BD80AE}">
      <dsp:nvSpPr>
        <dsp:cNvPr id="0" name=""/>
        <dsp:cNvSpPr/>
      </dsp:nvSpPr>
      <dsp:spPr>
        <a:xfrm>
          <a:off x="7440967" y="592647"/>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0" kern="1200" dirty="0">
              <a:latin typeface="+mj-lt"/>
              <a:cs typeface="Calibri" panose="020F0502020204030204" pitchFamily="34" charset="0"/>
            </a:rPr>
            <a:t>Proposal Submission</a:t>
          </a:r>
        </a:p>
      </dsp:txBody>
      <dsp:txXfrm>
        <a:off x="7440967" y="592647"/>
        <a:ext cx="1485894" cy="130247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5B861-237C-46C6-BBE1-412E6078665F}">
      <dsp:nvSpPr>
        <dsp:cNvPr id="0" name=""/>
        <dsp:cNvSpPr/>
      </dsp:nvSpPr>
      <dsp:spPr>
        <a:xfrm rot="5400000">
          <a:off x="274350" y="2115592"/>
          <a:ext cx="821661" cy="1367225"/>
        </a:xfrm>
        <a:prstGeom prst="corner">
          <a:avLst>
            <a:gd name="adj1" fmla="val 16120"/>
            <a:gd name="adj2" fmla="val 1611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4A6CC1E-D665-482F-A638-6C804DEE7354}">
      <dsp:nvSpPr>
        <dsp:cNvPr id="0" name=""/>
        <dsp:cNvSpPr/>
      </dsp:nvSpPr>
      <dsp:spPr>
        <a:xfrm>
          <a:off x="137194" y="2524098"/>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Planning &amp; Strategy</a:t>
          </a:r>
        </a:p>
      </dsp:txBody>
      <dsp:txXfrm>
        <a:off x="137194" y="2524098"/>
        <a:ext cx="1234339" cy="1081970"/>
      </dsp:txXfrm>
    </dsp:sp>
    <dsp:sp modelId="{48AEAB8D-6A3B-42F0-8313-6C12EC8F66F3}">
      <dsp:nvSpPr>
        <dsp:cNvPr id="0" name=""/>
        <dsp:cNvSpPr/>
      </dsp:nvSpPr>
      <dsp:spPr>
        <a:xfrm>
          <a:off x="1138639" y="2014935"/>
          <a:ext cx="232894" cy="232894"/>
        </a:xfrm>
        <a:prstGeom prst="triangle">
          <a:avLst>
            <a:gd name="adj" fmla="val 100000"/>
          </a:avLst>
        </a:prstGeom>
        <a:gradFill rotWithShape="0">
          <a:gsLst>
            <a:gs pos="0">
              <a:schemeClr val="accent3">
                <a:hueOff val="1426964"/>
                <a:satOff val="-3084"/>
                <a:lumOff val="-98"/>
                <a:alphaOff val="0"/>
                <a:lumMod val="110000"/>
                <a:satMod val="105000"/>
                <a:tint val="67000"/>
              </a:schemeClr>
            </a:gs>
            <a:gs pos="50000">
              <a:schemeClr val="accent3">
                <a:hueOff val="1426964"/>
                <a:satOff val="-3084"/>
                <a:lumOff val="-98"/>
                <a:alphaOff val="0"/>
                <a:lumMod val="105000"/>
                <a:satMod val="103000"/>
                <a:tint val="73000"/>
              </a:schemeClr>
            </a:gs>
            <a:gs pos="100000">
              <a:schemeClr val="accent3">
                <a:hueOff val="1426964"/>
                <a:satOff val="-3084"/>
                <a:lumOff val="-98"/>
                <a:alphaOff val="0"/>
                <a:lumMod val="105000"/>
                <a:satMod val="109000"/>
                <a:tint val="81000"/>
              </a:schemeClr>
            </a:gs>
          </a:gsLst>
          <a:lin ang="5400000" scaled="0"/>
        </a:gradFill>
        <a:ln w="6350" cap="flat" cmpd="sng" algn="ctr">
          <a:solidFill>
            <a:schemeClr val="accent3">
              <a:hueOff val="1426964"/>
              <a:satOff val="-3084"/>
              <a:lumOff val="-9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AE32D66-5AB1-44BA-9226-A9CF20CD9FA1}">
      <dsp:nvSpPr>
        <dsp:cNvPr id="0" name=""/>
        <dsp:cNvSpPr/>
      </dsp:nvSpPr>
      <dsp:spPr>
        <a:xfrm rot="5400000">
          <a:off x="1785422" y="1741676"/>
          <a:ext cx="821661" cy="1367225"/>
        </a:xfrm>
        <a:prstGeom prst="corner">
          <a:avLst>
            <a:gd name="adj1" fmla="val 16120"/>
            <a:gd name="adj2" fmla="val 16110"/>
          </a:avLst>
        </a:prstGeom>
        <a:gradFill rotWithShape="0">
          <a:gsLst>
            <a:gs pos="0">
              <a:schemeClr val="accent3">
                <a:hueOff val="2853927"/>
                <a:satOff val="-6168"/>
                <a:lumOff val="-196"/>
                <a:alphaOff val="0"/>
                <a:lumMod val="110000"/>
                <a:satMod val="105000"/>
                <a:tint val="67000"/>
              </a:schemeClr>
            </a:gs>
            <a:gs pos="50000">
              <a:schemeClr val="accent3">
                <a:hueOff val="2853927"/>
                <a:satOff val="-6168"/>
                <a:lumOff val="-196"/>
                <a:alphaOff val="0"/>
                <a:lumMod val="105000"/>
                <a:satMod val="103000"/>
                <a:tint val="73000"/>
              </a:schemeClr>
            </a:gs>
            <a:gs pos="100000">
              <a:schemeClr val="accent3">
                <a:hueOff val="2853927"/>
                <a:satOff val="-6168"/>
                <a:lumOff val="-196"/>
                <a:alphaOff val="0"/>
                <a:lumMod val="105000"/>
                <a:satMod val="109000"/>
                <a:tint val="81000"/>
              </a:schemeClr>
            </a:gs>
          </a:gsLst>
          <a:lin ang="5400000" scaled="0"/>
        </a:gradFill>
        <a:ln w="6350" cap="flat" cmpd="sng" algn="ctr">
          <a:solidFill>
            <a:schemeClr val="accent3">
              <a:hueOff val="2853927"/>
              <a:satOff val="-6168"/>
              <a:lumOff val="-19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D3B3614-1CAD-4F25-9E7C-98B62C1836B5}">
      <dsp:nvSpPr>
        <dsp:cNvPr id="0" name=""/>
        <dsp:cNvSpPr/>
      </dsp:nvSpPr>
      <dsp:spPr>
        <a:xfrm>
          <a:off x="1648266" y="2150182"/>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Space Survey</a:t>
          </a:r>
        </a:p>
      </dsp:txBody>
      <dsp:txXfrm>
        <a:off x="1648266" y="2150182"/>
        <a:ext cx="1234339" cy="1081970"/>
      </dsp:txXfrm>
    </dsp:sp>
    <dsp:sp modelId="{33502BAB-2FD1-45C5-BCA3-8444F2C42AFE}">
      <dsp:nvSpPr>
        <dsp:cNvPr id="0" name=""/>
        <dsp:cNvSpPr/>
      </dsp:nvSpPr>
      <dsp:spPr>
        <a:xfrm>
          <a:off x="2649711" y="1641019"/>
          <a:ext cx="232894" cy="232894"/>
        </a:xfrm>
        <a:prstGeom prst="triangle">
          <a:avLst>
            <a:gd name="adj" fmla="val 100000"/>
          </a:avLst>
        </a:prstGeom>
        <a:gradFill rotWithShape="0">
          <a:gsLst>
            <a:gs pos="0">
              <a:schemeClr val="accent3">
                <a:hueOff val="4280891"/>
                <a:satOff val="-9253"/>
                <a:lumOff val="-293"/>
                <a:alphaOff val="0"/>
                <a:lumMod val="110000"/>
                <a:satMod val="105000"/>
                <a:tint val="67000"/>
              </a:schemeClr>
            </a:gs>
            <a:gs pos="50000">
              <a:schemeClr val="accent3">
                <a:hueOff val="4280891"/>
                <a:satOff val="-9253"/>
                <a:lumOff val="-293"/>
                <a:alphaOff val="0"/>
                <a:lumMod val="105000"/>
                <a:satMod val="103000"/>
                <a:tint val="73000"/>
              </a:schemeClr>
            </a:gs>
            <a:gs pos="100000">
              <a:schemeClr val="accent3">
                <a:hueOff val="4280891"/>
                <a:satOff val="-9253"/>
                <a:lumOff val="-293"/>
                <a:alphaOff val="0"/>
                <a:lumMod val="105000"/>
                <a:satMod val="109000"/>
                <a:tint val="81000"/>
              </a:schemeClr>
            </a:gs>
          </a:gsLst>
          <a:lin ang="5400000" scaled="0"/>
        </a:gradFill>
        <a:ln w="6350" cap="flat" cmpd="sng" algn="ctr">
          <a:solidFill>
            <a:schemeClr val="accent3">
              <a:hueOff val="4280891"/>
              <a:satOff val="-9253"/>
              <a:lumOff val="-29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67988D3-8F1B-4496-857B-68DAF29B4B8F}">
      <dsp:nvSpPr>
        <dsp:cNvPr id="0" name=""/>
        <dsp:cNvSpPr/>
      </dsp:nvSpPr>
      <dsp:spPr>
        <a:xfrm rot="5400000">
          <a:off x="3296494" y="1367759"/>
          <a:ext cx="821661" cy="1367225"/>
        </a:xfrm>
        <a:prstGeom prst="corner">
          <a:avLst>
            <a:gd name="adj1" fmla="val 16120"/>
            <a:gd name="adj2" fmla="val 16110"/>
          </a:avLst>
        </a:prstGeom>
        <a:gradFill rotWithShape="0">
          <a:gsLst>
            <a:gs pos="0">
              <a:schemeClr val="accent3">
                <a:hueOff val="5707854"/>
                <a:satOff val="-12337"/>
                <a:lumOff val="-391"/>
                <a:alphaOff val="0"/>
                <a:lumMod val="110000"/>
                <a:satMod val="105000"/>
                <a:tint val="67000"/>
              </a:schemeClr>
            </a:gs>
            <a:gs pos="50000">
              <a:schemeClr val="accent3">
                <a:hueOff val="5707854"/>
                <a:satOff val="-12337"/>
                <a:lumOff val="-391"/>
                <a:alphaOff val="0"/>
                <a:lumMod val="105000"/>
                <a:satMod val="103000"/>
                <a:tint val="73000"/>
              </a:schemeClr>
            </a:gs>
            <a:gs pos="100000">
              <a:schemeClr val="accent3">
                <a:hueOff val="5707854"/>
                <a:satOff val="-12337"/>
                <a:lumOff val="-391"/>
                <a:alphaOff val="0"/>
                <a:lumMod val="105000"/>
                <a:satMod val="109000"/>
                <a:tint val="81000"/>
              </a:schemeClr>
            </a:gs>
          </a:gsLst>
          <a:lin ang="5400000" scaled="0"/>
        </a:gradFill>
        <a:ln w="6350" cap="flat" cmpd="sng" algn="ctr">
          <a:solidFill>
            <a:schemeClr val="accent3">
              <a:hueOff val="5707854"/>
              <a:satOff val="-12337"/>
              <a:lumOff val="-39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BC68DC5-B63F-4D2F-ACF2-1AB0A604E746}">
      <dsp:nvSpPr>
        <dsp:cNvPr id="0" name=""/>
        <dsp:cNvSpPr/>
      </dsp:nvSpPr>
      <dsp:spPr>
        <a:xfrm>
          <a:off x="3159339" y="1776265"/>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Indirect Cost Rate Proposal Preparation</a:t>
          </a:r>
        </a:p>
      </dsp:txBody>
      <dsp:txXfrm>
        <a:off x="3159339" y="1776265"/>
        <a:ext cx="1234339" cy="1081970"/>
      </dsp:txXfrm>
    </dsp:sp>
    <dsp:sp modelId="{AF7009D3-85B5-4CE8-AA41-DE78D0123E04}">
      <dsp:nvSpPr>
        <dsp:cNvPr id="0" name=""/>
        <dsp:cNvSpPr/>
      </dsp:nvSpPr>
      <dsp:spPr>
        <a:xfrm>
          <a:off x="4160784" y="1267103"/>
          <a:ext cx="232894" cy="232894"/>
        </a:xfrm>
        <a:prstGeom prst="triangle">
          <a:avLst>
            <a:gd name="adj" fmla="val 100000"/>
          </a:avLst>
        </a:prstGeom>
        <a:gradFill rotWithShape="0">
          <a:gsLst>
            <a:gs pos="0">
              <a:schemeClr val="accent3">
                <a:hueOff val="7134818"/>
                <a:satOff val="-15421"/>
                <a:lumOff val="-489"/>
                <a:alphaOff val="0"/>
                <a:lumMod val="110000"/>
                <a:satMod val="105000"/>
                <a:tint val="67000"/>
              </a:schemeClr>
            </a:gs>
            <a:gs pos="50000">
              <a:schemeClr val="accent3">
                <a:hueOff val="7134818"/>
                <a:satOff val="-15421"/>
                <a:lumOff val="-489"/>
                <a:alphaOff val="0"/>
                <a:lumMod val="105000"/>
                <a:satMod val="103000"/>
                <a:tint val="73000"/>
              </a:schemeClr>
            </a:gs>
            <a:gs pos="100000">
              <a:schemeClr val="accent3">
                <a:hueOff val="7134818"/>
                <a:satOff val="-15421"/>
                <a:lumOff val="-489"/>
                <a:alphaOff val="0"/>
                <a:lumMod val="105000"/>
                <a:satMod val="109000"/>
                <a:tint val="81000"/>
              </a:schemeClr>
            </a:gs>
          </a:gsLst>
          <a:lin ang="5400000" scaled="0"/>
        </a:gradFill>
        <a:ln w="6350" cap="flat" cmpd="sng" algn="ctr">
          <a:solidFill>
            <a:schemeClr val="accent3">
              <a:hueOff val="7134818"/>
              <a:satOff val="-15421"/>
              <a:lumOff val="-48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FB9C5A0-8C47-4645-AA74-BD12F6363AE9}">
      <dsp:nvSpPr>
        <dsp:cNvPr id="0" name=""/>
        <dsp:cNvSpPr/>
      </dsp:nvSpPr>
      <dsp:spPr>
        <a:xfrm rot="5400000">
          <a:off x="4807567" y="993843"/>
          <a:ext cx="821661" cy="1367225"/>
        </a:xfrm>
        <a:prstGeom prst="corner">
          <a:avLst>
            <a:gd name="adj1" fmla="val 16120"/>
            <a:gd name="adj2" fmla="val 16110"/>
          </a:avLst>
        </a:prstGeom>
        <a:gradFill rotWithShape="0">
          <a:gsLst>
            <a:gs pos="0">
              <a:schemeClr val="accent3">
                <a:hueOff val="8561782"/>
                <a:satOff val="-18505"/>
                <a:lumOff val="-587"/>
                <a:alphaOff val="0"/>
                <a:lumMod val="110000"/>
                <a:satMod val="105000"/>
                <a:tint val="67000"/>
              </a:schemeClr>
            </a:gs>
            <a:gs pos="50000">
              <a:schemeClr val="accent3">
                <a:hueOff val="8561782"/>
                <a:satOff val="-18505"/>
                <a:lumOff val="-587"/>
                <a:alphaOff val="0"/>
                <a:lumMod val="105000"/>
                <a:satMod val="103000"/>
                <a:tint val="73000"/>
              </a:schemeClr>
            </a:gs>
            <a:gs pos="100000">
              <a:schemeClr val="accent3">
                <a:hueOff val="8561782"/>
                <a:satOff val="-18505"/>
                <a:lumOff val="-587"/>
                <a:alphaOff val="0"/>
                <a:lumMod val="105000"/>
                <a:satMod val="109000"/>
                <a:tint val="81000"/>
              </a:schemeClr>
            </a:gs>
          </a:gsLst>
          <a:lin ang="5400000" scaled="0"/>
        </a:gradFill>
        <a:ln w="6350" cap="flat" cmpd="sng" algn="ctr">
          <a:solidFill>
            <a:schemeClr val="accent3">
              <a:hueOff val="8561782"/>
              <a:satOff val="-18505"/>
              <a:lumOff val="-58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C3A58DC-9B0A-47BD-A265-0349B4DFC1CB}">
      <dsp:nvSpPr>
        <dsp:cNvPr id="0" name=""/>
        <dsp:cNvSpPr/>
      </dsp:nvSpPr>
      <dsp:spPr>
        <a:xfrm>
          <a:off x="4670411" y="1402349"/>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a:latin typeface="+mj-lt"/>
              <a:cs typeface="Calibri" panose="020F0502020204030204" pitchFamily="34" charset="0"/>
            </a:rPr>
            <a:t>Post Submission &amp; Pre-Negotiation Tasks</a:t>
          </a:r>
        </a:p>
      </dsp:txBody>
      <dsp:txXfrm>
        <a:off x="4670411" y="1402349"/>
        <a:ext cx="1234339" cy="1081970"/>
      </dsp:txXfrm>
    </dsp:sp>
    <dsp:sp modelId="{0532B89F-FA0C-4E95-AB23-5570B44C88B8}">
      <dsp:nvSpPr>
        <dsp:cNvPr id="0" name=""/>
        <dsp:cNvSpPr/>
      </dsp:nvSpPr>
      <dsp:spPr>
        <a:xfrm>
          <a:off x="5671856" y="893186"/>
          <a:ext cx="232894" cy="232894"/>
        </a:xfrm>
        <a:prstGeom prst="triangle">
          <a:avLst>
            <a:gd name="adj" fmla="val 100000"/>
          </a:avLst>
        </a:prstGeom>
        <a:gradFill rotWithShape="0">
          <a:gsLst>
            <a:gs pos="0">
              <a:schemeClr val="accent3">
                <a:hueOff val="9988745"/>
                <a:satOff val="-21589"/>
                <a:lumOff val="-685"/>
                <a:alphaOff val="0"/>
                <a:lumMod val="110000"/>
                <a:satMod val="105000"/>
                <a:tint val="67000"/>
              </a:schemeClr>
            </a:gs>
            <a:gs pos="50000">
              <a:schemeClr val="accent3">
                <a:hueOff val="9988745"/>
                <a:satOff val="-21589"/>
                <a:lumOff val="-685"/>
                <a:alphaOff val="0"/>
                <a:lumMod val="105000"/>
                <a:satMod val="103000"/>
                <a:tint val="73000"/>
              </a:schemeClr>
            </a:gs>
            <a:gs pos="100000">
              <a:schemeClr val="accent3">
                <a:hueOff val="9988745"/>
                <a:satOff val="-21589"/>
                <a:lumOff val="-685"/>
                <a:alphaOff val="0"/>
                <a:lumMod val="105000"/>
                <a:satMod val="109000"/>
                <a:tint val="81000"/>
              </a:schemeClr>
            </a:gs>
          </a:gsLst>
          <a:lin ang="5400000" scaled="0"/>
        </a:gradFill>
        <a:ln w="6350" cap="flat" cmpd="sng" algn="ctr">
          <a:solidFill>
            <a:schemeClr val="accent3">
              <a:hueOff val="9988745"/>
              <a:satOff val="-21589"/>
              <a:lumOff val="-68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292E008-C794-426E-B02F-AB39A84731AF}">
      <dsp:nvSpPr>
        <dsp:cNvPr id="0" name=""/>
        <dsp:cNvSpPr/>
      </dsp:nvSpPr>
      <dsp:spPr>
        <a:xfrm rot="5400000">
          <a:off x="6318639" y="619927"/>
          <a:ext cx="821661" cy="1367225"/>
        </a:xfrm>
        <a:prstGeom prst="corner">
          <a:avLst>
            <a:gd name="adj1" fmla="val 16120"/>
            <a:gd name="adj2" fmla="val 16110"/>
          </a:avLst>
        </a:prstGeom>
        <a:gradFill rotWithShape="0">
          <a:gsLst>
            <a:gs pos="0">
              <a:schemeClr val="accent3">
                <a:hueOff val="11415709"/>
                <a:satOff val="-24674"/>
                <a:lumOff val="-782"/>
                <a:alphaOff val="0"/>
                <a:lumMod val="110000"/>
                <a:satMod val="105000"/>
                <a:tint val="67000"/>
              </a:schemeClr>
            </a:gs>
            <a:gs pos="50000">
              <a:schemeClr val="accent3">
                <a:hueOff val="11415709"/>
                <a:satOff val="-24674"/>
                <a:lumOff val="-782"/>
                <a:alphaOff val="0"/>
                <a:lumMod val="105000"/>
                <a:satMod val="103000"/>
                <a:tint val="73000"/>
              </a:schemeClr>
            </a:gs>
            <a:gs pos="100000">
              <a:schemeClr val="accent3">
                <a:hueOff val="11415709"/>
                <a:satOff val="-24674"/>
                <a:lumOff val="-782"/>
                <a:alphaOff val="0"/>
                <a:lumMod val="105000"/>
                <a:satMod val="109000"/>
                <a:tint val="81000"/>
              </a:schemeClr>
            </a:gs>
          </a:gsLst>
          <a:lin ang="5400000" scaled="0"/>
        </a:gradFill>
        <a:ln w="6350" cap="flat" cmpd="sng" algn="ctr">
          <a:solidFill>
            <a:schemeClr val="accent3">
              <a:hueOff val="11415709"/>
              <a:satOff val="-24674"/>
              <a:lumOff val="-78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99B406A-7A03-46E0-9D58-6B6FF3BD80AE}">
      <dsp:nvSpPr>
        <dsp:cNvPr id="0" name=""/>
        <dsp:cNvSpPr/>
      </dsp:nvSpPr>
      <dsp:spPr>
        <a:xfrm>
          <a:off x="6181483" y="1028433"/>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a:latin typeface="+mj-lt"/>
              <a:cs typeface="Calibri" panose="020F0502020204030204" pitchFamily="34" charset="0"/>
            </a:rPr>
            <a:t>Negotiations</a:t>
          </a:r>
        </a:p>
      </dsp:txBody>
      <dsp:txXfrm>
        <a:off x="6181483" y="1028433"/>
        <a:ext cx="1234339" cy="1081970"/>
      </dsp:txXfrm>
    </dsp:sp>
    <dsp:sp modelId="{4A6A6108-0997-4D0B-835A-D1D5D5041295}">
      <dsp:nvSpPr>
        <dsp:cNvPr id="0" name=""/>
        <dsp:cNvSpPr/>
      </dsp:nvSpPr>
      <dsp:spPr>
        <a:xfrm>
          <a:off x="7182928" y="519270"/>
          <a:ext cx="232894" cy="232894"/>
        </a:xfrm>
        <a:prstGeom prst="triangle">
          <a:avLst>
            <a:gd name="adj" fmla="val 100000"/>
          </a:avLst>
        </a:prstGeom>
        <a:gradFill rotWithShape="0">
          <a:gsLst>
            <a:gs pos="0">
              <a:schemeClr val="accent3">
                <a:hueOff val="12842672"/>
                <a:satOff val="-27758"/>
                <a:lumOff val="-880"/>
                <a:alphaOff val="0"/>
                <a:lumMod val="110000"/>
                <a:satMod val="105000"/>
                <a:tint val="67000"/>
              </a:schemeClr>
            </a:gs>
            <a:gs pos="50000">
              <a:schemeClr val="accent3">
                <a:hueOff val="12842672"/>
                <a:satOff val="-27758"/>
                <a:lumOff val="-880"/>
                <a:alphaOff val="0"/>
                <a:lumMod val="105000"/>
                <a:satMod val="103000"/>
                <a:tint val="73000"/>
              </a:schemeClr>
            </a:gs>
            <a:gs pos="100000">
              <a:schemeClr val="accent3">
                <a:hueOff val="12842672"/>
                <a:satOff val="-27758"/>
                <a:lumOff val="-880"/>
                <a:alphaOff val="0"/>
                <a:lumMod val="105000"/>
                <a:satMod val="109000"/>
                <a:tint val="81000"/>
              </a:schemeClr>
            </a:gs>
          </a:gsLst>
          <a:lin ang="5400000" scaled="0"/>
        </a:gradFill>
        <a:ln w="6350" cap="flat" cmpd="sng" algn="ctr">
          <a:solidFill>
            <a:schemeClr val="accent3">
              <a:hueOff val="12842672"/>
              <a:satOff val="-27758"/>
              <a:lumOff val="-88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0BD5F36-BEE4-4E9D-A087-BA43BFAC6E1B}">
      <dsp:nvSpPr>
        <dsp:cNvPr id="0" name=""/>
        <dsp:cNvSpPr/>
      </dsp:nvSpPr>
      <dsp:spPr>
        <a:xfrm rot="5400000">
          <a:off x="7829711" y="246010"/>
          <a:ext cx="821661" cy="1367225"/>
        </a:xfrm>
        <a:prstGeom prst="corner">
          <a:avLst>
            <a:gd name="adj1" fmla="val 16120"/>
            <a:gd name="adj2" fmla="val 16110"/>
          </a:avLst>
        </a:prstGeom>
        <a:gradFill rotWithShape="0">
          <a:gsLst>
            <a:gs pos="0">
              <a:schemeClr val="accent3">
                <a:hueOff val="14269635"/>
                <a:satOff val="-30842"/>
                <a:lumOff val="-978"/>
                <a:alphaOff val="0"/>
                <a:lumMod val="110000"/>
                <a:satMod val="105000"/>
                <a:tint val="67000"/>
              </a:schemeClr>
            </a:gs>
            <a:gs pos="50000">
              <a:schemeClr val="accent3">
                <a:hueOff val="14269635"/>
                <a:satOff val="-30842"/>
                <a:lumOff val="-978"/>
                <a:alphaOff val="0"/>
                <a:lumMod val="105000"/>
                <a:satMod val="103000"/>
                <a:tint val="73000"/>
              </a:schemeClr>
            </a:gs>
            <a:gs pos="100000">
              <a:schemeClr val="accent3">
                <a:hueOff val="14269635"/>
                <a:satOff val="-30842"/>
                <a:lumOff val="-978"/>
                <a:alphaOff val="0"/>
                <a:lumMod val="105000"/>
                <a:satMod val="109000"/>
                <a:tint val="81000"/>
              </a:schemeClr>
            </a:gs>
          </a:gsLst>
          <a:lin ang="5400000" scaled="0"/>
        </a:gradFill>
        <a:ln w="6350" cap="flat" cmpd="sng" algn="ctr">
          <a:solidFill>
            <a:schemeClr val="accent3">
              <a:hueOff val="14269635"/>
              <a:satOff val="-30842"/>
              <a:lumOff val="-97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D39BA0E-F0C8-4923-84A0-9D9D0FC9379B}">
      <dsp:nvSpPr>
        <dsp:cNvPr id="0" name=""/>
        <dsp:cNvSpPr/>
      </dsp:nvSpPr>
      <dsp:spPr>
        <a:xfrm>
          <a:off x="7692555" y="654516"/>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a:latin typeface="+mj-lt"/>
              <a:cs typeface="Calibri" panose="020F0502020204030204" pitchFamily="34" charset="0"/>
            </a:rPr>
            <a:t>Lessons Learned</a:t>
          </a:r>
        </a:p>
      </dsp:txBody>
      <dsp:txXfrm>
        <a:off x="7692555" y="654516"/>
        <a:ext cx="1234339" cy="10819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5B861-237C-46C6-BBE1-412E6078665F}">
      <dsp:nvSpPr>
        <dsp:cNvPr id="0" name=""/>
        <dsp:cNvSpPr/>
      </dsp:nvSpPr>
      <dsp:spPr>
        <a:xfrm rot="5400000">
          <a:off x="274350" y="2115592"/>
          <a:ext cx="821661" cy="1367225"/>
        </a:xfrm>
        <a:prstGeom prst="corner">
          <a:avLst>
            <a:gd name="adj1" fmla="val 16120"/>
            <a:gd name="adj2" fmla="val 1611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4A6CC1E-D665-482F-A638-6C804DEE7354}">
      <dsp:nvSpPr>
        <dsp:cNvPr id="0" name=""/>
        <dsp:cNvSpPr/>
      </dsp:nvSpPr>
      <dsp:spPr>
        <a:xfrm>
          <a:off x="137194" y="2524098"/>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Planning &amp; Strategy</a:t>
          </a:r>
        </a:p>
      </dsp:txBody>
      <dsp:txXfrm>
        <a:off x="137194" y="2524098"/>
        <a:ext cx="1234339" cy="1081970"/>
      </dsp:txXfrm>
    </dsp:sp>
    <dsp:sp modelId="{48AEAB8D-6A3B-42F0-8313-6C12EC8F66F3}">
      <dsp:nvSpPr>
        <dsp:cNvPr id="0" name=""/>
        <dsp:cNvSpPr/>
      </dsp:nvSpPr>
      <dsp:spPr>
        <a:xfrm>
          <a:off x="1138639" y="2014935"/>
          <a:ext cx="232894" cy="232894"/>
        </a:xfrm>
        <a:prstGeom prst="triangle">
          <a:avLst>
            <a:gd name="adj" fmla="val 100000"/>
          </a:avLst>
        </a:prstGeom>
        <a:gradFill rotWithShape="0">
          <a:gsLst>
            <a:gs pos="0">
              <a:schemeClr val="accent3">
                <a:hueOff val="1426964"/>
                <a:satOff val="-3084"/>
                <a:lumOff val="-98"/>
                <a:alphaOff val="0"/>
                <a:lumMod val="110000"/>
                <a:satMod val="105000"/>
                <a:tint val="67000"/>
              </a:schemeClr>
            </a:gs>
            <a:gs pos="50000">
              <a:schemeClr val="accent3">
                <a:hueOff val="1426964"/>
                <a:satOff val="-3084"/>
                <a:lumOff val="-98"/>
                <a:alphaOff val="0"/>
                <a:lumMod val="105000"/>
                <a:satMod val="103000"/>
                <a:tint val="73000"/>
              </a:schemeClr>
            </a:gs>
            <a:gs pos="100000">
              <a:schemeClr val="accent3">
                <a:hueOff val="1426964"/>
                <a:satOff val="-3084"/>
                <a:lumOff val="-98"/>
                <a:alphaOff val="0"/>
                <a:lumMod val="105000"/>
                <a:satMod val="109000"/>
                <a:tint val="81000"/>
              </a:schemeClr>
            </a:gs>
          </a:gsLst>
          <a:lin ang="5400000" scaled="0"/>
        </a:gradFill>
        <a:ln w="6350" cap="flat" cmpd="sng" algn="ctr">
          <a:solidFill>
            <a:schemeClr val="accent3">
              <a:hueOff val="1426964"/>
              <a:satOff val="-3084"/>
              <a:lumOff val="-9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AE32D66-5AB1-44BA-9226-A9CF20CD9FA1}">
      <dsp:nvSpPr>
        <dsp:cNvPr id="0" name=""/>
        <dsp:cNvSpPr/>
      </dsp:nvSpPr>
      <dsp:spPr>
        <a:xfrm rot="5400000">
          <a:off x="1785422" y="1741676"/>
          <a:ext cx="821661" cy="1367225"/>
        </a:xfrm>
        <a:prstGeom prst="corner">
          <a:avLst>
            <a:gd name="adj1" fmla="val 16120"/>
            <a:gd name="adj2" fmla="val 16110"/>
          </a:avLst>
        </a:prstGeom>
        <a:gradFill rotWithShape="0">
          <a:gsLst>
            <a:gs pos="0">
              <a:schemeClr val="accent3">
                <a:hueOff val="2853927"/>
                <a:satOff val="-6168"/>
                <a:lumOff val="-196"/>
                <a:alphaOff val="0"/>
                <a:lumMod val="110000"/>
                <a:satMod val="105000"/>
                <a:tint val="67000"/>
              </a:schemeClr>
            </a:gs>
            <a:gs pos="50000">
              <a:schemeClr val="accent3">
                <a:hueOff val="2853927"/>
                <a:satOff val="-6168"/>
                <a:lumOff val="-196"/>
                <a:alphaOff val="0"/>
                <a:lumMod val="105000"/>
                <a:satMod val="103000"/>
                <a:tint val="73000"/>
              </a:schemeClr>
            </a:gs>
            <a:gs pos="100000">
              <a:schemeClr val="accent3">
                <a:hueOff val="2853927"/>
                <a:satOff val="-6168"/>
                <a:lumOff val="-196"/>
                <a:alphaOff val="0"/>
                <a:lumMod val="105000"/>
                <a:satMod val="109000"/>
                <a:tint val="81000"/>
              </a:schemeClr>
            </a:gs>
          </a:gsLst>
          <a:lin ang="5400000" scaled="0"/>
        </a:gradFill>
        <a:ln w="6350" cap="flat" cmpd="sng" algn="ctr">
          <a:solidFill>
            <a:schemeClr val="accent3">
              <a:hueOff val="2853927"/>
              <a:satOff val="-6168"/>
              <a:lumOff val="-19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D3B3614-1CAD-4F25-9E7C-98B62C1836B5}">
      <dsp:nvSpPr>
        <dsp:cNvPr id="0" name=""/>
        <dsp:cNvSpPr/>
      </dsp:nvSpPr>
      <dsp:spPr>
        <a:xfrm>
          <a:off x="1648266" y="2150182"/>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Space Survey</a:t>
          </a:r>
        </a:p>
      </dsp:txBody>
      <dsp:txXfrm>
        <a:off x="1648266" y="2150182"/>
        <a:ext cx="1234339" cy="1081970"/>
      </dsp:txXfrm>
    </dsp:sp>
    <dsp:sp modelId="{33502BAB-2FD1-45C5-BCA3-8444F2C42AFE}">
      <dsp:nvSpPr>
        <dsp:cNvPr id="0" name=""/>
        <dsp:cNvSpPr/>
      </dsp:nvSpPr>
      <dsp:spPr>
        <a:xfrm>
          <a:off x="2649711" y="1641019"/>
          <a:ext cx="232894" cy="232894"/>
        </a:xfrm>
        <a:prstGeom prst="triangle">
          <a:avLst>
            <a:gd name="adj" fmla="val 100000"/>
          </a:avLst>
        </a:prstGeom>
        <a:gradFill rotWithShape="0">
          <a:gsLst>
            <a:gs pos="0">
              <a:schemeClr val="accent3">
                <a:hueOff val="4280891"/>
                <a:satOff val="-9253"/>
                <a:lumOff val="-293"/>
                <a:alphaOff val="0"/>
                <a:lumMod val="110000"/>
                <a:satMod val="105000"/>
                <a:tint val="67000"/>
              </a:schemeClr>
            </a:gs>
            <a:gs pos="50000">
              <a:schemeClr val="accent3">
                <a:hueOff val="4280891"/>
                <a:satOff val="-9253"/>
                <a:lumOff val="-293"/>
                <a:alphaOff val="0"/>
                <a:lumMod val="105000"/>
                <a:satMod val="103000"/>
                <a:tint val="73000"/>
              </a:schemeClr>
            </a:gs>
            <a:gs pos="100000">
              <a:schemeClr val="accent3">
                <a:hueOff val="4280891"/>
                <a:satOff val="-9253"/>
                <a:lumOff val="-293"/>
                <a:alphaOff val="0"/>
                <a:lumMod val="105000"/>
                <a:satMod val="109000"/>
                <a:tint val="81000"/>
              </a:schemeClr>
            </a:gs>
          </a:gsLst>
          <a:lin ang="5400000" scaled="0"/>
        </a:gradFill>
        <a:ln w="6350" cap="flat" cmpd="sng" algn="ctr">
          <a:solidFill>
            <a:schemeClr val="accent3">
              <a:hueOff val="4280891"/>
              <a:satOff val="-9253"/>
              <a:lumOff val="-29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67988D3-8F1B-4496-857B-68DAF29B4B8F}">
      <dsp:nvSpPr>
        <dsp:cNvPr id="0" name=""/>
        <dsp:cNvSpPr/>
      </dsp:nvSpPr>
      <dsp:spPr>
        <a:xfrm rot="5400000">
          <a:off x="3296494" y="1367759"/>
          <a:ext cx="821661" cy="1367225"/>
        </a:xfrm>
        <a:prstGeom prst="corner">
          <a:avLst>
            <a:gd name="adj1" fmla="val 16120"/>
            <a:gd name="adj2" fmla="val 16110"/>
          </a:avLst>
        </a:prstGeom>
        <a:gradFill rotWithShape="0">
          <a:gsLst>
            <a:gs pos="0">
              <a:schemeClr val="accent3">
                <a:hueOff val="5707854"/>
                <a:satOff val="-12337"/>
                <a:lumOff val="-391"/>
                <a:alphaOff val="0"/>
                <a:lumMod val="110000"/>
                <a:satMod val="105000"/>
                <a:tint val="67000"/>
              </a:schemeClr>
            </a:gs>
            <a:gs pos="50000">
              <a:schemeClr val="accent3">
                <a:hueOff val="5707854"/>
                <a:satOff val="-12337"/>
                <a:lumOff val="-391"/>
                <a:alphaOff val="0"/>
                <a:lumMod val="105000"/>
                <a:satMod val="103000"/>
                <a:tint val="73000"/>
              </a:schemeClr>
            </a:gs>
            <a:gs pos="100000">
              <a:schemeClr val="accent3">
                <a:hueOff val="5707854"/>
                <a:satOff val="-12337"/>
                <a:lumOff val="-391"/>
                <a:alphaOff val="0"/>
                <a:lumMod val="105000"/>
                <a:satMod val="109000"/>
                <a:tint val="81000"/>
              </a:schemeClr>
            </a:gs>
          </a:gsLst>
          <a:lin ang="5400000" scaled="0"/>
        </a:gradFill>
        <a:ln w="6350" cap="flat" cmpd="sng" algn="ctr">
          <a:solidFill>
            <a:schemeClr val="accent3">
              <a:hueOff val="5707854"/>
              <a:satOff val="-12337"/>
              <a:lumOff val="-39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BC68DC5-B63F-4D2F-ACF2-1AB0A604E746}">
      <dsp:nvSpPr>
        <dsp:cNvPr id="0" name=""/>
        <dsp:cNvSpPr/>
      </dsp:nvSpPr>
      <dsp:spPr>
        <a:xfrm>
          <a:off x="3159339" y="1776265"/>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Indirect Cost Rate Proposal Preparation</a:t>
          </a:r>
        </a:p>
      </dsp:txBody>
      <dsp:txXfrm>
        <a:off x="3159339" y="1776265"/>
        <a:ext cx="1234339" cy="1081970"/>
      </dsp:txXfrm>
    </dsp:sp>
    <dsp:sp modelId="{AF7009D3-85B5-4CE8-AA41-DE78D0123E04}">
      <dsp:nvSpPr>
        <dsp:cNvPr id="0" name=""/>
        <dsp:cNvSpPr/>
      </dsp:nvSpPr>
      <dsp:spPr>
        <a:xfrm>
          <a:off x="4160784" y="1267103"/>
          <a:ext cx="232894" cy="232894"/>
        </a:xfrm>
        <a:prstGeom prst="triangle">
          <a:avLst>
            <a:gd name="adj" fmla="val 100000"/>
          </a:avLst>
        </a:prstGeom>
        <a:gradFill rotWithShape="0">
          <a:gsLst>
            <a:gs pos="0">
              <a:schemeClr val="accent3">
                <a:hueOff val="7134818"/>
                <a:satOff val="-15421"/>
                <a:lumOff val="-489"/>
                <a:alphaOff val="0"/>
                <a:lumMod val="110000"/>
                <a:satMod val="105000"/>
                <a:tint val="67000"/>
              </a:schemeClr>
            </a:gs>
            <a:gs pos="50000">
              <a:schemeClr val="accent3">
                <a:hueOff val="7134818"/>
                <a:satOff val="-15421"/>
                <a:lumOff val="-489"/>
                <a:alphaOff val="0"/>
                <a:lumMod val="105000"/>
                <a:satMod val="103000"/>
                <a:tint val="73000"/>
              </a:schemeClr>
            </a:gs>
            <a:gs pos="100000">
              <a:schemeClr val="accent3">
                <a:hueOff val="7134818"/>
                <a:satOff val="-15421"/>
                <a:lumOff val="-489"/>
                <a:alphaOff val="0"/>
                <a:lumMod val="105000"/>
                <a:satMod val="109000"/>
                <a:tint val="81000"/>
              </a:schemeClr>
            </a:gs>
          </a:gsLst>
          <a:lin ang="5400000" scaled="0"/>
        </a:gradFill>
        <a:ln w="6350" cap="flat" cmpd="sng" algn="ctr">
          <a:solidFill>
            <a:schemeClr val="accent3">
              <a:hueOff val="7134818"/>
              <a:satOff val="-15421"/>
              <a:lumOff val="-48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FB9C5A0-8C47-4645-AA74-BD12F6363AE9}">
      <dsp:nvSpPr>
        <dsp:cNvPr id="0" name=""/>
        <dsp:cNvSpPr/>
      </dsp:nvSpPr>
      <dsp:spPr>
        <a:xfrm rot="5400000">
          <a:off x="4807567" y="993843"/>
          <a:ext cx="821661" cy="1367225"/>
        </a:xfrm>
        <a:prstGeom prst="corner">
          <a:avLst>
            <a:gd name="adj1" fmla="val 16120"/>
            <a:gd name="adj2" fmla="val 16110"/>
          </a:avLst>
        </a:prstGeom>
        <a:gradFill rotWithShape="0">
          <a:gsLst>
            <a:gs pos="0">
              <a:schemeClr val="accent3">
                <a:hueOff val="8561782"/>
                <a:satOff val="-18505"/>
                <a:lumOff val="-587"/>
                <a:alphaOff val="0"/>
                <a:lumMod val="110000"/>
                <a:satMod val="105000"/>
                <a:tint val="67000"/>
              </a:schemeClr>
            </a:gs>
            <a:gs pos="50000">
              <a:schemeClr val="accent3">
                <a:hueOff val="8561782"/>
                <a:satOff val="-18505"/>
                <a:lumOff val="-587"/>
                <a:alphaOff val="0"/>
                <a:lumMod val="105000"/>
                <a:satMod val="103000"/>
                <a:tint val="73000"/>
              </a:schemeClr>
            </a:gs>
            <a:gs pos="100000">
              <a:schemeClr val="accent3">
                <a:hueOff val="8561782"/>
                <a:satOff val="-18505"/>
                <a:lumOff val="-587"/>
                <a:alphaOff val="0"/>
                <a:lumMod val="105000"/>
                <a:satMod val="109000"/>
                <a:tint val="81000"/>
              </a:schemeClr>
            </a:gs>
          </a:gsLst>
          <a:lin ang="5400000" scaled="0"/>
        </a:gradFill>
        <a:ln w="6350" cap="flat" cmpd="sng" algn="ctr">
          <a:solidFill>
            <a:schemeClr val="accent3">
              <a:hueOff val="8561782"/>
              <a:satOff val="-18505"/>
              <a:lumOff val="-58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C3A58DC-9B0A-47BD-A265-0349B4DFC1CB}">
      <dsp:nvSpPr>
        <dsp:cNvPr id="0" name=""/>
        <dsp:cNvSpPr/>
      </dsp:nvSpPr>
      <dsp:spPr>
        <a:xfrm>
          <a:off x="4670411" y="1402349"/>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a:latin typeface="+mj-lt"/>
              <a:cs typeface="Calibri" panose="020F0502020204030204" pitchFamily="34" charset="0"/>
            </a:rPr>
            <a:t>Post Submission &amp; Pre-Negotiation Tasks</a:t>
          </a:r>
        </a:p>
      </dsp:txBody>
      <dsp:txXfrm>
        <a:off x="4670411" y="1402349"/>
        <a:ext cx="1234339" cy="1081970"/>
      </dsp:txXfrm>
    </dsp:sp>
    <dsp:sp modelId="{0532B89F-FA0C-4E95-AB23-5570B44C88B8}">
      <dsp:nvSpPr>
        <dsp:cNvPr id="0" name=""/>
        <dsp:cNvSpPr/>
      </dsp:nvSpPr>
      <dsp:spPr>
        <a:xfrm>
          <a:off x="5671856" y="893186"/>
          <a:ext cx="232894" cy="232894"/>
        </a:xfrm>
        <a:prstGeom prst="triangle">
          <a:avLst>
            <a:gd name="adj" fmla="val 100000"/>
          </a:avLst>
        </a:prstGeom>
        <a:gradFill rotWithShape="0">
          <a:gsLst>
            <a:gs pos="0">
              <a:schemeClr val="accent3">
                <a:hueOff val="9988745"/>
                <a:satOff val="-21589"/>
                <a:lumOff val="-685"/>
                <a:alphaOff val="0"/>
                <a:lumMod val="110000"/>
                <a:satMod val="105000"/>
                <a:tint val="67000"/>
              </a:schemeClr>
            </a:gs>
            <a:gs pos="50000">
              <a:schemeClr val="accent3">
                <a:hueOff val="9988745"/>
                <a:satOff val="-21589"/>
                <a:lumOff val="-685"/>
                <a:alphaOff val="0"/>
                <a:lumMod val="105000"/>
                <a:satMod val="103000"/>
                <a:tint val="73000"/>
              </a:schemeClr>
            </a:gs>
            <a:gs pos="100000">
              <a:schemeClr val="accent3">
                <a:hueOff val="9988745"/>
                <a:satOff val="-21589"/>
                <a:lumOff val="-685"/>
                <a:alphaOff val="0"/>
                <a:lumMod val="105000"/>
                <a:satMod val="109000"/>
                <a:tint val="81000"/>
              </a:schemeClr>
            </a:gs>
          </a:gsLst>
          <a:lin ang="5400000" scaled="0"/>
        </a:gradFill>
        <a:ln w="6350" cap="flat" cmpd="sng" algn="ctr">
          <a:solidFill>
            <a:schemeClr val="accent3">
              <a:hueOff val="9988745"/>
              <a:satOff val="-21589"/>
              <a:lumOff val="-68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292E008-C794-426E-B02F-AB39A84731AF}">
      <dsp:nvSpPr>
        <dsp:cNvPr id="0" name=""/>
        <dsp:cNvSpPr/>
      </dsp:nvSpPr>
      <dsp:spPr>
        <a:xfrm rot="5400000">
          <a:off x="6318639" y="619927"/>
          <a:ext cx="821661" cy="1367225"/>
        </a:xfrm>
        <a:prstGeom prst="corner">
          <a:avLst>
            <a:gd name="adj1" fmla="val 16120"/>
            <a:gd name="adj2" fmla="val 16110"/>
          </a:avLst>
        </a:prstGeom>
        <a:gradFill rotWithShape="0">
          <a:gsLst>
            <a:gs pos="0">
              <a:schemeClr val="accent3">
                <a:hueOff val="11415709"/>
                <a:satOff val="-24674"/>
                <a:lumOff val="-782"/>
                <a:alphaOff val="0"/>
                <a:lumMod val="110000"/>
                <a:satMod val="105000"/>
                <a:tint val="67000"/>
              </a:schemeClr>
            </a:gs>
            <a:gs pos="50000">
              <a:schemeClr val="accent3">
                <a:hueOff val="11415709"/>
                <a:satOff val="-24674"/>
                <a:lumOff val="-782"/>
                <a:alphaOff val="0"/>
                <a:lumMod val="105000"/>
                <a:satMod val="103000"/>
                <a:tint val="73000"/>
              </a:schemeClr>
            </a:gs>
            <a:gs pos="100000">
              <a:schemeClr val="accent3">
                <a:hueOff val="11415709"/>
                <a:satOff val="-24674"/>
                <a:lumOff val="-782"/>
                <a:alphaOff val="0"/>
                <a:lumMod val="105000"/>
                <a:satMod val="109000"/>
                <a:tint val="81000"/>
              </a:schemeClr>
            </a:gs>
          </a:gsLst>
          <a:lin ang="5400000" scaled="0"/>
        </a:gradFill>
        <a:ln w="6350" cap="flat" cmpd="sng" algn="ctr">
          <a:solidFill>
            <a:schemeClr val="accent3">
              <a:hueOff val="11415709"/>
              <a:satOff val="-24674"/>
              <a:lumOff val="-78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99B406A-7A03-46E0-9D58-6B6FF3BD80AE}">
      <dsp:nvSpPr>
        <dsp:cNvPr id="0" name=""/>
        <dsp:cNvSpPr/>
      </dsp:nvSpPr>
      <dsp:spPr>
        <a:xfrm>
          <a:off x="6181483" y="1028433"/>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a:latin typeface="+mj-lt"/>
              <a:cs typeface="Calibri" panose="020F0502020204030204" pitchFamily="34" charset="0"/>
            </a:rPr>
            <a:t>Negotiations</a:t>
          </a:r>
        </a:p>
      </dsp:txBody>
      <dsp:txXfrm>
        <a:off x="6181483" y="1028433"/>
        <a:ext cx="1234339" cy="1081970"/>
      </dsp:txXfrm>
    </dsp:sp>
    <dsp:sp modelId="{4A6A6108-0997-4D0B-835A-D1D5D5041295}">
      <dsp:nvSpPr>
        <dsp:cNvPr id="0" name=""/>
        <dsp:cNvSpPr/>
      </dsp:nvSpPr>
      <dsp:spPr>
        <a:xfrm>
          <a:off x="7182928" y="519270"/>
          <a:ext cx="232894" cy="232894"/>
        </a:xfrm>
        <a:prstGeom prst="triangle">
          <a:avLst>
            <a:gd name="adj" fmla="val 100000"/>
          </a:avLst>
        </a:prstGeom>
        <a:gradFill rotWithShape="0">
          <a:gsLst>
            <a:gs pos="0">
              <a:schemeClr val="accent3">
                <a:hueOff val="12842672"/>
                <a:satOff val="-27758"/>
                <a:lumOff val="-880"/>
                <a:alphaOff val="0"/>
                <a:lumMod val="110000"/>
                <a:satMod val="105000"/>
                <a:tint val="67000"/>
              </a:schemeClr>
            </a:gs>
            <a:gs pos="50000">
              <a:schemeClr val="accent3">
                <a:hueOff val="12842672"/>
                <a:satOff val="-27758"/>
                <a:lumOff val="-880"/>
                <a:alphaOff val="0"/>
                <a:lumMod val="105000"/>
                <a:satMod val="103000"/>
                <a:tint val="73000"/>
              </a:schemeClr>
            </a:gs>
            <a:gs pos="100000">
              <a:schemeClr val="accent3">
                <a:hueOff val="12842672"/>
                <a:satOff val="-27758"/>
                <a:lumOff val="-880"/>
                <a:alphaOff val="0"/>
                <a:lumMod val="105000"/>
                <a:satMod val="109000"/>
                <a:tint val="81000"/>
              </a:schemeClr>
            </a:gs>
          </a:gsLst>
          <a:lin ang="5400000" scaled="0"/>
        </a:gradFill>
        <a:ln w="6350" cap="flat" cmpd="sng" algn="ctr">
          <a:solidFill>
            <a:schemeClr val="accent3">
              <a:hueOff val="12842672"/>
              <a:satOff val="-27758"/>
              <a:lumOff val="-88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0BD5F36-BEE4-4E9D-A087-BA43BFAC6E1B}">
      <dsp:nvSpPr>
        <dsp:cNvPr id="0" name=""/>
        <dsp:cNvSpPr/>
      </dsp:nvSpPr>
      <dsp:spPr>
        <a:xfrm rot="5400000">
          <a:off x="7829711" y="246010"/>
          <a:ext cx="821661" cy="1367225"/>
        </a:xfrm>
        <a:prstGeom prst="corner">
          <a:avLst>
            <a:gd name="adj1" fmla="val 16120"/>
            <a:gd name="adj2" fmla="val 16110"/>
          </a:avLst>
        </a:prstGeom>
        <a:gradFill rotWithShape="0">
          <a:gsLst>
            <a:gs pos="0">
              <a:schemeClr val="accent3">
                <a:hueOff val="14269635"/>
                <a:satOff val="-30842"/>
                <a:lumOff val="-978"/>
                <a:alphaOff val="0"/>
                <a:lumMod val="110000"/>
                <a:satMod val="105000"/>
                <a:tint val="67000"/>
              </a:schemeClr>
            </a:gs>
            <a:gs pos="50000">
              <a:schemeClr val="accent3">
                <a:hueOff val="14269635"/>
                <a:satOff val="-30842"/>
                <a:lumOff val="-978"/>
                <a:alphaOff val="0"/>
                <a:lumMod val="105000"/>
                <a:satMod val="103000"/>
                <a:tint val="73000"/>
              </a:schemeClr>
            </a:gs>
            <a:gs pos="100000">
              <a:schemeClr val="accent3">
                <a:hueOff val="14269635"/>
                <a:satOff val="-30842"/>
                <a:lumOff val="-978"/>
                <a:alphaOff val="0"/>
                <a:lumMod val="105000"/>
                <a:satMod val="109000"/>
                <a:tint val="81000"/>
              </a:schemeClr>
            </a:gs>
          </a:gsLst>
          <a:lin ang="5400000" scaled="0"/>
        </a:gradFill>
        <a:ln w="6350" cap="flat" cmpd="sng" algn="ctr">
          <a:solidFill>
            <a:schemeClr val="accent3">
              <a:hueOff val="14269635"/>
              <a:satOff val="-30842"/>
              <a:lumOff val="-97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D39BA0E-F0C8-4923-84A0-9D9D0FC9379B}">
      <dsp:nvSpPr>
        <dsp:cNvPr id="0" name=""/>
        <dsp:cNvSpPr/>
      </dsp:nvSpPr>
      <dsp:spPr>
        <a:xfrm>
          <a:off x="7692555" y="654516"/>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a:latin typeface="+mj-lt"/>
              <a:cs typeface="Calibri" panose="020F0502020204030204" pitchFamily="34" charset="0"/>
            </a:rPr>
            <a:t>Lessons Learned</a:t>
          </a:r>
        </a:p>
      </dsp:txBody>
      <dsp:txXfrm>
        <a:off x="7692555" y="654516"/>
        <a:ext cx="1234339" cy="108197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692D1-D46E-44D2-9107-7BED5F0CA523}">
      <dsp:nvSpPr>
        <dsp:cNvPr id="0" name=""/>
        <dsp:cNvSpPr/>
      </dsp:nvSpPr>
      <dsp:spPr>
        <a:xfrm>
          <a:off x="0" y="33566"/>
          <a:ext cx="6390449" cy="631144"/>
        </a:xfrm>
        <a:prstGeom prst="roundRect">
          <a:avLst>
            <a:gd name="adj" fmla="val 10000"/>
          </a:avLst>
        </a:prstGeom>
        <a:solidFill>
          <a:srgbClr val="4472C4"/>
        </a:solidFill>
        <a:ln>
          <a:noFill/>
        </a:ln>
        <a:effectLst/>
      </dsp:spPr>
      <dsp:style>
        <a:lnRef idx="0">
          <a:scrgbClr r="0" g="0" b="0"/>
        </a:lnRef>
        <a:fillRef idx="1">
          <a:scrgbClr r="0" g="0" b="0"/>
        </a:fillRef>
        <a:effectRef idx="0">
          <a:scrgbClr r="0" g="0" b="0"/>
        </a:effectRef>
        <a:fontRef idx="minor"/>
      </dsp:style>
    </dsp:sp>
    <dsp:sp modelId="{5137A134-DCB3-4D5A-BF32-72ABB66EA9BD}">
      <dsp:nvSpPr>
        <dsp:cNvPr id="0" name=""/>
        <dsp:cNvSpPr/>
      </dsp:nvSpPr>
      <dsp:spPr>
        <a:xfrm>
          <a:off x="190921" y="143252"/>
          <a:ext cx="347129" cy="3471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EC1885-BB74-4F79-836F-D99F66780B17}">
      <dsp:nvSpPr>
        <dsp:cNvPr id="0" name=""/>
        <dsp:cNvSpPr/>
      </dsp:nvSpPr>
      <dsp:spPr>
        <a:xfrm>
          <a:off x="728971" y="1245"/>
          <a:ext cx="5661478" cy="63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796" tIns="66796" rIns="66796" bIns="66796" numCol="1" spcCol="1270" anchor="ctr" anchorCtr="0">
          <a:noAutofit/>
        </a:bodyPr>
        <a:lstStyle/>
        <a:p>
          <a:pPr marL="0" lvl="0" indent="0" algn="l" defTabSz="977900">
            <a:lnSpc>
              <a:spcPct val="100000"/>
            </a:lnSpc>
            <a:spcBef>
              <a:spcPct val="0"/>
            </a:spcBef>
            <a:spcAft>
              <a:spcPct val="35000"/>
            </a:spcAft>
            <a:buNone/>
          </a:pPr>
          <a:r>
            <a:rPr lang="en-US" sz="2200" b="0" i="0" kern="1200">
              <a:latin typeface="+mj-lt"/>
            </a:rPr>
            <a:t>*Cognizant Agency Desk Review</a:t>
          </a:r>
          <a:endParaRPr lang="en-US" sz="2200" kern="1200">
            <a:latin typeface="+mj-lt"/>
          </a:endParaRPr>
        </a:p>
      </dsp:txBody>
      <dsp:txXfrm>
        <a:off x="728971" y="1245"/>
        <a:ext cx="5661478" cy="631144"/>
      </dsp:txXfrm>
    </dsp:sp>
    <dsp:sp modelId="{FE16E8D7-6A94-4242-A9E5-2385A39AE38C}">
      <dsp:nvSpPr>
        <dsp:cNvPr id="0" name=""/>
        <dsp:cNvSpPr/>
      </dsp:nvSpPr>
      <dsp:spPr>
        <a:xfrm>
          <a:off x="0" y="790175"/>
          <a:ext cx="6390449" cy="631144"/>
        </a:xfrm>
        <a:prstGeom prst="roundRect">
          <a:avLst>
            <a:gd name="adj" fmla="val 10000"/>
          </a:avLst>
        </a:prstGeom>
        <a:solidFill>
          <a:srgbClr val="4472C4"/>
        </a:solidFill>
        <a:ln>
          <a:noFill/>
        </a:ln>
        <a:effectLst/>
      </dsp:spPr>
      <dsp:style>
        <a:lnRef idx="0">
          <a:scrgbClr r="0" g="0" b="0"/>
        </a:lnRef>
        <a:fillRef idx="1">
          <a:scrgbClr r="0" g="0" b="0"/>
        </a:fillRef>
        <a:effectRef idx="0">
          <a:scrgbClr r="0" g="0" b="0"/>
        </a:effectRef>
        <a:fontRef idx="minor"/>
      </dsp:style>
    </dsp:sp>
    <dsp:sp modelId="{D30910BD-27A8-4CAF-B7F4-5F786D0096C4}">
      <dsp:nvSpPr>
        <dsp:cNvPr id="0" name=""/>
        <dsp:cNvSpPr/>
      </dsp:nvSpPr>
      <dsp:spPr>
        <a:xfrm>
          <a:off x="190921" y="932182"/>
          <a:ext cx="347129" cy="3471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5C1E86-52A0-48D0-9DD1-0E3D1EA6EFC4}">
      <dsp:nvSpPr>
        <dsp:cNvPr id="0" name=""/>
        <dsp:cNvSpPr/>
      </dsp:nvSpPr>
      <dsp:spPr>
        <a:xfrm>
          <a:off x="728971" y="790175"/>
          <a:ext cx="5661478" cy="63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796" tIns="66796" rIns="66796" bIns="66796" numCol="1" spcCol="1270" anchor="ctr" anchorCtr="0">
          <a:noAutofit/>
        </a:bodyPr>
        <a:lstStyle/>
        <a:p>
          <a:pPr marL="0" lvl="0" indent="0" algn="l" defTabSz="977900">
            <a:lnSpc>
              <a:spcPct val="100000"/>
            </a:lnSpc>
            <a:spcBef>
              <a:spcPct val="0"/>
            </a:spcBef>
            <a:spcAft>
              <a:spcPct val="35000"/>
            </a:spcAft>
            <a:buNone/>
          </a:pPr>
          <a:r>
            <a:rPr lang="en-US" sz="2200" b="0" i="0" kern="1200">
              <a:latin typeface="+mj-lt"/>
            </a:rPr>
            <a:t>Cognizant Agency On-Site Review</a:t>
          </a:r>
          <a:endParaRPr lang="en-US" sz="2200" kern="1200">
            <a:latin typeface="+mj-lt"/>
          </a:endParaRPr>
        </a:p>
      </dsp:txBody>
      <dsp:txXfrm>
        <a:off x="728971" y="790175"/>
        <a:ext cx="5661478" cy="631144"/>
      </dsp:txXfrm>
    </dsp:sp>
    <dsp:sp modelId="{FDEF51E7-C766-48AE-82DA-1D3CCD4AD4A0}">
      <dsp:nvSpPr>
        <dsp:cNvPr id="0" name=""/>
        <dsp:cNvSpPr/>
      </dsp:nvSpPr>
      <dsp:spPr>
        <a:xfrm>
          <a:off x="0" y="1579105"/>
          <a:ext cx="6390449" cy="631144"/>
        </a:xfrm>
        <a:prstGeom prst="roundRect">
          <a:avLst>
            <a:gd name="adj" fmla="val 10000"/>
          </a:avLst>
        </a:prstGeom>
        <a:solidFill>
          <a:srgbClr val="4472C4"/>
        </a:solidFill>
        <a:ln>
          <a:noFill/>
        </a:ln>
        <a:effectLst/>
      </dsp:spPr>
      <dsp:style>
        <a:lnRef idx="0">
          <a:scrgbClr r="0" g="0" b="0"/>
        </a:lnRef>
        <a:fillRef idx="1">
          <a:scrgbClr r="0" g="0" b="0"/>
        </a:fillRef>
        <a:effectRef idx="0">
          <a:scrgbClr r="0" g="0" b="0"/>
        </a:effectRef>
        <a:fontRef idx="minor"/>
      </dsp:style>
    </dsp:sp>
    <dsp:sp modelId="{89BC7FFE-870A-45C9-8C21-1063B6288B8F}">
      <dsp:nvSpPr>
        <dsp:cNvPr id="0" name=""/>
        <dsp:cNvSpPr/>
      </dsp:nvSpPr>
      <dsp:spPr>
        <a:xfrm>
          <a:off x="190921" y="1721112"/>
          <a:ext cx="347129" cy="3471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257F5C-767F-4EE5-BCFD-A17C455288DD}">
      <dsp:nvSpPr>
        <dsp:cNvPr id="0" name=""/>
        <dsp:cNvSpPr/>
      </dsp:nvSpPr>
      <dsp:spPr>
        <a:xfrm>
          <a:off x="728971" y="1579105"/>
          <a:ext cx="5661478" cy="63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796" tIns="66796" rIns="66796" bIns="66796" numCol="1" spcCol="1270" anchor="ctr" anchorCtr="0">
          <a:noAutofit/>
        </a:bodyPr>
        <a:lstStyle/>
        <a:p>
          <a:pPr marL="0" lvl="0" indent="0" algn="l" defTabSz="977900">
            <a:lnSpc>
              <a:spcPct val="100000"/>
            </a:lnSpc>
            <a:spcBef>
              <a:spcPct val="0"/>
            </a:spcBef>
            <a:spcAft>
              <a:spcPct val="35000"/>
            </a:spcAft>
            <a:buNone/>
          </a:pPr>
          <a:r>
            <a:rPr lang="en-US" sz="2200" b="0" i="0" kern="1200">
              <a:latin typeface="+mj-lt"/>
            </a:rPr>
            <a:t>Rate Negotiations</a:t>
          </a:r>
          <a:endParaRPr lang="en-US" sz="2200" kern="1200">
            <a:latin typeface="+mj-lt"/>
          </a:endParaRPr>
        </a:p>
      </dsp:txBody>
      <dsp:txXfrm>
        <a:off x="728971" y="1579105"/>
        <a:ext cx="5661478" cy="631144"/>
      </dsp:txXfrm>
    </dsp:sp>
    <dsp:sp modelId="{38721C7F-B8DF-4872-A383-D567057A90F4}">
      <dsp:nvSpPr>
        <dsp:cNvPr id="0" name=""/>
        <dsp:cNvSpPr/>
      </dsp:nvSpPr>
      <dsp:spPr>
        <a:xfrm>
          <a:off x="0" y="2368035"/>
          <a:ext cx="6390449" cy="631144"/>
        </a:xfrm>
        <a:prstGeom prst="roundRect">
          <a:avLst>
            <a:gd name="adj" fmla="val 10000"/>
          </a:avLst>
        </a:prstGeom>
        <a:solidFill>
          <a:srgbClr val="4472C4"/>
        </a:solidFill>
        <a:ln>
          <a:noFill/>
        </a:ln>
        <a:effectLst/>
      </dsp:spPr>
      <dsp:style>
        <a:lnRef idx="0">
          <a:scrgbClr r="0" g="0" b="0"/>
        </a:lnRef>
        <a:fillRef idx="1">
          <a:scrgbClr r="0" g="0" b="0"/>
        </a:fillRef>
        <a:effectRef idx="0">
          <a:scrgbClr r="0" g="0" b="0"/>
        </a:effectRef>
        <a:fontRef idx="minor"/>
      </dsp:style>
    </dsp:sp>
    <dsp:sp modelId="{BF466785-4C1A-4C33-873F-4E1EB5085872}">
      <dsp:nvSpPr>
        <dsp:cNvPr id="0" name=""/>
        <dsp:cNvSpPr/>
      </dsp:nvSpPr>
      <dsp:spPr>
        <a:xfrm>
          <a:off x="190921" y="2510043"/>
          <a:ext cx="347129" cy="3471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EBACFE-6988-4863-8139-0CED519C3CD0}">
      <dsp:nvSpPr>
        <dsp:cNvPr id="0" name=""/>
        <dsp:cNvSpPr/>
      </dsp:nvSpPr>
      <dsp:spPr>
        <a:xfrm>
          <a:off x="728971" y="2368035"/>
          <a:ext cx="5661478" cy="63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796" tIns="66796" rIns="66796" bIns="66796" numCol="1" spcCol="1270" anchor="ctr" anchorCtr="0">
          <a:noAutofit/>
        </a:bodyPr>
        <a:lstStyle/>
        <a:p>
          <a:pPr marL="0" lvl="0" indent="0" algn="l" defTabSz="977900">
            <a:lnSpc>
              <a:spcPct val="100000"/>
            </a:lnSpc>
            <a:spcBef>
              <a:spcPct val="0"/>
            </a:spcBef>
            <a:spcAft>
              <a:spcPct val="35000"/>
            </a:spcAft>
            <a:buNone/>
          </a:pPr>
          <a:r>
            <a:rPr lang="en-US" sz="2200" b="0" i="0" kern="1200">
              <a:latin typeface="+mj-lt"/>
            </a:rPr>
            <a:t>Formal Rate Agreement</a:t>
          </a:r>
          <a:endParaRPr lang="en-US" sz="2200" kern="1200">
            <a:latin typeface="+mj-lt"/>
          </a:endParaRPr>
        </a:p>
      </dsp:txBody>
      <dsp:txXfrm>
        <a:off x="728971" y="2368035"/>
        <a:ext cx="5661478" cy="63114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5B861-237C-46C6-BBE1-412E6078665F}">
      <dsp:nvSpPr>
        <dsp:cNvPr id="0" name=""/>
        <dsp:cNvSpPr/>
      </dsp:nvSpPr>
      <dsp:spPr>
        <a:xfrm rot="5400000">
          <a:off x="274350" y="2115592"/>
          <a:ext cx="821661" cy="1367225"/>
        </a:xfrm>
        <a:prstGeom prst="corner">
          <a:avLst>
            <a:gd name="adj1" fmla="val 16120"/>
            <a:gd name="adj2" fmla="val 1611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4A6CC1E-D665-482F-A638-6C804DEE7354}">
      <dsp:nvSpPr>
        <dsp:cNvPr id="0" name=""/>
        <dsp:cNvSpPr/>
      </dsp:nvSpPr>
      <dsp:spPr>
        <a:xfrm>
          <a:off x="137194" y="2524098"/>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Planning &amp; Strategy</a:t>
          </a:r>
        </a:p>
      </dsp:txBody>
      <dsp:txXfrm>
        <a:off x="137194" y="2524098"/>
        <a:ext cx="1234339" cy="1081970"/>
      </dsp:txXfrm>
    </dsp:sp>
    <dsp:sp modelId="{48AEAB8D-6A3B-42F0-8313-6C12EC8F66F3}">
      <dsp:nvSpPr>
        <dsp:cNvPr id="0" name=""/>
        <dsp:cNvSpPr/>
      </dsp:nvSpPr>
      <dsp:spPr>
        <a:xfrm>
          <a:off x="1138639" y="2014935"/>
          <a:ext cx="232894" cy="232894"/>
        </a:xfrm>
        <a:prstGeom prst="triangle">
          <a:avLst>
            <a:gd name="adj" fmla="val 100000"/>
          </a:avLst>
        </a:prstGeom>
        <a:gradFill rotWithShape="0">
          <a:gsLst>
            <a:gs pos="0">
              <a:schemeClr val="accent3">
                <a:hueOff val="1426964"/>
                <a:satOff val="-3084"/>
                <a:lumOff val="-98"/>
                <a:alphaOff val="0"/>
                <a:lumMod val="110000"/>
                <a:satMod val="105000"/>
                <a:tint val="67000"/>
              </a:schemeClr>
            </a:gs>
            <a:gs pos="50000">
              <a:schemeClr val="accent3">
                <a:hueOff val="1426964"/>
                <a:satOff val="-3084"/>
                <a:lumOff val="-98"/>
                <a:alphaOff val="0"/>
                <a:lumMod val="105000"/>
                <a:satMod val="103000"/>
                <a:tint val="73000"/>
              </a:schemeClr>
            </a:gs>
            <a:gs pos="100000">
              <a:schemeClr val="accent3">
                <a:hueOff val="1426964"/>
                <a:satOff val="-3084"/>
                <a:lumOff val="-98"/>
                <a:alphaOff val="0"/>
                <a:lumMod val="105000"/>
                <a:satMod val="109000"/>
                <a:tint val="81000"/>
              </a:schemeClr>
            </a:gs>
          </a:gsLst>
          <a:lin ang="5400000" scaled="0"/>
        </a:gradFill>
        <a:ln w="6350" cap="flat" cmpd="sng" algn="ctr">
          <a:solidFill>
            <a:schemeClr val="accent3">
              <a:hueOff val="1426964"/>
              <a:satOff val="-3084"/>
              <a:lumOff val="-9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AE32D66-5AB1-44BA-9226-A9CF20CD9FA1}">
      <dsp:nvSpPr>
        <dsp:cNvPr id="0" name=""/>
        <dsp:cNvSpPr/>
      </dsp:nvSpPr>
      <dsp:spPr>
        <a:xfrm rot="5400000">
          <a:off x="1785422" y="1741676"/>
          <a:ext cx="821661" cy="1367225"/>
        </a:xfrm>
        <a:prstGeom prst="corner">
          <a:avLst>
            <a:gd name="adj1" fmla="val 16120"/>
            <a:gd name="adj2" fmla="val 16110"/>
          </a:avLst>
        </a:prstGeom>
        <a:gradFill rotWithShape="0">
          <a:gsLst>
            <a:gs pos="0">
              <a:schemeClr val="accent3">
                <a:hueOff val="2853927"/>
                <a:satOff val="-6168"/>
                <a:lumOff val="-196"/>
                <a:alphaOff val="0"/>
                <a:lumMod val="110000"/>
                <a:satMod val="105000"/>
                <a:tint val="67000"/>
              </a:schemeClr>
            </a:gs>
            <a:gs pos="50000">
              <a:schemeClr val="accent3">
                <a:hueOff val="2853927"/>
                <a:satOff val="-6168"/>
                <a:lumOff val="-196"/>
                <a:alphaOff val="0"/>
                <a:lumMod val="105000"/>
                <a:satMod val="103000"/>
                <a:tint val="73000"/>
              </a:schemeClr>
            </a:gs>
            <a:gs pos="100000">
              <a:schemeClr val="accent3">
                <a:hueOff val="2853927"/>
                <a:satOff val="-6168"/>
                <a:lumOff val="-196"/>
                <a:alphaOff val="0"/>
                <a:lumMod val="105000"/>
                <a:satMod val="109000"/>
                <a:tint val="81000"/>
              </a:schemeClr>
            </a:gs>
          </a:gsLst>
          <a:lin ang="5400000" scaled="0"/>
        </a:gradFill>
        <a:ln w="6350" cap="flat" cmpd="sng" algn="ctr">
          <a:solidFill>
            <a:schemeClr val="accent3">
              <a:hueOff val="2853927"/>
              <a:satOff val="-6168"/>
              <a:lumOff val="-19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D3B3614-1CAD-4F25-9E7C-98B62C1836B5}">
      <dsp:nvSpPr>
        <dsp:cNvPr id="0" name=""/>
        <dsp:cNvSpPr/>
      </dsp:nvSpPr>
      <dsp:spPr>
        <a:xfrm>
          <a:off x="1648266" y="2150182"/>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Space Survey</a:t>
          </a:r>
        </a:p>
      </dsp:txBody>
      <dsp:txXfrm>
        <a:off x="1648266" y="2150182"/>
        <a:ext cx="1234339" cy="1081970"/>
      </dsp:txXfrm>
    </dsp:sp>
    <dsp:sp modelId="{33502BAB-2FD1-45C5-BCA3-8444F2C42AFE}">
      <dsp:nvSpPr>
        <dsp:cNvPr id="0" name=""/>
        <dsp:cNvSpPr/>
      </dsp:nvSpPr>
      <dsp:spPr>
        <a:xfrm>
          <a:off x="2649711" y="1641019"/>
          <a:ext cx="232894" cy="232894"/>
        </a:xfrm>
        <a:prstGeom prst="triangle">
          <a:avLst>
            <a:gd name="adj" fmla="val 100000"/>
          </a:avLst>
        </a:prstGeom>
        <a:gradFill rotWithShape="0">
          <a:gsLst>
            <a:gs pos="0">
              <a:schemeClr val="accent3">
                <a:hueOff val="4280891"/>
                <a:satOff val="-9253"/>
                <a:lumOff val="-293"/>
                <a:alphaOff val="0"/>
                <a:lumMod val="110000"/>
                <a:satMod val="105000"/>
                <a:tint val="67000"/>
              </a:schemeClr>
            </a:gs>
            <a:gs pos="50000">
              <a:schemeClr val="accent3">
                <a:hueOff val="4280891"/>
                <a:satOff val="-9253"/>
                <a:lumOff val="-293"/>
                <a:alphaOff val="0"/>
                <a:lumMod val="105000"/>
                <a:satMod val="103000"/>
                <a:tint val="73000"/>
              </a:schemeClr>
            </a:gs>
            <a:gs pos="100000">
              <a:schemeClr val="accent3">
                <a:hueOff val="4280891"/>
                <a:satOff val="-9253"/>
                <a:lumOff val="-293"/>
                <a:alphaOff val="0"/>
                <a:lumMod val="105000"/>
                <a:satMod val="109000"/>
                <a:tint val="81000"/>
              </a:schemeClr>
            </a:gs>
          </a:gsLst>
          <a:lin ang="5400000" scaled="0"/>
        </a:gradFill>
        <a:ln w="6350" cap="flat" cmpd="sng" algn="ctr">
          <a:solidFill>
            <a:schemeClr val="accent3">
              <a:hueOff val="4280891"/>
              <a:satOff val="-9253"/>
              <a:lumOff val="-29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67988D3-8F1B-4496-857B-68DAF29B4B8F}">
      <dsp:nvSpPr>
        <dsp:cNvPr id="0" name=""/>
        <dsp:cNvSpPr/>
      </dsp:nvSpPr>
      <dsp:spPr>
        <a:xfrm rot="5400000">
          <a:off x="3296494" y="1367759"/>
          <a:ext cx="821661" cy="1367225"/>
        </a:xfrm>
        <a:prstGeom prst="corner">
          <a:avLst>
            <a:gd name="adj1" fmla="val 16120"/>
            <a:gd name="adj2" fmla="val 16110"/>
          </a:avLst>
        </a:prstGeom>
        <a:gradFill rotWithShape="0">
          <a:gsLst>
            <a:gs pos="0">
              <a:schemeClr val="accent3">
                <a:hueOff val="5707854"/>
                <a:satOff val="-12337"/>
                <a:lumOff val="-391"/>
                <a:alphaOff val="0"/>
                <a:lumMod val="110000"/>
                <a:satMod val="105000"/>
                <a:tint val="67000"/>
              </a:schemeClr>
            </a:gs>
            <a:gs pos="50000">
              <a:schemeClr val="accent3">
                <a:hueOff val="5707854"/>
                <a:satOff val="-12337"/>
                <a:lumOff val="-391"/>
                <a:alphaOff val="0"/>
                <a:lumMod val="105000"/>
                <a:satMod val="103000"/>
                <a:tint val="73000"/>
              </a:schemeClr>
            </a:gs>
            <a:gs pos="100000">
              <a:schemeClr val="accent3">
                <a:hueOff val="5707854"/>
                <a:satOff val="-12337"/>
                <a:lumOff val="-391"/>
                <a:alphaOff val="0"/>
                <a:lumMod val="105000"/>
                <a:satMod val="109000"/>
                <a:tint val="81000"/>
              </a:schemeClr>
            </a:gs>
          </a:gsLst>
          <a:lin ang="5400000" scaled="0"/>
        </a:gradFill>
        <a:ln w="6350" cap="flat" cmpd="sng" algn="ctr">
          <a:solidFill>
            <a:schemeClr val="accent3">
              <a:hueOff val="5707854"/>
              <a:satOff val="-12337"/>
              <a:lumOff val="-39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BC68DC5-B63F-4D2F-ACF2-1AB0A604E746}">
      <dsp:nvSpPr>
        <dsp:cNvPr id="0" name=""/>
        <dsp:cNvSpPr/>
      </dsp:nvSpPr>
      <dsp:spPr>
        <a:xfrm>
          <a:off x="3159339" y="1776265"/>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Indirect Cost Rate Proposal Preparation</a:t>
          </a:r>
        </a:p>
      </dsp:txBody>
      <dsp:txXfrm>
        <a:off x="3159339" y="1776265"/>
        <a:ext cx="1234339" cy="1081970"/>
      </dsp:txXfrm>
    </dsp:sp>
    <dsp:sp modelId="{AF7009D3-85B5-4CE8-AA41-DE78D0123E04}">
      <dsp:nvSpPr>
        <dsp:cNvPr id="0" name=""/>
        <dsp:cNvSpPr/>
      </dsp:nvSpPr>
      <dsp:spPr>
        <a:xfrm>
          <a:off x="4160784" y="1267103"/>
          <a:ext cx="232894" cy="232894"/>
        </a:xfrm>
        <a:prstGeom prst="triangle">
          <a:avLst>
            <a:gd name="adj" fmla="val 100000"/>
          </a:avLst>
        </a:prstGeom>
        <a:gradFill rotWithShape="0">
          <a:gsLst>
            <a:gs pos="0">
              <a:schemeClr val="accent3">
                <a:hueOff val="7134818"/>
                <a:satOff val="-15421"/>
                <a:lumOff val="-489"/>
                <a:alphaOff val="0"/>
                <a:lumMod val="110000"/>
                <a:satMod val="105000"/>
                <a:tint val="67000"/>
              </a:schemeClr>
            </a:gs>
            <a:gs pos="50000">
              <a:schemeClr val="accent3">
                <a:hueOff val="7134818"/>
                <a:satOff val="-15421"/>
                <a:lumOff val="-489"/>
                <a:alphaOff val="0"/>
                <a:lumMod val="105000"/>
                <a:satMod val="103000"/>
                <a:tint val="73000"/>
              </a:schemeClr>
            </a:gs>
            <a:gs pos="100000">
              <a:schemeClr val="accent3">
                <a:hueOff val="7134818"/>
                <a:satOff val="-15421"/>
                <a:lumOff val="-489"/>
                <a:alphaOff val="0"/>
                <a:lumMod val="105000"/>
                <a:satMod val="109000"/>
                <a:tint val="81000"/>
              </a:schemeClr>
            </a:gs>
          </a:gsLst>
          <a:lin ang="5400000" scaled="0"/>
        </a:gradFill>
        <a:ln w="6350" cap="flat" cmpd="sng" algn="ctr">
          <a:solidFill>
            <a:schemeClr val="accent3">
              <a:hueOff val="7134818"/>
              <a:satOff val="-15421"/>
              <a:lumOff val="-48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FB9C5A0-8C47-4645-AA74-BD12F6363AE9}">
      <dsp:nvSpPr>
        <dsp:cNvPr id="0" name=""/>
        <dsp:cNvSpPr/>
      </dsp:nvSpPr>
      <dsp:spPr>
        <a:xfrm rot="5400000">
          <a:off x="4807567" y="993843"/>
          <a:ext cx="821661" cy="1367225"/>
        </a:xfrm>
        <a:prstGeom prst="corner">
          <a:avLst>
            <a:gd name="adj1" fmla="val 16120"/>
            <a:gd name="adj2" fmla="val 16110"/>
          </a:avLst>
        </a:prstGeom>
        <a:gradFill rotWithShape="0">
          <a:gsLst>
            <a:gs pos="0">
              <a:schemeClr val="accent3">
                <a:hueOff val="8561782"/>
                <a:satOff val="-18505"/>
                <a:lumOff val="-587"/>
                <a:alphaOff val="0"/>
                <a:lumMod val="110000"/>
                <a:satMod val="105000"/>
                <a:tint val="67000"/>
              </a:schemeClr>
            </a:gs>
            <a:gs pos="50000">
              <a:schemeClr val="accent3">
                <a:hueOff val="8561782"/>
                <a:satOff val="-18505"/>
                <a:lumOff val="-587"/>
                <a:alphaOff val="0"/>
                <a:lumMod val="105000"/>
                <a:satMod val="103000"/>
                <a:tint val="73000"/>
              </a:schemeClr>
            </a:gs>
            <a:gs pos="100000">
              <a:schemeClr val="accent3">
                <a:hueOff val="8561782"/>
                <a:satOff val="-18505"/>
                <a:lumOff val="-587"/>
                <a:alphaOff val="0"/>
                <a:lumMod val="105000"/>
                <a:satMod val="109000"/>
                <a:tint val="81000"/>
              </a:schemeClr>
            </a:gs>
          </a:gsLst>
          <a:lin ang="5400000" scaled="0"/>
        </a:gradFill>
        <a:ln w="6350" cap="flat" cmpd="sng" algn="ctr">
          <a:solidFill>
            <a:schemeClr val="accent3">
              <a:hueOff val="8561782"/>
              <a:satOff val="-18505"/>
              <a:lumOff val="-58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C3A58DC-9B0A-47BD-A265-0349B4DFC1CB}">
      <dsp:nvSpPr>
        <dsp:cNvPr id="0" name=""/>
        <dsp:cNvSpPr/>
      </dsp:nvSpPr>
      <dsp:spPr>
        <a:xfrm>
          <a:off x="4670411" y="1402349"/>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a:latin typeface="+mj-lt"/>
              <a:cs typeface="Calibri" panose="020F0502020204030204" pitchFamily="34" charset="0"/>
            </a:rPr>
            <a:t>Post Submission &amp; Pre-Negotiation Tasks</a:t>
          </a:r>
        </a:p>
      </dsp:txBody>
      <dsp:txXfrm>
        <a:off x="4670411" y="1402349"/>
        <a:ext cx="1234339" cy="1081970"/>
      </dsp:txXfrm>
    </dsp:sp>
    <dsp:sp modelId="{0532B89F-FA0C-4E95-AB23-5570B44C88B8}">
      <dsp:nvSpPr>
        <dsp:cNvPr id="0" name=""/>
        <dsp:cNvSpPr/>
      </dsp:nvSpPr>
      <dsp:spPr>
        <a:xfrm>
          <a:off x="5671856" y="893186"/>
          <a:ext cx="232894" cy="232894"/>
        </a:xfrm>
        <a:prstGeom prst="triangle">
          <a:avLst>
            <a:gd name="adj" fmla="val 100000"/>
          </a:avLst>
        </a:prstGeom>
        <a:gradFill rotWithShape="0">
          <a:gsLst>
            <a:gs pos="0">
              <a:schemeClr val="accent3">
                <a:hueOff val="9988745"/>
                <a:satOff val="-21589"/>
                <a:lumOff val="-685"/>
                <a:alphaOff val="0"/>
                <a:lumMod val="110000"/>
                <a:satMod val="105000"/>
                <a:tint val="67000"/>
              </a:schemeClr>
            </a:gs>
            <a:gs pos="50000">
              <a:schemeClr val="accent3">
                <a:hueOff val="9988745"/>
                <a:satOff val="-21589"/>
                <a:lumOff val="-685"/>
                <a:alphaOff val="0"/>
                <a:lumMod val="105000"/>
                <a:satMod val="103000"/>
                <a:tint val="73000"/>
              </a:schemeClr>
            </a:gs>
            <a:gs pos="100000">
              <a:schemeClr val="accent3">
                <a:hueOff val="9988745"/>
                <a:satOff val="-21589"/>
                <a:lumOff val="-685"/>
                <a:alphaOff val="0"/>
                <a:lumMod val="105000"/>
                <a:satMod val="109000"/>
                <a:tint val="81000"/>
              </a:schemeClr>
            </a:gs>
          </a:gsLst>
          <a:lin ang="5400000" scaled="0"/>
        </a:gradFill>
        <a:ln w="6350" cap="flat" cmpd="sng" algn="ctr">
          <a:solidFill>
            <a:schemeClr val="accent3">
              <a:hueOff val="9988745"/>
              <a:satOff val="-21589"/>
              <a:lumOff val="-68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292E008-C794-426E-B02F-AB39A84731AF}">
      <dsp:nvSpPr>
        <dsp:cNvPr id="0" name=""/>
        <dsp:cNvSpPr/>
      </dsp:nvSpPr>
      <dsp:spPr>
        <a:xfrm rot="5400000">
          <a:off x="6318639" y="619927"/>
          <a:ext cx="821661" cy="1367225"/>
        </a:xfrm>
        <a:prstGeom prst="corner">
          <a:avLst>
            <a:gd name="adj1" fmla="val 16120"/>
            <a:gd name="adj2" fmla="val 16110"/>
          </a:avLst>
        </a:prstGeom>
        <a:gradFill rotWithShape="0">
          <a:gsLst>
            <a:gs pos="0">
              <a:schemeClr val="accent3">
                <a:hueOff val="11415709"/>
                <a:satOff val="-24674"/>
                <a:lumOff val="-782"/>
                <a:alphaOff val="0"/>
                <a:lumMod val="110000"/>
                <a:satMod val="105000"/>
                <a:tint val="67000"/>
              </a:schemeClr>
            </a:gs>
            <a:gs pos="50000">
              <a:schemeClr val="accent3">
                <a:hueOff val="11415709"/>
                <a:satOff val="-24674"/>
                <a:lumOff val="-782"/>
                <a:alphaOff val="0"/>
                <a:lumMod val="105000"/>
                <a:satMod val="103000"/>
                <a:tint val="73000"/>
              </a:schemeClr>
            </a:gs>
            <a:gs pos="100000">
              <a:schemeClr val="accent3">
                <a:hueOff val="11415709"/>
                <a:satOff val="-24674"/>
                <a:lumOff val="-782"/>
                <a:alphaOff val="0"/>
                <a:lumMod val="105000"/>
                <a:satMod val="109000"/>
                <a:tint val="81000"/>
              </a:schemeClr>
            </a:gs>
          </a:gsLst>
          <a:lin ang="5400000" scaled="0"/>
        </a:gradFill>
        <a:ln w="6350" cap="flat" cmpd="sng" algn="ctr">
          <a:solidFill>
            <a:schemeClr val="accent3">
              <a:hueOff val="11415709"/>
              <a:satOff val="-24674"/>
              <a:lumOff val="-78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99B406A-7A03-46E0-9D58-6B6FF3BD80AE}">
      <dsp:nvSpPr>
        <dsp:cNvPr id="0" name=""/>
        <dsp:cNvSpPr/>
      </dsp:nvSpPr>
      <dsp:spPr>
        <a:xfrm>
          <a:off x="6181483" y="1028433"/>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a:latin typeface="+mj-lt"/>
              <a:cs typeface="Calibri" panose="020F0502020204030204" pitchFamily="34" charset="0"/>
            </a:rPr>
            <a:t>Negotiations</a:t>
          </a:r>
        </a:p>
      </dsp:txBody>
      <dsp:txXfrm>
        <a:off x="6181483" y="1028433"/>
        <a:ext cx="1234339" cy="1081970"/>
      </dsp:txXfrm>
    </dsp:sp>
    <dsp:sp modelId="{4A6A6108-0997-4D0B-835A-D1D5D5041295}">
      <dsp:nvSpPr>
        <dsp:cNvPr id="0" name=""/>
        <dsp:cNvSpPr/>
      </dsp:nvSpPr>
      <dsp:spPr>
        <a:xfrm>
          <a:off x="7182928" y="519270"/>
          <a:ext cx="232894" cy="232894"/>
        </a:xfrm>
        <a:prstGeom prst="triangle">
          <a:avLst>
            <a:gd name="adj" fmla="val 100000"/>
          </a:avLst>
        </a:prstGeom>
        <a:gradFill rotWithShape="0">
          <a:gsLst>
            <a:gs pos="0">
              <a:schemeClr val="accent3">
                <a:hueOff val="12842672"/>
                <a:satOff val="-27758"/>
                <a:lumOff val="-880"/>
                <a:alphaOff val="0"/>
                <a:lumMod val="110000"/>
                <a:satMod val="105000"/>
                <a:tint val="67000"/>
              </a:schemeClr>
            </a:gs>
            <a:gs pos="50000">
              <a:schemeClr val="accent3">
                <a:hueOff val="12842672"/>
                <a:satOff val="-27758"/>
                <a:lumOff val="-880"/>
                <a:alphaOff val="0"/>
                <a:lumMod val="105000"/>
                <a:satMod val="103000"/>
                <a:tint val="73000"/>
              </a:schemeClr>
            </a:gs>
            <a:gs pos="100000">
              <a:schemeClr val="accent3">
                <a:hueOff val="12842672"/>
                <a:satOff val="-27758"/>
                <a:lumOff val="-880"/>
                <a:alphaOff val="0"/>
                <a:lumMod val="105000"/>
                <a:satMod val="109000"/>
                <a:tint val="81000"/>
              </a:schemeClr>
            </a:gs>
          </a:gsLst>
          <a:lin ang="5400000" scaled="0"/>
        </a:gradFill>
        <a:ln w="6350" cap="flat" cmpd="sng" algn="ctr">
          <a:solidFill>
            <a:schemeClr val="accent3">
              <a:hueOff val="12842672"/>
              <a:satOff val="-27758"/>
              <a:lumOff val="-88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0BD5F36-BEE4-4E9D-A087-BA43BFAC6E1B}">
      <dsp:nvSpPr>
        <dsp:cNvPr id="0" name=""/>
        <dsp:cNvSpPr/>
      </dsp:nvSpPr>
      <dsp:spPr>
        <a:xfrm rot="5400000">
          <a:off x="7829711" y="246010"/>
          <a:ext cx="821661" cy="1367225"/>
        </a:xfrm>
        <a:prstGeom prst="corner">
          <a:avLst>
            <a:gd name="adj1" fmla="val 16120"/>
            <a:gd name="adj2" fmla="val 16110"/>
          </a:avLst>
        </a:prstGeom>
        <a:gradFill rotWithShape="0">
          <a:gsLst>
            <a:gs pos="0">
              <a:schemeClr val="accent3">
                <a:hueOff val="14269635"/>
                <a:satOff val="-30842"/>
                <a:lumOff val="-978"/>
                <a:alphaOff val="0"/>
                <a:lumMod val="110000"/>
                <a:satMod val="105000"/>
                <a:tint val="67000"/>
              </a:schemeClr>
            </a:gs>
            <a:gs pos="50000">
              <a:schemeClr val="accent3">
                <a:hueOff val="14269635"/>
                <a:satOff val="-30842"/>
                <a:lumOff val="-978"/>
                <a:alphaOff val="0"/>
                <a:lumMod val="105000"/>
                <a:satMod val="103000"/>
                <a:tint val="73000"/>
              </a:schemeClr>
            </a:gs>
            <a:gs pos="100000">
              <a:schemeClr val="accent3">
                <a:hueOff val="14269635"/>
                <a:satOff val="-30842"/>
                <a:lumOff val="-978"/>
                <a:alphaOff val="0"/>
                <a:lumMod val="105000"/>
                <a:satMod val="109000"/>
                <a:tint val="81000"/>
              </a:schemeClr>
            </a:gs>
          </a:gsLst>
          <a:lin ang="5400000" scaled="0"/>
        </a:gradFill>
        <a:ln w="6350" cap="flat" cmpd="sng" algn="ctr">
          <a:solidFill>
            <a:schemeClr val="accent3">
              <a:hueOff val="14269635"/>
              <a:satOff val="-30842"/>
              <a:lumOff val="-97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D39BA0E-F0C8-4923-84A0-9D9D0FC9379B}">
      <dsp:nvSpPr>
        <dsp:cNvPr id="0" name=""/>
        <dsp:cNvSpPr/>
      </dsp:nvSpPr>
      <dsp:spPr>
        <a:xfrm>
          <a:off x="7692555" y="654516"/>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a:latin typeface="+mj-lt"/>
              <a:cs typeface="Calibri" panose="020F0502020204030204" pitchFamily="34" charset="0"/>
            </a:rPr>
            <a:t>Lessons Learned</a:t>
          </a:r>
        </a:p>
      </dsp:txBody>
      <dsp:txXfrm>
        <a:off x="7692555" y="654516"/>
        <a:ext cx="1234339" cy="1081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38181-AD20-4CC5-B164-CDCFB1433518}">
      <dsp:nvSpPr>
        <dsp:cNvPr id="0" name=""/>
        <dsp:cNvSpPr/>
      </dsp:nvSpPr>
      <dsp:spPr>
        <a:xfrm>
          <a:off x="0" y="12968"/>
          <a:ext cx="2585477" cy="364789"/>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u="none" kern="1200">
              <a:latin typeface="Calibri" panose="020F0502020204030204" pitchFamily="34" charset="0"/>
              <a:cs typeface="Calibri" panose="020F0502020204030204" pitchFamily="34" charset="0"/>
            </a:rPr>
            <a:t>Indirect/Pool Costs</a:t>
          </a:r>
          <a:endParaRPr lang="en-US" sz="2200" b="1" u="none" kern="1200">
            <a:latin typeface="Calibri" panose="020F0502020204030204" pitchFamily="34" charset="0"/>
            <a:cs typeface="Calibri" panose="020F0502020204030204" pitchFamily="34" charset="0"/>
          </a:endParaRPr>
        </a:p>
      </dsp:txBody>
      <dsp:txXfrm>
        <a:off x="17808" y="30776"/>
        <a:ext cx="2549861" cy="329173"/>
      </dsp:txXfrm>
    </dsp:sp>
    <dsp:sp modelId="{18B0955E-B4ED-48C3-9A42-C6C4B7AE27FF}">
      <dsp:nvSpPr>
        <dsp:cNvPr id="0" name=""/>
        <dsp:cNvSpPr/>
      </dsp:nvSpPr>
      <dsp:spPr>
        <a:xfrm>
          <a:off x="0" y="445289"/>
          <a:ext cx="2585477" cy="413147"/>
        </a:xfrm>
        <a:prstGeom prst="roundRect">
          <a:avLst/>
        </a:prstGeom>
        <a:gradFill rotWithShape="0">
          <a:gsLst>
            <a:gs pos="0">
              <a:schemeClr val="accent4">
                <a:hueOff val="-15550739"/>
                <a:satOff val="27812"/>
                <a:lumOff val="7255"/>
                <a:alphaOff val="0"/>
                <a:lumMod val="110000"/>
                <a:satMod val="105000"/>
                <a:tint val="67000"/>
              </a:schemeClr>
            </a:gs>
            <a:gs pos="50000">
              <a:schemeClr val="accent4">
                <a:hueOff val="-15550739"/>
                <a:satOff val="27812"/>
                <a:lumOff val="7255"/>
                <a:alphaOff val="0"/>
                <a:lumMod val="105000"/>
                <a:satMod val="103000"/>
                <a:tint val="73000"/>
              </a:schemeClr>
            </a:gs>
            <a:gs pos="100000">
              <a:schemeClr val="accent4">
                <a:hueOff val="-15550739"/>
                <a:satOff val="27812"/>
                <a:lumOff val="72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a:latin typeface="Calibri" panose="020F0502020204030204" pitchFamily="34" charset="0"/>
              <a:cs typeface="Calibri" panose="020F0502020204030204" pitchFamily="34" charset="0"/>
            </a:rPr>
            <a:t>Overhead costs incurred to support Organized Research activities:</a:t>
          </a:r>
          <a:endParaRPr lang="en-US" sz="1100" kern="1200">
            <a:latin typeface="Calibri" panose="020F0502020204030204" pitchFamily="34" charset="0"/>
            <a:cs typeface="Calibri" panose="020F0502020204030204" pitchFamily="34" charset="0"/>
          </a:endParaRPr>
        </a:p>
      </dsp:txBody>
      <dsp:txXfrm>
        <a:off x="20168" y="465457"/>
        <a:ext cx="2545141" cy="372811"/>
      </dsp:txXfrm>
    </dsp:sp>
    <dsp:sp modelId="{24FBFFB1-6FC0-4785-9D43-ABACD4EB4E96}">
      <dsp:nvSpPr>
        <dsp:cNvPr id="0" name=""/>
        <dsp:cNvSpPr/>
      </dsp:nvSpPr>
      <dsp:spPr>
        <a:xfrm>
          <a:off x="0" y="893153"/>
          <a:ext cx="2585477" cy="1058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89" tIns="13970" rIns="78232" bIns="13970" numCol="1" spcCol="1270" anchor="t" anchorCtr="0">
          <a:noAutofit/>
        </a:bodyPr>
        <a:lstStyle/>
        <a:p>
          <a:pPr marL="57150" lvl="1" indent="-57150" algn="l" defTabSz="488950">
            <a:lnSpc>
              <a:spcPct val="90000"/>
            </a:lnSpc>
            <a:spcBef>
              <a:spcPct val="0"/>
            </a:spcBef>
            <a:spcAft>
              <a:spcPct val="20000"/>
            </a:spcAft>
            <a:buChar char="•"/>
          </a:pPr>
          <a:r>
            <a:rPr lang="en-US" sz="1100" b="0" i="0" kern="1200">
              <a:latin typeface="Calibri" panose="020F0502020204030204" pitchFamily="34" charset="0"/>
              <a:cs typeface="Calibri" panose="020F0502020204030204" pitchFamily="34" charset="0"/>
            </a:rPr>
            <a:t>Depreciation of Research Buildings &amp; Equipment</a:t>
          </a:r>
          <a:endParaRPr lang="en-US" sz="1100" kern="1200">
            <a:latin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20000"/>
            </a:spcAft>
            <a:buChar char="•"/>
          </a:pPr>
          <a:r>
            <a:rPr lang="en-US" sz="1100" b="0" i="0" kern="1200">
              <a:latin typeface="Calibri" panose="020F0502020204030204" pitchFamily="34" charset="0"/>
              <a:cs typeface="Calibri" panose="020F0502020204030204" pitchFamily="34" charset="0"/>
            </a:rPr>
            <a:t>Operation &amp; Maintenance of Research Areas </a:t>
          </a:r>
          <a:endParaRPr lang="en-US" sz="1100" kern="1200">
            <a:latin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20000"/>
            </a:spcAft>
            <a:buChar char="•"/>
          </a:pPr>
          <a:r>
            <a:rPr lang="en-US" sz="1100" b="0" i="0" kern="1200">
              <a:latin typeface="Calibri" panose="020F0502020204030204" pitchFamily="34" charset="0"/>
              <a:cs typeface="Calibri" panose="020F0502020204030204" pitchFamily="34" charset="0"/>
            </a:rPr>
            <a:t>Construction Interest of Research Areas</a:t>
          </a:r>
          <a:endParaRPr lang="en-US" sz="1100" kern="1200">
            <a:latin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20000"/>
            </a:spcAft>
            <a:buChar char="•"/>
          </a:pPr>
          <a:r>
            <a:rPr lang="en-US" sz="1100" b="0" i="0" kern="1200">
              <a:latin typeface="Calibri" panose="020F0502020204030204" pitchFamily="34" charset="0"/>
              <a:cs typeface="Calibri" panose="020F0502020204030204" pitchFamily="34" charset="0"/>
            </a:rPr>
            <a:t>Administrative Services</a:t>
          </a:r>
          <a:endParaRPr lang="en-US" sz="1100" kern="1200">
            <a:latin typeface="Calibri" panose="020F0502020204030204" pitchFamily="34" charset="0"/>
            <a:cs typeface="Calibri" panose="020F0502020204030204" pitchFamily="34" charset="0"/>
          </a:endParaRPr>
        </a:p>
      </dsp:txBody>
      <dsp:txXfrm>
        <a:off x="0" y="893153"/>
        <a:ext cx="2585477" cy="1058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3C3B8-B193-4119-82A0-B06CF0209A25}">
      <dsp:nvSpPr>
        <dsp:cNvPr id="0" name=""/>
        <dsp:cNvSpPr/>
      </dsp:nvSpPr>
      <dsp:spPr>
        <a:xfrm>
          <a:off x="0" y="66006"/>
          <a:ext cx="2585478" cy="375766"/>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u="none" kern="1200">
              <a:latin typeface="Calibri" panose="020F0502020204030204" pitchFamily="34" charset="0"/>
              <a:cs typeface="Calibri" panose="020F0502020204030204" pitchFamily="34" charset="0"/>
            </a:rPr>
            <a:t>Direct Costs</a:t>
          </a:r>
          <a:endParaRPr lang="en-US" sz="2200" b="1" u="none" kern="1200">
            <a:latin typeface="Calibri" panose="020F0502020204030204" pitchFamily="34" charset="0"/>
            <a:cs typeface="Calibri" panose="020F0502020204030204" pitchFamily="34" charset="0"/>
          </a:endParaRPr>
        </a:p>
      </dsp:txBody>
      <dsp:txXfrm>
        <a:off x="18343" y="84349"/>
        <a:ext cx="2548792" cy="339080"/>
      </dsp:txXfrm>
    </dsp:sp>
    <dsp:sp modelId="{5CEBDCF3-A02A-44E2-BDE4-AE0F2EC6D2E1}">
      <dsp:nvSpPr>
        <dsp:cNvPr id="0" name=""/>
        <dsp:cNvSpPr/>
      </dsp:nvSpPr>
      <dsp:spPr>
        <a:xfrm>
          <a:off x="0" y="522544"/>
          <a:ext cx="2585478" cy="422740"/>
        </a:xfrm>
        <a:prstGeom prst="roundRect">
          <a:avLst/>
        </a:prstGeom>
        <a:gradFill rotWithShape="0">
          <a:gsLst>
            <a:gs pos="0">
              <a:schemeClr val="accent4">
                <a:hueOff val="-15550739"/>
                <a:satOff val="27812"/>
                <a:lumOff val="7255"/>
                <a:alphaOff val="0"/>
                <a:lumMod val="110000"/>
                <a:satMod val="105000"/>
                <a:tint val="67000"/>
              </a:schemeClr>
            </a:gs>
            <a:gs pos="50000">
              <a:schemeClr val="accent4">
                <a:hueOff val="-15550739"/>
                <a:satOff val="27812"/>
                <a:lumOff val="7255"/>
                <a:alphaOff val="0"/>
                <a:lumMod val="105000"/>
                <a:satMod val="103000"/>
                <a:tint val="73000"/>
              </a:schemeClr>
            </a:gs>
            <a:gs pos="100000">
              <a:schemeClr val="accent4">
                <a:hueOff val="-15550739"/>
                <a:satOff val="27812"/>
                <a:lumOff val="72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a:latin typeface="Calibri" panose="020F0502020204030204" pitchFamily="34" charset="0"/>
              <a:cs typeface="Calibri" panose="020F0502020204030204" pitchFamily="34" charset="0"/>
            </a:rPr>
            <a:t>Costs incurred in performing   Organized Research activities:</a:t>
          </a:r>
          <a:endParaRPr lang="en-US" sz="1100" kern="1200">
            <a:latin typeface="Calibri" panose="020F0502020204030204" pitchFamily="34" charset="0"/>
            <a:cs typeface="Calibri" panose="020F0502020204030204" pitchFamily="34" charset="0"/>
          </a:endParaRPr>
        </a:p>
      </dsp:txBody>
      <dsp:txXfrm>
        <a:off x="20636" y="543180"/>
        <a:ext cx="2544206" cy="381468"/>
      </dsp:txXfrm>
    </dsp:sp>
    <dsp:sp modelId="{BCAD6E92-A3EA-466F-B67F-0E40B853E39B}">
      <dsp:nvSpPr>
        <dsp:cNvPr id="0" name=""/>
        <dsp:cNvSpPr/>
      </dsp:nvSpPr>
      <dsp:spPr>
        <a:xfrm>
          <a:off x="0" y="958696"/>
          <a:ext cx="2585478" cy="851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89" tIns="13970" rIns="78232" bIns="13970" numCol="1" spcCol="1270" anchor="t" anchorCtr="0">
          <a:noAutofit/>
        </a:bodyPr>
        <a:lstStyle/>
        <a:p>
          <a:pPr marL="57150" lvl="1" indent="-57150" algn="l" defTabSz="488950">
            <a:lnSpc>
              <a:spcPct val="90000"/>
            </a:lnSpc>
            <a:spcBef>
              <a:spcPct val="0"/>
            </a:spcBef>
            <a:spcAft>
              <a:spcPct val="20000"/>
            </a:spcAft>
            <a:buChar char="•"/>
          </a:pPr>
          <a:r>
            <a:rPr lang="en-US" sz="1100" b="0" i="0" kern="1200">
              <a:latin typeface="Calibri" panose="020F0502020204030204" pitchFamily="34" charset="0"/>
              <a:cs typeface="Calibri" panose="020F0502020204030204" pitchFamily="34" charset="0"/>
            </a:rPr>
            <a:t>Salaries and Fringe Benefits of Lab Personnel</a:t>
          </a:r>
          <a:endParaRPr lang="en-US" sz="1100" kern="1200">
            <a:latin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20000"/>
            </a:spcAft>
            <a:buChar char="•"/>
          </a:pPr>
          <a:r>
            <a:rPr lang="en-US" sz="1100" b="0" i="0" kern="1200">
              <a:latin typeface="Calibri" panose="020F0502020204030204" pitchFamily="34" charset="0"/>
              <a:cs typeface="Calibri" panose="020F0502020204030204" pitchFamily="34" charset="0"/>
            </a:rPr>
            <a:t>Research Supplies and Materials </a:t>
          </a:r>
          <a:endParaRPr lang="en-US" sz="1100" kern="1200">
            <a:latin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20000"/>
            </a:spcAft>
            <a:buChar char="•"/>
          </a:pPr>
          <a:r>
            <a:rPr lang="en-US" sz="1100" b="0" i="0" kern="1200">
              <a:latin typeface="Calibri" panose="020F0502020204030204" pitchFamily="34" charset="0"/>
              <a:cs typeface="Calibri" panose="020F0502020204030204" pitchFamily="34" charset="0"/>
            </a:rPr>
            <a:t>Travel  </a:t>
          </a:r>
          <a:endParaRPr lang="en-US" sz="1100" kern="1200">
            <a:latin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20000"/>
            </a:spcAft>
            <a:buChar char="•"/>
          </a:pPr>
          <a:r>
            <a:rPr lang="en-US" sz="1100" b="0" i="0" kern="1200">
              <a:latin typeface="Calibri" panose="020F0502020204030204" pitchFamily="34" charset="0"/>
              <a:cs typeface="Calibri" panose="020F0502020204030204" pitchFamily="34" charset="0"/>
            </a:rPr>
            <a:t>Consultant Services</a:t>
          </a:r>
          <a:endParaRPr lang="en-US" sz="1100" kern="1200">
            <a:latin typeface="Calibri" panose="020F0502020204030204" pitchFamily="34" charset="0"/>
            <a:cs typeface="Calibri" panose="020F0502020204030204" pitchFamily="34" charset="0"/>
          </a:endParaRPr>
        </a:p>
      </dsp:txBody>
      <dsp:txXfrm>
        <a:off x="0" y="958696"/>
        <a:ext cx="2585478" cy="8516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5B861-237C-46C6-BBE1-412E6078665F}">
      <dsp:nvSpPr>
        <dsp:cNvPr id="0" name=""/>
        <dsp:cNvSpPr/>
      </dsp:nvSpPr>
      <dsp:spPr>
        <a:xfrm rot="5400000">
          <a:off x="274350" y="2115592"/>
          <a:ext cx="821661" cy="1367225"/>
        </a:xfrm>
        <a:prstGeom prst="corner">
          <a:avLst>
            <a:gd name="adj1" fmla="val 16120"/>
            <a:gd name="adj2" fmla="val 1611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4A6CC1E-D665-482F-A638-6C804DEE7354}">
      <dsp:nvSpPr>
        <dsp:cNvPr id="0" name=""/>
        <dsp:cNvSpPr/>
      </dsp:nvSpPr>
      <dsp:spPr>
        <a:xfrm>
          <a:off x="137194" y="2524098"/>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Planning &amp; Strategy</a:t>
          </a:r>
        </a:p>
      </dsp:txBody>
      <dsp:txXfrm>
        <a:off x="137194" y="2524098"/>
        <a:ext cx="1234339" cy="1081970"/>
      </dsp:txXfrm>
    </dsp:sp>
    <dsp:sp modelId="{48AEAB8D-6A3B-42F0-8313-6C12EC8F66F3}">
      <dsp:nvSpPr>
        <dsp:cNvPr id="0" name=""/>
        <dsp:cNvSpPr/>
      </dsp:nvSpPr>
      <dsp:spPr>
        <a:xfrm>
          <a:off x="1138639" y="2014935"/>
          <a:ext cx="232894" cy="232894"/>
        </a:xfrm>
        <a:prstGeom prst="triangle">
          <a:avLst>
            <a:gd name="adj" fmla="val 100000"/>
          </a:avLst>
        </a:prstGeom>
        <a:gradFill rotWithShape="0">
          <a:gsLst>
            <a:gs pos="0">
              <a:schemeClr val="accent3">
                <a:hueOff val="1426964"/>
                <a:satOff val="-3084"/>
                <a:lumOff val="-98"/>
                <a:alphaOff val="0"/>
                <a:lumMod val="110000"/>
                <a:satMod val="105000"/>
                <a:tint val="67000"/>
              </a:schemeClr>
            </a:gs>
            <a:gs pos="50000">
              <a:schemeClr val="accent3">
                <a:hueOff val="1426964"/>
                <a:satOff val="-3084"/>
                <a:lumOff val="-98"/>
                <a:alphaOff val="0"/>
                <a:lumMod val="105000"/>
                <a:satMod val="103000"/>
                <a:tint val="73000"/>
              </a:schemeClr>
            </a:gs>
            <a:gs pos="100000">
              <a:schemeClr val="accent3">
                <a:hueOff val="1426964"/>
                <a:satOff val="-3084"/>
                <a:lumOff val="-98"/>
                <a:alphaOff val="0"/>
                <a:lumMod val="105000"/>
                <a:satMod val="109000"/>
                <a:tint val="81000"/>
              </a:schemeClr>
            </a:gs>
          </a:gsLst>
          <a:lin ang="5400000" scaled="0"/>
        </a:gradFill>
        <a:ln w="6350" cap="flat" cmpd="sng" algn="ctr">
          <a:solidFill>
            <a:schemeClr val="accent3">
              <a:hueOff val="1426964"/>
              <a:satOff val="-3084"/>
              <a:lumOff val="-9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AE32D66-5AB1-44BA-9226-A9CF20CD9FA1}">
      <dsp:nvSpPr>
        <dsp:cNvPr id="0" name=""/>
        <dsp:cNvSpPr/>
      </dsp:nvSpPr>
      <dsp:spPr>
        <a:xfrm rot="5400000">
          <a:off x="1785422" y="1741676"/>
          <a:ext cx="821661" cy="1367225"/>
        </a:xfrm>
        <a:prstGeom prst="corner">
          <a:avLst>
            <a:gd name="adj1" fmla="val 16120"/>
            <a:gd name="adj2" fmla="val 16110"/>
          </a:avLst>
        </a:prstGeom>
        <a:gradFill rotWithShape="0">
          <a:gsLst>
            <a:gs pos="0">
              <a:schemeClr val="accent3">
                <a:hueOff val="2853927"/>
                <a:satOff val="-6168"/>
                <a:lumOff val="-196"/>
                <a:alphaOff val="0"/>
                <a:lumMod val="110000"/>
                <a:satMod val="105000"/>
                <a:tint val="67000"/>
              </a:schemeClr>
            </a:gs>
            <a:gs pos="50000">
              <a:schemeClr val="accent3">
                <a:hueOff val="2853927"/>
                <a:satOff val="-6168"/>
                <a:lumOff val="-196"/>
                <a:alphaOff val="0"/>
                <a:lumMod val="105000"/>
                <a:satMod val="103000"/>
                <a:tint val="73000"/>
              </a:schemeClr>
            </a:gs>
            <a:gs pos="100000">
              <a:schemeClr val="accent3">
                <a:hueOff val="2853927"/>
                <a:satOff val="-6168"/>
                <a:lumOff val="-196"/>
                <a:alphaOff val="0"/>
                <a:lumMod val="105000"/>
                <a:satMod val="109000"/>
                <a:tint val="81000"/>
              </a:schemeClr>
            </a:gs>
          </a:gsLst>
          <a:lin ang="5400000" scaled="0"/>
        </a:gradFill>
        <a:ln w="6350" cap="flat" cmpd="sng" algn="ctr">
          <a:solidFill>
            <a:schemeClr val="accent3">
              <a:hueOff val="2853927"/>
              <a:satOff val="-6168"/>
              <a:lumOff val="-19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D3B3614-1CAD-4F25-9E7C-98B62C1836B5}">
      <dsp:nvSpPr>
        <dsp:cNvPr id="0" name=""/>
        <dsp:cNvSpPr/>
      </dsp:nvSpPr>
      <dsp:spPr>
        <a:xfrm>
          <a:off x="1648266" y="2150182"/>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Space Survey</a:t>
          </a:r>
        </a:p>
      </dsp:txBody>
      <dsp:txXfrm>
        <a:off x="1648266" y="2150182"/>
        <a:ext cx="1234339" cy="1081970"/>
      </dsp:txXfrm>
    </dsp:sp>
    <dsp:sp modelId="{33502BAB-2FD1-45C5-BCA3-8444F2C42AFE}">
      <dsp:nvSpPr>
        <dsp:cNvPr id="0" name=""/>
        <dsp:cNvSpPr/>
      </dsp:nvSpPr>
      <dsp:spPr>
        <a:xfrm>
          <a:off x="2649711" y="1641019"/>
          <a:ext cx="232894" cy="232894"/>
        </a:xfrm>
        <a:prstGeom prst="triangle">
          <a:avLst>
            <a:gd name="adj" fmla="val 100000"/>
          </a:avLst>
        </a:prstGeom>
        <a:gradFill rotWithShape="0">
          <a:gsLst>
            <a:gs pos="0">
              <a:schemeClr val="accent3">
                <a:hueOff val="4280891"/>
                <a:satOff val="-9253"/>
                <a:lumOff val="-293"/>
                <a:alphaOff val="0"/>
                <a:lumMod val="110000"/>
                <a:satMod val="105000"/>
                <a:tint val="67000"/>
              </a:schemeClr>
            </a:gs>
            <a:gs pos="50000">
              <a:schemeClr val="accent3">
                <a:hueOff val="4280891"/>
                <a:satOff val="-9253"/>
                <a:lumOff val="-293"/>
                <a:alphaOff val="0"/>
                <a:lumMod val="105000"/>
                <a:satMod val="103000"/>
                <a:tint val="73000"/>
              </a:schemeClr>
            </a:gs>
            <a:gs pos="100000">
              <a:schemeClr val="accent3">
                <a:hueOff val="4280891"/>
                <a:satOff val="-9253"/>
                <a:lumOff val="-293"/>
                <a:alphaOff val="0"/>
                <a:lumMod val="105000"/>
                <a:satMod val="109000"/>
                <a:tint val="81000"/>
              </a:schemeClr>
            </a:gs>
          </a:gsLst>
          <a:lin ang="5400000" scaled="0"/>
        </a:gradFill>
        <a:ln w="6350" cap="flat" cmpd="sng" algn="ctr">
          <a:solidFill>
            <a:schemeClr val="accent3">
              <a:hueOff val="4280891"/>
              <a:satOff val="-9253"/>
              <a:lumOff val="-29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67988D3-8F1B-4496-857B-68DAF29B4B8F}">
      <dsp:nvSpPr>
        <dsp:cNvPr id="0" name=""/>
        <dsp:cNvSpPr/>
      </dsp:nvSpPr>
      <dsp:spPr>
        <a:xfrm rot="5400000">
          <a:off x="3296494" y="1367759"/>
          <a:ext cx="821661" cy="1367225"/>
        </a:xfrm>
        <a:prstGeom prst="corner">
          <a:avLst>
            <a:gd name="adj1" fmla="val 16120"/>
            <a:gd name="adj2" fmla="val 16110"/>
          </a:avLst>
        </a:prstGeom>
        <a:gradFill rotWithShape="0">
          <a:gsLst>
            <a:gs pos="0">
              <a:schemeClr val="accent3">
                <a:hueOff val="5707854"/>
                <a:satOff val="-12337"/>
                <a:lumOff val="-391"/>
                <a:alphaOff val="0"/>
                <a:lumMod val="110000"/>
                <a:satMod val="105000"/>
                <a:tint val="67000"/>
              </a:schemeClr>
            </a:gs>
            <a:gs pos="50000">
              <a:schemeClr val="accent3">
                <a:hueOff val="5707854"/>
                <a:satOff val="-12337"/>
                <a:lumOff val="-391"/>
                <a:alphaOff val="0"/>
                <a:lumMod val="105000"/>
                <a:satMod val="103000"/>
                <a:tint val="73000"/>
              </a:schemeClr>
            </a:gs>
            <a:gs pos="100000">
              <a:schemeClr val="accent3">
                <a:hueOff val="5707854"/>
                <a:satOff val="-12337"/>
                <a:lumOff val="-391"/>
                <a:alphaOff val="0"/>
                <a:lumMod val="105000"/>
                <a:satMod val="109000"/>
                <a:tint val="81000"/>
              </a:schemeClr>
            </a:gs>
          </a:gsLst>
          <a:lin ang="5400000" scaled="0"/>
        </a:gradFill>
        <a:ln w="6350" cap="flat" cmpd="sng" algn="ctr">
          <a:solidFill>
            <a:schemeClr val="accent3">
              <a:hueOff val="5707854"/>
              <a:satOff val="-12337"/>
              <a:lumOff val="-39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BC68DC5-B63F-4D2F-ACF2-1AB0A604E746}">
      <dsp:nvSpPr>
        <dsp:cNvPr id="0" name=""/>
        <dsp:cNvSpPr/>
      </dsp:nvSpPr>
      <dsp:spPr>
        <a:xfrm>
          <a:off x="3159339" y="1776265"/>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Indirect Cost Rate Proposal Preparation</a:t>
          </a:r>
        </a:p>
      </dsp:txBody>
      <dsp:txXfrm>
        <a:off x="3159339" y="1776265"/>
        <a:ext cx="1234339" cy="1081970"/>
      </dsp:txXfrm>
    </dsp:sp>
    <dsp:sp modelId="{AF7009D3-85B5-4CE8-AA41-DE78D0123E04}">
      <dsp:nvSpPr>
        <dsp:cNvPr id="0" name=""/>
        <dsp:cNvSpPr/>
      </dsp:nvSpPr>
      <dsp:spPr>
        <a:xfrm>
          <a:off x="4160784" y="1267103"/>
          <a:ext cx="232894" cy="232894"/>
        </a:xfrm>
        <a:prstGeom prst="triangle">
          <a:avLst>
            <a:gd name="adj" fmla="val 100000"/>
          </a:avLst>
        </a:prstGeom>
        <a:gradFill rotWithShape="0">
          <a:gsLst>
            <a:gs pos="0">
              <a:schemeClr val="accent3">
                <a:hueOff val="7134818"/>
                <a:satOff val="-15421"/>
                <a:lumOff val="-489"/>
                <a:alphaOff val="0"/>
                <a:lumMod val="110000"/>
                <a:satMod val="105000"/>
                <a:tint val="67000"/>
              </a:schemeClr>
            </a:gs>
            <a:gs pos="50000">
              <a:schemeClr val="accent3">
                <a:hueOff val="7134818"/>
                <a:satOff val="-15421"/>
                <a:lumOff val="-489"/>
                <a:alphaOff val="0"/>
                <a:lumMod val="105000"/>
                <a:satMod val="103000"/>
                <a:tint val="73000"/>
              </a:schemeClr>
            </a:gs>
            <a:gs pos="100000">
              <a:schemeClr val="accent3">
                <a:hueOff val="7134818"/>
                <a:satOff val="-15421"/>
                <a:lumOff val="-489"/>
                <a:alphaOff val="0"/>
                <a:lumMod val="105000"/>
                <a:satMod val="109000"/>
                <a:tint val="81000"/>
              </a:schemeClr>
            </a:gs>
          </a:gsLst>
          <a:lin ang="5400000" scaled="0"/>
        </a:gradFill>
        <a:ln w="6350" cap="flat" cmpd="sng" algn="ctr">
          <a:solidFill>
            <a:schemeClr val="accent3">
              <a:hueOff val="7134818"/>
              <a:satOff val="-15421"/>
              <a:lumOff val="-48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FB9C5A0-8C47-4645-AA74-BD12F6363AE9}">
      <dsp:nvSpPr>
        <dsp:cNvPr id="0" name=""/>
        <dsp:cNvSpPr/>
      </dsp:nvSpPr>
      <dsp:spPr>
        <a:xfrm rot="5400000">
          <a:off x="4807567" y="993843"/>
          <a:ext cx="821661" cy="1367225"/>
        </a:xfrm>
        <a:prstGeom prst="corner">
          <a:avLst>
            <a:gd name="adj1" fmla="val 16120"/>
            <a:gd name="adj2" fmla="val 16110"/>
          </a:avLst>
        </a:prstGeom>
        <a:gradFill rotWithShape="0">
          <a:gsLst>
            <a:gs pos="0">
              <a:schemeClr val="accent3">
                <a:hueOff val="8561782"/>
                <a:satOff val="-18505"/>
                <a:lumOff val="-587"/>
                <a:alphaOff val="0"/>
                <a:lumMod val="110000"/>
                <a:satMod val="105000"/>
                <a:tint val="67000"/>
              </a:schemeClr>
            </a:gs>
            <a:gs pos="50000">
              <a:schemeClr val="accent3">
                <a:hueOff val="8561782"/>
                <a:satOff val="-18505"/>
                <a:lumOff val="-587"/>
                <a:alphaOff val="0"/>
                <a:lumMod val="105000"/>
                <a:satMod val="103000"/>
                <a:tint val="73000"/>
              </a:schemeClr>
            </a:gs>
            <a:gs pos="100000">
              <a:schemeClr val="accent3">
                <a:hueOff val="8561782"/>
                <a:satOff val="-18505"/>
                <a:lumOff val="-587"/>
                <a:alphaOff val="0"/>
                <a:lumMod val="105000"/>
                <a:satMod val="109000"/>
                <a:tint val="81000"/>
              </a:schemeClr>
            </a:gs>
          </a:gsLst>
          <a:lin ang="5400000" scaled="0"/>
        </a:gradFill>
        <a:ln w="6350" cap="flat" cmpd="sng" algn="ctr">
          <a:solidFill>
            <a:schemeClr val="accent3">
              <a:hueOff val="8561782"/>
              <a:satOff val="-18505"/>
              <a:lumOff val="-58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C3A58DC-9B0A-47BD-A265-0349B4DFC1CB}">
      <dsp:nvSpPr>
        <dsp:cNvPr id="0" name=""/>
        <dsp:cNvSpPr/>
      </dsp:nvSpPr>
      <dsp:spPr>
        <a:xfrm>
          <a:off x="4670411" y="1402349"/>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a:latin typeface="+mj-lt"/>
              <a:cs typeface="Calibri" panose="020F0502020204030204" pitchFamily="34" charset="0"/>
            </a:rPr>
            <a:t>Post Submission &amp; Pre-Negotiation Tasks</a:t>
          </a:r>
        </a:p>
      </dsp:txBody>
      <dsp:txXfrm>
        <a:off x="4670411" y="1402349"/>
        <a:ext cx="1234339" cy="1081970"/>
      </dsp:txXfrm>
    </dsp:sp>
    <dsp:sp modelId="{0532B89F-FA0C-4E95-AB23-5570B44C88B8}">
      <dsp:nvSpPr>
        <dsp:cNvPr id="0" name=""/>
        <dsp:cNvSpPr/>
      </dsp:nvSpPr>
      <dsp:spPr>
        <a:xfrm>
          <a:off x="5671856" y="893186"/>
          <a:ext cx="232894" cy="232894"/>
        </a:xfrm>
        <a:prstGeom prst="triangle">
          <a:avLst>
            <a:gd name="adj" fmla="val 100000"/>
          </a:avLst>
        </a:prstGeom>
        <a:gradFill rotWithShape="0">
          <a:gsLst>
            <a:gs pos="0">
              <a:schemeClr val="accent3">
                <a:hueOff val="9988745"/>
                <a:satOff val="-21589"/>
                <a:lumOff val="-685"/>
                <a:alphaOff val="0"/>
                <a:lumMod val="110000"/>
                <a:satMod val="105000"/>
                <a:tint val="67000"/>
              </a:schemeClr>
            </a:gs>
            <a:gs pos="50000">
              <a:schemeClr val="accent3">
                <a:hueOff val="9988745"/>
                <a:satOff val="-21589"/>
                <a:lumOff val="-685"/>
                <a:alphaOff val="0"/>
                <a:lumMod val="105000"/>
                <a:satMod val="103000"/>
                <a:tint val="73000"/>
              </a:schemeClr>
            </a:gs>
            <a:gs pos="100000">
              <a:schemeClr val="accent3">
                <a:hueOff val="9988745"/>
                <a:satOff val="-21589"/>
                <a:lumOff val="-685"/>
                <a:alphaOff val="0"/>
                <a:lumMod val="105000"/>
                <a:satMod val="109000"/>
                <a:tint val="81000"/>
              </a:schemeClr>
            </a:gs>
          </a:gsLst>
          <a:lin ang="5400000" scaled="0"/>
        </a:gradFill>
        <a:ln w="6350" cap="flat" cmpd="sng" algn="ctr">
          <a:solidFill>
            <a:schemeClr val="accent3">
              <a:hueOff val="9988745"/>
              <a:satOff val="-21589"/>
              <a:lumOff val="-68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292E008-C794-426E-B02F-AB39A84731AF}">
      <dsp:nvSpPr>
        <dsp:cNvPr id="0" name=""/>
        <dsp:cNvSpPr/>
      </dsp:nvSpPr>
      <dsp:spPr>
        <a:xfrm rot="5400000">
          <a:off x="6318639" y="619927"/>
          <a:ext cx="821661" cy="1367225"/>
        </a:xfrm>
        <a:prstGeom prst="corner">
          <a:avLst>
            <a:gd name="adj1" fmla="val 16120"/>
            <a:gd name="adj2" fmla="val 16110"/>
          </a:avLst>
        </a:prstGeom>
        <a:gradFill rotWithShape="0">
          <a:gsLst>
            <a:gs pos="0">
              <a:schemeClr val="accent3">
                <a:hueOff val="11415709"/>
                <a:satOff val="-24674"/>
                <a:lumOff val="-782"/>
                <a:alphaOff val="0"/>
                <a:lumMod val="110000"/>
                <a:satMod val="105000"/>
                <a:tint val="67000"/>
              </a:schemeClr>
            </a:gs>
            <a:gs pos="50000">
              <a:schemeClr val="accent3">
                <a:hueOff val="11415709"/>
                <a:satOff val="-24674"/>
                <a:lumOff val="-782"/>
                <a:alphaOff val="0"/>
                <a:lumMod val="105000"/>
                <a:satMod val="103000"/>
                <a:tint val="73000"/>
              </a:schemeClr>
            </a:gs>
            <a:gs pos="100000">
              <a:schemeClr val="accent3">
                <a:hueOff val="11415709"/>
                <a:satOff val="-24674"/>
                <a:lumOff val="-782"/>
                <a:alphaOff val="0"/>
                <a:lumMod val="105000"/>
                <a:satMod val="109000"/>
                <a:tint val="81000"/>
              </a:schemeClr>
            </a:gs>
          </a:gsLst>
          <a:lin ang="5400000" scaled="0"/>
        </a:gradFill>
        <a:ln w="6350" cap="flat" cmpd="sng" algn="ctr">
          <a:solidFill>
            <a:schemeClr val="accent3">
              <a:hueOff val="11415709"/>
              <a:satOff val="-24674"/>
              <a:lumOff val="-78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99B406A-7A03-46E0-9D58-6B6FF3BD80AE}">
      <dsp:nvSpPr>
        <dsp:cNvPr id="0" name=""/>
        <dsp:cNvSpPr/>
      </dsp:nvSpPr>
      <dsp:spPr>
        <a:xfrm>
          <a:off x="6181483" y="1028433"/>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a:latin typeface="+mj-lt"/>
              <a:cs typeface="Calibri" panose="020F0502020204030204" pitchFamily="34" charset="0"/>
            </a:rPr>
            <a:t>Negotiations</a:t>
          </a:r>
        </a:p>
      </dsp:txBody>
      <dsp:txXfrm>
        <a:off x="6181483" y="1028433"/>
        <a:ext cx="1234339" cy="1081970"/>
      </dsp:txXfrm>
    </dsp:sp>
    <dsp:sp modelId="{4A6A6108-0997-4D0B-835A-D1D5D5041295}">
      <dsp:nvSpPr>
        <dsp:cNvPr id="0" name=""/>
        <dsp:cNvSpPr/>
      </dsp:nvSpPr>
      <dsp:spPr>
        <a:xfrm>
          <a:off x="7182928" y="519270"/>
          <a:ext cx="232894" cy="232894"/>
        </a:xfrm>
        <a:prstGeom prst="triangle">
          <a:avLst>
            <a:gd name="adj" fmla="val 100000"/>
          </a:avLst>
        </a:prstGeom>
        <a:gradFill rotWithShape="0">
          <a:gsLst>
            <a:gs pos="0">
              <a:schemeClr val="accent3">
                <a:hueOff val="12842672"/>
                <a:satOff val="-27758"/>
                <a:lumOff val="-880"/>
                <a:alphaOff val="0"/>
                <a:lumMod val="110000"/>
                <a:satMod val="105000"/>
                <a:tint val="67000"/>
              </a:schemeClr>
            </a:gs>
            <a:gs pos="50000">
              <a:schemeClr val="accent3">
                <a:hueOff val="12842672"/>
                <a:satOff val="-27758"/>
                <a:lumOff val="-880"/>
                <a:alphaOff val="0"/>
                <a:lumMod val="105000"/>
                <a:satMod val="103000"/>
                <a:tint val="73000"/>
              </a:schemeClr>
            </a:gs>
            <a:gs pos="100000">
              <a:schemeClr val="accent3">
                <a:hueOff val="12842672"/>
                <a:satOff val="-27758"/>
                <a:lumOff val="-880"/>
                <a:alphaOff val="0"/>
                <a:lumMod val="105000"/>
                <a:satMod val="109000"/>
                <a:tint val="81000"/>
              </a:schemeClr>
            </a:gs>
          </a:gsLst>
          <a:lin ang="5400000" scaled="0"/>
        </a:gradFill>
        <a:ln w="6350" cap="flat" cmpd="sng" algn="ctr">
          <a:solidFill>
            <a:schemeClr val="accent3">
              <a:hueOff val="12842672"/>
              <a:satOff val="-27758"/>
              <a:lumOff val="-88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0BD5F36-BEE4-4E9D-A087-BA43BFAC6E1B}">
      <dsp:nvSpPr>
        <dsp:cNvPr id="0" name=""/>
        <dsp:cNvSpPr/>
      </dsp:nvSpPr>
      <dsp:spPr>
        <a:xfrm rot="5400000">
          <a:off x="7829711" y="246010"/>
          <a:ext cx="821661" cy="1367225"/>
        </a:xfrm>
        <a:prstGeom prst="corner">
          <a:avLst>
            <a:gd name="adj1" fmla="val 16120"/>
            <a:gd name="adj2" fmla="val 16110"/>
          </a:avLst>
        </a:prstGeom>
        <a:gradFill rotWithShape="0">
          <a:gsLst>
            <a:gs pos="0">
              <a:schemeClr val="accent3">
                <a:hueOff val="14269635"/>
                <a:satOff val="-30842"/>
                <a:lumOff val="-978"/>
                <a:alphaOff val="0"/>
                <a:lumMod val="110000"/>
                <a:satMod val="105000"/>
                <a:tint val="67000"/>
              </a:schemeClr>
            </a:gs>
            <a:gs pos="50000">
              <a:schemeClr val="accent3">
                <a:hueOff val="14269635"/>
                <a:satOff val="-30842"/>
                <a:lumOff val="-978"/>
                <a:alphaOff val="0"/>
                <a:lumMod val="105000"/>
                <a:satMod val="103000"/>
                <a:tint val="73000"/>
              </a:schemeClr>
            </a:gs>
            <a:gs pos="100000">
              <a:schemeClr val="accent3">
                <a:hueOff val="14269635"/>
                <a:satOff val="-30842"/>
                <a:lumOff val="-978"/>
                <a:alphaOff val="0"/>
                <a:lumMod val="105000"/>
                <a:satMod val="109000"/>
                <a:tint val="81000"/>
              </a:schemeClr>
            </a:gs>
          </a:gsLst>
          <a:lin ang="5400000" scaled="0"/>
        </a:gradFill>
        <a:ln w="6350" cap="flat" cmpd="sng" algn="ctr">
          <a:solidFill>
            <a:schemeClr val="accent3">
              <a:hueOff val="14269635"/>
              <a:satOff val="-30842"/>
              <a:lumOff val="-97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D39BA0E-F0C8-4923-84A0-9D9D0FC9379B}">
      <dsp:nvSpPr>
        <dsp:cNvPr id="0" name=""/>
        <dsp:cNvSpPr/>
      </dsp:nvSpPr>
      <dsp:spPr>
        <a:xfrm>
          <a:off x="7692555" y="654516"/>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a:latin typeface="+mj-lt"/>
              <a:cs typeface="Calibri" panose="020F0502020204030204" pitchFamily="34" charset="0"/>
            </a:rPr>
            <a:t>Lessons Learned</a:t>
          </a:r>
        </a:p>
      </dsp:txBody>
      <dsp:txXfrm>
        <a:off x="7692555" y="654516"/>
        <a:ext cx="1234339" cy="10819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5B861-237C-46C6-BBE1-412E6078665F}">
      <dsp:nvSpPr>
        <dsp:cNvPr id="0" name=""/>
        <dsp:cNvSpPr/>
      </dsp:nvSpPr>
      <dsp:spPr>
        <a:xfrm rot="5400000">
          <a:off x="274350" y="2115592"/>
          <a:ext cx="821661" cy="1367225"/>
        </a:xfrm>
        <a:prstGeom prst="corner">
          <a:avLst>
            <a:gd name="adj1" fmla="val 16120"/>
            <a:gd name="adj2" fmla="val 1611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4A6CC1E-D665-482F-A638-6C804DEE7354}">
      <dsp:nvSpPr>
        <dsp:cNvPr id="0" name=""/>
        <dsp:cNvSpPr/>
      </dsp:nvSpPr>
      <dsp:spPr>
        <a:xfrm>
          <a:off x="137194" y="2524098"/>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Planning &amp; Strategy</a:t>
          </a:r>
        </a:p>
      </dsp:txBody>
      <dsp:txXfrm>
        <a:off x="137194" y="2524098"/>
        <a:ext cx="1234339" cy="1081970"/>
      </dsp:txXfrm>
    </dsp:sp>
    <dsp:sp modelId="{48AEAB8D-6A3B-42F0-8313-6C12EC8F66F3}">
      <dsp:nvSpPr>
        <dsp:cNvPr id="0" name=""/>
        <dsp:cNvSpPr/>
      </dsp:nvSpPr>
      <dsp:spPr>
        <a:xfrm>
          <a:off x="1138639" y="2014935"/>
          <a:ext cx="232894" cy="232894"/>
        </a:xfrm>
        <a:prstGeom prst="triangle">
          <a:avLst>
            <a:gd name="adj" fmla="val 100000"/>
          </a:avLst>
        </a:prstGeom>
        <a:gradFill rotWithShape="0">
          <a:gsLst>
            <a:gs pos="0">
              <a:schemeClr val="accent3">
                <a:hueOff val="1426964"/>
                <a:satOff val="-3084"/>
                <a:lumOff val="-98"/>
                <a:alphaOff val="0"/>
                <a:lumMod val="110000"/>
                <a:satMod val="105000"/>
                <a:tint val="67000"/>
              </a:schemeClr>
            </a:gs>
            <a:gs pos="50000">
              <a:schemeClr val="accent3">
                <a:hueOff val="1426964"/>
                <a:satOff val="-3084"/>
                <a:lumOff val="-98"/>
                <a:alphaOff val="0"/>
                <a:lumMod val="105000"/>
                <a:satMod val="103000"/>
                <a:tint val="73000"/>
              </a:schemeClr>
            </a:gs>
            <a:gs pos="100000">
              <a:schemeClr val="accent3">
                <a:hueOff val="1426964"/>
                <a:satOff val="-3084"/>
                <a:lumOff val="-98"/>
                <a:alphaOff val="0"/>
                <a:lumMod val="105000"/>
                <a:satMod val="109000"/>
                <a:tint val="81000"/>
              </a:schemeClr>
            </a:gs>
          </a:gsLst>
          <a:lin ang="5400000" scaled="0"/>
        </a:gradFill>
        <a:ln w="6350" cap="flat" cmpd="sng" algn="ctr">
          <a:solidFill>
            <a:schemeClr val="accent3">
              <a:hueOff val="1426964"/>
              <a:satOff val="-3084"/>
              <a:lumOff val="-9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AE32D66-5AB1-44BA-9226-A9CF20CD9FA1}">
      <dsp:nvSpPr>
        <dsp:cNvPr id="0" name=""/>
        <dsp:cNvSpPr/>
      </dsp:nvSpPr>
      <dsp:spPr>
        <a:xfrm rot="5400000">
          <a:off x="1785422" y="1741676"/>
          <a:ext cx="821661" cy="1367225"/>
        </a:xfrm>
        <a:prstGeom prst="corner">
          <a:avLst>
            <a:gd name="adj1" fmla="val 16120"/>
            <a:gd name="adj2" fmla="val 16110"/>
          </a:avLst>
        </a:prstGeom>
        <a:gradFill rotWithShape="0">
          <a:gsLst>
            <a:gs pos="0">
              <a:schemeClr val="accent3">
                <a:hueOff val="2853927"/>
                <a:satOff val="-6168"/>
                <a:lumOff val="-196"/>
                <a:alphaOff val="0"/>
                <a:lumMod val="110000"/>
                <a:satMod val="105000"/>
                <a:tint val="67000"/>
              </a:schemeClr>
            </a:gs>
            <a:gs pos="50000">
              <a:schemeClr val="accent3">
                <a:hueOff val="2853927"/>
                <a:satOff val="-6168"/>
                <a:lumOff val="-196"/>
                <a:alphaOff val="0"/>
                <a:lumMod val="105000"/>
                <a:satMod val="103000"/>
                <a:tint val="73000"/>
              </a:schemeClr>
            </a:gs>
            <a:gs pos="100000">
              <a:schemeClr val="accent3">
                <a:hueOff val="2853927"/>
                <a:satOff val="-6168"/>
                <a:lumOff val="-196"/>
                <a:alphaOff val="0"/>
                <a:lumMod val="105000"/>
                <a:satMod val="109000"/>
                <a:tint val="81000"/>
              </a:schemeClr>
            </a:gs>
          </a:gsLst>
          <a:lin ang="5400000" scaled="0"/>
        </a:gradFill>
        <a:ln w="6350" cap="flat" cmpd="sng" algn="ctr">
          <a:solidFill>
            <a:schemeClr val="accent3">
              <a:hueOff val="2853927"/>
              <a:satOff val="-6168"/>
              <a:lumOff val="-19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D3B3614-1CAD-4F25-9E7C-98B62C1836B5}">
      <dsp:nvSpPr>
        <dsp:cNvPr id="0" name=""/>
        <dsp:cNvSpPr/>
      </dsp:nvSpPr>
      <dsp:spPr>
        <a:xfrm>
          <a:off x="1648266" y="2150182"/>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Space Survey</a:t>
          </a:r>
        </a:p>
      </dsp:txBody>
      <dsp:txXfrm>
        <a:off x="1648266" y="2150182"/>
        <a:ext cx="1234339" cy="1081970"/>
      </dsp:txXfrm>
    </dsp:sp>
    <dsp:sp modelId="{33502BAB-2FD1-45C5-BCA3-8444F2C42AFE}">
      <dsp:nvSpPr>
        <dsp:cNvPr id="0" name=""/>
        <dsp:cNvSpPr/>
      </dsp:nvSpPr>
      <dsp:spPr>
        <a:xfrm>
          <a:off x="2649711" y="1641019"/>
          <a:ext cx="232894" cy="232894"/>
        </a:xfrm>
        <a:prstGeom prst="triangle">
          <a:avLst>
            <a:gd name="adj" fmla="val 100000"/>
          </a:avLst>
        </a:prstGeom>
        <a:gradFill rotWithShape="0">
          <a:gsLst>
            <a:gs pos="0">
              <a:schemeClr val="accent3">
                <a:hueOff val="4280891"/>
                <a:satOff val="-9253"/>
                <a:lumOff val="-293"/>
                <a:alphaOff val="0"/>
                <a:lumMod val="110000"/>
                <a:satMod val="105000"/>
                <a:tint val="67000"/>
              </a:schemeClr>
            </a:gs>
            <a:gs pos="50000">
              <a:schemeClr val="accent3">
                <a:hueOff val="4280891"/>
                <a:satOff val="-9253"/>
                <a:lumOff val="-293"/>
                <a:alphaOff val="0"/>
                <a:lumMod val="105000"/>
                <a:satMod val="103000"/>
                <a:tint val="73000"/>
              </a:schemeClr>
            </a:gs>
            <a:gs pos="100000">
              <a:schemeClr val="accent3">
                <a:hueOff val="4280891"/>
                <a:satOff val="-9253"/>
                <a:lumOff val="-293"/>
                <a:alphaOff val="0"/>
                <a:lumMod val="105000"/>
                <a:satMod val="109000"/>
                <a:tint val="81000"/>
              </a:schemeClr>
            </a:gs>
          </a:gsLst>
          <a:lin ang="5400000" scaled="0"/>
        </a:gradFill>
        <a:ln w="6350" cap="flat" cmpd="sng" algn="ctr">
          <a:solidFill>
            <a:schemeClr val="accent3">
              <a:hueOff val="4280891"/>
              <a:satOff val="-9253"/>
              <a:lumOff val="-29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67988D3-8F1B-4496-857B-68DAF29B4B8F}">
      <dsp:nvSpPr>
        <dsp:cNvPr id="0" name=""/>
        <dsp:cNvSpPr/>
      </dsp:nvSpPr>
      <dsp:spPr>
        <a:xfrm rot="5400000">
          <a:off x="3296494" y="1367759"/>
          <a:ext cx="821661" cy="1367225"/>
        </a:xfrm>
        <a:prstGeom prst="corner">
          <a:avLst>
            <a:gd name="adj1" fmla="val 16120"/>
            <a:gd name="adj2" fmla="val 16110"/>
          </a:avLst>
        </a:prstGeom>
        <a:gradFill rotWithShape="0">
          <a:gsLst>
            <a:gs pos="0">
              <a:schemeClr val="accent3">
                <a:hueOff val="5707854"/>
                <a:satOff val="-12337"/>
                <a:lumOff val="-391"/>
                <a:alphaOff val="0"/>
                <a:lumMod val="110000"/>
                <a:satMod val="105000"/>
                <a:tint val="67000"/>
              </a:schemeClr>
            </a:gs>
            <a:gs pos="50000">
              <a:schemeClr val="accent3">
                <a:hueOff val="5707854"/>
                <a:satOff val="-12337"/>
                <a:lumOff val="-391"/>
                <a:alphaOff val="0"/>
                <a:lumMod val="105000"/>
                <a:satMod val="103000"/>
                <a:tint val="73000"/>
              </a:schemeClr>
            </a:gs>
            <a:gs pos="100000">
              <a:schemeClr val="accent3">
                <a:hueOff val="5707854"/>
                <a:satOff val="-12337"/>
                <a:lumOff val="-391"/>
                <a:alphaOff val="0"/>
                <a:lumMod val="105000"/>
                <a:satMod val="109000"/>
                <a:tint val="81000"/>
              </a:schemeClr>
            </a:gs>
          </a:gsLst>
          <a:lin ang="5400000" scaled="0"/>
        </a:gradFill>
        <a:ln w="6350" cap="flat" cmpd="sng" algn="ctr">
          <a:solidFill>
            <a:schemeClr val="accent3">
              <a:hueOff val="5707854"/>
              <a:satOff val="-12337"/>
              <a:lumOff val="-39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BC68DC5-B63F-4D2F-ACF2-1AB0A604E746}">
      <dsp:nvSpPr>
        <dsp:cNvPr id="0" name=""/>
        <dsp:cNvSpPr/>
      </dsp:nvSpPr>
      <dsp:spPr>
        <a:xfrm>
          <a:off x="3159339" y="1776265"/>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Indirect Cost Rate Proposal Preparation</a:t>
          </a:r>
        </a:p>
      </dsp:txBody>
      <dsp:txXfrm>
        <a:off x="3159339" y="1776265"/>
        <a:ext cx="1234339" cy="1081970"/>
      </dsp:txXfrm>
    </dsp:sp>
    <dsp:sp modelId="{AF7009D3-85B5-4CE8-AA41-DE78D0123E04}">
      <dsp:nvSpPr>
        <dsp:cNvPr id="0" name=""/>
        <dsp:cNvSpPr/>
      </dsp:nvSpPr>
      <dsp:spPr>
        <a:xfrm>
          <a:off x="4160784" y="1267103"/>
          <a:ext cx="232894" cy="232894"/>
        </a:xfrm>
        <a:prstGeom prst="triangle">
          <a:avLst>
            <a:gd name="adj" fmla="val 100000"/>
          </a:avLst>
        </a:prstGeom>
        <a:gradFill rotWithShape="0">
          <a:gsLst>
            <a:gs pos="0">
              <a:schemeClr val="accent3">
                <a:hueOff val="7134818"/>
                <a:satOff val="-15421"/>
                <a:lumOff val="-489"/>
                <a:alphaOff val="0"/>
                <a:lumMod val="110000"/>
                <a:satMod val="105000"/>
                <a:tint val="67000"/>
              </a:schemeClr>
            </a:gs>
            <a:gs pos="50000">
              <a:schemeClr val="accent3">
                <a:hueOff val="7134818"/>
                <a:satOff val="-15421"/>
                <a:lumOff val="-489"/>
                <a:alphaOff val="0"/>
                <a:lumMod val="105000"/>
                <a:satMod val="103000"/>
                <a:tint val="73000"/>
              </a:schemeClr>
            </a:gs>
            <a:gs pos="100000">
              <a:schemeClr val="accent3">
                <a:hueOff val="7134818"/>
                <a:satOff val="-15421"/>
                <a:lumOff val="-489"/>
                <a:alphaOff val="0"/>
                <a:lumMod val="105000"/>
                <a:satMod val="109000"/>
                <a:tint val="81000"/>
              </a:schemeClr>
            </a:gs>
          </a:gsLst>
          <a:lin ang="5400000" scaled="0"/>
        </a:gradFill>
        <a:ln w="6350" cap="flat" cmpd="sng" algn="ctr">
          <a:solidFill>
            <a:schemeClr val="accent3">
              <a:hueOff val="7134818"/>
              <a:satOff val="-15421"/>
              <a:lumOff val="-48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FB9C5A0-8C47-4645-AA74-BD12F6363AE9}">
      <dsp:nvSpPr>
        <dsp:cNvPr id="0" name=""/>
        <dsp:cNvSpPr/>
      </dsp:nvSpPr>
      <dsp:spPr>
        <a:xfrm rot="5400000">
          <a:off x="4807567" y="993843"/>
          <a:ext cx="821661" cy="1367225"/>
        </a:xfrm>
        <a:prstGeom prst="corner">
          <a:avLst>
            <a:gd name="adj1" fmla="val 16120"/>
            <a:gd name="adj2" fmla="val 16110"/>
          </a:avLst>
        </a:prstGeom>
        <a:gradFill rotWithShape="0">
          <a:gsLst>
            <a:gs pos="0">
              <a:schemeClr val="accent3">
                <a:hueOff val="8561782"/>
                <a:satOff val="-18505"/>
                <a:lumOff val="-587"/>
                <a:alphaOff val="0"/>
                <a:lumMod val="110000"/>
                <a:satMod val="105000"/>
                <a:tint val="67000"/>
              </a:schemeClr>
            </a:gs>
            <a:gs pos="50000">
              <a:schemeClr val="accent3">
                <a:hueOff val="8561782"/>
                <a:satOff val="-18505"/>
                <a:lumOff val="-587"/>
                <a:alphaOff val="0"/>
                <a:lumMod val="105000"/>
                <a:satMod val="103000"/>
                <a:tint val="73000"/>
              </a:schemeClr>
            </a:gs>
            <a:gs pos="100000">
              <a:schemeClr val="accent3">
                <a:hueOff val="8561782"/>
                <a:satOff val="-18505"/>
                <a:lumOff val="-587"/>
                <a:alphaOff val="0"/>
                <a:lumMod val="105000"/>
                <a:satMod val="109000"/>
                <a:tint val="81000"/>
              </a:schemeClr>
            </a:gs>
          </a:gsLst>
          <a:lin ang="5400000" scaled="0"/>
        </a:gradFill>
        <a:ln w="6350" cap="flat" cmpd="sng" algn="ctr">
          <a:solidFill>
            <a:schemeClr val="accent3">
              <a:hueOff val="8561782"/>
              <a:satOff val="-18505"/>
              <a:lumOff val="-58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C3A58DC-9B0A-47BD-A265-0349B4DFC1CB}">
      <dsp:nvSpPr>
        <dsp:cNvPr id="0" name=""/>
        <dsp:cNvSpPr/>
      </dsp:nvSpPr>
      <dsp:spPr>
        <a:xfrm>
          <a:off x="4670411" y="1402349"/>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a:latin typeface="+mj-lt"/>
              <a:cs typeface="Calibri" panose="020F0502020204030204" pitchFamily="34" charset="0"/>
            </a:rPr>
            <a:t>Post Submission &amp; Pre-Negotiation Tasks</a:t>
          </a:r>
        </a:p>
      </dsp:txBody>
      <dsp:txXfrm>
        <a:off x="4670411" y="1402349"/>
        <a:ext cx="1234339" cy="1081970"/>
      </dsp:txXfrm>
    </dsp:sp>
    <dsp:sp modelId="{0532B89F-FA0C-4E95-AB23-5570B44C88B8}">
      <dsp:nvSpPr>
        <dsp:cNvPr id="0" name=""/>
        <dsp:cNvSpPr/>
      </dsp:nvSpPr>
      <dsp:spPr>
        <a:xfrm>
          <a:off x="5671856" y="893186"/>
          <a:ext cx="232894" cy="232894"/>
        </a:xfrm>
        <a:prstGeom prst="triangle">
          <a:avLst>
            <a:gd name="adj" fmla="val 100000"/>
          </a:avLst>
        </a:prstGeom>
        <a:gradFill rotWithShape="0">
          <a:gsLst>
            <a:gs pos="0">
              <a:schemeClr val="accent3">
                <a:hueOff val="9988745"/>
                <a:satOff val="-21589"/>
                <a:lumOff val="-685"/>
                <a:alphaOff val="0"/>
                <a:lumMod val="110000"/>
                <a:satMod val="105000"/>
                <a:tint val="67000"/>
              </a:schemeClr>
            </a:gs>
            <a:gs pos="50000">
              <a:schemeClr val="accent3">
                <a:hueOff val="9988745"/>
                <a:satOff val="-21589"/>
                <a:lumOff val="-685"/>
                <a:alphaOff val="0"/>
                <a:lumMod val="105000"/>
                <a:satMod val="103000"/>
                <a:tint val="73000"/>
              </a:schemeClr>
            </a:gs>
            <a:gs pos="100000">
              <a:schemeClr val="accent3">
                <a:hueOff val="9988745"/>
                <a:satOff val="-21589"/>
                <a:lumOff val="-685"/>
                <a:alphaOff val="0"/>
                <a:lumMod val="105000"/>
                <a:satMod val="109000"/>
                <a:tint val="81000"/>
              </a:schemeClr>
            </a:gs>
          </a:gsLst>
          <a:lin ang="5400000" scaled="0"/>
        </a:gradFill>
        <a:ln w="6350" cap="flat" cmpd="sng" algn="ctr">
          <a:solidFill>
            <a:schemeClr val="accent3">
              <a:hueOff val="9988745"/>
              <a:satOff val="-21589"/>
              <a:lumOff val="-68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292E008-C794-426E-B02F-AB39A84731AF}">
      <dsp:nvSpPr>
        <dsp:cNvPr id="0" name=""/>
        <dsp:cNvSpPr/>
      </dsp:nvSpPr>
      <dsp:spPr>
        <a:xfrm rot="5400000">
          <a:off x="6318639" y="619927"/>
          <a:ext cx="821661" cy="1367225"/>
        </a:xfrm>
        <a:prstGeom prst="corner">
          <a:avLst>
            <a:gd name="adj1" fmla="val 16120"/>
            <a:gd name="adj2" fmla="val 16110"/>
          </a:avLst>
        </a:prstGeom>
        <a:gradFill rotWithShape="0">
          <a:gsLst>
            <a:gs pos="0">
              <a:schemeClr val="accent3">
                <a:hueOff val="11415709"/>
                <a:satOff val="-24674"/>
                <a:lumOff val="-782"/>
                <a:alphaOff val="0"/>
                <a:lumMod val="110000"/>
                <a:satMod val="105000"/>
                <a:tint val="67000"/>
              </a:schemeClr>
            </a:gs>
            <a:gs pos="50000">
              <a:schemeClr val="accent3">
                <a:hueOff val="11415709"/>
                <a:satOff val="-24674"/>
                <a:lumOff val="-782"/>
                <a:alphaOff val="0"/>
                <a:lumMod val="105000"/>
                <a:satMod val="103000"/>
                <a:tint val="73000"/>
              </a:schemeClr>
            </a:gs>
            <a:gs pos="100000">
              <a:schemeClr val="accent3">
                <a:hueOff val="11415709"/>
                <a:satOff val="-24674"/>
                <a:lumOff val="-782"/>
                <a:alphaOff val="0"/>
                <a:lumMod val="105000"/>
                <a:satMod val="109000"/>
                <a:tint val="81000"/>
              </a:schemeClr>
            </a:gs>
          </a:gsLst>
          <a:lin ang="5400000" scaled="0"/>
        </a:gradFill>
        <a:ln w="6350" cap="flat" cmpd="sng" algn="ctr">
          <a:solidFill>
            <a:schemeClr val="accent3">
              <a:hueOff val="11415709"/>
              <a:satOff val="-24674"/>
              <a:lumOff val="-78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99B406A-7A03-46E0-9D58-6B6FF3BD80AE}">
      <dsp:nvSpPr>
        <dsp:cNvPr id="0" name=""/>
        <dsp:cNvSpPr/>
      </dsp:nvSpPr>
      <dsp:spPr>
        <a:xfrm>
          <a:off x="6181483" y="1028433"/>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a:latin typeface="+mj-lt"/>
              <a:cs typeface="Calibri" panose="020F0502020204030204" pitchFamily="34" charset="0"/>
            </a:rPr>
            <a:t>Negotiations</a:t>
          </a:r>
        </a:p>
      </dsp:txBody>
      <dsp:txXfrm>
        <a:off x="6181483" y="1028433"/>
        <a:ext cx="1234339" cy="1081970"/>
      </dsp:txXfrm>
    </dsp:sp>
    <dsp:sp modelId="{4A6A6108-0997-4D0B-835A-D1D5D5041295}">
      <dsp:nvSpPr>
        <dsp:cNvPr id="0" name=""/>
        <dsp:cNvSpPr/>
      </dsp:nvSpPr>
      <dsp:spPr>
        <a:xfrm>
          <a:off x="7182928" y="519270"/>
          <a:ext cx="232894" cy="232894"/>
        </a:xfrm>
        <a:prstGeom prst="triangle">
          <a:avLst>
            <a:gd name="adj" fmla="val 100000"/>
          </a:avLst>
        </a:prstGeom>
        <a:gradFill rotWithShape="0">
          <a:gsLst>
            <a:gs pos="0">
              <a:schemeClr val="accent3">
                <a:hueOff val="12842672"/>
                <a:satOff val="-27758"/>
                <a:lumOff val="-880"/>
                <a:alphaOff val="0"/>
                <a:lumMod val="110000"/>
                <a:satMod val="105000"/>
                <a:tint val="67000"/>
              </a:schemeClr>
            </a:gs>
            <a:gs pos="50000">
              <a:schemeClr val="accent3">
                <a:hueOff val="12842672"/>
                <a:satOff val="-27758"/>
                <a:lumOff val="-880"/>
                <a:alphaOff val="0"/>
                <a:lumMod val="105000"/>
                <a:satMod val="103000"/>
                <a:tint val="73000"/>
              </a:schemeClr>
            </a:gs>
            <a:gs pos="100000">
              <a:schemeClr val="accent3">
                <a:hueOff val="12842672"/>
                <a:satOff val="-27758"/>
                <a:lumOff val="-880"/>
                <a:alphaOff val="0"/>
                <a:lumMod val="105000"/>
                <a:satMod val="109000"/>
                <a:tint val="81000"/>
              </a:schemeClr>
            </a:gs>
          </a:gsLst>
          <a:lin ang="5400000" scaled="0"/>
        </a:gradFill>
        <a:ln w="6350" cap="flat" cmpd="sng" algn="ctr">
          <a:solidFill>
            <a:schemeClr val="accent3">
              <a:hueOff val="12842672"/>
              <a:satOff val="-27758"/>
              <a:lumOff val="-88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0BD5F36-BEE4-4E9D-A087-BA43BFAC6E1B}">
      <dsp:nvSpPr>
        <dsp:cNvPr id="0" name=""/>
        <dsp:cNvSpPr/>
      </dsp:nvSpPr>
      <dsp:spPr>
        <a:xfrm rot="5400000">
          <a:off x="7829711" y="246010"/>
          <a:ext cx="821661" cy="1367225"/>
        </a:xfrm>
        <a:prstGeom prst="corner">
          <a:avLst>
            <a:gd name="adj1" fmla="val 16120"/>
            <a:gd name="adj2" fmla="val 16110"/>
          </a:avLst>
        </a:prstGeom>
        <a:gradFill rotWithShape="0">
          <a:gsLst>
            <a:gs pos="0">
              <a:schemeClr val="accent3">
                <a:hueOff val="14269635"/>
                <a:satOff val="-30842"/>
                <a:lumOff val="-978"/>
                <a:alphaOff val="0"/>
                <a:lumMod val="110000"/>
                <a:satMod val="105000"/>
                <a:tint val="67000"/>
              </a:schemeClr>
            </a:gs>
            <a:gs pos="50000">
              <a:schemeClr val="accent3">
                <a:hueOff val="14269635"/>
                <a:satOff val="-30842"/>
                <a:lumOff val="-978"/>
                <a:alphaOff val="0"/>
                <a:lumMod val="105000"/>
                <a:satMod val="103000"/>
                <a:tint val="73000"/>
              </a:schemeClr>
            </a:gs>
            <a:gs pos="100000">
              <a:schemeClr val="accent3">
                <a:hueOff val="14269635"/>
                <a:satOff val="-30842"/>
                <a:lumOff val="-978"/>
                <a:alphaOff val="0"/>
                <a:lumMod val="105000"/>
                <a:satMod val="109000"/>
                <a:tint val="81000"/>
              </a:schemeClr>
            </a:gs>
          </a:gsLst>
          <a:lin ang="5400000" scaled="0"/>
        </a:gradFill>
        <a:ln w="6350" cap="flat" cmpd="sng" algn="ctr">
          <a:solidFill>
            <a:schemeClr val="accent3">
              <a:hueOff val="14269635"/>
              <a:satOff val="-30842"/>
              <a:lumOff val="-97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D39BA0E-F0C8-4923-84A0-9D9D0FC9379B}">
      <dsp:nvSpPr>
        <dsp:cNvPr id="0" name=""/>
        <dsp:cNvSpPr/>
      </dsp:nvSpPr>
      <dsp:spPr>
        <a:xfrm>
          <a:off x="7692555" y="654516"/>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a:latin typeface="+mj-lt"/>
              <a:cs typeface="Calibri" panose="020F0502020204030204" pitchFamily="34" charset="0"/>
            </a:rPr>
            <a:t>Lessons Learned</a:t>
          </a:r>
        </a:p>
      </dsp:txBody>
      <dsp:txXfrm>
        <a:off x="7692555" y="654516"/>
        <a:ext cx="1234339" cy="10819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A89A5-91C0-45D8-97DD-4C1376A8B568}">
      <dsp:nvSpPr>
        <dsp:cNvPr id="0" name=""/>
        <dsp:cNvSpPr/>
      </dsp:nvSpPr>
      <dsp:spPr>
        <a:xfrm>
          <a:off x="2009" y="483998"/>
          <a:ext cx="2015876" cy="2015876"/>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940" tIns="15240" rIns="110940" bIns="15240" numCol="1" spcCol="1270" anchor="ctr" anchorCtr="0">
          <a:noAutofit/>
        </a:bodyPr>
        <a:lstStyle/>
        <a:p>
          <a:pPr marL="0" lvl="0" indent="0" algn="ctr" defTabSz="533400">
            <a:lnSpc>
              <a:spcPct val="90000"/>
            </a:lnSpc>
            <a:spcBef>
              <a:spcPct val="0"/>
            </a:spcBef>
            <a:spcAft>
              <a:spcPct val="35000"/>
            </a:spcAft>
            <a:buNone/>
          </a:pPr>
          <a:r>
            <a:rPr lang="en-US" sz="1200" b="0" i="0" kern="1200">
              <a:latin typeface="+mj-lt"/>
              <a:ea typeface="+mn-ea"/>
              <a:cs typeface="+mn-cs"/>
            </a:rPr>
            <a:t>Identify all activities performed in each room – will be used for cost allocations that are reasonable.</a:t>
          </a:r>
          <a:endParaRPr lang="en-US" sz="1200" kern="1200">
            <a:latin typeface="+mj-lt"/>
            <a:ea typeface="+mn-ea"/>
            <a:cs typeface="+mn-cs"/>
          </a:endParaRPr>
        </a:p>
      </dsp:txBody>
      <dsp:txXfrm>
        <a:off x="297227" y="779216"/>
        <a:ext cx="1425440" cy="1425440"/>
      </dsp:txXfrm>
    </dsp:sp>
    <dsp:sp modelId="{29C0D440-755A-4CCC-A170-1498F52B5EB3}">
      <dsp:nvSpPr>
        <dsp:cNvPr id="0" name=""/>
        <dsp:cNvSpPr/>
      </dsp:nvSpPr>
      <dsp:spPr>
        <a:xfrm>
          <a:off x="1614710" y="483998"/>
          <a:ext cx="2015876" cy="2015876"/>
        </a:xfrm>
        <a:prstGeom prst="ellipse">
          <a:avLst/>
        </a:prstGeom>
        <a:solidFill>
          <a:schemeClr val="accent4">
            <a:alpha val="50000"/>
            <a:hueOff val="-5183580"/>
            <a:satOff val="9271"/>
            <a:lumOff val="24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940" tIns="15240" rIns="110940" bIns="15240" numCol="1" spcCol="1270" anchor="ctr" anchorCtr="0">
          <a:noAutofit/>
        </a:bodyPr>
        <a:lstStyle/>
        <a:p>
          <a:pPr marL="0" lvl="0" indent="0" algn="ctr" defTabSz="533400">
            <a:lnSpc>
              <a:spcPct val="90000"/>
            </a:lnSpc>
            <a:spcBef>
              <a:spcPct val="0"/>
            </a:spcBef>
            <a:spcAft>
              <a:spcPct val="35000"/>
            </a:spcAft>
            <a:buNone/>
          </a:pPr>
          <a:r>
            <a:rPr lang="en-US" sz="1200" b="0" i="0" kern="1200">
              <a:latin typeface="+mj-lt"/>
              <a:ea typeface="+mn-ea"/>
              <a:cs typeface="+mn-cs"/>
            </a:rPr>
            <a:t>Use methodologies that comply with government requirements and that provide the best cost recoveries.</a:t>
          </a:r>
          <a:endParaRPr lang="en-US" sz="1200" kern="1200">
            <a:latin typeface="+mj-lt"/>
            <a:ea typeface="+mn-ea"/>
            <a:cs typeface="+mn-cs"/>
          </a:endParaRPr>
        </a:p>
      </dsp:txBody>
      <dsp:txXfrm>
        <a:off x="1909928" y="779216"/>
        <a:ext cx="1425440" cy="1425440"/>
      </dsp:txXfrm>
    </dsp:sp>
    <dsp:sp modelId="{C7BBE620-E003-4346-A383-8ABA6BC34B68}">
      <dsp:nvSpPr>
        <dsp:cNvPr id="0" name=""/>
        <dsp:cNvSpPr/>
      </dsp:nvSpPr>
      <dsp:spPr>
        <a:xfrm>
          <a:off x="3227412" y="483998"/>
          <a:ext cx="2015876" cy="2015876"/>
        </a:xfrm>
        <a:prstGeom prst="ellipse">
          <a:avLst/>
        </a:prstGeom>
        <a:solidFill>
          <a:schemeClr val="accent4">
            <a:alpha val="50000"/>
            <a:hueOff val="-10367160"/>
            <a:satOff val="18541"/>
            <a:lumOff val="48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940" tIns="15240" rIns="110940" bIns="15240" numCol="1" spcCol="1270" anchor="ctr" anchorCtr="0">
          <a:noAutofit/>
        </a:bodyPr>
        <a:lstStyle/>
        <a:p>
          <a:pPr marL="0" lvl="0" indent="0" algn="ctr" defTabSz="533400">
            <a:lnSpc>
              <a:spcPct val="90000"/>
            </a:lnSpc>
            <a:spcBef>
              <a:spcPct val="0"/>
            </a:spcBef>
            <a:spcAft>
              <a:spcPct val="35000"/>
            </a:spcAft>
            <a:buNone/>
          </a:pPr>
          <a:r>
            <a:rPr lang="en-US" sz="1200" b="0" i="0" kern="1200">
              <a:latin typeface="+mj-lt"/>
              <a:ea typeface="+mn-ea"/>
              <a:cs typeface="+mn-cs"/>
            </a:rPr>
            <a:t>Develop proposal statistics that are defensible during rate negotiations with the federal government.</a:t>
          </a:r>
          <a:endParaRPr lang="en-US" sz="1200" kern="1200">
            <a:latin typeface="+mj-lt"/>
            <a:ea typeface="+mn-ea"/>
            <a:cs typeface="+mn-cs"/>
          </a:endParaRPr>
        </a:p>
      </dsp:txBody>
      <dsp:txXfrm>
        <a:off x="3522630" y="779216"/>
        <a:ext cx="1425440" cy="1425440"/>
      </dsp:txXfrm>
    </dsp:sp>
    <dsp:sp modelId="{431F5A7C-5CE2-48F8-93A1-C2094152D5EC}">
      <dsp:nvSpPr>
        <dsp:cNvPr id="0" name=""/>
        <dsp:cNvSpPr/>
      </dsp:nvSpPr>
      <dsp:spPr>
        <a:xfrm>
          <a:off x="4840113" y="483998"/>
          <a:ext cx="2015876" cy="2015876"/>
        </a:xfrm>
        <a:prstGeom prst="ellipse">
          <a:avLst/>
        </a:prstGeom>
        <a:solidFill>
          <a:schemeClr val="accent4">
            <a:alpha val="50000"/>
            <a:hueOff val="-15550739"/>
            <a:satOff val="27812"/>
            <a:lumOff val="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940" tIns="15240" rIns="110940"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mj-lt"/>
              <a:ea typeface="+mn-ea"/>
              <a:cs typeface="+mn-cs"/>
            </a:rPr>
            <a:t>The quality of your survey determines the accuracy and defensibility of the allocation of costs in the IDC proposal.</a:t>
          </a:r>
          <a:endParaRPr lang="en-US" sz="1200" kern="1200" dirty="0">
            <a:latin typeface="+mj-lt"/>
            <a:ea typeface="+mn-ea"/>
            <a:cs typeface="+mn-cs"/>
          </a:endParaRPr>
        </a:p>
      </dsp:txBody>
      <dsp:txXfrm>
        <a:off x="5135331" y="779216"/>
        <a:ext cx="1425440" cy="14254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5B861-237C-46C6-BBE1-412E6078665F}">
      <dsp:nvSpPr>
        <dsp:cNvPr id="0" name=""/>
        <dsp:cNvSpPr/>
      </dsp:nvSpPr>
      <dsp:spPr>
        <a:xfrm rot="5400000">
          <a:off x="274350" y="2115592"/>
          <a:ext cx="821661" cy="1367225"/>
        </a:xfrm>
        <a:prstGeom prst="corner">
          <a:avLst>
            <a:gd name="adj1" fmla="val 16120"/>
            <a:gd name="adj2" fmla="val 1611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4A6CC1E-D665-482F-A638-6C804DEE7354}">
      <dsp:nvSpPr>
        <dsp:cNvPr id="0" name=""/>
        <dsp:cNvSpPr/>
      </dsp:nvSpPr>
      <dsp:spPr>
        <a:xfrm>
          <a:off x="137194" y="2524098"/>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Planning &amp; Strategy</a:t>
          </a:r>
        </a:p>
      </dsp:txBody>
      <dsp:txXfrm>
        <a:off x="137194" y="2524098"/>
        <a:ext cx="1234339" cy="1081970"/>
      </dsp:txXfrm>
    </dsp:sp>
    <dsp:sp modelId="{48AEAB8D-6A3B-42F0-8313-6C12EC8F66F3}">
      <dsp:nvSpPr>
        <dsp:cNvPr id="0" name=""/>
        <dsp:cNvSpPr/>
      </dsp:nvSpPr>
      <dsp:spPr>
        <a:xfrm>
          <a:off x="1138639" y="2014935"/>
          <a:ext cx="232894" cy="232894"/>
        </a:xfrm>
        <a:prstGeom prst="triangle">
          <a:avLst>
            <a:gd name="adj" fmla="val 100000"/>
          </a:avLst>
        </a:prstGeom>
        <a:gradFill rotWithShape="0">
          <a:gsLst>
            <a:gs pos="0">
              <a:schemeClr val="accent3">
                <a:hueOff val="1426964"/>
                <a:satOff val="-3084"/>
                <a:lumOff val="-98"/>
                <a:alphaOff val="0"/>
                <a:lumMod val="110000"/>
                <a:satMod val="105000"/>
                <a:tint val="67000"/>
              </a:schemeClr>
            </a:gs>
            <a:gs pos="50000">
              <a:schemeClr val="accent3">
                <a:hueOff val="1426964"/>
                <a:satOff val="-3084"/>
                <a:lumOff val="-98"/>
                <a:alphaOff val="0"/>
                <a:lumMod val="105000"/>
                <a:satMod val="103000"/>
                <a:tint val="73000"/>
              </a:schemeClr>
            </a:gs>
            <a:gs pos="100000">
              <a:schemeClr val="accent3">
                <a:hueOff val="1426964"/>
                <a:satOff val="-3084"/>
                <a:lumOff val="-98"/>
                <a:alphaOff val="0"/>
                <a:lumMod val="105000"/>
                <a:satMod val="109000"/>
                <a:tint val="81000"/>
              </a:schemeClr>
            </a:gs>
          </a:gsLst>
          <a:lin ang="5400000" scaled="0"/>
        </a:gradFill>
        <a:ln w="6350" cap="flat" cmpd="sng" algn="ctr">
          <a:solidFill>
            <a:schemeClr val="accent3">
              <a:hueOff val="1426964"/>
              <a:satOff val="-3084"/>
              <a:lumOff val="-9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AE32D66-5AB1-44BA-9226-A9CF20CD9FA1}">
      <dsp:nvSpPr>
        <dsp:cNvPr id="0" name=""/>
        <dsp:cNvSpPr/>
      </dsp:nvSpPr>
      <dsp:spPr>
        <a:xfrm rot="5400000">
          <a:off x="1785422" y="1741676"/>
          <a:ext cx="821661" cy="1367225"/>
        </a:xfrm>
        <a:prstGeom prst="corner">
          <a:avLst>
            <a:gd name="adj1" fmla="val 16120"/>
            <a:gd name="adj2" fmla="val 16110"/>
          </a:avLst>
        </a:prstGeom>
        <a:gradFill rotWithShape="0">
          <a:gsLst>
            <a:gs pos="0">
              <a:schemeClr val="accent3">
                <a:hueOff val="2853927"/>
                <a:satOff val="-6168"/>
                <a:lumOff val="-196"/>
                <a:alphaOff val="0"/>
                <a:lumMod val="110000"/>
                <a:satMod val="105000"/>
                <a:tint val="67000"/>
              </a:schemeClr>
            </a:gs>
            <a:gs pos="50000">
              <a:schemeClr val="accent3">
                <a:hueOff val="2853927"/>
                <a:satOff val="-6168"/>
                <a:lumOff val="-196"/>
                <a:alphaOff val="0"/>
                <a:lumMod val="105000"/>
                <a:satMod val="103000"/>
                <a:tint val="73000"/>
              </a:schemeClr>
            </a:gs>
            <a:gs pos="100000">
              <a:schemeClr val="accent3">
                <a:hueOff val="2853927"/>
                <a:satOff val="-6168"/>
                <a:lumOff val="-196"/>
                <a:alphaOff val="0"/>
                <a:lumMod val="105000"/>
                <a:satMod val="109000"/>
                <a:tint val="81000"/>
              </a:schemeClr>
            </a:gs>
          </a:gsLst>
          <a:lin ang="5400000" scaled="0"/>
        </a:gradFill>
        <a:ln w="6350" cap="flat" cmpd="sng" algn="ctr">
          <a:solidFill>
            <a:schemeClr val="accent3">
              <a:hueOff val="2853927"/>
              <a:satOff val="-6168"/>
              <a:lumOff val="-19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D3B3614-1CAD-4F25-9E7C-98B62C1836B5}">
      <dsp:nvSpPr>
        <dsp:cNvPr id="0" name=""/>
        <dsp:cNvSpPr/>
      </dsp:nvSpPr>
      <dsp:spPr>
        <a:xfrm>
          <a:off x="1648266" y="2150182"/>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Space Survey</a:t>
          </a:r>
        </a:p>
      </dsp:txBody>
      <dsp:txXfrm>
        <a:off x="1648266" y="2150182"/>
        <a:ext cx="1234339" cy="1081970"/>
      </dsp:txXfrm>
    </dsp:sp>
    <dsp:sp modelId="{33502BAB-2FD1-45C5-BCA3-8444F2C42AFE}">
      <dsp:nvSpPr>
        <dsp:cNvPr id="0" name=""/>
        <dsp:cNvSpPr/>
      </dsp:nvSpPr>
      <dsp:spPr>
        <a:xfrm>
          <a:off x="2649711" y="1641019"/>
          <a:ext cx="232894" cy="232894"/>
        </a:xfrm>
        <a:prstGeom prst="triangle">
          <a:avLst>
            <a:gd name="adj" fmla="val 100000"/>
          </a:avLst>
        </a:prstGeom>
        <a:gradFill rotWithShape="0">
          <a:gsLst>
            <a:gs pos="0">
              <a:schemeClr val="accent3">
                <a:hueOff val="4280891"/>
                <a:satOff val="-9253"/>
                <a:lumOff val="-293"/>
                <a:alphaOff val="0"/>
                <a:lumMod val="110000"/>
                <a:satMod val="105000"/>
                <a:tint val="67000"/>
              </a:schemeClr>
            </a:gs>
            <a:gs pos="50000">
              <a:schemeClr val="accent3">
                <a:hueOff val="4280891"/>
                <a:satOff val="-9253"/>
                <a:lumOff val="-293"/>
                <a:alphaOff val="0"/>
                <a:lumMod val="105000"/>
                <a:satMod val="103000"/>
                <a:tint val="73000"/>
              </a:schemeClr>
            </a:gs>
            <a:gs pos="100000">
              <a:schemeClr val="accent3">
                <a:hueOff val="4280891"/>
                <a:satOff val="-9253"/>
                <a:lumOff val="-293"/>
                <a:alphaOff val="0"/>
                <a:lumMod val="105000"/>
                <a:satMod val="109000"/>
                <a:tint val="81000"/>
              </a:schemeClr>
            </a:gs>
          </a:gsLst>
          <a:lin ang="5400000" scaled="0"/>
        </a:gradFill>
        <a:ln w="6350" cap="flat" cmpd="sng" algn="ctr">
          <a:solidFill>
            <a:schemeClr val="accent3">
              <a:hueOff val="4280891"/>
              <a:satOff val="-9253"/>
              <a:lumOff val="-29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67988D3-8F1B-4496-857B-68DAF29B4B8F}">
      <dsp:nvSpPr>
        <dsp:cNvPr id="0" name=""/>
        <dsp:cNvSpPr/>
      </dsp:nvSpPr>
      <dsp:spPr>
        <a:xfrm rot="5400000">
          <a:off x="3296494" y="1367759"/>
          <a:ext cx="821661" cy="1367225"/>
        </a:xfrm>
        <a:prstGeom prst="corner">
          <a:avLst>
            <a:gd name="adj1" fmla="val 16120"/>
            <a:gd name="adj2" fmla="val 16110"/>
          </a:avLst>
        </a:prstGeom>
        <a:gradFill rotWithShape="0">
          <a:gsLst>
            <a:gs pos="0">
              <a:schemeClr val="accent3">
                <a:hueOff val="5707854"/>
                <a:satOff val="-12337"/>
                <a:lumOff val="-391"/>
                <a:alphaOff val="0"/>
                <a:lumMod val="110000"/>
                <a:satMod val="105000"/>
                <a:tint val="67000"/>
              </a:schemeClr>
            </a:gs>
            <a:gs pos="50000">
              <a:schemeClr val="accent3">
                <a:hueOff val="5707854"/>
                <a:satOff val="-12337"/>
                <a:lumOff val="-391"/>
                <a:alphaOff val="0"/>
                <a:lumMod val="105000"/>
                <a:satMod val="103000"/>
                <a:tint val="73000"/>
              </a:schemeClr>
            </a:gs>
            <a:gs pos="100000">
              <a:schemeClr val="accent3">
                <a:hueOff val="5707854"/>
                <a:satOff val="-12337"/>
                <a:lumOff val="-391"/>
                <a:alphaOff val="0"/>
                <a:lumMod val="105000"/>
                <a:satMod val="109000"/>
                <a:tint val="81000"/>
              </a:schemeClr>
            </a:gs>
          </a:gsLst>
          <a:lin ang="5400000" scaled="0"/>
        </a:gradFill>
        <a:ln w="6350" cap="flat" cmpd="sng" algn="ctr">
          <a:solidFill>
            <a:schemeClr val="accent3">
              <a:hueOff val="5707854"/>
              <a:satOff val="-12337"/>
              <a:lumOff val="-39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BC68DC5-B63F-4D2F-ACF2-1AB0A604E746}">
      <dsp:nvSpPr>
        <dsp:cNvPr id="0" name=""/>
        <dsp:cNvSpPr/>
      </dsp:nvSpPr>
      <dsp:spPr>
        <a:xfrm>
          <a:off x="3159339" y="1776265"/>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Indirect Cost Rate Proposal Preparation</a:t>
          </a:r>
        </a:p>
      </dsp:txBody>
      <dsp:txXfrm>
        <a:off x="3159339" y="1776265"/>
        <a:ext cx="1234339" cy="1081970"/>
      </dsp:txXfrm>
    </dsp:sp>
    <dsp:sp modelId="{AF7009D3-85B5-4CE8-AA41-DE78D0123E04}">
      <dsp:nvSpPr>
        <dsp:cNvPr id="0" name=""/>
        <dsp:cNvSpPr/>
      </dsp:nvSpPr>
      <dsp:spPr>
        <a:xfrm>
          <a:off x="4160784" y="1267103"/>
          <a:ext cx="232894" cy="232894"/>
        </a:xfrm>
        <a:prstGeom prst="triangle">
          <a:avLst>
            <a:gd name="adj" fmla="val 100000"/>
          </a:avLst>
        </a:prstGeom>
        <a:gradFill rotWithShape="0">
          <a:gsLst>
            <a:gs pos="0">
              <a:schemeClr val="accent3">
                <a:hueOff val="7134818"/>
                <a:satOff val="-15421"/>
                <a:lumOff val="-489"/>
                <a:alphaOff val="0"/>
                <a:lumMod val="110000"/>
                <a:satMod val="105000"/>
                <a:tint val="67000"/>
              </a:schemeClr>
            </a:gs>
            <a:gs pos="50000">
              <a:schemeClr val="accent3">
                <a:hueOff val="7134818"/>
                <a:satOff val="-15421"/>
                <a:lumOff val="-489"/>
                <a:alphaOff val="0"/>
                <a:lumMod val="105000"/>
                <a:satMod val="103000"/>
                <a:tint val="73000"/>
              </a:schemeClr>
            </a:gs>
            <a:gs pos="100000">
              <a:schemeClr val="accent3">
                <a:hueOff val="7134818"/>
                <a:satOff val="-15421"/>
                <a:lumOff val="-489"/>
                <a:alphaOff val="0"/>
                <a:lumMod val="105000"/>
                <a:satMod val="109000"/>
                <a:tint val="81000"/>
              </a:schemeClr>
            </a:gs>
          </a:gsLst>
          <a:lin ang="5400000" scaled="0"/>
        </a:gradFill>
        <a:ln w="6350" cap="flat" cmpd="sng" algn="ctr">
          <a:solidFill>
            <a:schemeClr val="accent3">
              <a:hueOff val="7134818"/>
              <a:satOff val="-15421"/>
              <a:lumOff val="-48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FB9C5A0-8C47-4645-AA74-BD12F6363AE9}">
      <dsp:nvSpPr>
        <dsp:cNvPr id="0" name=""/>
        <dsp:cNvSpPr/>
      </dsp:nvSpPr>
      <dsp:spPr>
        <a:xfrm rot="5400000">
          <a:off x="4807567" y="993843"/>
          <a:ext cx="821661" cy="1367225"/>
        </a:xfrm>
        <a:prstGeom prst="corner">
          <a:avLst>
            <a:gd name="adj1" fmla="val 16120"/>
            <a:gd name="adj2" fmla="val 16110"/>
          </a:avLst>
        </a:prstGeom>
        <a:gradFill rotWithShape="0">
          <a:gsLst>
            <a:gs pos="0">
              <a:schemeClr val="accent3">
                <a:hueOff val="8561782"/>
                <a:satOff val="-18505"/>
                <a:lumOff val="-587"/>
                <a:alphaOff val="0"/>
                <a:lumMod val="110000"/>
                <a:satMod val="105000"/>
                <a:tint val="67000"/>
              </a:schemeClr>
            </a:gs>
            <a:gs pos="50000">
              <a:schemeClr val="accent3">
                <a:hueOff val="8561782"/>
                <a:satOff val="-18505"/>
                <a:lumOff val="-587"/>
                <a:alphaOff val="0"/>
                <a:lumMod val="105000"/>
                <a:satMod val="103000"/>
                <a:tint val="73000"/>
              </a:schemeClr>
            </a:gs>
            <a:gs pos="100000">
              <a:schemeClr val="accent3">
                <a:hueOff val="8561782"/>
                <a:satOff val="-18505"/>
                <a:lumOff val="-587"/>
                <a:alphaOff val="0"/>
                <a:lumMod val="105000"/>
                <a:satMod val="109000"/>
                <a:tint val="81000"/>
              </a:schemeClr>
            </a:gs>
          </a:gsLst>
          <a:lin ang="5400000" scaled="0"/>
        </a:gradFill>
        <a:ln w="6350" cap="flat" cmpd="sng" algn="ctr">
          <a:solidFill>
            <a:schemeClr val="accent3">
              <a:hueOff val="8561782"/>
              <a:satOff val="-18505"/>
              <a:lumOff val="-58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C3A58DC-9B0A-47BD-A265-0349B4DFC1CB}">
      <dsp:nvSpPr>
        <dsp:cNvPr id="0" name=""/>
        <dsp:cNvSpPr/>
      </dsp:nvSpPr>
      <dsp:spPr>
        <a:xfrm>
          <a:off x="4670411" y="1402349"/>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a:latin typeface="+mj-lt"/>
              <a:cs typeface="Calibri" panose="020F0502020204030204" pitchFamily="34" charset="0"/>
            </a:rPr>
            <a:t>Post Submission &amp; Pre-Negotiation Tasks</a:t>
          </a:r>
        </a:p>
      </dsp:txBody>
      <dsp:txXfrm>
        <a:off x="4670411" y="1402349"/>
        <a:ext cx="1234339" cy="1081970"/>
      </dsp:txXfrm>
    </dsp:sp>
    <dsp:sp modelId="{0532B89F-FA0C-4E95-AB23-5570B44C88B8}">
      <dsp:nvSpPr>
        <dsp:cNvPr id="0" name=""/>
        <dsp:cNvSpPr/>
      </dsp:nvSpPr>
      <dsp:spPr>
        <a:xfrm>
          <a:off x="5671856" y="893186"/>
          <a:ext cx="232894" cy="232894"/>
        </a:xfrm>
        <a:prstGeom prst="triangle">
          <a:avLst>
            <a:gd name="adj" fmla="val 100000"/>
          </a:avLst>
        </a:prstGeom>
        <a:gradFill rotWithShape="0">
          <a:gsLst>
            <a:gs pos="0">
              <a:schemeClr val="accent3">
                <a:hueOff val="9988745"/>
                <a:satOff val="-21589"/>
                <a:lumOff val="-685"/>
                <a:alphaOff val="0"/>
                <a:lumMod val="110000"/>
                <a:satMod val="105000"/>
                <a:tint val="67000"/>
              </a:schemeClr>
            </a:gs>
            <a:gs pos="50000">
              <a:schemeClr val="accent3">
                <a:hueOff val="9988745"/>
                <a:satOff val="-21589"/>
                <a:lumOff val="-685"/>
                <a:alphaOff val="0"/>
                <a:lumMod val="105000"/>
                <a:satMod val="103000"/>
                <a:tint val="73000"/>
              </a:schemeClr>
            </a:gs>
            <a:gs pos="100000">
              <a:schemeClr val="accent3">
                <a:hueOff val="9988745"/>
                <a:satOff val="-21589"/>
                <a:lumOff val="-685"/>
                <a:alphaOff val="0"/>
                <a:lumMod val="105000"/>
                <a:satMod val="109000"/>
                <a:tint val="81000"/>
              </a:schemeClr>
            </a:gs>
          </a:gsLst>
          <a:lin ang="5400000" scaled="0"/>
        </a:gradFill>
        <a:ln w="6350" cap="flat" cmpd="sng" algn="ctr">
          <a:solidFill>
            <a:schemeClr val="accent3">
              <a:hueOff val="9988745"/>
              <a:satOff val="-21589"/>
              <a:lumOff val="-68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292E008-C794-426E-B02F-AB39A84731AF}">
      <dsp:nvSpPr>
        <dsp:cNvPr id="0" name=""/>
        <dsp:cNvSpPr/>
      </dsp:nvSpPr>
      <dsp:spPr>
        <a:xfrm rot="5400000">
          <a:off x="6318639" y="619927"/>
          <a:ext cx="821661" cy="1367225"/>
        </a:xfrm>
        <a:prstGeom prst="corner">
          <a:avLst>
            <a:gd name="adj1" fmla="val 16120"/>
            <a:gd name="adj2" fmla="val 16110"/>
          </a:avLst>
        </a:prstGeom>
        <a:gradFill rotWithShape="0">
          <a:gsLst>
            <a:gs pos="0">
              <a:schemeClr val="accent3">
                <a:hueOff val="11415709"/>
                <a:satOff val="-24674"/>
                <a:lumOff val="-782"/>
                <a:alphaOff val="0"/>
                <a:lumMod val="110000"/>
                <a:satMod val="105000"/>
                <a:tint val="67000"/>
              </a:schemeClr>
            </a:gs>
            <a:gs pos="50000">
              <a:schemeClr val="accent3">
                <a:hueOff val="11415709"/>
                <a:satOff val="-24674"/>
                <a:lumOff val="-782"/>
                <a:alphaOff val="0"/>
                <a:lumMod val="105000"/>
                <a:satMod val="103000"/>
                <a:tint val="73000"/>
              </a:schemeClr>
            </a:gs>
            <a:gs pos="100000">
              <a:schemeClr val="accent3">
                <a:hueOff val="11415709"/>
                <a:satOff val="-24674"/>
                <a:lumOff val="-782"/>
                <a:alphaOff val="0"/>
                <a:lumMod val="105000"/>
                <a:satMod val="109000"/>
                <a:tint val="81000"/>
              </a:schemeClr>
            </a:gs>
          </a:gsLst>
          <a:lin ang="5400000" scaled="0"/>
        </a:gradFill>
        <a:ln w="6350" cap="flat" cmpd="sng" algn="ctr">
          <a:solidFill>
            <a:schemeClr val="accent3">
              <a:hueOff val="11415709"/>
              <a:satOff val="-24674"/>
              <a:lumOff val="-78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99B406A-7A03-46E0-9D58-6B6FF3BD80AE}">
      <dsp:nvSpPr>
        <dsp:cNvPr id="0" name=""/>
        <dsp:cNvSpPr/>
      </dsp:nvSpPr>
      <dsp:spPr>
        <a:xfrm>
          <a:off x="6181483" y="1028433"/>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a:latin typeface="+mj-lt"/>
              <a:cs typeface="Calibri" panose="020F0502020204030204" pitchFamily="34" charset="0"/>
            </a:rPr>
            <a:t>Negotiations</a:t>
          </a:r>
        </a:p>
      </dsp:txBody>
      <dsp:txXfrm>
        <a:off x="6181483" y="1028433"/>
        <a:ext cx="1234339" cy="1081970"/>
      </dsp:txXfrm>
    </dsp:sp>
    <dsp:sp modelId="{4A6A6108-0997-4D0B-835A-D1D5D5041295}">
      <dsp:nvSpPr>
        <dsp:cNvPr id="0" name=""/>
        <dsp:cNvSpPr/>
      </dsp:nvSpPr>
      <dsp:spPr>
        <a:xfrm>
          <a:off x="7182928" y="519270"/>
          <a:ext cx="232894" cy="232894"/>
        </a:xfrm>
        <a:prstGeom prst="triangle">
          <a:avLst>
            <a:gd name="adj" fmla="val 100000"/>
          </a:avLst>
        </a:prstGeom>
        <a:gradFill rotWithShape="0">
          <a:gsLst>
            <a:gs pos="0">
              <a:schemeClr val="accent3">
                <a:hueOff val="12842672"/>
                <a:satOff val="-27758"/>
                <a:lumOff val="-880"/>
                <a:alphaOff val="0"/>
                <a:lumMod val="110000"/>
                <a:satMod val="105000"/>
                <a:tint val="67000"/>
              </a:schemeClr>
            </a:gs>
            <a:gs pos="50000">
              <a:schemeClr val="accent3">
                <a:hueOff val="12842672"/>
                <a:satOff val="-27758"/>
                <a:lumOff val="-880"/>
                <a:alphaOff val="0"/>
                <a:lumMod val="105000"/>
                <a:satMod val="103000"/>
                <a:tint val="73000"/>
              </a:schemeClr>
            </a:gs>
            <a:gs pos="100000">
              <a:schemeClr val="accent3">
                <a:hueOff val="12842672"/>
                <a:satOff val="-27758"/>
                <a:lumOff val="-880"/>
                <a:alphaOff val="0"/>
                <a:lumMod val="105000"/>
                <a:satMod val="109000"/>
                <a:tint val="81000"/>
              </a:schemeClr>
            </a:gs>
          </a:gsLst>
          <a:lin ang="5400000" scaled="0"/>
        </a:gradFill>
        <a:ln w="6350" cap="flat" cmpd="sng" algn="ctr">
          <a:solidFill>
            <a:schemeClr val="accent3">
              <a:hueOff val="12842672"/>
              <a:satOff val="-27758"/>
              <a:lumOff val="-88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0BD5F36-BEE4-4E9D-A087-BA43BFAC6E1B}">
      <dsp:nvSpPr>
        <dsp:cNvPr id="0" name=""/>
        <dsp:cNvSpPr/>
      </dsp:nvSpPr>
      <dsp:spPr>
        <a:xfrm rot="5400000">
          <a:off x="7829711" y="246010"/>
          <a:ext cx="821661" cy="1367225"/>
        </a:xfrm>
        <a:prstGeom prst="corner">
          <a:avLst>
            <a:gd name="adj1" fmla="val 16120"/>
            <a:gd name="adj2" fmla="val 16110"/>
          </a:avLst>
        </a:prstGeom>
        <a:gradFill rotWithShape="0">
          <a:gsLst>
            <a:gs pos="0">
              <a:schemeClr val="accent3">
                <a:hueOff val="14269635"/>
                <a:satOff val="-30842"/>
                <a:lumOff val="-978"/>
                <a:alphaOff val="0"/>
                <a:lumMod val="110000"/>
                <a:satMod val="105000"/>
                <a:tint val="67000"/>
              </a:schemeClr>
            </a:gs>
            <a:gs pos="50000">
              <a:schemeClr val="accent3">
                <a:hueOff val="14269635"/>
                <a:satOff val="-30842"/>
                <a:lumOff val="-978"/>
                <a:alphaOff val="0"/>
                <a:lumMod val="105000"/>
                <a:satMod val="103000"/>
                <a:tint val="73000"/>
              </a:schemeClr>
            </a:gs>
            <a:gs pos="100000">
              <a:schemeClr val="accent3">
                <a:hueOff val="14269635"/>
                <a:satOff val="-30842"/>
                <a:lumOff val="-978"/>
                <a:alphaOff val="0"/>
                <a:lumMod val="105000"/>
                <a:satMod val="109000"/>
                <a:tint val="81000"/>
              </a:schemeClr>
            </a:gs>
          </a:gsLst>
          <a:lin ang="5400000" scaled="0"/>
        </a:gradFill>
        <a:ln w="6350" cap="flat" cmpd="sng" algn="ctr">
          <a:solidFill>
            <a:schemeClr val="accent3">
              <a:hueOff val="14269635"/>
              <a:satOff val="-30842"/>
              <a:lumOff val="-97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D39BA0E-F0C8-4923-84A0-9D9D0FC9379B}">
      <dsp:nvSpPr>
        <dsp:cNvPr id="0" name=""/>
        <dsp:cNvSpPr/>
      </dsp:nvSpPr>
      <dsp:spPr>
        <a:xfrm>
          <a:off x="7692555" y="654516"/>
          <a:ext cx="1234339" cy="108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a:latin typeface="+mj-lt"/>
              <a:cs typeface="Calibri" panose="020F0502020204030204" pitchFamily="34" charset="0"/>
            </a:rPr>
            <a:t>Lessons Learned</a:t>
          </a:r>
        </a:p>
      </dsp:txBody>
      <dsp:txXfrm>
        <a:off x="7692555" y="654516"/>
        <a:ext cx="1234339" cy="10819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5B861-237C-46C6-BBE1-412E6078665F}">
      <dsp:nvSpPr>
        <dsp:cNvPr id="0" name=""/>
        <dsp:cNvSpPr/>
      </dsp:nvSpPr>
      <dsp:spPr>
        <a:xfrm rot="5400000">
          <a:off x="329975" y="1901366"/>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4A6CC1E-D665-482F-A638-6C804DEE7354}">
      <dsp:nvSpPr>
        <dsp:cNvPr id="0" name=""/>
        <dsp:cNvSpPr/>
      </dsp:nvSpPr>
      <dsp:spPr>
        <a:xfrm>
          <a:off x="164867" y="2393125"/>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Data Gathering</a:t>
          </a:r>
        </a:p>
      </dsp:txBody>
      <dsp:txXfrm>
        <a:off x="164867" y="2393125"/>
        <a:ext cx="1485894" cy="1302473"/>
      </dsp:txXfrm>
    </dsp:sp>
    <dsp:sp modelId="{48AEAB8D-6A3B-42F0-8313-6C12EC8F66F3}">
      <dsp:nvSpPr>
        <dsp:cNvPr id="0" name=""/>
        <dsp:cNvSpPr/>
      </dsp:nvSpPr>
      <dsp:spPr>
        <a:xfrm>
          <a:off x="1370404" y="1780196"/>
          <a:ext cx="280357" cy="280357"/>
        </a:xfrm>
        <a:prstGeom prst="triangle">
          <a:avLst>
            <a:gd name="adj" fmla="val 1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AE32D66-5AB1-44BA-9226-A9CF20CD9FA1}">
      <dsp:nvSpPr>
        <dsp:cNvPr id="0" name=""/>
        <dsp:cNvSpPr/>
      </dsp:nvSpPr>
      <dsp:spPr>
        <a:xfrm rot="5400000">
          <a:off x="2149000" y="1451247"/>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D3B3614-1CAD-4F25-9E7C-98B62C1836B5}">
      <dsp:nvSpPr>
        <dsp:cNvPr id="0" name=""/>
        <dsp:cNvSpPr/>
      </dsp:nvSpPr>
      <dsp:spPr>
        <a:xfrm>
          <a:off x="1983892" y="1943005"/>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Reconciliation</a:t>
          </a:r>
        </a:p>
      </dsp:txBody>
      <dsp:txXfrm>
        <a:off x="1983892" y="1943005"/>
        <a:ext cx="1485894" cy="1302473"/>
      </dsp:txXfrm>
    </dsp:sp>
    <dsp:sp modelId="{33502BAB-2FD1-45C5-BCA3-8444F2C42AFE}">
      <dsp:nvSpPr>
        <dsp:cNvPr id="0" name=""/>
        <dsp:cNvSpPr/>
      </dsp:nvSpPr>
      <dsp:spPr>
        <a:xfrm>
          <a:off x="3189429" y="1330076"/>
          <a:ext cx="280357" cy="280357"/>
        </a:xfrm>
        <a:prstGeom prst="triangle">
          <a:avLst>
            <a:gd name="adj" fmla="val 1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67988D3-8F1B-4496-857B-68DAF29B4B8F}">
      <dsp:nvSpPr>
        <dsp:cNvPr id="0" name=""/>
        <dsp:cNvSpPr/>
      </dsp:nvSpPr>
      <dsp:spPr>
        <a:xfrm rot="5400000">
          <a:off x="3968025" y="1001127"/>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BC68DC5-B63F-4D2F-ACF2-1AB0A604E746}">
      <dsp:nvSpPr>
        <dsp:cNvPr id="0" name=""/>
        <dsp:cNvSpPr/>
      </dsp:nvSpPr>
      <dsp:spPr>
        <a:xfrm>
          <a:off x="3802917" y="1492886"/>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Direct Cost Bases Review</a:t>
          </a:r>
        </a:p>
      </dsp:txBody>
      <dsp:txXfrm>
        <a:off x="3802917" y="1492886"/>
        <a:ext cx="1485894" cy="1302473"/>
      </dsp:txXfrm>
    </dsp:sp>
    <dsp:sp modelId="{AF7009D3-85B5-4CE8-AA41-DE78D0123E04}">
      <dsp:nvSpPr>
        <dsp:cNvPr id="0" name=""/>
        <dsp:cNvSpPr/>
      </dsp:nvSpPr>
      <dsp:spPr>
        <a:xfrm>
          <a:off x="5008454" y="879957"/>
          <a:ext cx="280357" cy="280357"/>
        </a:xfrm>
        <a:prstGeom prst="triangle">
          <a:avLst>
            <a:gd name="adj" fmla="val 1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FB9C5A0-8C47-4645-AA74-BD12F6363AE9}">
      <dsp:nvSpPr>
        <dsp:cNvPr id="0" name=""/>
        <dsp:cNvSpPr/>
      </dsp:nvSpPr>
      <dsp:spPr>
        <a:xfrm rot="5400000">
          <a:off x="5787050" y="551008"/>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C3A58DC-9B0A-47BD-A265-0349B4DFC1CB}">
      <dsp:nvSpPr>
        <dsp:cNvPr id="0" name=""/>
        <dsp:cNvSpPr/>
      </dsp:nvSpPr>
      <dsp:spPr>
        <a:xfrm>
          <a:off x="5621942" y="1042766"/>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0" kern="1200" dirty="0">
              <a:latin typeface="+mj-lt"/>
              <a:cs typeface="Calibri" panose="020F0502020204030204" pitchFamily="34" charset="0"/>
            </a:rPr>
            <a:t>Development of Indirect Pools</a:t>
          </a:r>
        </a:p>
      </dsp:txBody>
      <dsp:txXfrm>
        <a:off x="5621942" y="1042766"/>
        <a:ext cx="1485894" cy="1302473"/>
      </dsp:txXfrm>
    </dsp:sp>
    <dsp:sp modelId="{0532B89F-FA0C-4E95-AB23-5570B44C88B8}">
      <dsp:nvSpPr>
        <dsp:cNvPr id="0" name=""/>
        <dsp:cNvSpPr/>
      </dsp:nvSpPr>
      <dsp:spPr>
        <a:xfrm>
          <a:off x="6827479" y="429837"/>
          <a:ext cx="280357" cy="280357"/>
        </a:xfrm>
        <a:prstGeom prst="triangle">
          <a:avLst>
            <a:gd name="adj" fmla="val 1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292E008-C794-426E-B02F-AB39A84731AF}">
      <dsp:nvSpPr>
        <dsp:cNvPr id="0" name=""/>
        <dsp:cNvSpPr/>
      </dsp:nvSpPr>
      <dsp:spPr>
        <a:xfrm rot="5400000">
          <a:off x="7606075" y="100888"/>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99B406A-7A03-46E0-9D58-6B6FF3BD80AE}">
      <dsp:nvSpPr>
        <dsp:cNvPr id="0" name=""/>
        <dsp:cNvSpPr/>
      </dsp:nvSpPr>
      <dsp:spPr>
        <a:xfrm>
          <a:off x="7440967" y="592647"/>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0" kern="1200" dirty="0">
              <a:latin typeface="+mj-lt"/>
              <a:cs typeface="Calibri" panose="020F0502020204030204" pitchFamily="34" charset="0"/>
            </a:rPr>
            <a:t>Proposal Submission</a:t>
          </a:r>
        </a:p>
      </dsp:txBody>
      <dsp:txXfrm>
        <a:off x="7440967" y="592647"/>
        <a:ext cx="1485894" cy="13024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5B861-237C-46C6-BBE1-412E6078665F}">
      <dsp:nvSpPr>
        <dsp:cNvPr id="0" name=""/>
        <dsp:cNvSpPr/>
      </dsp:nvSpPr>
      <dsp:spPr>
        <a:xfrm rot="5400000">
          <a:off x="329975" y="1901366"/>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4A6CC1E-D665-482F-A638-6C804DEE7354}">
      <dsp:nvSpPr>
        <dsp:cNvPr id="0" name=""/>
        <dsp:cNvSpPr/>
      </dsp:nvSpPr>
      <dsp:spPr>
        <a:xfrm>
          <a:off x="164867" y="2393125"/>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Data Gathering</a:t>
          </a:r>
        </a:p>
      </dsp:txBody>
      <dsp:txXfrm>
        <a:off x="164867" y="2393125"/>
        <a:ext cx="1485894" cy="1302473"/>
      </dsp:txXfrm>
    </dsp:sp>
    <dsp:sp modelId="{48AEAB8D-6A3B-42F0-8313-6C12EC8F66F3}">
      <dsp:nvSpPr>
        <dsp:cNvPr id="0" name=""/>
        <dsp:cNvSpPr/>
      </dsp:nvSpPr>
      <dsp:spPr>
        <a:xfrm>
          <a:off x="1370404" y="1780196"/>
          <a:ext cx="280357" cy="280357"/>
        </a:xfrm>
        <a:prstGeom prst="triangle">
          <a:avLst>
            <a:gd name="adj" fmla="val 1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AE32D66-5AB1-44BA-9226-A9CF20CD9FA1}">
      <dsp:nvSpPr>
        <dsp:cNvPr id="0" name=""/>
        <dsp:cNvSpPr/>
      </dsp:nvSpPr>
      <dsp:spPr>
        <a:xfrm rot="5400000">
          <a:off x="2149000" y="1451247"/>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D3B3614-1CAD-4F25-9E7C-98B62C1836B5}">
      <dsp:nvSpPr>
        <dsp:cNvPr id="0" name=""/>
        <dsp:cNvSpPr/>
      </dsp:nvSpPr>
      <dsp:spPr>
        <a:xfrm>
          <a:off x="1983892" y="1943005"/>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Reconciliation</a:t>
          </a:r>
        </a:p>
      </dsp:txBody>
      <dsp:txXfrm>
        <a:off x="1983892" y="1943005"/>
        <a:ext cx="1485894" cy="1302473"/>
      </dsp:txXfrm>
    </dsp:sp>
    <dsp:sp modelId="{33502BAB-2FD1-45C5-BCA3-8444F2C42AFE}">
      <dsp:nvSpPr>
        <dsp:cNvPr id="0" name=""/>
        <dsp:cNvSpPr/>
      </dsp:nvSpPr>
      <dsp:spPr>
        <a:xfrm>
          <a:off x="3189429" y="1330076"/>
          <a:ext cx="280357" cy="280357"/>
        </a:xfrm>
        <a:prstGeom prst="triangle">
          <a:avLst>
            <a:gd name="adj" fmla="val 1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67988D3-8F1B-4496-857B-68DAF29B4B8F}">
      <dsp:nvSpPr>
        <dsp:cNvPr id="0" name=""/>
        <dsp:cNvSpPr/>
      </dsp:nvSpPr>
      <dsp:spPr>
        <a:xfrm rot="5400000">
          <a:off x="3968025" y="1001127"/>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BC68DC5-B63F-4D2F-ACF2-1AB0A604E746}">
      <dsp:nvSpPr>
        <dsp:cNvPr id="0" name=""/>
        <dsp:cNvSpPr/>
      </dsp:nvSpPr>
      <dsp:spPr>
        <a:xfrm>
          <a:off x="3802917" y="1492886"/>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latin typeface="+mj-lt"/>
              <a:cs typeface="Calibri" panose="020F0502020204030204" pitchFamily="34" charset="0"/>
            </a:rPr>
            <a:t>Direct Cost Bases Review</a:t>
          </a:r>
        </a:p>
      </dsp:txBody>
      <dsp:txXfrm>
        <a:off x="3802917" y="1492886"/>
        <a:ext cx="1485894" cy="1302473"/>
      </dsp:txXfrm>
    </dsp:sp>
    <dsp:sp modelId="{AF7009D3-85B5-4CE8-AA41-DE78D0123E04}">
      <dsp:nvSpPr>
        <dsp:cNvPr id="0" name=""/>
        <dsp:cNvSpPr/>
      </dsp:nvSpPr>
      <dsp:spPr>
        <a:xfrm>
          <a:off x="5008454" y="879957"/>
          <a:ext cx="280357" cy="280357"/>
        </a:xfrm>
        <a:prstGeom prst="triangle">
          <a:avLst>
            <a:gd name="adj" fmla="val 1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FB9C5A0-8C47-4645-AA74-BD12F6363AE9}">
      <dsp:nvSpPr>
        <dsp:cNvPr id="0" name=""/>
        <dsp:cNvSpPr/>
      </dsp:nvSpPr>
      <dsp:spPr>
        <a:xfrm rot="5400000">
          <a:off x="5787050" y="551008"/>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C3A58DC-9B0A-47BD-A265-0349B4DFC1CB}">
      <dsp:nvSpPr>
        <dsp:cNvPr id="0" name=""/>
        <dsp:cNvSpPr/>
      </dsp:nvSpPr>
      <dsp:spPr>
        <a:xfrm>
          <a:off x="5621942" y="1042766"/>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0" kern="1200" dirty="0">
              <a:latin typeface="+mj-lt"/>
              <a:cs typeface="Calibri" panose="020F0502020204030204" pitchFamily="34" charset="0"/>
            </a:rPr>
            <a:t>Development of Indirect Pools</a:t>
          </a:r>
        </a:p>
      </dsp:txBody>
      <dsp:txXfrm>
        <a:off x="5621942" y="1042766"/>
        <a:ext cx="1485894" cy="1302473"/>
      </dsp:txXfrm>
    </dsp:sp>
    <dsp:sp modelId="{0532B89F-FA0C-4E95-AB23-5570B44C88B8}">
      <dsp:nvSpPr>
        <dsp:cNvPr id="0" name=""/>
        <dsp:cNvSpPr/>
      </dsp:nvSpPr>
      <dsp:spPr>
        <a:xfrm>
          <a:off x="6827479" y="429837"/>
          <a:ext cx="280357" cy="280357"/>
        </a:xfrm>
        <a:prstGeom prst="triangle">
          <a:avLst>
            <a:gd name="adj" fmla="val 1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292E008-C794-426E-B02F-AB39A84731AF}">
      <dsp:nvSpPr>
        <dsp:cNvPr id="0" name=""/>
        <dsp:cNvSpPr/>
      </dsp:nvSpPr>
      <dsp:spPr>
        <a:xfrm rot="5400000">
          <a:off x="7606075" y="100888"/>
          <a:ext cx="989113" cy="1645862"/>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99B406A-7A03-46E0-9D58-6B6FF3BD80AE}">
      <dsp:nvSpPr>
        <dsp:cNvPr id="0" name=""/>
        <dsp:cNvSpPr/>
      </dsp:nvSpPr>
      <dsp:spPr>
        <a:xfrm>
          <a:off x="7440967" y="592647"/>
          <a:ext cx="1485894" cy="130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0" kern="1200" dirty="0">
              <a:latin typeface="+mj-lt"/>
              <a:cs typeface="Calibri" panose="020F0502020204030204" pitchFamily="34" charset="0"/>
            </a:rPr>
            <a:t>Proposal Submission</a:t>
          </a:r>
        </a:p>
      </dsp:txBody>
      <dsp:txXfrm>
        <a:off x="7440967" y="592647"/>
        <a:ext cx="1485894" cy="130247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831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5f0dc307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5f0dc307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5541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989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742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3060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how this is done through a review of object codes</a:t>
            </a:r>
          </a:p>
        </p:txBody>
      </p:sp>
    </p:spTree>
    <p:extLst>
      <p:ext uri="{BB962C8B-B14F-4D97-AF65-F5344CB8AC3E}">
        <p14:creationId xmlns:p14="http://schemas.microsoft.com/office/powerpoint/2010/main" val="4146173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5796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0621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0387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8315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4267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5f0dc307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5f0dc307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6914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5f0dc307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5f0dc307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5413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1757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4596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4782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6266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925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5f0dc307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5f0dc307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384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5f0dc307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5f0dc307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3418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2423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7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510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4203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0994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3214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0270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u="none"/>
          </a:p>
        </p:txBody>
      </p:sp>
    </p:spTree>
    <p:extLst>
      <p:ext uri="{BB962C8B-B14F-4D97-AF65-F5344CB8AC3E}">
        <p14:creationId xmlns:p14="http://schemas.microsoft.com/office/powerpoint/2010/main" val="398701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6734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8817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8668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2171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6058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1617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f0dc30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f0dc3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8845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9119" y="1371600"/>
            <a:ext cx="6173808" cy="2171700"/>
          </a:xfrm>
        </p:spPr>
        <p:txBody>
          <a:bodyPr anchor="b">
            <a:normAutofit/>
          </a:bodyPr>
          <a:lstStyle>
            <a:lvl1pPr>
              <a:lnSpc>
                <a:spcPct val="80000"/>
              </a:lnSpc>
              <a:defRPr sz="3713">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799117" y="3600450"/>
            <a:ext cx="6173808" cy="914400"/>
          </a:xfrm>
        </p:spPr>
        <p:txBody>
          <a:bodyPr>
            <a:normAutofit/>
          </a:bodyPr>
          <a:lstStyle>
            <a:lvl1pPr marL="0" indent="0" algn="l">
              <a:spcBef>
                <a:spcPts val="0"/>
              </a:spcBef>
              <a:buNone/>
              <a:defRPr sz="1125" cap="all" spc="113" baseline="0">
                <a:solidFill>
                  <a:schemeClr val="accent1"/>
                </a:solidFill>
              </a:defRPr>
            </a:lvl1pPr>
            <a:lvl2pPr marL="257221" indent="0" algn="ctr">
              <a:buNone/>
              <a:defRPr>
                <a:solidFill>
                  <a:schemeClr val="tx1">
                    <a:tint val="75000"/>
                  </a:schemeClr>
                </a:solidFill>
              </a:defRPr>
            </a:lvl2pPr>
            <a:lvl3pPr marL="514441" indent="0" algn="ctr">
              <a:buNone/>
              <a:defRPr>
                <a:solidFill>
                  <a:schemeClr val="tx1">
                    <a:tint val="75000"/>
                  </a:schemeClr>
                </a:solidFill>
              </a:defRPr>
            </a:lvl3pPr>
            <a:lvl4pPr marL="771662" indent="0" algn="ctr">
              <a:buNone/>
              <a:defRPr>
                <a:solidFill>
                  <a:schemeClr val="tx1">
                    <a:tint val="75000"/>
                  </a:schemeClr>
                </a:solidFill>
              </a:defRPr>
            </a:lvl4pPr>
            <a:lvl5pPr marL="1028883" indent="0" algn="ctr">
              <a:buNone/>
              <a:defRPr>
                <a:solidFill>
                  <a:schemeClr val="tx1">
                    <a:tint val="75000"/>
                  </a:schemeClr>
                </a:solidFill>
              </a:defRPr>
            </a:lvl5pPr>
            <a:lvl6pPr marL="1286104" indent="0" algn="ctr">
              <a:buNone/>
              <a:defRPr>
                <a:solidFill>
                  <a:schemeClr val="tx1">
                    <a:tint val="75000"/>
                  </a:schemeClr>
                </a:solidFill>
              </a:defRPr>
            </a:lvl6pPr>
            <a:lvl7pPr marL="1543324" indent="0" algn="ctr">
              <a:buNone/>
              <a:defRPr>
                <a:solidFill>
                  <a:schemeClr val="tx1">
                    <a:tint val="75000"/>
                  </a:schemeClr>
                </a:solidFill>
              </a:defRPr>
            </a:lvl7pPr>
            <a:lvl8pPr marL="1800545" indent="0" algn="ctr">
              <a:buNone/>
              <a:defRPr>
                <a:solidFill>
                  <a:schemeClr val="tx1">
                    <a:tint val="75000"/>
                  </a:schemeClr>
                </a:solidFill>
              </a:defRPr>
            </a:lvl8pPr>
            <a:lvl9pPr marL="2057766"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258024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10/23/2024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05589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596" y="285751"/>
            <a:ext cx="1143299" cy="42291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42108" y="285751"/>
            <a:ext cx="5544993" cy="422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10/23/2024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09827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Clr>
                <a:srgbClr val="364652"/>
              </a:buClr>
              <a:buSzPts val="2400"/>
              <a:buNone/>
              <a:defRPr sz="2100">
                <a:solidFill>
                  <a:schemeClr val="tx1"/>
                </a:solidFill>
                <a:latin typeface="Calibri" panose="020F0502020204030204" pitchFamily="34" charset="0"/>
                <a:cs typeface="Calibri" panose="020F050202020403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4" name="Google Shape;24;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342900" lvl="0" indent="-257175">
              <a:lnSpc>
                <a:spcPct val="100000"/>
              </a:lnSpc>
              <a:spcBef>
                <a:spcPts val="0"/>
              </a:spcBef>
              <a:spcAft>
                <a:spcPts val="0"/>
              </a:spcAft>
              <a:buSzPts val="1800"/>
              <a:buChar char="●"/>
              <a:defRPr sz="1500">
                <a:latin typeface="Calibri" panose="020F0502020204030204" pitchFamily="34" charset="0"/>
                <a:cs typeface="Calibri" panose="020F0502020204030204" pitchFamily="34" charset="0"/>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pPr lvl="0"/>
            <a:r>
              <a:rPr lang="en-US"/>
              <a:t>Click to edit Master text styles</a:t>
            </a:r>
          </a:p>
        </p:txBody>
      </p:sp>
      <p:sp>
        <p:nvSpPr>
          <p:cNvPr id="25" name="Google Shape;25;p4"/>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45618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7"/>
        <p:cNvGrpSpPr/>
        <p:nvPr/>
      </p:nvGrpSpPr>
      <p:grpSpPr>
        <a:xfrm>
          <a:off x="0" y="0"/>
          <a:ext cx="0" cy="0"/>
          <a:chOff x="0" y="0"/>
          <a:chExt cx="0" cy="0"/>
        </a:xfrm>
      </p:grpSpPr>
      <p:sp>
        <p:nvSpPr>
          <p:cNvPr id="19" name="Google Shape;19;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Clr>
                <a:srgbClr val="00549B"/>
              </a:buClr>
              <a:buSzPts val="3000"/>
              <a:buNone/>
              <a:defRPr sz="2700" b="1">
                <a:solidFill>
                  <a:schemeClr val="tx1"/>
                </a:solidFill>
                <a:latin typeface="Calibri" panose="020F0502020204030204" pitchFamily="34" charset="0"/>
                <a:cs typeface="Calibri" panose="020F0502020204030204" pitchFamily="34" charset="0"/>
              </a:defRPr>
            </a:lvl1pPr>
            <a:lvl2pPr lvl="1" algn="ctr">
              <a:spcBef>
                <a:spcPts val="0"/>
              </a:spcBef>
              <a:spcAft>
                <a:spcPts val="0"/>
              </a:spcAft>
              <a:buSzPts val="3600"/>
              <a:buFont typeface="Raleway Medium"/>
              <a:buNone/>
              <a:defRPr sz="2700">
                <a:latin typeface="Raleway Medium"/>
                <a:ea typeface="Raleway Medium"/>
                <a:cs typeface="Raleway Medium"/>
                <a:sym typeface="Raleway Medium"/>
              </a:defRPr>
            </a:lvl2pPr>
            <a:lvl3pPr lvl="2" algn="ctr">
              <a:spcBef>
                <a:spcPts val="0"/>
              </a:spcBef>
              <a:spcAft>
                <a:spcPts val="0"/>
              </a:spcAft>
              <a:buSzPts val="3600"/>
              <a:buFont typeface="Raleway Medium"/>
              <a:buNone/>
              <a:defRPr sz="2700">
                <a:latin typeface="Raleway Medium"/>
                <a:ea typeface="Raleway Medium"/>
                <a:cs typeface="Raleway Medium"/>
                <a:sym typeface="Raleway Medium"/>
              </a:defRPr>
            </a:lvl3pPr>
            <a:lvl4pPr lvl="3" algn="ctr">
              <a:spcBef>
                <a:spcPts val="0"/>
              </a:spcBef>
              <a:spcAft>
                <a:spcPts val="0"/>
              </a:spcAft>
              <a:buSzPts val="3600"/>
              <a:buFont typeface="Raleway Medium"/>
              <a:buNone/>
              <a:defRPr sz="2700">
                <a:latin typeface="Raleway Medium"/>
                <a:ea typeface="Raleway Medium"/>
                <a:cs typeface="Raleway Medium"/>
                <a:sym typeface="Raleway Medium"/>
              </a:defRPr>
            </a:lvl4pPr>
            <a:lvl5pPr lvl="4" algn="ctr">
              <a:spcBef>
                <a:spcPts val="0"/>
              </a:spcBef>
              <a:spcAft>
                <a:spcPts val="0"/>
              </a:spcAft>
              <a:buSzPts val="3600"/>
              <a:buFont typeface="Raleway Medium"/>
              <a:buNone/>
              <a:defRPr sz="2700">
                <a:latin typeface="Raleway Medium"/>
                <a:ea typeface="Raleway Medium"/>
                <a:cs typeface="Raleway Medium"/>
                <a:sym typeface="Raleway Medium"/>
              </a:defRPr>
            </a:lvl5pPr>
            <a:lvl6pPr lvl="5" algn="ctr">
              <a:spcBef>
                <a:spcPts val="0"/>
              </a:spcBef>
              <a:spcAft>
                <a:spcPts val="0"/>
              </a:spcAft>
              <a:buSzPts val="3600"/>
              <a:buFont typeface="Raleway Medium"/>
              <a:buNone/>
              <a:defRPr sz="2700">
                <a:latin typeface="Raleway Medium"/>
                <a:ea typeface="Raleway Medium"/>
                <a:cs typeface="Raleway Medium"/>
                <a:sym typeface="Raleway Medium"/>
              </a:defRPr>
            </a:lvl6pPr>
            <a:lvl7pPr lvl="6" algn="ctr">
              <a:spcBef>
                <a:spcPts val="0"/>
              </a:spcBef>
              <a:spcAft>
                <a:spcPts val="0"/>
              </a:spcAft>
              <a:buSzPts val="3600"/>
              <a:buFont typeface="Raleway Medium"/>
              <a:buNone/>
              <a:defRPr sz="2700">
                <a:latin typeface="Raleway Medium"/>
                <a:ea typeface="Raleway Medium"/>
                <a:cs typeface="Raleway Medium"/>
                <a:sym typeface="Raleway Medium"/>
              </a:defRPr>
            </a:lvl7pPr>
            <a:lvl8pPr lvl="7" algn="ctr">
              <a:spcBef>
                <a:spcPts val="0"/>
              </a:spcBef>
              <a:spcAft>
                <a:spcPts val="0"/>
              </a:spcAft>
              <a:buSzPts val="3600"/>
              <a:buFont typeface="Raleway Medium"/>
              <a:buNone/>
              <a:defRPr sz="2700">
                <a:latin typeface="Raleway Medium"/>
                <a:ea typeface="Raleway Medium"/>
                <a:cs typeface="Raleway Medium"/>
                <a:sym typeface="Raleway Medium"/>
              </a:defRPr>
            </a:lvl8pPr>
            <a:lvl9pPr lvl="8" algn="ctr">
              <a:spcBef>
                <a:spcPts val="0"/>
              </a:spcBef>
              <a:spcAft>
                <a:spcPts val="0"/>
              </a:spcAft>
              <a:buSzPts val="3600"/>
              <a:buFont typeface="Raleway Medium"/>
              <a:buNone/>
              <a:defRPr sz="2700">
                <a:latin typeface="Raleway Medium"/>
                <a:ea typeface="Raleway Medium"/>
                <a:cs typeface="Raleway Medium"/>
                <a:sym typeface="Raleway Medium"/>
              </a:defRPr>
            </a:lvl9pPr>
          </a:lstStyle>
          <a:p>
            <a:r>
              <a:rPr lang="en-US"/>
              <a:t>Click to edit Master title style</a:t>
            </a:r>
            <a:endParaRPr/>
          </a:p>
        </p:txBody>
      </p:sp>
      <p:sp>
        <p:nvSpPr>
          <p:cNvPr id="20" name="Google Shape;20;p3"/>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solidFill>
                  <a:schemeClr val="tx1"/>
                </a:solidFill>
                <a:latin typeface="Open Sans"/>
                <a:ea typeface="Open Sans"/>
                <a:cs typeface="Open Sans"/>
                <a:sym typeface="Open Sans"/>
              </a:defRPr>
            </a:lvl1pPr>
            <a:lvl2pPr lvl="1" rtl="0">
              <a:buNone/>
              <a:defRPr>
                <a:solidFill>
                  <a:srgbClr val="364652"/>
                </a:solidFill>
                <a:latin typeface="Open Sans"/>
                <a:ea typeface="Open Sans"/>
                <a:cs typeface="Open Sans"/>
                <a:sym typeface="Open Sans"/>
              </a:defRPr>
            </a:lvl2pPr>
            <a:lvl3pPr lvl="2" rtl="0">
              <a:buNone/>
              <a:defRPr>
                <a:solidFill>
                  <a:srgbClr val="364652"/>
                </a:solidFill>
                <a:latin typeface="Open Sans"/>
                <a:ea typeface="Open Sans"/>
                <a:cs typeface="Open Sans"/>
                <a:sym typeface="Open Sans"/>
              </a:defRPr>
            </a:lvl3pPr>
            <a:lvl4pPr lvl="3" rtl="0">
              <a:buNone/>
              <a:defRPr>
                <a:solidFill>
                  <a:srgbClr val="364652"/>
                </a:solidFill>
                <a:latin typeface="Open Sans"/>
                <a:ea typeface="Open Sans"/>
                <a:cs typeface="Open Sans"/>
                <a:sym typeface="Open Sans"/>
              </a:defRPr>
            </a:lvl4pPr>
            <a:lvl5pPr lvl="4" rtl="0">
              <a:buNone/>
              <a:defRPr>
                <a:solidFill>
                  <a:srgbClr val="364652"/>
                </a:solidFill>
                <a:latin typeface="Open Sans"/>
                <a:ea typeface="Open Sans"/>
                <a:cs typeface="Open Sans"/>
                <a:sym typeface="Open Sans"/>
              </a:defRPr>
            </a:lvl5pPr>
            <a:lvl6pPr lvl="5" rtl="0">
              <a:buNone/>
              <a:defRPr>
                <a:solidFill>
                  <a:srgbClr val="364652"/>
                </a:solidFill>
                <a:latin typeface="Open Sans"/>
                <a:ea typeface="Open Sans"/>
                <a:cs typeface="Open Sans"/>
                <a:sym typeface="Open Sans"/>
              </a:defRPr>
            </a:lvl6pPr>
            <a:lvl7pPr lvl="6" rtl="0">
              <a:buNone/>
              <a:defRPr>
                <a:solidFill>
                  <a:srgbClr val="364652"/>
                </a:solidFill>
                <a:latin typeface="Open Sans"/>
                <a:ea typeface="Open Sans"/>
                <a:cs typeface="Open Sans"/>
                <a:sym typeface="Open Sans"/>
              </a:defRPr>
            </a:lvl7pPr>
            <a:lvl8pPr lvl="7" rtl="0">
              <a:buNone/>
              <a:defRPr>
                <a:solidFill>
                  <a:srgbClr val="364652"/>
                </a:solidFill>
                <a:latin typeface="Open Sans"/>
                <a:ea typeface="Open Sans"/>
                <a:cs typeface="Open Sans"/>
                <a:sym typeface="Open Sans"/>
              </a:defRPr>
            </a:lvl8pPr>
            <a:lvl9pPr lvl="8" rtl="0">
              <a:buNone/>
              <a:defRPr>
                <a:solidFill>
                  <a:srgbClr val="364652"/>
                </a:solidFill>
                <a:latin typeface="Open Sans"/>
                <a:ea typeface="Open Sans"/>
                <a:cs typeface="Open Sans"/>
                <a:sym typeface="Open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8494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10/23/2024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09626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918" y="1885950"/>
            <a:ext cx="6520997" cy="2114550"/>
          </a:xfrm>
        </p:spPr>
        <p:txBody>
          <a:bodyPr anchor="b">
            <a:normAutofit/>
          </a:bodyPr>
          <a:lstStyle>
            <a:lvl1pPr algn="l">
              <a:lnSpc>
                <a:spcPct val="80000"/>
              </a:lnSpc>
              <a:defRPr sz="2700" b="0" cap="none" baseline="0"/>
            </a:lvl1pPr>
          </a:lstStyle>
          <a:p>
            <a:r>
              <a:rPr lang="en-US"/>
              <a:t>Click to edit Master title style</a:t>
            </a:r>
            <a:endParaRPr/>
          </a:p>
        </p:txBody>
      </p:sp>
      <p:sp>
        <p:nvSpPr>
          <p:cNvPr id="3" name="Text Placeholder 2"/>
          <p:cNvSpPr>
            <a:spLocks noGrp="1"/>
          </p:cNvSpPr>
          <p:nvPr>
            <p:ph type="body" idx="1"/>
          </p:nvPr>
        </p:nvSpPr>
        <p:spPr>
          <a:xfrm>
            <a:off x="799119" y="4057651"/>
            <a:ext cx="6517197" cy="457201"/>
          </a:xfrm>
        </p:spPr>
        <p:txBody>
          <a:bodyPr anchor="t">
            <a:normAutofit/>
          </a:bodyPr>
          <a:lstStyle>
            <a:lvl1pPr marL="0" indent="0">
              <a:spcBef>
                <a:spcPts val="0"/>
              </a:spcBef>
              <a:buNone/>
              <a:defRPr sz="1125" cap="all" spc="113" baseline="0">
                <a:solidFill>
                  <a:schemeClr val="accent1"/>
                </a:solidFill>
              </a:defRPr>
            </a:lvl1pPr>
            <a:lvl2pPr marL="257221" indent="0">
              <a:buNone/>
              <a:defRPr sz="1013">
                <a:solidFill>
                  <a:schemeClr val="tx1">
                    <a:tint val="75000"/>
                  </a:schemeClr>
                </a:solidFill>
              </a:defRPr>
            </a:lvl2pPr>
            <a:lvl3pPr marL="514441" indent="0">
              <a:buNone/>
              <a:defRPr sz="900">
                <a:solidFill>
                  <a:schemeClr val="tx1">
                    <a:tint val="75000"/>
                  </a:schemeClr>
                </a:solidFill>
              </a:defRPr>
            </a:lvl3pPr>
            <a:lvl4pPr marL="771662" indent="0">
              <a:buNone/>
              <a:defRPr sz="788">
                <a:solidFill>
                  <a:schemeClr val="tx1">
                    <a:tint val="75000"/>
                  </a:schemeClr>
                </a:solidFill>
              </a:defRPr>
            </a:lvl4pPr>
            <a:lvl5pPr marL="1028883" indent="0">
              <a:buNone/>
              <a:defRPr sz="788">
                <a:solidFill>
                  <a:schemeClr val="tx1">
                    <a:tint val="75000"/>
                  </a:schemeClr>
                </a:solidFill>
              </a:defRPr>
            </a:lvl5pPr>
            <a:lvl6pPr marL="1286104" indent="0">
              <a:buNone/>
              <a:defRPr sz="788">
                <a:solidFill>
                  <a:schemeClr val="tx1">
                    <a:tint val="75000"/>
                  </a:schemeClr>
                </a:solidFill>
              </a:defRPr>
            </a:lvl6pPr>
            <a:lvl7pPr marL="1543324" indent="0">
              <a:buNone/>
              <a:defRPr sz="788">
                <a:solidFill>
                  <a:schemeClr val="tx1">
                    <a:tint val="75000"/>
                  </a:schemeClr>
                </a:solidFill>
              </a:defRPr>
            </a:lvl7pPr>
            <a:lvl8pPr marL="1800545" indent="0">
              <a:buNone/>
              <a:defRPr sz="788">
                <a:solidFill>
                  <a:schemeClr val="tx1">
                    <a:tint val="75000"/>
                  </a:schemeClr>
                </a:solidFill>
              </a:defRPr>
            </a:lvl8pPr>
            <a:lvl9pPr marL="2057766" indent="0">
              <a:buNone/>
              <a:defRPr sz="788">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10/23/2024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798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28880" y="1428751"/>
            <a:ext cx="3315563" cy="3086100"/>
          </a:xfrm>
        </p:spPr>
        <p:txBody>
          <a:bodyPr>
            <a:normAutofit/>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73105" y="1428751"/>
            <a:ext cx="3315564" cy="3086100"/>
          </a:xfrm>
        </p:spPr>
        <p:txBody>
          <a:bodyPr>
            <a:normAutofit/>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10/23/2024</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99584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42106" y="1428750"/>
            <a:ext cx="3313277" cy="571500"/>
          </a:xfrm>
        </p:spPr>
        <p:txBody>
          <a:bodyPr anchor="ctr">
            <a:noAutofit/>
          </a:bodyPr>
          <a:lstStyle>
            <a:lvl1pPr marL="0" indent="0">
              <a:spcBef>
                <a:spcPts val="0"/>
              </a:spcBef>
              <a:buNone/>
              <a:defRPr sz="1125" b="0" cap="all" spc="113" baseline="0">
                <a:solidFill>
                  <a:schemeClr val="accent1"/>
                </a:solidFill>
              </a:defRPr>
            </a:lvl1pPr>
            <a:lvl2pPr marL="257221" indent="0">
              <a:buNone/>
              <a:defRPr sz="1125" b="1"/>
            </a:lvl2pPr>
            <a:lvl3pPr marL="514441" indent="0">
              <a:buNone/>
              <a:defRPr sz="1013" b="1"/>
            </a:lvl3pPr>
            <a:lvl4pPr marL="771662" indent="0">
              <a:buNone/>
              <a:defRPr sz="900" b="1"/>
            </a:lvl4pPr>
            <a:lvl5pPr marL="1028883" indent="0">
              <a:buNone/>
              <a:defRPr sz="900" b="1"/>
            </a:lvl5pPr>
            <a:lvl6pPr marL="1286104" indent="0">
              <a:buNone/>
              <a:defRPr sz="900" b="1"/>
            </a:lvl6pPr>
            <a:lvl7pPr marL="1543324" indent="0">
              <a:buNone/>
              <a:defRPr sz="900" b="1"/>
            </a:lvl7pPr>
            <a:lvl8pPr marL="1800545" indent="0">
              <a:buNone/>
              <a:defRPr sz="900" b="1"/>
            </a:lvl8pPr>
            <a:lvl9pPr marL="2057766" indent="0">
              <a:buNone/>
              <a:defRPr sz="900" b="1"/>
            </a:lvl9pPr>
          </a:lstStyle>
          <a:p>
            <a:pPr lvl="0"/>
            <a:r>
              <a:rPr lang="en-US"/>
              <a:t>Click to edit Master text styles</a:t>
            </a:r>
          </a:p>
        </p:txBody>
      </p:sp>
      <p:sp>
        <p:nvSpPr>
          <p:cNvPr id="4" name="Content Placeholder 3"/>
          <p:cNvSpPr>
            <a:spLocks noGrp="1"/>
          </p:cNvSpPr>
          <p:nvPr>
            <p:ph sz="half" idx="2"/>
          </p:nvPr>
        </p:nvSpPr>
        <p:spPr>
          <a:xfrm>
            <a:off x="1142106" y="2057401"/>
            <a:ext cx="3313277" cy="2457450"/>
          </a:xfrm>
        </p:spPr>
        <p:txBody>
          <a:bodyPr>
            <a:normAutofit/>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88616" y="1428750"/>
            <a:ext cx="3313277" cy="571500"/>
          </a:xfrm>
        </p:spPr>
        <p:txBody>
          <a:bodyPr anchor="ctr">
            <a:noAutofit/>
          </a:bodyPr>
          <a:lstStyle>
            <a:lvl1pPr marL="0" indent="0">
              <a:spcBef>
                <a:spcPts val="0"/>
              </a:spcBef>
              <a:buNone/>
              <a:defRPr sz="1125" b="0" cap="all" spc="113" baseline="0">
                <a:solidFill>
                  <a:schemeClr val="accent1"/>
                </a:solidFill>
              </a:defRPr>
            </a:lvl1pPr>
            <a:lvl2pPr marL="257221" indent="0">
              <a:buNone/>
              <a:defRPr sz="1125" b="1"/>
            </a:lvl2pPr>
            <a:lvl3pPr marL="514441" indent="0">
              <a:buNone/>
              <a:defRPr sz="1013" b="1"/>
            </a:lvl3pPr>
            <a:lvl4pPr marL="771662" indent="0">
              <a:buNone/>
              <a:defRPr sz="900" b="1"/>
            </a:lvl4pPr>
            <a:lvl5pPr marL="1028883" indent="0">
              <a:buNone/>
              <a:defRPr sz="900" b="1"/>
            </a:lvl5pPr>
            <a:lvl6pPr marL="1286104" indent="0">
              <a:buNone/>
              <a:defRPr sz="900" b="1"/>
            </a:lvl6pPr>
            <a:lvl7pPr marL="1543324" indent="0">
              <a:buNone/>
              <a:defRPr sz="900" b="1"/>
            </a:lvl7pPr>
            <a:lvl8pPr marL="1800545" indent="0">
              <a:buNone/>
              <a:defRPr sz="900" b="1"/>
            </a:lvl8pPr>
            <a:lvl9pPr marL="2057766"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88616" y="2057401"/>
            <a:ext cx="3313277" cy="2457450"/>
          </a:xfrm>
        </p:spPr>
        <p:txBody>
          <a:bodyPr>
            <a:normAutofit/>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03F41C87-7AD9-4845-A077-840E4A0F3F06}" type="datetimeFigureOut">
              <a:rPr lang="en-US"/>
              <a:t>10/23/2024</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5440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10/23/2024</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19067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10/23/2024</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21650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910" y="1428750"/>
            <a:ext cx="2698157" cy="2000250"/>
          </a:xfrm>
        </p:spPr>
        <p:txBody>
          <a:bodyPr anchor="b">
            <a:noAutofit/>
          </a:bodyPr>
          <a:lstStyle>
            <a:lvl1pPr algn="l">
              <a:lnSpc>
                <a:spcPct val="90000"/>
              </a:lnSpc>
              <a:defRPr sz="2025"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799119" y="3486150"/>
            <a:ext cx="2686749" cy="1028700"/>
          </a:xfrm>
        </p:spPr>
        <p:txBody>
          <a:bodyPr>
            <a:normAutofit/>
          </a:bodyPr>
          <a:lstStyle>
            <a:lvl1pPr marL="0" indent="0">
              <a:lnSpc>
                <a:spcPct val="90000"/>
              </a:lnSpc>
              <a:spcBef>
                <a:spcPts val="675"/>
              </a:spcBef>
              <a:buNone/>
              <a:defRPr sz="1013"/>
            </a:lvl1pPr>
            <a:lvl2pPr marL="257221" indent="0">
              <a:buNone/>
              <a:defRPr sz="675"/>
            </a:lvl2pPr>
            <a:lvl3pPr marL="514441" indent="0">
              <a:buNone/>
              <a:defRPr sz="563"/>
            </a:lvl3pPr>
            <a:lvl4pPr marL="771662" indent="0">
              <a:buNone/>
              <a:defRPr sz="506"/>
            </a:lvl4pPr>
            <a:lvl5pPr marL="1028883" indent="0">
              <a:buNone/>
              <a:defRPr sz="506"/>
            </a:lvl5pPr>
            <a:lvl6pPr marL="1286104" indent="0">
              <a:buNone/>
              <a:defRPr sz="506"/>
            </a:lvl6pPr>
            <a:lvl7pPr marL="1543324" indent="0">
              <a:buNone/>
              <a:defRPr sz="506"/>
            </a:lvl7pPr>
            <a:lvl8pPr marL="1800545" indent="0">
              <a:buNone/>
              <a:defRPr sz="506"/>
            </a:lvl8pPr>
            <a:lvl9pPr marL="2057766" indent="0">
              <a:buNone/>
              <a:defRPr sz="506"/>
            </a:lvl9pPr>
          </a:lstStyle>
          <a:p>
            <a:pPr lvl="0"/>
            <a:r>
              <a:rPr lang="en-US"/>
              <a:t>Click to edit Master text styles</a:t>
            </a:r>
          </a:p>
        </p:txBody>
      </p:sp>
      <p:sp>
        <p:nvSpPr>
          <p:cNvPr id="3" name="Content Placeholder 2"/>
          <p:cNvSpPr>
            <a:spLocks noGrp="1"/>
          </p:cNvSpPr>
          <p:nvPr>
            <p:ph idx="1"/>
          </p:nvPr>
        </p:nvSpPr>
        <p:spPr>
          <a:xfrm>
            <a:off x="3714528" y="514350"/>
            <a:ext cx="4801851" cy="4000500"/>
          </a:xfrm>
        </p:spPr>
        <p:txBody>
          <a:bodyPr>
            <a:normAutofit/>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10/23/2024</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6475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910" y="1428750"/>
            <a:ext cx="2698157" cy="2000250"/>
          </a:xfrm>
        </p:spPr>
        <p:txBody>
          <a:bodyPr anchor="b">
            <a:normAutofit/>
          </a:bodyPr>
          <a:lstStyle>
            <a:lvl1pPr algn="l">
              <a:lnSpc>
                <a:spcPct val="90000"/>
              </a:lnSpc>
              <a:defRPr sz="2025"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799119" y="3486150"/>
            <a:ext cx="2686749" cy="1028700"/>
          </a:xfrm>
        </p:spPr>
        <p:txBody>
          <a:bodyPr>
            <a:normAutofit/>
          </a:bodyPr>
          <a:lstStyle>
            <a:lvl1pPr marL="0" indent="0">
              <a:lnSpc>
                <a:spcPct val="90000"/>
              </a:lnSpc>
              <a:spcBef>
                <a:spcPts val="675"/>
              </a:spcBef>
              <a:buNone/>
              <a:defRPr sz="1013"/>
            </a:lvl1pPr>
            <a:lvl2pPr marL="257221" indent="0">
              <a:buNone/>
              <a:defRPr sz="675"/>
            </a:lvl2pPr>
            <a:lvl3pPr marL="514441" indent="0">
              <a:buNone/>
              <a:defRPr sz="563"/>
            </a:lvl3pPr>
            <a:lvl4pPr marL="771662" indent="0">
              <a:buNone/>
              <a:defRPr sz="506"/>
            </a:lvl4pPr>
            <a:lvl5pPr marL="1028883" indent="0">
              <a:buNone/>
              <a:defRPr sz="506"/>
            </a:lvl5pPr>
            <a:lvl6pPr marL="1286104" indent="0">
              <a:buNone/>
              <a:defRPr sz="506"/>
            </a:lvl6pPr>
            <a:lvl7pPr marL="1543324" indent="0">
              <a:buNone/>
              <a:defRPr sz="506"/>
            </a:lvl7pPr>
            <a:lvl8pPr marL="1800545" indent="0">
              <a:buNone/>
              <a:defRPr sz="506"/>
            </a:lvl8pPr>
            <a:lvl9pPr marL="2057766" indent="0">
              <a:buNone/>
              <a:defRPr sz="506"/>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3714529" y="514350"/>
            <a:ext cx="4801849" cy="4000500"/>
          </a:xfrm>
          <a:solidFill>
            <a:schemeClr val="bg2"/>
          </a:solidFill>
          <a:ln w="76200">
            <a:solidFill>
              <a:schemeClr val="tx1"/>
            </a:solidFill>
            <a:miter lim="800000"/>
          </a:ln>
        </p:spPr>
        <p:txBody>
          <a:bodyPr>
            <a:normAutofit/>
          </a:bodyPr>
          <a:lstStyle>
            <a:lvl1pPr marL="0" indent="0" algn="ctr">
              <a:buNone/>
              <a:defRPr sz="1350"/>
            </a:lvl1pPr>
            <a:lvl2pPr marL="257221" indent="0">
              <a:buNone/>
              <a:defRPr sz="1575"/>
            </a:lvl2pPr>
            <a:lvl3pPr marL="514441" indent="0">
              <a:buNone/>
              <a:defRPr sz="1350"/>
            </a:lvl3pPr>
            <a:lvl4pPr marL="771662" indent="0">
              <a:buNone/>
              <a:defRPr sz="1125"/>
            </a:lvl4pPr>
            <a:lvl5pPr marL="1028883" indent="0">
              <a:buNone/>
              <a:defRPr sz="1125"/>
            </a:lvl5pPr>
            <a:lvl6pPr marL="1286104" indent="0">
              <a:buNone/>
              <a:defRPr sz="1125"/>
            </a:lvl6pPr>
            <a:lvl7pPr marL="1543324" indent="0">
              <a:buNone/>
              <a:defRPr sz="1125"/>
            </a:lvl7pPr>
            <a:lvl8pPr marL="1800545" indent="0">
              <a:buNone/>
              <a:defRPr sz="1125"/>
            </a:lvl8pPr>
            <a:lvl9pPr marL="2057766" indent="0">
              <a:buNone/>
              <a:defRPr sz="1125"/>
            </a:lvl9pPr>
          </a:lstStyle>
          <a:p>
            <a:r>
              <a:rPr lang="en-US"/>
              <a:t>Click icon to add picture</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pPr/>
              <a:t>10/23/2024</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427693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285750"/>
            <a:ext cx="6859787" cy="10287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42109" y="1428749"/>
            <a:ext cx="6852577" cy="30861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142107" y="4800601"/>
            <a:ext cx="4916180" cy="207171"/>
          </a:xfrm>
          <a:prstGeom prst="rect">
            <a:avLst/>
          </a:prstGeom>
        </p:spPr>
        <p:txBody>
          <a:bodyPr vert="horz" lIns="91440" tIns="45720" rIns="91440" bIns="45720" rtlCol="0" anchor="ctr"/>
          <a:lstStyle>
            <a:lvl1pPr algn="l">
              <a:defRPr sz="619">
                <a:solidFill>
                  <a:schemeClr val="tx1">
                    <a:tint val="75000"/>
                  </a:schemeClr>
                </a:solidFill>
              </a:defRPr>
            </a:lvl1pPr>
          </a:lstStyle>
          <a:p>
            <a:endParaRPr lang="en-US"/>
          </a:p>
        </p:txBody>
      </p:sp>
      <p:sp>
        <p:nvSpPr>
          <p:cNvPr id="4" name="Date Placeholder 3"/>
          <p:cNvSpPr>
            <a:spLocks noGrp="1"/>
          </p:cNvSpPr>
          <p:nvPr>
            <p:ph type="dt" sz="half" idx="2"/>
          </p:nvPr>
        </p:nvSpPr>
        <p:spPr>
          <a:xfrm>
            <a:off x="6171424" y="4800601"/>
            <a:ext cx="1087325" cy="207171"/>
          </a:xfrm>
          <a:prstGeom prst="rect">
            <a:avLst/>
          </a:prstGeom>
        </p:spPr>
        <p:txBody>
          <a:bodyPr vert="horz" lIns="91440" tIns="45720" rIns="91440" bIns="45720" rtlCol="0" anchor="ctr"/>
          <a:lstStyle>
            <a:lvl1pPr algn="r">
              <a:defRPr sz="619">
                <a:solidFill>
                  <a:schemeClr val="tx1">
                    <a:tint val="75000"/>
                  </a:schemeClr>
                </a:solidFill>
              </a:defRPr>
            </a:lvl1pPr>
          </a:lstStyle>
          <a:p>
            <a:fld id="{03F41C87-7AD9-4845-A077-840E4A0F3F06}" type="datetimeFigureOut">
              <a:rPr lang="en-US" smtClean="0"/>
              <a:pPr/>
              <a:t>10/23/2024</a:t>
            </a:fld>
            <a:endParaRPr lang="en-US"/>
          </a:p>
        </p:txBody>
      </p:sp>
      <p:sp>
        <p:nvSpPr>
          <p:cNvPr id="6" name="Slide Number Placeholder 5"/>
          <p:cNvSpPr>
            <a:spLocks noGrp="1"/>
          </p:cNvSpPr>
          <p:nvPr>
            <p:ph type="sldNum" sz="quarter" idx="4"/>
          </p:nvPr>
        </p:nvSpPr>
        <p:spPr>
          <a:xfrm>
            <a:off x="7373079" y="4800601"/>
            <a:ext cx="628815" cy="207171"/>
          </a:xfrm>
          <a:prstGeom prst="rect">
            <a:avLst/>
          </a:prstGeom>
        </p:spPr>
        <p:txBody>
          <a:bodyPr vert="horz" lIns="91440" tIns="45720" rIns="91440" bIns="45720" rtlCol="0" anchor="ctr"/>
          <a:lstStyle>
            <a:lvl1pPr algn="r">
              <a:defRPr sz="619">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734829872"/>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514441" rtl="0" eaLnBrk="1" latinLnBrk="0" hangingPunct="1">
        <a:lnSpc>
          <a:spcPct val="90000"/>
        </a:lnSpc>
        <a:spcBef>
          <a:spcPct val="0"/>
        </a:spcBef>
        <a:buNone/>
        <a:defRPr sz="2025" kern="1200" spc="56" baseline="0">
          <a:solidFill>
            <a:schemeClr val="tx1"/>
          </a:solidFill>
          <a:latin typeface="+mj-lt"/>
          <a:ea typeface="+mj-ea"/>
          <a:cs typeface="+mj-cs"/>
        </a:defRPr>
      </a:lvl1pPr>
    </p:titleStyle>
    <p:bodyStyle>
      <a:lvl1pPr marL="125931" indent="-125931" algn="l" defTabSz="514441" rtl="0" eaLnBrk="1" latinLnBrk="0" hangingPunct="1">
        <a:lnSpc>
          <a:spcPct val="90000"/>
        </a:lnSpc>
        <a:spcBef>
          <a:spcPts val="1013"/>
        </a:spcBef>
        <a:buClr>
          <a:schemeClr val="accent1"/>
        </a:buClr>
        <a:buSzPct val="100000"/>
        <a:buFont typeface="Arial" pitchFamily="34" charset="0"/>
        <a:buChar char="•"/>
        <a:defRPr sz="1350" kern="1200">
          <a:solidFill>
            <a:schemeClr val="tx1"/>
          </a:solidFill>
          <a:latin typeface="+mn-lt"/>
          <a:ea typeface="+mn-ea"/>
          <a:cs typeface="+mn-cs"/>
        </a:defRPr>
      </a:lvl1pPr>
      <a:lvl2pPr marL="260793" indent="-130397" algn="l" defTabSz="514441" rtl="0" eaLnBrk="1" latinLnBrk="0" hangingPunct="1">
        <a:lnSpc>
          <a:spcPct val="90000"/>
        </a:lnSpc>
        <a:spcBef>
          <a:spcPts val="675"/>
        </a:spcBef>
        <a:buClr>
          <a:schemeClr val="accent1"/>
        </a:buClr>
        <a:buSzPct val="100000"/>
        <a:buFont typeface="Arial" pitchFamily="34" charset="0"/>
        <a:buChar char="•"/>
        <a:defRPr sz="1125" kern="1200">
          <a:solidFill>
            <a:schemeClr val="tx1"/>
          </a:solidFill>
          <a:latin typeface="+mn-lt"/>
          <a:ea typeface="+mn-ea"/>
          <a:cs typeface="+mn-cs"/>
        </a:defRPr>
      </a:lvl2pPr>
      <a:lvl3pPr marL="384045" indent="-123252" algn="l" defTabSz="514441" rtl="0" eaLnBrk="1" latinLnBrk="0" hangingPunct="1">
        <a:lnSpc>
          <a:spcPct val="90000"/>
        </a:lnSpc>
        <a:spcBef>
          <a:spcPts val="338"/>
        </a:spcBef>
        <a:buClr>
          <a:schemeClr val="accent1"/>
        </a:buClr>
        <a:buSzPct val="100000"/>
        <a:buFont typeface="Arial" pitchFamily="34" charset="0"/>
        <a:buChar char="•"/>
        <a:defRPr sz="1013" kern="1200">
          <a:solidFill>
            <a:schemeClr val="tx1"/>
          </a:solidFill>
          <a:latin typeface="+mn-lt"/>
          <a:ea typeface="+mn-ea"/>
          <a:cs typeface="+mn-cs"/>
        </a:defRPr>
      </a:lvl3pPr>
      <a:lvl4pPr marL="482289" indent="-98244" algn="l" defTabSz="514441" rtl="0" eaLnBrk="1" latinLnBrk="0" hangingPunct="1">
        <a:lnSpc>
          <a:spcPct val="90000"/>
        </a:lnSpc>
        <a:spcBef>
          <a:spcPts val="338"/>
        </a:spcBef>
        <a:buClr>
          <a:schemeClr val="accent1"/>
        </a:buClr>
        <a:buSzPct val="100000"/>
        <a:buFont typeface="Arial" pitchFamily="34" charset="0"/>
        <a:buChar char="•"/>
        <a:defRPr sz="900" kern="1200">
          <a:solidFill>
            <a:schemeClr val="tx1"/>
          </a:solidFill>
          <a:latin typeface="+mn-lt"/>
          <a:ea typeface="+mn-ea"/>
          <a:cs typeface="+mn-cs"/>
        </a:defRPr>
      </a:lvl4pPr>
      <a:lvl5pPr marL="579640" indent="-97351" algn="l" defTabSz="514441" rtl="0" eaLnBrk="1" latinLnBrk="0" hangingPunct="1">
        <a:lnSpc>
          <a:spcPct val="90000"/>
        </a:lnSpc>
        <a:spcBef>
          <a:spcPts val="338"/>
        </a:spcBef>
        <a:buClr>
          <a:schemeClr val="accent1"/>
        </a:buClr>
        <a:buSzPct val="100000"/>
        <a:buFont typeface="Arial" pitchFamily="34" charset="0"/>
        <a:buChar char="•"/>
        <a:defRPr sz="900" kern="1200">
          <a:solidFill>
            <a:schemeClr val="tx1"/>
          </a:solidFill>
          <a:latin typeface="+mn-lt"/>
          <a:ea typeface="+mn-ea"/>
          <a:cs typeface="+mn-cs"/>
        </a:defRPr>
      </a:lvl5pPr>
      <a:lvl6pPr marL="679063" indent="-97744" algn="l" defTabSz="514441" rtl="0" eaLnBrk="1" latinLnBrk="0" hangingPunct="1">
        <a:spcBef>
          <a:spcPts val="338"/>
        </a:spcBef>
        <a:buClr>
          <a:schemeClr val="accent1"/>
        </a:buClr>
        <a:buFont typeface="Arial" pitchFamily="34" charset="0"/>
        <a:buChar char="•"/>
        <a:defRPr sz="900" kern="1200">
          <a:solidFill>
            <a:schemeClr val="tx1"/>
          </a:solidFill>
          <a:latin typeface="+mn-lt"/>
          <a:ea typeface="+mn-ea"/>
          <a:cs typeface="+mn-cs"/>
        </a:defRPr>
      </a:lvl6pPr>
      <a:lvl7pPr marL="776807" indent="-97744" algn="l" defTabSz="514441" rtl="0" eaLnBrk="1" latinLnBrk="0" hangingPunct="1">
        <a:spcBef>
          <a:spcPts val="338"/>
        </a:spcBef>
        <a:buClr>
          <a:schemeClr val="accent1"/>
        </a:buClr>
        <a:buFont typeface="Arial" pitchFamily="34" charset="0"/>
        <a:buChar char="•"/>
        <a:defRPr sz="900" kern="1200">
          <a:solidFill>
            <a:schemeClr val="tx1"/>
          </a:solidFill>
          <a:latin typeface="+mn-lt"/>
          <a:ea typeface="+mn-ea"/>
          <a:cs typeface="+mn-cs"/>
        </a:defRPr>
      </a:lvl7pPr>
      <a:lvl8pPr marL="874550" indent="-97744" algn="l" defTabSz="514441" rtl="0" eaLnBrk="1" latinLnBrk="0" hangingPunct="1">
        <a:spcBef>
          <a:spcPts val="338"/>
        </a:spcBef>
        <a:buClr>
          <a:schemeClr val="accent1"/>
        </a:buClr>
        <a:buFont typeface="Arial" pitchFamily="34" charset="0"/>
        <a:buChar char="•"/>
        <a:defRPr sz="900" kern="1200">
          <a:solidFill>
            <a:schemeClr val="tx1"/>
          </a:solidFill>
          <a:latin typeface="+mn-lt"/>
          <a:ea typeface="+mn-ea"/>
          <a:cs typeface="+mn-cs"/>
        </a:defRPr>
      </a:lvl8pPr>
      <a:lvl9pPr marL="972294" indent="-97744" algn="l" defTabSz="514441" rtl="0" eaLnBrk="1" latinLnBrk="0" hangingPunct="1">
        <a:spcBef>
          <a:spcPts val="338"/>
        </a:spcBef>
        <a:buClr>
          <a:schemeClr val="accent1"/>
        </a:buClr>
        <a:buFont typeface="Arial" pitchFamily="34" charset="0"/>
        <a:buChar char="•"/>
        <a:defRPr sz="900" kern="1200">
          <a:solidFill>
            <a:schemeClr val="tx1"/>
          </a:solidFill>
          <a:latin typeface="+mn-lt"/>
          <a:ea typeface="+mn-ea"/>
          <a:cs typeface="+mn-cs"/>
        </a:defRPr>
      </a:lvl9pPr>
    </p:bodyStyle>
    <p:otherStyle>
      <a:defPPr>
        <a:defRPr/>
      </a:defPPr>
      <a:lvl1pPr marL="0" algn="l" defTabSz="514441" rtl="0" eaLnBrk="1" latinLnBrk="0" hangingPunct="1">
        <a:defRPr sz="1013" kern="1200">
          <a:solidFill>
            <a:schemeClr val="tx1"/>
          </a:solidFill>
          <a:latin typeface="+mn-lt"/>
          <a:ea typeface="+mn-ea"/>
          <a:cs typeface="+mn-cs"/>
        </a:defRPr>
      </a:lvl1pPr>
      <a:lvl2pPr marL="257221" algn="l" defTabSz="514441" rtl="0" eaLnBrk="1" latinLnBrk="0" hangingPunct="1">
        <a:defRPr sz="1013" kern="1200">
          <a:solidFill>
            <a:schemeClr val="tx1"/>
          </a:solidFill>
          <a:latin typeface="+mn-lt"/>
          <a:ea typeface="+mn-ea"/>
          <a:cs typeface="+mn-cs"/>
        </a:defRPr>
      </a:lvl2pPr>
      <a:lvl3pPr marL="514441" algn="l" defTabSz="514441" rtl="0" eaLnBrk="1" latinLnBrk="0" hangingPunct="1">
        <a:defRPr sz="1013" kern="1200">
          <a:solidFill>
            <a:schemeClr val="tx1"/>
          </a:solidFill>
          <a:latin typeface="+mn-lt"/>
          <a:ea typeface="+mn-ea"/>
          <a:cs typeface="+mn-cs"/>
        </a:defRPr>
      </a:lvl3pPr>
      <a:lvl4pPr marL="771662" algn="l" defTabSz="514441" rtl="0" eaLnBrk="1" latinLnBrk="0" hangingPunct="1">
        <a:defRPr sz="1013" kern="1200">
          <a:solidFill>
            <a:schemeClr val="tx1"/>
          </a:solidFill>
          <a:latin typeface="+mn-lt"/>
          <a:ea typeface="+mn-ea"/>
          <a:cs typeface="+mn-cs"/>
        </a:defRPr>
      </a:lvl4pPr>
      <a:lvl5pPr marL="1028883" algn="l" defTabSz="514441" rtl="0" eaLnBrk="1" latinLnBrk="0" hangingPunct="1">
        <a:defRPr sz="1013" kern="1200">
          <a:solidFill>
            <a:schemeClr val="tx1"/>
          </a:solidFill>
          <a:latin typeface="+mn-lt"/>
          <a:ea typeface="+mn-ea"/>
          <a:cs typeface="+mn-cs"/>
        </a:defRPr>
      </a:lvl5pPr>
      <a:lvl6pPr marL="1286104" algn="l" defTabSz="514441" rtl="0" eaLnBrk="1" latinLnBrk="0" hangingPunct="1">
        <a:defRPr sz="1013" kern="1200">
          <a:solidFill>
            <a:schemeClr val="tx1"/>
          </a:solidFill>
          <a:latin typeface="+mn-lt"/>
          <a:ea typeface="+mn-ea"/>
          <a:cs typeface="+mn-cs"/>
        </a:defRPr>
      </a:lvl6pPr>
      <a:lvl7pPr marL="1543324" algn="l" defTabSz="514441" rtl="0" eaLnBrk="1" latinLnBrk="0" hangingPunct="1">
        <a:defRPr sz="1013" kern="1200">
          <a:solidFill>
            <a:schemeClr val="tx1"/>
          </a:solidFill>
          <a:latin typeface="+mn-lt"/>
          <a:ea typeface="+mn-ea"/>
          <a:cs typeface="+mn-cs"/>
        </a:defRPr>
      </a:lvl7pPr>
      <a:lvl8pPr marL="1800545" algn="l" defTabSz="514441" rtl="0" eaLnBrk="1" latinLnBrk="0" hangingPunct="1">
        <a:defRPr sz="1013" kern="1200">
          <a:solidFill>
            <a:schemeClr val="tx1"/>
          </a:solidFill>
          <a:latin typeface="+mn-lt"/>
          <a:ea typeface="+mn-ea"/>
          <a:cs typeface="+mn-cs"/>
        </a:defRPr>
      </a:lvl8pPr>
      <a:lvl9pPr marL="2057766" algn="l" defTabSz="514441"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15221" y="771056"/>
            <a:ext cx="2015062" cy="3558514"/>
          </a:xfrm>
          <a:ln w="44450" cmpd="thickThin">
            <a:solidFill>
              <a:schemeClr val="bg2">
                <a:lumMod val="50000"/>
                <a:lumOff val="50000"/>
              </a:schemeClr>
            </a:solidFill>
            <a:extLst>
              <a:ext uri="{C807C97D-BFC1-408E-A445-0C87EB9F89A2}">
                <ask:lineSketchStyleProps xmlns:ask="http://schemas.microsoft.com/office/drawing/2018/sketchyshapes" sd="1219033472">
                  <a:custGeom>
                    <a:avLst/>
                    <a:gdLst>
                      <a:gd name="connsiteX0" fmla="*/ 0 w 3581400"/>
                      <a:gd name="connsiteY0" fmla="*/ 0 h 6324600"/>
                      <a:gd name="connsiteX1" fmla="*/ 632714 w 3581400"/>
                      <a:gd name="connsiteY1" fmla="*/ 0 h 6324600"/>
                      <a:gd name="connsiteX2" fmla="*/ 1301242 w 3581400"/>
                      <a:gd name="connsiteY2" fmla="*/ 0 h 6324600"/>
                      <a:gd name="connsiteX3" fmla="*/ 1826514 w 3581400"/>
                      <a:gd name="connsiteY3" fmla="*/ 0 h 6324600"/>
                      <a:gd name="connsiteX4" fmla="*/ 2459228 w 3581400"/>
                      <a:gd name="connsiteY4" fmla="*/ 0 h 6324600"/>
                      <a:gd name="connsiteX5" fmla="*/ 2984500 w 3581400"/>
                      <a:gd name="connsiteY5" fmla="*/ 0 h 6324600"/>
                      <a:gd name="connsiteX6" fmla="*/ 3581400 w 3581400"/>
                      <a:gd name="connsiteY6" fmla="*/ 0 h 6324600"/>
                      <a:gd name="connsiteX7" fmla="*/ 3581400 w 3581400"/>
                      <a:gd name="connsiteY7" fmla="*/ 695706 h 6324600"/>
                      <a:gd name="connsiteX8" fmla="*/ 3581400 w 3581400"/>
                      <a:gd name="connsiteY8" fmla="*/ 1201674 h 6324600"/>
                      <a:gd name="connsiteX9" fmla="*/ 3581400 w 3581400"/>
                      <a:gd name="connsiteY9" fmla="*/ 1960626 h 6324600"/>
                      <a:gd name="connsiteX10" fmla="*/ 3581400 w 3581400"/>
                      <a:gd name="connsiteY10" fmla="*/ 2593086 h 6324600"/>
                      <a:gd name="connsiteX11" fmla="*/ 3581400 w 3581400"/>
                      <a:gd name="connsiteY11" fmla="*/ 3352038 h 6324600"/>
                      <a:gd name="connsiteX12" fmla="*/ 3581400 w 3581400"/>
                      <a:gd name="connsiteY12" fmla="*/ 4047744 h 6324600"/>
                      <a:gd name="connsiteX13" fmla="*/ 3581400 w 3581400"/>
                      <a:gd name="connsiteY13" fmla="*/ 4616958 h 6324600"/>
                      <a:gd name="connsiteX14" fmla="*/ 3581400 w 3581400"/>
                      <a:gd name="connsiteY14" fmla="*/ 5312664 h 6324600"/>
                      <a:gd name="connsiteX15" fmla="*/ 3581400 w 3581400"/>
                      <a:gd name="connsiteY15" fmla="*/ 6324600 h 6324600"/>
                      <a:gd name="connsiteX16" fmla="*/ 2984500 w 3581400"/>
                      <a:gd name="connsiteY16" fmla="*/ 6324600 h 6324600"/>
                      <a:gd name="connsiteX17" fmla="*/ 2315972 w 3581400"/>
                      <a:gd name="connsiteY17" fmla="*/ 6324600 h 6324600"/>
                      <a:gd name="connsiteX18" fmla="*/ 1647444 w 3581400"/>
                      <a:gd name="connsiteY18" fmla="*/ 6324600 h 6324600"/>
                      <a:gd name="connsiteX19" fmla="*/ 1014730 w 3581400"/>
                      <a:gd name="connsiteY19" fmla="*/ 6324600 h 6324600"/>
                      <a:gd name="connsiteX20" fmla="*/ 0 w 3581400"/>
                      <a:gd name="connsiteY20" fmla="*/ 6324600 h 6324600"/>
                      <a:gd name="connsiteX21" fmla="*/ 0 w 3581400"/>
                      <a:gd name="connsiteY21" fmla="*/ 5628894 h 6324600"/>
                      <a:gd name="connsiteX22" fmla="*/ 0 w 3581400"/>
                      <a:gd name="connsiteY22" fmla="*/ 4996434 h 6324600"/>
                      <a:gd name="connsiteX23" fmla="*/ 0 w 3581400"/>
                      <a:gd name="connsiteY23" fmla="*/ 4363974 h 6324600"/>
                      <a:gd name="connsiteX24" fmla="*/ 0 w 3581400"/>
                      <a:gd name="connsiteY24" fmla="*/ 3731514 h 6324600"/>
                      <a:gd name="connsiteX25" fmla="*/ 0 w 3581400"/>
                      <a:gd name="connsiteY25" fmla="*/ 3288792 h 6324600"/>
                      <a:gd name="connsiteX26" fmla="*/ 0 w 3581400"/>
                      <a:gd name="connsiteY26" fmla="*/ 2593086 h 6324600"/>
                      <a:gd name="connsiteX27" fmla="*/ 0 w 3581400"/>
                      <a:gd name="connsiteY27" fmla="*/ 2150364 h 6324600"/>
                      <a:gd name="connsiteX28" fmla="*/ 0 w 3581400"/>
                      <a:gd name="connsiteY28" fmla="*/ 1517904 h 6324600"/>
                      <a:gd name="connsiteX29" fmla="*/ 0 w 3581400"/>
                      <a:gd name="connsiteY29" fmla="*/ 758952 h 6324600"/>
                      <a:gd name="connsiteX30" fmla="*/ 0 w 3581400"/>
                      <a:gd name="connsiteY30" fmla="*/ 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81400" h="6324600" fill="none" extrusionOk="0">
                        <a:moveTo>
                          <a:pt x="0" y="0"/>
                        </a:moveTo>
                        <a:cubicBezTo>
                          <a:pt x="259468" y="29571"/>
                          <a:pt x="404720" y="-25847"/>
                          <a:pt x="632714" y="0"/>
                        </a:cubicBezTo>
                        <a:cubicBezTo>
                          <a:pt x="860708" y="25847"/>
                          <a:pt x="985031" y="12846"/>
                          <a:pt x="1301242" y="0"/>
                        </a:cubicBezTo>
                        <a:cubicBezTo>
                          <a:pt x="1617453" y="-12846"/>
                          <a:pt x="1685210" y="26159"/>
                          <a:pt x="1826514" y="0"/>
                        </a:cubicBezTo>
                        <a:cubicBezTo>
                          <a:pt x="1967818" y="-26159"/>
                          <a:pt x="2236035" y="-17819"/>
                          <a:pt x="2459228" y="0"/>
                        </a:cubicBezTo>
                        <a:cubicBezTo>
                          <a:pt x="2682421" y="17819"/>
                          <a:pt x="2740624" y="-11501"/>
                          <a:pt x="2984500" y="0"/>
                        </a:cubicBezTo>
                        <a:cubicBezTo>
                          <a:pt x="3228376" y="11501"/>
                          <a:pt x="3409775" y="-26593"/>
                          <a:pt x="3581400" y="0"/>
                        </a:cubicBezTo>
                        <a:cubicBezTo>
                          <a:pt x="3578106" y="294602"/>
                          <a:pt x="3608984" y="507426"/>
                          <a:pt x="3581400" y="695706"/>
                        </a:cubicBezTo>
                        <a:cubicBezTo>
                          <a:pt x="3553816" y="883986"/>
                          <a:pt x="3577775" y="1022531"/>
                          <a:pt x="3581400" y="1201674"/>
                        </a:cubicBezTo>
                        <a:cubicBezTo>
                          <a:pt x="3585025" y="1380817"/>
                          <a:pt x="3553535" y="1733289"/>
                          <a:pt x="3581400" y="1960626"/>
                        </a:cubicBezTo>
                        <a:cubicBezTo>
                          <a:pt x="3609265" y="2187963"/>
                          <a:pt x="3591744" y="2366356"/>
                          <a:pt x="3581400" y="2593086"/>
                        </a:cubicBezTo>
                        <a:cubicBezTo>
                          <a:pt x="3571056" y="2819816"/>
                          <a:pt x="3591533" y="3127191"/>
                          <a:pt x="3581400" y="3352038"/>
                        </a:cubicBezTo>
                        <a:cubicBezTo>
                          <a:pt x="3571267" y="3576885"/>
                          <a:pt x="3577187" y="3896438"/>
                          <a:pt x="3581400" y="4047744"/>
                        </a:cubicBezTo>
                        <a:cubicBezTo>
                          <a:pt x="3585613" y="4199050"/>
                          <a:pt x="3566011" y="4497897"/>
                          <a:pt x="3581400" y="4616958"/>
                        </a:cubicBezTo>
                        <a:cubicBezTo>
                          <a:pt x="3596789" y="4736019"/>
                          <a:pt x="3556299" y="4998827"/>
                          <a:pt x="3581400" y="5312664"/>
                        </a:cubicBezTo>
                        <a:cubicBezTo>
                          <a:pt x="3606501" y="5626501"/>
                          <a:pt x="3610258" y="5992375"/>
                          <a:pt x="3581400" y="6324600"/>
                        </a:cubicBezTo>
                        <a:cubicBezTo>
                          <a:pt x="3410466" y="6323372"/>
                          <a:pt x="3231989" y="6295877"/>
                          <a:pt x="2984500" y="6324600"/>
                        </a:cubicBezTo>
                        <a:cubicBezTo>
                          <a:pt x="2737011" y="6353323"/>
                          <a:pt x="2623872" y="6340265"/>
                          <a:pt x="2315972" y="6324600"/>
                        </a:cubicBezTo>
                        <a:cubicBezTo>
                          <a:pt x="2008072" y="6308935"/>
                          <a:pt x="1884675" y="6335647"/>
                          <a:pt x="1647444" y="6324600"/>
                        </a:cubicBezTo>
                        <a:cubicBezTo>
                          <a:pt x="1410213" y="6313553"/>
                          <a:pt x="1155104" y="6355388"/>
                          <a:pt x="1014730" y="6324600"/>
                        </a:cubicBezTo>
                        <a:cubicBezTo>
                          <a:pt x="874356" y="6293812"/>
                          <a:pt x="416187" y="6323534"/>
                          <a:pt x="0" y="6324600"/>
                        </a:cubicBezTo>
                        <a:cubicBezTo>
                          <a:pt x="-20925" y="6177243"/>
                          <a:pt x="23704" y="5783991"/>
                          <a:pt x="0" y="5628894"/>
                        </a:cubicBezTo>
                        <a:cubicBezTo>
                          <a:pt x="-23704" y="5473797"/>
                          <a:pt x="-8387" y="5239260"/>
                          <a:pt x="0" y="4996434"/>
                        </a:cubicBezTo>
                        <a:cubicBezTo>
                          <a:pt x="8387" y="4753608"/>
                          <a:pt x="-2146" y="4612999"/>
                          <a:pt x="0" y="4363974"/>
                        </a:cubicBezTo>
                        <a:cubicBezTo>
                          <a:pt x="2146" y="4114949"/>
                          <a:pt x="-1373" y="3876426"/>
                          <a:pt x="0" y="3731514"/>
                        </a:cubicBezTo>
                        <a:cubicBezTo>
                          <a:pt x="1373" y="3586602"/>
                          <a:pt x="-18783" y="3454124"/>
                          <a:pt x="0" y="3288792"/>
                        </a:cubicBezTo>
                        <a:cubicBezTo>
                          <a:pt x="18783" y="3123460"/>
                          <a:pt x="-24522" y="2781817"/>
                          <a:pt x="0" y="2593086"/>
                        </a:cubicBezTo>
                        <a:cubicBezTo>
                          <a:pt x="24522" y="2404355"/>
                          <a:pt x="1511" y="2345415"/>
                          <a:pt x="0" y="2150364"/>
                        </a:cubicBezTo>
                        <a:cubicBezTo>
                          <a:pt x="-1511" y="1955313"/>
                          <a:pt x="-18467" y="1703458"/>
                          <a:pt x="0" y="1517904"/>
                        </a:cubicBezTo>
                        <a:cubicBezTo>
                          <a:pt x="18467" y="1332350"/>
                          <a:pt x="15668" y="999119"/>
                          <a:pt x="0" y="758952"/>
                        </a:cubicBezTo>
                        <a:cubicBezTo>
                          <a:pt x="-15668" y="518785"/>
                          <a:pt x="-5071" y="201641"/>
                          <a:pt x="0" y="0"/>
                        </a:cubicBezTo>
                        <a:close/>
                      </a:path>
                      <a:path w="3581400" h="6324600" stroke="0" extrusionOk="0">
                        <a:moveTo>
                          <a:pt x="0" y="0"/>
                        </a:moveTo>
                        <a:cubicBezTo>
                          <a:pt x="222621" y="-13238"/>
                          <a:pt x="332700" y="3695"/>
                          <a:pt x="561086" y="0"/>
                        </a:cubicBezTo>
                        <a:cubicBezTo>
                          <a:pt x="789472" y="-3695"/>
                          <a:pt x="885915" y="-18407"/>
                          <a:pt x="1050544" y="0"/>
                        </a:cubicBezTo>
                        <a:cubicBezTo>
                          <a:pt x="1215173" y="18407"/>
                          <a:pt x="1430867" y="8105"/>
                          <a:pt x="1719072" y="0"/>
                        </a:cubicBezTo>
                        <a:cubicBezTo>
                          <a:pt x="2007277" y="-8105"/>
                          <a:pt x="2023339" y="1125"/>
                          <a:pt x="2280158" y="0"/>
                        </a:cubicBezTo>
                        <a:cubicBezTo>
                          <a:pt x="2536977" y="-1125"/>
                          <a:pt x="2699525" y="11435"/>
                          <a:pt x="2841244" y="0"/>
                        </a:cubicBezTo>
                        <a:cubicBezTo>
                          <a:pt x="2982963" y="-11435"/>
                          <a:pt x="3318712" y="-20844"/>
                          <a:pt x="3581400" y="0"/>
                        </a:cubicBezTo>
                        <a:cubicBezTo>
                          <a:pt x="3564043" y="239388"/>
                          <a:pt x="3562672" y="366810"/>
                          <a:pt x="3581400" y="505968"/>
                        </a:cubicBezTo>
                        <a:cubicBezTo>
                          <a:pt x="3600128" y="645126"/>
                          <a:pt x="3584278" y="944823"/>
                          <a:pt x="3581400" y="1138428"/>
                        </a:cubicBezTo>
                        <a:cubicBezTo>
                          <a:pt x="3578522" y="1332033"/>
                          <a:pt x="3605064" y="1413454"/>
                          <a:pt x="3581400" y="1644396"/>
                        </a:cubicBezTo>
                        <a:cubicBezTo>
                          <a:pt x="3557736" y="1875338"/>
                          <a:pt x="3583060" y="2028103"/>
                          <a:pt x="3581400" y="2150364"/>
                        </a:cubicBezTo>
                        <a:cubicBezTo>
                          <a:pt x="3579740" y="2272625"/>
                          <a:pt x="3568926" y="2604727"/>
                          <a:pt x="3581400" y="2782824"/>
                        </a:cubicBezTo>
                        <a:cubicBezTo>
                          <a:pt x="3593874" y="2960921"/>
                          <a:pt x="3552184" y="3314824"/>
                          <a:pt x="3581400" y="3478530"/>
                        </a:cubicBezTo>
                        <a:cubicBezTo>
                          <a:pt x="3610616" y="3642236"/>
                          <a:pt x="3586282" y="3785128"/>
                          <a:pt x="3581400" y="3921252"/>
                        </a:cubicBezTo>
                        <a:cubicBezTo>
                          <a:pt x="3576518" y="4057376"/>
                          <a:pt x="3611068" y="4371127"/>
                          <a:pt x="3581400" y="4553712"/>
                        </a:cubicBezTo>
                        <a:cubicBezTo>
                          <a:pt x="3551732" y="4736297"/>
                          <a:pt x="3603650" y="5001418"/>
                          <a:pt x="3581400" y="5186172"/>
                        </a:cubicBezTo>
                        <a:cubicBezTo>
                          <a:pt x="3559150" y="5370926"/>
                          <a:pt x="3624073" y="5989559"/>
                          <a:pt x="3581400" y="6324600"/>
                        </a:cubicBezTo>
                        <a:cubicBezTo>
                          <a:pt x="3407958" y="6294639"/>
                          <a:pt x="3111564" y="6346614"/>
                          <a:pt x="2948686" y="6324600"/>
                        </a:cubicBezTo>
                        <a:cubicBezTo>
                          <a:pt x="2785808" y="6302586"/>
                          <a:pt x="2594775" y="6309285"/>
                          <a:pt x="2351786" y="6324600"/>
                        </a:cubicBezTo>
                        <a:cubicBezTo>
                          <a:pt x="2108797" y="6339915"/>
                          <a:pt x="1975668" y="6332533"/>
                          <a:pt x="1862328" y="6324600"/>
                        </a:cubicBezTo>
                        <a:cubicBezTo>
                          <a:pt x="1748988" y="6316667"/>
                          <a:pt x="1582034" y="6342221"/>
                          <a:pt x="1337056" y="6324600"/>
                        </a:cubicBezTo>
                        <a:cubicBezTo>
                          <a:pt x="1092078" y="6306979"/>
                          <a:pt x="820381" y="6307230"/>
                          <a:pt x="668528" y="6324600"/>
                        </a:cubicBezTo>
                        <a:cubicBezTo>
                          <a:pt x="516675" y="6341970"/>
                          <a:pt x="212128" y="6333972"/>
                          <a:pt x="0" y="6324600"/>
                        </a:cubicBezTo>
                        <a:cubicBezTo>
                          <a:pt x="-6205" y="6175007"/>
                          <a:pt x="-7539" y="6005409"/>
                          <a:pt x="0" y="5818632"/>
                        </a:cubicBezTo>
                        <a:cubicBezTo>
                          <a:pt x="7539" y="5631855"/>
                          <a:pt x="-1403" y="5405057"/>
                          <a:pt x="0" y="5249418"/>
                        </a:cubicBezTo>
                        <a:cubicBezTo>
                          <a:pt x="1403" y="5093779"/>
                          <a:pt x="21709" y="4992661"/>
                          <a:pt x="0" y="4806696"/>
                        </a:cubicBezTo>
                        <a:cubicBezTo>
                          <a:pt x="-21709" y="4620731"/>
                          <a:pt x="3599" y="4556949"/>
                          <a:pt x="0" y="4363974"/>
                        </a:cubicBezTo>
                        <a:cubicBezTo>
                          <a:pt x="-3599" y="4170999"/>
                          <a:pt x="10421" y="3845447"/>
                          <a:pt x="0" y="3668268"/>
                        </a:cubicBezTo>
                        <a:cubicBezTo>
                          <a:pt x="-10421" y="3491089"/>
                          <a:pt x="4128" y="3344415"/>
                          <a:pt x="0" y="3162300"/>
                        </a:cubicBezTo>
                        <a:cubicBezTo>
                          <a:pt x="-4128" y="2980185"/>
                          <a:pt x="11168" y="2647731"/>
                          <a:pt x="0" y="2403348"/>
                        </a:cubicBezTo>
                        <a:cubicBezTo>
                          <a:pt x="-11168" y="2158965"/>
                          <a:pt x="-1489" y="2029451"/>
                          <a:pt x="0" y="1834134"/>
                        </a:cubicBezTo>
                        <a:cubicBezTo>
                          <a:pt x="1489" y="1638817"/>
                          <a:pt x="-8706" y="1493957"/>
                          <a:pt x="0" y="1391412"/>
                        </a:cubicBezTo>
                        <a:cubicBezTo>
                          <a:pt x="8706" y="1288867"/>
                          <a:pt x="-1974" y="1041101"/>
                          <a:pt x="0" y="695706"/>
                        </a:cubicBezTo>
                        <a:cubicBezTo>
                          <a:pt x="1974" y="350311"/>
                          <a:pt x="8907" y="189241"/>
                          <a:pt x="0" y="0"/>
                        </a:cubicBezTo>
                        <a:close/>
                      </a:path>
                    </a:pathLst>
                  </a:custGeom>
                  <ask:type>
                    <ask:lineSketchNone/>
                  </ask:type>
                </ask:lineSketchStyleProps>
              </a:ext>
            </a:extLst>
          </a:ln>
        </p:spPr>
        <p:txBody>
          <a:bodyPr anchor="b">
            <a:normAutofit/>
          </a:bodyPr>
          <a:lstStyle/>
          <a:p>
            <a:r>
              <a:rPr lang="en-US"/>
              <a:t> </a:t>
            </a:r>
          </a:p>
        </p:txBody>
      </p:sp>
      <p:sp>
        <p:nvSpPr>
          <p:cNvPr id="4" name="Subtitle 3"/>
          <p:cNvSpPr>
            <a:spLocks noGrp="1"/>
          </p:cNvSpPr>
          <p:nvPr>
            <p:ph type="body" idx="1"/>
          </p:nvPr>
        </p:nvSpPr>
        <p:spPr>
          <a:xfrm>
            <a:off x="1356475" y="3686466"/>
            <a:ext cx="3515640" cy="214368"/>
          </a:xfrm>
        </p:spPr>
        <p:txBody>
          <a:bodyPr anchor="t">
            <a:normAutofit fontScale="92500" lnSpcReduction="20000"/>
          </a:bodyPr>
          <a:lstStyle/>
          <a:p>
            <a:pPr>
              <a:spcAft>
                <a:spcPts val="338"/>
              </a:spcAft>
            </a:pPr>
            <a:r>
              <a:rPr lang="it-IT" b="1"/>
              <a:t>Presenters:</a:t>
            </a:r>
          </a:p>
        </p:txBody>
      </p:sp>
      <p:sp>
        <p:nvSpPr>
          <p:cNvPr id="7" name="TextBox 6">
            <a:extLst>
              <a:ext uri="{FF2B5EF4-FFF2-40B4-BE49-F238E27FC236}">
                <a16:creationId xmlns:a16="http://schemas.microsoft.com/office/drawing/2014/main" id="{477DC3EB-ADFB-DF79-5F67-94132264285F}"/>
              </a:ext>
            </a:extLst>
          </p:cNvPr>
          <p:cNvSpPr txBox="1"/>
          <p:nvPr/>
        </p:nvSpPr>
        <p:spPr>
          <a:xfrm>
            <a:off x="5556335" y="3900835"/>
            <a:ext cx="1941440" cy="334835"/>
          </a:xfrm>
          <a:prstGeom prst="rect">
            <a:avLst/>
          </a:prstGeom>
          <a:noFill/>
        </p:spPr>
        <p:txBody>
          <a:bodyPr wrap="square" rtlCol="0">
            <a:spAutoFit/>
          </a:bodyPr>
          <a:lstStyle/>
          <a:p>
            <a:pPr algn="ctr" eaLnBrk="1" hangingPunct="1">
              <a:defRPr/>
            </a:pPr>
            <a:r>
              <a:rPr lang="en-US" sz="788" b="1">
                <a:solidFill>
                  <a:schemeClr val="tx1">
                    <a:lumMod val="95000"/>
                  </a:schemeClr>
                </a:solidFill>
                <a:latin typeface="+mn-lt"/>
                <a:cs typeface="Arial" charset="0"/>
              </a:rPr>
              <a:t>General Conference</a:t>
            </a:r>
          </a:p>
          <a:p>
            <a:pPr algn="ctr" eaLnBrk="1" hangingPunct="1">
              <a:defRPr/>
            </a:pPr>
            <a:r>
              <a:rPr lang="en-US" sz="788" b="1">
                <a:solidFill>
                  <a:schemeClr val="tx1">
                    <a:lumMod val="95000"/>
                  </a:schemeClr>
                </a:solidFill>
                <a:latin typeface="+mn-lt"/>
                <a:cs typeface="Arial" charset="0"/>
              </a:rPr>
              <a:t>October 29-November 1, 2024</a:t>
            </a:r>
            <a:endParaRPr lang="en-US" sz="788"/>
          </a:p>
        </p:txBody>
      </p:sp>
      <p:sp>
        <p:nvSpPr>
          <p:cNvPr id="8" name="TextBox 7">
            <a:extLst>
              <a:ext uri="{FF2B5EF4-FFF2-40B4-BE49-F238E27FC236}">
                <a16:creationId xmlns:a16="http://schemas.microsoft.com/office/drawing/2014/main" id="{D23FD710-FAE6-207E-F43C-C06370586BA5}"/>
              </a:ext>
            </a:extLst>
          </p:cNvPr>
          <p:cNvSpPr txBox="1"/>
          <p:nvPr/>
        </p:nvSpPr>
        <p:spPr>
          <a:xfrm>
            <a:off x="1356476" y="3857961"/>
            <a:ext cx="3772883" cy="456087"/>
          </a:xfrm>
          <a:prstGeom prst="rect">
            <a:avLst/>
          </a:prstGeom>
          <a:noFill/>
        </p:spPr>
        <p:txBody>
          <a:bodyPr wrap="square" rtlCol="0">
            <a:spAutoFit/>
          </a:bodyPr>
          <a:lstStyle/>
          <a:p>
            <a:r>
              <a:rPr lang="en-US" sz="788" dirty="0">
                <a:solidFill>
                  <a:schemeClr val="tx1"/>
                </a:solidFill>
              </a:rPr>
              <a:t>Wally Davis, Attain Partners</a:t>
            </a:r>
          </a:p>
          <a:p>
            <a:r>
              <a:rPr lang="en-US" sz="788" dirty="0">
                <a:solidFill>
                  <a:schemeClr val="tx1"/>
                </a:solidFill>
              </a:rPr>
              <a:t>Chris Menzies, Attain Partners</a:t>
            </a:r>
          </a:p>
          <a:p>
            <a:r>
              <a:rPr lang="en-US" sz="788" dirty="0">
                <a:solidFill>
                  <a:schemeClr val="tx1"/>
                </a:solidFill>
              </a:rPr>
              <a:t>Deston Halverson, Senior University Administrator</a:t>
            </a:r>
          </a:p>
        </p:txBody>
      </p:sp>
      <p:sp>
        <p:nvSpPr>
          <p:cNvPr id="9" name="TextBox 8">
            <a:extLst>
              <a:ext uri="{FF2B5EF4-FFF2-40B4-BE49-F238E27FC236}">
                <a16:creationId xmlns:a16="http://schemas.microsoft.com/office/drawing/2014/main" id="{A6C82786-5CED-9260-1758-62C345378EE1}"/>
              </a:ext>
            </a:extLst>
          </p:cNvPr>
          <p:cNvSpPr txBox="1"/>
          <p:nvPr/>
        </p:nvSpPr>
        <p:spPr>
          <a:xfrm>
            <a:off x="5560639" y="1682540"/>
            <a:ext cx="1937137" cy="2135200"/>
          </a:xfrm>
          <a:prstGeom prst="rect">
            <a:avLst/>
          </a:prstGeom>
          <a:solidFill>
            <a:schemeClr val="tx1"/>
          </a:solidFill>
        </p:spPr>
        <p:txBody>
          <a:bodyPr wrap="square" rtlCol="0">
            <a:spAutoFit/>
          </a:bodyPr>
          <a:lstStyle/>
          <a:p>
            <a:r>
              <a:rPr lang="en-US" sz="1800">
                <a:solidFill>
                  <a:srgbClr val="0070C0"/>
                </a:solidFill>
                <a:latin typeface="Britannic Bold" panose="020B0903060703020204" pitchFamily="34" charset="0"/>
              </a:rPr>
              <a:t>Cradle to Grave Steps for your Indirect Proposal</a:t>
            </a:r>
            <a:endParaRPr lang="en-US" sz="1575">
              <a:solidFill>
                <a:srgbClr val="0070C0"/>
              </a:solidFill>
              <a:latin typeface="Britannic Bold" panose="020B0903060703020204" pitchFamily="34" charset="0"/>
            </a:endParaRPr>
          </a:p>
          <a:p>
            <a:endParaRPr lang="en-US" sz="1575">
              <a:solidFill>
                <a:srgbClr val="0070C0"/>
              </a:solidFill>
              <a:latin typeface="Britannic Bold" panose="020B0903060703020204" pitchFamily="34" charset="0"/>
            </a:endParaRPr>
          </a:p>
          <a:p>
            <a:endParaRPr lang="en-US" sz="1575">
              <a:solidFill>
                <a:srgbClr val="0070C0"/>
              </a:solidFill>
              <a:latin typeface="Britannic Bold" panose="020B0903060703020204" pitchFamily="34" charset="0"/>
            </a:endParaRPr>
          </a:p>
          <a:p>
            <a:endParaRPr lang="en-US" sz="1575">
              <a:solidFill>
                <a:srgbClr val="0070C0"/>
              </a:solidFill>
              <a:latin typeface="Britannic Bold" panose="020B0903060703020204" pitchFamily="34" charset="0"/>
            </a:endParaRPr>
          </a:p>
          <a:p>
            <a:endParaRPr lang="en-US" sz="1575">
              <a:solidFill>
                <a:srgbClr val="0070C0"/>
              </a:solidFill>
              <a:latin typeface="Britannic Bold" panose="020B0903060703020204" pitchFamily="34" charset="0"/>
            </a:endParaRPr>
          </a:p>
          <a:p>
            <a:endParaRPr lang="en-US" sz="1575">
              <a:solidFill>
                <a:srgbClr val="0070C0"/>
              </a:solidFill>
              <a:latin typeface="Britannic Bold" panose="020B0903060703020204" pitchFamily="34" charset="0"/>
            </a:endParaRPr>
          </a:p>
        </p:txBody>
      </p:sp>
      <p:pic>
        <p:nvPicPr>
          <p:cNvPr id="6" name="Picture 5" descr="A blue and black logo&#10;&#10;Description automatically generated">
            <a:extLst>
              <a:ext uri="{FF2B5EF4-FFF2-40B4-BE49-F238E27FC236}">
                <a16:creationId xmlns:a16="http://schemas.microsoft.com/office/drawing/2014/main" id="{B38C37BB-EB5E-04EC-FB7C-D08FEA802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3085" y="803990"/>
            <a:ext cx="1979334" cy="521630"/>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US" sz="2400">
                <a:latin typeface="+mj-lt"/>
              </a:rPr>
              <a:t>Space Survey</a:t>
            </a:r>
            <a:endParaRPr sz="2400">
              <a:latin typeface="+mj-lt"/>
            </a:endParaRPr>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10</a:t>
            </a:fld>
            <a:endParaRPr/>
          </a:p>
        </p:txBody>
      </p:sp>
      <p:graphicFrame>
        <p:nvGraphicFramePr>
          <p:cNvPr id="5" name="Content Placeholder 1">
            <a:extLst>
              <a:ext uri="{FF2B5EF4-FFF2-40B4-BE49-F238E27FC236}">
                <a16:creationId xmlns:a16="http://schemas.microsoft.com/office/drawing/2014/main" id="{CADC7774-31C9-4783-B0B5-22527DE89F2E}"/>
              </a:ext>
            </a:extLst>
          </p:cNvPr>
          <p:cNvGraphicFramePr>
            <a:graphicFrameLocks/>
          </p:cNvGraphicFramePr>
          <p:nvPr/>
        </p:nvGraphicFramePr>
        <p:xfrm>
          <a:off x="107768" y="853578"/>
          <a:ext cx="8928463" cy="4124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2ADB712A-F0D0-281C-4CA8-DD2A67125E4E}"/>
              </a:ext>
            </a:extLst>
          </p:cNvPr>
          <p:cNvPicPr>
            <a:picLocks noChangeAspect="1"/>
          </p:cNvPicPr>
          <p:nvPr/>
        </p:nvPicPr>
        <p:blipFill>
          <a:blip r:embed="rId8"/>
          <a:stretch>
            <a:fillRect/>
          </a:stretch>
        </p:blipFill>
        <p:spPr>
          <a:xfrm>
            <a:off x="366697" y="3719113"/>
            <a:ext cx="882763" cy="979362"/>
          </a:xfrm>
          <a:prstGeom prst="rect">
            <a:avLst/>
          </a:prstGeom>
        </p:spPr>
      </p:pic>
      <p:pic>
        <p:nvPicPr>
          <p:cNvPr id="6" name="Picture 5">
            <a:extLst>
              <a:ext uri="{FF2B5EF4-FFF2-40B4-BE49-F238E27FC236}">
                <a16:creationId xmlns:a16="http://schemas.microsoft.com/office/drawing/2014/main" id="{B3459446-5ED7-D657-735E-A2E34003D08D}"/>
              </a:ext>
            </a:extLst>
          </p:cNvPr>
          <p:cNvPicPr>
            <a:picLocks noChangeAspect="1"/>
          </p:cNvPicPr>
          <p:nvPr/>
        </p:nvPicPr>
        <p:blipFill>
          <a:blip r:embed="rId9"/>
          <a:stretch>
            <a:fillRect/>
          </a:stretch>
        </p:blipFill>
        <p:spPr>
          <a:xfrm>
            <a:off x="7857457" y="1736736"/>
            <a:ext cx="1178774" cy="927898"/>
          </a:xfrm>
          <a:prstGeom prst="rect">
            <a:avLst/>
          </a:prstGeom>
        </p:spPr>
      </p:pic>
      <p:sp>
        <p:nvSpPr>
          <p:cNvPr id="7" name="Arrow: Down 6">
            <a:extLst>
              <a:ext uri="{FF2B5EF4-FFF2-40B4-BE49-F238E27FC236}">
                <a16:creationId xmlns:a16="http://schemas.microsoft.com/office/drawing/2014/main" id="{5A725358-C965-B75B-8B63-C3FC04A59821}"/>
              </a:ext>
            </a:extLst>
          </p:cNvPr>
          <p:cNvSpPr/>
          <p:nvPr/>
        </p:nvSpPr>
        <p:spPr>
          <a:xfrm>
            <a:off x="2021641" y="1778848"/>
            <a:ext cx="424362" cy="8436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582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US" sz="2400">
                <a:latin typeface="+mj-lt"/>
              </a:rPr>
              <a:t>Space Survey Process and Goals</a:t>
            </a:r>
            <a:endParaRPr sz="2400">
              <a:latin typeface="+mj-lt"/>
            </a:endParaRPr>
          </a:p>
        </p:txBody>
      </p:sp>
      <p:sp>
        <p:nvSpPr>
          <p:cNvPr id="2" name="Text Placeholder 1">
            <a:extLst>
              <a:ext uri="{FF2B5EF4-FFF2-40B4-BE49-F238E27FC236}">
                <a16:creationId xmlns:a16="http://schemas.microsoft.com/office/drawing/2014/main" id="{78658516-35A1-4963-86B0-A52B7363FF04}"/>
              </a:ext>
            </a:extLst>
          </p:cNvPr>
          <p:cNvSpPr>
            <a:spLocks noGrp="1"/>
          </p:cNvSpPr>
          <p:nvPr>
            <p:ph type="body" idx="1"/>
          </p:nvPr>
        </p:nvSpPr>
        <p:spPr>
          <a:xfrm>
            <a:off x="1224375" y="1035325"/>
            <a:ext cx="6824250" cy="1935025"/>
          </a:xfrm>
        </p:spPr>
        <p:txBody>
          <a:bodyPr/>
          <a:lstStyle/>
          <a:p>
            <a:pPr lvl="0"/>
            <a:r>
              <a:rPr lang="en-US" sz="1600">
                <a:latin typeface="+mj-lt"/>
                <a:ea typeface="Calibri" panose="020F0502020204030204" pitchFamily="34" charset="0"/>
              </a:rPr>
              <a:t>A space survey is the process of determining the functional usage of the institution’s space for the purpose of allocating facilities costs in its IDC rate proposal.</a:t>
            </a:r>
          </a:p>
          <a:p>
            <a:pPr lvl="0"/>
            <a:r>
              <a:rPr lang="en-US" sz="1600">
                <a:latin typeface="+mj-lt"/>
                <a:ea typeface="Calibri" panose="020F0502020204030204" pitchFamily="34" charset="0"/>
              </a:rPr>
              <a:t>Accuracy and compliance with government regulations is essential.</a:t>
            </a:r>
          </a:p>
          <a:p>
            <a:pPr lvl="1">
              <a:spcBef>
                <a:spcPts val="600"/>
              </a:spcBef>
              <a:spcAft>
                <a:spcPts val="600"/>
              </a:spcAft>
            </a:pPr>
            <a:r>
              <a:rPr lang="en-US" sz="1400">
                <a:latin typeface="+mj-lt"/>
                <a:ea typeface="Calibri" panose="020F0502020204030204" pitchFamily="34" charset="0"/>
                <a:cs typeface="Calibri" panose="020F0502020204030204" pitchFamily="34" charset="0"/>
              </a:rPr>
              <a:t>Space is often a focus of the IDC rate negotiations</a:t>
            </a:r>
          </a:p>
          <a:p>
            <a:pPr lvl="0"/>
            <a:r>
              <a:rPr lang="en-US" sz="1600">
                <a:latin typeface="+mj-lt"/>
                <a:ea typeface="Calibri" panose="020F0502020204030204" pitchFamily="34" charset="0"/>
              </a:rPr>
              <a:t>Defendable Space Functional Usage Study Specific Goals:</a:t>
            </a:r>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11</a:t>
            </a:fld>
            <a:endParaRPr/>
          </a:p>
        </p:txBody>
      </p:sp>
      <p:graphicFrame>
        <p:nvGraphicFramePr>
          <p:cNvPr id="6" name="Content Placeholder 1">
            <a:extLst>
              <a:ext uri="{FF2B5EF4-FFF2-40B4-BE49-F238E27FC236}">
                <a16:creationId xmlns:a16="http://schemas.microsoft.com/office/drawing/2014/main" id="{C6CC8DC8-5722-4EC5-89C7-8AC7149003AD}"/>
              </a:ext>
            </a:extLst>
          </p:cNvPr>
          <p:cNvGraphicFramePr>
            <a:graphicFrameLocks/>
          </p:cNvGraphicFramePr>
          <p:nvPr>
            <p:extLst>
              <p:ext uri="{D42A27DB-BD31-4B8C-83A1-F6EECF244321}">
                <p14:modId xmlns:p14="http://schemas.microsoft.com/office/powerpoint/2010/main" val="3341757131"/>
              </p:ext>
            </p:extLst>
          </p:nvPr>
        </p:nvGraphicFramePr>
        <p:xfrm>
          <a:off x="1143000" y="2292350"/>
          <a:ext cx="6858000" cy="2983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6506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5" name="Google Shape;68;p14">
            <a:extLst>
              <a:ext uri="{FF2B5EF4-FFF2-40B4-BE49-F238E27FC236}">
                <a16:creationId xmlns:a16="http://schemas.microsoft.com/office/drawing/2014/main" id="{64FAA5FC-C291-968B-9BFB-1E1410CE27A4}"/>
              </a:ext>
            </a:extLst>
          </p:cNvPr>
          <p:cNvSpPr txBox="1">
            <a:spLocks noGrp="1"/>
          </p:cNvSpPr>
          <p:nvPr>
            <p:ph type="title"/>
          </p:nvPr>
        </p:nvSpPr>
        <p:spPr>
          <a:xfrm>
            <a:off x="1142108" y="285750"/>
            <a:ext cx="6859787" cy="485775"/>
          </a:xfrm>
          <a:prstGeom prst="rect">
            <a:avLst/>
          </a:prstGeom>
        </p:spPr>
        <p:txBody>
          <a:bodyPr spcFirstLastPara="1" vert="horz" wrap="square" lIns="68569" tIns="68569" rIns="68569" bIns="68569" rtlCol="0" anchor="ctr" anchorCtr="0">
            <a:noAutofit/>
          </a:bodyPr>
          <a:lstStyle/>
          <a:p>
            <a:pPr algn="l"/>
            <a:r>
              <a:rPr lang="en-US" sz="2100">
                <a:latin typeface="+mj-lt"/>
              </a:rPr>
              <a:t>Space Survey Process</a:t>
            </a:r>
            <a:endParaRPr sz="2100">
              <a:latin typeface="+mj-lt"/>
            </a:endParaRPr>
          </a:p>
        </p:txBody>
      </p:sp>
      <p:sp>
        <p:nvSpPr>
          <p:cNvPr id="69" name="Google Shape;69;p14" hidden="1"/>
          <p:cNvSpPr txBox="1">
            <a:spLocks noGrp="1"/>
          </p:cNvSpPr>
          <p:nvPr>
            <p:ph type="sldNum" sz="quarter" idx="12"/>
          </p:nvPr>
        </p:nvSpPr>
        <p:spPr>
          <a:prstGeom prst="rect">
            <a:avLst/>
          </a:prstGeom>
        </p:spPr>
        <p:txBody>
          <a:bodyPr spcFirstLastPara="1" vert="horz" wrap="square" lIns="68569" tIns="68569" rIns="68569" bIns="68569" rtlCol="0" anchor="ctr" anchorCtr="0">
            <a:noAutofit/>
          </a:bodyPr>
          <a:lstStyle/>
          <a:p>
            <a:pPr>
              <a:spcAft>
                <a:spcPts val="600"/>
              </a:spcAft>
            </a:pPr>
            <a:fld id="{00000000-1234-1234-1234-123412341234}" type="slidenum">
              <a:rPr lang="en"/>
              <a:pPr>
                <a:spcAft>
                  <a:spcPts val="600"/>
                </a:spcAft>
              </a:pPr>
              <a:t>12</a:t>
            </a:fld>
            <a:endParaRPr lang="en-US"/>
          </a:p>
        </p:txBody>
      </p:sp>
      <p:graphicFrame>
        <p:nvGraphicFramePr>
          <p:cNvPr id="4" name="Table 3">
            <a:extLst>
              <a:ext uri="{FF2B5EF4-FFF2-40B4-BE49-F238E27FC236}">
                <a16:creationId xmlns:a16="http://schemas.microsoft.com/office/drawing/2014/main" id="{5129382D-2BD0-7DC3-F520-E709FD46095E}"/>
              </a:ext>
            </a:extLst>
          </p:cNvPr>
          <p:cNvGraphicFramePr>
            <a:graphicFrameLocks noGrp="1"/>
          </p:cNvGraphicFramePr>
          <p:nvPr>
            <p:extLst>
              <p:ext uri="{D42A27DB-BD31-4B8C-83A1-F6EECF244321}">
                <p14:modId xmlns:p14="http://schemas.microsoft.com/office/powerpoint/2010/main" val="809130298"/>
              </p:ext>
            </p:extLst>
          </p:nvPr>
        </p:nvGraphicFramePr>
        <p:xfrm>
          <a:off x="317347" y="853184"/>
          <a:ext cx="8509305" cy="3836600"/>
        </p:xfrm>
        <a:graphic>
          <a:graphicData uri="http://schemas.openxmlformats.org/drawingml/2006/table">
            <a:tbl>
              <a:tblPr firstRow="1" bandRow="1">
                <a:tableStyleId>{5C22544A-7EE6-4342-B048-85BDC9FD1C3A}</a:tableStyleId>
              </a:tblPr>
              <a:tblGrid>
                <a:gridCol w="1701861">
                  <a:extLst>
                    <a:ext uri="{9D8B030D-6E8A-4147-A177-3AD203B41FA5}">
                      <a16:colId xmlns:a16="http://schemas.microsoft.com/office/drawing/2014/main" val="2467375844"/>
                    </a:ext>
                  </a:extLst>
                </a:gridCol>
                <a:gridCol w="1701861">
                  <a:extLst>
                    <a:ext uri="{9D8B030D-6E8A-4147-A177-3AD203B41FA5}">
                      <a16:colId xmlns:a16="http://schemas.microsoft.com/office/drawing/2014/main" val="452935059"/>
                    </a:ext>
                  </a:extLst>
                </a:gridCol>
                <a:gridCol w="1701861">
                  <a:extLst>
                    <a:ext uri="{9D8B030D-6E8A-4147-A177-3AD203B41FA5}">
                      <a16:colId xmlns:a16="http://schemas.microsoft.com/office/drawing/2014/main" val="856936972"/>
                    </a:ext>
                  </a:extLst>
                </a:gridCol>
                <a:gridCol w="1701861">
                  <a:extLst>
                    <a:ext uri="{9D8B030D-6E8A-4147-A177-3AD203B41FA5}">
                      <a16:colId xmlns:a16="http://schemas.microsoft.com/office/drawing/2014/main" val="1729407933"/>
                    </a:ext>
                  </a:extLst>
                </a:gridCol>
                <a:gridCol w="1701861">
                  <a:extLst>
                    <a:ext uri="{9D8B030D-6E8A-4147-A177-3AD203B41FA5}">
                      <a16:colId xmlns:a16="http://schemas.microsoft.com/office/drawing/2014/main" val="1812681130"/>
                    </a:ext>
                  </a:extLst>
                </a:gridCol>
              </a:tblGrid>
              <a:tr h="267076">
                <a:tc>
                  <a:txBody>
                    <a:bodyPr/>
                    <a:lstStyle/>
                    <a:p>
                      <a:pPr algn="ctr"/>
                      <a:r>
                        <a:rPr lang="en-US" sz="1000"/>
                        <a:t>Planning</a:t>
                      </a:r>
                    </a:p>
                  </a:txBody>
                  <a:tcPr anchor="ctr">
                    <a:solidFill>
                      <a:schemeClr val="bg2">
                        <a:lumMod val="75000"/>
                        <a:lumOff val="25000"/>
                      </a:schemeClr>
                    </a:solidFill>
                  </a:tcPr>
                </a:tc>
                <a:tc>
                  <a:txBody>
                    <a:bodyPr/>
                    <a:lstStyle/>
                    <a:p>
                      <a:pPr algn="ctr"/>
                      <a:r>
                        <a:rPr lang="en-US" sz="1000"/>
                        <a:t>Training</a:t>
                      </a:r>
                    </a:p>
                  </a:txBody>
                  <a:tcPr anchor="ctr">
                    <a:solidFill>
                      <a:schemeClr val="bg2">
                        <a:lumMod val="75000"/>
                        <a:lumOff val="25000"/>
                      </a:schemeClr>
                    </a:solidFill>
                  </a:tcPr>
                </a:tc>
                <a:tc>
                  <a:txBody>
                    <a:bodyPr/>
                    <a:lstStyle/>
                    <a:p>
                      <a:pPr algn="ctr"/>
                      <a:r>
                        <a:rPr lang="en-US" sz="1000"/>
                        <a:t>Project Management</a:t>
                      </a:r>
                    </a:p>
                  </a:txBody>
                  <a:tcPr anchor="ctr">
                    <a:solidFill>
                      <a:schemeClr val="bg2">
                        <a:lumMod val="75000"/>
                        <a:lumOff val="25000"/>
                      </a:schemeClr>
                    </a:solidFill>
                  </a:tcPr>
                </a:tc>
                <a:tc>
                  <a:txBody>
                    <a:bodyPr/>
                    <a:lstStyle/>
                    <a:p>
                      <a:pPr algn="ctr"/>
                      <a:r>
                        <a:rPr lang="en-US" sz="1000"/>
                        <a:t>QA Review</a:t>
                      </a:r>
                    </a:p>
                  </a:txBody>
                  <a:tcPr anchor="ctr">
                    <a:solidFill>
                      <a:schemeClr val="bg2">
                        <a:lumMod val="75000"/>
                        <a:lumOff val="25000"/>
                      </a:schemeClr>
                    </a:solidFill>
                  </a:tcPr>
                </a:tc>
                <a:tc>
                  <a:txBody>
                    <a:bodyPr/>
                    <a:lstStyle/>
                    <a:p>
                      <a:pPr algn="ctr"/>
                      <a:r>
                        <a:rPr lang="en-US" sz="1000"/>
                        <a:t>Analytics</a:t>
                      </a:r>
                    </a:p>
                  </a:txBody>
                  <a:tcPr anchor="ctr">
                    <a:solidFill>
                      <a:schemeClr val="bg2">
                        <a:lumMod val="75000"/>
                        <a:lumOff val="25000"/>
                      </a:schemeClr>
                    </a:solidFill>
                  </a:tcPr>
                </a:tc>
                <a:extLst>
                  <a:ext uri="{0D108BD9-81ED-4DB2-BD59-A6C34878D82A}">
                    <a16:rowId xmlns:a16="http://schemas.microsoft.com/office/drawing/2014/main" val="65205115"/>
                  </a:ext>
                </a:extLst>
              </a:tr>
              <a:tr h="3569524">
                <a:tc>
                  <a:txBody>
                    <a:bodyPr/>
                    <a:lstStyle/>
                    <a:p>
                      <a:pPr marL="171450" lvl="0" indent="-171450" algn="l" defTabSz="514441" rtl="0" eaLnBrk="1" latinLnBrk="0" hangingPunct="1">
                        <a:spcBef>
                          <a:spcPts val="600"/>
                        </a:spcBef>
                        <a:buFont typeface="Arial" panose="020B0604020202020204" pitchFamily="34" charset="0"/>
                        <a:buChar char="•"/>
                      </a:pPr>
                      <a:r>
                        <a:rPr lang="en-US" sz="900" b="1" i="0" u="none" strike="noStrike" kern="1200">
                          <a:solidFill>
                            <a:schemeClr val="dk1"/>
                          </a:solidFill>
                          <a:effectLst/>
                          <a:latin typeface="+mn-lt"/>
                          <a:ea typeface="+mn-ea"/>
                          <a:cs typeface="+mn-cs"/>
                        </a:rPr>
                        <a:t>Review and update space functional usage study procedures, definitions, and instructions.</a:t>
                      </a:r>
                    </a:p>
                    <a:p>
                      <a:pPr marL="171450" lvl="0" indent="-171450" algn="l" defTabSz="514441" rtl="0" eaLnBrk="1" latinLnBrk="0" hangingPunct="1">
                        <a:spcBef>
                          <a:spcPts val="600"/>
                        </a:spcBef>
                        <a:buFont typeface="Arial" panose="020B0604020202020204" pitchFamily="34" charset="0"/>
                        <a:buChar char="•"/>
                      </a:pPr>
                      <a:r>
                        <a:rPr lang="en-US" sz="900" b="1" i="0" u="none" strike="noStrike" kern="1200">
                          <a:solidFill>
                            <a:schemeClr val="dk1"/>
                          </a:solidFill>
                          <a:effectLst/>
                          <a:latin typeface="+mn-lt"/>
                          <a:ea typeface="+mn-ea"/>
                          <a:cs typeface="+mn-cs"/>
                        </a:rPr>
                        <a:t>Compile Data</a:t>
                      </a:r>
                    </a:p>
                    <a:p>
                      <a:pPr marL="274320" lvl="1" indent="-171450" algn="l" defTabSz="514441" rtl="0" eaLnBrk="1" latinLnBrk="0" hangingPunct="1">
                        <a:spcBef>
                          <a:spcPts val="600"/>
                        </a:spcBef>
                        <a:buFont typeface="Wingdings" panose="05000000000000000000" pitchFamily="2" charset="2"/>
                        <a:buChar char="q"/>
                      </a:pPr>
                      <a:r>
                        <a:rPr lang="en-US" sz="800" b="1" i="0" u="none" strike="noStrike" kern="1200">
                          <a:solidFill>
                            <a:schemeClr val="dk1"/>
                          </a:solidFill>
                          <a:effectLst/>
                          <a:latin typeface="+mn-lt"/>
                          <a:ea typeface="+mn-ea"/>
                          <a:cs typeface="+mn-cs"/>
                        </a:rPr>
                        <a:t>Space</a:t>
                      </a:r>
                    </a:p>
                    <a:p>
                      <a:pPr marL="274320" lvl="1" indent="-171450" algn="l" defTabSz="514441" rtl="0" eaLnBrk="1" latinLnBrk="0" hangingPunct="1">
                        <a:spcBef>
                          <a:spcPts val="600"/>
                        </a:spcBef>
                        <a:buFont typeface="Wingdings" panose="05000000000000000000" pitchFamily="2" charset="2"/>
                        <a:buChar char="q"/>
                      </a:pPr>
                      <a:r>
                        <a:rPr lang="en-US" sz="800" b="1" i="0" u="none" strike="noStrike" kern="1200">
                          <a:solidFill>
                            <a:schemeClr val="dk1"/>
                          </a:solidFill>
                          <a:effectLst/>
                          <a:latin typeface="+mn-lt"/>
                          <a:ea typeface="+mn-ea"/>
                          <a:cs typeface="+mn-cs"/>
                        </a:rPr>
                        <a:t>Ledger/Account detail</a:t>
                      </a:r>
                    </a:p>
                    <a:p>
                      <a:pPr marL="274320" lvl="1" indent="-171450" algn="l" defTabSz="514441" rtl="0" eaLnBrk="1" latinLnBrk="0" hangingPunct="1">
                        <a:spcBef>
                          <a:spcPts val="600"/>
                        </a:spcBef>
                        <a:buFont typeface="Wingdings" panose="05000000000000000000" pitchFamily="2" charset="2"/>
                        <a:buChar char="q"/>
                      </a:pPr>
                      <a:r>
                        <a:rPr lang="en-US" sz="800" b="1" i="0" u="none" strike="noStrike" kern="1200">
                          <a:solidFill>
                            <a:schemeClr val="dk1"/>
                          </a:solidFill>
                          <a:effectLst/>
                          <a:latin typeface="+mn-lt"/>
                          <a:ea typeface="+mn-ea"/>
                          <a:cs typeface="+mn-cs"/>
                        </a:rPr>
                        <a:t>Payroll</a:t>
                      </a:r>
                    </a:p>
                    <a:p>
                      <a:pPr marL="171450" lvl="0" indent="-171450" algn="l" defTabSz="514441" rtl="0" eaLnBrk="1" latinLnBrk="0" hangingPunct="1">
                        <a:spcBef>
                          <a:spcPts val="600"/>
                        </a:spcBef>
                        <a:buFont typeface="Arial" panose="020B0604020202020204" pitchFamily="34" charset="0"/>
                        <a:buChar char="•"/>
                      </a:pPr>
                      <a:r>
                        <a:rPr lang="en-US" sz="900" b="1" i="0" u="none" strike="noStrike" kern="1200">
                          <a:solidFill>
                            <a:schemeClr val="dk1"/>
                          </a:solidFill>
                          <a:effectLst/>
                          <a:latin typeface="+mn-lt"/>
                          <a:ea typeface="+mn-ea"/>
                          <a:cs typeface="+mn-cs"/>
                        </a:rPr>
                        <a:t>Develop a survey documentation process.</a:t>
                      </a:r>
                    </a:p>
                    <a:p>
                      <a:pPr marL="171450" lvl="0" indent="-171450" algn="l" defTabSz="514441" rtl="0" eaLnBrk="1" latinLnBrk="0" hangingPunct="1">
                        <a:spcBef>
                          <a:spcPts val="600"/>
                        </a:spcBef>
                        <a:buFont typeface="Arial" panose="020B0604020202020204" pitchFamily="34" charset="0"/>
                        <a:buChar char="•"/>
                      </a:pPr>
                      <a:r>
                        <a:rPr lang="en-US" sz="900" b="1" i="0" u="none" strike="noStrike" kern="1200">
                          <a:solidFill>
                            <a:schemeClr val="dk1"/>
                          </a:solidFill>
                          <a:effectLst/>
                          <a:latin typeface="+mn-lt"/>
                          <a:ea typeface="+mn-ea"/>
                          <a:cs typeface="+mn-cs"/>
                        </a:rPr>
                        <a:t>Perform a threshold analysis to determine which departments to survey.</a:t>
                      </a:r>
                    </a:p>
                    <a:p>
                      <a:pPr marL="171450" lvl="0" indent="-171450" algn="l" defTabSz="514441" rtl="0" eaLnBrk="1" latinLnBrk="0" hangingPunct="1">
                        <a:spcBef>
                          <a:spcPts val="600"/>
                        </a:spcBef>
                        <a:buFont typeface="Arial" panose="020B0604020202020204" pitchFamily="34" charset="0"/>
                        <a:buChar char="•"/>
                      </a:pPr>
                      <a:r>
                        <a:rPr lang="en-US" sz="900" b="1" i="0" u="none" strike="noStrike" kern="1200">
                          <a:solidFill>
                            <a:schemeClr val="dk1"/>
                          </a:solidFill>
                          <a:effectLst/>
                          <a:latin typeface="+mn-lt"/>
                          <a:ea typeface="+mn-ea"/>
                          <a:cs typeface="+mn-cs"/>
                        </a:rPr>
                        <a:t>Prepare a training package.</a:t>
                      </a:r>
                    </a:p>
                    <a:p>
                      <a:endParaRPr lang="en-US" sz="1000"/>
                    </a:p>
                  </a:txBody>
                  <a:tcPr/>
                </a:tc>
                <a:tc>
                  <a:txBody>
                    <a:bodyPr/>
                    <a:lstStyle/>
                    <a:p>
                      <a:pPr marL="171450" lvl="0" indent="-171450" algn="l" defTabSz="514441" rtl="0" eaLnBrk="1" latinLnBrk="0" hangingPunct="1">
                        <a:spcBef>
                          <a:spcPts val="600"/>
                        </a:spcBef>
                        <a:buFont typeface="Arial" panose="020B0604020202020204" pitchFamily="34" charset="0"/>
                        <a:buChar char="•"/>
                      </a:pPr>
                      <a:r>
                        <a:rPr lang="en-US" sz="900" b="1" i="0" u="none" strike="noStrike" kern="1200">
                          <a:solidFill>
                            <a:schemeClr val="dk1"/>
                          </a:solidFill>
                          <a:effectLst/>
                          <a:latin typeface="+mn-lt"/>
                          <a:ea typeface="+mn-ea"/>
                          <a:cs typeface="+mn-cs"/>
                        </a:rPr>
                        <a:t>Identify who will be conducting the survey and who needs to be trained</a:t>
                      </a:r>
                    </a:p>
                    <a:p>
                      <a:pPr marL="171450" lvl="0" indent="-171450" algn="l" defTabSz="514441" rtl="0" eaLnBrk="1" latinLnBrk="0" hangingPunct="1">
                        <a:spcBef>
                          <a:spcPts val="600"/>
                        </a:spcBef>
                        <a:buFont typeface="Arial" panose="020B0604020202020204" pitchFamily="34" charset="0"/>
                        <a:buChar char="•"/>
                      </a:pPr>
                      <a:r>
                        <a:rPr lang="en-US" sz="900" b="1" i="0" u="none" strike="noStrike" kern="1200">
                          <a:solidFill>
                            <a:schemeClr val="dk1"/>
                          </a:solidFill>
                          <a:effectLst/>
                          <a:latin typeface="+mn-lt"/>
                          <a:ea typeface="+mn-ea"/>
                          <a:cs typeface="+mn-cs"/>
                        </a:rPr>
                        <a:t>Training sessions should be aimed at providing department administrators with an understanding of the process and the importance of the survey</a:t>
                      </a:r>
                    </a:p>
                    <a:p>
                      <a:pPr marL="171450" lvl="0" indent="-171450" algn="l" defTabSz="514441" rtl="0" eaLnBrk="1" latinLnBrk="0" hangingPunct="1">
                        <a:spcBef>
                          <a:spcPts val="600"/>
                        </a:spcBef>
                        <a:buFont typeface="Arial" panose="020B0604020202020204" pitchFamily="34" charset="0"/>
                        <a:buChar char="•"/>
                      </a:pPr>
                      <a:r>
                        <a:rPr lang="en-US" sz="900" b="1" i="0" u="none" strike="noStrike" kern="1200">
                          <a:solidFill>
                            <a:schemeClr val="dk1"/>
                          </a:solidFill>
                          <a:effectLst/>
                          <a:latin typeface="+mn-lt"/>
                          <a:ea typeface="+mn-ea"/>
                          <a:cs typeface="+mn-cs"/>
                        </a:rPr>
                        <a:t>Assemble and provide help documents to surveyors</a:t>
                      </a:r>
                    </a:p>
                    <a:p>
                      <a:pPr marL="274320" lvl="1" indent="-171450" algn="l" defTabSz="514441" rtl="0" eaLnBrk="1" latinLnBrk="0" hangingPunct="1">
                        <a:spcBef>
                          <a:spcPts val="600"/>
                        </a:spcBef>
                        <a:buFont typeface="Wingdings" panose="05000000000000000000" pitchFamily="2" charset="2"/>
                        <a:buChar char="q"/>
                      </a:pPr>
                      <a:r>
                        <a:rPr lang="en-US" sz="800" b="1" i="0" u="none" strike="noStrike" kern="1200">
                          <a:solidFill>
                            <a:schemeClr val="dk1"/>
                          </a:solidFill>
                          <a:effectLst/>
                          <a:latin typeface="+mn-lt"/>
                          <a:ea typeface="+mn-ea"/>
                          <a:cs typeface="+mn-cs"/>
                        </a:rPr>
                        <a:t>Functional usage definitions</a:t>
                      </a:r>
                    </a:p>
                    <a:p>
                      <a:pPr marL="274320" lvl="1" indent="-171450" algn="l" defTabSz="514441" rtl="0" eaLnBrk="1" latinLnBrk="0" hangingPunct="1">
                        <a:spcBef>
                          <a:spcPts val="600"/>
                        </a:spcBef>
                        <a:buFont typeface="Wingdings" panose="05000000000000000000" pitchFamily="2" charset="2"/>
                        <a:buChar char="q"/>
                      </a:pPr>
                      <a:r>
                        <a:rPr lang="en-US" sz="800" b="1" i="0" u="none" strike="noStrike" kern="1200">
                          <a:solidFill>
                            <a:schemeClr val="dk1"/>
                          </a:solidFill>
                          <a:effectLst/>
                          <a:latin typeface="+mn-lt"/>
                          <a:ea typeface="+mn-ea"/>
                          <a:cs typeface="+mn-cs"/>
                        </a:rPr>
                        <a:t>Floor Plans</a:t>
                      </a:r>
                    </a:p>
                    <a:p>
                      <a:pPr marL="274320" lvl="1" indent="-171450" algn="l" defTabSz="514441" rtl="0" eaLnBrk="1" latinLnBrk="0" hangingPunct="1">
                        <a:spcBef>
                          <a:spcPts val="600"/>
                        </a:spcBef>
                        <a:buFont typeface="Wingdings" panose="05000000000000000000" pitchFamily="2" charset="2"/>
                        <a:buChar char="q"/>
                      </a:pPr>
                      <a:r>
                        <a:rPr lang="en-US" sz="800" b="1" i="0" u="none" strike="noStrike" kern="1200">
                          <a:solidFill>
                            <a:schemeClr val="dk1"/>
                          </a:solidFill>
                          <a:effectLst/>
                          <a:latin typeface="+mn-lt"/>
                          <a:ea typeface="+mn-ea"/>
                          <a:cs typeface="+mn-cs"/>
                        </a:rPr>
                        <a:t>Departmental Administrator space information collection documents</a:t>
                      </a:r>
                    </a:p>
                    <a:p>
                      <a:pPr marL="274320" lvl="1" indent="-171450" algn="l" defTabSz="514441" rtl="0" eaLnBrk="1" latinLnBrk="0" hangingPunct="1">
                        <a:spcBef>
                          <a:spcPts val="600"/>
                        </a:spcBef>
                        <a:buFont typeface="Wingdings" panose="05000000000000000000" pitchFamily="2" charset="2"/>
                        <a:buChar char="q"/>
                      </a:pPr>
                      <a:r>
                        <a:rPr lang="en-US" sz="800" b="1" i="0" u="none" strike="noStrike" kern="1200">
                          <a:solidFill>
                            <a:schemeClr val="dk1"/>
                          </a:solidFill>
                          <a:effectLst/>
                          <a:latin typeface="+mn-lt"/>
                          <a:ea typeface="+mn-ea"/>
                          <a:cs typeface="+mn-cs"/>
                        </a:rPr>
                        <a:t>List of Employees</a:t>
                      </a:r>
                    </a:p>
                    <a:p>
                      <a:pPr marL="274320" lvl="1" indent="-171450" algn="l" defTabSz="514441" rtl="0" eaLnBrk="1" latinLnBrk="0" hangingPunct="1">
                        <a:spcBef>
                          <a:spcPts val="600"/>
                        </a:spcBef>
                        <a:buFont typeface="Wingdings" panose="05000000000000000000" pitchFamily="2" charset="2"/>
                        <a:buChar char="q"/>
                      </a:pPr>
                      <a:r>
                        <a:rPr lang="en-US" sz="800" b="1" i="0" u="none" strike="noStrike" kern="1200">
                          <a:solidFill>
                            <a:schemeClr val="dk1"/>
                          </a:solidFill>
                          <a:effectLst/>
                          <a:latin typeface="+mn-lt"/>
                          <a:ea typeface="+mn-ea"/>
                          <a:cs typeface="+mn-cs"/>
                        </a:rPr>
                        <a:t>List of Accounts and how they are coded</a:t>
                      </a:r>
                    </a:p>
                  </a:txBody>
                  <a:tcPr/>
                </a:tc>
                <a:tc>
                  <a:txBody>
                    <a:bodyPr/>
                    <a:lstStyle/>
                    <a:p>
                      <a:pPr marL="171450" indent="-171450" algn="l" defTabSz="514441" rtl="0" eaLnBrk="1" latinLnBrk="0" hangingPunct="1">
                        <a:spcBef>
                          <a:spcPts val="600"/>
                        </a:spcBef>
                        <a:buFont typeface="Arial" panose="020B0604020202020204" pitchFamily="34" charset="0"/>
                        <a:buChar char="•"/>
                      </a:pPr>
                      <a:r>
                        <a:rPr lang="en-US" sz="900" b="1" i="0" u="none" strike="noStrike" kern="1200">
                          <a:solidFill>
                            <a:schemeClr val="dk1"/>
                          </a:solidFill>
                          <a:effectLst/>
                          <a:latin typeface="+mn-lt"/>
                          <a:ea typeface="+mn-ea"/>
                          <a:cs typeface="+mn-cs"/>
                        </a:rPr>
                        <a:t>Provide day-to-day assistance to the administrators</a:t>
                      </a:r>
                    </a:p>
                    <a:p>
                      <a:pPr marL="171450" indent="-171450" algn="l" defTabSz="514441" rtl="0" eaLnBrk="1" latinLnBrk="0" hangingPunct="1">
                        <a:spcBef>
                          <a:spcPts val="600"/>
                        </a:spcBef>
                        <a:buFont typeface="Arial" panose="020B0604020202020204" pitchFamily="34" charset="0"/>
                        <a:buChar char="•"/>
                      </a:pPr>
                      <a:r>
                        <a:rPr lang="en-US" sz="900" b="1" i="0" u="none" strike="noStrike" kern="1200">
                          <a:solidFill>
                            <a:schemeClr val="dk1"/>
                          </a:solidFill>
                          <a:effectLst/>
                          <a:latin typeface="+mn-lt"/>
                          <a:ea typeface="+mn-ea"/>
                          <a:cs typeface="+mn-cs"/>
                        </a:rPr>
                        <a:t>Actively meet with administrators to assist in completing the survey</a:t>
                      </a:r>
                    </a:p>
                    <a:p>
                      <a:pPr marL="171450" indent="-171450" algn="l" defTabSz="514441" rtl="0" eaLnBrk="1" latinLnBrk="0" hangingPunct="1">
                        <a:spcBef>
                          <a:spcPts val="600"/>
                        </a:spcBef>
                        <a:buFont typeface="Arial" panose="020B0604020202020204" pitchFamily="34" charset="0"/>
                        <a:buChar char="•"/>
                      </a:pPr>
                      <a:r>
                        <a:rPr lang="en-US" sz="900" b="1" i="0" u="none" strike="noStrike" kern="1200">
                          <a:solidFill>
                            <a:schemeClr val="dk1"/>
                          </a:solidFill>
                          <a:effectLst/>
                          <a:latin typeface="+mn-lt"/>
                          <a:ea typeface="+mn-ea"/>
                          <a:cs typeface="+mn-cs"/>
                        </a:rPr>
                        <a:t>Be available to answer questions</a:t>
                      </a:r>
                    </a:p>
                    <a:p>
                      <a:pPr marL="171450" indent="-171450" algn="l" defTabSz="514441" rtl="0" eaLnBrk="1" latinLnBrk="0" hangingPunct="1">
                        <a:spcBef>
                          <a:spcPts val="600"/>
                        </a:spcBef>
                        <a:buFont typeface="Arial" panose="020B0604020202020204" pitchFamily="34" charset="0"/>
                        <a:buChar char="•"/>
                      </a:pPr>
                      <a:r>
                        <a:rPr lang="en-US" sz="900" b="1" i="0" u="none" strike="noStrike" kern="1200">
                          <a:solidFill>
                            <a:schemeClr val="dk1"/>
                          </a:solidFill>
                          <a:effectLst/>
                          <a:latin typeface="+mn-lt"/>
                          <a:ea typeface="+mn-ea"/>
                          <a:cs typeface="+mn-cs"/>
                        </a:rPr>
                        <a:t>Set deadlines and track progress of the departments being surveyed to meet timeline goals</a:t>
                      </a:r>
                    </a:p>
                    <a:p>
                      <a:pPr marL="171450" indent="-171450" algn="l" defTabSz="514441" rtl="0" eaLnBrk="1" latinLnBrk="0" hangingPunct="1">
                        <a:spcBef>
                          <a:spcPts val="600"/>
                        </a:spcBef>
                        <a:buFont typeface="Arial" panose="020B0604020202020204" pitchFamily="34" charset="0"/>
                        <a:buChar char="•"/>
                      </a:pPr>
                      <a:r>
                        <a:rPr lang="en-US" sz="900" b="1" i="0" u="none" strike="noStrike" kern="1200">
                          <a:solidFill>
                            <a:schemeClr val="dk1"/>
                          </a:solidFill>
                          <a:effectLst/>
                          <a:latin typeface="+mn-lt"/>
                          <a:ea typeface="+mn-ea"/>
                          <a:cs typeface="+mn-cs"/>
                        </a:rPr>
                        <a:t>20/60/20 rule</a:t>
                      </a:r>
                    </a:p>
                    <a:p>
                      <a:endParaRPr lang="en-US" sz="1000"/>
                    </a:p>
                  </a:txBody>
                  <a:tcPr/>
                </a:tc>
                <a:tc>
                  <a:txBody>
                    <a:bodyPr/>
                    <a:lstStyle/>
                    <a:p>
                      <a:pPr marL="171450" indent="-171450" algn="l" defTabSz="514441" rtl="0" eaLnBrk="1" latinLnBrk="0" hangingPunct="1">
                        <a:spcBef>
                          <a:spcPts val="600"/>
                        </a:spcBef>
                        <a:buFont typeface="Arial" panose="020B0604020202020204" pitchFamily="34" charset="0"/>
                        <a:buChar char="•"/>
                      </a:pPr>
                      <a:r>
                        <a:rPr lang="en-US" sz="900" b="1" i="0" u="none" strike="noStrike" kern="1200">
                          <a:solidFill>
                            <a:schemeClr val="dk1"/>
                          </a:solidFill>
                          <a:effectLst/>
                          <a:latin typeface="+mn-lt"/>
                          <a:ea typeface="+mn-ea"/>
                          <a:cs typeface="+mn-cs"/>
                        </a:rPr>
                        <a:t>Perform a quality control review of all research-intensive departments</a:t>
                      </a:r>
                    </a:p>
                    <a:p>
                      <a:pPr marL="274320" lvl="1" indent="-171450" algn="l" defTabSz="514441" rtl="0" eaLnBrk="1" latinLnBrk="0" hangingPunct="1">
                        <a:spcBef>
                          <a:spcPts val="600"/>
                        </a:spcBef>
                        <a:buFont typeface="Wingdings" panose="05000000000000000000" pitchFamily="2" charset="2"/>
                        <a:buChar char="q"/>
                      </a:pPr>
                      <a:r>
                        <a:rPr lang="en-US" sz="800" b="1" i="0" u="none" strike="noStrike" kern="1200">
                          <a:solidFill>
                            <a:schemeClr val="dk1"/>
                          </a:solidFill>
                          <a:effectLst/>
                          <a:latin typeface="+mn-lt"/>
                          <a:ea typeface="+mn-ea"/>
                          <a:cs typeface="+mn-cs"/>
                        </a:rPr>
                        <a:t>Determine which departments to review</a:t>
                      </a:r>
                    </a:p>
                    <a:p>
                      <a:pPr marL="171450" indent="-171450" algn="l" defTabSz="514441" rtl="0" eaLnBrk="1" latinLnBrk="0" hangingPunct="1">
                        <a:spcBef>
                          <a:spcPts val="600"/>
                        </a:spcBef>
                        <a:buFont typeface="Arial" panose="020B0604020202020204" pitchFamily="34" charset="0"/>
                        <a:buChar char="•"/>
                      </a:pPr>
                      <a:r>
                        <a:rPr lang="en-US" sz="900" b="1" i="0" u="none" strike="noStrike" kern="1200">
                          <a:solidFill>
                            <a:schemeClr val="dk1"/>
                          </a:solidFill>
                          <a:effectLst/>
                          <a:latin typeface="+mn-lt"/>
                          <a:ea typeface="+mn-ea"/>
                          <a:cs typeface="+mn-cs"/>
                        </a:rPr>
                        <a:t>Perform a desk review of the selected departments. </a:t>
                      </a:r>
                    </a:p>
                    <a:p>
                      <a:pPr marL="274320" lvl="1" indent="-171450" algn="l" defTabSz="514441" rtl="0" eaLnBrk="1" latinLnBrk="0" hangingPunct="1">
                        <a:spcBef>
                          <a:spcPts val="600"/>
                        </a:spcBef>
                        <a:buFont typeface="Wingdings" panose="05000000000000000000" pitchFamily="2" charset="2"/>
                        <a:buChar char="q"/>
                      </a:pPr>
                      <a:r>
                        <a:rPr lang="en-US" sz="800" b="1" i="0" u="none" strike="noStrike" kern="1200">
                          <a:solidFill>
                            <a:schemeClr val="dk1"/>
                          </a:solidFill>
                          <a:effectLst/>
                          <a:latin typeface="+mn-lt"/>
                          <a:ea typeface="+mn-ea"/>
                          <a:cs typeface="+mn-cs"/>
                        </a:rPr>
                        <a:t>Determine the accuracy and defensibility of each room </a:t>
                      </a:r>
                    </a:p>
                    <a:p>
                      <a:pPr marL="274320" lvl="1" indent="-171450" algn="l" defTabSz="514441" rtl="0" eaLnBrk="1" latinLnBrk="0" hangingPunct="1">
                        <a:spcBef>
                          <a:spcPts val="600"/>
                        </a:spcBef>
                        <a:buFont typeface="Wingdings" panose="05000000000000000000" pitchFamily="2" charset="2"/>
                        <a:buChar char="q"/>
                      </a:pPr>
                      <a:r>
                        <a:rPr lang="en-US" sz="800" b="1" i="0" u="none" strike="noStrike" kern="1200">
                          <a:solidFill>
                            <a:schemeClr val="dk1"/>
                          </a:solidFill>
                          <a:effectLst/>
                          <a:latin typeface="+mn-lt"/>
                          <a:ea typeface="+mn-ea"/>
                          <a:cs typeface="+mn-cs"/>
                        </a:rPr>
                        <a:t>Primary focus on lab and lab service areas </a:t>
                      </a:r>
                    </a:p>
                    <a:p>
                      <a:pPr marL="274320" lvl="1" indent="-171450" algn="l" defTabSz="514441" rtl="0" eaLnBrk="1" latinLnBrk="0" hangingPunct="1">
                        <a:spcBef>
                          <a:spcPts val="600"/>
                        </a:spcBef>
                        <a:buFont typeface="Wingdings" panose="05000000000000000000" pitchFamily="2" charset="2"/>
                        <a:buChar char="q"/>
                      </a:pPr>
                      <a:r>
                        <a:rPr lang="en-US" sz="800" b="1" i="0" u="none" strike="noStrike" kern="1200">
                          <a:solidFill>
                            <a:schemeClr val="dk1"/>
                          </a:solidFill>
                          <a:effectLst/>
                          <a:latin typeface="+mn-lt"/>
                          <a:ea typeface="+mn-ea"/>
                          <a:cs typeface="+mn-cs"/>
                        </a:rPr>
                        <a:t>This review should entail comparing listed occupants and their payroll information to the room coding, identifying unfunded room occupants, classification of service centers, ensuring the joint use methodology is used on appropriate room types, and classrooms and class labs are coded 100% Instruction</a:t>
                      </a:r>
                    </a:p>
                  </a:txBody>
                  <a:tcPr/>
                </a:tc>
                <a:tc>
                  <a:txBody>
                    <a:bodyPr/>
                    <a:lstStyle/>
                    <a:p>
                      <a:pPr marL="171450" lvl="1" indent="-171450" algn="l" defTabSz="514441" rtl="0" eaLnBrk="1" latinLnBrk="0" hangingPunct="1">
                        <a:spcBef>
                          <a:spcPts val="600"/>
                        </a:spcBef>
                        <a:buFont typeface="Arial" panose="020B0604020202020204" pitchFamily="34" charset="0"/>
                        <a:buChar char="•"/>
                      </a:pPr>
                      <a:r>
                        <a:rPr lang="en-US" sz="900" b="1" i="0" u="none" strike="noStrike" kern="1200">
                          <a:solidFill>
                            <a:schemeClr val="dk1"/>
                          </a:solidFill>
                          <a:effectLst/>
                          <a:latin typeface="+mn-lt"/>
                          <a:ea typeface="+mn-ea"/>
                          <a:cs typeface="+mn-cs"/>
                        </a:rPr>
                        <a:t>Perform a high-level review of the space survey results</a:t>
                      </a:r>
                    </a:p>
                    <a:p>
                      <a:pPr marL="274320" lvl="1" indent="-171450" algn="l" defTabSz="514441" rtl="0" eaLnBrk="1" latinLnBrk="0" hangingPunct="1">
                        <a:spcBef>
                          <a:spcPts val="600"/>
                        </a:spcBef>
                        <a:buFont typeface="Wingdings" panose="05000000000000000000" pitchFamily="2" charset="2"/>
                        <a:buChar char="q"/>
                      </a:pPr>
                      <a:r>
                        <a:rPr lang="en-US" sz="800" b="1" i="0" u="none" strike="noStrike" kern="1200">
                          <a:solidFill>
                            <a:schemeClr val="dk1"/>
                          </a:solidFill>
                          <a:effectLst/>
                          <a:latin typeface="+mn-lt"/>
                          <a:ea typeface="+mn-ea"/>
                          <a:cs typeface="+mn-cs"/>
                        </a:rPr>
                        <a:t>Comparisons between OR space and OR S&amp;W at the department level</a:t>
                      </a:r>
                    </a:p>
                    <a:p>
                      <a:pPr marL="274320" lvl="1" indent="-171450" algn="l" defTabSz="514441" rtl="0" eaLnBrk="1" latinLnBrk="0" hangingPunct="1">
                        <a:spcBef>
                          <a:spcPts val="600"/>
                        </a:spcBef>
                        <a:buFont typeface="Wingdings" panose="05000000000000000000" pitchFamily="2" charset="2"/>
                        <a:buChar char="q"/>
                      </a:pPr>
                      <a:r>
                        <a:rPr lang="en-US" sz="800" b="1" i="0" u="none" strike="noStrike" kern="1200">
                          <a:solidFill>
                            <a:schemeClr val="dk1"/>
                          </a:solidFill>
                          <a:effectLst/>
                          <a:latin typeface="+mn-lt"/>
                          <a:ea typeface="+mn-ea"/>
                          <a:cs typeface="+mn-cs"/>
                        </a:rPr>
                        <a:t>Research density at a department level</a:t>
                      </a:r>
                    </a:p>
                    <a:p>
                      <a:pPr marL="274320" lvl="1" indent="-171450" algn="l" defTabSz="514441" rtl="0" eaLnBrk="1" latinLnBrk="0" hangingPunct="1">
                        <a:spcBef>
                          <a:spcPts val="600"/>
                        </a:spcBef>
                        <a:buFont typeface="Wingdings" panose="05000000000000000000" pitchFamily="2" charset="2"/>
                        <a:buChar char="q"/>
                      </a:pPr>
                      <a:r>
                        <a:rPr lang="en-US" sz="800" b="1" i="0" u="none" strike="noStrike" kern="1200">
                          <a:solidFill>
                            <a:schemeClr val="dk1"/>
                          </a:solidFill>
                          <a:effectLst/>
                          <a:latin typeface="+mn-lt"/>
                          <a:ea typeface="+mn-ea"/>
                          <a:cs typeface="+mn-cs"/>
                        </a:rPr>
                        <a:t>Square foot allocations by building and by department compared to previous proposal</a:t>
                      </a:r>
                    </a:p>
                    <a:p>
                      <a:pPr marL="274320" lvl="1" indent="-171450" algn="l" defTabSz="514441" rtl="0" eaLnBrk="1" latinLnBrk="0" hangingPunct="1">
                        <a:spcBef>
                          <a:spcPts val="600"/>
                        </a:spcBef>
                        <a:buFont typeface="Wingdings" panose="05000000000000000000" pitchFamily="2" charset="2"/>
                        <a:buChar char="q"/>
                      </a:pPr>
                      <a:r>
                        <a:rPr lang="en-US" sz="800" b="1" i="0" u="none" strike="noStrike" kern="1200">
                          <a:solidFill>
                            <a:schemeClr val="dk1"/>
                          </a:solidFill>
                          <a:effectLst/>
                          <a:latin typeface="+mn-lt"/>
                          <a:ea typeface="+mn-ea"/>
                          <a:cs typeface="+mn-cs"/>
                        </a:rPr>
                        <a:t>Lab quadrant analysis</a:t>
                      </a:r>
                    </a:p>
                  </a:txBody>
                  <a:tcPr/>
                </a:tc>
                <a:extLst>
                  <a:ext uri="{0D108BD9-81ED-4DB2-BD59-A6C34878D82A}">
                    <a16:rowId xmlns:a16="http://schemas.microsoft.com/office/drawing/2014/main" val="2889885815"/>
                  </a:ext>
                </a:extLst>
              </a:tr>
            </a:tbl>
          </a:graphicData>
        </a:graphic>
      </p:graphicFrame>
    </p:spTree>
    <p:extLst>
      <p:ext uri="{BB962C8B-B14F-4D97-AF65-F5344CB8AC3E}">
        <p14:creationId xmlns:p14="http://schemas.microsoft.com/office/powerpoint/2010/main" val="245735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BCFE2-DEF1-446B-8210-A41B3A511B08}"/>
              </a:ext>
            </a:extLst>
          </p:cNvPr>
          <p:cNvSpPr>
            <a:spLocks noGrp="1"/>
          </p:cNvSpPr>
          <p:nvPr>
            <p:ph type="title"/>
          </p:nvPr>
        </p:nvSpPr>
        <p:spPr>
          <a:xfrm>
            <a:off x="1142108" y="285750"/>
            <a:ext cx="6859787" cy="451246"/>
          </a:xfrm>
        </p:spPr>
        <p:txBody>
          <a:bodyPr/>
          <a:lstStyle/>
          <a:p>
            <a:r>
              <a:rPr lang="en-US">
                <a:latin typeface="+mj-lt"/>
              </a:rPr>
              <a:t>Space Survey Process</a:t>
            </a:r>
          </a:p>
        </p:txBody>
      </p:sp>
      <p:sp>
        <p:nvSpPr>
          <p:cNvPr id="4" name="Slide Number Placeholder 3">
            <a:extLst>
              <a:ext uri="{FF2B5EF4-FFF2-40B4-BE49-F238E27FC236}">
                <a16:creationId xmlns:a16="http://schemas.microsoft.com/office/drawing/2014/main" id="{1BD7E8ED-2578-4A7B-829E-EA0A182E10EE}"/>
              </a:ext>
            </a:extLst>
          </p:cNvPr>
          <p:cNvSpPr>
            <a:spLocks noGrp="1"/>
          </p:cNvSpPr>
          <p:nvPr>
            <p:ph type="sldNum" sz="quarter" idx="12"/>
          </p:nvPr>
        </p:nvSpPr>
        <p:spPr/>
        <p:txBody>
          <a:bodyPr/>
          <a:lstStyle/>
          <a:p>
            <a:fld id="{00000000-1234-1234-1234-123412341234}" type="slidenum">
              <a:rPr lang="en" smtClean="0"/>
              <a:pPr/>
              <a:t>13</a:t>
            </a:fld>
            <a:endParaRPr lang="en"/>
          </a:p>
        </p:txBody>
      </p:sp>
      <p:sp>
        <p:nvSpPr>
          <p:cNvPr id="3" name="TextBox 2">
            <a:extLst>
              <a:ext uri="{FF2B5EF4-FFF2-40B4-BE49-F238E27FC236}">
                <a16:creationId xmlns:a16="http://schemas.microsoft.com/office/drawing/2014/main" id="{0FA18DC0-50C7-43CA-BADD-044300A67073}"/>
              </a:ext>
            </a:extLst>
          </p:cNvPr>
          <p:cNvSpPr txBox="1"/>
          <p:nvPr/>
        </p:nvSpPr>
        <p:spPr>
          <a:xfrm>
            <a:off x="1422399" y="1069637"/>
            <a:ext cx="2011680" cy="276999"/>
          </a:xfrm>
          <a:prstGeom prst="rect">
            <a:avLst/>
          </a:prstGeom>
          <a:solidFill>
            <a:schemeClr val="accent3">
              <a:lumMod val="40000"/>
              <a:lumOff val="60000"/>
            </a:schemeClr>
          </a:solidFill>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a:latin typeface="+mj-lt"/>
              </a:rPr>
              <a:t>Research Areas</a:t>
            </a:r>
          </a:p>
        </p:txBody>
      </p:sp>
      <p:sp>
        <p:nvSpPr>
          <p:cNvPr id="7" name="TextBox 6">
            <a:extLst>
              <a:ext uri="{FF2B5EF4-FFF2-40B4-BE49-F238E27FC236}">
                <a16:creationId xmlns:a16="http://schemas.microsoft.com/office/drawing/2014/main" id="{F36249C7-C9E0-4EAB-8B2D-EA421B976FFA}"/>
              </a:ext>
            </a:extLst>
          </p:cNvPr>
          <p:cNvSpPr txBox="1"/>
          <p:nvPr/>
        </p:nvSpPr>
        <p:spPr>
          <a:xfrm>
            <a:off x="5696389" y="1068895"/>
            <a:ext cx="2011680" cy="276999"/>
          </a:xfrm>
          <a:prstGeom prst="rect">
            <a:avLst/>
          </a:prstGeom>
          <a:solidFill>
            <a:schemeClr val="tx2"/>
          </a:solidFill>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a:latin typeface="+mj-lt"/>
              </a:rPr>
              <a:t>By Department</a:t>
            </a:r>
          </a:p>
        </p:txBody>
      </p:sp>
      <p:sp>
        <p:nvSpPr>
          <p:cNvPr id="8" name="TextBox 7">
            <a:extLst>
              <a:ext uri="{FF2B5EF4-FFF2-40B4-BE49-F238E27FC236}">
                <a16:creationId xmlns:a16="http://schemas.microsoft.com/office/drawing/2014/main" id="{64A498EC-2A15-4E88-BB1C-73D5F34186CD}"/>
              </a:ext>
            </a:extLst>
          </p:cNvPr>
          <p:cNvSpPr txBox="1"/>
          <p:nvPr/>
        </p:nvSpPr>
        <p:spPr>
          <a:xfrm>
            <a:off x="3547109" y="1068896"/>
            <a:ext cx="2011680" cy="276999"/>
          </a:xfrm>
          <a:prstGeom prst="rect">
            <a:avLst/>
          </a:prstGeom>
          <a:solidFill>
            <a:schemeClr val="accent3">
              <a:lumMod val="40000"/>
              <a:lumOff val="60000"/>
            </a:schemeClr>
          </a:solidFill>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a:latin typeface="+mj-lt"/>
              </a:rPr>
              <a:t>Other</a:t>
            </a:r>
          </a:p>
        </p:txBody>
      </p:sp>
      <p:sp>
        <p:nvSpPr>
          <p:cNvPr id="9" name="TextBox 8">
            <a:extLst>
              <a:ext uri="{FF2B5EF4-FFF2-40B4-BE49-F238E27FC236}">
                <a16:creationId xmlns:a16="http://schemas.microsoft.com/office/drawing/2014/main" id="{61243DB5-BF03-4996-BE55-672BB4D3F4EB}"/>
              </a:ext>
            </a:extLst>
          </p:cNvPr>
          <p:cNvSpPr txBox="1"/>
          <p:nvPr/>
        </p:nvSpPr>
        <p:spPr>
          <a:xfrm>
            <a:off x="1422399" y="1400795"/>
            <a:ext cx="2011680" cy="1492716"/>
          </a:xfrm>
          <a:prstGeom prst="rect">
            <a:avLst/>
          </a:prstGeom>
          <a:solidFill>
            <a:schemeClr val="accent3">
              <a:lumMod val="40000"/>
              <a:lumOff val="60000"/>
            </a:schemeClr>
          </a:solidFill>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b="1" u="sng">
                <a:latin typeface="+mj-lt"/>
              </a:rPr>
              <a:t>Research Labs</a:t>
            </a:r>
          </a:p>
          <a:p>
            <a:r>
              <a:rPr lang="en-US" sz="900">
                <a:latin typeface="+mj-lt"/>
              </a:rPr>
              <a:t>All occupants of the room must be listed. Funding sources for each occupant’s activities must be identified. Percentages based on activities that take place in the room must be estimated. </a:t>
            </a:r>
          </a:p>
          <a:p>
            <a:endParaRPr lang="en-US" sz="900">
              <a:latin typeface="+mj-lt"/>
            </a:endParaRPr>
          </a:p>
          <a:p>
            <a:r>
              <a:rPr lang="en-US" sz="900">
                <a:latin typeface="+mj-lt"/>
              </a:rPr>
              <a:t>*Be sure to account for unpaid occupants and visiting scientists.</a:t>
            </a:r>
          </a:p>
        </p:txBody>
      </p:sp>
      <p:sp>
        <p:nvSpPr>
          <p:cNvPr id="12" name="TextBox 11">
            <a:extLst>
              <a:ext uri="{FF2B5EF4-FFF2-40B4-BE49-F238E27FC236}">
                <a16:creationId xmlns:a16="http://schemas.microsoft.com/office/drawing/2014/main" id="{F1CA9D04-4956-4C25-9A98-67C6B25E4BDE}"/>
              </a:ext>
            </a:extLst>
          </p:cNvPr>
          <p:cNvSpPr txBox="1"/>
          <p:nvPr/>
        </p:nvSpPr>
        <p:spPr>
          <a:xfrm>
            <a:off x="3547109" y="1400795"/>
            <a:ext cx="2011680" cy="938719"/>
          </a:xfrm>
          <a:prstGeom prst="rect">
            <a:avLst/>
          </a:prstGeom>
          <a:solidFill>
            <a:schemeClr val="accent3">
              <a:lumMod val="40000"/>
              <a:lumOff val="60000"/>
            </a:schemeClr>
          </a:solidFill>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b="1" u="sng">
                <a:latin typeface="+mj-lt"/>
              </a:rPr>
              <a:t>Joint Use Space</a:t>
            </a:r>
          </a:p>
          <a:p>
            <a:r>
              <a:rPr lang="en-US" sz="900">
                <a:latin typeface="+mj-lt"/>
              </a:rPr>
              <a:t>This space includes offices, conference rooms, department storage rooms, and staff lounges. This space all gets coded based on the department’s salaries and wages.</a:t>
            </a:r>
          </a:p>
        </p:txBody>
      </p:sp>
      <p:sp>
        <p:nvSpPr>
          <p:cNvPr id="13" name="TextBox 12">
            <a:extLst>
              <a:ext uri="{FF2B5EF4-FFF2-40B4-BE49-F238E27FC236}">
                <a16:creationId xmlns:a16="http://schemas.microsoft.com/office/drawing/2014/main" id="{44AAF331-8707-49C6-8A04-3D41C4590A4C}"/>
              </a:ext>
            </a:extLst>
          </p:cNvPr>
          <p:cNvSpPr txBox="1"/>
          <p:nvPr/>
        </p:nvSpPr>
        <p:spPr>
          <a:xfrm>
            <a:off x="1422399" y="736996"/>
            <a:ext cx="4136390" cy="276999"/>
          </a:xfrm>
          <a:prstGeom prst="rect">
            <a:avLst/>
          </a:prstGeom>
          <a:solidFill>
            <a:schemeClr val="accent3">
              <a:lumMod val="40000"/>
              <a:lumOff val="60000"/>
            </a:schemeClr>
          </a:solidFill>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a:latin typeface="+mj-lt"/>
              </a:rPr>
              <a:t>Surveyed Departments</a:t>
            </a:r>
          </a:p>
        </p:txBody>
      </p:sp>
      <p:sp>
        <p:nvSpPr>
          <p:cNvPr id="14" name="TextBox 13">
            <a:extLst>
              <a:ext uri="{FF2B5EF4-FFF2-40B4-BE49-F238E27FC236}">
                <a16:creationId xmlns:a16="http://schemas.microsoft.com/office/drawing/2014/main" id="{E0FF312E-A8E4-4C47-877E-670990922D8F}"/>
              </a:ext>
            </a:extLst>
          </p:cNvPr>
          <p:cNvSpPr txBox="1"/>
          <p:nvPr/>
        </p:nvSpPr>
        <p:spPr>
          <a:xfrm>
            <a:off x="5696389" y="736996"/>
            <a:ext cx="2011680" cy="276999"/>
          </a:xfrm>
          <a:prstGeom prst="rect">
            <a:avLst/>
          </a:prstGeom>
          <a:solidFill>
            <a:schemeClr val="tx2"/>
          </a:solidFill>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a:latin typeface="+mj-lt"/>
              </a:rPr>
              <a:t>Non-Surveyed</a:t>
            </a:r>
          </a:p>
        </p:txBody>
      </p:sp>
      <p:sp>
        <p:nvSpPr>
          <p:cNvPr id="15" name="TextBox 14">
            <a:extLst>
              <a:ext uri="{FF2B5EF4-FFF2-40B4-BE49-F238E27FC236}">
                <a16:creationId xmlns:a16="http://schemas.microsoft.com/office/drawing/2014/main" id="{B585CA53-BC6F-4B47-B663-763CB0A58720}"/>
              </a:ext>
            </a:extLst>
          </p:cNvPr>
          <p:cNvSpPr txBox="1"/>
          <p:nvPr/>
        </p:nvSpPr>
        <p:spPr>
          <a:xfrm>
            <a:off x="1422399" y="2994512"/>
            <a:ext cx="2011680" cy="1215717"/>
          </a:xfrm>
          <a:prstGeom prst="rect">
            <a:avLst/>
          </a:prstGeom>
          <a:solidFill>
            <a:schemeClr val="accent3">
              <a:lumMod val="40000"/>
              <a:lumOff val="60000"/>
            </a:schemeClr>
          </a:solidFill>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b="1" u="sng">
                <a:latin typeface="+mj-lt"/>
              </a:rPr>
              <a:t>Research Lab Service Rooms</a:t>
            </a:r>
          </a:p>
          <a:p>
            <a:r>
              <a:rPr lang="en-US" sz="900">
                <a:latin typeface="+mj-lt"/>
              </a:rPr>
              <a:t>Best practice is to link these rooms to the labs that they support. These rooms will be coded based on the average percentages of the labs they are linked to. Lab service rooms include cold rooms, microscope rooms, equipment rooms, etc.</a:t>
            </a:r>
          </a:p>
        </p:txBody>
      </p:sp>
      <p:sp>
        <p:nvSpPr>
          <p:cNvPr id="16" name="TextBox 15">
            <a:extLst>
              <a:ext uri="{FF2B5EF4-FFF2-40B4-BE49-F238E27FC236}">
                <a16:creationId xmlns:a16="http://schemas.microsoft.com/office/drawing/2014/main" id="{0E5ACDFF-24A4-4042-B1FB-7B00A43420C9}"/>
              </a:ext>
            </a:extLst>
          </p:cNvPr>
          <p:cNvSpPr txBox="1"/>
          <p:nvPr/>
        </p:nvSpPr>
        <p:spPr>
          <a:xfrm>
            <a:off x="5696389" y="1400796"/>
            <a:ext cx="2011680" cy="800219"/>
          </a:xfrm>
          <a:prstGeom prst="rect">
            <a:avLst/>
          </a:prstGeom>
          <a:solidFill>
            <a:schemeClr val="tx2"/>
          </a:solidFill>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b="1" u="sng">
                <a:latin typeface="+mj-lt"/>
              </a:rPr>
              <a:t>Salaries and Wages</a:t>
            </a:r>
            <a:endParaRPr lang="en-US" sz="1100" b="1" u="sng">
              <a:latin typeface="+mj-lt"/>
            </a:endParaRPr>
          </a:p>
          <a:p>
            <a:r>
              <a:rPr lang="en-US" sz="900">
                <a:latin typeface="+mj-lt"/>
              </a:rPr>
              <a:t>Academic departments that do not meet the survey threshold are coded based on the department’s salaries and wage percentages.</a:t>
            </a:r>
          </a:p>
        </p:txBody>
      </p:sp>
      <p:sp>
        <p:nvSpPr>
          <p:cNvPr id="17" name="TextBox 16">
            <a:extLst>
              <a:ext uri="{FF2B5EF4-FFF2-40B4-BE49-F238E27FC236}">
                <a16:creationId xmlns:a16="http://schemas.microsoft.com/office/drawing/2014/main" id="{D47AD71B-DEE6-48E6-B313-0463961C2EBA}"/>
              </a:ext>
            </a:extLst>
          </p:cNvPr>
          <p:cNvSpPr txBox="1"/>
          <p:nvPr/>
        </p:nvSpPr>
        <p:spPr>
          <a:xfrm>
            <a:off x="5696389" y="2319893"/>
            <a:ext cx="2011680" cy="2185214"/>
          </a:xfrm>
          <a:prstGeom prst="rect">
            <a:avLst/>
          </a:prstGeom>
          <a:solidFill>
            <a:schemeClr val="tx2"/>
          </a:solidFill>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b="1" u="sng">
                <a:latin typeface="+mj-lt"/>
              </a:rPr>
              <a:t>Single Function Space</a:t>
            </a:r>
            <a:endParaRPr lang="en-US" sz="1100" b="1" u="sng">
              <a:latin typeface="+mj-lt"/>
            </a:endParaRPr>
          </a:p>
          <a:p>
            <a:r>
              <a:rPr lang="en-US" sz="900">
                <a:latin typeface="+mj-lt"/>
              </a:rPr>
              <a:t>Non-academic single function space consists of both single function departments and single function room types.</a:t>
            </a:r>
          </a:p>
          <a:p>
            <a:endParaRPr lang="en-US" sz="900">
              <a:latin typeface="+mj-lt"/>
            </a:endParaRPr>
          </a:p>
          <a:p>
            <a:r>
              <a:rPr lang="en-US" sz="900">
                <a:latin typeface="+mj-lt"/>
              </a:rPr>
              <a:t>Single function departments include departments like HR and Payroll (100%GA).</a:t>
            </a:r>
          </a:p>
          <a:p>
            <a:endParaRPr lang="en-US" sz="900">
              <a:latin typeface="+mj-lt"/>
            </a:endParaRPr>
          </a:p>
          <a:p>
            <a:r>
              <a:rPr lang="en-US" sz="900">
                <a:latin typeface="+mj-lt"/>
              </a:rPr>
              <a:t>Single function rooms include room types that all must be handled a specific way. For example, bathrooms and corridors must be coded 100%NON.</a:t>
            </a:r>
          </a:p>
        </p:txBody>
      </p:sp>
      <p:sp>
        <p:nvSpPr>
          <p:cNvPr id="19" name="TextBox 18">
            <a:extLst>
              <a:ext uri="{FF2B5EF4-FFF2-40B4-BE49-F238E27FC236}">
                <a16:creationId xmlns:a16="http://schemas.microsoft.com/office/drawing/2014/main" id="{58112BB0-C2C1-450C-8FBC-2A63761F7FA5}"/>
              </a:ext>
            </a:extLst>
          </p:cNvPr>
          <p:cNvSpPr txBox="1"/>
          <p:nvPr/>
        </p:nvSpPr>
        <p:spPr>
          <a:xfrm>
            <a:off x="3547109" y="2571751"/>
            <a:ext cx="2011680" cy="938719"/>
          </a:xfrm>
          <a:prstGeom prst="rect">
            <a:avLst/>
          </a:prstGeom>
          <a:solidFill>
            <a:schemeClr val="accent3">
              <a:lumMod val="40000"/>
              <a:lumOff val="60000"/>
            </a:schemeClr>
          </a:solidFill>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b="1" u="sng">
                <a:latin typeface="+mj-lt"/>
              </a:rPr>
              <a:t>Single Function Space</a:t>
            </a:r>
          </a:p>
          <a:p>
            <a:r>
              <a:rPr lang="en-US" sz="900">
                <a:latin typeface="+mj-lt"/>
              </a:rPr>
              <a:t>Within academic departments there are typically some rooms that are 100% one function. Example, class labs and classrooms are coded 100% INST.</a:t>
            </a:r>
          </a:p>
        </p:txBody>
      </p:sp>
    </p:spTree>
    <p:extLst>
      <p:ext uri="{BB962C8B-B14F-4D97-AF65-F5344CB8AC3E}">
        <p14:creationId xmlns:p14="http://schemas.microsoft.com/office/powerpoint/2010/main" val="177502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US" sz="2400">
                <a:latin typeface="+mj-lt"/>
              </a:rPr>
              <a:t>IDC Rate Proposal Preparation</a:t>
            </a:r>
            <a:endParaRPr sz="2400">
              <a:latin typeface="+mj-lt"/>
            </a:endParaRPr>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14</a:t>
            </a:fld>
            <a:endParaRPr/>
          </a:p>
        </p:txBody>
      </p:sp>
      <p:graphicFrame>
        <p:nvGraphicFramePr>
          <p:cNvPr id="5" name="Content Placeholder 1">
            <a:extLst>
              <a:ext uri="{FF2B5EF4-FFF2-40B4-BE49-F238E27FC236}">
                <a16:creationId xmlns:a16="http://schemas.microsoft.com/office/drawing/2014/main" id="{CADC7774-31C9-4783-B0B5-22527DE89F2E}"/>
              </a:ext>
            </a:extLst>
          </p:cNvPr>
          <p:cNvGraphicFramePr>
            <a:graphicFrameLocks/>
          </p:cNvGraphicFramePr>
          <p:nvPr/>
        </p:nvGraphicFramePr>
        <p:xfrm>
          <a:off x="107768" y="853578"/>
          <a:ext cx="8928463" cy="4124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2ADB712A-F0D0-281C-4CA8-DD2A67125E4E}"/>
              </a:ext>
            </a:extLst>
          </p:cNvPr>
          <p:cNvPicPr>
            <a:picLocks noChangeAspect="1"/>
          </p:cNvPicPr>
          <p:nvPr/>
        </p:nvPicPr>
        <p:blipFill>
          <a:blip r:embed="rId8"/>
          <a:stretch>
            <a:fillRect/>
          </a:stretch>
        </p:blipFill>
        <p:spPr>
          <a:xfrm>
            <a:off x="366697" y="3719113"/>
            <a:ext cx="882763" cy="979362"/>
          </a:xfrm>
          <a:prstGeom prst="rect">
            <a:avLst/>
          </a:prstGeom>
        </p:spPr>
      </p:pic>
      <p:pic>
        <p:nvPicPr>
          <p:cNvPr id="6" name="Picture 5">
            <a:extLst>
              <a:ext uri="{FF2B5EF4-FFF2-40B4-BE49-F238E27FC236}">
                <a16:creationId xmlns:a16="http://schemas.microsoft.com/office/drawing/2014/main" id="{B3459446-5ED7-D657-735E-A2E34003D08D}"/>
              </a:ext>
            </a:extLst>
          </p:cNvPr>
          <p:cNvPicPr>
            <a:picLocks noChangeAspect="1"/>
          </p:cNvPicPr>
          <p:nvPr/>
        </p:nvPicPr>
        <p:blipFill>
          <a:blip r:embed="rId9"/>
          <a:stretch>
            <a:fillRect/>
          </a:stretch>
        </p:blipFill>
        <p:spPr>
          <a:xfrm>
            <a:off x="7857457" y="1736736"/>
            <a:ext cx="1178774" cy="927898"/>
          </a:xfrm>
          <a:prstGeom prst="rect">
            <a:avLst/>
          </a:prstGeom>
        </p:spPr>
      </p:pic>
      <p:sp>
        <p:nvSpPr>
          <p:cNvPr id="7" name="Arrow: Down 6">
            <a:extLst>
              <a:ext uri="{FF2B5EF4-FFF2-40B4-BE49-F238E27FC236}">
                <a16:creationId xmlns:a16="http://schemas.microsoft.com/office/drawing/2014/main" id="{5A725358-C965-B75B-8B63-C3FC04A59821}"/>
              </a:ext>
            </a:extLst>
          </p:cNvPr>
          <p:cNvSpPr/>
          <p:nvPr/>
        </p:nvSpPr>
        <p:spPr>
          <a:xfrm>
            <a:off x="3558251" y="1524745"/>
            <a:ext cx="424362" cy="8436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049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US" sz="2400">
                <a:latin typeface="+mj-lt"/>
              </a:rPr>
              <a:t>Long Form Proposal Preparation – Step 1</a:t>
            </a:r>
            <a:br>
              <a:rPr lang="en-US" sz="2400">
                <a:latin typeface="+mj-lt"/>
              </a:rPr>
            </a:br>
            <a:endParaRPr sz="2400">
              <a:latin typeface="+mj-lt"/>
            </a:endParaRPr>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15</a:t>
            </a:fld>
            <a:endParaRPr/>
          </a:p>
        </p:txBody>
      </p:sp>
      <p:graphicFrame>
        <p:nvGraphicFramePr>
          <p:cNvPr id="5" name="Content Placeholder 1">
            <a:extLst>
              <a:ext uri="{FF2B5EF4-FFF2-40B4-BE49-F238E27FC236}">
                <a16:creationId xmlns:a16="http://schemas.microsoft.com/office/drawing/2014/main" id="{CADC7774-31C9-4783-B0B5-22527DE89F2E}"/>
              </a:ext>
            </a:extLst>
          </p:cNvPr>
          <p:cNvGraphicFramePr>
            <a:graphicFrameLocks/>
          </p:cNvGraphicFramePr>
          <p:nvPr>
            <p:extLst>
              <p:ext uri="{D42A27DB-BD31-4B8C-83A1-F6EECF244321}">
                <p14:modId xmlns:p14="http://schemas.microsoft.com/office/powerpoint/2010/main" val="3625162353"/>
              </p:ext>
            </p:extLst>
          </p:nvPr>
        </p:nvGraphicFramePr>
        <p:xfrm>
          <a:off x="107768" y="853578"/>
          <a:ext cx="8928463" cy="4124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Down 3">
            <a:extLst>
              <a:ext uri="{FF2B5EF4-FFF2-40B4-BE49-F238E27FC236}">
                <a16:creationId xmlns:a16="http://schemas.microsoft.com/office/drawing/2014/main" id="{03B64668-9AB6-F248-9D00-4E1ED1588F38}"/>
              </a:ext>
            </a:extLst>
          </p:cNvPr>
          <p:cNvSpPr/>
          <p:nvPr/>
        </p:nvSpPr>
        <p:spPr>
          <a:xfrm>
            <a:off x="678479" y="2149913"/>
            <a:ext cx="424362" cy="8436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373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A0C22A-7D7A-B564-1C1B-AF3DB6147513}"/>
              </a:ext>
            </a:extLst>
          </p:cNvPr>
          <p:cNvSpPr>
            <a:spLocks noGrp="1"/>
          </p:cNvSpPr>
          <p:nvPr>
            <p:ph type="title"/>
          </p:nvPr>
        </p:nvSpPr>
        <p:spPr>
          <a:xfrm>
            <a:off x="1142108" y="285750"/>
            <a:ext cx="6859787" cy="445770"/>
          </a:xfrm>
        </p:spPr>
        <p:txBody>
          <a:bodyPr>
            <a:normAutofit/>
          </a:bodyPr>
          <a:lstStyle/>
          <a:p>
            <a:r>
              <a:rPr lang="en-US" sz="2400"/>
              <a:t>What information do I need?</a:t>
            </a:r>
          </a:p>
        </p:txBody>
      </p:sp>
      <p:sp>
        <p:nvSpPr>
          <p:cNvPr id="4" name="Content Placeholder 3">
            <a:extLst>
              <a:ext uri="{FF2B5EF4-FFF2-40B4-BE49-F238E27FC236}">
                <a16:creationId xmlns:a16="http://schemas.microsoft.com/office/drawing/2014/main" id="{9FB64286-1A9A-BF50-38EA-944B822523B7}"/>
              </a:ext>
            </a:extLst>
          </p:cNvPr>
          <p:cNvSpPr>
            <a:spLocks noGrp="1"/>
          </p:cNvSpPr>
          <p:nvPr>
            <p:ph idx="1"/>
          </p:nvPr>
        </p:nvSpPr>
        <p:spPr>
          <a:xfrm>
            <a:off x="602166" y="860515"/>
            <a:ext cx="7679685" cy="3852734"/>
          </a:xfrm>
        </p:spPr>
        <p:txBody>
          <a:bodyPr>
            <a:normAutofit/>
          </a:bodyPr>
          <a:lstStyle/>
          <a:p>
            <a:pPr marL="342900" indent="-257175">
              <a:lnSpc>
                <a:spcPct val="100000"/>
              </a:lnSpc>
              <a:spcBef>
                <a:spcPts val="600"/>
              </a:spcBef>
              <a:buSzPts val="1800"/>
              <a:buFont typeface="Arial" pitchFamily="34" charset="0"/>
              <a:buChar char="●"/>
            </a:pPr>
            <a:r>
              <a:rPr lang="en-US" sz="1200" dirty="0">
                <a:latin typeface="Segoe UI" panose="020B0502040204020203" pitchFamily="34" charset="0"/>
                <a:cs typeface="Segoe UI" panose="020B0502040204020203" pitchFamily="34" charset="0"/>
              </a:rPr>
              <a:t>Base Year Financial Data</a:t>
            </a:r>
          </a:p>
          <a:p>
            <a:pPr marL="365760" lvl="1" indent="-182880">
              <a:lnSpc>
                <a:spcPct val="110000"/>
              </a:lnSpc>
              <a:spcBef>
                <a:spcPts val="600"/>
              </a:spcBef>
              <a:buSzPts val="1400"/>
              <a:buFont typeface="Arial" pitchFamily="34" charset="0"/>
              <a:buChar char="○"/>
            </a:pPr>
            <a:r>
              <a:rPr lang="en-US" sz="1000" dirty="0">
                <a:latin typeface="Segoe UI" panose="020B0502040204020203" pitchFamily="34" charset="0"/>
                <a:cs typeface="Segoe UI" panose="020B0502040204020203" pitchFamily="34" charset="0"/>
              </a:rPr>
              <a:t>Copy of audited financial statements</a:t>
            </a:r>
          </a:p>
          <a:p>
            <a:pPr marL="365760" lvl="1" indent="-182880">
              <a:lnSpc>
                <a:spcPct val="120000"/>
              </a:lnSpc>
              <a:spcBef>
                <a:spcPts val="600"/>
              </a:spcBef>
              <a:buSzPts val="1400"/>
              <a:buFont typeface="Arial" pitchFamily="34" charset="0"/>
              <a:buChar char="○"/>
            </a:pPr>
            <a:r>
              <a:rPr lang="en-US" sz="1000" dirty="0">
                <a:latin typeface="Segoe UI" panose="020B0502040204020203" pitchFamily="34" charset="0"/>
                <a:cs typeface="Segoe UI" panose="020B0502040204020203" pitchFamily="34" charset="0"/>
              </a:rPr>
              <a:t>Electronic download of university general ledger data</a:t>
            </a:r>
          </a:p>
          <a:p>
            <a:pPr marL="365760" lvl="1" indent="-182880">
              <a:lnSpc>
                <a:spcPct val="120000"/>
              </a:lnSpc>
              <a:spcBef>
                <a:spcPts val="600"/>
              </a:spcBef>
              <a:buSzPts val="1400"/>
              <a:buFont typeface="Arial" pitchFamily="34" charset="0"/>
              <a:buChar char="○"/>
            </a:pPr>
            <a:r>
              <a:rPr lang="en-US" sz="1000" dirty="0">
                <a:latin typeface="Segoe UI" panose="020B0502040204020203" pitchFamily="34" charset="0"/>
                <a:cs typeface="Segoe UI" panose="020B0502040204020203" pitchFamily="34" charset="0"/>
              </a:rPr>
              <a:t>Externally sponsored award information</a:t>
            </a:r>
          </a:p>
          <a:p>
            <a:pPr marL="640080" lvl="2" indent="-238125">
              <a:lnSpc>
                <a:spcPct val="70000"/>
              </a:lnSpc>
              <a:spcBef>
                <a:spcPts val="1200"/>
              </a:spcBef>
              <a:buSzPts val="1400"/>
              <a:buFont typeface="Arial" pitchFamily="34" charset="0"/>
              <a:buChar char="■"/>
            </a:pPr>
            <a:r>
              <a:rPr lang="en-US" sz="1050" dirty="0">
                <a:latin typeface="+mj-lt"/>
              </a:rPr>
              <a:t>Including funding agency, project description, funding agency award number, indirect cost rate, etc.</a:t>
            </a:r>
          </a:p>
          <a:p>
            <a:pPr marL="365760" lvl="1" indent="-182880">
              <a:lnSpc>
                <a:spcPct val="120000"/>
              </a:lnSpc>
              <a:spcBef>
                <a:spcPts val="600"/>
              </a:spcBef>
              <a:buSzPts val="1400"/>
              <a:buFont typeface="Arial" pitchFamily="34" charset="0"/>
              <a:buChar char="○"/>
            </a:pPr>
            <a:r>
              <a:rPr lang="en-US" sz="1000" dirty="0">
                <a:latin typeface="Segoe UI" panose="020B0502040204020203" pitchFamily="34" charset="0"/>
                <a:cs typeface="Segoe UI" panose="020B0502040204020203" pitchFamily="34" charset="0"/>
              </a:rPr>
              <a:t>Payroll information</a:t>
            </a:r>
          </a:p>
          <a:p>
            <a:pPr marL="365760" lvl="1" indent="-182880">
              <a:lnSpc>
                <a:spcPct val="120000"/>
              </a:lnSpc>
              <a:spcBef>
                <a:spcPts val="600"/>
              </a:spcBef>
              <a:buSzPts val="1400"/>
              <a:buFont typeface="Arial" pitchFamily="34" charset="0"/>
              <a:buChar char="○"/>
            </a:pPr>
            <a:r>
              <a:rPr lang="en-US" sz="1000" dirty="0">
                <a:latin typeface="Segoe UI" panose="020B0502040204020203" pitchFamily="34" charset="0"/>
                <a:cs typeface="Segoe UI" panose="020B0502040204020203" pitchFamily="34" charset="0"/>
              </a:rPr>
              <a:t>Depreciation expense data</a:t>
            </a:r>
          </a:p>
          <a:p>
            <a:pPr marL="640080" lvl="2" indent="-238125">
              <a:lnSpc>
                <a:spcPct val="70000"/>
              </a:lnSpc>
              <a:spcBef>
                <a:spcPts val="1200"/>
              </a:spcBef>
              <a:buSzPts val="1400"/>
              <a:buFont typeface="Arial" pitchFamily="34" charset="0"/>
              <a:buChar char="■"/>
            </a:pPr>
            <a:r>
              <a:rPr lang="en-US" sz="1050" dirty="0">
                <a:latin typeface="+mj-lt"/>
              </a:rPr>
              <a:t>Building Depreciation – identified to a building</a:t>
            </a:r>
          </a:p>
          <a:p>
            <a:pPr marL="640080" lvl="2" indent="-238125">
              <a:lnSpc>
                <a:spcPct val="70000"/>
              </a:lnSpc>
              <a:spcBef>
                <a:spcPts val="1200"/>
              </a:spcBef>
              <a:buSzPts val="1400"/>
              <a:buFont typeface="Arial" pitchFamily="34" charset="0"/>
              <a:buChar char="■"/>
            </a:pPr>
            <a:r>
              <a:rPr lang="en-US" sz="1050" dirty="0">
                <a:latin typeface="+mj-lt"/>
              </a:rPr>
              <a:t>Equipment Depreciation – ideally, location is included</a:t>
            </a:r>
          </a:p>
          <a:p>
            <a:pPr marL="640080" lvl="2" indent="-238125">
              <a:lnSpc>
                <a:spcPct val="70000"/>
              </a:lnSpc>
              <a:spcBef>
                <a:spcPts val="1200"/>
              </a:spcBef>
              <a:buSzPts val="1400"/>
              <a:buFont typeface="Arial" pitchFamily="34" charset="0"/>
              <a:buChar char="■"/>
            </a:pPr>
            <a:r>
              <a:rPr lang="en-US" sz="1050" dirty="0">
                <a:latin typeface="+mj-lt"/>
              </a:rPr>
              <a:t>Other depreciation categories – land infrastructure, software, library books, etc.</a:t>
            </a:r>
          </a:p>
          <a:p>
            <a:pPr marL="365760" lvl="1" indent="-182880">
              <a:lnSpc>
                <a:spcPct val="120000"/>
              </a:lnSpc>
              <a:spcBef>
                <a:spcPts val="600"/>
              </a:spcBef>
              <a:buSzPts val="1400"/>
              <a:buFont typeface="Arial" pitchFamily="34" charset="0"/>
              <a:buChar char="○"/>
            </a:pPr>
            <a:r>
              <a:rPr lang="en-US" sz="1000" dirty="0">
                <a:latin typeface="Segoe UI" panose="020B0502040204020203" pitchFamily="34" charset="0"/>
                <a:cs typeface="Segoe UI" panose="020B0502040204020203" pitchFamily="34" charset="0"/>
              </a:rPr>
              <a:t>Interest expense data</a:t>
            </a:r>
          </a:p>
        </p:txBody>
      </p:sp>
    </p:spTree>
    <p:extLst>
      <p:ext uri="{BB962C8B-B14F-4D97-AF65-F5344CB8AC3E}">
        <p14:creationId xmlns:p14="http://schemas.microsoft.com/office/powerpoint/2010/main" val="118938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A0C22A-7D7A-B564-1C1B-AF3DB6147513}"/>
              </a:ext>
            </a:extLst>
          </p:cNvPr>
          <p:cNvSpPr>
            <a:spLocks noGrp="1"/>
          </p:cNvSpPr>
          <p:nvPr>
            <p:ph type="title"/>
          </p:nvPr>
        </p:nvSpPr>
        <p:spPr>
          <a:xfrm>
            <a:off x="1142108" y="285750"/>
            <a:ext cx="6859787" cy="445770"/>
          </a:xfrm>
        </p:spPr>
        <p:txBody>
          <a:bodyPr>
            <a:normAutofit/>
          </a:bodyPr>
          <a:lstStyle/>
          <a:p>
            <a:r>
              <a:rPr lang="en-US" sz="2400"/>
              <a:t>What information do I need?</a:t>
            </a:r>
          </a:p>
        </p:txBody>
      </p:sp>
      <p:sp>
        <p:nvSpPr>
          <p:cNvPr id="4" name="Content Placeholder 3">
            <a:extLst>
              <a:ext uri="{FF2B5EF4-FFF2-40B4-BE49-F238E27FC236}">
                <a16:creationId xmlns:a16="http://schemas.microsoft.com/office/drawing/2014/main" id="{9FB64286-1A9A-BF50-38EA-944B822523B7}"/>
              </a:ext>
            </a:extLst>
          </p:cNvPr>
          <p:cNvSpPr>
            <a:spLocks noGrp="1"/>
          </p:cNvSpPr>
          <p:nvPr>
            <p:ph idx="1"/>
          </p:nvPr>
        </p:nvSpPr>
        <p:spPr>
          <a:xfrm>
            <a:off x="602166" y="860515"/>
            <a:ext cx="7679685" cy="3852734"/>
          </a:xfrm>
        </p:spPr>
        <p:txBody>
          <a:bodyPr>
            <a:normAutofit/>
          </a:bodyPr>
          <a:lstStyle/>
          <a:p>
            <a:pPr marL="342900" indent="-257175">
              <a:lnSpc>
                <a:spcPct val="100000"/>
              </a:lnSpc>
              <a:spcBef>
                <a:spcPts val="600"/>
              </a:spcBef>
              <a:buSzPts val="1800"/>
              <a:buFont typeface="Arial" pitchFamily="34" charset="0"/>
              <a:buChar char="●"/>
            </a:pPr>
            <a:r>
              <a:rPr lang="en-US" sz="1100">
                <a:latin typeface="Segoe UI" panose="020B0502040204020203" pitchFamily="34" charset="0"/>
                <a:cs typeface="Segoe UI" panose="020B0502040204020203" pitchFamily="34" charset="0"/>
              </a:rPr>
              <a:t>Space</a:t>
            </a:r>
            <a:r>
              <a:rPr lang="en-US" sz="1200">
                <a:latin typeface="Segoe UI" panose="020B0502040204020203" pitchFamily="34" charset="0"/>
                <a:cs typeface="Segoe UI" panose="020B0502040204020203" pitchFamily="34" charset="0"/>
              </a:rPr>
              <a:t> Data</a:t>
            </a:r>
          </a:p>
          <a:p>
            <a:pPr marL="365760" lvl="1" indent="-182880">
              <a:lnSpc>
                <a:spcPct val="120000"/>
              </a:lnSpc>
              <a:spcBef>
                <a:spcPts val="600"/>
              </a:spcBef>
              <a:buSzPts val="1400"/>
              <a:buFont typeface="Arial" pitchFamily="34" charset="0"/>
              <a:buChar char="○"/>
            </a:pPr>
            <a:r>
              <a:rPr lang="en-US" sz="1000">
                <a:latin typeface="Segoe UI" panose="020B0502040204020203" pitchFamily="34" charset="0"/>
                <a:cs typeface="Segoe UI" panose="020B0502040204020203" pitchFamily="34" charset="0"/>
              </a:rPr>
              <a:t>Room-by-room inventory of your university’s space</a:t>
            </a:r>
          </a:p>
          <a:p>
            <a:pPr marL="342900" indent="-257175">
              <a:lnSpc>
                <a:spcPct val="100000"/>
              </a:lnSpc>
              <a:spcBef>
                <a:spcPts val="600"/>
              </a:spcBef>
              <a:buSzPts val="1800"/>
              <a:buFont typeface="Arial" pitchFamily="34" charset="0"/>
              <a:buChar char="●"/>
            </a:pPr>
            <a:r>
              <a:rPr lang="en-US" sz="1200">
                <a:latin typeface="Segoe UI" panose="020B0502040204020203" pitchFamily="34" charset="0"/>
                <a:cs typeface="Segoe UI" panose="020B0502040204020203" pitchFamily="34" charset="0"/>
              </a:rPr>
              <a:t>Operations and Maintenance Costs by Building</a:t>
            </a:r>
          </a:p>
          <a:p>
            <a:pPr marL="365760" lvl="1" indent="-182880">
              <a:lnSpc>
                <a:spcPct val="120000"/>
              </a:lnSpc>
              <a:spcBef>
                <a:spcPts val="600"/>
              </a:spcBef>
              <a:buSzPts val="1400"/>
              <a:buFont typeface="Arial" pitchFamily="34" charset="0"/>
              <a:buChar char="○"/>
            </a:pPr>
            <a:r>
              <a:rPr lang="en-US" sz="1000">
                <a:latin typeface="Segoe UI" panose="020B0502040204020203" pitchFamily="34" charset="0"/>
                <a:cs typeface="Segoe UI" panose="020B0502040204020203" pitchFamily="34" charset="0"/>
              </a:rPr>
              <a:t>Meet with Facilities Management to determine how costs are tracked by building</a:t>
            </a:r>
          </a:p>
          <a:p>
            <a:pPr marL="640080" lvl="2" indent="-238125">
              <a:lnSpc>
                <a:spcPct val="70000"/>
              </a:lnSpc>
              <a:spcBef>
                <a:spcPts val="1200"/>
              </a:spcBef>
              <a:buSzPts val="1400"/>
              <a:buFont typeface="Arial" pitchFamily="34" charset="0"/>
              <a:buChar char="■"/>
            </a:pPr>
            <a:r>
              <a:rPr lang="en-US" sz="1050">
                <a:latin typeface="+mj-lt"/>
              </a:rPr>
              <a:t>Utility Metering</a:t>
            </a:r>
          </a:p>
          <a:p>
            <a:pPr marL="640080" lvl="2" indent="-238125">
              <a:lnSpc>
                <a:spcPct val="70000"/>
              </a:lnSpc>
              <a:spcBef>
                <a:spcPts val="1200"/>
              </a:spcBef>
              <a:buSzPts val="1400"/>
              <a:buFont typeface="Arial" pitchFamily="34" charset="0"/>
              <a:buChar char="■"/>
            </a:pPr>
            <a:r>
              <a:rPr lang="en-US" sz="1050">
                <a:latin typeface="+mj-lt"/>
              </a:rPr>
              <a:t>Work Order Systems for repairs and maintenance</a:t>
            </a:r>
          </a:p>
          <a:p>
            <a:pPr marL="640080" lvl="2" indent="-238125">
              <a:lnSpc>
                <a:spcPct val="70000"/>
              </a:lnSpc>
              <a:spcBef>
                <a:spcPts val="1200"/>
              </a:spcBef>
              <a:buSzPts val="1400"/>
              <a:buFont typeface="Arial" pitchFamily="34" charset="0"/>
              <a:buChar char="■"/>
            </a:pPr>
            <a:r>
              <a:rPr lang="en-US" sz="1050">
                <a:latin typeface="+mj-lt"/>
              </a:rPr>
              <a:t>Housekeeping costs by building</a:t>
            </a:r>
          </a:p>
          <a:p>
            <a:pPr marL="640080" lvl="2" indent="-238125">
              <a:lnSpc>
                <a:spcPct val="70000"/>
              </a:lnSpc>
              <a:spcBef>
                <a:spcPts val="1200"/>
              </a:spcBef>
              <a:buSzPts val="1400"/>
              <a:buFont typeface="Arial" pitchFamily="34" charset="0"/>
              <a:buChar char="■"/>
            </a:pPr>
            <a:r>
              <a:rPr lang="en-US" sz="1050">
                <a:latin typeface="+mj-lt"/>
              </a:rPr>
              <a:t>Environmental Health &amp; Safety – can they track hazardous waste material at the room level?</a:t>
            </a:r>
          </a:p>
          <a:p>
            <a:pPr marL="342900" indent="-257175">
              <a:lnSpc>
                <a:spcPct val="100000"/>
              </a:lnSpc>
              <a:spcBef>
                <a:spcPts val="600"/>
              </a:spcBef>
              <a:buSzPts val="1800"/>
              <a:buFont typeface="Arial" pitchFamily="34" charset="0"/>
              <a:buChar char="●"/>
            </a:pPr>
            <a:r>
              <a:rPr lang="en-US" sz="1200">
                <a:latin typeface="Segoe UI" panose="020B0502040204020203" pitchFamily="34" charset="0"/>
                <a:cs typeface="Segoe UI" panose="020B0502040204020203" pitchFamily="34" charset="0"/>
              </a:rPr>
              <a:t>Student, Working Graduate Students, and Faculty/Professional FTE Data</a:t>
            </a:r>
          </a:p>
          <a:p>
            <a:pPr marL="365760" lvl="1" indent="-182880">
              <a:lnSpc>
                <a:spcPct val="120000"/>
              </a:lnSpc>
              <a:spcBef>
                <a:spcPts val="600"/>
              </a:spcBef>
              <a:buSzPts val="1400"/>
              <a:buFont typeface="Arial" pitchFamily="34" charset="0"/>
              <a:buChar char="○"/>
            </a:pPr>
            <a:r>
              <a:rPr lang="en-US" sz="1000">
                <a:latin typeface="Segoe UI" panose="020B0502040204020203" pitchFamily="34" charset="0"/>
                <a:cs typeface="Segoe UI" panose="020B0502040204020203" pitchFamily="34" charset="0"/>
              </a:rPr>
              <a:t>This includes both paid and unpaid students (undergraduate and graduate)</a:t>
            </a:r>
          </a:p>
        </p:txBody>
      </p:sp>
    </p:spTree>
    <p:extLst>
      <p:ext uri="{BB962C8B-B14F-4D97-AF65-F5344CB8AC3E}">
        <p14:creationId xmlns:p14="http://schemas.microsoft.com/office/powerpoint/2010/main" val="8887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C0DCC-96A9-A8FD-64AC-82738FE3A325}"/>
              </a:ext>
            </a:extLst>
          </p:cNvPr>
          <p:cNvSpPr>
            <a:spLocks noGrp="1"/>
          </p:cNvSpPr>
          <p:nvPr>
            <p:ph type="title"/>
          </p:nvPr>
        </p:nvSpPr>
        <p:spPr>
          <a:xfrm>
            <a:off x="1142108" y="285750"/>
            <a:ext cx="6859787" cy="569510"/>
          </a:xfrm>
        </p:spPr>
        <p:txBody>
          <a:bodyPr/>
          <a:lstStyle/>
          <a:p>
            <a:r>
              <a:rPr lang="en-US"/>
              <a:t>Data Gathering Contacts</a:t>
            </a:r>
          </a:p>
        </p:txBody>
      </p:sp>
      <p:sp>
        <p:nvSpPr>
          <p:cNvPr id="3" name="Content Placeholder 2">
            <a:extLst>
              <a:ext uri="{FF2B5EF4-FFF2-40B4-BE49-F238E27FC236}">
                <a16:creationId xmlns:a16="http://schemas.microsoft.com/office/drawing/2014/main" id="{05ACA6FF-2C27-24E1-B9F3-35F092C0A2F4}"/>
              </a:ext>
            </a:extLst>
          </p:cNvPr>
          <p:cNvSpPr>
            <a:spLocks noGrp="1"/>
          </p:cNvSpPr>
          <p:nvPr>
            <p:ph idx="1"/>
          </p:nvPr>
        </p:nvSpPr>
        <p:spPr/>
        <p:txBody>
          <a:bodyPr/>
          <a:lstStyle/>
          <a:p>
            <a:r>
              <a:rPr lang="en-US"/>
              <a:t>Finance</a:t>
            </a:r>
          </a:p>
          <a:p>
            <a:r>
              <a:rPr lang="en-US"/>
              <a:t>Facilities Management</a:t>
            </a:r>
          </a:p>
          <a:p>
            <a:r>
              <a:rPr lang="en-US"/>
              <a:t>Divisional Business Officers</a:t>
            </a:r>
          </a:p>
          <a:p>
            <a:r>
              <a:rPr lang="en-US"/>
              <a:t>Department Administrators</a:t>
            </a:r>
          </a:p>
          <a:p>
            <a:r>
              <a:rPr lang="en-US"/>
              <a:t>Human Resources</a:t>
            </a:r>
          </a:p>
          <a:p>
            <a:r>
              <a:rPr lang="en-US"/>
              <a:t>Pre and/or Post Award Accounting</a:t>
            </a:r>
          </a:p>
          <a:p>
            <a:r>
              <a:rPr lang="en-US"/>
              <a:t>Library</a:t>
            </a:r>
          </a:p>
        </p:txBody>
      </p:sp>
    </p:spTree>
    <p:extLst>
      <p:ext uri="{BB962C8B-B14F-4D97-AF65-F5344CB8AC3E}">
        <p14:creationId xmlns:p14="http://schemas.microsoft.com/office/powerpoint/2010/main" val="343945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US" sz="2400">
                <a:latin typeface="+mj-lt"/>
              </a:rPr>
              <a:t>Long Form Proposal Preparation – Step 2</a:t>
            </a:r>
            <a:endParaRPr sz="2400">
              <a:latin typeface="+mj-lt"/>
            </a:endParaRPr>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19</a:t>
            </a:fld>
            <a:endParaRPr/>
          </a:p>
        </p:txBody>
      </p:sp>
      <p:graphicFrame>
        <p:nvGraphicFramePr>
          <p:cNvPr id="5" name="Content Placeholder 1">
            <a:extLst>
              <a:ext uri="{FF2B5EF4-FFF2-40B4-BE49-F238E27FC236}">
                <a16:creationId xmlns:a16="http://schemas.microsoft.com/office/drawing/2014/main" id="{CADC7774-31C9-4783-B0B5-22527DE89F2E}"/>
              </a:ext>
            </a:extLst>
          </p:cNvPr>
          <p:cNvGraphicFramePr>
            <a:graphicFrameLocks/>
          </p:cNvGraphicFramePr>
          <p:nvPr>
            <p:extLst>
              <p:ext uri="{D42A27DB-BD31-4B8C-83A1-F6EECF244321}">
                <p14:modId xmlns:p14="http://schemas.microsoft.com/office/powerpoint/2010/main" val="2997925181"/>
              </p:ext>
            </p:extLst>
          </p:nvPr>
        </p:nvGraphicFramePr>
        <p:xfrm>
          <a:off x="107768" y="853578"/>
          <a:ext cx="8928463" cy="4124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Down 3">
            <a:extLst>
              <a:ext uri="{FF2B5EF4-FFF2-40B4-BE49-F238E27FC236}">
                <a16:creationId xmlns:a16="http://schemas.microsoft.com/office/drawing/2014/main" id="{03B64668-9AB6-F248-9D00-4E1ED1588F38}"/>
              </a:ext>
            </a:extLst>
          </p:cNvPr>
          <p:cNvSpPr/>
          <p:nvPr/>
        </p:nvSpPr>
        <p:spPr>
          <a:xfrm>
            <a:off x="2484977" y="1728077"/>
            <a:ext cx="424362" cy="8436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91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3B96A-0B7A-60E7-6075-6CF6A1670A89}"/>
              </a:ext>
            </a:extLst>
          </p:cNvPr>
          <p:cNvSpPr>
            <a:spLocks noGrp="1"/>
          </p:cNvSpPr>
          <p:nvPr>
            <p:ph type="title"/>
          </p:nvPr>
        </p:nvSpPr>
        <p:spPr>
          <a:xfrm>
            <a:off x="426339" y="204434"/>
            <a:ext cx="8291322" cy="644652"/>
          </a:xfrm>
        </p:spPr>
        <p:txBody>
          <a:bodyPr/>
          <a:lstStyle/>
          <a:p>
            <a:r>
              <a:rPr lang="en-US"/>
              <a:t>Introductions</a:t>
            </a:r>
          </a:p>
        </p:txBody>
      </p:sp>
      <p:pic>
        <p:nvPicPr>
          <p:cNvPr id="6" name="Content Placeholder 5" descr="A blue and black logo&#10;&#10;Description automatically generated">
            <a:extLst>
              <a:ext uri="{FF2B5EF4-FFF2-40B4-BE49-F238E27FC236}">
                <a16:creationId xmlns:a16="http://schemas.microsoft.com/office/drawing/2014/main" id="{2163B431-1A5C-4D87-016C-78176E3BD5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72300" y="114300"/>
            <a:ext cx="2057400" cy="542203"/>
          </a:xfrm>
          <a:ln w="63500" cmpd="thickThin">
            <a:solidFill>
              <a:schemeClr val="bg2">
                <a:lumMod val="50000"/>
                <a:lumOff val="50000"/>
              </a:schemeClr>
            </a:solidFill>
          </a:ln>
          <a:effectLst>
            <a:outerShdw blurRad="50800" dist="50800" dir="8100000" algn="tr" rotWithShape="0">
              <a:schemeClr val="bg2">
                <a:lumMod val="50000"/>
                <a:lumOff val="50000"/>
                <a:alpha val="40000"/>
              </a:schemeClr>
            </a:outerShdw>
            <a:softEdge rad="0"/>
          </a:effectLst>
        </p:spPr>
      </p:pic>
      <p:graphicFrame>
        <p:nvGraphicFramePr>
          <p:cNvPr id="3" name="Table 2">
            <a:extLst>
              <a:ext uri="{FF2B5EF4-FFF2-40B4-BE49-F238E27FC236}">
                <a16:creationId xmlns:a16="http://schemas.microsoft.com/office/drawing/2014/main" id="{49A6E672-70EE-AD04-60EA-B30F11A55A5D}"/>
              </a:ext>
            </a:extLst>
          </p:cNvPr>
          <p:cNvGraphicFramePr>
            <a:graphicFrameLocks noGrp="1"/>
          </p:cNvGraphicFramePr>
          <p:nvPr>
            <p:extLst>
              <p:ext uri="{D42A27DB-BD31-4B8C-83A1-F6EECF244321}">
                <p14:modId xmlns:p14="http://schemas.microsoft.com/office/powerpoint/2010/main" val="2089698989"/>
              </p:ext>
            </p:extLst>
          </p:nvPr>
        </p:nvGraphicFramePr>
        <p:xfrm>
          <a:off x="426339" y="1046532"/>
          <a:ext cx="8209661" cy="4124411"/>
        </p:xfrm>
        <a:graphic>
          <a:graphicData uri="http://schemas.openxmlformats.org/drawingml/2006/table">
            <a:tbl>
              <a:tblPr firstRow="1" bandRow="1"/>
              <a:tblGrid>
                <a:gridCol w="2483116">
                  <a:extLst>
                    <a:ext uri="{9D8B030D-6E8A-4147-A177-3AD203B41FA5}">
                      <a16:colId xmlns:a16="http://schemas.microsoft.com/office/drawing/2014/main" val="20000"/>
                    </a:ext>
                  </a:extLst>
                </a:gridCol>
                <a:gridCol w="5726545">
                  <a:extLst>
                    <a:ext uri="{9D8B030D-6E8A-4147-A177-3AD203B41FA5}">
                      <a16:colId xmlns:a16="http://schemas.microsoft.com/office/drawing/2014/main" val="20001"/>
                    </a:ext>
                  </a:extLst>
                </a:gridCol>
              </a:tblGrid>
              <a:tr h="1503119">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1188720" indent="0" algn="l" defTabSz="457167" rtl="0" eaLnBrk="1" latinLnBrk="0" hangingPunct="1"/>
                      <a:r>
                        <a:rPr lang="en-US" sz="1100" kern="1200" dirty="0">
                          <a:solidFill>
                            <a:schemeClr val="tx1"/>
                          </a:solidFill>
                          <a:latin typeface="Segoe UI"/>
                          <a:ea typeface="Open Sans Light" panose="020B0306030504020204" pitchFamily="34" charset="0"/>
                          <a:cs typeface="Open Sans Light" panose="020B0306030504020204" pitchFamily="34" charset="0"/>
                        </a:rPr>
                        <a:t>Wally Davis</a:t>
                      </a:r>
                    </a:p>
                    <a:p>
                      <a:pPr marL="1188720" indent="0" algn="l" defTabSz="457167" rtl="0" eaLnBrk="1" latinLnBrk="0" hangingPunct="1"/>
                      <a:r>
                        <a:rPr lang="en-US" sz="1100" i="1" kern="1200" dirty="0">
                          <a:solidFill>
                            <a:schemeClr val="tx1"/>
                          </a:solidFill>
                          <a:latin typeface="+mj-lt"/>
                          <a:ea typeface="Open Sans Light" panose="020B0306030504020204" pitchFamily="34" charset="0"/>
                          <a:cs typeface="Open Sans Light" panose="020B0306030504020204" pitchFamily="34" charset="0"/>
                        </a:rPr>
                        <a:t>Partner</a:t>
                      </a:r>
                    </a:p>
                  </a:txBody>
                  <a:tcPr marL="68580" marR="68580" marT="34290" marB="34290" anchor="ctr">
                    <a:lnL w="12700" cmpd="sng">
                      <a:noFill/>
                    </a:lnL>
                    <a:lnR w="12700" cmpd="sng">
                      <a:noFill/>
                    </a:lnR>
                    <a:lnT w="6350" cap="flat" cmpd="sng" algn="ctr">
                      <a:solidFill>
                        <a:srgbClr val="A9C2DC"/>
                      </a:solidFill>
                      <a:prstDash val="solid"/>
                      <a:round/>
                      <a:headEnd type="none" w="med" len="med"/>
                      <a:tailEnd type="none" w="med" len="med"/>
                    </a:lnT>
                    <a:lnB w="6350" cap="flat" cmpd="sng" algn="ctr">
                      <a:solidFill>
                        <a:srgbClr val="A9C2D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463550" marR="0" lvl="1" indent="-231775" algn="l" defTabSz="914400" rtl="0" eaLnBrk="1" latinLnBrk="0" hangingPunct="1">
                        <a:lnSpc>
                          <a:spcPct val="90000"/>
                        </a:lnSpc>
                        <a:spcBef>
                          <a:spcPts val="600"/>
                        </a:spcBef>
                        <a:spcAft>
                          <a:spcPts val="0"/>
                        </a:spcAft>
                        <a:buClr>
                          <a:schemeClr val="accent1"/>
                        </a:buClr>
                        <a:buSzPct val="100000"/>
                        <a:buFont typeface="Arial" pitchFamily="34" charset="0"/>
                        <a:buChar char="•"/>
                      </a:pPr>
                      <a:r>
                        <a:rPr lang="en-US" sz="1200" kern="1200" dirty="0">
                          <a:solidFill>
                            <a:schemeClr val="tx1"/>
                          </a:solidFill>
                          <a:latin typeface="+mn-lt"/>
                          <a:ea typeface="+mn-ea"/>
                          <a:cs typeface="+mn-cs"/>
                        </a:rPr>
                        <a:t>Partner for the Attain Research practice of Attain Partners</a:t>
                      </a:r>
                    </a:p>
                    <a:p>
                      <a:pPr marL="463550" marR="0" lvl="1" indent="-231775" algn="l" defTabSz="914400" rtl="0" eaLnBrk="1" latinLnBrk="0" hangingPunct="1">
                        <a:lnSpc>
                          <a:spcPct val="90000"/>
                        </a:lnSpc>
                        <a:spcBef>
                          <a:spcPts val="600"/>
                        </a:spcBef>
                        <a:spcAft>
                          <a:spcPts val="0"/>
                        </a:spcAft>
                        <a:buClr>
                          <a:schemeClr val="accent1"/>
                        </a:buClr>
                        <a:buSzPct val="100000"/>
                        <a:buFont typeface="Arial" pitchFamily="34" charset="0"/>
                        <a:buChar char="•"/>
                      </a:pPr>
                      <a:r>
                        <a:rPr lang="en-US" sz="1200" kern="1200" dirty="0">
                          <a:solidFill>
                            <a:schemeClr val="tx1"/>
                          </a:solidFill>
                          <a:latin typeface="+mn-lt"/>
                          <a:ea typeface="+mn-ea"/>
                          <a:cs typeface="+mn-cs"/>
                        </a:rPr>
                        <a:t>30+ years serving the Higher Education, Research Hospitals, Non-profits and Academic Medical Centers community</a:t>
                      </a:r>
                    </a:p>
                    <a:p>
                      <a:pPr marL="463550" marR="0" lvl="1" indent="-231775" algn="l" defTabSz="914400" rtl="0" eaLnBrk="1" latinLnBrk="0" hangingPunct="1">
                        <a:lnSpc>
                          <a:spcPct val="90000"/>
                        </a:lnSpc>
                        <a:spcBef>
                          <a:spcPts val="600"/>
                        </a:spcBef>
                        <a:spcAft>
                          <a:spcPts val="0"/>
                        </a:spcAft>
                        <a:buClr>
                          <a:schemeClr val="accent1"/>
                        </a:buClr>
                        <a:buSzPct val="100000"/>
                        <a:buFont typeface="Arial" pitchFamily="34" charset="0"/>
                        <a:buChar char="•"/>
                      </a:pPr>
                      <a:r>
                        <a:rPr lang="en-US" sz="1200" kern="1200" dirty="0">
                          <a:solidFill>
                            <a:schemeClr val="tx1"/>
                          </a:solidFill>
                          <a:latin typeface="+mn-lt"/>
                          <a:ea typeface="+mn-ea"/>
                          <a:cs typeface="+mn-cs"/>
                        </a:rPr>
                        <a:t>National responsibility for Indirect Costing, Grants Management, and Regulatory Compliance Services</a:t>
                      </a:r>
                    </a:p>
                    <a:p>
                      <a:pPr marL="463550" marR="0" lvl="1" indent="-231775" algn="l" defTabSz="914400" rtl="0" eaLnBrk="1" latinLnBrk="0" hangingPunct="1">
                        <a:lnSpc>
                          <a:spcPct val="90000"/>
                        </a:lnSpc>
                        <a:spcBef>
                          <a:spcPts val="600"/>
                        </a:spcBef>
                        <a:spcAft>
                          <a:spcPts val="0"/>
                        </a:spcAft>
                        <a:buClr>
                          <a:schemeClr val="accent1"/>
                        </a:buClr>
                        <a:buSzPct val="100000"/>
                        <a:buFont typeface="Arial" pitchFamily="34" charset="0"/>
                        <a:buChar char="•"/>
                      </a:pPr>
                      <a:r>
                        <a:rPr lang="en-US" sz="1200" kern="1200" dirty="0">
                          <a:solidFill>
                            <a:schemeClr val="tx1"/>
                          </a:solidFill>
                          <a:latin typeface="+mn-lt"/>
                          <a:ea typeface="+mn-ea"/>
                          <a:cs typeface="+mn-cs"/>
                        </a:rPr>
                        <a:t>Assists institutions to accomplish strategic, organization and financial goals, manage risk and compliance</a:t>
                      </a:r>
                    </a:p>
                  </a:txBody>
                  <a:tcPr marL="68580" marR="68580" marT="34290" marB="34290" anchor="ctr">
                    <a:lnL w="12700" cmpd="sng">
                      <a:noFill/>
                    </a:lnL>
                    <a:lnR w="12700" cmpd="sng">
                      <a:noFill/>
                    </a:lnR>
                    <a:lnT w="6350" cap="flat" cmpd="sng" algn="ctr">
                      <a:solidFill>
                        <a:srgbClr val="A9C2DC"/>
                      </a:solidFill>
                      <a:prstDash val="solid"/>
                      <a:round/>
                      <a:headEnd type="none" w="med" len="med"/>
                      <a:tailEnd type="none" w="med" len="med"/>
                    </a:lnT>
                    <a:lnB w="6350" cap="flat" cmpd="sng" algn="ctr">
                      <a:solidFill>
                        <a:srgbClr val="A9C2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48168">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1188720" indent="0" algn="l" defTabSz="457167" rtl="0" eaLnBrk="1" latinLnBrk="0" hangingPunct="1"/>
                      <a:r>
                        <a:rPr lang="en-US" sz="1100" kern="1200" dirty="0">
                          <a:solidFill>
                            <a:schemeClr val="tx1"/>
                          </a:solidFill>
                          <a:latin typeface="Segoe UI"/>
                          <a:ea typeface="Open Sans Light" panose="020B0306030504020204" pitchFamily="34" charset="0"/>
                          <a:cs typeface="Open Sans Light" panose="020B0306030504020204" pitchFamily="34" charset="0"/>
                        </a:rPr>
                        <a:t>Chris Menzies</a:t>
                      </a:r>
                    </a:p>
                    <a:p>
                      <a:pPr marL="1188720" indent="0" algn="l" defTabSz="457167" rtl="0" eaLnBrk="1" latinLnBrk="0" hangingPunct="1"/>
                      <a:r>
                        <a:rPr lang="en-US" sz="1050" i="1" kern="1200" dirty="0">
                          <a:solidFill>
                            <a:schemeClr val="tx1"/>
                          </a:solidFill>
                          <a:latin typeface="Segoe UI"/>
                          <a:ea typeface="Open Sans Light" panose="020B0306030504020204" pitchFamily="34" charset="0"/>
                          <a:cs typeface="Open Sans Light" panose="020B0306030504020204" pitchFamily="34" charset="0"/>
                        </a:rPr>
                        <a:t>Manager</a:t>
                      </a:r>
                    </a:p>
                    <a:p>
                      <a:pPr marL="1371600" indent="0" algn="l" rtl="0" eaLnBrk="1" latinLnBrk="0" hangingPunct="1"/>
                      <a:endParaRPr lang="en-US" sz="1100" kern="1200" dirty="0">
                        <a:solidFill>
                          <a:schemeClr val="tx1"/>
                        </a:solidFill>
                        <a:latin typeface="+mj-lt"/>
                        <a:ea typeface="Open Sans Light" panose="020B0306030504020204" pitchFamily="34" charset="0"/>
                        <a:cs typeface="Open Sans Light" panose="020B0306030504020204" pitchFamily="34" charset="0"/>
                      </a:endParaRPr>
                    </a:p>
                  </a:txBody>
                  <a:tcPr marL="68580" marR="68580" marT="34290" marB="34290" anchor="ctr">
                    <a:lnL w="12700" cmpd="sng">
                      <a:noFill/>
                    </a:lnL>
                    <a:lnR w="12700" cmpd="sng">
                      <a:noFill/>
                    </a:lnR>
                    <a:lnT w="6350" cap="flat" cmpd="sng" algn="ctr">
                      <a:solidFill>
                        <a:srgbClr val="A9C2DC"/>
                      </a:solidFill>
                      <a:prstDash val="solid"/>
                      <a:round/>
                      <a:headEnd type="none" w="med" len="med"/>
                      <a:tailEnd type="none" w="med" len="med"/>
                    </a:lnT>
                    <a:lnB w="6350" cap="flat" cmpd="sng" algn="ctr">
                      <a:solidFill>
                        <a:srgbClr val="A9C2D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463550" marR="0" lvl="1" indent="-231775" algn="l" defTabSz="914400" rtl="0" eaLnBrk="1" latinLnBrk="0" hangingPunct="1">
                        <a:lnSpc>
                          <a:spcPct val="90000"/>
                        </a:lnSpc>
                        <a:spcBef>
                          <a:spcPts val="600"/>
                        </a:spcBef>
                        <a:spcAft>
                          <a:spcPts val="0"/>
                        </a:spcAft>
                        <a:buClr>
                          <a:schemeClr val="accent1"/>
                        </a:buClr>
                        <a:buSzPct val="100000"/>
                        <a:buFont typeface="Arial" pitchFamily="34" charset="0"/>
                        <a:buChar char="•"/>
                      </a:pPr>
                      <a:r>
                        <a:rPr lang="en-US" sz="1200" kern="1200" dirty="0">
                          <a:solidFill>
                            <a:schemeClr val="tx1"/>
                          </a:solidFill>
                          <a:latin typeface="Segoe UI"/>
                          <a:ea typeface="+mn-ea"/>
                          <a:cs typeface="+mn-cs"/>
                        </a:rPr>
                        <a:t>Manager for the Attain Research practice of Attain Partners</a:t>
                      </a:r>
                    </a:p>
                    <a:p>
                      <a:pPr marL="463550" marR="0" lvl="1" indent="-231775" algn="l" defTabSz="914400" rtl="0" eaLnBrk="1" latinLnBrk="0" hangingPunct="1">
                        <a:lnSpc>
                          <a:spcPct val="90000"/>
                        </a:lnSpc>
                        <a:spcBef>
                          <a:spcPts val="600"/>
                        </a:spcBef>
                        <a:spcAft>
                          <a:spcPts val="0"/>
                        </a:spcAft>
                        <a:buClr>
                          <a:schemeClr val="accent1"/>
                        </a:buClr>
                        <a:buSzPct val="100000"/>
                        <a:buFont typeface="Arial" pitchFamily="34" charset="0"/>
                        <a:buChar char="•"/>
                      </a:pPr>
                      <a:r>
                        <a:rPr lang="en-US" sz="1200" kern="1200" dirty="0">
                          <a:solidFill>
                            <a:schemeClr val="tx1"/>
                          </a:solidFill>
                          <a:latin typeface="Segoe UI"/>
                          <a:ea typeface="+mn-ea"/>
                          <a:cs typeface="+mn-cs"/>
                        </a:rPr>
                        <a:t>9 years serving the Higher Education, Research Hospitals, Non-profits and Academic Medical Centers community</a:t>
                      </a:r>
                    </a:p>
                    <a:p>
                      <a:pPr marL="463550" marR="0" lvl="1" indent="-231775" algn="l" defTabSz="914400" rtl="0" eaLnBrk="1" latinLnBrk="0" hangingPunct="1">
                        <a:lnSpc>
                          <a:spcPct val="90000"/>
                        </a:lnSpc>
                        <a:spcBef>
                          <a:spcPts val="600"/>
                        </a:spcBef>
                        <a:spcAft>
                          <a:spcPts val="0"/>
                        </a:spcAft>
                        <a:buClr>
                          <a:schemeClr val="accent1"/>
                        </a:buClr>
                        <a:buSzPct val="100000"/>
                        <a:buFont typeface="Arial" pitchFamily="34" charset="0"/>
                        <a:buChar char="•"/>
                      </a:pPr>
                      <a:r>
                        <a:rPr lang="en-US" sz="1200" kern="1200" dirty="0">
                          <a:solidFill>
                            <a:schemeClr val="tx1"/>
                          </a:solidFill>
                          <a:latin typeface="Segoe UI"/>
                          <a:ea typeface="+mn-ea"/>
                          <a:cs typeface="+mn-cs"/>
                        </a:rPr>
                        <a:t>Leads the preparation of indirect cost rate proposals for numerous higher education institutions</a:t>
                      </a:r>
                    </a:p>
                  </a:txBody>
                  <a:tcPr marL="68580" marR="68580" marT="34290" marB="34290" anchor="ctr">
                    <a:lnL w="12700" cmpd="sng">
                      <a:noFill/>
                    </a:lnL>
                    <a:lnR w="12700" cmpd="sng">
                      <a:noFill/>
                    </a:lnR>
                    <a:lnT w="6350" cap="flat" cmpd="sng" algn="ctr">
                      <a:solidFill>
                        <a:srgbClr val="A9C2DC"/>
                      </a:solidFill>
                      <a:prstDash val="solid"/>
                      <a:round/>
                      <a:headEnd type="none" w="med" len="med"/>
                      <a:tailEnd type="none" w="med" len="med"/>
                    </a:lnT>
                    <a:lnB w="6350" cap="flat" cmpd="sng" algn="ctr">
                      <a:solidFill>
                        <a:srgbClr val="A9C2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45680">
                <a:tc>
                  <a:txBody>
                    <a:bodyPr/>
                    <a:lstStyle/>
                    <a:p>
                      <a:pPr marL="1188720" indent="0" algn="l" rtl="0" eaLnBrk="1" latinLnBrk="0" hangingPunct="1"/>
                      <a:r>
                        <a:rPr lang="en-US" sz="1100" kern="1200" dirty="0">
                          <a:solidFill>
                            <a:schemeClr val="tx1"/>
                          </a:solidFill>
                          <a:latin typeface="Segoe UI"/>
                          <a:ea typeface="Open Sans Light" panose="020B0306030504020204" pitchFamily="34" charset="0"/>
                          <a:cs typeface="Open Sans Light" panose="020B0306030504020204" pitchFamily="34" charset="0"/>
                        </a:rPr>
                        <a:t>Deston Halverson</a:t>
                      </a:r>
                    </a:p>
                    <a:p>
                      <a:pPr marL="1188720" indent="0" algn="l" rtl="0" eaLnBrk="1" latinLnBrk="0" hangingPunct="1"/>
                      <a:r>
                        <a:rPr lang="en-US" sz="1100" i="1" kern="1200" dirty="0">
                          <a:solidFill>
                            <a:schemeClr val="tx1"/>
                          </a:solidFill>
                          <a:latin typeface="+mj-lt"/>
                          <a:ea typeface="Open Sans Light" panose="020B0306030504020204" pitchFamily="34" charset="0"/>
                          <a:cs typeface="Open Sans Light" panose="020B0306030504020204" pitchFamily="34" charset="0"/>
                        </a:rPr>
                        <a:t>Senior University Administrator</a:t>
                      </a:r>
                    </a:p>
                  </a:txBody>
                  <a:tcPr marL="68580" marR="68580" marT="34290" marB="34290" anchor="ctr">
                    <a:lnL w="12700" cmpd="sng">
                      <a:noFill/>
                    </a:lnL>
                    <a:lnR w="12700" cmpd="sng">
                      <a:noFill/>
                    </a:lnR>
                    <a:lnT w="6350" cap="flat" cmpd="sng" algn="ctr">
                      <a:solidFill>
                        <a:srgbClr val="A9C2DC"/>
                      </a:solidFill>
                      <a:prstDash val="solid"/>
                      <a:round/>
                      <a:headEnd type="none" w="med" len="med"/>
                      <a:tailEnd type="none" w="med" len="med"/>
                    </a:lnT>
                    <a:lnB w="6350" cap="flat" cmpd="sng" algn="ctr">
                      <a:solidFill>
                        <a:srgbClr val="A9C2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63550" marR="0" lvl="1" indent="-231775" algn="l" defTabSz="914400" rtl="0" eaLnBrk="1" latinLnBrk="0" hangingPunct="1">
                        <a:lnSpc>
                          <a:spcPct val="90000"/>
                        </a:lnSpc>
                        <a:spcBef>
                          <a:spcPts val="600"/>
                        </a:spcBef>
                        <a:spcAft>
                          <a:spcPts val="0"/>
                        </a:spcAft>
                        <a:buClr>
                          <a:schemeClr val="accent1"/>
                        </a:buClr>
                        <a:buSzPct val="100000"/>
                        <a:buFont typeface="Arial" pitchFamily="34" charset="0"/>
                        <a:buChar char="•"/>
                      </a:pPr>
                      <a:r>
                        <a:rPr lang="en-US" sz="1200" kern="1200" dirty="0">
                          <a:solidFill>
                            <a:schemeClr val="tx1"/>
                          </a:solidFill>
                          <a:latin typeface="Segoe UI"/>
                          <a:ea typeface="+mn-ea"/>
                          <a:cs typeface="+mn-cs"/>
                        </a:rPr>
                        <a:t>Former Chief of Staff and Director, Sponsored Projects Finance at the University of California San Diego</a:t>
                      </a:r>
                    </a:p>
                    <a:p>
                      <a:pPr marL="463550" marR="0" lvl="1" indent="-231775" algn="l" defTabSz="914400" rtl="0" eaLnBrk="1" latinLnBrk="0" hangingPunct="1">
                        <a:lnSpc>
                          <a:spcPct val="90000"/>
                        </a:lnSpc>
                        <a:spcBef>
                          <a:spcPts val="600"/>
                        </a:spcBef>
                        <a:spcAft>
                          <a:spcPts val="0"/>
                        </a:spcAft>
                        <a:buClr>
                          <a:schemeClr val="accent1"/>
                        </a:buClr>
                        <a:buSzPct val="100000"/>
                        <a:buFont typeface="Arial" pitchFamily="34" charset="0"/>
                        <a:buChar char="•"/>
                      </a:pPr>
                      <a:r>
                        <a:rPr lang="en-US" sz="1200" kern="1200" dirty="0">
                          <a:solidFill>
                            <a:schemeClr val="tx1"/>
                          </a:solidFill>
                          <a:latin typeface="Segoe UI"/>
                          <a:ea typeface="+mn-ea"/>
                          <a:cs typeface="+mn-cs"/>
                        </a:rPr>
                        <a:t>18 years of University experience and 18 years of consulting expertise assisting many universities and academic medical centers in research administrative issues. </a:t>
                      </a:r>
                    </a:p>
                    <a:p>
                      <a:pPr marL="463550" marR="0" lvl="1" indent="-231775" algn="l" defTabSz="914400" rtl="0" eaLnBrk="1" latinLnBrk="0" hangingPunct="1">
                        <a:lnSpc>
                          <a:spcPct val="90000"/>
                        </a:lnSpc>
                        <a:spcBef>
                          <a:spcPts val="600"/>
                        </a:spcBef>
                        <a:spcAft>
                          <a:spcPts val="0"/>
                        </a:spcAft>
                        <a:buClr>
                          <a:schemeClr val="accent1"/>
                        </a:buClr>
                        <a:buSzPct val="100000"/>
                        <a:buFont typeface="Arial" pitchFamily="34" charset="0"/>
                        <a:buChar char="•"/>
                      </a:pPr>
                      <a:r>
                        <a:rPr lang="en-US" sz="1200" kern="1200" dirty="0">
                          <a:solidFill>
                            <a:schemeClr val="tx1"/>
                          </a:solidFill>
                          <a:latin typeface="Segoe UI"/>
                          <a:ea typeface="+mn-ea"/>
                          <a:cs typeface="+mn-cs"/>
                        </a:rPr>
                        <a:t>Has led the preparation of indirect cost rate proposals for numerous higher education institutions</a:t>
                      </a:r>
                    </a:p>
                  </a:txBody>
                  <a:tcPr marL="68580" marR="68580" marT="34290" marB="34290" anchor="ctr">
                    <a:lnL w="12700" cmpd="sng">
                      <a:noFill/>
                    </a:lnL>
                    <a:lnR w="12700" cmpd="sng">
                      <a:noFill/>
                    </a:lnR>
                    <a:lnT w="6350" cap="flat" cmpd="sng" algn="ctr">
                      <a:solidFill>
                        <a:srgbClr val="A9C2DC"/>
                      </a:solidFill>
                      <a:prstDash val="solid"/>
                      <a:round/>
                      <a:headEnd type="none" w="med" len="med"/>
                      <a:tailEnd type="none" w="med" len="med"/>
                    </a:lnT>
                    <a:lnB w="6350" cap="flat" cmpd="sng" algn="ctr">
                      <a:solidFill>
                        <a:srgbClr val="A9C2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7668171"/>
                  </a:ext>
                </a:extLst>
              </a:tr>
            </a:tbl>
          </a:graphicData>
        </a:graphic>
      </p:graphicFrame>
      <p:pic>
        <p:nvPicPr>
          <p:cNvPr id="9" name="Picture 8">
            <a:extLst>
              <a:ext uri="{FF2B5EF4-FFF2-40B4-BE49-F238E27FC236}">
                <a16:creationId xmlns:a16="http://schemas.microsoft.com/office/drawing/2014/main" id="{BD1CEC42-0205-A930-1748-48736F9AAB0A}"/>
              </a:ext>
            </a:extLst>
          </p:cNvPr>
          <p:cNvPicPr>
            <a:picLocks noChangeAspect="1"/>
          </p:cNvPicPr>
          <p:nvPr/>
        </p:nvPicPr>
        <p:blipFill>
          <a:blip r:embed="rId3"/>
          <a:stretch>
            <a:fillRect/>
          </a:stretch>
        </p:blipFill>
        <p:spPr>
          <a:xfrm>
            <a:off x="608703" y="2571750"/>
            <a:ext cx="900705" cy="1061357"/>
          </a:xfrm>
          <a:prstGeom prst="rect">
            <a:avLst/>
          </a:prstGeom>
        </p:spPr>
      </p:pic>
      <p:pic>
        <p:nvPicPr>
          <p:cNvPr id="10" name="Picture 9" descr="A person with a beard&#10;&#10;Description automatically generated with medium confidence">
            <a:extLst>
              <a:ext uri="{FF2B5EF4-FFF2-40B4-BE49-F238E27FC236}">
                <a16:creationId xmlns:a16="http://schemas.microsoft.com/office/drawing/2014/main" id="{F3277321-BEE2-0010-CA2E-CA1EC0E8BC6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008" y="1262467"/>
            <a:ext cx="914400" cy="914400"/>
          </a:xfrm>
          <a:prstGeom prst="rect">
            <a:avLst/>
          </a:prstGeom>
          <a:noFill/>
          <a:ln>
            <a:noFill/>
          </a:ln>
        </p:spPr>
      </p:pic>
      <p:pic>
        <p:nvPicPr>
          <p:cNvPr id="4" name="Picture 3">
            <a:extLst>
              <a:ext uri="{FF2B5EF4-FFF2-40B4-BE49-F238E27FC236}">
                <a16:creationId xmlns:a16="http://schemas.microsoft.com/office/drawing/2014/main" id="{1AED44A8-B2CF-647A-8E6C-E83AC415D5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703" y="3830554"/>
            <a:ext cx="960461" cy="1271198"/>
          </a:xfrm>
          <a:prstGeom prst="rect">
            <a:avLst/>
          </a:prstGeom>
        </p:spPr>
      </p:pic>
    </p:spTree>
    <p:extLst>
      <p:ext uri="{BB962C8B-B14F-4D97-AF65-F5344CB8AC3E}">
        <p14:creationId xmlns:p14="http://schemas.microsoft.com/office/powerpoint/2010/main" val="41964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B7EA5F-081F-4296-BDD4-6820396191C4}"/>
              </a:ext>
            </a:extLst>
          </p:cNvPr>
          <p:cNvSpPr txBox="1"/>
          <p:nvPr/>
        </p:nvSpPr>
        <p:spPr>
          <a:xfrm>
            <a:off x="2203131" y="674915"/>
            <a:ext cx="1458112" cy="369332"/>
          </a:xfrm>
          <a:prstGeom prst="rect">
            <a:avLst/>
          </a:prstGeom>
          <a:solidFill>
            <a:srgbClr val="A6E8B3"/>
          </a:solidFill>
          <a:ln w="6350">
            <a:solidFill>
              <a:schemeClr val="tx1"/>
            </a:solidFill>
          </a:ln>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b="1">
                <a:latin typeface="+mj-lt"/>
              </a:rPr>
              <a:t>Total Costs from Audited Financial Statements</a:t>
            </a:r>
          </a:p>
        </p:txBody>
      </p:sp>
      <p:sp>
        <p:nvSpPr>
          <p:cNvPr id="5" name="TextBox 4">
            <a:extLst>
              <a:ext uri="{FF2B5EF4-FFF2-40B4-BE49-F238E27FC236}">
                <a16:creationId xmlns:a16="http://schemas.microsoft.com/office/drawing/2014/main" id="{17B5C92D-103B-46EE-965C-C67721C37B9A}"/>
              </a:ext>
            </a:extLst>
          </p:cNvPr>
          <p:cNvSpPr txBox="1"/>
          <p:nvPr/>
        </p:nvSpPr>
        <p:spPr>
          <a:xfrm>
            <a:off x="4155086" y="674916"/>
            <a:ext cx="1491800" cy="996811"/>
          </a:xfrm>
          <a:prstGeom prst="rect">
            <a:avLst/>
          </a:prstGeom>
          <a:solidFill>
            <a:srgbClr val="A6E8B3"/>
          </a:solidFill>
          <a:ln>
            <a:solidFill>
              <a:schemeClr val="tx1"/>
            </a:solidFill>
          </a:ln>
          <a:scene3d>
            <a:camera prst="orthographicFront"/>
            <a:lightRig rig="threePt" dir="t"/>
          </a:scene3d>
          <a:sp3d>
            <a:bevelT prst="angle"/>
          </a:sp3d>
        </p:spPr>
        <p:txBody>
          <a:bodyPr wrap="square" rtlCol="0">
            <a:spAutoFit/>
          </a:bodyPr>
          <a:lstStyle/>
          <a:p>
            <a:pPr algn="ctr">
              <a:spcAft>
                <a:spcPts val="338"/>
              </a:spcAft>
            </a:pPr>
            <a:r>
              <a:rPr lang="en-US" sz="900" b="1" u="sng">
                <a:latin typeface="+mj-lt"/>
              </a:rPr>
              <a:t>Identify MTDC Exclusions</a:t>
            </a:r>
          </a:p>
          <a:p>
            <a:pPr marL="160734" indent="-160734">
              <a:buFont typeface="Arial" panose="020B0604020202020204" pitchFamily="34" charset="0"/>
              <a:buChar char="•"/>
            </a:pPr>
            <a:r>
              <a:rPr lang="en-US" sz="788">
                <a:latin typeface="+mj-lt"/>
              </a:rPr>
              <a:t>Capital Expenses</a:t>
            </a:r>
          </a:p>
          <a:p>
            <a:pPr marL="160734" indent="-160734">
              <a:buFont typeface="Arial" panose="020B0604020202020204" pitchFamily="34" charset="0"/>
              <a:buChar char="•"/>
            </a:pPr>
            <a:r>
              <a:rPr lang="en-US" sz="788">
                <a:latin typeface="+mj-lt"/>
              </a:rPr>
              <a:t>Subcontracts&gt;25K</a:t>
            </a:r>
          </a:p>
          <a:p>
            <a:pPr marL="160734" indent="-160734">
              <a:buFont typeface="Arial" panose="020B0604020202020204" pitchFamily="34" charset="0"/>
              <a:buChar char="•"/>
            </a:pPr>
            <a:r>
              <a:rPr lang="en-US" sz="788">
                <a:latin typeface="+mj-lt"/>
              </a:rPr>
              <a:t>Scholarships/Fellowships</a:t>
            </a:r>
          </a:p>
          <a:p>
            <a:pPr marL="160734" indent="-160734">
              <a:buFont typeface="Arial" panose="020B0604020202020204" pitchFamily="34" charset="0"/>
              <a:buChar char="•"/>
            </a:pPr>
            <a:r>
              <a:rPr lang="en-US" sz="788">
                <a:latin typeface="+mj-lt"/>
              </a:rPr>
              <a:t>Patient Care Costs</a:t>
            </a:r>
          </a:p>
          <a:p>
            <a:pPr marL="160734" indent="-160734">
              <a:buFont typeface="Arial" panose="020B0604020202020204" pitchFamily="34" charset="0"/>
              <a:buChar char="•"/>
            </a:pPr>
            <a:r>
              <a:rPr lang="en-US" sz="788">
                <a:latin typeface="+mj-lt"/>
              </a:rPr>
              <a:t>Tuition Expenses</a:t>
            </a:r>
          </a:p>
          <a:p>
            <a:pPr marL="160734" indent="-160734">
              <a:buFont typeface="Arial" panose="020B0604020202020204" pitchFamily="34" charset="0"/>
              <a:buChar char="•"/>
            </a:pPr>
            <a:r>
              <a:rPr lang="en-US" sz="788">
                <a:latin typeface="+mj-lt"/>
              </a:rPr>
              <a:t>Rental Costs</a:t>
            </a:r>
          </a:p>
        </p:txBody>
      </p:sp>
      <p:sp>
        <p:nvSpPr>
          <p:cNvPr id="6" name="TextBox 5">
            <a:extLst>
              <a:ext uri="{FF2B5EF4-FFF2-40B4-BE49-F238E27FC236}">
                <a16:creationId xmlns:a16="http://schemas.microsoft.com/office/drawing/2014/main" id="{13DD696F-A5A1-4277-855C-1227D0B886A3}"/>
              </a:ext>
            </a:extLst>
          </p:cNvPr>
          <p:cNvSpPr txBox="1"/>
          <p:nvPr/>
        </p:nvSpPr>
        <p:spPr>
          <a:xfrm>
            <a:off x="4155086" y="1993892"/>
            <a:ext cx="1491800" cy="369332"/>
          </a:xfrm>
          <a:prstGeom prst="rect">
            <a:avLst/>
          </a:prstGeom>
          <a:solidFill>
            <a:srgbClr val="A6E8B3"/>
          </a:solidFill>
          <a:ln>
            <a:solidFill>
              <a:schemeClr val="tx1"/>
            </a:solidFill>
          </a:ln>
          <a:scene3d>
            <a:camera prst="orthographicFront"/>
            <a:lightRig rig="threePt" dir="t"/>
          </a:scene3d>
          <a:sp3d>
            <a:bevelT prst="angle"/>
          </a:sp3d>
        </p:spPr>
        <p:txBody>
          <a:bodyPr wrap="square" rtlCol="0">
            <a:spAutoFit/>
          </a:bodyPr>
          <a:lstStyle/>
          <a:p>
            <a:pPr algn="ctr">
              <a:spcAft>
                <a:spcPts val="338"/>
              </a:spcAft>
            </a:pPr>
            <a:r>
              <a:rPr lang="en-US" sz="900" b="1">
                <a:latin typeface="+mj-lt"/>
              </a:rPr>
              <a:t>Adjustments and Transfers</a:t>
            </a:r>
          </a:p>
        </p:txBody>
      </p:sp>
      <p:sp>
        <p:nvSpPr>
          <p:cNvPr id="7" name="TextBox 6">
            <a:extLst>
              <a:ext uri="{FF2B5EF4-FFF2-40B4-BE49-F238E27FC236}">
                <a16:creationId xmlns:a16="http://schemas.microsoft.com/office/drawing/2014/main" id="{C1E20DFA-7373-44EE-A3DB-4C5E057FE936}"/>
              </a:ext>
            </a:extLst>
          </p:cNvPr>
          <p:cNvSpPr txBox="1"/>
          <p:nvPr/>
        </p:nvSpPr>
        <p:spPr>
          <a:xfrm>
            <a:off x="4159251" y="2558425"/>
            <a:ext cx="1487636" cy="369332"/>
          </a:xfrm>
          <a:prstGeom prst="rect">
            <a:avLst/>
          </a:prstGeom>
          <a:solidFill>
            <a:srgbClr val="A6E8B3"/>
          </a:solidFill>
          <a:ln>
            <a:solidFill>
              <a:schemeClr val="tx1"/>
            </a:solidFill>
          </a:ln>
          <a:scene3d>
            <a:camera prst="orthographicFront"/>
            <a:lightRig rig="threePt" dir="t"/>
          </a:scene3d>
          <a:sp3d>
            <a:bevelT prst="angle"/>
          </a:sp3d>
        </p:spPr>
        <p:txBody>
          <a:bodyPr wrap="square" rtlCol="0">
            <a:spAutoFit/>
          </a:bodyPr>
          <a:lstStyle/>
          <a:p>
            <a:pPr algn="ctr"/>
            <a:r>
              <a:rPr lang="en-US" sz="900" b="1">
                <a:latin typeface="+mj-lt"/>
              </a:rPr>
              <a:t>Review for Unallowable Expenses</a:t>
            </a:r>
          </a:p>
        </p:txBody>
      </p:sp>
      <p:sp>
        <p:nvSpPr>
          <p:cNvPr id="8" name="TextBox 7">
            <a:extLst>
              <a:ext uri="{FF2B5EF4-FFF2-40B4-BE49-F238E27FC236}">
                <a16:creationId xmlns:a16="http://schemas.microsoft.com/office/drawing/2014/main" id="{FD7C2D56-73A4-4206-B9B4-75AE8B176DBD}"/>
              </a:ext>
            </a:extLst>
          </p:cNvPr>
          <p:cNvSpPr txBox="1"/>
          <p:nvPr/>
        </p:nvSpPr>
        <p:spPr>
          <a:xfrm>
            <a:off x="4157026" y="3119339"/>
            <a:ext cx="1491800" cy="646331"/>
          </a:xfrm>
          <a:prstGeom prst="rect">
            <a:avLst/>
          </a:prstGeom>
          <a:solidFill>
            <a:srgbClr val="A6E8B3"/>
          </a:solidFill>
          <a:ln>
            <a:solidFill>
              <a:schemeClr val="tx1"/>
            </a:solidFill>
          </a:ln>
          <a:scene3d>
            <a:camera prst="orthographicFront"/>
            <a:lightRig rig="threePt" dir="t"/>
          </a:scene3d>
          <a:sp3d>
            <a:bevelT prst="angle"/>
          </a:sp3d>
        </p:spPr>
        <p:txBody>
          <a:bodyPr wrap="square" rtlCol="0">
            <a:spAutoFit/>
          </a:bodyPr>
          <a:lstStyle/>
          <a:p>
            <a:pPr algn="ctr"/>
            <a:r>
              <a:rPr lang="en-US" sz="900" b="1">
                <a:latin typeface="+mj-lt"/>
              </a:rPr>
              <a:t>Recasting from Financial Statement Categories to the Indirect Cost Pools and Direct Cost Bases</a:t>
            </a:r>
          </a:p>
        </p:txBody>
      </p:sp>
      <p:sp>
        <p:nvSpPr>
          <p:cNvPr id="9" name="TextBox 8">
            <a:extLst>
              <a:ext uri="{FF2B5EF4-FFF2-40B4-BE49-F238E27FC236}">
                <a16:creationId xmlns:a16="http://schemas.microsoft.com/office/drawing/2014/main" id="{6040D0C5-1F6B-4922-8364-766EC48BFFA2}"/>
              </a:ext>
            </a:extLst>
          </p:cNvPr>
          <p:cNvSpPr txBox="1"/>
          <p:nvPr/>
        </p:nvSpPr>
        <p:spPr>
          <a:xfrm>
            <a:off x="1872307" y="3119338"/>
            <a:ext cx="1788936" cy="1481816"/>
          </a:xfrm>
          <a:prstGeom prst="rect">
            <a:avLst/>
          </a:prstGeom>
          <a:solidFill>
            <a:schemeClr val="accent1">
              <a:lumMod val="40000"/>
              <a:lumOff val="60000"/>
            </a:schemeClr>
          </a:solidFill>
          <a:ln>
            <a:solidFill>
              <a:schemeClr val="tx1"/>
            </a:solidFill>
          </a:ln>
          <a:scene3d>
            <a:camera prst="orthographicFront"/>
            <a:lightRig rig="threePt" dir="t"/>
          </a:scene3d>
          <a:sp3d>
            <a:bevelT prst="angle"/>
          </a:sp3d>
        </p:spPr>
        <p:txBody>
          <a:bodyPr wrap="square" rtlCol="0">
            <a:spAutoFit/>
          </a:bodyPr>
          <a:lstStyle/>
          <a:p>
            <a:pPr algn="ctr">
              <a:spcAft>
                <a:spcPts val="338"/>
              </a:spcAft>
            </a:pPr>
            <a:r>
              <a:rPr lang="en-US" sz="900" b="1" u="sng">
                <a:latin typeface="+mj-lt"/>
              </a:rPr>
              <a:t>Indirect Cost Pools</a:t>
            </a:r>
          </a:p>
          <a:p>
            <a:pPr marL="160734" indent="-160734">
              <a:buFont typeface="Arial" panose="020B0604020202020204" pitchFamily="34" charset="0"/>
              <a:buChar char="•"/>
            </a:pPr>
            <a:r>
              <a:rPr lang="en-US" sz="788">
                <a:latin typeface="+mj-lt"/>
              </a:rPr>
              <a:t>Building Depreciation</a:t>
            </a:r>
          </a:p>
          <a:p>
            <a:pPr marL="160734" indent="-160734">
              <a:buFont typeface="Arial" panose="020B0604020202020204" pitchFamily="34" charset="0"/>
              <a:buChar char="•"/>
            </a:pPr>
            <a:r>
              <a:rPr lang="en-US" sz="788">
                <a:latin typeface="+mj-lt"/>
              </a:rPr>
              <a:t>Equipment Depreciation</a:t>
            </a:r>
          </a:p>
          <a:p>
            <a:pPr marL="160734" indent="-160734">
              <a:buFont typeface="Arial" panose="020B0604020202020204" pitchFamily="34" charset="0"/>
              <a:buChar char="•"/>
            </a:pPr>
            <a:r>
              <a:rPr lang="en-US" sz="788">
                <a:latin typeface="+mj-lt"/>
              </a:rPr>
              <a:t>Interest Expense</a:t>
            </a:r>
          </a:p>
          <a:p>
            <a:pPr marL="160734" indent="-160734">
              <a:buFont typeface="Arial" panose="020B0604020202020204" pitchFamily="34" charset="0"/>
              <a:buChar char="•"/>
            </a:pPr>
            <a:r>
              <a:rPr lang="en-US" sz="788">
                <a:latin typeface="+mj-lt"/>
              </a:rPr>
              <a:t>Operations &amp; Maintenance</a:t>
            </a:r>
          </a:p>
          <a:p>
            <a:pPr marL="160734" indent="-160734">
              <a:buFont typeface="Arial" panose="020B0604020202020204" pitchFamily="34" charset="0"/>
              <a:buChar char="•"/>
            </a:pPr>
            <a:r>
              <a:rPr lang="en-US" sz="788">
                <a:latin typeface="+mj-lt"/>
              </a:rPr>
              <a:t>Library</a:t>
            </a:r>
          </a:p>
          <a:p>
            <a:pPr marL="160734" indent="-160734">
              <a:buFont typeface="Arial" panose="020B0604020202020204" pitchFamily="34" charset="0"/>
              <a:buChar char="•"/>
            </a:pPr>
            <a:r>
              <a:rPr lang="en-US" sz="788">
                <a:latin typeface="+mj-lt"/>
              </a:rPr>
              <a:t>General Administration</a:t>
            </a:r>
          </a:p>
          <a:p>
            <a:pPr marL="160734" indent="-160734">
              <a:buFont typeface="Arial" panose="020B0604020202020204" pitchFamily="34" charset="0"/>
              <a:buChar char="•"/>
            </a:pPr>
            <a:r>
              <a:rPr lang="en-US" sz="788">
                <a:latin typeface="+mj-lt"/>
              </a:rPr>
              <a:t>Departmental Administration</a:t>
            </a:r>
          </a:p>
          <a:p>
            <a:pPr marL="160734" indent="-160734">
              <a:buFont typeface="Arial" panose="020B0604020202020204" pitchFamily="34" charset="0"/>
              <a:buChar char="•"/>
            </a:pPr>
            <a:r>
              <a:rPr lang="en-US" sz="788">
                <a:latin typeface="+mj-lt"/>
              </a:rPr>
              <a:t>Sponsored Projects Administration</a:t>
            </a:r>
          </a:p>
          <a:p>
            <a:pPr marL="160734" indent="-160734">
              <a:buFont typeface="Arial" panose="020B0604020202020204" pitchFamily="34" charset="0"/>
              <a:buChar char="•"/>
            </a:pPr>
            <a:r>
              <a:rPr lang="en-US" sz="788">
                <a:latin typeface="+mj-lt"/>
              </a:rPr>
              <a:t>Student Services Administration</a:t>
            </a:r>
          </a:p>
        </p:txBody>
      </p:sp>
      <p:sp>
        <p:nvSpPr>
          <p:cNvPr id="10" name="TextBox 9">
            <a:extLst>
              <a:ext uri="{FF2B5EF4-FFF2-40B4-BE49-F238E27FC236}">
                <a16:creationId xmlns:a16="http://schemas.microsoft.com/office/drawing/2014/main" id="{27B7CF29-B55C-4213-BC1B-F56AEC4B8495}"/>
              </a:ext>
            </a:extLst>
          </p:cNvPr>
          <p:cNvSpPr txBox="1"/>
          <p:nvPr/>
        </p:nvSpPr>
        <p:spPr>
          <a:xfrm>
            <a:off x="6149020" y="3119339"/>
            <a:ext cx="1520637" cy="875561"/>
          </a:xfrm>
          <a:prstGeom prst="rect">
            <a:avLst/>
          </a:prstGeom>
          <a:solidFill>
            <a:schemeClr val="accent5">
              <a:lumMod val="20000"/>
              <a:lumOff val="80000"/>
            </a:schemeClr>
          </a:solidFill>
          <a:ln>
            <a:solidFill>
              <a:schemeClr val="tx1"/>
            </a:solidFill>
          </a:ln>
          <a:scene3d>
            <a:camera prst="orthographicFront"/>
            <a:lightRig rig="threePt" dir="t"/>
          </a:scene3d>
          <a:sp3d>
            <a:bevelT prst="angle"/>
          </a:sp3d>
        </p:spPr>
        <p:txBody>
          <a:bodyPr wrap="square" rtlCol="0">
            <a:spAutoFit/>
          </a:bodyPr>
          <a:lstStyle/>
          <a:p>
            <a:pPr algn="ctr">
              <a:spcAft>
                <a:spcPts val="338"/>
              </a:spcAft>
            </a:pPr>
            <a:r>
              <a:rPr lang="en-US" sz="900" b="1" u="sng">
                <a:latin typeface="+mj-lt"/>
              </a:rPr>
              <a:t>Direct Cost Bases</a:t>
            </a:r>
          </a:p>
          <a:p>
            <a:pPr marL="160734" indent="-160734">
              <a:buFont typeface="Arial" panose="020B0604020202020204" pitchFamily="34" charset="0"/>
              <a:buChar char="•"/>
            </a:pPr>
            <a:r>
              <a:rPr lang="en-US" sz="788">
                <a:latin typeface="+mj-lt"/>
              </a:rPr>
              <a:t>Organized Research</a:t>
            </a:r>
          </a:p>
          <a:p>
            <a:pPr marL="160734" indent="-160734">
              <a:buFont typeface="Arial" panose="020B0604020202020204" pitchFamily="34" charset="0"/>
              <a:buChar char="•"/>
            </a:pPr>
            <a:r>
              <a:rPr lang="en-US" sz="788">
                <a:latin typeface="+mj-lt"/>
              </a:rPr>
              <a:t>Instruction / Department Research</a:t>
            </a:r>
          </a:p>
          <a:p>
            <a:pPr marL="160734" indent="-160734">
              <a:buFont typeface="Arial" panose="020B0604020202020204" pitchFamily="34" charset="0"/>
              <a:buChar char="•"/>
            </a:pPr>
            <a:r>
              <a:rPr lang="en-US" sz="788">
                <a:latin typeface="+mj-lt"/>
              </a:rPr>
              <a:t>Other Sponsored Activities</a:t>
            </a:r>
          </a:p>
          <a:p>
            <a:pPr marL="160734" indent="-160734">
              <a:buFont typeface="Arial" panose="020B0604020202020204" pitchFamily="34" charset="0"/>
              <a:buChar char="•"/>
            </a:pPr>
            <a:r>
              <a:rPr lang="en-US" sz="788">
                <a:latin typeface="+mj-lt"/>
              </a:rPr>
              <a:t>Other Institutional Activities</a:t>
            </a:r>
          </a:p>
        </p:txBody>
      </p:sp>
      <p:cxnSp>
        <p:nvCxnSpPr>
          <p:cNvPr id="12" name="Straight Arrow Connector 11">
            <a:extLst>
              <a:ext uri="{FF2B5EF4-FFF2-40B4-BE49-F238E27FC236}">
                <a16:creationId xmlns:a16="http://schemas.microsoft.com/office/drawing/2014/main" id="{AE605C25-0AE8-4135-804B-283F783C3045}"/>
              </a:ext>
            </a:extLst>
          </p:cNvPr>
          <p:cNvCxnSpPr>
            <a:cxnSpLocks/>
            <a:stCxn id="4" idx="3"/>
          </p:cNvCxnSpPr>
          <p:nvPr/>
        </p:nvCxnSpPr>
        <p:spPr>
          <a:xfrm>
            <a:off x="3661244" y="859581"/>
            <a:ext cx="487493" cy="69250"/>
          </a:xfrm>
          <a:prstGeom prst="straightConnector1">
            <a:avLst/>
          </a:prstGeom>
          <a:ln w="19050">
            <a:solidFill>
              <a:schemeClr val="tx1"/>
            </a:solidFill>
            <a:headEnd w="lg" len="lg"/>
            <a:tailEnd type="triangle" w="lg" len="lg"/>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8405267B-6AEA-4231-8309-5D2C47ED0D0C}"/>
              </a:ext>
            </a:extLst>
          </p:cNvPr>
          <p:cNvCxnSpPr>
            <a:cxnSpLocks/>
            <a:stCxn id="5" idx="2"/>
            <a:endCxn id="6" idx="0"/>
          </p:cNvCxnSpPr>
          <p:nvPr/>
        </p:nvCxnSpPr>
        <p:spPr>
          <a:xfrm>
            <a:off x="4900986" y="1671727"/>
            <a:ext cx="0" cy="322165"/>
          </a:xfrm>
          <a:prstGeom prst="straightConnector1">
            <a:avLst/>
          </a:prstGeom>
          <a:ln w="19050">
            <a:solidFill>
              <a:schemeClr val="tx1"/>
            </a:solidFill>
            <a:headEnd w="lg" len="lg"/>
            <a:tailEnd type="triangle" w="lg" len="lg"/>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D4FC8730-AB3D-4FFE-9B7D-3AA884256657}"/>
              </a:ext>
            </a:extLst>
          </p:cNvPr>
          <p:cNvCxnSpPr>
            <a:cxnSpLocks/>
            <a:stCxn id="6" idx="2"/>
            <a:endCxn id="7" idx="0"/>
          </p:cNvCxnSpPr>
          <p:nvPr/>
        </p:nvCxnSpPr>
        <p:spPr>
          <a:xfrm>
            <a:off x="4900987" y="2363225"/>
            <a:ext cx="2083" cy="195201"/>
          </a:xfrm>
          <a:prstGeom prst="straightConnector1">
            <a:avLst/>
          </a:prstGeom>
          <a:ln w="19050">
            <a:solidFill>
              <a:schemeClr val="tx1"/>
            </a:solidFill>
            <a:headEnd w="lg" len="lg"/>
            <a:tailEnd type="triangle" w="lg" len="lg"/>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67499F93-4033-439A-AD4F-C769B8DBBB10}"/>
              </a:ext>
            </a:extLst>
          </p:cNvPr>
          <p:cNvCxnSpPr>
            <a:cxnSpLocks/>
            <a:stCxn id="7" idx="2"/>
            <a:endCxn id="8" idx="0"/>
          </p:cNvCxnSpPr>
          <p:nvPr/>
        </p:nvCxnSpPr>
        <p:spPr>
          <a:xfrm flipH="1">
            <a:off x="4902926" y="2927757"/>
            <a:ext cx="143" cy="191582"/>
          </a:xfrm>
          <a:prstGeom prst="straightConnector1">
            <a:avLst/>
          </a:prstGeom>
          <a:ln w="19050">
            <a:solidFill>
              <a:schemeClr val="tx1"/>
            </a:solidFill>
            <a:headEnd w="lg" len="lg"/>
            <a:tailEnd type="triangle" w="lg" len="lg"/>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C591BB3C-A610-40DD-98B2-0C9AD7B0FCBB}"/>
              </a:ext>
            </a:extLst>
          </p:cNvPr>
          <p:cNvCxnSpPr>
            <a:cxnSpLocks/>
            <a:stCxn id="8" idx="3"/>
          </p:cNvCxnSpPr>
          <p:nvPr/>
        </p:nvCxnSpPr>
        <p:spPr>
          <a:xfrm flipV="1">
            <a:off x="5648826" y="3373254"/>
            <a:ext cx="480174" cy="69251"/>
          </a:xfrm>
          <a:prstGeom prst="straightConnector1">
            <a:avLst/>
          </a:prstGeom>
          <a:ln w="19050">
            <a:solidFill>
              <a:schemeClr val="tx1"/>
            </a:solidFill>
            <a:headEnd w="lg" len="lg"/>
            <a:tailEnd type="triangle" w="lg" len="lg"/>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E6241574-FCF6-49CB-8716-AB2478599FB6}"/>
              </a:ext>
            </a:extLst>
          </p:cNvPr>
          <p:cNvCxnSpPr>
            <a:cxnSpLocks/>
            <a:stCxn id="8" idx="1"/>
          </p:cNvCxnSpPr>
          <p:nvPr/>
        </p:nvCxnSpPr>
        <p:spPr>
          <a:xfrm flipH="1" flipV="1">
            <a:off x="3661244" y="3373254"/>
            <a:ext cx="495782" cy="69251"/>
          </a:xfrm>
          <a:prstGeom prst="straightConnector1">
            <a:avLst/>
          </a:prstGeom>
          <a:ln w="19050">
            <a:solidFill>
              <a:schemeClr val="tx1"/>
            </a:solidFill>
            <a:headEnd w="lg" len="lg"/>
            <a:tailEnd type="triangle" w="lg" len="lg"/>
          </a:ln>
        </p:spPr>
        <p:style>
          <a:lnRef idx="3">
            <a:schemeClr val="dk1"/>
          </a:lnRef>
          <a:fillRef idx="0">
            <a:schemeClr val="dk1"/>
          </a:fillRef>
          <a:effectRef idx="2">
            <a:schemeClr val="dk1"/>
          </a:effectRef>
          <a:fontRef idx="minor">
            <a:schemeClr val="tx1"/>
          </a:fontRef>
        </p:style>
      </p:cxnSp>
      <p:sp>
        <p:nvSpPr>
          <p:cNvPr id="60" name="Google Shape;74;p15">
            <a:extLst>
              <a:ext uri="{FF2B5EF4-FFF2-40B4-BE49-F238E27FC236}">
                <a16:creationId xmlns:a16="http://schemas.microsoft.com/office/drawing/2014/main" id="{08106A57-2AED-41F6-94AF-FD8C44D5AADE}"/>
              </a:ext>
            </a:extLst>
          </p:cNvPr>
          <p:cNvSpPr txBox="1">
            <a:spLocks noGrp="1"/>
          </p:cNvSpPr>
          <p:nvPr>
            <p:ph type="title"/>
          </p:nvPr>
        </p:nvSpPr>
        <p:spPr>
          <a:xfrm>
            <a:off x="201118" y="227496"/>
            <a:ext cx="6390450" cy="572700"/>
          </a:xfrm>
          <a:prstGeom prst="rect">
            <a:avLst/>
          </a:prstGeom>
        </p:spPr>
        <p:txBody>
          <a:bodyPr spcFirstLastPara="1" vert="horz" wrap="square" lIns="68569" tIns="68569" rIns="68569" bIns="68569" rtlCol="0" anchor="t" anchorCtr="0">
            <a:noAutofit/>
          </a:bodyPr>
          <a:lstStyle/>
          <a:p>
            <a:r>
              <a:rPr lang="en-US" sz="2400"/>
              <a:t>Reconciliation</a:t>
            </a:r>
            <a:endParaRPr sz="2400"/>
          </a:p>
        </p:txBody>
      </p:sp>
      <p:sp>
        <p:nvSpPr>
          <p:cNvPr id="66" name="Google Shape;76;p15">
            <a:extLst>
              <a:ext uri="{FF2B5EF4-FFF2-40B4-BE49-F238E27FC236}">
                <a16:creationId xmlns:a16="http://schemas.microsoft.com/office/drawing/2014/main" id="{28635147-3AC3-427E-A2C6-41C6C24262D9}"/>
              </a:ext>
            </a:extLst>
          </p:cNvPr>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20</a:t>
            </a:fld>
            <a:endParaRPr/>
          </a:p>
        </p:txBody>
      </p:sp>
    </p:spTree>
    <p:extLst>
      <p:ext uri="{BB962C8B-B14F-4D97-AF65-F5344CB8AC3E}">
        <p14:creationId xmlns:p14="http://schemas.microsoft.com/office/powerpoint/2010/main" val="92275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04A66-AFA6-A47A-4542-BD0220B553E0}"/>
              </a:ext>
            </a:extLst>
          </p:cNvPr>
          <p:cNvSpPr>
            <a:spLocks noGrp="1"/>
          </p:cNvSpPr>
          <p:nvPr>
            <p:ph type="title"/>
          </p:nvPr>
        </p:nvSpPr>
        <p:spPr>
          <a:xfrm>
            <a:off x="1142108" y="285750"/>
            <a:ext cx="6859787" cy="406581"/>
          </a:xfrm>
        </p:spPr>
        <p:txBody>
          <a:bodyPr>
            <a:noAutofit/>
          </a:bodyPr>
          <a:lstStyle/>
          <a:p>
            <a:pPr marL="0" indent="0">
              <a:buNone/>
            </a:pPr>
            <a:r>
              <a:rPr lang="en-US" sz="2800"/>
              <a:t>Reconciliation</a:t>
            </a:r>
          </a:p>
        </p:txBody>
      </p:sp>
      <p:sp>
        <p:nvSpPr>
          <p:cNvPr id="3" name="Content Placeholder 2">
            <a:extLst>
              <a:ext uri="{FF2B5EF4-FFF2-40B4-BE49-F238E27FC236}">
                <a16:creationId xmlns:a16="http://schemas.microsoft.com/office/drawing/2014/main" id="{1B0155D0-4CC0-DA07-5D3E-3CC3849A1FE4}"/>
              </a:ext>
            </a:extLst>
          </p:cNvPr>
          <p:cNvSpPr>
            <a:spLocks noGrp="1"/>
          </p:cNvSpPr>
          <p:nvPr>
            <p:ph idx="1"/>
          </p:nvPr>
        </p:nvSpPr>
        <p:spPr>
          <a:xfrm>
            <a:off x="1142109" y="881743"/>
            <a:ext cx="6852577" cy="3633107"/>
          </a:xfrm>
        </p:spPr>
        <p:txBody>
          <a:bodyPr/>
          <a:lstStyle/>
          <a:p>
            <a:pPr marL="0" indent="0">
              <a:buNone/>
            </a:pPr>
            <a:r>
              <a:rPr lang="en-US" sz="2400" dirty="0"/>
              <a:t>Where do I start?</a:t>
            </a:r>
          </a:p>
          <a:p>
            <a:r>
              <a:rPr lang="en-US" sz="1600" dirty="0"/>
              <a:t>The starting point for all indirect cost rate proposals is the operating expenses from the audited financial statements</a:t>
            </a:r>
          </a:p>
          <a:p>
            <a:pPr lvl="1"/>
            <a:r>
              <a:rPr lang="en-US" sz="1400" dirty="0"/>
              <a:t>All costs included in your proposal must tie back to these numbers</a:t>
            </a:r>
          </a:p>
          <a:p>
            <a:r>
              <a:rPr lang="en-US" sz="1600" dirty="0"/>
              <a:t>Start with your reconciliation of general ledger expenses to the financial statements</a:t>
            </a:r>
            <a:endParaRPr lang="en-US" dirty="0"/>
          </a:p>
          <a:p>
            <a:pPr lvl="1"/>
            <a:r>
              <a:rPr lang="en-US" sz="1400" dirty="0"/>
              <a:t>Ensure that any audit adjustments are incorporated and can be shown/explained in the proposal</a:t>
            </a:r>
          </a:p>
          <a:p>
            <a:r>
              <a:rPr lang="en-US" sz="1600" dirty="0"/>
              <a:t>Prepare a reconciliation schedule showing how the costs included in the proposal tie to the financial statements</a:t>
            </a:r>
          </a:p>
          <a:p>
            <a:pPr lvl="1"/>
            <a:endParaRPr lang="en-US" dirty="0"/>
          </a:p>
        </p:txBody>
      </p:sp>
    </p:spTree>
    <p:extLst>
      <p:ext uri="{BB962C8B-B14F-4D97-AF65-F5344CB8AC3E}">
        <p14:creationId xmlns:p14="http://schemas.microsoft.com/office/powerpoint/2010/main" val="139473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04A66-AFA6-A47A-4542-BD0220B553E0}"/>
              </a:ext>
            </a:extLst>
          </p:cNvPr>
          <p:cNvSpPr>
            <a:spLocks noGrp="1"/>
          </p:cNvSpPr>
          <p:nvPr>
            <p:ph type="title"/>
          </p:nvPr>
        </p:nvSpPr>
        <p:spPr>
          <a:xfrm>
            <a:off x="1142108" y="285750"/>
            <a:ext cx="6859787" cy="406581"/>
          </a:xfrm>
        </p:spPr>
        <p:txBody>
          <a:bodyPr>
            <a:noAutofit/>
          </a:bodyPr>
          <a:lstStyle/>
          <a:p>
            <a:pPr marL="0" indent="0">
              <a:buNone/>
            </a:pPr>
            <a:r>
              <a:rPr lang="en-US" sz="2800"/>
              <a:t>Reconciliation</a:t>
            </a:r>
          </a:p>
        </p:txBody>
      </p:sp>
      <p:sp>
        <p:nvSpPr>
          <p:cNvPr id="3" name="Content Placeholder 2">
            <a:extLst>
              <a:ext uri="{FF2B5EF4-FFF2-40B4-BE49-F238E27FC236}">
                <a16:creationId xmlns:a16="http://schemas.microsoft.com/office/drawing/2014/main" id="{1B0155D0-4CC0-DA07-5D3E-3CC3849A1FE4}"/>
              </a:ext>
            </a:extLst>
          </p:cNvPr>
          <p:cNvSpPr>
            <a:spLocks noGrp="1"/>
          </p:cNvSpPr>
          <p:nvPr>
            <p:ph idx="1"/>
          </p:nvPr>
        </p:nvSpPr>
        <p:spPr>
          <a:xfrm>
            <a:off x="1142109" y="881743"/>
            <a:ext cx="6852577" cy="3633107"/>
          </a:xfrm>
        </p:spPr>
        <p:txBody>
          <a:bodyPr/>
          <a:lstStyle/>
          <a:p>
            <a:pPr marL="0" indent="0">
              <a:buNone/>
            </a:pPr>
            <a:r>
              <a:rPr lang="en-US" sz="2400" dirty="0"/>
              <a:t>Identify MTDC Exclusions</a:t>
            </a:r>
          </a:p>
          <a:p>
            <a:r>
              <a:rPr lang="en-US" sz="2000" dirty="0"/>
              <a:t>This should match what is in your institution’s rate agreement</a:t>
            </a:r>
            <a:endParaRPr lang="en-US" sz="1200" dirty="0"/>
          </a:p>
        </p:txBody>
      </p:sp>
      <p:graphicFrame>
        <p:nvGraphicFramePr>
          <p:cNvPr id="5" name="Content Placeholder 3">
            <a:extLst>
              <a:ext uri="{FF2B5EF4-FFF2-40B4-BE49-F238E27FC236}">
                <a16:creationId xmlns:a16="http://schemas.microsoft.com/office/drawing/2014/main" id="{2F658E55-F597-465B-8146-B766150F5338}"/>
              </a:ext>
            </a:extLst>
          </p:cNvPr>
          <p:cNvGraphicFramePr>
            <a:graphicFrameLocks/>
          </p:cNvGraphicFramePr>
          <p:nvPr>
            <p:extLst>
              <p:ext uri="{D42A27DB-BD31-4B8C-83A1-F6EECF244321}">
                <p14:modId xmlns:p14="http://schemas.microsoft.com/office/powerpoint/2010/main" val="720131372"/>
              </p:ext>
            </p:extLst>
          </p:nvPr>
        </p:nvGraphicFramePr>
        <p:xfrm>
          <a:off x="1373172" y="2133389"/>
          <a:ext cx="6390450" cy="1933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990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75C62C-89CF-07C8-752E-F7AB98F3FCBC}"/>
              </a:ext>
            </a:extLst>
          </p:cNvPr>
          <p:cNvSpPr>
            <a:spLocks noGrp="1"/>
          </p:cNvSpPr>
          <p:nvPr>
            <p:ph type="title"/>
          </p:nvPr>
        </p:nvSpPr>
        <p:spPr>
          <a:xfrm>
            <a:off x="1142108" y="285750"/>
            <a:ext cx="6859787" cy="488607"/>
          </a:xfrm>
        </p:spPr>
        <p:txBody>
          <a:bodyPr/>
          <a:lstStyle/>
          <a:p>
            <a:r>
              <a:rPr lang="en-US"/>
              <a:t>Typical Language in a Rate Agreement</a:t>
            </a:r>
          </a:p>
        </p:txBody>
      </p:sp>
      <p:pic>
        <p:nvPicPr>
          <p:cNvPr id="6" name="Picture 5">
            <a:extLst>
              <a:ext uri="{FF2B5EF4-FFF2-40B4-BE49-F238E27FC236}">
                <a16:creationId xmlns:a16="http://schemas.microsoft.com/office/drawing/2014/main" id="{282151D2-E344-4923-8AE8-42D2EE6B1E0A}"/>
              </a:ext>
            </a:extLst>
          </p:cNvPr>
          <p:cNvPicPr>
            <a:picLocks noChangeAspect="1"/>
          </p:cNvPicPr>
          <p:nvPr/>
        </p:nvPicPr>
        <p:blipFill>
          <a:blip r:embed="rId2"/>
          <a:stretch>
            <a:fillRect/>
          </a:stretch>
        </p:blipFill>
        <p:spPr>
          <a:xfrm>
            <a:off x="580468" y="1528617"/>
            <a:ext cx="7983064" cy="2086266"/>
          </a:xfrm>
          <a:prstGeom prst="rect">
            <a:avLst/>
          </a:prstGeom>
        </p:spPr>
      </p:pic>
    </p:spTree>
    <p:extLst>
      <p:ext uri="{BB962C8B-B14F-4D97-AF65-F5344CB8AC3E}">
        <p14:creationId xmlns:p14="http://schemas.microsoft.com/office/powerpoint/2010/main" val="8412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04A66-AFA6-A47A-4542-BD0220B553E0}"/>
              </a:ext>
            </a:extLst>
          </p:cNvPr>
          <p:cNvSpPr>
            <a:spLocks noGrp="1"/>
          </p:cNvSpPr>
          <p:nvPr>
            <p:ph type="title"/>
          </p:nvPr>
        </p:nvSpPr>
        <p:spPr>
          <a:xfrm>
            <a:off x="1142108" y="285750"/>
            <a:ext cx="6859787" cy="406581"/>
          </a:xfrm>
        </p:spPr>
        <p:txBody>
          <a:bodyPr>
            <a:noAutofit/>
          </a:bodyPr>
          <a:lstStyle/>
          <a:p>
            <a:pPr marL="0" indent="0">
              <a:buNone/>
            </a:pPr>
            <a:r>
              <a:rPr lang="en-US" sz="2800"/>
              <a:t>Reconciliation</a:t>
            </a:r>
          </a:p>
        </p:txBody>
      </p:sp>
      <p:sp>
        <p:nvSpPr>
          <p:cNvPr id="3" name="Content Placeholder 2">
            <a:extLst>
              <a:ext uri="{FF2B5EF4-FFF2-40B4-BE49-F238E27FC236}">
                <a16:creationId xmlns:a16="http://schemas.microsoft.com/office/drawing/2014/main" id="{1B0155D0-4CC0-DA07-5D3E-3CC3849A1FE4}"/>
              </a:ext>
            </a:extLst>
          </p:cNvPr>
          <p:cNvSpPr>
            <a:spLocks noGrp="1"/>
          </p:cNvSpPr>
          <p:nvPr>
            <p:ph idx="1"/>
          </p:nvPr>
        </p:nvSpPr>
        <p:spPr>
          <a:xfrm>
            <a:off x="1142109" y="881743"/>
            <a:ext cx="6852577" cy="3633107"/>
          </a:xfrm>
        </p:spPr>
        <p:txBody>
          <a:bodyPr/>
          <a:lstStyle/>
          <a:p>
            <a:pPr marL="0" indent="0">
              <a:buNone/>
            </a:pPr>
            <a:r>
              <a:rPr lang="en-US" sz="2400" dirty="0"/>
              <a:t>Identify Unallowable Costs</a:t>
            </a:r>
          </a:p>
          <a:p>
            <a:r>
              <a:rPr lang="en-US" dirty="0"/>
              <a:t>Not eligible for reimbursement from the Federal government</a:t>
            </a:r>
          </a:p>
          <a:p>
            <a:r>
              <a:rPr lang="en-US" dirty="0"/>
              <a:t>Examples:</a:t>
            </a:r>
          </a:p>
          <a:p>
            <a:pPr lvl="1"/>
            <a:r>
              <a:rPr lang="en-US" dirty="0"/>
              <a:t>Alcoholic Beverages</a:t>
            </a:r>
          </a:p>
          <a:p>
            <a:pPr lvl="1"/>
            <a:r>
              <a:rPr lang="en-US" dirty="0"/>
              <a:t>Bad Debts</a:t>
            </a:r>
          </a:p>
          <a:p>
            <a:pPr lvl="1"/>
            <a:r>
              <a:rPr lang="en-US" dirty="0"/>
              <a:t>Entertainment</a:t>
            </a:r>
          </a:p>
          <a:p>
            <a:pPr lvl="1"/>
            <a:r>
              <a:rPr lang="en-US" dirty="0"/>
              <a:t>Fines and Penalties</a:t>
            </a:r>
          </a:p>
          <a:p>
            <a:pPr lvl="1"/>
            <a:r>
              <a:rPr lang="en-US" dirty="0"/>
              <a:t>Lobbying</a:t>
            </a:r>
          </a:p>
          <a:p>
            <a:pPr lvl="1"/>
            <a:r>
              <a:rPr lang="en-US" dirty="0"/>
              <a:t>Fund Raising</a:t>
            </a:r>
          </a:p>
          <a:p>
            <a:pPr lvl="1"/>
            <a:r>
              <a:rPr lang="en-US" dirty="0"/>
              <a:t>NEW - Salaries over the Executive Level II limit </a:t>
            </a:r>
          </a:p>
          <a:p>
            <a:pPr lvl="2"/>
            <a:r>
              <a:rPr lang="en-US" dirty="0"/>
              <a:t>Current - $221,900</a:t>
            </a:r>
          </a:p>
          <a:p>
            <a:pPr lvl="2"/>
            <a:r>
              <a:rPr lang="en-US" dirty="0"/>
              <a:t>All Administrative pools, O&amp;M, and Library</a:t>
            </a:r>
          </a:p>
          <a:p>
            <a:endParaRPr lang="en-US" dirty="0"/>
          </a:p>
        </p:txBody>
      </p:sp>
    </p:spTree>
    <p:extLst>
      <p:ext uri="{BB962C8B-B14F-4D97-AF65-F5344CB8AC3E}">
        <p14:creationId xmlns:p14="http://schemas.microsoft.com/office/powerpoint/2010/main" val="300030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US" sz="2400">
                <a:latin typeface="+mj-lt"/>
              </a:rPr>
              <a:t>Step 3</a:t>
            </a:r>
            <a:endParaRPr sz="2400">
              <a:latin typeface="+mj-lt"/>
            </a:endParaRPr>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25</a:t>
            </a:fld>
            <a:endParaRPr/>
          </a:p>
        </p:txBody>
      </p:sp>
      <p:graphicFrame>
        <p:nvGraphicFramePr>
          <p:cNvPr id="5" name="Content Placeholder 1">
            <a:extLst>
              <a:ext uri="{FF2B5EF4-FFF2-40B4-BE49-F238E27FC236}">
                <a16:creationId xmlns:a16="http://schemas.microsoft.com/office/drawing/2014/main" id="{CADC7774-31C9-4783-B0B5-22527DE89F2E}"/>
              </a:ext>
            </a:extLst>
          </p:cNvPr>
          <p:cNvGraphicFramePr>
            <a:graphicFrameLocks/>
          </p:cNvGraphicFramePr>
          <p:nvPr>
            <p:extLst>
              <p:ext uri="{D42A27DB-BD31-4B8C-83A1-F6EECF244321}">
                <p14:modId xmlns:p14="http://schemas.microsoft.com/office/powerpoint/2010/main" val="143168219"/>
              </p:ext>
            </p:extLst>
          </p:nvPr>
        </p:nvGraphicFramePr>
        <p:xfrm>
          <a:off x="107768" y="853578"/>
          <a:ext cx="8928463" cy="4124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Down 3">
            <a:extLst>
              <a:ext uri="{FF2B5EF4-FFF2-40B4-BE49-F238E27FC236}">
                <a16:creationId xmlns:a16="http://schemas.microsoft.com/office/drawing/2014/main" id="{03B64668-9AB6-F248-9D00-4E1ED1588F38}"/>
              </a:ext>
            </a:extLst>
          </p:cNvPr>
          <p:cNvSpPr/>
          <p:nvPr/>
        </p:nvSpPr>
        <p:spPr>
          <a:xfrm>
            <a:off x="4359818" y="1289462"/>
            <a:ext cx="424362" cy="8436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8502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US" sz="2400">
                <a:latin typeface="+mj-lt"/>
              </a:rPr>
              <a:t>What is Organized Research?</a:t>
            </a:r>
            <a:endParaRPr sz="2400">
              <a:latin typeface="+mj-lt"/>
            </a:endParaRPr>
          </a:p>
        </p:txBody>
      </p:sp>
      <p:sp>
        <p:nvSpPr>
          <p:cNvPr id="2" name="Text Placeholder 1">
            <a:extLst>
              <a:ext uri="{FF2B5EF4-FFF2-40B4-BE49-F238E27FC236}">
                <a16:creationId xmlns:a16="http://schemas.microsoft.com/office/drawing/2014/main" id="{78658516-35A1-4963-86B0-A52B7363FF04}"/>
              </a:ext>
            </a:extLst>
          </p:cNvPr>
          <p:cNvSpPr>
            <a:spLocks noGrp="1"/>
          </p:cNvSpPr>
          <p:nvPr>
            <p:ph type="body" idx="1"/>
          </p:nvPr>
        </p:nvSpPr>
        <p:spPr/>
        <p:txBody>
          <a:bodyPr/>
          <a:lstStyle/>
          <a:p>
            <a:r>
              <a:rPr lang="en-US" b="1">
                <a:latin typeface="+mj-lt"/>
                <a:ea typeface="Calibri" panose="020F0502020204030204" pitchFamily="34" charset="0"/>
              </a:rPr>
              <a:t>Organized Research</a:t>
            </a:r>
            <a:r>
              <a:rPr lang="en-US">
                <a:latin typeface="+mj-lt"/>
                <a:ea typeface="Calibri" panose="020F0502020204030204" pitchFamily="34" charset="0"/>
              </a:rPr>
              <a:t> consists of all research and development activities of an institution that are separately budgeted and accounted for. It includes the following:</a:t>
            </a:r>
          </a:p>
          <a:p>
            <a:pPr lvl="1"/>
            <a:r>
              <a:rPr lang="en-US" b="1">
                <a:latin typeface="+mj-lt"/>
                <a:ea typeface="Calibri" panose="020F0502020204030204" pitchFamily="34" charset="0"/>
                <a:cs typeface="Calibri" panose="020F0502020204030204" pitchFamily="34" charset="0"/>
              </a:rPr>
              <a:t>Sponsored Research</a:t>
            </a:r>
            <a:r>
              <a:rPr lang="en-US">
                <a:latin typeface="+mj-lt"/>
                <a:ea typeface="Calibri" panose="020F0502020204030204" pitchFamily="34" charset="0"/>
                <a:cs typeface="Calibri" panose="020F0502020204030204" pitchFamily="34" charset="0"/>
              </a:rPr>
              <a:t> – research and development activities that are sponsored by Federal and non-Federal agencies and organizations.</a:t>
            </a:r>
          </a:p>
          <a:p>
            <a:pPr lvl="1"/>
            <a:r>
              <a:rPr lang="en-US" b="1">
                <a:latin typeface="+mj-lt"/>
                <a:ea typeface="Calibri" panose="020F0502020204030204" pitchFamily="34" charset="0"/>
                <a:cs typeface="Calibri" panose="020F0502020204030204" pitchFamily="34" charset="0"/>
              </a:rPr>
              <a:t>University Research </a:t>
            </a:r>
            <a:r>
              <a:rPr lang="en-US">
                <a:latin typeface="+mj-lt"/>
                <a:ea typeface="Calibri" panose="020F0502020204030204" pitchFamily="34" charset="0"/>
                <a:cs typeface="Calibri" panose="020F0502020204030204" pitchFamily="34" charset="0"/>
              </a:rPr>
              <a:t>– research and development activities that are separately budgeted and accounted for by the institution under an internal application of institutional funds.</a:t>
            </a:r>
          </a:p>
          <a:p>
            <a:pPr lvl="1"/>
            <a:endParaRPr lang="en-US"/>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26</a:t>
            </a:fld>
            <a:endParaRPr/>
          </a:p>
        </p:txBody>
      </p:sp>
    </p:spTree>
    <p:extLst>
      <p:ext uri="{BB962C8B-B14F-4D97-AF65-F5344CB8AC3E}">
        <p14:creationId xmlns:p14="http://schemas.microsoft.com/office/powerpoint/2010/main" val="1630671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US" sz="2400">
                <a:latin typeface="+mj-lt"/>
              </a:rPr>
              <a:t>Direct Cost Bases Review</a:t>
            </a:r>
            <a:endParaRPr sz="2400">
              <a:latin typeface="+mj-lt"/>
            </a:endParaRPr>
          </a:p>
        </p:txBody>
      </p:sp>
      <p:sp>
        <p:nvSpPr>
          <p:cNvPr id="2" name="Text Placeholder 1">
            <a:extLst>
              <a:ext uri="{FF2B5EF4-FFF2-40B4-BE49-F238E27FC236}">
                <a16:creationId xmlns:a16="http://schemas.microsoft.com/office/drawing/2014/main" id="{78658516-35A1-4963-86B0-A52B7363FF04}"/>
              </a:ext>
            </a:extLst>
          </p:cNvPr>
          <p:cNvSpPr>
            <a:spLocks noGrp="1"/>
          </p:cNvSpPr>
          <p:nvPr>
            <p:ph type="body" idx="1"/>
          </p:nvPr>
        </p:nvSpPr>
        <p:spPr>
          <a:xfrm>
            <a:off x="801676" y="1152476"/>
            <a:ext cx="7540648" cy="3619549"/>
          </a:xfrm>
        </p:spPr>
        <p:txBody>
          <a:bodyPr>
            <a:normAutofit fontScale="92500" lnSpcReduction="20000"/>
          </a:bodyPr>
          <a:lstStyle/>
          <a:p>
            <a:r>
              <a:rPr lang="en-US" sz="1600">
                <a:latin typeface="+mj-lt"/>
              </a:rPr>
              <a:t>The goal of the Direct Cost Base Review is to establish the appropriate bases to be used in the indirect cost rate proposal.</a:t>
            </a:r>
          </a:p>
          <a:p>
            <a:pPr marL="628650" lvl="1" indent="-285750">
              <a:spcAft>
                <a:spcPts val="600"/>
              </a:spcAft>
            </a:pPr>
            <a:r>
              <a:rPr lang="en-US" sz="1400"/>
              <a:t>Limit Organized Research base to only awards that meet the Organized Research definition.</a:t>
            </a:r>
          </a:p>
          <a:p>
            <a:pPr>
              <a:spcAft>
                <a:spcPts val="600"/>
              </a:spcAft>
            </a:pPr>
            <a:r>
              <a:rPr lang="en-US" sz="1600">
                <a:latin typeface="+mj-lt"/>
              </a:rPr>
              <a:t>Obtain detailed database of all extramural funds/awards from G/L</a:t>
            </a:r>
          </a:p>
          <a:p>
            <a:r>
              <a:rPr lang="en-US" sz="1600">
                <a:latin typeface="+mj-lt"/>
              </a:rPr>
              <a:t>Subdivide awards by: </a:t>
            </a:r>
          </a:p>
          <a:p>
            <a:pPr marL="628650" lvl="1" indent="-285750"/>
            <a:r>
              <a:rPr lang="en-US" sz="1400"/>
              <a:t>Those receiving the full rate per the current rate agreement</a:t>
            </a:r>
          </a:p>
          <a:p>
            <a:pPr marL="971550" lvl="2" indent="-285750"/>
            <a:r>
              <a:rPr lang="en-US" sz="1288"/>
              <a:t>These awards go into the rate base identified in the rate agreement </a:t>
            </a:r>
          </a:p>
          <a:p>
            <a:pPr marL="971550" lvl="2" indent="-285750"/>
            <a:r>
              <a:rPr lang="en-US" sz="1288"/>
              <a:t>Typically, either OR, OSA, INST, or any other special rates used by your institution</a:t>
            </a:r>
          </a:p>
          <a:p>
            <a:pPr marL="628650" lvl="1" indent="-285750"/>
            <a:r>
              <a:rPr lang="en-US" sz="1400"/>
              <a:t>Those receiving the off-campus rate per the current rate agreement</a:t>
            </a:r>
          </a:p>
          <a:p>
            <a:pPr marL="971550" lvl="2" indent="-285750"/>
            <a:r>
              <a:rPr lang="en-US" sz="1288"/>
              <a:t>These awards go into the rate base identified in the rate agreement but should be identified as off-campus</a:t>
            </a:r>
          </a:p>
          <a:p>
            <a:pPr marL="628650" lvl="1" indent="-285750"/>
            <a:r>
              <a:rPr lang="en-US" sz="1400"/>
              <a:t>All other awards</a:t>
            </a:r>
          </a:p>
          <a:p>
            <a:pPr marL="971550" lvl="2" indent="-285750"/>
            <a:r>
              <a:rPr lang="en-US" sz="1288"/>
              <a:t>Review project details to determine appropriate direct cost base (project description, indirect cost rate, awarding agency, etc.)</a:t>
            </a:r>
          </a:p>
          <a:p>
            <a:endParaRPr lang="en-US"/>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27</a:t>
            </a:fld>
            <a:endParaRPr/>
          </a:p>
        </p:txBody>
      </p:sp>
    </p:spTree>
    <p:extLst>
      <p:ext uri="{BB962C8B-B14F-4D97-AF65-F5344CB8AC3E}">
        <p14:creationId xmlns:p14="http://schemas.microsoft.com/office/powerpoint/2010/main" val="76384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US" sz="2400">
                <a:latin typeface="+mj-lt"/>
              </a:rPr>
              <a:t>Sponsored Awards / Base Review</a:t>
            </a:r>
            <a:endParaRPr sz="2400">
              <a:latin typeface="+mj-lt"/>
            </a:endParaRPr>
          </a:p>
        </p:txBody>
      </p:sp>
      <p:sp>
        <p:nvSpPr>
          <p:cNvPr id="2" name="Text Placeholder 1">
            <a:extLst>
              <a:ext uri="{FF2B5EF4-FFF2-40B4-BE49-F238E27FC236}">
                <a16:creationId xmlns:a16="http://schemas.microsoft.com/office/drawing/2014/main" id="{78658516-35A1-4963-86B0-A52B7363FF04}"/>
              </a:ext>
            </a:extLst>
          </p:cNvPr>
          <p:cNvSpPr>
            <a:spLocks noGrp="1"/>
          </p:cNvSpPr>
          <p:nvPr>
            <p:ph type="body" idx="1"/>
          </p:nvPr>
        </p:nvSpPr>
        <p:spPr/>
        <p:txBody>
          <a:bodyPr/>
          <a:lstStyle/>
          <a:p>
            <a:pPr marL="285750" indent="-285750"/>
            <a:r>
              <a:rPr lang="en-US" sz="1800" b="0" i="0" u="none" strike="noStrike">
                <a:effectLst/>
                <a:latin typeface="+mj-lt"/>
              </a:rPr>
              <a:t>Identify Cost Sharing</a:t>
            </a:r>
            <a:r>
              <a:rPr lang="en-US" sz="2400">
                <a:latin typeface="+mj-lt"/>
              </a:rPr>
              <a:t> </a:t>
            </a:r>
            <a:r>
              <a:rPr lang="en-US" sz="2000">
                <a:latin typeface="+mj-lt"/>
              </a:rPr>
              <a:t> </a:t>
            </a:r>
          </a:p>
          <a:p>
            <a:pPr marL="628650" lvl="1" indent="-285750">
              <a:spcAft>
                <a:spcPts val="600"/>
              </a:spcAft>
            </a:pPr>
            <a:r>
              <a:rPr lang="en-US" altLang="en-US" sz="1400">
                <a:latin typeface="+mj-lt"/>
              </a:rPr>
              <a:t>Activities benefiting a Federal program but funded by non-Federal sources (including university funds)</a:t>
            </a:r>
          </a:p>
          <a:p>
            <a:pPr marL="285750" indent="-285750"/>
            <a:r>
              <a:rPr lang="en-US" sz="1800">
                <a:latin typeface="+mj-lt"/>
              </a:rPr>
              <a:t>Typically, two types:</a:t>
            </a:r>
          </a:p>
          <a:p>
            <a:pPr marL="628650" lvl="1" indent="-285750"/>
            <a:r>
              <a:rPr lang="en-US" sz="1425">
                <a:latin typeface="+mj-lt"/>
              </a:rPr>
              <a:t>NIH Salary Cap Cost Sharing</a:t>
            </a:r>
          </a:p>
          <a:p>
            <a:pPr marL="628650" lvl="1" indent="-285750"/>
            <a:r>
              <a:rPr lang="en-US" sz="1425">
                <a:latin typeface="+mj-lt"/>
              </a:rPr>
              <a:t>Voluntary Committed Cost Sharing</a:t>
            </a:r>
          </a:p>
          <a:p>
            <a:pPr marL="628650" lvl="1" indent="-285750"/>
            <a:endParaRPr lang="en-US" sz="1225"/>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28</a:t>
            </a:fld>
            <a:endParaRPr/>
          </a:p>
        </p:txBody>
      </p:sp>
    </p:spTree>
    <p:extLst>
      <p:ext uri="{BB962C8B-B14F-4D97-AF65-F5344CB8AC3E}">
        <p14:creationId xmlns:p14="http://schemas.microsoft.com/office/powerpoint/2010/main" val="4046104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US" sz="2400">
                <a:latin typeface="+mj-lt"/>
              </a:rPr>
              <a:t>Step 4</a:t>
            </a:r>
            <a:endParaRPr sz="2400">
              <a:latin typeface="+mj-lt"/>
            </a:endParaRPr>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29</a:t>
            </a:fld>
            <a:endParaRPr/>
          </a:p>
        </p:txBody>
      </p:sp>
      <p:graphicFrame>
        <p:nvGraphicFramePr>
          <p:cNvPr id="5" name="Content Placeholder 1">
            <a:extLst>
              <a:ext uri="{FF2B5EF4-FFF2-40B4-BE49-F238E27FC236}">
                <a16:creationId xmlns:a16="http://schemas.microsoft.com/office/drawing/2014/main" id="{CADC7774-31C9-4783-B0B5-22527DE89F2E}"/>
              </a:ext>
            </a:extLst>
          </p:cNvPr>
          <p:cNvGraphicFramePr>
            <a:graphicFrameLocks/>
          </p:cNvGraphicFramePr>
          <p:nvPr>
            <p:extLst>
              <p:ext uri="{D42A27DB-BD31-4B8C-83A1-F6EECF244321}">
                <p14:modId xmlns:p14="http://schemas.microsoft.com/office/powerpoint/2010/main" val="3391492120"/>
              </p:ext>
            </p:extLst>
          </p:nvPr>
        </p:nvGraphicFramePr>
        <p:xfrm>
          <a:off x="107768" y="853578"/>
          <a:ext cx="8928463" cy="4124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Down 3">
            <a:extLst>
              <a:ext uri="{FF2B5EF4-FFF2-40B4-BE49-F238E27FC236}">
                <a16:creationId xmlns:a16="http://schemas.microsoft.com/office/drawing/2014/main" id="{03B64668-9AB6-F248-9D00-4E1ED1588F38}"/>
              </a:ext>
            </a:extLst>
          </p:cNvPr>
          <p:cNvSpPr/>
          <p:nvPr/>
        </p:nvSpPr>
        <p:spPr>
          <a:xfrm>
            <a:off x="6136579" y="853578"/>
            <a:ext cx="424362" cy="8436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212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US" sz="2400">
                <a:latin typeface="+mj-lt"/>
              </a:rPr>
              <a:t>Process Overview</a:t>
            </a:r>
            <a:endParaRPr sz="2400">
              <a:latin typeface="+mj-lt"/>
            </a:endParaRPr>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3</a:t>
            </a:fld>
            <a:endParaRPr/>
          </a:p>
        </p:txBody>
      </p:sp>
      <p:graphicFrame>
        <p:nvGraphicFramePr>
          <p:cNvPr id="5" name="Content Placeholder 1">
            <a:extLst>
              <a:ext uri="{FF2B5EF4-FFF2-40B4-BE49-F238E27FC236}">
                <a16:creationId xmlns:a16="http://schemas.microsoft.com/office/drawing/2014/main" id="{CADC7774-31C9-4783-B0B5-22527DE89F2E}"/>
              </a:ext>
            </a:extLst>
          </p:cNvPr>
          <p:cNvGraphicFramePr>
            <a:graphicFrameLocks/>
          </p:cNvGraphicFramePr>
          <p:nvPr/>
        </p:nvGraphicFramePr>
        <p:xfrm>
          <a:off x="107768" y="853578"/>
          <a:ext cx="8928463" cy="4124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2ADB712A-F0D0-281C-4CA8-DD2A67125E4E}"/>
              </a:ext>
            </a:extLst>
          </p:cNvPr>
          <p:cNvPicPr>
            <a:picLocks noChangeAspect="1"/>
          </p:cNvPicPr>
          <p:nvPr/>
        </p:nvPicPr>
        <p:blipFill>
          <a:blip r:embed="rId8"/>
          <a:stretch>
            <a:fillRect/>
          </a:stretch>
        </p:blipFill>
        <p:spPr>
          <a:xfrm>
            <a:off x="366697" y="3719113"/>
            <a:ext cx="882763" cy="979362"/>
          </a:xfrm>
          <a:prstGeom prst="rect">
            <a:avLst/>
          </a:prstGeom>
        </p:spPr>
      </p:pic>
      <p:pic>
        <p:nvPicPr>
          <p:cNvPr id="6" name="Picture 5">
            <a:extLst>
              <a:ext uri="{FF2B5EF4-FFF2-40B4-BE49-F238E27FC236}">
                <a16:creationId xmlns:a16="http://schemas.microsoft.com/office/drawing/2014/main" id="{B3459446-5ED7-D657-735E-A2E34003D08D}"/>
              </a:ext>
            </a:extLst>
          </p:cNvPr>
          <p:cNvPicPr>
            <a:picLocks noChangeAspect="1"/>
          </p:cNvPicPr>
          <p:nvPr/>
        </p:nvPicPr>
        <p:blipFill>
          <a:blip r:embed="rId9"/>
          <a:stretch>
            <a:fillRect/>
          </a:stretch>
        </p:blipFill>
        <p:spPr>
          <a:xfrm>
            <a:off x="7857457" y="1736736"/>
            <a:ext cx="1178774" cy="927898"/>
          </a:xfrm>
          <a:prstGeom prst="rect">
            <a:avLst/>
          </a:prstGeom>
        </p:spPr>
      </p:pic>
    </p:spTree>
    <p:extLst>
      <p:ext uri="{BB962C8B-B14F-4D97-AF65-F5344CB8AC3E}">
        <p14:creationId xmlns:p14="http://schemas.microsoft.com/office/powerpoint/2010/main" val="1718572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prstGeom prst="rect">
            <a:avLst/>
          </a:prstGeom>
        </p:spPr>
        <p:txBody>
          <a:bodyPr spcFirstLastPara="1" vert="horz" wrap="square" lIns="68569" tIns="68569" rIns="68569" bIns="68569" rtlCol="0" anchor="ctr" anchorCtr="0">
            <a:noAutofit/>
          </a:bodyPr>
          <a:lstStyle/>
          <a:p>
            <a:r>
              <a:rPr lang="en-US" sz="3600">
                <a:latin typeface="+mj-lt"/>
              </a:rPr>
              <a:t>Facilities Cost Pools</a:t>
            </a:r>
            <a:endParaRPr sz="3600">
              <a:latin typeface="+mj-lt"/>
            </a:endParaRPr>
          </a:p>
        </p:txBody>
      </p:sp>
      <p:sp>
        <p:nvSpPr>
          <p:cNvPr id="69" name="Google Shape;69;p14"/>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30</a:t>
            </a:fld>
            <a:endParaRPr/>
          </a:p>
        </p:txBody>
      </p:sp>
    </p:spTree>
    <p:extLst>
      <p:ext uri="{BB962C8B-B14F-4D97-AF65-F5344CB8AC3E}">
        <p14:creationId xmlns:p14="http://schemas.microsoft.com/office/powerpoint/2010/main" val="2719816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US" sz="2000">
                <a:latin typeface="+mj-lt"/>
              </a:rPr>
              <a:t>Building Depreciation Cost Pool</a:t>
            </a:r>
            <a:endParaRPr sz="2000">
              <a:latin typeface="+mj-lt"/>
            </a:endParaRPr>
          </a:p>
        </p:txBody>
      </p:sp>
      <p:sp>
        <p:nvSpPr>
          <p:cNvPr id="2" name="Text Placeholder 1">
            <a:extLst>
              <a:ext uri="{FF2B5EF4-FFF2-40B4-BE49-F238E27FC236}">
                <a16:creationId xmlns:a16="http://schemas.microsoft.com/office/drawing/2014/main" id="{78658516-35A1-4963-86B0-A52B7363FF04}"/>
              </a:ext>
            </a:extLst>
          </p:cNvPr>
          <p:cNvSpPr>
            <a:spLocks noGrp="1"/>
          </p:cNvSpPr>
          <p:nvPr>
            <p:ph type="body" idx="1"/>
          </p:nvPr>
        </p:nvSpPr>
        <p:spPr/>
        <p:txBody>
          <a:bodyPr>
            <a:normAutofit/>
          </a:bodyPr>
          <a:lstStyle/>
          <a:p>
            <a:pPr marL="285750" indent="-285750">
              <a:spcBef>
                <a:spcPts val="600"/>
              </a:spcBef>
            </a:pPr>
            <a:r>
              <a:rPr lang="en-US" sz="1800">
                <a:latin typeface="+mj-lt"/>
              </a:rPr>
              <a:t>Obtain building cost and </a:t>
            </a:r>
            <a:r>
              <a:rPr lang="en-US" sz="1800" err="1">
                <a:latin typeface="+mj-lt"/>
              </a:rPr>
              <a:t>depr</a:t>
            </a:r>
            <a:r>
              <a:rPr lang="en-US" sz="1800">
                <a:latin typeface="+mj-lt"/>
              </a:rPr>
              <a:t>. figures by building (get building component breakdown, if applicable)</a:t>
            </a:r>
          </a:p>
          <a:p>
            <a:pPr marL="285750" indent="-285750">
              <a:spcBef>
                <a:spcPts val="600"/>
              </a:spcBef>
            </a:pPr>
            <a:r>
              <a:rPr lang="en-US" sz="1800">
                <a:latin typeface="+mj-lt"/>
              </a:rPr>
              <a:t>Reconcile cost and depreciation to financial statements</a:t>
            </a:r>
          </a:p>
          <a:p>
            <a:pPr marL="285750" indent="-285750">
              <a:spcBef>
                <a:spcPts val="600"/>
              </a:spcBef>
            </a:pPr>
            <a:r>
              <a:rPr lang="en-US" sz="1800">
                <a:latin typeface="+mj-lt"/>
              </a:rPr>
              <a:t>Assure the exclusion of any projects paid for by the federal government</a:t>
            </a:r>
          </a:p>
          <a:p>
            <a:pPr marL="285750" indent="-285750">
              <a:spcBef>
                <a:spcPts val="600"/>
              </a:spcBef>
            </a:pPr>
            <a:r>
              <a:rPr lang="en-US" sz="1800">
                <a:latin typeface="+mj-lt"/>
              </a:rPr>
              <a:t>Review for costs broken out by building components (Shell, Service Systems, and Fixed Equip.) </a:t>
            </a:r>
          </a:p>
          <a:p>
            <a:pPr marL="285750" indent="-285750">
              <a:spcBef>
                <a:spcPts val="600"/>
              </a:spcBef>
            </a:pPr>
            <a:r>
              <a:rPr lang="en-US" sz="1800">
                <a:latin typeface="+mj-lt"/>
              </a:rPr>
              <a:t>Buildings allocated based on square feet </a:t>
            </a:r>
          </a:p>
          <a:p>
            <a:pPr marL="285750" indent="-285750">
              <a:spcBef>
                <a:spcPts val="600"/>
              </a:spcBef>
            </a:pPr>
            <a:r>
              <a:rPr lang="en-US" sz="1800">
                <a:latin typeface="+mj-lt"/>
              </a:rPr>
              <a:t>Separately identify land improvements - Allocate based on FTE and salaries and wages </a:t>
            </a:r>
          </a:p>
          <a:p>
            <a:pPr marL="628650" lvl="1" indent="-285750">
              <a:spcBef>
                <a:spcPts val="600"/>
              </a:spcBef>
            </a:pPr>
            <a:r>
              <a:rPr lang="en-US" sz="1425">
                <a:latin typeface="+mj-lt"/>
              </a:rPr>
              <a:t>Are any land improvements strictly supporting utilities?</a:t>
            </a:r>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31</a:t>
            </a:fld>
            <a:endParaRPr/>
          </a:p>
        </p:txBody>
      </p:sp>
    </p:spTree>
    <p:extLst>
      <p:ext uri="{BB962C8B-B14F-4D97-AF65-F5344CB8AC3E}">
        <p14:creationId xmlns:p14="http://schemas.microsoft.com/office/powerpoint/2010/main" val="1498661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US" sz="2000">
                <a:latin typeface="+mj-lt"/>
              </a:rPr>
              <a:t>Equipment Depreciation Cost Pool</a:t>
            </a:r>
            <a:endParaRPr sz="2000">
              <a:latin typeface="+mj-lt"/>
            </a:endParaRPr>
          </a:p>
        </p:txBody>
      </p:sp>
      <p:sp>
        <p:nvSpPr>
          <p:cNvPr id="2" name="Text Placeholder 1">
            <a:extLst>
              <a:ext uri="{FF2B5EF4-FFF2-40B4-BE49-F238E27FC236}">
                <a16:creationId xmlns:a16="http://schemas.microsoft.com/office/drawing/2014/main" id="{78658516-35A1-4963-86B0-A52B7363FF04}"/>
              </a:ext>
            </a:extLst>
          </p:cNvPr>
          <p:cNvSpPr>
            <a:spLocks noGrp="1"/>
          </p:cNvSpPr>
          <p:nvPr>
            <p:ph type="body" idx="1"/>
          </p:nvPr>
        </p:nvSpPr>
        <p:spPr/>
        <p:txBody>
          <a:bodyPr>
            <a:normAutofit/>
          </a:bodyPr>
          <a:lstStyle/>
          <a:p>
            <a:pPr marL="285750" indent="-285750">
              <a:spcBef>
                <a:spcPts val="600"/>
              </a:spcBef>
            </a:pPr>
            <a:r>
              <a:rPr lang="en-US" sz="1800" b="0" i="0" u="none" strike="noStrike">
                <a:effectLst/>
                <a:latin typeface="+mj-lt"/>
                <a:ea typeface="Calibri" panose="020F0502020204030204" pitchFamily="34" charset="0"/>
              </a:rPr>
              <a:t>Reconcile equipment costs and depreciation to the financial statements</a:t>
            </a:r>
            <a:r>
              <a:rPr lang="en-US" sz="1800">
                <a:latin typeface="+mj-lt"/>
                <a:ea typeface="Calibri" panose="020F0502020204030204" pitchFamily="34" charset="0"/>
              </a:rPr>
              <a:t> </a:t>
            </a:r>
          </a:p>
          <a:p>
            <a:pPr marL="285750" indent="-285750">
              <a:spcBef>
                <a:spcPts val="600"/>
              </a:spcBef>
            </a:pPr>
            <a:r>
              <a:rPr lang="en-US" sz="1800" b="0" i="0" u="none" strike="noStrike">
                <a:effectLst/>
                <a:latin typeface="+mj-lt"/>
                <a:ea typeface="Calibri" panose="020F0502020204030204" pitchFamily="34" charset="0"/>
              </a:rPr>
              <a:t>Assure the exclusion of federal and non-federally sponsored assets</a:t>
            </a:r>
            <a:r>
              <a:rPr lang="en-US" sz="1800">
                <a:latin typeface="+mj-lt"/>
                <a:ea typeface="Calibri" panose="020F0502020204030204" pitchFamily="34" charset="0"/>
              </a:rPr>
              <a:t> </a:t>
            </a:r>
          </a:p>
          <a:p>
            <a:pPr marL="285750" indent="-285750">
              <a:spcBef>
                <a:spcPts val="600"/>
              </a:spcBef>
            </a:pPr>
            <a:r>
              <a:rPr lang="en-US" sz="1800" b="0" i="0" u="none" strike="noStrike">
                <a:effectLst/>
                <a:latin typeface="+mj-lt"/>
                <a:ea typeface="Calibri" panose="020F0502020204030204" pitchFamily="34" charset="0"/>
              </a:rPr>
              <a:t>Review for Gains and Losses - Normally only Losses, which can be added to the pool</a:t>
            </a:r>
          </a:p>
          <a:p>
            <a:pPr marL="285750" indent="-285750">
              <a:spcBef>
                <a:spcPts val="600"/>
              </a:spcBef>
            </a:pPr>
            <a:r>
              <a:rPr lang="en-US" sz="1800">
                <a:latin typeface="+mj-lt"/>
                <a:ea typeface="Calibri" panose="020F0502020204030204" pitchFamily="34" charset="0"/>
              </a:rPr>
              <a:t>Best ways to allocate equipment depreciation costs:</a:t>
            </a:r>
          </a:p>
          <a:p>
            <a:pPr lvl="1" indent="-342900">
              <a:spcBef>
                <a:spcPts val="600"/>
              </a:spcBef>
              <a:buFont typeface="+mj-lt"/>
              <a:buAutoNum type="arabicPeriod"/>
            </a:pPr>
            <a:r>
              <a:rPr lang="en-US" sz="1425">
                <a:latin typeface="+mj-lt"/>
                <a:ea typeface="Calibri" panose="020F0502020204030204" pitchFamily="34" charset="0"/>
              </a:rPr>
              <a:t>Identified to a room and allocated based on the room space allocation statistics</a:t>
            </a:r>
          </a:p>
          <a:p>
            <a:pPr lvl="1" indent="-342900">
              <a:spcBef>
                <a:spcPts val="600"/>
              </a:spcBef>
              <a:buFont typeface="+mj-lt"/>
              <a:buAutoNum type="arabicPeriod"/>
            </a:pPr>
            <a:r>
              <a:rPr lang="en-US" sz="1425">
                <a:latin typeface="+mj-lt"/>
                <a:ea typeface="Calibri" panose="020F0502020204030204" pitchFamily="34" charset="0"/>
              </a:rPr>
              <a:t>Identified to a department and allocated based on the department space allocation statistics</a:t>
            </a:r>
          </a:p>
          <a:p>
            <a:pPr lvl="1" indent="-342900">
              <a:spcBef>
                <a:spcPts val="600"/>
              </a:spcBef>
              <a:buFont typeface="+mj-lt"/>
              <a:buAutoNum type="arabicPeriod"/>
            </a:pPr>
            <a:r>
              <a:rPr lang="en-US" sz="1425">
                <a:latin typeface="+mj-lt"/>
                <a:ea typeface="Calibri" panose="020F0502020204030204" pitchFamily="34" charset="0"/>
              </a:rPr>
              <a:t>Identified to a building and allocated based on the building space allocation statistics</a:t>
            </a:r>
          </a:p>
          <a:p>
            <a:pPr lvl="1" indent="-342900">
              <a:spcBef>
                <a:spcPts val="600"/>
              </a:spcBef>
              <a:buFont typeface="+mj-lt"/>
              <a:buAutoNum type="arabicPeriod"/>
            </a:pPr>
            <a:r>
              <a:rPr lang="en-US" sz="1425">
                <a:latin typeface="+mj-lt"/>
                <a:ea typeface="Calibri" panose="020F0502020204030204" pitchFamily="34" charset="0"/>
              </a:rPr>
              <a:t>Allocated based on the space allocation statistics of the entire campus </a:t>
            </a:r>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32</a:t>
            </a:fld>
            <a:endParaRPr/>
          </a:p>
        </p:txBody>
      </p:sp>
    </p:spTree>
    <p:extLst>
      <p:ext uri="{BB962C8B-B14F-4D97-AF65-F5344CB8AC3E}">
        <p14:creationId xmlns:p14="http://schemas.microsoft.com/office/powerpoint/2010/main" val="559291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US" sz="2000">
                <a:latin typeface="+mj-lt"/>
              </a:rPr>
              <a:t>Interest Expense</a:t>
            </a:r>
            <a:endParaRPr sz="2000">
              <a:latin typeface="+mj-lt"/>
            </a:endParaRPr>
          </a:p>
        </p:txBody>
      </p:sp>
      <p:sp>
        <p:nvSpPr>
          <p:cNvPr id="2" name="Text Placeholder 1">
            <a:extLst>
              <a:ext uri="{FF2B5EF4-FFF2-40B4-BE49-F238E27FC236}">
                <a16:creationId xmlns:a16="http://schemas.microsoft.com/office/drawing/2014/main" id="{78658516-35A1-4963-86B0-A52B7363FF04}"/>
              </a:ext>
            </a:extLst>
          </p:cNvPr>
          <p:cNvSpPr>
            <a:spLocks noGrp="1"/>
          </p:cNvSpPr>
          <p:nvPr>
            <p:ph type="body" idx="1"/>
          </p:nvPr>
        </p:nvSpPr>
        <p:spPr/>
        <p:txBody>
          <a:bodyPr>
            <a:normAutofit/>
          </a:bodyPr>
          <a:lstStyle/>
          <a:p>
            <a:pPr marL="285750" indent="-285750">
              <a:spcBef>
                <a:spcPts val="600"/>
              </a:spcBef>
            </a:pPr>
            <a:r>
              <a:rPr lang="en-US" sz="1800">
                <a:latin typeface="+mj-lt"/>
              </a:rPr>
              <a:t>Reconcile interest expense to the financial statements and to buildings</a:t>
            </a:r>
          </a:p>
          <a:p>
            <a:pPr marL="285750" indent="-285750">
              <a:spcBef>
                <a:spcPts val="600"/>
              </a:spcBef>
            </a:pPr>
            <a:r>
              <a:rPr lang="en-US" sz="1800">
                <a:latin typeface="+mj-lt"/>
              </a:rPr>
              <a:t>Exclude interest on capital projects where debt is incurred on or before July 1, 1982 </a:t>
            </a:r>
          </a:p>
          <a:p>
            <a:pPr marL="285750" indent="-285750">
              <a:spcBef>
                <a:spcPts val="600"/>
              </a:spcBef>
            </a:pPr>
            <a:r>
              <a:rPr lang="en-US" sz="1800">
                <a:latin typeface="+mj-lt"/>
              </a:rPr>
              <a:t>Review for interest associated with fully depreciated assets</a:t>
            </a:r>
          </a:p>
          <a:p>
            <a:pPr marL="285750" indent="-285750">
              <a:spcBef>
                <a:spcPts val="600"/>
              </a:spcBef>
            </a:pPr>
            <a:r>
              <a:rPr lang="en-US" sz="1800">
                <a:latin typeface="+mj-lt"/>
              </a:rPr>
              <a:t>Determine how interest is being apportioned between the projects. If not apportioned between projects, then interest expense should be distributed based on cost</a:t>
            </a:r>
          </a:p>
          <a:p>
            <a:pPr marL="285750" indent="-285750">
              <a:spcBef>
                <a:spcPts val="600"/>
              </a:spcBef>
            </a:pPr>
            <a:r>
              <a:rPr lang="en-US" sz="1800">
                <a:latin typeface="+mj-lt"/>
              </a:rPr>
              <a:t>Determine appropriate allocation statistic (Building, project specific, campus, school, FTE, etc.)</a:t>
            </a:r>
          </a:p>
          <a:p>
            <a:pPr marL="628650" lvl="1" indent="-285750">
              <a:spcBef>
                <a:spcPts val="600"/>
              </a:spcBef>
            </a:pPr>
            <a:r>
              <a:rPr lang="en-US" sz="1425">
                <a:latin typeface="+mj-lt"/>
              </a:rPr>
              <a:t>Generally, Interest should be identified and allocated by building space statistics.</a:t>
            </a:r>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33</a:t>
            </a:fld>
            <a:endParaRPr/>
          </a:p>
        </p:txBody>
      </p:sp>
    </p:spTree>
    <p:extLst>
      <p:ext uri="{BB962C8B-B14F-4D97-AF65-F5344CB8AC3E}">
        <p14:creationId xmlns:p14="http://schemas.microsoft.com/office/powerpoint/2010/main" val="4144770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US" altLang="en-US" sz="2000">
                <a:latin typeface="+mj-lt"/>
                <a:ea typeface="Calibri" panose="020F0502020204030204" pitchFamily="34" charset="0"/>
              </a:rPr>
              <a:t>Operations &amp; Maintenance Expense</a:t>
            </a:r>
            <a:endParaRPr sz="2000">
              <a:latin typeface="+mj-lt"/>
            </a:endParaRPr>
          </a:p>
        </p:txBody>
      </p:sp>
      <p:sp>
        <p:nvSpPr>
          <p:cNvPr id="2" name="Text Placeholder 1">
            <a:extLst>
              <a:ext uri="{FF2B5EF4-FFF2-40B4-BE49-F238E27FC236}">
                <a16:creationId xmlns:a16="http://schemas.microsoft.com/office/drawing/2014/main" id="{78658516-35A1-4963-86B0-A52B7363FF04}"/>
              </a:ext>
            </a:extLst>
          </p:cNvPr>
          <p:cNvSpPr>
            <a:spLocks noGrp="1"/>
          </p:cNvSpPr>
          <p:nvPr>
            <p:ph type="body" idx="1"/>
          </p:nvPr>
        </p:nvSpPr>
        <p:spPr>
          <a:xfrm>
            <a:off x="311700" y="1152474"/>
            <a:ext cx="8520600" cy="3752901"/>
          </a:xfrm>
        </p:spPr>
        <p:txBody>
          <a:bodyPr>
            <a:normAutofit fontScale="85000" lnSpcReduction="20000"/>
          </a:bodyPr>
          <a:lstStyle/>
          <a:p>
            <a:pPr marL="285750" indent="-285750">
              <a:spcAft>
                <a:spcPts val="600"/>
              </a:spcAft>
            </a:pPr>
            <a:r>
              <a:rPr lang="en-US" sz="1800" b="0" i="0" u="none" strike="noStrike" dirty="0">
                <a:effectLst/>
                <a:latin typeface="+mj-lt"/>
                <a:ea typeface="Calibri" panose="020F0502020204030204" pitchFamily="34" charset="0"/>
              </a:rPr>
              <a:t>Review accounts coded in the O&amp;M cost pool and reconcile to the financial statements</a:t>
            </a:r>
            <a:r>
              <a:rPr lang="en-US" sz="2000" dirty="0">
                <a:latin typeface="+mj-lt"/>
                <a:ea typeface="Calibri" panose="020F0502020204030204" pitchFamily="34" charset="0"/>
              </a:rPr>
              <a:t> </a:t>
            </a:r>
          </a:p>
          <a:p>
            <a:pPr marL="285750" indent="-285750"/>
            <a:r>
              <a:rPr lang="en-US" sz="1800" b="0" i="0" u="none" strike="noStrike" dirty="0">
                <a:effectLst/>
                <a:latin typeface="+mj-lt"/>
                <a:ea typeface="Calibri" panose="020F0502020204030204" pitchFamily="34" charset="0"/>
              </a:rPr>
              <a:t>Review O&amp;M pool activities and determine if sub pooling will be advantageous</a:t>
            </a:r>
            <a:r>
              <a:rPr lang="en-US" sz="2000" dirty="0">
                <a:latin typeface="+mj-lt"/>
                <a:ea typeface="Calibri" panose="020F0502020204030204" pitchFamily="34" charset="0"/>
              </a:rPr>
              <a:t> </a:t>
            </a:r>
          </a:p>
          <a:p>
            <a:pPr marL="628650" lvl="1" indent="-285750"/>
            <a:r>
              <a:rPr lang="en-US" sz="1600" b="0" i="0" u="none" strike="noStrike" dirty="0">
                <a:effectLst/>
                <a:latin typeface="+mj-lt"/>
                <a:ea typeface="Calibri" panose="020F0502020204030204" pitchFamily="34" charset="0"/>
                <a:cs typeface="Calibri" panose="020F0502020204030204" pitchFamily="34" charset="0"/>
              </a:rPr>
              <a:t>Utilities - Are utilities specifically tracked by FM to building?</a:t>
            </a:r>
            <a:r>
              <a:rPr lang="en-US" sz="1800" dirty="0">
                <a:latin typeface="+mj-lt"/>
                <a:ea typeface="Calibri" panose="020F0502020204030204" pitchFamily="34" charset="0"/>
                <a:cs typeface="Calibri" panose="020F0502020204030204" pitchFamily="34" charset="0"/>
              </a:rPr>
              <a:t> </a:t>
            </a:r>
          </a:p>
          <a:p>
            <a:pPr marL="628650" lvl="1" indent="-285750"/>
            <a:r>
              <a:rPr lang="en-US" sz="1600" b="0" i="0" u="none" strike="noStrike" dirty="0">
                <a:effectLst/>
                <a:latin typeface="+mj-lt"/>
                <a:ea typeface="Calibri" panose="020F0502020204030204" pitchFamily="34" charset="0"/>
                <a:cs typeface="Calibri" panose="020F0502020204030204" pitchFamily="34" charset="0"/>
              </a:rPr>
              <a:t>Utility-related costs - If identifiable can be allocated to buildings based on utilities</a:t>
            </a:r>
            <a:r>
              <a:rPr lang="en-US" sz="1800" dirty="0">
                <a:latin typeface="+mj-lt"/>
                <a:ea typeface="Calibri" panose="020F0502020204030204" pitchFamily="34" charset="0"/>
                <a:cs typeface="Calibri" panose="020F0502020204030204" pitchFamily="34" charset="0"/>
              </a:rPr>
              <a:t> </a:t>
            </a:r>
          </a:p>
          <a:p>
            <a:pPr marL="628650" lvl="1" indent="-285750"/>
            <a:r>
              <a:rPr lang="en-US" sz="1600" b="0" i="0" u="none" strike="noStrike" dirty="0">
                <a:effectLst/>
                <a:latin typeface="+mj-lt"/>
                <a:ea typeface="Calibri" panose="020F0502020204030204" pitchFamily="34" charset="0"/>
                <a:cs typeface="Calibri" panose="020F0502020204030204" pitchFamily="34" charset="0"/>
              </a:rPr>
              <a:t>Environmental Health and Safety, Bio-safety, Hazardous Waste, etc. </a:t>
            </a:r>
          </a:p>
          <a:p>
            <a:pPr marL="628650" lvl="1" indent="-285750"/>
            <a:r>
              <a:rPr lang="en-US" sz="1600" b="0" i="0" u="none" strike="noStrike" dirty="0">
                <a:effectLst/>
                <a:latin typeface="+mj-lt"/>
                <a:ea typeface="Calibri" panose="020F0502020204030204" pitchFamily="34" charset="0"/>
                <a:cs typeface="Calibri" panose="020F0502020204030204" pitchFamily="34" charset="0"/>
              </a:rPr>
              <a:t>Are there costs that should be allocated to buildings less auxiliaries (Dorms)?</a:t>
            </a:r>
            <a:r>
              <a:rPr lang="en-US" sz="1800" dirty="0">
                <a:latin typeface="+mj-lt"/>
                <a:ea typeface="Calibri" panose="020F0502020204030204" pitchFamily="34" charset="0"/>
                <a:cs typeface="Calibri" panose="020F0502020204030204" pitchFamily="34" charset="0"/>
              </a:rPr>
              <a:t> </a:t>
            </a:r>
          </a:p>
          <a:p>
            <a:pPr marL="628650" lvl="1" indent="-285750"/>
            <a:r>
              <a:rPr lang="en-US" sz="1600" dirty="0">
                <a:latin typeface="+mj-lt"/>
                <a:ea typeface="Calibri" panose="020F0502020204030204" pitchFamily="34" charset="0"/>
                <a:cs typeface="Calibri" panose="020F0502020204030204" pitchFamily="34" charset="0"/>
              </a:rPr>
              <a:t>Are there costs that should be allocated to all buildings? </a:t>
            </a:r>
          </a:p>
          <a:p>
            <a:pPr marL="628650" lvl="1" indent="-285750"/>
            <a:r>
              <a:rPr lang="en-US" sz="1600" dirty="0">
                <a:latin typeface="+mj-lt"/>
                <a:ea typeface="Calibri" panose="020F0502020204030204" pitchFamily="34" charset="0"/>
                <a:cs typeface="Calibri" panose="020F0502020204030204" pitchFamily="34" charset="0"/>
              </a:rPr>
              <a:t>If Housekeeping costs  support ALL buildings, including dorms, the allocation should be gross square feet less dorm rooms (dorm rooms are cleaned by the students)</a:t>
            </a:r>
          </a:p>
          <a:p>
            <a:pPr marL="628650" lvl="1" indent="-285750"/>
            <a:r>
              <a:rPr lang="en-US" sz="1600" dirty="0">
                <a:latin typeface="+mj-lt"/>
                <a:ea typeface="Calibri" panose="020F0502020204030204" pitchFamily="34" charset="0"/>
                <a:cs typeface="Calibri" panose="020F0502020204030204" pitchFamily="34" charset="0"/>
              </a:rPr>
              <a:t>Building Rent - Building specific - Allocate to function based on assignable square feet </a:t>
            </a:r>
          </a:p>
          <a:p>
            <a:pPr marL="628650" lvl="1" indent="-285750"/>
            <a:r>
              <a:rPr lang="en-US" sz="1600" dirty="0">
                <a:latin typeface="+mj-lt"/>
                <a:ea typeface="Calibri" panose="020F0502020204030204" pitchFamily="34" charset="0"/>
                <a:cs typeface="Calibri" panose="020F0502020204030204" pitchFamily="34" charset="0"/>
              </a:rPr>
              <a:t>Departmental O&amp;M</a:t>
            </a:r>
          </a:p>
          <a:p>
            <a:pPr marL="285750" indent="-285750">
              <a:spcBef>
                <a:spcPts val="1200"/>
              </a:spcBef>
            </a:pPr>
            <a:r>
              <a:rPr lang="en-US" sz="1975" dirty="0">
                <a:latin typeface="+mj-lt"/>
                <a:ea typeface="Calibri" panose="020F0502020204030204" pitchFamily="34" charset="0"/>
              </a:rPr>
              <a:t>Calculate the Utility Cost Adjustment (UCA)</a:t>
            </a:r>
            <a:endParaRPr lang="en-US" sz="1975" dirty="0">
              <a:latin typeface="+mj-lt"/>
              <a:ea typeface="Calibri" panose="020F0502020204030204" pitchFamily="34" charset="0"/>
              <a:cs typeface="Calibri" panose="020F0502020204030204" pitchFamily="34" charset="0"/>
            </a:endParaRPr>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34</a:t>
            </a:fld>
            <a:endParaRPr/>
          </a:p>
        </p:txBody>
      </p:sp>
    </p:spTree>
    <p:extLst>
      <p:ext uri="{BB962C8B-B14F-4D97-AF65-F5344CB8AC3E}">
        <p14:creationId xmlns:p14="http://schemas.microsoft.com/office/powerpoint/2010/main" val="4188626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US" altLang="en-US" sz="2000">
                <a:latin typeface="+mj-lt"/>
                <a:ea typeface="Calibri" panose="020F0502020204030204" pitchFamily="34" charset="0"/>
              </a:rPr>
              <a:t>Library Pool – Development of Pool &amp; FTE’s</a:t>
            </a:r>
            <a:endParaRPr sz="2000">
              <a:latin typeface="+mj-lt"/>
            </a:endParaRPr>
          </a:p>
        </p:txBody>
      </p:sp>
      <p:sp>
        <p:nvSpPr>
          <p:cNvPr id="2" name="Text Placeholder 1">
            <a:extLst>
              <a:ext uri="{FF2B5EF4-FFF2-40B4-BE49-F238E27FC236}">
                <a16:creationId xmlns:a16="http://schemas.microsoft.com/office/drawing/2014/main" id="{78658516-35A1-4963-86B0-A52B7363FF04}"/>
              </a:ext>
            </a:extLst>
          </p:cNvPr>
          <p:cNvSpPr>
            <a:spLocks noGrp="1"/>
          </p:cNvSpPr>
          <p:nvPr>
            <p:ph type="body" idx="1"/>
          </p:nvPr>
        </p:nvSpPr>
        <p:spPr>
          <a:xfrm>
            <a:off x="311700" y="1017725"/>
            <a:ext cx="8520600" cy="3416400"/>
          </a:xfrm>
        </p:spPr>
        <p:txBody>
          <a:bodyPr>
            <a:noAutofit/>
          </a:bodyPr>
          <a:lstStyle/>
          <a:p>
            <a:pPr marL="285750" indent="-285750"/>
            <a:r>
              <a:rPr lang="en-US" sz="1800" b="0" i="0" u="none" strike="noStrike" dirty="0">
                <a:effectLst/>
                <a:latin typeface="+mj-lt"/>
                <a:ea typeface="Calibri" panose="020F0502020204030204" pitchFamily="34" charset="0"/>
              </a:rPr>
              <a:t>Review accounts coded in the Library cost pool and reconcile to the financial statements</a:t>
            </a:r>
          </a:p>
          <a:p>
            <a:pPr marL="285750" indent="-285750"/>
            <a:r>
              <a:rPr lang="en-US" sz="1800" dirty="0">
                <a:latin typeface="+mj-lt"/>
                <a:ea typeface="Calibri" panose="020F0502020204030204" pitchFamily="34" charset="0"/>
              </a:rPr>
              <a:t>Determine applicable credits, if any </a:t>
            </a:r>
          </a:p>
          <a:p>
            <a:pPr marL="285750" indent="-285750"/>
            <a:r>
              <a:rPr lang="en-US" sz="1800" b="0" i="0" u="none" strike="noStrike" dirty="0">
                <a:effectLst/>
                <a:latin typeface="+mj-lt"/>
                <a:ea typeface="Calibri" panose="020F0502020204030204" pitchFamily="34" charset="0"/>
              </a:rPr>
              <a:t>Develop FTE’s for the </a:t>
            </a:r>
            <a:r>
              <a:rPr lang="en-US" sz="1800" dirty="0">
                <a:latin typeface="+mj-lt"/>
                <a:ea typeface="Calibri" panose="020F0502020204030204" pitchFamily="34" charset="0"/>
              </a:rPr>
              <a:t>following categories:</a:t>
            </a:r>
            <a:endParaRPr lang="en-US" sz="1800" b="0" i="0" u="none" strike="noStrike" dirty="0">
              <a:effectLst/>
              <a:latin typeface="+mj-lt"/>
              <a:ea typeface="Calibri" panose="020F0502020204030204" pitchFamily="34" charset="0"/>
            </a:endParaRPr>
          </a:p>
          <a:p>
            <a:pPr marL="628650" lvl="1" indent="-285750"/>
            <a:r>
              <a:rPr lang="en-US" sz="1425" b="0" i="0" u="none" strike="noStrike" dirty="0">
                <a:effectLst/>
                <a:latin typeface="+mj-lt"/>
                <a:ea typeface="Calibri" panose="020F0502020204030204" pitchFamily="34" charset="0"/>
              </a:rPr>
              <a:t>Faculty &amp; professional employees</a:t>
            </a:r>
            <a:r>
              <a:rPr lang="en-US" sz="1425" dirty="0">
                <a:latin typeface="+mj-lt"/>
                <a:ea typeface="Calibri" panose="020F0502020204030204" pitchFamily="34" charset="0"/>
              </a:rPr>
              <a:t> </a:t>
            </a:r>
          </a:p>
          <a:p>
            <a:pPr marL="628650" lvl="1" indent="-285750"/>
            <a:r>
              <a:rPr lang="en-US" sz="1425" b="0" i="0" u="none" strike="noStrike" dirty="0">
                <a:effectLst/>
                <a:latin typeface="+mj-lt"/>
                <a:ea typeface="Calibri" panose="020F0502020204030204" pitchFamily="34" charset="0"/>
              </a:rPr>
              <a:t>Working graduate students</a:t>
            </a:r>
            <a:endParaRPr lang="en-US" sz="1425" dirty="0">
              <a:latin typeface="+mj-lt"/>
              <a:ea typeface="Calibri" panose="020F0502020204030204" pitchFamily="34" charset="0"/>
            </a:endParaRPr>
          </a:p>
          <a:p>
            <a:pPr marL="628650" lvl="1" indent="-285750"/>
            <a:r>
              <a:rPr lang="en-US" sz="1425" b="0" i="0" u="none" strike="noStrike" dirty="0">
                <a:effectLst/>
                <a:latin typeface="+mj-lt"/>
                <a:ea typeface="Calibri" panose="020F0502020204030204" pitchFamily="34" charset="0"/>
              </a:rPr>
              <a:t>Students</a:t>
            </a:r>
            <a:endParaRPr lang="en-US" sz="1425" dirty="0">
              <a:latin typeface="+mj-lt"/>
              <a:ea typeface="Calibri" panose="020F0502020204030204" pitchFamily="34" charset="0"/>
            </a:endParaRPr>
          </a:p>
          <a:p>
            <a:pPr marL="628650" lvl="1" indent="-285750"/>
            <a:r>
              <a:rPr lang="en-US" sz="1425" b="0" i="0" u="none" strike="noStrike" dirty="0">
                <a:effectLst/>
                <a:latin typeface="+mj-lt"/>
                <a:ea typeface="Calibri" panose="020F0502020204030204" pitchFamily="34" charset="0"/>
              </a:rPr>
              <a:t>Other users - Normal percent for outside users</a:t>
            </a:r>
            <a:r>
              <a:rPr lang="en-US" sz="1425" dirty="0">
                <a:latin typeface="+mj-lt"/>
                <a:ea typeface="Calibri" panose="020F0502020204030204" pitchFamily="34" charset="0"/>
              </a:rPr>
              <a:t> </a:t>
            </a:r>
            <a:r>
              <a:rPr lang="en-US" sz="1425" b="0" i="0" u="none" strike="noStrike" dirty="0">
                <a:effectLst/>
                <a:latin typeface="+mj-lt"/>
                <a:ea typeface="Calibri" panose="020F0502020204030204" pitchFamily="34" charset="0"/>
              </a:rPr>
              <a:t>is 10%  </a:t>
            </a:r>
          </a:p>
          <a:p>
            <a:pPr marL="285750" indent="-285750"/>
            <a:r>
              <a:rPr lang="en-US" sz="1800" b="0" i="0" u="none" strike="noStrike" dirty="0">
                <a:effectLst/>
                <a:latin typeface="+mj-lt"/>
                <a:ea typeface="Calibri" panose="020F0502020204030204" pitchFamily="34" charset="0"/>
              </a:rPr>
              <a:t>Distribute Library costs to categories using FTE information</a:t>
            </a:r>
          </a:p>
          <a:p>
            <a:pPr marL="285750" indent="-285750"/>
            <a:endParaRPr lang="en-US" sz="1800" b="0" i="0" u="none" strike="noStrike" dirty="0">
              <a:effectLst/>
              <a:latin typeface="+mj-lt"/>
              <a:ea typeface="Calibri" panose="020F0502020204030204" pitchFamily="34" charset="0"/>
            </a:endParaRPr>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35</a:t>
            </a:fld>
            <a:endParaRPr/>
          </a:p>
        </p:txBody>
      </p:sp>
    </p:spTree>
    <p:extLst>
      <p:ext uri="{BB962C8B-B14F-4D97-AF65-F5344CB8AC3E}">
        <p14:creationId xmlns:p14="http://schemas.microsoft.com/office/powerpoint/2010/main" val="2232612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9D94-2482-2C99-5D1E-C07F123EDCE5}"/>
              </a:ext>
            </a:extLst>
          </p:cNvPr>
          <p:cNvSpPr>
            <a:spLocks noGrp="1"/>
          </p:cNvSpPr>
          <p:nvPr>
            <p:ph type="title"/>
          </p:nvPr>
        </p:nvSpPr>
        <p:spPr/>
        <p:txBody>
          <a:bodyPr/>
          <a:lstStyle/>
          <a:p>
            <a:r>
              <a:rPr lang="en-US"/>
              <a:t>Library Expense - Allocation</a:t>
            </a:r>
          </a:p>
        </p:txBody>
      </p:sp>
      <p:sp>
        <p:nvSpPr>
          <p:cNvPr id="3" name="Text Placeholder 2">
            <a:extLst>
              <a:ext uri="{FF2B5EF4-FFF2-40B4-BE49-F238E27FC236}">
                <a16:creationId xmlns:a16="http://schemas.microsoft.com/office/drawing/2014/main" id="{A3090D7D-438C-72DA-179F-DBF15B0C6DEC}"/>
              </a:ext>
            </a:extLst>
          </p:cNvPr>
          <p:cNvSpPr>
            <a:spLocks noGrp="1"/>
          </p:cNvSpPr>
          <p:nvPr>
            <p:ph type="body" idx="1"/>
          </p:nvPr>
        </p:nvSpPr>
        <p:spPr/>
        <p:txBody>
          <a:bodyPr/>
          <a:lstStyle/>
          <a:p>
            <a:pPr marL="285750" indent="-285750">
              <a:spcAft>
                <a:spcPts val="600"/>
              </a:spcAft>
            </a:pPr>
            <a:r>
              <a:rPr lang="en-US" sz="1600" b="0" i="0" u="none" strike="noStrike" dirty="0">
                <a:effectLst/>
                <a:latin typeface="+mj-lt"/>
                <a:ea typeface="Calibri" panose="020F0502020204030204" pitchFamily="34" charset="0"/>
              </a:rPr>
              <a:t>Student piece is allocated 100% to instruction</a:t>
            </a:r>
            <a:r>
              <a:rPr lang="en-US" sz="1600" dirty="0">
                <a:latin typeface="+mj-lt"/>
                <a:ea typeface="Calibri" panose="020F0502020204030204" pitchFamily="34" charset="0"/>
              </a:rPr>
              <a:t> </a:t>
            </a:r>
          </a:p>
          <a:p>
            <a:pPr marL="285750" indent="-285750">
              <a:spcAft>
                <a:spcPts val="600"/>
              </a:spcAft>
            </a:pPr>
            <a:r>
              <a:rPr lang="en-US" sz="1600" b="0" i="0" u="none" strike="noStrike" dirty="0">
                <a:effectLst/>
                <a:latin typeface="+mj-lt"/>
                <a:ea typeface="Calibri" panose="020F0502020204030204" pitchFamily="34" charset="0"/>
              </a:rPr>
              <a:t>Outside user piece is allocated 100% to OIA</a:t>
            </a:r>
            <a:r>
              <a:rPr lang="en-US" sz="1600" dirty="0">
                <a:latin typeface="+mj-lt"/>
                <a:ea typeface="Calibri" panose="020F0502020204030204" pitchFamily="34" charset="0"/>
              </a:rPr>
              <a:t> </a:t>
            </a:r>
          </a:p>
          <a:p>
            <a:pPr marL="285750" indent="-285750">
              <a:spcAft>
                <a:spcPts val="600"/>
              </a:spcAft>
            </a:pPr>
            <a:r>
              <a:rPr lang="en-US" sz="1600" b="0" i="0" u="none" strike="noStrike" dirty="0">
                <a:effectLst/>
                <a:latin typeface="+mj-lt"/>
                <a:ea typeface="Calibri" panose="020F0502020204030204" pitchFamily="34" charset="0"/>
              </a:rPr>
              <a:t>Prepare schedule of S/W information for faculty and professional employees</a:t>
            </a:r>
            <a:r>
              <a:rPr lang="en-US" sz="1600" dirty="0">
                <a:latin typeface="+mj-lt"/>
                <a:ea typeface="Calibri" panose="020F0502020204030204" pitchFamily="34" charset="0"/>
              </a:rPr>
              <a:t> and working graduate students</a:t>
            </a:r>
          </a:p>
          <a:p>
            <a:pPr marL="628650" lvl="1" indent="-285750"/>
            <a:r>
              <a:rPr lang="en-US" sz="1225" dirty="0">
                <a:latin typeface="+mj-lt"/>
                <a:ea typeface="Calibri" panose="020F0502020204030204" pitchFamily="34" charset="0"/>
              </a:rPr>
              <a:t>Costs distributed to the faculty and professional and working graduate students are allocated using the salary and wage distribution of these categories</a:t>
            </a:r>
          </a:p>
          <a:p>
            <a:endParaRPr lang="en-US" dirty="0"/>
          </a:p>
        </p:txBody>
      </p:sp>
    </p:spTree>
    <p:extLst>
      <p:ext uri="{BB962C8B-B14F-4D97-AF65-F5344CB8AC3E}">
        <p14:creationId xmlns:p14="http://schemas.microsoft.com/office/powerpoint/2010/main" val="2387177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prstGeom prst="rect">
            <a:avLst/>
          </a:prstGeom>
        </p:spPr>
        <p:txBody>
          <a:bodyPr spcFirstLastPara="1" vert="horz" wrap="square" lIns="68569" tIns="68569" rIns="68569" bIns="68569" rtlCol="0" anchor="ctr" anchorCtr="0">
            <a:noAutofit/>
          </a:bodyPr>
          <a:lstStyle/>
          <a:p>
            <a:r>
              <a:rPr lang="en-US" sz="3600">
                <a:latin typeface="+mj-lt"/>
              </a:rPr>
              <a:t>Administrative Cost Pools</a:t>
            </a:r>
            <a:endParaRPr sz="3600">
              <a:latin typeface="+mj-lt"/>
            </a:endParaRPr>
          </a:p>
        </p:txBody>
      </p:sp>
      <p:sp>
        <p:nvSpPr>
          <p:cNvPr id="69" name="Google Shape;69;p14"/>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37</a:t>
            </a:fld>
            <a:endParaRPr/>
          </a:p>
        </p:txBody>
      </p:sp>
    </p:spTree>
    <p:extLst>
      <p:ext uri="{BB962C8B-B14F-4D97-AF65-F5344CB8AC3E}">
        <p14:creationId xmlns:p14="http://schemas.microsoft.com/office/powerpoint/2010/main" val="3640306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Google Shape;69;p14" hidden="1"/>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pPr>
              <a:spcAft>
                <a:spcPts val="600"/>
              </a:spcAft>
            </a:pPr>
            <a:fld id="{00000000-1234-1234-1234-123412341234}" type="slidenum">
              <a:rPr lang="en"/>
              <a:pPr>
                <a:spcAft>
                  <a:spcPts val="600"/>
                </a:spcAft>
              </a:pPr>
              <a:t>38</a:t>
            </a:fld>
            <a:endParaRPr lang="en-US"/>
          </a:p>
        </p:txBody>
      </p:sp>
      <p:graphicFrame>
        <p:nvGraphicFramePr>
          <p:cNvPr id="4" name="Table 3">
            <a:extLst>
              <a:ext uri="{FF2B5EF4-FFF2-40B4-BE49-F238E27FC236}">
                <a16:creationId xmlns:a16="http://schemas.microsoft.com/office/drawing/2014/main" id="{5129382D-2BD0-7DC3-F520-E709FD46095E}"/>
              </a:ext>
            </a:extLst>
          </p:cNvPr>
          <p:cNvGraphicFramePr>
            <a:graphicFrameLocks noGrp="1"/>
          </p:cNvGraphicFramePr>
          <p:nvPr>
            <p:extLst>
              <p:ext uri="{D42A27DB-BD31-4B8C-83A1-F6EECF244321}">
                <p14:modId xmlns:p14="http://schemas.microsoft.com/office/powerpoint/2010/main" val="1011962354"/>
              </p:ext>
            </p:extLst>
          </p:nvPr>
        </p:nvGraphicFramePr>
        <p:xfrm>
          <a:off x="297366" y="941194"/>
          <a:ext cx="8520600" cy="3628686"/>
        </p:xfrm>
        <a:graphic>
          <a:graphicData uri="http://schemas.openxmlformats.org/drawingml/2006/table">
            <a:tbl>
              <a:tblPr firstRow="1" bandRow="1">
                <a:tableStyleId>{5C22544A-7EE6-4342-B048-85BDC9FD1C3A}</a:tableStyleId>
              </a:tblPr>
              <a:tblGrid>
                <a:gridCol w="2130150">
                  <a:extLst>
                    <a:ext uri="{9D8B030D-6E8A-4147-A177-3AD203B41FA5}">
                      <a16:colId xmlns:a16="http://schemas.microsoft.com/office/drawing/2014/main" val="2467375844"/>
                    </a:ext>
                  </a:extLst>
                </a:gridCol>
                <a:gridCol w="2130150">
                  <a:extLst>
                    <a:ext uri="{9D8B030D-6E8A-4147-A177-3AD203B41FA5}">
                      <a16:colId xmlns:a16="http://schemas.microsoft.com/office/drawing/2014/main" val="452935059"/>
                    </a:ext>
                  </a:extLst>
                </a:gridCol>
                <a:gridCol w="2130150">
                  <a:extLst>
                    <a:ext uri="{9D8B030D-6E8A-4147-A177-3AD203B41FA5}">
                      <a16:colId xmlns:a16="http://schemas.microsoft.com/office/drawing/2014/main" val="856936972"/>
                    </a:ext>
                  </a:extLst>
                </a:gridCol>
                <a:gridCol w="2130150">
                  <a:extLst>
                    <a:ext uri="{9D8B030D-6E8A-4147-A177-3AD203B41FA5}">
                      <a16:colId xmlns:a16="http://schemas.microsoft.com/office/drawing/2014/main" val="1729407933"/>
                    </a:ext>
                  </a:extLst>
                </a:gridCol>
              </a:tblGrid>
              <a:tr h="441557">
                <a:tc>
                  <a:txBody>
                    <a:bodyPr/>
                    <a:lstStyle/>
                    <a:p>
                      <a:pPr algn="ctr"/>
                      <a:r>
                        <a:rPr lang="en-US"/>
                        <a:t>General Administration Expense</a:t>
                      </a:r>
                    </a:p>
                  </a:txBody>
                  <a:tcPr anchor="ctr">
                    <a:solidFill>
                      <a:schemeClr val="bg2">
                        <a:lumMod val="75000"/>
                        <a:lumOff val="25000"/>
                      </a:schemeClr>
                    </a:solidFill>
                  </a:tcPr>
                </a:tc>
                <a:tc>
                  <a:txBody>
                    <a:bodyPr/>
                    <a:lstStyle/>
                    <a:p>
                      <a:pPr algn="ctr"/>
                      <a:r>
                        <a:rPr lang="en-US"/>
                        <a:t>Student Services Administration Expense</a:t>
                      </a:r>
                    </a:p>
                  </a:txBody>
                  <a:tcPr anchor="ctr">
                    <a:solidFill>
                      <a:schemeClr val="bg2">
                        <a:lumMod val="75000"/>
                        <a:lumOff val="25000"/>
                      </a:schemeClr>
                    </a:solidFill>
                  </a:tcPr>
                </a:tc>
                <a:tc>
                  <a:txBody>
                    <a:bodyPr/>
                    <a:lstStyle/>
                    <a:p>
                      <a:pPr algn="ctr"/>
                      <a:r>
                        <a:rPr lang="en-US"/>
                        <a:t>Sponsored Projects Administration Expense</a:t>
                      </a:r>
                    </a:p>
                  </a:txBody>
                  <a:tcPr anchor="ctr">
                    <a:solidFill>
                      <a:schemeClr val="bg2">
                        <a:lumMod val="75000"/>
                        <a:lumOff val="25000"/>
                      </a:schemeClr>
                    </a:solidFill>
                  </a:tcPr>
                </a:tc>
                <a:tc>
                  <a:txBody>
                    <a:bodyPr/>
                    <a:lstStyle/>
                    <a:p>
                      <a:pPr algn="ctr"/>
                      <a:r>
                        <a:rPr lang="en-US"/>
                        <a:t>Departmental Administration Expense</a:t>
                      </a:r>
                    </a:p>
                  </a:txBody>
                  <a:tcPr anchor="ctr">
                    <a:solidFill>
                      <a:schemeClr val="bg2">
                        <a:lumMod val="75000"/>
                        <a:lumOff val="25000"/>
                      </a:schemeClr>
                    </a:solidFill>
                  </a:tcPr>
                </a:tc>
                <a:extLst>
                  <a:ext uri="{0D108BD9-81ED-4DB2-BD59-A6C34878D82A}">
                    <a16:rowId xmlns:a16="http://schemas.microsoft.com/office/drawing/2014/main" val="65205115"/>
                  </a:ext>
                </a:extLst>
              </a:tr>
              <a:tr h="3150761">
                <a:tc>
                  <a:txBody>
                    <a:bodyPr/>
                    <a:lstStyle/>
                    <a:p>
                      <a:pPr marL="171450" lvl="0" indent="-171450" algn="l" defTabSz="514441" rtl="0" eaLnBrk="1" latinLnBrk="0" hangingPunct="1">
                        <a:spcBef>
                          <a:spcPts val="600"/>
                        </a:spcBef>
                        <a:buFont typeface="Arial" panose="020B0604020202020204" pitchFamily="34" charset="0"/>
                        <a:buChar char="•"/>
                      </a:pPr>
                      <a:r>
                        <a:rPr lang="en-US" sz="1050" b="1" i="0" u="none" strike="noStrike" kern="1200">
                          <a:solidFill>
                            <a:schemeClr val="dk1"/>
                          </a:solidFill>
                          <a:effectLst/>
                          <a:latin typeface="+mn-lt"/>
                          <a:ea typeface="+mn-ea"/>
                          <a:cs typeface="+mn-cs"/>
                        </a:rPr>
                        <a:t>Review accounts coded in the GA cost pool and reconcile to the financial statements</a:t>
                      </a:r>
                    </a:p>
                    <a:p>
                      <a:pPr marL="171450" lvl="0" indent="-171450" algn="l" defTabSz="514441" rtl="0" eaLnBrk="1" latinLnBrk="0" hangingPunct="1">
                        <a:spcBef>
                          <a:spcPts val="600"/>
                        </a:spcBef>
                        <a:buFont typeface="Arial" panose="020B0604020202020204" pitchFamily="34" charset="0"/>
                        <a:buChar char="•"/>
                      </a:pPr>
                      <a:r>
                        <a:rPr lang="en-US" sz="1050" b="1" i="0" u="none" strike="noStrike" kern="1200">
                          <a:solidFill>
                            <a:schemeClr val="dk1"/>
                          </a:solidFill>
                          <a:effectLst/>
                          <a:latin typeface="+mn-lt"/>
                          <a:ea typeface="+mn-ea"/>
                          <a:cs typeface="+mn-cs"/>
                        </a:rPr>
                        <a:t>Review direct bases for items which should be removed from the MTC allocation statistic</a:t>
                      </a:r>
                    </a:p>
                    <a:p>
                      <a:pPr marL="171450" lvl="0" indent="-171450" algn="l" defTabSz="514441" rtl="0" eaLnBrk="1" latinLnBrk="0" hangingPunct="1">
                        <a:spcBef>
                          <a:spcPts val="600"/>
                        </a:spcBef>
                        <a:buFont typeface="Arial" panose="020B0604020202020204" pitchFamily="34" charset="0"/>
                        <a:buChar char="•"/>
                      </a:pPr>
                      <a:r>
                        <a:rPr lang="en-US" sz="1050" b="1" i="0" u="none" strike="noStrike" kern="1200">
                          <a:solidFill>
                            <a:schemeClr val="dk1"/>
                          </a:solidFill>
                          <a:effectLst/>
                          <a:latin typeface="+mn-lt"/>
                          <a:ea typeface="+mn-ea"/>
                          <a:cs typeface="+mn-cs"/>
                        </a:rPr>
                        <a:t>Review and reconcile GA direct internal assessments to the Hospital and auxiliary enterprises</a:t>
                      </a:r>
                    </a:p>
                    <a:p>
                      <a:endParaRPr lang="en-US"/>
                    </a:p>
                  </a:txBody>
                  <a:tcPr/>
                </a:tc>
                <a:tc>
                  <a:txBody>
                    <a:bodyPr/>
                    <a:lstStyle/>
                    <a:p>
                      <a:pPr marL="171450" lvl="0" indent="-171450" algn="l" defTabSz="514441" rtl="0" eaLnBrk="1" latinLnBrk="0" hangingPunct="1">
                        <a:spcBef>
                          <a:spcPts val="600"/>
                        </a:spcBef>
                        <a:buFont typeface="Arial" panose="020B0604020202020204" pitchFamily="34" charset="0"/>
                        <a:buChar char="•"/>
                      </a:pPr>
                      <a:r>
                        <a:rPr lang="en-US" sz="1050" b="1" i="0" u="none" strike="noStrike" kern="1200">
                          <a:solidFill>
                            <a:schemeClr val="dk1"/>
                          </a:solidFill>
                          <a:effectLst/>
                          <a:latin typeface="+mn-lt"/>
                          <a:ea typeface="+mn-ea"/>
                          <a:cs typeface="+mn-cs"/>
                        </a:rPr>
                        <a:t>Review accounts coded in the SSA cost pool and reconcile to the financial statements </a:t>
                      </a:r>
                    </a:p>
                    <a:p>
                      <a:pPr marL="171450" lvl="0" indent="-171450" algn="l" defTabSz="514441" rtl="0" eaLnBrk="1" latinLnBrk="0" hangingPunct="1">
                        <a:spcBef>
                          <a:spcPts val="600"/>
                        </a:spcBef>
                        <a:buFont typeface="Arial" panose="020B0604020202020204" pitchFamily="34" charset="0"/>
                        <a:buChar char="•"/>
                      </a:pPr>
                      <a:r>
                        <a:rPr lang="en-US" sz="1050" b="1" i="0" u="none" strike="noStrike" kern="1200">
                          <a:solidFill>
                            <a:schemeClr val="dk1"/>
                          </a:solidFill>
                          <a:effectLst/>
                          <a:latin typeface="+mn-lt"/>
                          <a:ea typeface="+mn-ea"/>
                          <a:cs typeface="+mn-cs"/>
                        </a:rPr>
                        <a:t>Prepare schedule of SSA activities (accounts), showing S/W and OTPS </a:t>
                      </a:r>
                    </a:p>
                    <a:p>
                      <a:pPr marL="171450" lvl="0" indent="-171450" algn="l" defTabSz="514441" rtl="0" eaLnBrk="1" latinLnBrk="0" hangingPunct="1">
                        <a:spcBef>
                          <a:spcPts val="600"/>
                        </a:spcBef>
                        <a:buFont typeface="Arial" panose="020B0604020202020204" pitchFamily="34" charset="0"/>
                        <a:buChar char="•"/>
                      </a:pPr>
                      <a:r>
                        <a:rPr lang="en-US" sz="1050" b="1" i="0" u="none" strike="noStrike" kern="1200">
                          <a:solidFill>
                            <a:schemeClr val="dk1"/>
                          </a:solidFill>
                          <a:effectLst/>
                          <a:latin typeface="+mn-lt"/>
                          <a:ea typeface="+mn-ea"/>
                          <a:cs typeface="+mn-cs"/>
                        </a:rPr>
                        <a:t>Allocate 100% to the instruction function </a:t>
                      </a:r>
                    </a:p>
                    <a:p>
                      <a:endParaRPr lang="en-US"/>
                    </a:p>
                  </a:txBody>
                  <a:tcPr/>
                </a:tc>
                <a:tc>
                  <a:txBody>
                    <a:bodyPr/>
                    <a:lstStyle/>
                    <a:p>
                      <a:pPr marL="171450" indent="-171450" algn="l" defTabSz="514441" rtl="0" eaLnBrk="1" latinLnBrk="0" hangingPunct="1">
                        <a:spcBef>
                          <a:spcPts val="600"/>
                        </a:spcBef>
                        <a:buFont typeface="Arial" panose="020B0604020202020204" pitchFamily="34" charset="0"/>
                        <a:buChar char="•"/>
                      </a:pPr>
                      <a:r>
                        <a:rPr lang="en-US" sz="1050" b="1" i="0" u="none" strike="noStrike" kern="1200">
                          <a:solidFill>
                            <a:schemeClr val="dk1"/>
                          </a:solidFill>
                          <a:effectLst/>
                          <a:latin typeface="+mn-lt"/>
                          <a:ea typeface="+mn-ea"/>
                          <a:cs typeface="+mn-cs"/>
                        </a:rPr>
                        <a:t>Review accounts coded in the SPA cost pool and reconcile to the financial statements </a:t>
                      </a:r>
                    </a:p>
                    <a:p>
                      <a:pPr marL="171450" indent="-171450" algn="l" defTabSz="514441" rtl="0" eaLnBrk="1" latinLnBrk="0" hangingPunct="1">
                        <a:spcBef>
                          <a:spcPts val="600"/>
                        </a:spcBef>
                        <a:buFont typeface="Arial" panose="020B0604020202020204" pitchFamily="34" charset="0"/>
                        <a:buChar char="•"/>
                      </a:pPr>
                      <a:r>
                        <a:rPr lang="en-US" sz="1050" b="1" i="0" u="none" strike="noStrike" kern="1200">
                          <a:solidFill>
                            <a:schemeClr val="dk1"/>
                          </a:solidFill>
                          <a:effectLst/>
                          <a:latin typeface="+mn-lt"/>
                          <a:ea typeface="+mn-ea"/>
                          <a:cs typeface="+mn-cs"/>
                        </a:rPr>
                        <a:t>Prepare schedule of SPA activities (accounts), showing S/W and OTPS</a:t>
                      </a:r>
                    </a:p>
                    <a:p>
                      <a:pPr marL="171450" indent="-171450" algn="l" defTabSz="514441" rtl="0" eaLnBrk="1" latinLnBrk="0" hangingPunct="1">
                        <a:spcBef>
                          <a:spcPts val="600"/>
                        </a:spcBef>
                        <a:buFont typeface="Arial" panose="020B0604020202020204" pitchFamily="34" charset="0"/>
                        <a:buChar char="•"/>
                      </a:pPr>
                      <a:r>
                        <a:rPr lang="en-US" sz="1050" b="1" i="0" u="none" strike="noStrike" kern="1200">
                          <a:solidFill>
                            <a:schemeClr val="dk1"/>
                          </a:solidFill>
                          <a:effectLst/>
                          <a:latin typeface="+mn-lt"/>
                          <a:ea typeface="+mn-ea"/>
                          <a:cs typeface="+mn-cs"/>
                        </a:rPr>
                        <a:t>Prepare schedule of MTDC allocation stats (normally all "sponsored program" activity) </a:t>
                      </a:r>
                    </a:p>
                    <a:p>
                      <a:pPr marL="171450" indent="-171450" algn="l" defTabSz="514441" rtl="0" eaLnBrk="1" latinLnBrk="0" hangingPunct="1">
                        <a:spcBef>
                          <a:spcPts val="600"/>
                        </a:spcBef>
                        <a:buFont typeface="Arial" panose="020B0604020202020204" pitchFamily="34" charset="0"/>
                        <a:buChar char="•"/>
                      </a:pPr>
                      <a:r>
                        <a:rPr lang="en-US" sz="1050" b="1" i="0" u="none" strike="noStrike" kern="1200">
                          <a:solidFill>
                            <a:schemeClr val="dk1"/>
                          </a:solidFill>
                          <a:effectLst/>
                          <a:latin typeface="+mn-lt"/>
                          <a:ea typeface="+mn-ea"/>
                          <a:cs typeface="+mn-cs"/>
                        </a:rPr>
                        <a:t>Ensure that unallowable tech transfer costs are excluded</a:t>
                      </a:r>
                    </a:p>
                    <a:p>
                      <a:pPr marL="428671" lvl="1" indent="-171450" algn="l" defTabSz="514441" rtl="0" eaLnBrk="1" latinLnBrk="0" hangingPunct="1">
                        <a:spcBef>
                          <a:spcPts val="600"/>
                        </a:spcBef>
                        <a:buFont typeface="Arial" panose="020B0604020202020204" pitchFamily="34" charset="0"/>
                        <a:buChar char="•"/>
                      </a:pPr>
                      <a:r>
                        <a:rPr lang="en-US" sz="1050" b="1" i="0" u="none" strike="noStrike" kern="1200">
                          <a:solidFill>
                            <a:schemeClr val="dk1"/>
                          </a:solidFill>
                          <a:effectLst/>
                          <a:latin typeface="+mn-lt"/>
                          <a:ea typeface="+mn-ea"/>
                          <a:cs typeface="+mn-cs"/>
                        </a:rPr>
                        <a:t>Marketing and Licensing</a:t>
                      </a:r>
                    </a:p>
                    <a:p>
                      <a:pPr marL="171450" indent="-171450" algn="l" defTabSz="514441" rtl="0" eaLnBrk="1" latinLnBrk="0" hangingPunct="1">
                        <a:spcBef>
                          <a:spcPts val="600"/>
                        </a:spcBef>
                        <a:buFont typeface="Arial" panose="020B0604020202020204" pitchFamily="34" charset="0"/>
                        <a:buChar char="•"/>
                      </a:pPr>
                      <a:r>
                        <a:rPr lang="en-US" sz="1050" b="1" i="0" u="none" strike="noStrike" kern="1200">
                          <a:solidFill>
                            <a:schemeClr val="dk1"/>
                          </a:solidFill>
                          <a:effectLst/>
                          <a:latin typeface="+mn-lt"/>
                          <a:ea typeface="+mn-ea"/>
                          <a:cs typeface="+mn-cs"/>
                        </a:rPr>
                        <a:t>Any faculty salaries included in the IRB should be transferred into DA and included in the 3.6% </a:t>
                      </a:r>
                    </a:p>
                    <a:p>
                      <a:endParaRPr lang="en-US"/>
                    </a:p>
                  </a:txBody>
                  <a:tcPr/>
                </a:tc>
                <a:tc>
                  <a:txBody>
                    <a:bodyPr/>
                    <a:lstStyle/>
                    <a:p>
                      <a:pPr marL="171450" indent="-171450" algn="l" defTabSz="514441" rtl="0" eaLnBrk="1" latinLnBrk="0" hangingPunct="1">
                        <a:spcBef>
                          <a:spcPts val="600"/>
                        </a:spcBef>
                        <a:buFont typeface="Arial" panose="020B0604020202020204" pitchFamily="34" charset="0"/>
                        <a:buChar char="•"/>
                      </a:pPr>
                      <a:r>
                        <a:rPr lang="en-US" sz="1050" b="1" i="0" u="none" strike="noStrike" kern="1200">
                          <a:solidFill>
                            <a:schemeClr val="dk1"/>
                          </a:solidFill>
                          <a:effectLst/>
                          <a:latin typeface="+mn-lt"/>
                          <a:ea typeface="+mn-ea"/>
                          <a:cs typeface="+mn-cs"/>
                        </a:rPr>
                        <a:t>Deans Department Expenses</a:t>
                      </a:r>
                    </a:p>
                    <a:p>
                      <a:pPr marL="171450" indent="-171450" algn="l" defTabSz="514441" rtl="0" eaLnBrk="1" latinLnBrk="0" hangingPunct="1">
                        <a:spcBef>
                          <a:spcPts val="600"/>
                        </a:spcBef>
                        <a:buFont typeface="Arial" panose="020B0604020202020204" pitchFamily="34" charset="0"/>
                        <a:buChar char="•"/>
                      </a:pPr>
                      <a:r>
                        <a:rPr lang="en-US" sz="1050" b="1" i="0" u="none" strike="noStrike" kern="1200">
                          <a:solidFill>
                            <a:schemeClr val="dk1"/>
                          </a:solidFill>
                          <a:effectLst/>
                          <a:latin typeface="+mn-lt"/>
                          <a:ea typeface="+mn-ea"/>
                          <a:cs typeface="+mn-cs"/>
                        </a:rPr>
                        <a:t>Salaries for Academic departments should be divided between FAC, BUS, &amp; GNS</a:t>
                      </a:r>
                    </a:p>
                    <a:p>
                      <a:pPr marL="171450" indent="-171450" algn="l" defTabSz="514441" rtl="0" eaLnBrk="1" latinLnBrk="0" hangingPunct="1">
                        <a:spcBef>
                          <a:spcPts val="600"/>
                        </a:spcBef>
                        <a:buFont typeface="Arial" panose="020B0604020202020204" pitchFamily="34" charset="0"/>
                        <a:buChar char="•"/>
                      </a:pPr>
                      <a:r>
                        <a:rPr lang="en-US" sz="1050" b="1" i="0" u="none" strike="noStrike" kern="1200">
                          <a:solidFill>
                            <a:schemeClr val="dk1"/>
                          </a:solidFill>
                          <a:effectLst/>
                          <a:latin typeface="+mn-lt"/>
                          <a:ea typeface="+mn-ea"/>
                          <a:cs typeface="+mn-cs"/>
                        </a:rPr>
                        <a:t>FAC is calculated as 3.6% of total department MTDC</a:t>
                      </a:r>
                    </a:p>
                    <a:p>
                      <a:pPr marL="171450" indent="-171450" algn="l" defTabSz="514441" rtl="0" eaLnBrk="1" latinLnBrk="0" hangingPunct="1">
                        <a:spcBef>
                          <a:spcPts val="600"/>
                        </a:spcBef>
                        <a:buFont typeface="Arial" panose="020B0604020202020204" pitchFamily="34" charset="0"/>
                        <a:buChar char="•"/>
                      </a:pPr>
                      <a:r>
                        <a:rPr lang="en-US" sz="1050" b="1" i="0" u="none" strike="noStrike" kern="1200">
                          <a:solidFill>
                            <a:schemeClr val="dk1"/>
                          </a:solidFill>
                          <a:effectLst/>
                          <a:latin typeface="+mn-lt"/>
                          <a:ea typeface="+mn-ea"/>
                          <a:cs typeface="+mn-cs"/>
                        </a:rPr>
                        <a:t>BUS is 100% DA</a:t>
                      </a:r>
                    </a:p>
                    <a:p>
                      <a:pPr marL="171450" indent="-171450" algn="l" defTabSz="514441" rtl="0" eaLnBrk="1" latinLnBrk="0" hangingPunct="1">
                        <a:spcBef>
                          <a:spcPts val="600"/>
                        </a:spcBef>
                        <a:buFont typeface="Arial" panose="020B0604020202020204" pitchFamily="34" charset="0"/>
                        <a:buChar char="•"/>
                      </a:pPr>
                      <a:r>
                        <a:rPr lang="en-US" sz="1050" b="1" i="0" u="none" strike="noStrike" kern="1200">
                          <a:solidFill>
                            <a:schemeClr val="dk1"/>
                          </a:solidFill>
                          <a:effectLst/>
                          <a:latin typeface="+mn-lt"/>
                          <a:ea typeface="+mn-ea"/>
                          <a:cs typeface="+mn-cs"/>
                        </a:rPr>
                        <a:t>GNS is calculated using the DCE formula</a:t>
                      </a:r>
                    </a:p>
                    <a:p>
                      <a:pPr marL="171450" indent="-171450" algn="l" defTabSz="514441" rtl="0" eaLnBrk="1" latinLnBrk="0" hangingPunct="1">
                        <a:spcBef>
                          <a:spcPts val="600"/>
                        </a:spcBef>
                        <a:buFont typeface="Arial" panose="020B0604020202020204" pitchFamily="34" charset="0"/>
                        <a:buChar char="•"/>
                      </a:pPr>
                      <a:r>
                        <a:rPr lang="en-US" sz="1050" b="1" i="0" u="none" strike="noStrike" kern="1200">
                          <a:solidFill>
                            <a:schemeClr val="dk1"/>
                          </a:solidFill>
                          <a:effectLst/>
                          <a:latin typeface="+mn-lt"/>
                          <a:ea typeface="+mn-ea"/>
                          <a:cs typeface="+mn-cs"/>
                        </a:rPr>
                        <a:t>Academic Department Non-salary expenses distributed to DA using salary and wage percentage </a:t>
                      </a:r>
                    </a:p>
                    <a:p>
                      <a:pPr marL="171450" indent="-171450" algn="l" defTabSz="514441" rtl="0" eaLnBrk="1" latinLnBrk="0" hangingPunct="1">
                        <a:spcBef>
                          <a:spcPts val="600"/>
                        </a:spcBef>
                        <a:buFont typeface="Arial" panose="020B0604020202020204" pitchFamily="34" charset="0"/>
                        <a:buChar char="•"/>
                      </a:pPr>
                      <a:endParaRPr lang="en-US" sz="1050" b="1" i="0" u="none" strike="noStrike" kern="1200">
                        <a:solidFill>
                          <a:schemeClr val="dk1"/>
                        </a:solidFill>
                        <a:effectLst/>
                        <a:latin typeface="+mn-lt"/>
                        <a:ea typeface="+mn-ea"/>
                        <a:cs typeface="+mn-cs"/>
                      </a:endParaRPr>
                    </a:p>
                  </a:txBody>
                  <a:tcPr/>
                </a:tc>
                <a:extLst>
                  <a:ext uri="{0D108BD9-81ED-4DB2-BD59-A6C34878D82A}">
                    <a16:rowId xmlns:a16="http://schemas.microsoft.com/office/drawing/2014/main" val="2889885815"/>
                  </a:ext>
                </a:extLst>
              </a:tr>
            </a:tbl>
          </a:graphicData>
        </a:graphic>
      </p:graphicFrame>
      <p:sp>
        <p:nvSpPr>
          <p:cNvPr id="5" name="Google Shape;68;p14">
            <a:extLst>
              <a:ext uri="{FF2B5EF4-FFF2-40B4-BE49-F238E27FC236}">
                <a16:creationId xmlns:a16="http://schemas.microsoft.com/office/drawing/2014/main" id="{64FAA5FC-C291-968B-9BFB-1E1410CE27A4}"/>
              </a:ext>
            </a:extLst>
          </p:cNvPr>
          <p:cNvSpPr txBox="1">
            <a:spLocks noGrp="1"/>
          </p:cNvSpPr>
          <p:nvPr>
            <p:ph type="title"/>
          </p:nvPr>
        </p:nvSpPr>
        <p:spPr>
          <a:xfrm>
            <a:off x="170451" y="99394"/>
            <a:ext cx="8520600" cy="841800"/>
          </a:xfrm>
          <a:prstGeom prst="rect">
            <a:avLst/>
          </a:prstGeom>
        </p:spPr>
        <p:txBody>
          <a:bodyPr spcFirstLastPara="1" vert="horz" wrap="square" lIns="68569" tIns="68569" rIns="68569" bIns="68569" rtlCol="0" anchor="ctr" anchorCtr="0">
            <a:noAutofit/>
          </a:bodyPr>
          <a:lstStyle/>
          <a:p>
            <a:r>
              <a:rPr lang="en-US" sz="3600">
                <a:latin typeface="+mj-lt"/>
              </a:rPr>
              <a:t>Administrative Cost Pools</a:t>
            </a:r>
            <a:endParaRPr sz="3600">
              <a:latin typeface="+mj-lt"/>
            </a:endParaRPr>
          </a:p>
        </p:txBody>
      </p:sp>
    </p:spTree>
    <p:extLst>
      <p:ext uri="{BB962C8B-B14F-4D97-AF65-F5344CB8AC3E}">
        <p14:creationId xmlns:p14="http://schemas.microsoft.com/office/powerpoint/2010/main" val="112718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pPr marL="0" indent="0" eaLnBrk="1" hangingPunct="1">
              <a:lnSpc>
                <a:spcPct val="80000"/>
              </a:lnSpc>
            </a:pPr>
            <a:r>
              <a:rPr lang="en-US" altLang="en-US" sz="2000">
                <a:latin typeface="+mj-lt"/>
                <a:ea typeface="Calibri" panose="020F0502020204030204" pitchFamily="34" charset="0"/>
              </a:rPr>
              <a:t>Departmental Administration Pool Allocation Example</a:t>
            </a:r>
            <a:endParaRPr lang="en-US" altLang="en-US" sz="2000">
              <a:latin typeface="+mj-lt"/>
            </a:endParaRPr>
          </a:p>
        </p:txBody>
      </p:sp>
      <p:sp>
        <p:nvSpPr>
          <p:cNvPr id="2" name="Text Placeholder 1">
            <a:extLst>
              <a:ext uri="{FF2B5EF4-FFF2-40B4-BE49-F238E27FC236}">
                <a16:creationId xmlns:a16="http://schemas.microsoft.com/office/drawing/2014/main" id="{78658516-35A1-4963-86B0-A52B7363FF04}"/>
              </a:ext>
            </a:extLst>
          </p:cNvPr>
          <p:cNvSpPr>
            <a:spLocks noGrp="1"/>
          </p:cNvSpPr>
          <p:nvPr>
            <p:ph type="body" idx="1"/>
          </p:nvPr>
        </p:nvSpPr>
        <p:spPr>
          <a:xfrm>
            <a:off x="311700" y="1017725"/>
            <a:ext cx="8520600" cy="3752954"/>
          </a:xfrm>
        </p:spPr>
        <p:txBody>
          <a:bodyPr>
            <a:normAutofit fontScale="55000" lnSpcReduction="20000"/>
          </a:bodyPr>
          <a:lstStyle/>
          <a:p>
            <a:pPr marL="0" indent="0" eaLnBrk="1" hangingPunct="1">
              <a:lnSpc>
                <a:spcPct val="80000"/>
              </a:lnSpc>
              <a:buNone/>
            </a:pPr>
            <a:r>
              <a:rPr lang="en-US" altLang="en-US" sz="1600">
                <a:latin typeface="+mj-lt"/>
                <a:ea typeface="Calibri" panose="020F0502020204030204" pitchFamily="34" charset="0"/>
              </a:rPr>
              <a:t>Separate Pool must be developed for each academic department and include the following:</a:t>
            </a:r>
          </a:p>
          <a:p>
            <a:pPr marL="85725" indent="0">
              <a:lnSpc>
                <a:spcPct val="80000"/>
              </a:lnSpc>
              <a:spcBef>
                <a:spcPts val="600"/>
              </a:spcBef>
              <a:buNone/>
            </a:pPr>
            <a:endParaRPr lang="en-US" altLang="en-US" sz="1000">
              <a:latin typeface="+mj-lt"/>
              <a:ea typeface="Calibri" panose="020F0502020204030204" pitchFamily="34" charset="0"/>
            </a:endParaRPr>
          </a:p>
          <a:p>
            <a:pPr marL="342900" indent="-342900">
              <a:lnSpc>
                <a:spcPct val="80000"/>
              </a:lnSpc>
              <a:spcBef>
                <a:spcPts val="600"/>
              </a:spcBef>
              <a:spcAft>
                <a:spcPts val="600"/>
              </a:spcAft>
              <a:buFont typeface="+mj-lt"/>
              <a:buAutoNum type="arabicParenR"/>
            </a:pPr>
            <a:r>
              <a:rPr lang="en-US" altLang="en-US" sz="2300" b="1">
                <a:latin typeface="+mj-lt"/>
              </a:rPr>
              <a:t>Faculty Administration </a:t>
            </a:r>
          </a:p>
          <a:p>
            <a:pPr marL="800100" lvl="1" indent="-342900">
              <a:lnSpc>
                <a:spcPct val="80000"/>
              </a:lnSpc>
              <a:spcBef>
                <a:spcPts val="600"/>
              </a:spcBef>
              <a:spcAft>
                <a:spcPts val="600"/>
              </a:spcAft>
              <a:buFont typeface="+mj-lt"/>
              <a:buAutoNum type="alphaLcParenR"/>
            </a:pPr>
            <a:r>
              <a:rPr lang="en-US" altLang="en-US" sz="1600">
                <a:latin typeface="+mj-lt"/>
                <a:cs typeface="Calibri" panose="020F0502020204030204" pitchFamily="34" charset="0"/>
              </a:rPr>
              <a:t>calculated as 3.6% of total MTDC of all departmental functions</a:t>
            </a:r>
          </a:p>
          <a:p>
            <a:pPr indent="-342900">
              <a:lnSpc>
                <a:spcPct val="120000"/>
              </a:lnSpc>
              <a:spcBef>
                <a:spcPts val="600"/>
              </a:spcBef>
              <a:spcAft>
                <a:spcPts val="600"/>
              </a:spcAft>
              <a:buFont typeface="+mj-lt"/>
              <a:buAutoNum type="arabicParenR"/>
            </a:pPr>
            <a:r>
              <a:rPr lang="en-US" altLang="en-US" sz="2300" b="1">
                <a:latin typeface="+mj-lt"/>
              </a:rPr>
              <a:t>Business Officers</a:t>
            </a:r>
          </a:p>
          <a:p>
            <a:pPr marL="800100" lvl="1" indent="-342900">
              <a:lnSpc>
                <a:spcPct val="80000"/>
              </a:lnSpc>
              <a:spcBef>
                <a:spcPts val="600"/>
              </a:spcBef>
              <a:spcAft>
                <a:spcPts val="600"/>
              </a:spcAft>
              <a:buFont typeface="+mj-lt"/>
              <a:buAutoNum type="alphaLcParenR"/>
            </a:pPr>
            <a:r>
              <a:rPr lang="en-US" altLang="en-US" sz="1700">
                <a:latin typeface="+mj-lt"/>
                <a:cs typeface="Calibri" panose="020F0502020204030204" pitchFamily="34" charset="0"/>
              </a:rPr>
              <a:t>100% DA</a:t>
            </a:r>
          </a:p>
          <a:p>
            <a:pPr indent="-342900">
              <a:lnSpc>
                <a:spcPct val="120000"/>
              </a:lnSpc>
              <a:spcBef>
                <a:spcPts val="600"/>
              </a:spcBef>
              <a:spcAft>
                <a:spcPts val="600"/>
              </a:spcAft>
              <a:buFont typeface="+mj-lt"/>
              <a:buAutoNum type="arabicParenR"/>
            </a:pPr>
            <a:r>
              <a:rPr lang="en-US" altLang="en-US" sz="2300" b="1">
                <a:latin typeface="+mj-lt"/>
              </a:rPr>
              <a:t>Administrators, secretarial, and clerical staff use Direct Charge Equivalent (DCE) formula</a:t>
            </a:r>
          </a:p>
          <a:p>
            <a:pPr marL="800100" lvl="1" indent="-342900">
              <a:lnSpc>
                <a:spcPct val="80000"/>
              </a:lnSpc>
              <a:spcBef>
                <a:spcPts val="600"/>
              </a:spcBef>
              <a:spcAft>
                <a:spcPts val="600"/>
              </a:spcAft>
              <a:buFont typeface="+mj-lt"/>
              <a:buAutoNum type="alphaLcParenR"/>
            </a:pPr>
            <a:r>
              <a:rPr lang="en-US" altLang="en-US" sz="1600">
                <a:latin typeface="+mj-lt"/>
                <a:cs typeface="Calibri" panose="020F0502020204030204" pitchFamily="34" charset="0"/>
              </a:rPr>
              <a:t>DCE formula determines the amount of this category to move from instruction to DA</a:t>
            </a:r>
          </a:p>
          <a:p>
            <a:pPr marL="342900" indent="-342900">
              <a:lnSpc>
                <a:spcPct val="80000"/>
              </a:lnSpc>
              <a:spcBef>
                <a:spcPts val="600"/>
              </a:spcBef>
              <a:spcAft>
                <a:spcPts val="600"/>
              </a:spcAft>
              <a:buFont typeface="+mj-lt"/>
              <a:buAutoNum type="arabicParenR"/>
            </a:pPr>
            <a:r>
              <a:rPr lang="en-US" altLang="en-US" sz="2300" b="1">
                <a:latin typeface="+mj-lt"/>
              </a:rPr>
              <a:t>Non-salary expenses</a:t>
            </a:r>
          </a:p>
          <a:p>
            <a:pPr marL="800100" lvl="1" indent="-342900">
              <a:lnSpc>
                <a:spcPct val="80000"/>
              </a:lnSpc>
              <a:spcBef>
                <a:spcPts val="600"/>
              </a:spcBef>
              <a:spcAft>
                <a:spcPts val="600"/>
              </a:spcAft>
              <a:buFont typeface="+mj-lt"/>
              <a:buAutoNum type="alphaLcParenR"/>
            </a:pPr>
            <a:r>
              <a:rPr lang="en-US" altLang="en-US" sz="1600">
                <a:latin typeface="+mj-lt"/>
                <a:cs typeface="Calibri" panose="020F0502020204030204" pitchFamily="34" charset="0"/>
              </a:rPr>
              <a:t>calculated using formula </a:t>
            </a:r>
          </a:p>
          <a:p>
            <a:pPr marL="800100" lvl="1" indent="-342900">
              <a:lnSpc>
                <a:spcPct val="80000"/>
              </a:lnSpc>
              <a:spcBef>
                <a:spcPts val="600"/>
              </a:spcBef>
              <a:spcAft>
                <a:spcPts val="600"/>
              </a:spcAft>
              <a:buFont typeface="+mj-lt"/>
              <a:buAutoNum type="alphaLcParenR"/>
            </a:pPr>
            <a:r>
              <a:rPr lang="en-US" altLang="en-US" sz="1600">
                <a:latin typeface="+mj-lt"/>
                <a:cs typeface="Calibri" panose="020F0502020204030204" pitchFamily="34" charset="0"/>
              </a:rPr>
              <a:t>percentage of administrative salaries in a department account to total salaries in that account is applied to total non-salary expenses to arrive at non-salary  administrative expenses</a:t>
            </a:r>
            <a:r>
              <a:rPr lang="en-US" altLang="en-US" sz="1600">
                <a:latin typeface="+mj-lt"/>
                <a:ea typeface="Calibri" panose="020F0502020204030204" pitchFamily="34" charset="0"/>
                <a:cs typeface="Calibri" panose="020F0502020204030204" pitchFamily="34" charset="0"/>
              </a:rPr>
              <a:t>	</a:t>
            </a:r>
          </a:p>
          <a:p>
            <a:pPr marL="342900" indent="-342900">
              <a:lnSpc>
                <a:spcPct val="80000"/>
              </a:lnSpc>
              <a:spcBef>
                <a:spcPts val="600"/>
              </a:spcBef>
              <a:spcAft>
                <a:spcPts val="600"/>
              </a:spcAft>
              <a:buFont typeface="+mj-lt"/>
              <a:buAutoNum type="arabicParenR"/>
            </a:pPr>
            <a:r>
              <a:rPr lang="en-US" altLang="en-US" sz="2300" b="1">
                <a:latin typeface="+mj-lt"/>
              </a:rPr>
              <a:t>Dean’s Administrative Office </a:t>
            </a:r>
          </a:p>
          <a:p>
            <a:pPr marL="800100" lvl="1" indent="-342900">
              <a:lnSpc>
                <a:spcPct val="80000"/>
              </a:lnSpc>
              <a:spcBef>
                <a:spcPts val="600"/>
              </a:spcBef>
              <a:spcAft>
                <a:spcPts val="600"/>
              </a:spcAft>
              <a:buFont typeface="+mj-lt"/>
              <a:buAutoNum type="alphaLcParenR"/>
            </a:pPr>
            <a:r>
              <a:rPr lang="en-US" altLang="en-US" sz="1600">
                <a:latin typeface="+mj-lt"/>
                <a:cs typeface="Calibri" panose="020F0502020204030204" pitchFamily="34" charset="0"/>
              </a:rPr>
              <a:t>prorated to academic departments based on total MTDC of all departments</a:t>
            </a:r>
            <a:endParaRPr lang="en-US" altLang="en-US" sz="1600">
              <a:latin typeface="+mj-lt"/>
              <a:ea typeface="Calibri" panose="020F0502020204030204" pitchFamily="34" charset="0"/>
            </a:endParaRPr>
          </a:p>
          <a:p>
            <a:pPr marL="0" indent="0" eaLnBrk="1" hangingPunct="1">
              <a:lnSpc>
                <a:spcPct val="80000"/>
              </a:lnSpc>
              <a:buNone/>
            </a:pPr>
            <a:endParaRPr lang="en-US" altLang="en-US" sz="1400">
              <a:latin typeface="+mj-lt"/>
              <a:ea typeface="Calibri" panose="020F0502020204030204" pitchFamily="34" charset="0"/>
            </a:endParaRPr>
          </a:p>
          <a:p>
            <a:pPr marL="0" indent="0" eaLnBrk="1" hangingPunct="1">
              <a:lnSpc>
                <a:spcPct val="80000"/>
              </a:lnSpc>
              <a:spcBef>
                <a:spcPts val="600"/>
              </a:spcBef>
              <a:spcAft>
                <a:spcPts val="600"/>
              </a:spcAft>
              <a:buNone/>
            </a:pPr>
            <a:r>
              <a:rPr lang="en-US" altLang="en-US" sz="1400" b="1">
                <a:latin typeface="+mj-lt"/>
                <a:ea typeface="Calibri" panose="020F0502020204030204" pitchFamily="34" charset="0"/>
              </a:rPr>
              <a:t>Once pool is formulated for each department, expenses are allocated to the direct functions of the department based on the ratio of MTDC</a:t>
            </a:r>
          </a:p>
          <a:p>
            <a:pPr marL="0" indent="0">
              <a:buNone/>
            </a:pPr>
            <a:endParaRPr lang="en-US" sz="1600">
              <a:latin typeface="+mj-lt"/>
            </a:endParaRPr>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39</a:t>
            </a:fld>
            <a:endParaRPr/>
          </a:p>
        </p:txBody>
      </p:sp>
    </p:spTree>
    <p:extLst>
      <p:ext uri="{BB962C8B-B14F-4D97-AF65-F5344CB8AC3E}">
        <p14:creationId xmlns:p14="http://schemas.microsoft.com/office/powerpoint/2010/main" val="2613310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Google Shape;69;p14"/>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4</a:t>
            </a:fld>
            <a:endParaRPr/>
          </a:p>
        </p:txBody>
      </p:sp>
      <p:pic>
        <p:nvPicPr>
          <p:cNvPr id="1026" name="Picture 2" descr="Image result for why are we doing this?">
            <a:extLst>
              <a:ext uri="{FF2B5EF4-FFF2-40B4-BE49-F238E27FC236}">
                <a16:creationId xmlns:a16="http://schemas.microsoft.com/office/drawing/2014/main" id="{DAA23EFD-6E03-49B0-B5DD-8014A16AE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05593"/>
            <a:ext cx="6858000" cy="3857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US" sz="2400">
                <a:latin typeface="+mj-lt"/>
              </a:rPr>
              <a:t>F&amp;A Cost Proposal Structure</a:t>
            </a:r>
            <a:endParaRPr sz="2400">
              <a:latin typeface="+mj-lt"/>
            </a:endParaRPr>
          </a:p>
        </p:txBody>
      </p:sp>
      <p:sp>
        <p:nvSpPr>
          <p:cNvPr id="2" name="Text Placeholder 1">
            <a:extLst>
              <a:ext uri="{FF2B5EF4-FFF2-40B4-BE49-F238E27FC236}">
                <a16:creationId xmlns:a16="http://schemas.microsoft.com/office/drawing/2014/main" id="{78658516-35A1-4963-86B0-A52B7363FF04}"/>
              </a:ext>
            </a:extLst>
          </p:cNvPr>
          <p:cNvSpPr>
            <a:spLocks noGrp="1"/>
          </p:cNvSpPr>
          <p:nvPr>
            <p:ph type="body" idx="1"/>
          </p:nvPr>
        </p:nvSpPr>
        <p:spPr>
          <a:xfrm>
            <a:off x="1376776" y="884375"/>
            <a:ext cx="4198525" cy="393600"/>
          </a:xfrm>
        </p:spPr>
        <p:txBody>
          <a:bodyPr>
            <a:normAutofit lnSpcReduction="10000"/>
          </a:bodyPr>
          <a:lstStyle/>
          <a:p>
            <a:pPr marL="85725" indent="0">
              <a:buNone/>
            </a:pPr>
            <a:r>
              <a:rPr lang="en-US">
                <a:latin typeface="+mj-lt"/>
              </a:rPr>
              <a:t>Summary of “Organized Research” F&amp;A Rates</a:t>
            </a:r>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40</a:t>
            </a:fld>
            <a:endParaRPr/>
          </a:p>
        </p:txBody>
      </p:sp>
      <p:graphicFrame>
        <p:nvGraphicFramePr>
          <p:cNvPr id="5" name="Table 4">
            <a:extLst>
              <a:ext uri="{FF2B5EF4-FFF2-40B4-BE49-F238E27FC236}">
                <a16:creationId xmlns:a16="http://schemas.microsoft.com/office/drawing/2014/main" id="{6B0A80F6-A627-42BF-863C-5FE988BC01F0}"/>
              </a:ext>
            </a:extLst>
          </p:cNvPr>
          <p:cNvGraphicFramePr>
            <a:graphicFrameLocks noGrp="1"/>
          </p:cNvGraphicFramePr>
          <p:nvPr>
            <p:extLst>
              <p:ext uri="{D42A27DB-BD31-4B8C-83A1-F6EECF244321}">
                <p14:modId xmlns:p14="http://schemas.microsoft.com/office/powerpoint/2010/main" val="2410023290"/>
              </p:ext>
            </p:extLst>
          </p:nvPr>
        </p:nvGraphicFramePr>
        <p:xfrm>
          <a:off x="1592165" y="1241217"/>
          <a:ext cx="5959670" cy="3316059"/>
        </p:xfrm>
        <a:graphic>
          <a:graphicData uri="http://schemas.openxmlformats.org/drawingml/2006/table">
            <a:tbl>
              <a:tblPr firstRow="1" bandRow="1"/>
              <a:tblGrid>
                <a:gridCol w="540220">
                  <a:extLst>
                    <a:ext uri="{9D8B030D-6E8A-4147-A177-3AD203B41FA5}">
                      <a16:colId xmlns:a16="http://schemas.microsoft.com/office/drawing/2014/main" val="1220730052"/>
                    </a:ext>
                  </a:extLst>
                </a:gridCol>
                <a:gridCol w="540220">
                  <a:extLst>
                    <a:ext uri="{9D8B030D-6E8A-4147-A177-3AD203B41FA5}">
                      <a16:colId xmlns:a16="http://schemas.microsoft.com/office/drawing/2014/main" val="2980757420"/>
                    </a:ext>
                  </a:extLst>
                </a:gridCol>
                <a:gridCol w="1188720">
                  <a:extLst>
                    <a:ext uri="{9D8B030D-6E8A-4147-A177-3AD203B41FA5}">
                      <a16:colId xmlns:a16="http://schemas.microsoft.com/office/drawing/2014/main" val="30456461"/>
                    </a:ext>
                  </a:extLst>
                </a:gridCol>
                <a:gridCol w="217072">
                  <a:extLst>
                    <a:ext uri="{9D8B030D-6E8A-4147-A177-3AD203B41FA5}">
                      <a16:colId xmlns:a16="http://schemas.microsoft.com/office/drawing/2014/main" val="129886762"/>
                    </a:ext>
                  </a:extLst>
                </a:gridCol>
                <a:gridCol w="116840">
                  <a:extLst>
                    <a:ext uri="{9D8B030D-6E8A-4147-A177-3AD203B41FA5}">
                      <a16:colId xmlns:a16="http://schemas.microsoft.com/office/drawing/2014/main" val="495284950"/>
                    </a:ext>
                  </a:extLst>
                </a:gridCol>
                <a:gridCol w="1002505">
                  <a:extLst>
                    <a:ext uri="{9D8B030D-6E8A-4147-A177-3AD203B41FA5}">
                      <a16:colId xmlns:a16="http://schemas.microsoft.com/office/drawing/2014/main" val="584863237"/>
                    </a:ext>
                  </a:extLst>
                </a:gridCol>
                <a:gridCol w="259404">
                  <a:extLst>
                    <a:ext uri="{9D8B030D-6E8A-4147-A177-3AD203B41FA5}">
                      <a16:colId xmlns:a16="http://schemas.microsoft.com/office/drawing/2014/main" val="4114270481"/>
                    </a:ext>
                  </a:extLst>
                </a:gridCol>
                <a:gridCol w="946826">
                  <a:extLst>
                    <a:ext uri="{9D8B030D-6E8A-4147-A177-3AD203B41FA5}">
                      <a16:colId xmlns:a16="http://schemas.microsoft.com/office/drawing/2014/main" val="1969612916"/>
                    </a:ext>
                  </a:extLst>
                </a:gridCol>
                <a:gridCol w="233463">
                  <a:extLst>
                    <a:ext uri="{9D8B030D-6E8A-4147-A177-3AD203B41FA5}">
                      <a16:colId xmlns:a16="http://schemas.microsoft.com/office/drawing/2014/main" val="627640549"/>
                    </a:ext>
                  </a:extLst>
                </a:gridCol>
                <a:gridCol w="914400">
                  <a:extLst>
                    <a:ext uri="{9D8B030D-6E8A-4147-A177-3AD203B41FA5}">
                      <a16:colId xmlns:a16="http://schemas.microsoft.com/office/drawing/2014/main" val="3780849043"/>
                    </a:ext>
                  </a:extLst>
                </a:gridCol>
              </a:tblGrid>
              <a:tr h="355564">
                <a:tc gridSpan="2">
                  <a:txBody>
                    <a:bodyPr/>
                    <a:lstStyle>
                      <a:lvl1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9pPr>
                    </a:lstStyle>
                    <a:p>
                      <a:r>
                        <a:rPr lang="en-US" u="sng">
                          <a:latin typeface="+mj-lt"/>
                          <a:cs typeface="Calibri" panose="020F0502020204030204" pitchFamily="34" charset="0"/>
                        </a:rPr>
                        <a:t>Cost Pool</a:t>
                      </a:r>
                      <a:endParaRPr lang="en-US" b="0" u="sng">
                        <a:latin typeface="+mj-lt"/>
                        <a:cs typeface="Calibri" panose="020F0502020204030204" pitchFamily="34" charset="0"/>
                      </a:endParaRPr>
                    </a:p>
                  </a:txBody>
                  <a:tcPr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4472C4"/>
                    </a:solidFill>
                  </a:tcPr>
                </a:tc>
                <a:tc hMerge="1">
                  <a:txBody>
                    <a:bodyPr/>
                    <a:lstStyle/>
                    <a:p>
                      <a:endParaRPr lang="en-US"/>
                    </a:p>
                  </a:txBody>
                  <a:tcPr/>
                </a:tc>
                <a:tc>
                  <a:txBody>
                    <a:bodyPr/>
                    <a:lstStyle>
                      <a:lvl1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9pPr>
                    </a:lstStyle>
                    <a:p>
                      <a:pPr algn="ctr"/>
                      <a:r>
                        <a:rPr lang="en-US">
                          <a:latin typeface="+mj-lt"/>
                          <a:cs typeface="Calibri" panose="020F0502020204030204" pitchFamily="34" charset="0"/>
                        </a:rPr>
                        <a:t>F&amp;A Costs </a:t>
                      </a:r>
                      <a:r>
                        <a:rPr lang="en-US" u="sng">
                          <a:latin typeface="+mj-lt"/>
                          <a:cs typeface="Calibri" panose="020F0502020204030204" pitchFamily="34" charset="0"/>
                        </a:rPr>
                        <a:t>Applicable to OR</a:t>
                      </a:r>
                      <a:endParaRPr lang="en-US" b="0" u="sng">
                        <a:latin typeface="+mj-lt"/>
                        <a:cs typeface="Calibri" panose="020F0502020204030204" pitchFamily="34" charset="0"/>
                      </a:endParaRPr>
                    </a:p>
                  </a:txBody>
                  <a:tcPr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4472C4"/>
                    </a:solidFill>
                  </a:tcPr>
                </a:tc>
                <a:tc>
                  <a:txBody>
                    <a:bodyPr/>
                    <a:lstStyle>
                      <a:lvl1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9pPr>
                    </a:lstStyle>
                    <a:p>
                      <a:pPr algn="ctr"/>
                      <a:endParaRPr lang="en-US" b="0">
                        <a:latin typeface="+mj-lt"/>
                        <a:cs typeface="Calibri" panose="020F0502020204030204" pitchFamily="34" charset="0"/>
                      </a:endParaRPr>
                    </a:p>
                  </a:txBody>
                  <a:tcPr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4472C4"/>
                    </a:solidFill>
                  </a:tcPr>
                </a:tc>
                <a:tc gridSpan="2">
                  <a:txBody>
                    <a:bodyPr/>
                    <a:lstStyle/>
                    <a:p>
                      <a:pPr algn="ctr"/>
                      <a:r>
                        <a:rPr lang="en-US" b="1" u="sng">
                          <a:solidFill>
                            <a:schemeClr val="tx1"/>
                          </a:solidFill>
                          <a:latin typeface="+mj-lt"/>
                          <a:cs typeface="Calibri" panose="020F0502020204030204" pitchFamily="34" charset="0"/>
                        </a:rPr>
                        <a:t>OR Base</a:t>
                      </a:r>
                      <a:endParaRPr lang="en-US" b="1">
                        <a:solidFill>
                          <a:schemeClr val="tx1"/>
                        </a:solidFill>
                        <a:latin typeface="+mj-lt"/>
                        <a:cs typeface="Calibri" panose="020F0502020204030204" pitchFamily="34" charset="0"/>
                      </a:endParaRPr>
                    </a:p>
                  </a:txBody>
                  <a:tcPr marB="0" anchor="ctr">
                    <a:lnL>
                      <a:noFill/>
                    </a:lnL>
                    <a:lnR>
                      <a:noFill/>
                    </a:lnR>
                    <a:lnT w="25400" cmpd="sng">
                      <a:solidFill>
                        <a:sysClr val="windowText" lastClr="000000"/>
                      </a:solid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endParaRPr lang="en-US"/>
                    </a:p>
                  </a:txBody>
                  <a:tcPr/>
                </a:tc>
                <a:tc>
                  <a:txBody>
                    <a:bodyPr/>
                    <a:lstStyle>
                      <a:lvl1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9pPr>
                    </a:lstStyle>
                    <a:p>
                      <a:pPr algn="ctr"/>
                      <a:endParaRPr lang="en-US" b="0">
                        <a:latin typeface="+mj-lt"/>
                        <a:cs typeface="Calibri" panose="020F0502020204030204" pitchFamily="34" charset="0"/>
                      </a:endParaRPr>
                    </a:p>
                  </a:txBody>
                  <a:tcPr marB="0" anchor="ctr">
                    <a:lnL>
                      <a:noFill/>
                    </a:lnL>
                    <a:lnR>
                      <a:noFill/>
                    </a:lnR>
                    <a:lnT w="25400" cmpd="sng">
                      <a:solidFill>
                        <a:sysClr val="windowText" lastClr="000000"/>
                      </a:solid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9pPr>
                    </a:lstStyle>
                    <a:p>
                      <a:pPr algn="ctr"/>
                      <a:r>
                        <a:rPr lang="en-US" u="sng">
                          <a:latin typeface="+mj-lt"/>
                          <a:cs typeface="Calibri" panose="020F0502020204030204" pitchFamily="34" charset="0"/>
                        </a:rPr>
                        <a:t>On-Site Rate</a:t>
                      </a:r>
                      <a:endParaRPr lang="en-US" b="0" u="sng">
                        <a:latin typeface="+mj-lt"/>
                        <a:cs typeface="Calibri" panose="020F0502020204030204" pitchFamily="34" charset="0"/>
                      </a:endParaRPr>
                    </a:p>
                  </a:txBody>
                  <a:tcPr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4472C4"/>
                    </a:solidFill>
                  </a:tcPr>
                </a:tc>
                <a:tc>
                  <a:txBody>
                    <a:bodyPr/>
                    <a:lstStyle>
                      <a:lvl1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9pPr>
                    </a:lstStyle>
                    <a:p>
                      <a:pPr algn="ctr"/>
                      <a:endParaRPr lang="en-US" b="0">
                        <a:latin typeface="+mj-lt"/>
                        <a:cs typeface="Calibri" panose="020F0502020204030204" pitchFamily="34" charset="0"/>
                      </a:endParaRPr>
                    </a:p>
                  </a:txBody>
                  <a:tcPr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4472C4"/>
                    </a:solidFill>
                  </a:tcPr>
                </a:tc>
                <a:tc>
                  <a:txBody>
                    <a:bodyPr/>
                    <a:lstStyle>
                      <a:lvl1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1" i="0" u="none" strike="noStrike" cap="none">
                          <a:solidFill>
                            <a:schemeClr val="lt1"/>
                          </a:solidFill>
                          <a:latin typeface="Arial" panose="020B0604020202020204"/>
                          <a:sym typeface="Arial"/>
                        </a:defRPr>
                      </a:lvl9pPr>
                    </a:lstStyle>
                    <a:p>
                      <a:pPr algn="ctr"/>
                      <a:r>
                        <a:rPr lang="en-US" u="sng">
                          <a:latin typeface="+mj-lt"/>
                          <a:cs typeface="Calibri" panose="020F0502020204030204" pitchFamily="34" charset="0"/>
                        </a:rPr>
                        <a:t>Off-Site Rate</a:t>
                      </a:r>
                      <a:endParaRPr lang="en-US" b="0" u="sng">
                        <a:latin typeface="+mj-lt"/>
                        <a:cs typeface="Calibri" panose="020F0502020204030204" pitchFamily="34" charset="0"/>
                      </a:endParaRPr>
                    </a:p>
                  </a:txBody>
                  <a:tcPr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62111271"/>
                  </a:ext>
                </a:extLst>
              </a:tr>
              <a:tr h="222489">
                <a:tc gridSpan="2">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r>
                        <a:rPr lang="en-US" sz="1000" err="1">
                          <a:latin typeface="+mj-lt"/>
                          <a:cs typeface="Calibri" panose="020F0502020204030204" pitchFamily="34" charset="0"/>
                        </a:rPr>
                        <a:t>Bldg</a:t>
                      </a:r>
                      <a:r>
                        <a:rPr lang="en-US" sz="1000">
                          <a:latin typeface="+mj-lt"/>
                          <a:cs typeface="Calibri" panose="020F0502020204030204" pitchFamily="34" charset="0"/>
                        </a:rPr>
                        <a:t> </a:t>
                      </a:r>
                      <a:r>
                        <a:rPr lang="en-US" sz="1000" err="1">
                          <a:latin typeface="+mj-lt"/>
                          <a:cs typeface="Calibri" panose="020F0502020204030204" pitchFamily="34" charset="0"/>
                        </a:rPr>
                        <a:t>Depr</a:t>
                      </a:r>
                      <a:endParaRPr lang="en-US" sz="1000" b="0">
                        <a:latin typeface="+mj-lt"/>
                        <a:cs typeface="Calibri" panose="020F0502020204030204" pitchFamily="34" charset="0"/>
                      </a:endParaRPr>
                    </a:p>
                  </a:txBody>
                  <a:tcPr marB="0">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en-US"/>
                    </a:p>
                  </a:txBody>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a:latin typeface="+mj-lt"/>
                          <a:cs typeface="Calibri" panose="020F0502020204030204" pitchFamily="34" charset="0"/>
                        </a:rPr>
                        <a:t>$800,000</a:t>
                      </a:r>
                    </a:p>
                  </a:txBody>
                  <a:tcPr marB="0">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B="0">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gridSpan="2">
                  <a:txBody>
                    <a:bodyPr/>
                    <a:lstStyle/>
                    <a:p>
                      <a:pPr algn="r"/>
                      <a:r>
                        <a:rPr lang="en-US" sz="1000">
                          <a:solidFill>
                            <a:schemeClr val="bg1"/>
                          </a:solidFill>
                          <a:latin typeface="+mj-lt"/>
                          <a:cs typeface="Calibri" panose="020F0502020204030204" pitchFamily="34" charset="0"/>
                        </a:rPr>
                        <a:t>$15,000,000</a:t>
                      </a:r>
                    </a:p>
                  </a:txBody>
                  <a:tcPr marB="0">
                    <a:lnL>
                      <a:noFill/>
                    </a:lnL>
                    <a:lnR>
                      <a:noFill/>
                    </a:lnR>
                    <a:lnT w="254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en-US"/>
                    </a:p>
                  </a:txBody>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B="0">
                    <a:lnL>
                      <a:noFill/>
                    </a:lnL>
                    <a:lnR>
                      <a:noFill/>
                    </a:lnR>
                    <a:lnT w="254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a:latin typeface="+mj-lt"/>
                          <a:cs typeface="Calibri" panose="020F0502020204030204" pitchFamily="34" charset="0"/>
                        </a:rPr>
                        <a:t>5.33%</a:t>
                      </a:r>
                    </a:p>
                  </a:txBody>
                  <a:tcPr marB="0">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B="0">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endParaRPr lang="en-US" sz="1000">
                        <a:latin typeface="+mj-lt"/>
                        <a:cs typeface="Calibri" panose="020F0502020204030204" pitchFamily="34" charset="0"/>
                      </a:endParaRPr>
                    </a:p>
                  </a:txBody>
                  <a:tcPr marB="0">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2061976557"/>
                  </a:ext>
                </a:extLst>
              </a:tr>
              <a:tr h="222489">
                <a:tc gridSpan="2">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r>
                        <a:rPr lang="en-US" sz="1000">
                          <a:latin typeface="+mj-lt"/>
                          <a:cs typeface="Calibri" panose="020F0502020204030204" pitchFamily="34" charset="0"/>
                        </a:rPr>
                        <a:t>Equip </a:t>
                      </a:r>
                      <a:r>
                        <a:rPr lang="en-US" sz="1000" err="1">
                          <a:latin typeface="+mj-lt"/>
                          <a:cs typeface="Calibri" panose="020F0502020204030204" pitchFamily="34" charset="0"/>
                        </a:rPr>
                        <a:t>Depr</a:t>
                      </a:r>
                      <a:endParaRPr lang="en-US" sz="1000" b="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a:latin typeface="+mj-lt"/>
                          <a:cs typeface="Calibri" panose="020F0502020204030204" pitchFamily="34" charset="0"/>
                        </a:rPr>
                        <a:t>400,000</a:t>
                      </a: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gridSpan="2">
                  <a:txBody>
                    <a:bodyPr/>
                    <a:lstStyle/>
                    <a:p>
                      <a:pPr algn="r"/>
                      <a:r>
                        <a:rPr lang="en-US" sz="1000">
                          <a:solidFill>
                            <a:schemeClr val="bg1"/>
                          </a:solidFill>
                          <a:latin typeface="+mj-lt"/>
                          <a:cs typeface="Calibri" panose="020F0502020204030204" pitchFamily="34" charset="0"/>
                        </a:rPr>
                        <a:t>15,000,000</a:t>
                      </a: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a:latin typeface="+mj-lt"/>
                          <a:cs typeface="Calibri" panose="020F0502020204030204" pitchFamily="34" charset="0"/>
                        </a:rPr>
                        <a:t>2.67%</a:t>
                      </a: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40355304"/>
                  </a:ext>
                </a:extLst>
              </a:tr>
              <a:tr h="222489">
                <a:tc gridSpan="2">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r>
                        <a:rPr lang="en-US" sz="1000">
                          <a:latin typeface="+mj-lt"/>
                          <a:cs typeface="Calibri" panose="020F0502020204030204" pitchFamily="34" charset="0"/>
                        </a:rPr>
                        <a:t>Interest</a:t>
                      </a:r>
                      <a:endParaRPr lang="en-US" sz="1000" b="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en-US"/>
                    </a:p>
                  </a:txBody>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a:latin typeface="+mj-lt"/>
                          <a:cs typeface="Calibri" panose="020F0502020204030204" pitchFamily="34" charset="0"/>
                        </a:rPr>
                        <a:t>200,000</a:t>
                      </a: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gridSpan="2">
                  <a:txBody>
                    <a:bodyPr/>
                    <a:lstStyle/>
                    <a:p>
                      <a:pPr algn="r"/>
                      <a:r>
                        <a:rPr kumimoji="0" lang="en-US" sz="1000" u="none" strike="noStrike" kern="1200" cap="none" spc="0" normalizeH="0" baseline="0" noProof="0">
                          <a:ln>
                            <a:noFill/>
                          </a:ln>
                          <a:solidFill>
                            <a:schemeClr val="bg1"/>
                          </a:solidFill>
                          <a:effectLst/>
                          <a:uLnTx/>
                          <a:uFillTx/>
                          <a:latin typeface="+mj-lt"/>
                          <a:cs typeface="Calibri" panose="020F0502020204030204" pitchFamily="34" charset="0"/>
                        </a:rPr>
                        <a:t>15,000,000</a:t>
                      </a:r>
                      <a:endParaRPr lang="en-US" sz="1000">
                        <a:solidFill>
                          <a:schemeClr val="bg1"/>
                        </a:solidFill>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en-US"/>
                    </a:p>
                  </a:txBody>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a:latin typeface="+mj-lt"/>
                          <a:cs typeface="Calibri" panose="020F0502020204030204" pitchFamily="34" charset="0"/>
                        </a:rPr>
                        <a:t>1.33%</a:t>
                      </a: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374994304"/>
                  </a:ext>
                </a:extLst>
              </a:tr>
              <a:tr h="222489">
                <a:tc gridSpan="2">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r>
                        <a:rPr lang="en-US" sz="1000">
                          <a:latin typeface="+mj-lt"/>
                          <a:cs typeface="Calibri" panose="020F0502020204030204" pitchFamily="34" charset="0"/>
                        </a:rPr>
                        <a:t>O&amp;M</a:t>
                      </a:r>
                      <a:endParaRPr lang="en-US" sz="1000" b="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a:latin typeface="+mj-lt"/>
                          <a:cs typeface="Calibri" panose="020F0502020204030204" pitchFamily="34" charset="0"/>
                        </a:rPr>
                        <a:t>2,200,000</a:t>
                      </a: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gridSpan="2">
                  <a:txBody>
                    <a:bodyPr/>
                    <a:lstStyle/>
                    <a:p>
                      <a:pPr algn="r"/>
                      <a:r>
                        <a:rPr kumimoji="0" lang="en-US" sz="1000" u="none" strike="noStrike" kern="1200" cap="none" spc="0" normalizeH="0" baseline="0" noProof="0">
                          <a:ln>
                            <a:noFill/>
                          </a:ln>
                          <a:solidFill>
                            <a:schemeClr val="bg1"/>
                          </a:solidFill>
                          <a:effectLst/>
                          <a:uLnTx/>
                          <a:uFillTx/>
                          <a:latin typeface="+mj-lt"/>
                          <a:cs typeface="Calibri" panose="020F0502020204030204" pitchFamily="34" charset="0"/>
                        </a:rPr>
                        <a:t>15,000,000</a:t>
                      </a:r>
                      <a:endParaRPr lang="en-US" sz="1000">
                        <a:solidFill>
                          <a:schemeClr val="bg1"/>
                        </a:solidFill>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a:latin typeface="+mj-lt"/>
                          <a:cs typeface="Calibri" panose="020F0502020204030204" pitchFamily="34" charset="0"/>
                        </a:rPr>
                        <a:t>14.67%</a:t>
                      </a: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24435129"/>
                  </a:ext>
                </a:extLst>
              </a:tr>
              <a:tr h="222489">
                <a:tc gridSpan="2">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r>
                        <a:rPr lang="en-US" sz="1000">
                          <a:latin typeface="+mj-lt"/>
                          <a:cs typeface="Calibri" panose="020F0502020204030204" pitchFamily="34" charset="0"/>
                        </a:rPr>
                        <a:t>Library</a:t>
                      </a:r>
                      <a:endParaRPr lang="en-US" sz="1000" b="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en-US"/>
                    </a:p>
                  </a:txBody>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a:latin typeface="+mj-lt"/>
                          <a:cs typeface="Calibri" panose="020F0502020204030204" pitchFamily="34" charset="0"/>
                        </a:rPr>
                        <a:t>600,000</a:t>
                      </a: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gridSpan="2">
                  <a:txBody>
                    <a:bodyPr/>
                    <a:lstStyle/>
                    <a:p>
                      <a:pPr algn="r"/>
                      <a:r>
                        <a:rPr kumimoji="0" lang="en-US" sz="1000" u="none" strike="noStrike" kern="1200" cap="none" spc="0" normalizeH="0" baseline="0" noProof="0">
                          <a:ln>
                            <a:noFill/>
                          </a:ln>
                          <a:solidFill>
                            <a:schemeClr val="bg1"/>
                          </a:solidFill>
                          <a:effectLst/>
                          <a:uLnTx/>
                          <a:uFillTx/>
                          <a:latin typeface="+mj-lt"/>
                          <a:cs typeface="Calibri" panose="020F0502020204030204" pitchFamily="34" charset="0"/>
                        </a:rPr>
                        <a:t>15,000,000</a:t>
                      </a:r>
                      <a:endParaRPr lang="en-US" sz="1000">
                        <a:solidFill>
                          <a:schemeClr val="bg1"/>
                        </a:solidFill>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en-US"/>
                    </a:p>
                  </a:txBody>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a:latin typeface="+mj-lt"/>
                          <a:cs typeface="Calibri" panose="020F0502020204030204" pitchFamily="34" charset="0"/>
                        </a:rPr>
                        <a:t>4.00%</a:t>
                      </a: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2470101299"/>
                  </a:ext>
                </a:extLst>
              </a:tr>
              <a:tr h="222489">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b="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p>
                      <a:endParaRPr lang="en-US" sz="1000" b="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gridSpan="3">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endParaRPr lang="en-US" sz="1000" b="1">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r>
                        <a:rPr lang="en-US" sz="1000" b="1">
                          <a:solidFill>
                            <a:schemeClr val="bg1"/>
                          </a:solidFill>
                          <a:latin typeface="+mj-lt"/>
                          <a:cs typeface="Calibri" panose="020F0502020204030204" pitchFamily="34" charset="0"/>
                        </a:rPr>
                        <a:t>Facilities Pools</a:t>
                      </a: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000" b="1">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1000" b="1">
                          <a:latin typeface="+mj-lt"/>
                          <a:cs typeface="Calibri" panose="020F0502020204030204" pitchFamily="34" charset="0"/>
                        </a:rPr>
                        <a:t>28.00%</a:t>
                      </a: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b="1">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endParaRPr lang="en-US" sz="1000" b="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79291198"/>
                  </a:ext>
                </a:extLst>
              </a:tr>
              <a:tr h="222489">
                <a:tc gridSpan="2">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r>
                        <a:rPr lang="en-US" sz="1000">
                          <a:latin typeface="+mj-lt"/>
                          <a:cs typeface="Calibri" panose="020F0502020204030204" pitchFamily="34" charset="0"/>
                        </a:rPr>
                        <a:t>Gen Admin</a:t>
                      </a:r>
                      <a:endParaRPr lang="en-US" sz="1000" b="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en-US"/>
                    </a:p>
                  </a:txBody>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a:latin typeface="+mj-lt"/>
                          <a:cs typeface="Calibri" panose="020F0502020204030204" pitchFamily="34" charset="0"/>
                        </a:rPr>
                        <a:t>900,000</a:t>
                      </a: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gridSpan="2">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en-US" sz="1000">
                        <a:latin typeface="Calibri" panose="020F0502020204030204" pitchFamily="34" charset="0"/>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p>
                      <a:pPr algn="r"/>
                      <a:r>
                        <a:rPr kumimoji="0" lang="en-US" sz="1000" u="none" strike="noStrike" kern="1200" cap="none" spc="0" normalizeH="0" baseline="0" noProof="0">
                          <a:ln>
                            <a:noFill/>
                          </a:ln>
                          <a:solidFill>
                            <a:schemeClr val="bg1"/>
                          </a:solidFill>
                          <a:effectLst/>
                          <a:uLnTx/>
                          <a:uFillTx/>
                          <a:latin typeface="+mj-lt"/>
                          <a:cs typeface="Calibri" panose="020F0502020204030204" pitchFamily="34" charset="0"/>
                        </a:rPr>
                        <a:t>15,000,000</a:t>
                      </a:r>
                      <a:endParaRPr lang="en-US">
                        <a:solidFill>
                          <a:schemeClr val="bg1"/>
                        </a:solidFill>
                        <a:latin typeface="+mj-lt"/>
                      </a:endParaRPr>
                    </a:p>
                  </a:txBody>
                  <a:tcPr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a:latin typeface="+mj-lt"/>
                          <a:cs typeface="Calibri" panose="020F0502020204030204" pitchFamily="34" charset="0"/>
                        </a:rPr>
                        <a:t>6.00%</a:t>
                      </a: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a:latin typeface="+mj-lt"/>
                          <a:cs typeface="Calibri" panose="020F0502020204030204" pitchFamily="34" charset="0"/>
                        </a:rPr>
                        <a:t>6.00%</a:t>
                      </a: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3015802816"/>
                  </a:ext>
                </a:extLst>
              </a:tr>
              <a:tr h="222489">
                <a:tc gridSpan="2">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r>
                        <a:rPr lang="en-US" sz="1000">
                          <a:latin typeface="+mj-lt"/>
                          <a:cs typeface="Calibri" panose="020F0502020204030204" pitchFamily="34" charset="0"/>
                        </a:rPr>
                        <a:t>SPA</a:t>
                      </a:r>
                      <a:endParaRPr lang="en-US" sz="1000" b="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a:latin typeface="+mj-lt"/>
                          <a:cs typeface="Calibri" panose="020F0502020204030204" pitchFamily="34" charset="0"/>
                        </a:rPr>
                        <a:t>500,000</a:t>
                      </a: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gridSpan="2">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endParaRPr lang="en-US" sz="1000">
                        <a:latin typeface="Calibri" panose="020F0502020204030204" pitchFamily="34" charset="0"/>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p>
                      <a:pPr algn="r"/>
                      <a:r>
                        <a:rPr kumimoji="0" lang="en-US" sz="1000" u="none" strike="noStrike" kern="1200" cap="none" spc="0" normalizeH="0" baseline="0" noProof="0">
                          <a:ln>
                            <a:noFill/>
                          </a:ln>
                          <a:solidFill>
                            <a:schemeClr val="bg1"/>
                          </a:solidFill>
                          <a:effectLst/>
                          <a:uLnTx/>
                          <a:uFillTx/>
                          <a:latin typeface="+mj-lt"/>
                          <a:cs typeface="Calibri" panose="020F0502020204030204" pitchFamily="34" charset="0"/>
                        </a:rPr>
                        <a:t>15,000,000</a:t>
                      </a:r>
                      <a:endParaRPr lang="en-US">
                        <a:solidFill>
                          <a:schemeClr val="bg1"/>
                        </a:solidFill>
                        <a:latin typeface="+mj-lt"/>
                      </a:endParaRP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a:latin typeface="+mj-lt"/>
                          <a:cs typeface="Calibri" panose="020F0502020204030204" pitchFamily="34" charset="0"/>
                        </a:rPr>
                        <a:t>3.33%</a:t>
                      </a: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a:latin typeface="+mj-lt"/>
                          <a:cs typeface="Calibri" panose="020F0502020204030204" pitchFamily="34" charset="0"/>
                        </a:rPr>
                        <a:t>3.33%</a:t>
                      </a:r>
                    </a:p>
                  </a:txBody>
                  <a:tcPr marB="0">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43207173"/>
                  </a:ext>
                </a:extLst>
              </a:tr>
              <a:tr h="222489">
                <a:tc gridSpan="2">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r>
                        <a:rPr lang="en-US" sz="1000">
                          <a:latin typeface="+mj-lt"/>
                          <a:cs typeface="Calibri" panose="020F0502020204030204" pitchFamily="34" charset="0"/>
                        </a:rPr>
                        <a:t>Dept Admin</a:t>
                      </a:r>
                      <a:endParaRPr lang="en-US" sz="1000" b="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en-US"/>
                    </a:p>
                  </a:txBody>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a:latin typeface="+mj-lt"/>
                          <a:cs typeface="Calibri" panose="020F0502020204030204" pitchFamily="34" charset="0"/>
                        </a:rPr>
                        <a:t>2,700,000</a:t>
                      </a: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gridSpan="2">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en-US" sz="1000">
                        <a:latin typeface="Calibri" panose="020F0502020204030204" pitchFamily="34" charset="0"/>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p>
                      <a:pPr algn="r"/>
                      <a:r>
                        <a:rPr kumimoji="0" lang="en-US" sz="1000" u="none" strike="noStrike" kern="1200" cap="none" spc="0" normalizeH="0" baseline="0" noProof="0">
                          <a:ln>
                            <a:noFill/>
                          </a:ln>
                          <a:solidFill>
                            <a:schemeClr val="bg1"/>
                          </a:solidFill>
                          <a:effectLst/>
                          <a:uLnTx/>
                          <a:uFillTx/>
                          <a:latin typeface="+mj-lt"/>
                          <a:cs typeface="Calibri" panose="020F0502020204030204" pitchFamily="34" charset="0"/>
                        </a:rPr>
                        <a:t>15,000,000</a:t>
                      </a:r>
                      <a:endParaRPr lang="en-US">
                        <a:solidFill>
                          <a:schemeClr val="bg1"/>
                        </a:solidFill>
                        <a:latin typeface="+mj-lt"/>
                      </a:endParaRP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a:latin typeface="+mj-lt"/>
                          <a:cs typeface="Calibri" panose="020F0502020204030204" pitchFamily="34" charset="0"/>
                        </a:rPr>
                        <a:t>18.00%</a:t>
                      </a: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a:latin typeface="+mj-lt"/>
                          <a:cs typeface="Calibri" panose="020F0502020204030204" pitchFamily="34" charset="0"/>
                        </a:rPr>
                        <a:t>18.00%</a:t>
                      </a:r>
                    </a:p>
                  </a:txBody>
                  <a:tcPr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668590309"/>
                  </a:ext>
                </a:extLst>
              </a:tr>
              <a:tr h="222489">
                <a:tc gridSpan="2">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b="0">
                        <a:latin typeface="+mj-lt"/>
                        <a:cs typeface="Calibri" panose="020F0502020204030204" pitchFamily="34" charset="0"/>
                      </a:endParaRPr>
                    </a:p>
                  </a:txBody>
                  <a:tcPr marT="0" marB="0">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gridSpan="4">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b="1">
                          <a:solidFill>
                            <a:schemeClr val="bg1"/>
                          </a:solidFill>
                          <a:latin typeface="+mj-lt"/>
                          <a:cs typeface="Calibri" panose="020F0502020204030204" pitchFamily="34" charset="0"/>
                        </a:rPr>
                        <a:t>Administrative Pools</a:t>
                      </a:r>
                    </a:p>
                  </a:txBody>
                  <a:tcPr marT="0" marB="0">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b="1">
                        <a:latin typeface="+mj-lt"/>
                        <a:cs typeface="Calibri" panose="020F0502020204030204" pitchFamily="34" charset="0"/>
                      </a:endParaRPr>
                    </a:p>
                  </a:txBody>
                  <a:tcPr marT="0"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b="1">
                          <a:latin typeface="+mj-lt"/>
                          <a:cs typeface="Calibri" panose="020F0502020204030204" pitchFamily="34" charset="0"/>
                        </a:rPr>
                        <a:t>27.33%</a:t>
                      </a:r>
                    </a:p>
                  </a:txBody>
                  <a:tcPr marT="0"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b="1">
                        <a:latin typeface="+mj-lt"/>
                        <a:cs typeface="Calibri" panose="020F0502020204030204" pitchFamily="34" charset="0"/>
                      </a:endParaRPr>
                    </a:p>
                  </a:txBody>
                  <a:tcPr marT="0"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b="1">
                          <a:latin typeface="+mj-lt"/>
                          <a:cs typeface="Calibri" panose="020F0502020204030204" pitchFamily="34" charset="0"/>
                        </a:rPr>
                        <a:t>27.33%</a:t>
                      </a:r>
                    </a:p>
                  </a:txBody>
                  <a:tcPr marT="0" marB="0">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44229597"/>
                  </a:ext>
                </a:extLst>
              </a:tr>
              <a:tr h="222489">
                <a:tc gridSpan="2">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b="0">
                        <a:latin typeface="+mj-lt"/>
                        <a:cs typeface="Calibri" panose="020F0502020204030204" pitchFamily="34" charset="0"/>
                      </a:endParaRPr>
                    </a:p>
                  </a:txBody>
                  <a:tcPr marT="0"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en-US"/>
                    </a:p>
                  </a:txBody>
                  <a:tcPr/>
                </a:tc>
                <a:tc gridSpan="4">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b="1">
                          <a:solidFill>
                            <a:schemeClr val="bg1"/>
                          </a:solidFill>
                          <a:latin typeface="+mj-lt"/>
                          <a:cs typeface="Calibri" panose="020F0502020204030204" pitchFamily="34" charset="0"/>
                        </a:rPr>
                        <a:t>Total F&amp;A Rate</a:t>
                      </a:r>
                    </a:p>
                  </a:txBody>
                  <a:tcPr marT="0"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b="1">
                        <a:latin typeface="+mj-lt"/>
                        <a:cs typeface="Calibri" panose="020F0502020204030204" pitchFamily="34" charset="0"/>
                      </a:endParaRPr>
                    </a:p>
                  </a:txBody>
                  <a:tcPr marT="0"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b="1">
                          <a:latin typeface="+mj-lt"/>
                          <a:cs typeface="Calibri" panose="020F0502020204030204" pitchFamily="34" charset="0"/>
                        </a:rPr>
                        <a:t>55.33%</a:t>
                      </a:r>
                    </a:p>
                  </a:txBody>
                  <a:tcPr marT="0"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b="1">
                        <a:latin typeface="+mj-lt"/>
                        <a:cs typeface="Calibri" panose="020F0502020204030204" pitchFamily="34" charset="0"/>
                      </a:endParaRPr>
                    </a:p>
                  </a:txBody>
                  <a:tcPr marT="0"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b="1">
                          <a:latin typeface="+mj-lt"/>
                          <a:cs typeface="Calibri" panose="020F0502020204030204" pitchFamily="34" charset="0"/>
                        </a:rPr>
                        <a:t>27.33%</a:t>
                      </a:r>
                    </a:p>
                  </a:txBody>
                  <a:tcPr marT="0" marB="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240190557"/>
                  </a:ext>
                </a:extLst>
              </a:tr>
              <a:tr h="222489">
                <a:tc rowSpan="2" gridSpan="2">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r>
                        <a:rPr lang="en-US" sz="900" u="none">
                          <a:latin typeface="+mj-lt"/>
                          <a:cs typeface="Calibri" panose="020F0502020204030204" pitchFamily="34" charset="0"/>
                        </a:rPr>
                        <a:t>*</a:t>
                      </a:r>
                      <a:r>
                        <a:rPr lang="en-US" sz="800" u="none">
                          <a:latin typeface="+mj-lt"/>
                          <a:cs typeface="Calibri" panose="020F0502020204030204" pitchFamily="34" charset="0"/>
                        </a:rPr>
                        <a:t>Potential increase of rate up to 1.3% (per REUI calculation in UG)</a:t>
                      </a:r>
                      <a:endParaRPr lang="en-US" sz="900" b="0" i="0" u="none">
                        <a:latin typeface="+mj-lt"/>
                        <a:cs typeface="Calibri" panose="020F0502020204030204" pitchFamily="34" charset="0"/>
                      </a:endParaRPr>
                    </a:p>
                  </a:txBody>
                  <a:tcPr marT="0" marB="0">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 lastClr="FFFFFF"/>
                    </a:solidFill>
                  </a:tcPr>
                </a:tc>
                <a:tc rowSpan="2" hMerge="1">
                  <a:txBody>
                    <a:bodyPr/>
                    <a:lstStyle/>
                    <a:p>
                      <a:endParaRPr lang="en-US"/>
                    </a:p>
                  </a:txBody>
                  <a:tcPr/>
                </a:tc>
                <a:tc gridSpan="4">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a:solidFill>
                            <a:schemeClr val="bg1"/>
                          </a:solidFill>
                          <a:latin typeface="+mj-lt"/>
                          <a:cs typeface="Calibri" panose="020F0502020204030204" pitchFamily="34" charset="0"/>
                        </a:rPr>
                        <a:t>Less Excess Above Admin Pools Cap of 26</a:t>
                      </a:r>
                    </a:p>
                  </a:txBody>
                  <a:tcPr marT="0" marB="0">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T="0"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a:latin typeface="+mj-lt"/>
                          <a:cs typeface="Calibri" panose="020F0502020204030204" pitchFamily="34" charset="0"/>
                        </a:rPr>
                        <a:t>-1.33%</a:t>
                      </a:r>
                    </a:p>
                  </a:txBody>
                  <a:tcPr marT="0"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a:latin typeface="+mj-lt"/>
                        <a:cs typeface="Calibri" panose="020F0502020204030204" pitchFamily="34" charset="0"/>
                      </a:endParaRPr>
                    </a:p>
                  </a:txBody>
                  <a:tcPr marT="0"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a:latin typeface="+mj-lt"/>
                          <a:cs typeface="Calibri" panose="020F0502020204030204" pitchFamily="34" charset="0"/>
                        </a:rPr>
                        <a:t>-1.33%</a:t>
                      </a:r>
                    </a:p>
                  </a:txBody>
                  <a:tcPr marT="0" marB="0">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74662"/>
                  </a:ext>
                </a:extLst>
              </a:tr>
              <a:tr h="266411">
                <a:tc gridSpan="2" vMerge="1">
                  <a:txBody>
                    <a:bodyPr/>
                    <a:lstStyle/>
                    <a:p>
                      <a:endParaRPr lang="en-US" sz="800" b="0" i="0" u="none">
                        <a:latin typeface="Arial" panose="020B0604020202020204" pitchFamily="34" charset="0"/>
                        <a:cs typeface="Arial" panose="020B0604020202020204" pitchFamily="34" charset="0"/>
                      </a:endParaRPr>
                    </a:p>
                  </a:txBody>
                  <a:tcPr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vMerge="1">
                  <a:txBody>
                    <a:bodyPr/>
                    <a:lstStyle/>
                    <a:p>
                      <a:endParaRPr lang="en-US"/>
                    </a:p>
                  </a:txBody>
                  <a:tcPr/>
                </a:tc>
                <a:tc gridSpan="4">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b="1" u="none">
                          <a:solidFill>
                            <a:schemeClr val="bg1"/>
                          </a:solidFill>
                          <a:latin typeface="+mj-lt"/>
                          <a:cs typeface="Calibri" panose="020F0502020204030204" pitchFamily="34" charset="0"/>
                        </a:rPr>
                        <a:t>Proposed F&amp;A Rates</a:t>
                      </a:r>
                      <a:endParaRPr lang="en-US" sz="1000" b="1" i="0" u="none">
                        <a:solidFill>
                          <a:schemeClr val="bg1"/>
                        </a:solidFill>
                        <a:latin typeface="+mj-lt"/>
                        <a:cs typeface="Calibri" panose="020F0502020204030204" pitchFamily="34" charset="0"/>
                      </a:endParaRPr>
                    </a:p>
                  </a:txBody>
                  <a:tcPr marT="0" marB="0">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b="1" i="0" u="none">
                        <a:latin typeface="+mj-lt"/>
                        <a:cs typeface="Calibri" panose="020F0502020204030204" pitchFamily="34" charset="0"/>
                      </a:endParaRPr>
                    </a:p>
                  </a:txBody>
                  <a:tcPr marT="0" marB="0">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b="1" u="none">
                          <a:latin typeface="+mj-lt"/>
                          <a:cs typeface="Calibri" panose="020F0502020204030204" pitchFamily="34" charset="0"/>
                        </a:rPr>
                        <a:t>54.00%*</a:t>
                      </a:r>
                      <a:endParaRPr lang="en-US" sz="1000" b="1" i="0" u="none">
                        <a:latin typeface="+mj-lt"/>
                        <a:cs typeface="Calibri" panose="020F0502020204030204" pitchFamily="34" charset="0"/>
                      </a:endParaRPr>
                    </a:p>
                  </a:txBody>
                  <a:tcPr marT="0" marB="0">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endParaRPr lang="en-US" sz="1000" b="1" i="0" u="none">
                        <a:latin typeface="+mj-lt"/>
                        <a:cs typeface="Calibri" panose="020F0502020204030204" pitchFamily="34" charset="0"/>
                      </a:endParaRPr>
                    </a:p>
                  </a:txBody>
                  <a:tcPr marT="0" marB="0">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1pPr>
                      <a:lvl2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2pPr>
                      <a:lvl3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3pPr>
                      <a:lvl4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4pPr>
                      <a:lvl5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5pPr>
                      <a:lvl6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6pPr>
                      <a:lvl7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7pPr>
                      <a:lvl8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8pPr>
                      <a:lvl9pPr marR="0" algn="l" rtl="0" eaLnBrk="1" hangingPunct="1">
                        <a:lnSpc>
                          <a:spcPct val="100000"/>
                        </a:lnSpc>
                        <a:spcBef>
                          <a:spcPts val="0"/>
                        </a:spcBef>
                        <a:spcAft>
                          <a:spcPts val="0"/>
                        </a:spcAft>
                        <a:buClr>
                          <a:srgbClr val="000000"/>
                        </a:buClr>
                        <a:buFont typeface="Arial"/>
                        <a:defRPr sz="1050" b="0" i="0" u="none" strike="noStrike" cap="none">
                          <a:solidFill>
                            <a:schemeClr val="dk1"/>
                          </a:solidFill>
                          <a:latin typeface="Arial" panose="020B0604020202020204"/>
                          <a:sym typeface="Arial"/>
                        </a:defRPr>
                      </a:lvl9pPr>
                    </a:lstStyle>
                    <a:p>
                      <a:pPr algn="r"/>
                      <a:r>
                        <a:rPr lang="en-US" sz="1000" b="1" u="none">
                          <a:latin typeface="+mj-lt"/>
                          <a:cs typeface="Calibri" panose="020F0502020204030204" pitchFamily="34" charset="0"/>
                        </a:rPr>
                        <a:t>26.00%</a:t>
                      </a:r>
                      <a:endParaRPr lang="en-US" sz="1000" b="1" i="0" u="none">
                        <a:latin typeface="+mj-lt"/>
                        <a:cs typeface="Calibri" panose="020F0502020204030204" pitchFamily="34" charset="0"/>
                      </a:endParaRPr>
                    </a:p>
                  </a:txBody>
                  <a:tcPr marT="0" marB="0">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488475989"/>
                  </a:ext>
                </a:extLst>
              </a:tr>
            </a:tbl>
          </a:graphicData>
        </a:graphic>
      </p:graphicFrame>
    </p:spTree>
    <p:extLst>
      <p:ext uri="{BB962C8B-B14F-4D97-AF65-F5344CB8AC3E}">
        <p14:creationId xmlns:p14="http://schemas.microsoft.com/office/powerpoint/2010/main" val="642716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US" sz="2400">
                <a:latin typeface="+mj-lt"/>
              </a:rPr>
              <a:t>Step 5</a:t>
            </a:r>
            <a:endParaRPr sz="2400">
              <a:latin typeface="+mj-lt"/>
            </a:endParaRPr>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41</a:t>
            </a:fld>
            <a:endParaRPr/>
          </a:p>
        </p:txBody>
      </p:sp>
      <p:graphicFrame>
        <p:nvGraphicFramePr>
          <p:cNvPr id="5" name="Content Placeholder 1">
            <a:extLst>
              <a:ext uri="{FF2B5EF4-FFF2-40B4-BE49-F238E27FC236}">
                <a16:creationId xmlns:a16="http://schemas.microsoft.com/office/drawing/2014/main" id="{CADC7774-31C9-4783-B0B5-22527DE89F2E}"/>
              </a:ext>
            </a:extLst>
          </p:cNvPr>
          <p:cNvGraphicFramePr>
            <a:graphicFrameLocks/>
          </p:cNvGraphicFramePr>
          <p:nvPr>
            <p:extLst>
              <p:ext uri="{D42A27DB-BD31-4B8C-83A1-F6EECF244321}">
                <p14:modId xmlns:p14="http://schemas.microsoft.com/office/powerpoint/2010/main" val="1613614903"/>
              </p:ext>
            </p:extLst>
          </p:nvPr>
        </p:nvGraphicFramePr>
        <p:xfrm>
          <a:off x="107768" y="853578"/>
          <a:ext cx="8928463" cy="4124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Down 3">
            <a:extLst>
              <a:ext uri="{FF2B5EF4-FFF2-40B4-BE49-F238E27FC236}">
                <a16:creationId xmlns:a16="http://schemas.microsoft.com/office/drawing/2014/main" id="{03B64668-9AB6-F248-9D00-4E1ED1588F38}"/>
              </a:ext>
            </a:extLst>
          </p:cNvPr>
          <p:cNvSpPr/>
          <p:nvPr/>
        </p:nvSpPr>
        <p:spPr>
          <a:xfrm>
            <a:off x="7995116" y="353364"/>
            <a:ext cx="424362" cy="8436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465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pPr marL="0" indent="0" eaLnBrk="1" hangingPunct="1">
              <a:lnSpc>
                <a:spcPct val="80000"/>
              </a:lnSpc>
            </a:pPr>
            <a:r>
              <a:rPr lang="en-US" altLang="en-US" sz="2000" b="1">
                <a:latin typeface="+mj-lt"/>
                <a:ea typeface="Calibri" panose="020F0502020204030204" pitchFamily="34" charset="0"/>
              </a:rPr>
              <a:t>Proposal Package</a:t>
            </a:r>
            <a:endParaRPr lang="en-US" altLang="en-US" sz="2000">
              <a:latin typeface="+mj-lt"/>
            </a:endParaRPr>
          </a:p>
        </p:txBody>
      </p:sp>
      <p:sp>
        <p:nvSpPr>
          <p:cNvPr id="2" name="Text Placeholder 1">
            <a:extLst>
              <a:ext uri="{FF2B5EF4-FFF2-40B4-BE49-F238E27FC236}">
                <a16:creationId xmlns:a16="http://schemas.microsoft.com/office/drawing/2014/main" id="{78658516-35A1-4963-86B0-A52B7363FF04}"/>
              </a:ext>
            </a:extLst>
          </p:cNvPr>
          <p:cNvSpPr>
            <a:spLocks noGrp="1"/>
          </p:cNvSpPr>
          <p:nvPr>
            <p:ph type="body" idx="1"/>
          </p:nvPr>
        </p:nvSpPr>
        <p:spPr/>
        <p:txBody>
          <a:bodyPr>
            <a:normAutofit/>
          </a:bodyPr>
          <a:lstStyle/>
          <a:p>
            <a:pPr marL="285750" indent="-285750"/>
            <a:r>
              <a:rPr lang="en-US" sz="1800">
                <a:latin typeface="+mj-lt"/>
              </a:rPr>
              <a:t>Must include all cognizant agency submission requirements and documentation</a:t>
            </a:r>
          </a:p>
          <a:p>
            <a:pPr marL="285750" indent="-285750"/>
            <a:r>
              <a:rPr lang="en-US" sz="1800">
                <a:latin typeface="+mj-lt"/>
              </a:rPr>
              <a:t>This can include:</a:t>
            </a:r>
          </a:p>
          <a:p>
            <a:pPr marL="628650" lvl="1" indent="-285750"/>
            <a:r>
              <a:rPr lang="en-US" sz="1225">
                <a:latin typeface="+mj-lt"/>
              </a:rPr>
              <a:t>Cost pool narratives for each section</a:t>
            </a:r>
          </a:p>
          <a:p>
            <a:pPr marL="628650" lvl="1" indent="-285750"/>
            <a:r>
              <a:rPr lang="en-US" sz="1225">
                <a:latin typeface="+mj-lt"/>
              </a:rPr>
              <a:t>Signed cover letter</a:t>
            </a:r>
          </a:p>
          <a:p>
            <a:pPr marL="628650" lvl="1" indent="-285750"/>
            <a:r>
              <a:rPr lang="en-US" sz="1225">
                <a:latin typeface="+mj-lt"/>
              </a:rPr>
              <a:t>Signed certifications</a:t>
            </a:r>
          </a:p>
          <a:p>
            <a:pPr marL="628650" lvl="1" indent="-285750"/>
            <a:r>
              <a:rPr lang="en-US" sz="1225">
                <a:latin typeface="+mj-lt"/>
              </a:rPr>
              <a:t>Indirect Cost Rate Proposal Checklists</a:t>
            </a:r>
          </a:p>
          <a:p>
            <a:pPr marL="628650" lvl="1" indent="-285750"/>
            <a:r>
              <a:rPr lang="en-US" sz="1225">
                <a:latin typeface="+mj-lt"/>
              </a:rPr>
              <a:t>Explanation of Adjustments</a:t>
            </a:r>
          </a:p>
          <a:p>
            <a:pPr marL="628650" lvl="1" indent="-285750"/>
            <a:r>
              <a:rPr lang="en-US" sz="1225">
                <a:latin typeface="+mj-lt"/>
              </a:rPr>
              <a:t>Explanation for Significant Growth in cost pools (over 10% growth since previous submission)</a:t>
            </a:r>
          </a:p>
          <a:p>
            <a:pPr marL="285750" indent="-285750"/>
            <a:endParaRPr lang="en-US" sz="1600">
              <a:latin typeface="+mj-lt"/>
            </a:endParaRPr>
          </a:p>
          <a:p>
            <a:pPr marL="285750" indent="-285750"/>
            <a:r>
              <a:rPr lang="en-US" sz="1600">
                <a:latin typeface="+mj-lt"/>
              </a:rPr>
              <a:t>If the Institution plans to submit a projections package, it should be submitted before the start of the government review of the proposal</a:t>
            </a:r>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42</a:t>
            </a:fld>
            <a:endParaRPr/>
          </a:p>
        </p:txBody>
      </p:sp>
    </p:spTree>
    <p:extLst>
      <p:ext uri="{BB962C8B-B14F-4D97-AF65-F5344CB8AC3E}">
        <p14:creationId xmlns:p14="http://schemas.microsoft.com/office/powerpoint/2010/main" val="92497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pPr lvl="0"/>
            <a:r>
              <a:rPr lang="en-US" sz="2400">
                <a:latin typeface="+mj-lt"/>
                <a:cs typeface="Calibri" panose="020F0502020204030204" pitchFamily="34" charset="0"/>
              </a:rPr>
              <a:t>Post Submission &amp; Pre-Negotiation Tasks</a:t>
            </a:r>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43</a:t>
            </a:fld>
            <a:endParaRPr/>
          </a:p>
        </p:txBody>
      </p:sp>
      <p:graphicFrame>
        <p:nvGraphicFramePr>
          <p:cNvPr id="5" name="Content Placeholder 1">
            <a:extLst>
              <a:ext uri="{FF2B5EF4-FFF2-40B4-BE49-F238E27FC236}">
                <a16:creationId xmlns:a16="http://schemas.microsoft.com/office/drawing/2014/main" id="{CADC7774-31C9-4783-B0B5-22527DE89F2E}"/>
              </a:ext>
            </a:extLst>
          </p:cNvPr>
          <p:cNvGraphicFramePr>
            <a:graphicFrameLocks/>
          </p:cNvGraphicFramePr>
          <p:nvPr/>
        </p:nvGraphicFramePr>
        <p:xfrm>
          <a:off x="107768" y="853578"/>
          <a:ext cx="8928463" cy="4124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2ADB712A-F0D0-281C-4CA8-DD2A67125E4E}"/>
              </a:ext>
            </a:extLst>
          </p:cNvPr>
          <p:cNvPicPr>
            <a:picLocks noChangeAspect="1"/>
          </p:cNvPicPr>
          <p:nvPr/>
        </p:nvPicPr>
        <p:blipFill>
          <a:blip r:embed="rId8"/>
          <a:stretch>
            <a:fillRect/>
          </a:stretch>
        </p:blipFill>
        <p:spPr>
          <a:xfrm>
            <a:off x="366697" y="3719113"/>
            <a:ext cx="882763" cy="979362"/>
          </a:xfrm>
          <a:prstGeom prst="rect">
            <a:avLst/>
          </a:prstGeom>
        </p:spPr>
      </p:pic>
      <p:pic>
        <p:nvPicPr>
          <p:cNvPr id="6" name="Picture 5">
            <a:extLst>
              <a:ext uri="{FF2B5EF4-FFF2-40B4-BE49-F238E27FC236}">
                <a16:creationId xmlns:a16="http://schemas.microsoft.com/office/drawing/2014/main" id="{B3459446-5ED7-D657-735E-A2E34003D08D}"/>
              </a:ext>
            </a:extLst>
          </p:cNvPr>
          <p:cNvPicPr>
            <a:picLocks noChangeAspect="1"/>
          </p:cNvPicPr>
          <p:nvPr/>
        </p:nvPicPr>
        <p:blipFill>
          <a:blip r:embed="rId9"/>
          <a:stretch>
            <a:fillRect/>
          </a:stretch>
        </p:blipFill>
        <p:spPr>
          <a:xfrm>
            <a:off x="7857457" y="1736736"/>
            <a:ext cx="1178774" cy="927898"/>
          </a:xfrm>
          <a:prstGeom prst="rect">
            <a:avLst/>
          </a:prstGeom>
        </p:spPr>
      </p:pic>
      <p:sp>
        <p:nvSpPr>
          <p:cNvPr id="7" name="Arrow: Down 6">
            <a:extLst>
              <a:ext uri="{FF2B5EF4-FFF2-40B4-BE49-F238E27FC236}">
                <a16:creationId xmlns:a16="http://schemas.microsoft.com/office/drawing/2014/main" id="{5A725358-C965-B75B-8B63-C3FC04A59821}"/>
              </a:ext>
            </a:extLst>
          </p:cNvPr>
          <p:cNvSpPr/>
          <p:nvPr/>
        </p:nvSpPr>
        <p:spPr>
          <a:xfrm>
            <a:off x="5049299" y="1035531"/>
            <a:ext cx="424362" cy="8436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583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33B8-82A7-EC0A-B411-C4AC8337AB25}"/>
              </a:ext>
            </a:extLst>
          </p:cNvPr>
          <p:cNvSpPr>
            <a:spLocks noGrp="1"/>
          </p:cNvSpPr>
          <p:nvPr>
            <p:ph type="title"/>
          </p:nvPr>
        </p:nvSpPr>
        <p:spPr>
          <a:xfrm>
            <a:off x="1142108" y="285750"/>
            <a:ext cx="6859787" cy="494835"/>
          </a:xfrm>
        </p:spPr>
        <p:txBody>
          <a:bodyPr/>
          <a:lstStyle/>
          <a:p>
            <a:r>
              <a:rPr lang="en-US"/>
              <a:t>Post Proposal Submission Task</a:t>
            </a:r>
          </a:p>
        </p:txBody>
      </p:sp>
      <p:sp>
        <p:nvSpPr>
          <p:cNvPr id="3" name="Content Placeholder 2">
            <a:extLst>
              <a:ext uri="{FF2B5EF4-FFF2-40B4-BE49-F238E27FC236}">
                <a16:creationId xmlns:a16="http://schemas.microsoft.com/office/drawing/2014/main" id="{E8D409B4-C079-B89A-D13E-AFF61E9A6683}"/>
              </a:ext>
            </a:extLst>
          </p:cNvPr>
          <p:cNvSpPr>
            <a:spLocks noGrp="1"/>
          </p:cNvSpPr>
          <p:nvPr>
            <p:ph idx="1"/>
          </p:nvPr>
        </p:nvSpPr>
        <p:spPr>
          <a:xfrm>
            <a:off x="852178" y="1086779"/>
            <a:ext cx="7540973" cy="3440616"/>
          </a:xfrm>
        </p:spPr>
        <p:txBody>
          <a:bodyPr/>
          <a:lstStyle/>
          <a:p>
            <a:r>
              <a:rPr lang="en-US" dirty="0"/>
              <a:t>Cleaning up proposal work papers</a:t>
            </a:r>
          </a:p>
          <a:p>
            <a:r>
              <a:rPr lang="en-US" dirty="0"/>
              <a:t>Projections </a:t>
            </a:r>
          </a:p>
          <a:p>
            <a:r>
              <a:rPr lang="en-US" dirty="0"/>
              <a:t>Identify potential risk areas and the value of these risks</a:t>
            </a:r>
          </a:p>
          <a:p>
            <a:r>
              <a:rPr lang="en-US" dirty="0"/>
              <a:t>What-if scenarios for negotiations</a:t>
            </a:r>
          </a:p>
          <a:p>
            <a:r>
              <a:rPr lang="en-US" dirty="0"/>
              <a:t>NEW – Determine whether your institution would like to implement Uniform Guidance threshold changes</a:t>
            </a:r>
          </a:p>
          <a:p>
            <a:pPr lvl="1"/>
            <a:r>
              <a:rPr lang="en-US" dirty="0"/>
              <a:t>Subawards up to $50,000</a:t>
            </a:r>
          </a:p>
          <a:p>
            <a:pPr lvl="1"/>
            <a:r>
              <a:rPr lang="en-US" dirty="0"/>
              <a:t>Equipment capitalization up to $10,000</a:t>
            </a:r>
          </a:p>
          <a:p>
            <a:r>
              <a:rPr lang="en-US" dirty="0"/>
              <a:t>Prepare impact analyses for updates to threshold changes</a:t>
            </a:r>
          </a:p>
        </p:txBody>
      </p:sp>
    </p:spTree>
    <p:extLst>
      <p:ext uri="{BB962C8B-B14F-4D97-AF65-F5344CB8AC3E}">
        <p14:creationId xmlns:p14="http://schemas.microsoft.com/office/powerpoint/2010/main" val="333987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US" sz="2400">
                <a:latin typeface="+mj-lt"/>
              </a:rPr>
              <a:t>Negotiations</a:t>
            </a:r>
            <a:endParaRPr sz="2400">
              <a:latin typeface="+mj-lt"/>
            </a:endParaRPr>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45</a:t>
            </a:fld>
            <a:endParaRPr/>
          </a:p>
        </p:txBody>
      </p:sp>
      <p:graphicFrame>
        <p:nvGraphicFramePr>
          <p:cNvPr id="5" name="Content Placeholder 1">
            <a:extLst>
              <a:ext uri="{FF2B5EF4-FFF2-40B4-BE49-F238E27FC236}">
                <a16:creationId xmlns:a16="http://schemas.microsoft.com/office/drawing/2014/main" id="{CADC7774-31C9-4783-B0B5-22527DE89F2E}"/>
              </a:ext>
            </a:extLst>
          </p:cNvPr>
          <p:cNvGraphicFramePr>
            <a:graphicFrameLocks/>
          </p:cNvGraphicFramePr>
          <p:nvPr/>
        </p:nvGraphicFramePr>
        <p:xfrm>
          <a:off x="107768" y="853578"/>
          <a:ext cx="8928463" cy="4124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2ADB712A-F0D0-281C-4CA8-DD2A67125E4E}"/>
              </a:ext>
            </a:extLst>
          </p:cNvPr>
          <p:cNvPicPr>
            <a:picLocks noChangeAspect="1"/>
          </p:cNvPicPr>
          <p:nvPr/>
        </p:nvPicPr>
        <p:blipFill>
          <a:blip r:embed="rId8"/>
          <a:stretch>
            <a:fillRect/>
          </a:stretch>
        </p:blipFill>
        <p:spPr>
          <a:xfrm>
            <a:off x="366697" y="3719113"/>
            <a:ext cx="882763" cy="979362"/>
          </a:xfrm>
          <a:prstGeom prst="rect">
            <a:avLst/>
          </a:prstGeom>
        </p:spPr>
      </p:pic>
      <p:pic>
        <p:nvPicPr>
          <p:cNvPr id="6" name="Picture 5">
            <a:extLst>
              <a:ext uri="{FF2B5EF4-FFF2-40B4-BE49-F238E27FC236}">
                <a16:creationId xmlns:a16="http://schemas.microsoft.com/office/drawing/2014/main" id="{B3459446-5ED7-D657-735E-A2E34003D08D}"/>
              </a:ext>
            </a:extLst>
          </p:cNvPr>
          <p:cNvPicPr>
            <a:picLocks noChangeAspect="1"/>
          </p:cNvPicPr>
          <p:nvPr/>
        </p:nvPicPr>
        <p:blipFill>
          <a:blip r:embed="rId9"/>
          <a:stretch>
            <a:fillRect/>
          </a:stretch>
        </p:blipFill>
        <p:spPr>
          <a:xfrm>
            <a:off x="7857457" y="1736736"/>
            <a:ext cx="1178774" cy="927898"/>
          </a:xfrm>
          <a:prstGeom prst="rect">
            <a:avLst/>
          </a:prstGeom>
        </p:spPr>
      </p:pic>
      <p:sp>
        <p:nvSpPr>
          <p:cNvPr id="7" name="Arrow: Down 6">
            <a:extLst>
              <a:ext uri="{FF2B5EF4-FFF2-40B4-BE49-F238E27FC236}">
                <a16:creationId xmlns:a16="http://schemas.microsoft.com/office/drawing/2014/main" id="{5A725358-C965-B75B-8B63-C3FC04A59821}"/>
              </a:ext>
            </a:extLst>
          </p:cNvPr>
          <p:cNvSpPr/>
          <p:nvPr/>
        </p:nvSpPr>
        <p:spPr>
          <a:xfrm>
            <a:off x="6601806" y="731375"/>
            <a:ext cx="424362" cy="8436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47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p:txBody>
          <a:bodyPr spcFirstLastPara="1" vert="horz" wrap="square" lIns="91425" tIns="91425" rIns="91425" bIns="91425" rtlCol="0" anchor="t" anchorCtr="0">
            <a:normAutofit/>
          </a:bodyPr>
          <a:lstStyle/>
          <a:p>
            <a:pPr>
              <a:lnSpc>
                <a:spcPct val="90000"/>
              </a:lnSpc>
            </a:pPr>
            <a:r>
              <a:rPr lang="en-US" sz="2400">
                <a:cs typeface="Calibri" panose="020F0502020204030204" pitchFamily="34" charset="0"/>
                <a:sym typeface="Raleway"/>
              </a:rPr>
              <a:t>Negotiation Process</a:t>
            </a:r>
          </a:p>
        </p:txBody>
      </p:sp>
      <p:sp>
        <p:nvSpPr>
          <p:cNvPr id="76" name="Google Shape;76;p15"/>
          <p:cNvSpPr txBox="1">
            <a:spLocks noGrp="1"/>
          </p:cNvSpPr>
          <p:nvPr>
            <p:ph type="sldNum" sz="quarter" idx="12"/>
          </p:nvPr>
        </p:nvSpPr>
        <p:spPr/>
        <p:txBody>
          <a:bodyPr spcFirstLastPara="1" vert="horz" wrap="square" lIns="91440" tIns="45720" rIns="91440" bIns="45720" rtlCol="0" anchor="ctr" anchorCtr="0">
            <a:normAutofit fontScale="47500" lnSpcReduction="20000"/>
          </a:bodyPr>
          <a:lstStyle/>
          <a:p>
            <a:pPr>
              <a:lnSpc>
                <a:spcPct val="90000"/>
              </a:lnSpc>
              <a:spcAft>
                <a:spcPts val="600"/>
              </a:spcAft>
            </a:pPr>
            <a:fld id="{00000000-1234-1234-1234-123412341234}" type="slidenum">
              <a:rPr lang="en-US" sz="700"/>
              <a:pPr>
                <a:lnSpc>
                  <a:spcPct val="90000"/>
                </a:lnSpc>
                <a:spcAft>
                  <a:spcPts val="600"/>
                </a:spcAft>
              </a:pPr>
              <a:t>46</a:t>
            </a:fld>
            <a:endParaRPr lang="en-US" sz="700"/>
          </a:p>
        </p:txBody>
      </p:sp>
      <p:graphicFrame>
        <p:nvGraphicFramePr>
          <p:cNvPr id="78" name="TextBox 1">
            <a:extLst>
              <a:ext uri="{FF2B5EF4-FFF2-40B4-BE49-F238E27FC236}">
                <a16:creationId xmlns:a16="http://schemas.microsoft.com/office/drawing/2014/main" id="{41CFCFA9-4632-46CA-89F6-65D0D9F5097A}"/>
              </a:ext>
            </a:extLst>
          </p:cNvPr>
          <p:cNvGraphicFramePr/>
          <p:nvPr>
            <p:extLst>
              <p:ext uri="{D42A27DB-BD31-4B8C-83A1-F6EECF244321}">
                <p14:modId xmlns:p14="http://schemas.microsoft.com/office/powerpoint/2010/main" val="2905934263"/>
              </p:ext>
            </p:extLst>
          </p:nvPr>
        </p:nvGraphicFramePr>
        <p:xfrm>
          <a:off x="1376775" y="965310"/>
          <a:ext cx="6390450" cy="3000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0BEAEDA6-2A59-47B7-833B-734636616454}"/>
              </a:ext>
            </a:extLst>
          </p:cNvPr>
          <p:cNvSpPr txBox="1"/>
          <p:nvPr/>
        </p:nvSpPr>
        <p:spPr>
          <a:xfrm>
            <a:off x="1143001" y="4057695"/>
            <a:ext cx="6857999" cy="572700"/>
          </a:xfrm>
          <a:prstGeom prst="rect">
            <a:avLst/>
          </a:prstGeom>
          <a:solidFill>
            <a:srgbClr val="E7E6E6"/>
          </a:solidFill>
          <a:ln>
            <a:noFill/>
          </a:ln>
          <a:effectLst/>
          <a:scene3d>
            <a:camera prst="orthographicFront"/>
            <a:lightRig rig="flat" dir="t"/>
          </a:scene3d>
          <a:sp3d/>
        </p:spPr>
        <p:txBody>
          <a:bodyPr spcFirstLastPara="0" vert="horz" wrap="square" lIns="142240" tIns="142240" rIns="142240" bIns="142240" numCol="1" spcCol="1270" anchor="ctr" anchorCtr="0">
            <a:noAutofit/>
          </a:bodyPr>
          <a:lstStyle/>
          <a:p>
            <a:pPr algn="ctr" defTabSz="889000">
              <a:lnSpc>
                <a:spcPct val="90000"/>
              </a:lnSpc>
              <a:spcBef>
                <a:spcPct val="0"/>
              </a:spcBef>
              <a:spcAft>
                <a:spcPct val="35000"/>
              </a:spcAft>
              <a:buClrTx/>
              <a:defRPr/>
            </a:pPr>
            <a:r>
              <a:rPr lang="en-US" sz="1600" kern="1200">
                <a:solidFill>
                  <a:prstClr val="black"/>
                </a:solidFill>
                <a:latin typeface="+mj-lt"/>
                <a:ea typeface="+mn-ea"/>
                <a:cs typeface="Calibri" panose="020F0502020204030204" pitchFamily="34" charset="0"/>
              </a:rPr>
              <a:t>* If cognizant agency is ONR, the review/audit will be performed by DCAA with rate negotiations performed by ONR.</a:t>
            </a:r>
          </a:p>
        </p:txBody>
      </p:sp>
    </p:spTree>
    <p:extLst>
      <p:ext uri="{BB962C8B-B14F-4D97-AF65-F5344CB8AC3E}">
        <p14:creationId xmlns:p14="http://schemas.microsoft.com/office/powerpoint/2010/main" val="13625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US" sz="2400">
                <a:latin typeface="+mj-lt"/>
              </a:rPr>
              <a:t>Lessons Learned</a:t>
            </a:r>
            <a:endParaRPr sz="2400">
              <a:latin typeface="+mj-lt"/>
            </a:endParaRPr>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47</a:t>
            </a:fld>
            <a:endParaRPr/>
          </a:p>
        </p:txBody>
      </p:sp>
      <p:graphicFrame>
        <p:nvGraphicFramePr>
          <p:cNvPr id="5" name="Content Placeholder 1">
            <a:extLst>
              <a:ext uri="{FF2B5EF4-FFF2-40B4-BE49-F238E27FC236}">
                <a16:creationId xmlns:a16="http://schemas.microsoft.com/office/drawing/2014/main" id="{CADC7774-31C9-4783-B0B5-22527DE89F2E}"/>
              </a:ext>
            </a:extLst>
          </p:cNvPr>
          <p:cNvGraphicFramePr>
            <a:graphicFrameLocks/>
          </p:cNvGraphicFramePr>
          <p:nvPr/>
        </p:nvGraphicFramePr>
        <p:xfrm>
          <a:off x="107768" y="853578"/>
          <a:ext cx="8928463" cy="4124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2ADB712A-F0D0-281C-4CA8-DD2A67125E4E}"/>
              </a:ext>
            </a:extLst>
          </p:cNvPr>
          <p:cNvPicPr>
            <a:picLocks noChangeAspect="1"/>
          </p:cNvPicPr>
          <p:nvPr/>
        </p:nvPicPr>
        <p:blipFill>
          <a:blip r:embed="rId8"/>
          <a:stretch>
            <a:fillRect/>
          </a:stretch>
        </p:blipFill>
        <p:spPr>
          <a:xfrm>
            <a:off x="366697" y="3719113"/>
            <a:ext cx="882763" cy="979362"/>
          </a:xfrm>
          <a:prstGeom prst="rect">
            <a:avLst/>
          </a:prstGeom>
        </p:spPr>
      </p:pic>
      <p:pic>
        <p:nvPicPr>
          <p:cNvPr id="6" name="Picture 5">
            <a:extLst>
              <a:ext uri="{FF2B5EF4-FFF2-40B4-BE49-F238E27FC236}">
                <a16:creationId xmlns:a16="http://schemas.microsoft.com/office/drawing/2014/main" id="{B3459446-5ED7-D657-735E-A2E34003D08D}"/>
              </a:ext>
            </a:extLst>
          </p:cNvPr>
          <p:cNvPicPr>
            <a:picLocks noChangeAspect="1"/>
          </p:cNvPicPr>
          <p:nvPr/>
        </p:nvPicPr>
        <p:blipFill>
          <a:blip r:embed="rId9"/>
          <a:stretch>
            <a:fillRect/>
          </a:stretch>
        </p:blipFill>
        <p:spPr>
          <a:xfrm>
            <a:off x="7857457" y="1736736"/>
            <a:ext cx="1178774" cy="927898"/>
          </a:xfrm>
          <a:prstGeom prst="rect">
            <a:avLst/>
          </a:prstGeom>
        </p:spPr>
      </p:pic>
      <p:sp>
        <p:nvSpPr>
          <p:cNvPr id="7" name="Arrow: Down 6">
            <a:extLst>
              <a:ext uri="{FF2B5EF4-FFF2-40B4-BE49-F238E27FC236}">
                <a16:creationId xmlns:a16="http://schemas.microsoft.com/office/drawing/2014/main" id="{5A725358-C965-B75B-8B63-C3FC04A59821}"/>
              </a:ext>
            </a:extLst>
          </p:cNvPr>
          <p:cNvSpPr/>
          <p:nvPr/>
        </p:nvSpPr>
        <p:spPr>
          <a:xfrm>
            <a:off x="8234663" y="353364"/>
            <a:ext cx="424362" cy="8436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103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33B8-82A7-EC0A-B411-C4AC8337AB25}"/>
              </a:ext>
            </a:extLst>
          </p:cNvPr>
          <p:cNvSpPr>
            <a:spLocks noGrp="1"/>
          </p:cNvSpPr>
          <p:nvPr>
            <p:ph type="title"/>
          </p:nvPr>
        </p:nvSpPr>
        <p:spPr>
          <a:xfrm>
            <a:off x="1142108" y="285750"/>
            <a:ext cx="6859787" cy="554309"/>
          </a:xfrm>
        </p:spPr>
        <p:txBody>
          <a:bodyPr/>
          <a:lstStyle/>
          <a:p>
            <a:r>
              <a:rPr lang="en-US"/>
              <a:t>Lessons Learned</a:t>
            </a:r>
          </a:p>
        </p:txBody>
      </p:sp>
      <p:sp>
        <p:nvSpPr>
          <p:cNvPr id="3" name="Content Placeholder 2">
            <a:extLst>
              <a:ext uri="{FF2B5EF4-FFF2-40B4-BE49-F238E27FC236}">
                <a16:creationId xmlns:a16="http://schemas.microsoft.com/office/drawing/2014/main" id="{E8D409B4-C079-B89A-D13E-AFF61E9A6683}"/>
              </a:ext>
            </a:extLst>
          </p:cNvPr>
          <p:cNvSpPr>
            <a:spLocks noGrp="1"/>
          </p:cNvSpPr>
          <p:nvPr>
            <p:ph idx="1"/>
          </p:nvPr>
        </p:nvSpPr>
        <p:spPr>
          <a:xfrm>
            <a:off x="929043" y="1115122"/>
            <a:ext cx="7072852" cy="3384860"/>
          </a:xfrm>
        </p:spPr>
        <p:txBody>
          <a:bodyPr/>
          <a:lstStyle/>
          <a:p>
            <a:r>
              <a:rPr lang="en-US" sz="1800">
                <a:latin typeface="Segoe UI" panose="020B0502040204020203" pitchFamily="34" charset="0"/>
                <a:ea typeface="Batang" panose="02030600000101010101" pitchFamily="18" charset="-127"/>
              </a:rPr>
              <a:t>I</a:t>
            </a:r>
            <a:r>
              <a:rPr lang="en-US" sz="1800">
                <a:effectLst/>
                <a:latin typeface="Segoe UI" panose="020B0502040204020203" pitchFamily="34" charset="0"/>
                <a:ea typeface="Batang" panose="02030600000101010101" pitchFamily="18" charset="-127"/>
              </a:rPr>
              <a:t>dentify any strengths and weaknesses in the indirect cost rate proposal</a:t>
            </a:r>
          </a:p>
          <a:p>
            <a:r>
              <a:rPr lang="en-US" sz="1800">
                <a:latin typeface="Segoe UI" panose="020B0502040204020203" pitchFamily="34" charset="0"/>
                <a:ea typeface="Batang" panose="02030600000101010101" pitchFamily="18" charset="-127"/>
              </a:rPr>
              <a:t>A</a:t>
            </a:r>
            <a:r>
              <a:rPr lang="en-US" sz="1800">
                <a:effectLst/>
                <a:latin typeface="Segoe UI" panose="020B0502040204020203" pitchFamily="34" charset="0"/>
                <a:ea typeface="Batang" panose="02030600000101010101" pitchFamily="18" charset="-127"/>
              </a:rPr>
              <a:t>ddress any issues that arose during negotiations </a:t>
            </a:r>
          </a:p>
          <a:p>
            <a:r>
              <a:rPr lang="en-US" sz="1800">
                <a:latin typeface="Segoe UI" panose="020B0502040204020203" pitchFamily="34" charset="0"/>
                <a:ea typeface="Batang" panose="02030600000101010101" pitchFamily="18" charset="-127"/>
              </a:rPr>
              <a:t>P</a:t>
            </a:r>
            <a:r>
              <a:rPr lang="en-US" sz="1800">
                <a:effectLst/>
                <a:latin typeface="Segoe UI" panose="020B0502040204020203" pitchFamily="34" charset="0"/>
                <a:ea typeface="Batang" panose="02030600000101010101" pitchFamily="18" charset="-127"/>
              </a:rPr>
              <a:t>rovide any potential recommendations for next proposal cycle</a:t>
            </a:r>
          </a:p>
          <a:p>
            <a:r>
              <a:rPr lang="en-US" sz="1800">
                <a:effectLst/>
                <a:latin typeface="Segoe UI" panose="020B0502040204020203" pitchFamily="34" charset="0"/>
                <a:ea typeface="Batang" panose="02030600000101010101" pitchFamily="18" charset="-127"/>
              </a:rPr>
              <a:t>This provides an opportunity for your team, along with University staff members, to reflect upon the proposal preparation process and begin to determine a strategy for the upcoming years </a:t>
            </a:r>
          </a:p>
          <a:p>
            <a:r>
              <a:rPr lang="en-US" sz="1800">
                <a:latin typeface="Segoe UI" panose="020B0502040204020203" pitchFamily="34" charset="0"/>
                <a:ea typeface="Batang" panose="02030600000101010101" pitchFamily="18" charset="-127"/>
              </a:rPr>
              <a:t>H</a:t>
            </a:r>
            <a:r>
              <a:rPr lang="en-US" sz="1800">
                <a:effectLst/>
                <a:latin typeface="Segoe UI" panose="020B0502040204020203" pitchFamily="34" charset="0"/>
                <a:ea typeface="Batang" panose="02030600000101010101" pitchFamily="18" charset="-127"/>
              </a:rPr>
              <a:t>elp ensure the University is in a stronger position going into its next base year</a:t>
            </a:r>
          </a:p>
          <a:p>
            <a:endParaRPr lang="en-US"/>
          </a:p>
        </p:txBody>
      </p:sp>
    </p:spTree>
    <p:extLst>
      <p:ext uri="{BB962C8B-B14F-4D97-AF65-F5344CB8AC3E}">
        <p14:creationId xmlns:p14="http://schemas.microsoft.com/office/powerpoint/2010/main" val="32196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06FF8-B0CB-130E-CE7A-238DBE96B7A3}"/>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25957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US" sz="2400">
                <a:latin typeface="+mj-lt"/>
              </a:rPr>
              <a:t>Why is this important?</a:t>
            </a:r>
            <a:endParaRPr sz="2400">
              <a:latin typeface="+mj-lt"/>
            </a:endParaRPr>
          </a:p>
        </p:txBody>
      </p:sp>
      <p:sp>
        <p:nvSpPr>
          <p:cNvPr id="2" name="Text Placeholder 1">
            <a:extLst>
              <a:ext uri="{FF2B5EF4-FFF2-40B4-BE49-F238E27FC236}">
                <a16:creationId xmlns:a16="http://schemas.microsoft.com/office/drawing/2014/main" id="{78658516-35A1-4963-86B0-A52B7363FF04}"/>
              </a:ext>
            </a:extLst>
          </p:cNvPr>
          <p:cNvSpPr>
            <a:spLocks noGrp="1"/>
          </p:cNvSpPr>
          <p:nvPr>
            <p:ph type="body" idx="1"/>
          </p:nvPr>
        </p:nvSpPr>
        <p:spPr/>
        <p:txBody>
          <a:bodyPr/>
          <a:lstStyle/>
          <a:p>
            <a:r>
              <a:rPr lang="en-US" dirty="0">
                <a:latin typeface="+mj-lt"/>
              </a:rPr>
              <a:t>Appropriate Reimbursement to the Institution – It’s all about the money</a:t>
            </a:r>
          </a:p>
          <a:p>
            <a:endParaRPr lang="en-US" dirty="0">
              <a:latin typeface="+mj-lt"/>
            </a:endParaRPr>
          </a:p>
          <a:p>
            <a:r>
              <a:rPr lang="en-US" dirty="0">
                <a:latin typeface="+mj-lt"/>
              </a:rPr>
              <a:t>A 1% change in Indirect Cost Rate can equate to a gain or loss in annual reimbursement</a:t>
            </a:r>
          </a:p>
          <a:p>
            <a:endParaRPr lang="en-US" dirty="0">
              <a:latin typeface="+mj-lt"/>
            </a:endParaRPr>
          </a:p>
          <a:p>
            <a:r>
              <a:rPr lang="en-US" dirty="0">
                <a:latin typeface="+mj-lt"/>
              </a:rPr>
              <a:t>Major Influence on Institutional Decisions to Invest in Research Facilities</a:t>
            </a:r>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5</a:t>
            </a:fld>
            <a:endParaRPr/>
          </a:p>
        </p:txBody>
      </p:sp>
    </p:spTree>
    <p:extLst>
      <p:ext uri="{BB962C8B-B14F-4D97-AF65-F5344CB8AC3E}">
        <p14:creationId xmlns:p14="http://schemas.microsoft.com/office/powerpoint/2010/main" val="32323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376775" y="152436"/>
            <a:ext cx="6390450" cy="572700"/>
          </a:xfrm>
          <a:prstGeom prst="rect">
            <a:avLst/>
          </a:prstGeom>
        </p:spPr>
        <p:txBody>
          <a:bodyPr spcFirstLastPara="1" vert="horz" wrap="square" lIns="68569" tIns="68569" rIns="68569" bIns="68569" rtlCol="0" anchor="t" anchorCtr="0">
            <a:noAutofit/>
          </a:bodyPr>
          <a:lstStyle/>
          <a:p>
            <a:r>
              <a:rPr lang="en-US" sz="2400">
                <a:latin typeface="+mj-lt"/>
              </a:rPr>
              <a:t>Indirect Cost Rate Structure</a:t>
            </a:r>
            <a:endParaRPr sz="2400">
              <a:latin typeface="+mj-lt"/>
            </a:endParaRPr>
          </a:p>
        </p:txBody>
      </p:sp>
      <p:sp>
        <p:nvSpPr>
          <p:cNvPr id="76" name="Google Shape;76;p15"/>
          <p:cNvSpPr txBox="1">
            <a:spLocks noGrp="1"/>
          </p:cNvSpPr>
          <p:nvPr>
            <p:ph type="sldNum" idx="12"/>
          </p:nvPr>
        </p:nvSpPr>
        <p:spPr>
          <a:xfrm>
            <a:off x="7491537" y="4669329"/>
            <a:ext cx="411525" cy="393600"/>
          </a:xfrm>
          <a:prstGeom prst="rect">
            <a:avLst/>
          </a:prstGeom>
        </p:spPr>
        <p:txBody>
          <a:bodyPr spcFirstLastPara="1" vert="horz" wrap="square" lIns="68569" tIns="68569" rIns="68569" bIns="68569" rtlCol="0" anchor="ctr" anchorCtr="0">
            <a:noAutofit/>
          </a:bodyPr>
          <a:lstStyle/>
          <a:p>
            <a:fld id="{00000000-1234-1234-1234-123412341234}" type="slidenum">
              <a:rPr lang="en"/>
              <a:pPr/>
              <a:t>6</a:t>
            </a:fld>
            <a:endParaRPr/>
          </a:p>
        </p:txBody>
      </p:sp>
      <p:cxnSp>
        <p:nvCxnSpPr>
          <p:cNvPr id="7" name="Straight Arrow Connector 6">
            <a:extLst>
              <a:ext uri="{FF2B5EF4-FFF2-40B4-BE49-F238E27FC236}">
                <a16:creationId xmlns:a16="http://schemas.microsoft.com/office/drawing/2014/main" id="{634F7FF2-3CEA-4171-BBEB-31D01E9A0B3B}"/>
              </a:ext>
            </a:extLst>
          </p:cNvPr>
          <p:cNvCxnSpPr>
            <a:cxnSpLocks/>
          </p:cNvCxnSpPr>
          <p:nvPr/>
        </p:nvCxnSpPr>
        <p:spPr>
          <a:xfrm>
            <a:off x="3624804" y="3068470"/>
            <a:ext cx="699627" cy="510679"/>
          </a:xfrm>
          <a:prstGeom prst="straightConnector1">
            <a:avLst/>
          </a:prstGeom>
          <a:ln w="57150">
            <a:solidFill>
              <a:srgbClr val="4A8098"/>
            </a:solidFill>
            <a:tailEnd type="stealth"/>
          </a:ln>
        </p:spPr>
        <p:style>
          <a:lnRef idx="3">
            <a:schemeClr val="accent5"/>
          </a:lnRef>
          <a:fillRef idx="0">
            <a:schemeClr val="accent5"/>
          </a:fillRef>
          <a:effectRef idx="2">
            <a:schemeClr val="accent5"/>
          </a:effectRef>
          <a:fontRef idx="minor">
            <a:schemeClr val="tx1"/>
          </a:fontRef>
        </p:style>
      </p:cxnSp>
      <p:cxnSp>
        <p:nvCxnSpPr>
          <p:cNvPr id="9" name="Straight Arrow Connector 8">
            <a:extLst>
              <a:ext uri="{FF2B5EF4-FFF2-40B4-BE49-F238E27FC236}">
                <a16:creationId xmlns:a16="http://schemas.microsoft.com/office/drawing/2014/main" id="{24D0AB5D-2F32-45AF-A7A7-D80D2E29748E}"/>
              </a:ext>
            </a:extLst>
          </p:cNvPr>
          <p:cNvCxnSpPr>
            <a:cxnSpLocks/>
          </p:cNvCxnSpPr>
          <p:nvPr/>
        </p:nvCxnSpPr>
        <p:spPr>
          <a:xfrm flipH="1">
            <a:off x="5242303" y="3489576"/>
            <a:ext cx="698447" cy="510679"/>
          </a:xfrm>
          <a:prstGeom prst="straightConnector1">
            <a:avLst/>
          </a:prstGeom>
          <a:ln w="57150">
            <a:solidFill>
              <a:srgbClr val="4A8098"/>
            </a:solidFill>
            <a:tailEnd type="stealth"/>
          </a:ln>
        </p:spPr>
        <p:style>
          <a:lnRef idx="3">
            <a:schemeClr val="accent5"/>
          </a:lnRef>
          <a:fillRef idx="0">
            <a:schemeClr val="accent5"/>
          </a:fillRef>
          <a:effectRef idx="2">
            <a:schemeClr val="accent5"/>
          </a:effectRef>
          <a:fontRef idx="minor">
            <a:schemeClr val="tx1"/>
          </a:fontRef>
        </p:style>
      </p:cxnSp>
      <p:graphicFrame>
        <p:nvGraphicFramePr>
          <p:cNvPr id="10" name="Content Placeholder 5">
            <a:extLst>
              <a:ext uri="{FF2B5EF4-FFF2-40B4-BE49-F238E27FC236}">
                <a16:creationId xmlns:a16="http://schemas.microsoft.com/office/drawing/2014/main" id="{161C392C-0C57-49C7-A24D-8C2BEF05DFF9}"/>
              </a:ext>
            </a:extLst>
          </p:cNvPr>
          <p:cNvGraphicFramePr>
            <a:graphicFrameLocks/>
          </p:cNvGraphicFramePr>
          <p:nvPr/>
        </p:nvGraphicFramePr>
        <p:xfrm>
          <a:off x="1539390" y="1063771"/>
          <a:ext cx="2585477" cy="1951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Content Placeholder 7">
            <a:extLst>
              <a:ext uri="{FF2B5EF4-FFF2-40B4-BE49-F238E27FC236}">
                <a16:creationId xmlns:a16="http://schemas.microsoft.com/office/drawing/2014/main" id="{66332157-8FD1-4630-9E37-87A31C79E0B0}"/>
              </a:ext>
            </a:extLst>
          </p:cNvPr>
          <p:cNvGraphicFramePr>
            <a:graphicFrameLocks/>
          </p:cNvGraphicFramePr>
          <p:nvPr/>
        </p:nvGraphicFramePr>
        <p:xfrm>
          <a:off x="4819572" y="981274"/>
          <a:ext cx="2585478" cy="19074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TextBox 12">
            <a:extLst>
              <a:ext uri="{FF2B5EF4-FFF2-40B4-BE49-F238E27FC236}">
                <a16:creationId xmlns:a16="http://schemas.microsoft.com/office/drawing/2014/main" id="{FE29A1C9-7AEE-4FCD-8CF5-F6F26E3B4941}"/>
              </a:ext>
            </a:extLst>
          </p:cNvPr>
          <p:cNvSpPr txBox="1"/>
          <p:nvPr/>
        </p:nvSpPr>
        <p:spPr>
          <a:xfrm>
            <a:off x="1308857" y="3579148"/>
            <a:ext cx="6526286" cy="1323439"/>
          </a:xfrm>
          <a:prstGeom prst="rect">
            <a:avLst/>
          </a:prstGeom>
          <a:noFill/>
        </p:spPr>
        <p:txBody>
          <a:bodyPr wrap="square" rtlCol="0">
            <a:spAutoFit/>
          </a:bodyPr>
          <a:lstStyle/>
          <a:p>
            <a:pPr algn="ctr"/>
            <a:r>
              <a:rPr lang="en-US" sz="1800" b="1" u="sng">
                <a:solidFill>
                  <a:schemeClr val="tx2">
                    <a:lumMod val="50000"/>
                  </a:schemeClr>
                </a:solidFill>
                <a:latin typeface="+mj-lt"/>
                <a:cs typeface="Calibri" panose="020F0502020204030204" pitchFamily="34" charset="0"/>
              </a:rPr>
              <a:t>Indirect Costs </a:t>
            </a:r>
          </a:p>
          <a:p>
            <a:pPr algn="ctr"/>
            <a:r>
              <a:rPr lang="en-US" sz="1800" b="1">
                <a:solidFill>
                  <a:schemeClr val="tx2">
                    <a:lumMod val="50000"/>
                  </a:schemeClr>
                </a:solidFill>
                <a:latin typeface="+mj-lt"/>
                <a:cs typeface="Calibri" panose="020F0502020204030204" pitchFamily="34" charset="0"/>
              </a:rPr>
              <a:t>Direct Costs</a:t>
            </a:r>
            <a:endParaRPr lang="en-US" sz="1200" b="1">
              <a:solidFill>
                <a:srgbClr val="4A8098"/>
              </a:solidFill>
              <a:latin typeface="+mj-lt"/>
              <a:cs typeface="Calibri" panose="020F0502020204030204" pitchFamily="34" charset="0"/>
            </a:endParaRPr>
          </a:p>
          <a:p>
            <a:pPr algn="ctr"/>
            <a:endParaRPr lang="en-US" sz="1200" b="1">
              <a:solidFill>
                <a:srgbClr val="4A8098"/>
              </a:solidFill>
              <a:latin typeface="+mj-lt"/>
              <a:cs typeface="Calibri" panose="020F0502020204030204" pitchFamily="34" charset="0"/>
            </a:endParaRPr>
          </a:p>
          <a:p>
            <a:pPr algn="ctr"/>
            <a:endParaRPr lang="en-US" sz="1200" b="1">
              <a:solidFill>
                <a:srgbClr val="4A8098"/>
              </a:solidFill>
              <a:latin typeface="+mj-lt"/>
              <a:cs typeface="Calibri" panose="020F0502020204030204" pitchFamily="34" charset="0"/>
            </a:endParaRPr>
          </a:p>
          <a:p>
            <a:pPr algn="ctr"/>
            <a:r>
              <a:rPr lang="en-US" sz="2000" b="1">
                <a:solidFill>
                  <a:schemeClr val="tx2">
                    <a:lumMod val="50000"/>
                  </a:schemeClr>
                </a:solidFill>
                <a:latin typeface="+mj-lt"/>
                <a:cs typeface="Calibri" panose="020F0502020204030204" pitchFamily="34" charset="0"/>
              </a:rPr>
              <a:t>F&amp;A Cost Rate = 55%</a:t>
            </a:r>
          </a:p>
        </p:txBody>
      </p:sp>
      <p:cxnSp>
        <p:nvCxnSpPr>
          <p:cNvPr id="14" name="Straight Arrow Connector 13">
            <a:extLst>
              <a:ext uri="{FF2B5EF4-FFF2-40B4-BE49-F238E27FC236}">
                <a16:creationId xmlns:a16="http://schemas.microsoft.com/office/drawing/2014/main" id="{87ECC094-C756-4C98-8DFB-AC4AA8D18443}"/>
              </a:ext>
            </a:extLst>
          </p:cNvPr>
          <p:cNvCxnSpPr>
            <a:cxnSpLocks/>
          </p:cNvCxnSpPr>
          <p:nvPr/>
        </p:nvCxnSpPr>
        <p:spPr>
          <a:xfrm>
            <a:off x="4591050" y="4177382"/>
            <a:ext cx="0" cy="376470"/>
          </a:xfrm>
          <a:prstGeom prst="straightConnector1">
            <a:avLst/>
          </a:prstGeom>
          <a:ln w="57150">
            <a:solidFill>
              <a:srgbClr val="4A8098"/>
            </a:solidFill>
            <a:tailEnd type="stealth"/>
          </a:ln>
        </p:spPr>
        <p:style>
          <a:lnRef idx="3">
            <a:schemeClr val="accent5"/>
          </a:lnRef>
          <a:fillRef idx="0">
            <a:schemeClr val="accent5"/>
          </a:fillRef>
          <a:effectRef idx="2">
            <a:schemeClr val="accent5"/>
          </a:effectRef>
          <a:fontRef idx="minor">
            <a:schemeClr val="tx1"/>
          </a:fontRef>
        </p:style>
      </p:cxnSp>
      <p:sp>
        <p:nvSpPr>
          <p:cNvPr id="15" name="Rectangle 14">
            <a:extLst>
              <a:ext uri="{FF2B5EF4-FFF2-40B4-BE49-F238E27FC236}">
                <a16:creationId xmlns:a16="http://schemas.microsoft.com/office/drawing/2014/main" id="{62832BCF-5C38-489F-B4E8-C1F44CFF2251}"/>
              </a:ext>
            </a:extLst>
          </p:cNvPr>
          <p:cNvSpPr/>
          <p:nvPr/>
        </p:nvSpPr>
        <p:spPr>
          <a:xfrm>
            <a:off x="2187487" y="3676427"/>
            <a:ext cx="1437316" cy="403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a:solidFill>
                  <a:schemeClr val="tx1"/>
                </a:solidFill>
                <a:latin typeface="+mj-lt"/>
                <a:cs typeface="Calibri" panose="020F0502020204030204" pitchFamily="34" charset="0"/>
              </a:rPr>
              <a:t>$55,000,000</a:t>
            </a:r>
          </a:p>
        </p:txBody>
      </p:sp>
      <p:sp>
        <p:nvSpPr>
          <p:cNvPr id="16" name="Rectangle 15">
            <a:extLst>
              <a:ext uri="{FF2B5EF4-FFF2-40B4-BE49-F238E27FC236}">
                <a16:creationId xmlns:a16="http://schemas.microsoft.com/office/drawing/2014/main" id="{025C0A72-51CF-478A-AF25-AA36CADFBF6A}"/>
              </a:ext>
            </a:extLst>
          </p:cNvPr>
          <p:cNvSpPr/>
          <p:nvPr/>
        </p:nvSpPr>
        <p:spPr>
          <a:xfrm>
            <a:off x="5373149" y="3910682"/>
            <a:ext cx="1394331"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chemeClr val="tx1"/>
                </a:solidFill>
                <a:latin typeface="+mj-lt"/>
                <a:cs typeface="Calibri" panose="020F0502020204030204" pitchFamily="34" charset="0"/>
              </a:rPr>
              <a:t>$100,000,000</a:t>
            </a:r>
          </a:p>
        </p:txBody>
      </p:sp>
    </p:spTree>
    <p:extLst>
      <p:ext uri="{BB962C8B-B14F-4D97-AF65-F5344CB8AC3E}">
        <p14:creationId xmlns:p14="http://schemas.microsoft.com/office/powerpoint/2010/main" val="3662706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US" sz="2400">
                <a:latin typeface="+mj-lt"/>
              </a:rPr>
              <a:t>Planning &amp; Strategy</a:t>
            </a:r>
            <a:endParaRPr sz="2400">
              <a:latin typeface="+mj-lt"/>
            </a:endParaRPr>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7</a:t>
            </a:fld>
            <a:endParaRPr/>
          </a:p>
        </p:txBody>
      </p:sp>
      <p:graphicFrame>
        <p:nvGraphicFramePr>
          <p:cNvPr id="5" name="Content Placeholder 1">
            <a:extLst>
              <a:ext uri="{FF2B5EF4-FFF2-40B4-BE49-F238E27FC236}">
                <a16:creationId xmlns:a16="http://schemas.microsoft.com/office/drawing/2014/main" id="{CADC7774-31C9-4783-B0B5-22527DE89F2E}"/>
              </a:ext>
            </a:extLst>
          </p:cNvPr>
          <p:cNvGraphicFramePr>
            <a:graphicFrameLocks/>
          </p:cNvGraphicFramePr>
          <p:nvPr/>
        </p:nvGraphicFramePr>
        <p:xfrm>
          <a:off x="107768" y="853578"/>
          <a:ext cx="8928463" cy="4124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2ADB712A-F0D0-281C-4CA8-DD2A67125E4E}"/>
              </a:ext>
            </a:extLst>
          </p:cNvPr>
          <p:cNvPicPr>
            <a:picLocks noChangeAspect="1"/>
          </p:cNvPicPr>
          <p:nvPr/>
        </p:nvPicPr>
        <p:blipFill>
          <a:blip r:embed="rId8"/>
          <a:stretch>
            <a:fillRect/>
          </a:stretch>
        </p:blipFill>
        <p:spPr>
          <a:xfrm>
            <a:off x="366697" y="3719113"/>
            <a:ext cx="882763" cy="979362"/>
          </a:xfrm>
          <a:prstGeom prst="rect">
            <a:avLst/>
          </a:prstGeom>
        </p:spPr>
      </p:pic>
      <p:pic>
        <p:nvPicPr>
          <p:cNvPr id="6" name="Picture 5">
            <a:extLst>
              <a:ext uri="{FF2B5EF4-FFF2-40B4-BE49-F238E27FC236}">
                <a16:creationId xmlns:a16="http://schemas.microsoft.com/office/drawing/2014/main" id="{B3459446-5ED7-D657-735E-A2E34003D08D}"/>
              </a:ext>
            </a:extLst>
          </p:cNvPr>
          <p:cNvPicPr>
            <a:picLocks noChangeAspect="1"/>
          </p:cNvPicPr>
          <p:nvPr/>
        </p:nvPicPr>
        <p:blipFill>
          <a:blip r:embed="rId9"/>
          <a:stretch>
            <a:fillRect/>
          </a:stretch>
        </p:blipFill>
        <p:spPr>
          <a:xfrm>
            <a:off x="7857457" y="1736736"/>
            <a:ext cx="1178774" cy="927898"/>
          </a:xfrm>
          <a:prstGeom prst="rect">
            <a:avLst/>
          </a:prstGeom>
        </p:spPr>
      </p:pic>
      <p:sp>
        <p:nvSpPr>
          <p:cNvPr id="7" name="Arrow: Down 6">
            <a:extLst>
              <a:ext uri="{FF2B5EF4-FFF2-40B4-BE49-F238E27FC236}">
                <a16:creationId xmlns:a16="http://schemas.microsoft.com/office/drawing/2014/main" id="{5A725358-C965-B75B-8B63-C3FC04A59821}"/>
              </a:ext>
            </a:extLst>
          </p:cNvPr>
          <p:cNvSpPr/>
          <p:nvPr/>
        </p:nvSpPr>
        <p:spPr>
          <a:xfrm>
            <a:off x="595897" y="2149913"/>
            <a:ext cx="424362" cy="8436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483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US" sz="2400">
                <a:latin typeface="+mj-lt"/>
              </a:rPr>
              <a:t>Looking Back - Diagnostic Review</a:t>
            </a:r>
            <a:endParaRPr sz="2400">
              <a:latin typeface="+mj-lt"/>
            </a:endParaRPr>
          </a:p>
        </p:txBody>
      </p:sp>
      <p:sp>
        <p:nvSpPr>
          <p:cNvPr id="2" name="Text Placeholder 1">
            <a:extLst>
              <a:ext uri="{FF2B5EF4-FFF2-40B4-BE49-F238E27FC236}">
                <a16:creationId xmlns:a16="http://schemas.microsoft.com/office/drawing/2014/main" id="{78658516-35A1-4963-86B0-A52B7363FF04}"/>
              </a:ext>
            </a:extLst>
          </p:cNvPr>
          <p:cNvSpPr>
            <a:spLocks noGrp="1"/>
          </p:cNvSpPr>
          <p:nvPr>
            <p:ph type="body" idx="1"/>
          </p:nvPr>
        </p:nvSpPr>
        <p:spPr>
          <a:xfrm>
            <a:off x="311700" y="1017725"/>
            <a:ext cx="8520600" cy="3680750"/>
          </a:xfrm>
        </p:spPr>
        <p:txBody>
          <a:bodyPr>
            <a:normAutofit fontScale="92500" lnSpcReduction="10000"/>
          </a:bodyPr>
          <a:lstStyle/>
          <a:p>
            <a:pPr>
              <a:lnSpc>
                <a:spcPct val="110000"/>
              </a:lnSpc>
              <a:spcBef>
                <a:spcPts val="600"/>
              </a:spcBef>
            </a:pPr>
            <a:r>
              <a:rPr lang="en-US" sz="1700">
                <a:latin typeface="Segoe UI" panose="020B0502040204020203" pitchFamily="34" charset="0"/>
                <a:cs typeface="Segoe UI" panose="020B0502040204020203" pitchFamily="34" charset="0"/>
              </a:rPr>
              <a:t>Review all previous proposal documents </a:t>
            </a:r>
          </a:p>
          <a:p>
            <a:pPr>
              <a:lnSpc>
                <a:spcPct val="110000"/>
              </a:lnSpc>
              <a:spcBef>
                <a:spcPts val="600"/>
              </a:spcBef>
            </a:pPr>
            <a:r>
              <a:rPr lang="en-US" sz="1700">
                <a:latin typeface="Segoe UI" panose="020B0502040204020203" pitchFamily="34" charset="0"/>
                <a:cs typeface="Segoe UI" panose="020B0502040204020203" pitchFamily="34" charset="0"/>
              </a:rPr>
              <a:t>Discuss current development strategies for :</a:t>
            </a:r>
          </a:p>
          <a:p>
            <a:pPr lvl="1"/>
            <a:r>
              <a:rPr lang="en-US" sz="1400">
                <a:latin typeface="+mj-lt"/>
              </a:rPr>
              <a:t>Space survey methodology </a:t>
            </a:r>
          </a:p>
          <a:p>
            <a:pPr lvl="2"/>
            <a:r>
              <a:rPr lang="en-US" sz="1288">
                <a:latin typeface="+mj-lt"/>
              </a:rPr>
              <a:t>Will a space survey technology be beneficial?</a:t>
            </a:r>
          </a:p>
          <a:p>
            <a:pPr lvl="2"/>
            <a:r>
              <a:rPr lang="en-US" sz="1288">
                <a:latin typeface="+mj-lt"/>
              </a:rPr>
              <a:t>What major space changes have occurred since last proposal?</a:t>
            </a:r>
          </a:p>
          <a:p>
            <a:pPr lvl="1"/>
            <a:r>
              <a:rPr lang="en-US" sz="1400">
                <a:latin typeface="+mj-lt"/>
              </a:rPr>
              <a:t>Cost pool development</a:t>
            </a:r>
          </a:p>
          <a:p>
            <a:pPr lvl="2"/>
            <a:r>
              <a:rPr lang="en-US" sz="1288">
                <a:latin typeface="+mj-lt"/>
              </a:rPr>
              <a:t>How were the cost pools developed previously?</a:t>
            </a:r>
          </a:p>
          <a:p>
            <a:pPr lvl="2"/>
            <a:r>
              <a:rPr lang="en-US" sz="1288">
                <a:latin typeface="+mj-lt"/>
              </a:rPr>
              <a:t>Are there ways to maximize the allocation to research by exploring different methodologies?</a:t>
            </a:r>
          </a:p>
          <a:p>
            <a:pPr lvl="1"/>
            <a:r>
              <a:rPr lang="en-US" sz="1400">
                <a:latin typeface="+mj-lt"/>
              </a:rPr>
              <a:t>Overall development strategies</a:t>
            </a:r>
          </a:p>
          <a:p>
            <a:pPr lvl="2"/>
            <a:r>
              <a:rPr lang="en-US" sz="1288">
                <a:latin typeface="+mj-lt"/>
              </a:rPr>
              <a:t>What regulatory changes have been made since the last proposal that could impact the current proposal?</a:t>
            </a:r>
          </a:p>
          <a:p>
            <a:pPr lvl="2"/>
            <a:r>
              <a:rPr lang="en-US" sz="1300">
                <a:latin typeface="+mj-lt"/>
              </a:rPr>
              <a:t>Discuss prior negotiation results, issues, and concerns, and potential impacts </a:t>
            </a:r>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8</a:t>
            </a:fld>
            <a:endParaRPr/>
          </a:p>
        </p:txBody>
      </p:sp>
    </p:spTree>
    <p:extLst>
      <p:ext uri="{BB962C8B-B14F-4D97-AF65-F5344CB8AC3E}">
        <p14:creationId xmlns:p14="http://schemas.microsoft.com/office/powerpoint/2010/main" val="2929948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US" sz="2400">
                <a:latin typeface="+mj-lt"/>
              </a:rPr>
              <a:t>Looking Forward</a:t>
            </a:r>
            <a:endParaRPr sz="2400">
              <a:latin typeface="+mj-lt"/>
            </a:endParaRPr>
          </a:p>
        </p:txBody>
      </p:sp>
      <p:sp>
        <p:nvSpPr>
          <p:cNvPr id="2" name="Text Placeholder 1">
            <a:extLst>
              <a:ext uri="{FF2B5EF4-FFF2-40B4-BE49-F238E27FC236}">
                <a16:creationId xmlns:a16="http://schemas.microsoft.com/office/drawing/2014/main" id="{78658516-35A1-4963-86B0-A52B7363FF04}"/>
              </a:ext>
            </a:extLst>
          </p:cNvPr>
          <p:cNvSpPr>
            <a:spLocks noGrp="1"/>
          </p:cNvSpPr>
          <p:nvPr>
            <p:ph type="body" idx="1"/>
          </p:nvPr>
        </p:nvSpPr>
        <p:spPr>
          <a:xfrm>
            <a:off x="311700" y="1017725"/>
            <a:ext cx="8520600" cy="3416400"/>
          </a:xfrm>
        </p:spPr>
        <p:txBody>
          <a:bodyPr>
            <a:normAutofit/>
          </a:bodyPr>
          <a:lstStyle/>
          <a:p>
            <a:pPr>
              <a:spcBef>
                <a:spcPts val="600"/>
              </a:spcBef>
            </a:pPr>
            <a:r>
              <a:rPr lang="en-US" sz="1600">
                <a:latin typeface="Segoe UI" panose="020B0502040204020203" pitchFamily="34" charset="0"/>
                <a:cs typeface="Segoe UI" panose="020B0502040204020203" pitchFamily="34" charset="0"/>
              </a:rPr>
              <a:t>Discuss the timeline and the data's availability to meet the submission deadline. </a:t>
            </a:r>
          </a:p>
          <a:p>
            <a:pPr>
              <a:spcBef>
                <a:spcPts val="600"/>
              </a:spcBef>
            </a:pPr>
            <a:r>
              <a:rPr lang="en-US" sz="1600">
                <a:latin typeface="Segoe UI" panose="020B0502040204020203" pitchFamily="34" charset="0"/>
                <a:cs typeface="Segoe UI" panose="020B0502040204020203" pitchFamily="34" charset="0"/>
              </a:rPr>
              <a:t>Space Study – Update and finalize the methodology, instructions, definitions, and training materials. </a:t>
            </a:r>
          </a:p>
          <a:p>
            <a:pPr>
              <a:spcBef>
                <a:spcPts val="600"/>
              </a:spcBef>
            </a:pPr>
            <a:r>
              <a:rPr lang="en-US" sz="1600">
                <a:latin typeface="Segoe UI" panose="020B0502040204020203" pitchFamily="34" charset="0"/>
                <a:cs typeface="Segoe UI" panose="020B0502040204020203" pitchFamily="34" charset="0"/>
              </a:rPr>
              <a:t>Perform other special studies? - Metering study, library study, moveable equipment update, building component study</a:t>
            </a:r>
          </a:p>
          <a:p>
            <a:pPr>
              <a:spcBef>
                <a:spcPts val="600"/>
              </a:spcBef>
            </a:pPr>
            <a:r>
              <a:rPr lang="en-US" sz="1600">
                <a:latin typeface="Segoe UI" panose="020B0502040204020203" pitchFamily="34" charset="0"/>
                <a:cs typeface="Segoe UI" panose="020B0502040204020203" pitchFamily="34" charset="0"/>
              </a:rPr>
              <a:t>Work with University leadership and staff to finalize a routine cadence for communication throughout the space survey and IDC rate proposal preparation process.</a:t>
            </a:r>
          </a:p>
          <a:p>
            <a:pPr>
              <a:spcBef>
                <a:spcPts val="600"/>
              </a:spcBef>
            </a:pPr>
            <a:r>
              <a:rPr lang="en-US" sz="1600">
                <a:latin typeface="Segoe UI" panose="020B0502040204020203" pitchFamily="34" charset="0"/>
                <a:cs typeface="Segoe UI" panose="020B0502040204020203" pitchFamily="34" charset="0"/>
              </a:rPr>
              <a:t>Work with University staff to determine a plan for communicating to the campus for the upcoming IDC rate proposal preparation efforts.</a:t>
            </a:r>
          </a:p>
          <a:p>
            <a:pPr lvl="1">
              <a:spcBef>
                <a:spcPts val="600"/>
              </a:spcBef>
            </a:pPr>
            <a:r>
              <a:rPr lang="en-US" sz="1225">
                <a:latin typeface="Segoe UI" panose="020B0502040204020203" pitchFamily="34" charset="0"/>
                <a:cs typeface="Segoe UI" panose="020B0502040204020203" pitchFamily="34" charset="0"/>
              </a:rPr>
              <a:t>Consider developing a steering committee of divisional business officers</a:t>
            </a:r>
          </a:p>
          <a:p>
            <a:endParaRPr lang="en-US" sz="1800">
              <a:effectLst/>
              <a:latin typeface="Segoe UI" panose="020B0502040204020203" pitchFamily="34" charset="0"/>
              <a:ea typeface="Calibri" panose="020F0502020204030204" pitchFamily="34" charset="0"/>
            </a:endParaRPr>
          </a:p>
          <a:p>
            <a:endParaRPr lang="en-US" sz="1800">
              <a:effectLst/>
              <a:latin typeface="Segoe UI" panose="020B0502040204020203" pitchFamily="34" charset="0"/>
              <a:ea typeface="Segoe UI" panose="020B0502040204020203" pitchFamily="34" charset="0"/>
            </a:endParaRPr>
          </a:p>
          <a:p>
            <a:endParaRPr lang="en-US">
              <a:latin typeface="+mj-lt"/>
            </a:endParaRPr>
          </a:p>
        </p:txBody>
      </p:sp>
      <p:sp>
        <p:nvSpPr>
          <p:cNvPr id="76" name="Google Shape;76;p15"/>
          <p:cNvSpPr txBox="1">
            <a:spLocks noGrp="1"/>
          </p:cNvSpPr>
          <p:nvPr>
            <p:ph type="sldNum" idx="12"/>
          </p:nvPr>
        </p:nvSpPr>
        <p:spPr>
          <a:prstGeom prst="rect">
            <a:avLst/>
          </a:prstGeom>
        </p:spPr>
        <p:txBody>
          <a:bodyPr spcFirstLastPara="1" vert="horz" wrap="square" lIns="68569" tIns="68569" rIns="68569" bIns="68569" rtlCol="0" anchor="ctr" anchorCtr="0">
            <a:noAutofit/>
          </a:bodyPr>
          <a:lstStyle/>
          <a:p>
            <a:fld id="{00000000-1234-1234-1234-123412341234}" type="slidenum">
              <a:rPr lang="en"/>
              <a:pPr/>
              <a:t>9</a:t>
            </a:fld>
            <a:endParaRPr/>
          </a:p>
        </p:txBody>
      </p:sp>
    </p:spTree>
    <p:extLst>
      <p:ext uri="{BB962C8B-B14F-4D97-AF65-F5344CB8AC3E}">
        <p14:creationId xmlns:p14="http://schemas.microsoft.com/office/powerpoint/2010/main" val="3386133391"/>
      </p:ext>
    </p:extLst>
  </p:cSld>
  <p:clrMapOvr>
    <a:masterClrMapping/>
  </p:clrMapOvr>
</p:sld>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CCA23_NewDraftTemplate_101723" id="{19B4E82F-E5EC-4899-8A63-849D5C4E5189}" vid="{D65F3F58-B88F-42AB-87FD-C503FD4F70BC}"/>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86615556050941B0F08067C46FC728" ma:contentTypeVersion="4" ma:contentTypeDescription="Create a new document." ma:contentTypeScope="" ma:versionID="af825ae6ab2e54a354e2a8e3e6c6bef0">
  <xsd:schema xmlns:xsd="http://www.w3.org/2001/XMLSchema" xmlns:xs="http://www.w3.org/2001/XMLSchema" xmlns:p="http://schemas.microsoft.com/office/2006/metadata/properties" xmlns:ns2="d2743146-3eef-49fb-a3b9-232ce05b072c" targetNamespace="http://schemas.microsoft.com/office/2006/metadata/properties" ma:root="true" ma:fieldsID="c113193e067cac923bd91aa62f0d613d" ns2:_="">
    <xsd:import namespace="d2743146-3eef-49fb-a3b9-232ce05b072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43146-3eef-49fb-a3b9-232ce05b07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06338E-258C-4560-B57B-62582303624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A8F91E1-739B-43FB-A17D-5F99A90F3DB1}">
  <ds:schemaRefs>
    <ds:schemaRef ds:uri="http://schemas.microsoft.com/sharepoint/v3/contenttype/forms"/>
  </ds:schemaRefs>
</ds:datastoreItem>
</file>

<file path=customXml/itemProps3.xml><?xml version="1.0" encoding="utf-8"?>
<ds:datastoreItem xmlns:ds="http://schemas.openxmlformats.org/officeDocument/2006/customXml" ds:itemID="{CFB39A15-8824-466E-8D06-3EBDF022E87E}">
  <ds:schemaRefs>
    <ds:schemaRef ds:uri="d2743146-3eef-49fb-a3b9-232ce05b07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249</TotalTime>
  <Words>3493</Words>
  <Application>Microsoft Office PowerPoint</Application>
  <PresentationFormat>On-screen Show (16:9)</PresentationFormat>
  <Paragraphs>559</Paragraphs>
  <Slides>49</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Segoe UI</vt:lpstr>
      <vt:lpstr>Corbel</vt:lpstr>
      <vt:lpstr>Calibri</vt:lpstr>
      <vt:lpstr>Britannic Bold</vt:lpstr>
      <vt:lpstr>Open Sans</vt:lpstr>
      <vt:lpstr>Raleway Medium</vt:lpstr>
      <vt:lpstr>Wingdings</vt:lpstr>
      <vt:lpstr>Digital Blue Tunnel 16x9</vt:lpstr>
      <vt:lpstr> </vt:lpstr>
      <vt:lpstr>Introductions</vt:lpstr>
      <vt:lpstr>Process Overview</vt:lpstr>
      <vt:lpstr>PowerPoint Presentation</vt:lpstr>
      <vt:lpstr>Why is this important?</vt:lpstr>
      <vt:lpstr>Indirect Cost Rate Structure</vt:lpstr>
      <vt:lpstr>Planning &amp; Strategy</vt:lpstr>
      <vt:lpstr>Looking Back - Diagnostic Review</vt:lpstr>
      <vt:lpstr>Looking Forward</vt:lpstr>
      <vt:lpstr>Space Survey</vt:lpstr>
      <vt:lpstr>Space Survey Process and Goals</vt:lpstr>
      <vt:lpstr>Space Survey Process</vt:lpstr>
      <vt:lpstr>Space Survey Process</vt:lpstr>
      <vt:lpstr>IDC Rate Proposal Preparation</vt:lpstr>
      <vt:lpstr>Long Form Proposal Preparation – Step 1 </vt:lpstr>
      <vt:lpstr>What information do I need?</vt:lpstr>
      <vt:lpstr>What information do I need?</vt:lpstr>
      <vt:lpstr>Data Gathering Contacts</vt:lpstr>
      <vt:lpstr>Long Form Proposal Preparation – Step 2</vt:lpstr>
      <vt:lpstr>Reconciliation</vt:lpstr>
      <vt:lpstr>Reconciliation</vt:lpstr>
      <vt:lpstr>Reconciliation</vt:lpstr>
      <vt:lpstr>Typical Language in a Rate Agreement</vt:lpstr>
      <vt:lpstr>Reconciliation</vt:lpstr>
      <vt:lpstr>Step 3</vt:lpstr>
      <vt:lpstr>What is Organized Research?</vt:lpstr>
      <vt:lpstr>Direct Cost Bases Review</vt:lpstr>
      <vt:lpstr>Sponsored Awards / Base Review</vt:lpstr>
      <vt:lpstr>Step 4</vt:lpstr>
      <vt:lpstr>Facilities Cost Pools</vt:lpstr>
      <vt:lpstr>Building Depreciation Cost Pool</vt:lpstr>
      <vt:lpstr>Equipment Depreciation Cost Pool</vt:lpstr>
      <vt:lpstr>Interest Expense</vt:lpstr>
      <vt:lpstr>Operations &amp; Maintenance Expense</vt:lpstr>
      <vt:lpstr>Library Pool – Development of Pool &amp; FTE’s</vt:lpstr>
      <vt:lpstr>Library Expense - Allocation</vt:lpstr>
      <vt:lpstr>Administrative Cost Pools</vt:lpstr>
      <vt:lpstr>Administrative Cost Pools</vt:lpstr>
      <vt:lpstr>Departmental Administration Pool Allocation Example</vt:lpstr>
      <vt:lpstr>F&amp;A Cost Proposal Structure</vt:lpstr>
      <vt:lpstr>Step 5</vt:lpstr>
      <vt:lpstr>Proposal Package</vt:lpstr>
      <vt:lpstr>Post Submission &amp; Pre-Negotiation Tasks</vt:lpstr>
      <vt:lpstr>Post Proposal Submission Task</vt:lpstr>
      <vt:lpstr>Negotiations</vt:lpstr>
      <vt:lpstr>Negotiation Process</vt:lpstr>
      <vt:lpstr>Lessons Learned</vt:lpstr>
      <vt:lpstr>Lessons Learned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 Font: Calibri | size: 44</dc:title>
  <dc:creator>Gina Cuevas</dc:creator>
  <cp:lastModifiedBy>Wallace G. Davis</cp:lastModifiedBy>
  <cp:revision>2</cp:revision>
  <dcterms:created xsi:type="dcterms:W3CDTF">2020-12-17T16:04:38Z</dcterms:created>
  <dcterms:modified xsi:type="dcterms:W3CDTF">2024-10-23T20:33:47Z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0x0101002B86615556050941B0F08067C46FC728</vt:lpwstr>
  </property>
</Properties>
</file>