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7" r:id="rId4"/>
  </p:sldMasterIdLst>
  <p:notesMasterIdLst>
    <p:notesMasterId r:id="rId38"/>
  </p:notesMasterIdLst>
  <p:handoutMasterIdLst>
    <p:handoutMasterId r:id="rId39"/>
  </p:handoutMasterIdLst>
  <p:sldIdLst>
    <p:sldId id="1599" r:id="rId5"/>
    <p:sldId id="1578" r:id="rId6"/>
    <p:sldId id="1613" r:id="rId7"/>
    <p:sldId id="1926" r:id="rId8"/>
    <p:sldId id="1927" r:id="rId9"/>
    <p:sldId id="1954" r:id="rId10"/>
    <p:sldId id="1615" r:id="rId11"/>
    <p:sldId id="1923" r:id="rId12"/>
    <p:sldId id="1924" r:id="rId13"/>
    <p:sldId id="1911" r:id="rId14"/>
    <p:sldId id="1906" r:id="rId15"/>
    <p:sldId id="1606" r:id="rId16"/>
    <p:sldId id="1607" r:id="rId17"/>
    <p:sldId id="1608" r:id="rId18"/>
    <p:sldId id="1951" r:id="rId19"/>
    <p:sldId id="1953" r:id="rId20"/>
    <p:sldId id="1601" r:id="rId21"/>
    <p:sldId id="1929" r:id="rId22"/>
    <p:sldId id="1930" r:id="rId23"/>
    <p:sldId id="1932" r:id="rId24"/>
    <p:sldId id="1921" r:id="rId25"/>
    <p:sldId id="1928" r:id="rId26"/>
    <p:sldId id="1913" r:id="rId27"/>
    <p:sldId id="1915" r:id="rId28"/>
    <p:sldId id="1948" r:id="rId29"/>
    <p:sldId id="1947" r:id="rId30"/>
    <p:sldId id="1936" r:id="rId31"/>
    <p:sldId id="1949" r:id="rId32"/>
    <p:sldId id="1950" r:id="rId33"/>
    <p:sldId id="1912" r:id="rId34"/>
    <p:sldId id="1917" r:id="rId35"/>
    <p:sldId id="1918" r:id="rId36"/>
    <p:sldId id="192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A6016-C105-A77D-8926-740273948CC3}" name="Hilary Craiglow" initials="HC" userId="S::hacraiglow@attainpartners.com::3eeb8218-5261-4c28-b2e3-64bb859ef030" providerId="AD"/>
  <p188:author id="{603D2387-6560-4494-68A0-A7258EF7A08C}" name="William R. Lambert" initials="WL" userId="S::wrlambert@attainpartners.com::a157b82d-8540-4ba8-8888-e4fe770e21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vington, Darlene M" initials="D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6F3"/>
    <a:srgbClr val="14E4E5"/>
    <a:srgbClr val="006F96"/>
    <a:srgbClr val="37A9FF"/>
    <a:srgbClr val="D3DDFF"/>
    <a:srgbClr val="D2DCFF"/>
    <a:srgbClr val="FDF5EC"/>
    <a:srgbClr val="CFFBFB"/>
    <a:srgbClr val="EDFDFD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4C172-6832-454E-ABFF-C82C4B40596F}" v="25" dt="2024-10-25T17:46:57.912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Craiglow" userId="3eeb8218-5261-4c28-b2e3-64bb859ef030" providerId="ADAL" clId="{5F74C172-6832-454E-ABFF-C82C4B40596F}"/>
    <pc:docChg chg="custSel addSld delSld modSld">
      <pc:chgData name="Hilary Craiglow" userId="3eeb8218-5261-4c28-b2e3-64bb859ef030" providerId="ADAL" clId="{5F74C172-6832-454E-ABFF-C82C4B40596F}" dt="2024-10-25T17:49:05.854" v="244" actId="1076"/>
      <pc:docMkLst>
        <pc:docMk/>
      </pc:docMkLst>
      <pc:sldChg chg="addSp delSp modSp mod">
        <pc:chgData name="Hilary Craiglow" userId="3eeb8218-5261-4c28-b2e3-64bb859ef030" providerId="ADAL" clId="{5F74C172-6832-454E-ABFF-C82C4B40596F}" dt="2024-10-25T17:49:05.854" v="244" actId="1076"/>
        <pc:sldMkLst>
          <pc:docMk/>
          <pc:sldMk cId="1165499239" sldId="1578"/>
        </pc:sldMkLst>
        <pc:spChg chg="mod">
          <ac:chgData name="Hilary Craiglow" userId="3eeb8218-5261-4c28-b2e3-64bb859ef030" providerId="ADAL" clId="{5F74C172-6832-454E-ABFF-C82C4B40596F}" dt="2024-10-24T02:03:29.689" v="168" actId="1076"/>
          <ac:spMkLst>
            <pc:docMk/>
            <pc:sldMk cId="1165499239" sldId="1578"/>
            <ac:spMk id="6" creationId="{6AD70FCA-32FF-BA46-8665-64105D07EAC0}"/>
          </ac:spMkLst>
        </pc:spChg>
        <pc:spChg chg="mod">
          <ac:chgData name="Hilary Craiglow" userId="3eeb8218-5261-4c28-b2e3-64bb859ef030" providerId="ADAL" clId="{5F74C172-6832-454E-ABFF-C82C4B40596F}" dt="2024-10-25T17:47:46.698" v="239" actId="1076"/>
          <ac:spMkLst>
            <pc:docMk/>
            <pc:sldMk cId="1165499239" sldId="1578"/>
            <ac:spMk id="10" creationId="{71F50D76-CF68-27C0-01D2-4D908E80D57F}"/>
          </ac:spMkLst>
        </pc:spChg>
        <pc:spChg chg="del">
          <ac:chgData name="Hilary Craiglow" userId="3eeb8218-5261-4c28-b2e3-64bb859ef030" providerId="ADAL" clId="{5F74C172-6832-454E-ABFF-C82C4B40596F}" dt="2024-10-15T22:25:16.413" v="10" actId="478"/>
          <ac:spMkLst>
            <pc:docMk/>
            <pc:sldMk cId="1165499239" sldId="1578"/>
            <ac:spMk id="11" creationId="{FF0E935F-0E68-651C-594E-338511D323C7}"/>
          </ac:spMkLst>
        </pc:spChg>
        <pc:spChg chg="add mod">
          <ac:chgData name="Hilary Craiglow" userId="3eeb8218-5261-4c28-b2e3-64bb859ef030" providerId="ADAL" clId="{5F74C172-6832-454E-ABFF-C82C4B40596F}" dt="2024-10-25T17:49:05.854" v="244" actId="1076"/>
          <ac:spMkLst>
            <pc:docMk/>
            <pc:sldMk cId="1165499239" sldId="1578"/>
            <ac:spMk id="12" creationId="{EE3F6C63-1391-3987-9C09-1CF677768DB9}"/>
          </ac:spMkLst>
        </pc:spChg>
        <pc:spChg chg="add mod">
          <ac:chgData name="Hilary Craiglow" userId="3eeb8218-5261-4c28-b2e3-64bb859ef030" providerId="ADAL" clId="{5F74C172-6832-454E-ABFF-C82C4B40596F}" dt="2024-10-25T17:49:02.208" v="243" actId="1076"/>
          <ac:spMkLst>
            <pc:docMk/>
            <pc:sldMk cId="1165499239" sldId="1578"/>
            <ac:spMk id="13" creationId="{E535927A-D1C4-E84E-51C1-C140855C8A54}"/>
          </ac:spMkLst>
        </pc:spChg>
        <pc:spChg chg="del">
          <ac:chgData name="Hilary Craiglow" userId="3eeb8218-5261-4c28-b2e3-64bb859ef030" providerId="ADAL" clId="{5F74C172-6832-454E-ABFF-C82C4B40596F}" dt="2024-10-15T22:25:13.620" v="9" actId="478"/>
          <ac:spMkLst>
            <pc:docMk/>
            <pc:sldMk cId="1165499239" sldId="1578"/>
            <ac:spMk id="14" creationId="{B411DFE0-3382-CB42-B0EC-1160DB88CD02}"/>
          </ac:spMkLst>
        </pc:spChg>
        <pc:grpChg chg="mod">
          <ac:chgData name="Hilary Craiglow" userId="3eeb8218-5261-4c28-b2e3-64bb859ef030" providerId="ADAL" clId="{5F74C172-6832-454E-ABFF-C82C4B40596F}" dt="2024-10-24T02:03:29.689" v="168" actId="1076"/>
          <ac:grpSpMkLst>
            <pc:docMk/>
            <pc:sldMk cId="1165499239" sldId="1578"/>
            <ac:grpSpMk id="4" creationId="{66B00D42-852E-F275-C56D-2FFD303CEAD4}"/>
          </ac:grpSpMkLst>
        </pc:grpChg>
        <pc:grpChg chg="add del mod">
          <ac:chgData name="Hilary Craiglow" userId="3eeb8218-5261-4c28-b2e3-64bb859ef030" providerId="ADAL" clId="{5F74C172-6832-454E-ABFF-C82C4B40596F}" dt="2024-10-24T02:01:46.240" v="65" actId="478"/>
          <ac:grpSpMkLst>
            <pc:docMk/>
            <pc:sldMk cId="1165499239" sldId="1578"/>
            <ac:grpSpMk id="5" creationId="{A1B47C49-D807-E47F-898D-92009A4E6F3B}"/>
          </ac:grpSpMkLst>
        </pc:grpChg>
        <pc:grpChg chg="del">
          <ac:chgData name="Hilary Craiglow" userId="3eeb8218-5261-4c28-b2e3-64bb859ef030" providerId="ADAL" clId="{5F74C172-6832-454E-ABFF-C82C4B40596F}" dt="2024-10-15T22:25:10.491" v="8" actId="478"/>
          <ac:grpSpMkLst>
            <pc:docMk/>
            <pc:sldMk cId="1165499239" sldId="1578"/>
            <ac:grpSpMk id="9" creationId="{37DC01AF-2FA7-1035-72AF-CE98FDC9DBCF}"/>
          </ac:grpSpMkLst>
        </pc:grpChg>
        <pc:picChg chg="add mod">
          <ac:chgData name="Hilary Craiglow" userId="3eeb8218-5261-4c28-b2e3-64bb859ef030" providerId="ADAL" clId="{5F74C172-6832-454E-ABFF-C82C4B40596F}" dt="2024-10-25T17:48:56.921" v="242" actId="1076"/>
          <ac:picMkLst>
            <pc:docMk/>
            <pc:sldMk cId="1165499239" sldId="1578"/>
            <ac:picMk id="5" creationId="{E80E632E-BDEB-25E2-2818-6279E79A60FD}"/>
          </ac:picMkLst>
        </pc:picChg>
        <pc:picChg chg="del mod topLvl">
          <ac:chgData name="Hilary Craiglow" userId="3eeb8218-5261-4c28-b2e3-64bb859ef030" providerId="ADAL" clId="{5F74C172-6832-454E-ABFF-C82C4B40596F}" dt="2024-10-24T02:01:46.240" v="65" actId="478"/>
          <ac:picMkLst>
            <pc:docMk/>
            <pc:sldMk cId="1165499239" sldId="1578"/>
            <ac:picMk id="9" creationId="{324647E6-CAE6-AE0F-1291-B9A070AD7CCE}"/>
          </ac:picMkLst>
        </pc:picChg>
        <pc:picChg chg="add mod">
          <ac:chgData name="Hilary Craiglow" userId="3eeb8218-5261-4c28-b2e3-64bb859ef030" providerId="ADAL" clId="{5F74C172-6832-454E-ABFF-C82C4B40596F}" dt="2024-10-25T17:46:51.718" v="231"/>
          <ac:picMkLst>
            <pc:docMk/>
            <pc:sldMk cId="1165499239" sldId="1578"/>
            <ac:picMk id="9" creationId="{5286DADE-1115-DDF6-9C1E-B7DC8FB209B0}"/>
          </ac:picMkLst>
        </pc:picChg>
        <pc:cxnChg chg="mod topLvl">
          <ac:chgData name="Hilary Craiglow" userId="3eeb8218-5261-4c28-b2e3-64bb859ef030" providerId="ADAL" clId="{5F74C172-6832-454E-ABFF-C82C4B40596F}" dt="2024-10-25T17:48:56.921" v="242" actId="1076"/>
          <ac:cxnSpMkLst>
            <pc:docMk/>
            <pc:sldMk cId="1165499239" sldId="1578"/>
            <ac:cxnSpMk id="11" creationId="{A6B74B81-CD51-65E7-FA5B-46DABDB4E768}"/>
          </ac:cxnSpMkLst>
        </pc:cxnChg>
      </pc:sldChg>
      <pc:sldChg chg="addSp delSp modSp mod">
        <pc:chgData name="Hilary Craiglow" userId="3eeb8218-5261-4c28-b2e3-64bb859ef030" providerId="ADAL" clId="{5F74C172-6832-454E-ABFF-C82C4B40596F}" dt="2024-10-24T02:06:38.166" v="227" actId="1076"/>
        <pc:sldMkLst>
          <pc:docMk/>
          <pc:sldMk cId="2539833919" sldId="1599"/>
        </pc:sldMkLst>
        <pc:spChg chg="add mod">
          <ac:chgData name="Hilary Craiglow" userId="3eeb8218-5261-4c28-b2e3-64bb859ef030" providerId="ADAL" clId="{5F74C172-6832-454E-ABFF-C82C4B40596F}" dt="2024-10-24T02:04:11.868" v="216" actId="14100"/>
          <ac:spMkLst>
            <pc:docMk/>
            <pc:sldMk cId="2539833919" sldId="1599"/>
            <ac:spMk id="2" creationId="{CEEF35AA-13C0-6124-245D-917A8490AAA2}"/>
          </ac:spMkLst>
        </pc:spChg>
        <pc:spChg chg="del">
          <ac:chgData name="Hilary Craiglow" userId="3eeb8218-5261-4c28-b2e3-64bb859ef030" providerId="ADAL" clId="{5F74C172-6832-454E-ABFF-C82C4B40596F}" dt="2024-10-15T22:24:52.594" v="4" actId="478"/>
          <ac:spMkLst>
            <pc:docMk/>
            <pc:sldMk cId="2539833919" sldId="1599"/>
            <ac:spMk id="2" creationId="{DE608FA8-E4B7-33E1-8491-CDBC73BA386B}"/>
          </ac:spMkLst>
        </pc:spChg>
        <pc:spChg chg="add mod">
          <ac:chgData name="Hilary Craiglow" userId="3eeb8218-5261-4c28-b2e3-64bb859ef030" providerId="ADAL" clId="{5F74C172-6832-454E-ABFF-C82C4B40596F}" dt="2024-10-24T02:03:58.740" v="187" actId="20577"/>
          <ac:spMkLst>
            <pc:docMk/>
            <pc:sldMk cId="2539833919" sldId="1599"/>
            <ac:spMk id="3" creationId="{6162D536-8F2E-4FAB-8728-39E3DFE9125B}"/>
          </ac:spMkLst>
        </pc:spChg>
        <pc:spChg chg="del">
          <ac:chgData name="Hilary Craiglow" userId="3eeb8218-5261-4c28-b2e3-64bb859ef030" providerId="ADAL" clId="{5F74C172-6832-454E-ABFF-C82C4B40596F}" dt="2024-10-15T22:24:55.340" v="5" actId="478"/>
          <ac:spMkLst>
            <pc:docMk/>
            <pc:sldMk cId="2539833919" sldId="1599"/>
            <ac:spMk id="3" creationId="{BF41B85C-80CD-8CDE-C2DD-69AFAF467D9F}"/>
          </ac:spMkLst>
        </pc:spChg>
        <pc:spChg chg="add">
          <ac:chgData name="Hilary Craiglow" userId="3eeb8218-5261-4c28-b2e3-64bb859ef030" providerId="ADAL" clId="{5F74C172-6832-454E-ABFF-C82C4B40596F}" dt="2024-10-24T02:04:23.512" v="217"/>
          <ac:spMkLst>
            <pc:docMk/>
            <pc:sldMk cId="2539833919" sldId="1599"/>
            <ac:spMk id="4" creationId="{4FE9A4C4-0D73-03CA-B87C-A304F9712290}"/>
          </ac:spMkLst>
        </pc:spChg>
        <pc:spChg chg="mod">
          <ac:chgData name="Hilary Craiglow" userId="3eeb8218-5261-4c28-b2e3-64bb859ef030" providerId="ADAL" clId="{5F74C172-6832-454E-ABFF-C82C4B40596F}" dt="2024-10-15T22:24:48.744" v="3" actId="20577"/>
          <ac:spMkLst>
            <pc:docMk/>
            <pc:sldMk cId="2539833919" sldId="1599"/>
            <ac:spMk id="11" creationId="{FD96FA6C-77DE-E202-345F-93CA08B54C96}"/>
          </ac:spMkLst>
        </pc:spChg>
        <pc:spChg chg="mod">
          <ac:chgData name="Hilary Craiglow" userId="3eeb8218-5261-4c28-b2e3-64bb859ef030" providerId="ADAL" clId="{5F74C172-6832-454E-ABFF-C82C4B40596F}" dt="2024-10-15T22:25:06.355" v="7" actId="1076"/>
          <ac:spMkLst>
            <pc:docMk/>
            <pc:sldMk cId="2539833919" sldId="1599"/>
            <ac:spMk id="12" creationId="{F0F8B1E7-B9CF-DA7B-889B-7E465A9518C1}"/>
          </ac:spMkLst>
        </pc:spChg>
        <pc:spChg chg="mod">
          <ac:chgData name="Hilary Craiglow" userId="3eeb8218-5261-4c28-b2e3-64bb859ef030" providerId="ADAL" clId="{5F74C172-6832-454E-ABFF-C82C4B40596F}" dt="2024-10-24T02:03:42.740" v="170" actId="14100"/>
          <ac:spMkLst>
            <pc:docMk/>
            <pc:sldMk cId="2539833919" sldId="1599"/>
            <ac:spMk id="13" creationId="{686E5DEB-4905-3CC0-C116-62818C67530A}"/>
          </ac:spMkLst>
        </pc:spChg>
        <pc:picChg chg="del">
          <ac:chgData name="Hilary Craiglow" userId="3eeb8218-5261-4c28-b2e3-64bb859ef030" providerId="ADAL" clId="{5F74C172-6832-454E-ABFF-C82C4B40596F}" dt="2024-10-15T22:24:57.381" v="6" actId="478"/>
          <ac:picMkLst>
            <pc:docMk/>
            <pc:sldMk cId="2539833919" sldId="1599"/>
            <ac:picMk id="14" creationId="{24CCAFCC-1086-5311-43B9-5C1621A7FBC6}"/>
          </ac:picMkLst>
        </pc:picChg>
        <pc:picChg chg="add mod">
          <ac:chgData name="Hilary Craiglow" userId="3eeb8218-5261-4c28-b2e3-64bb859ef030" providerId="ADAL" clId="{5F74C172-6832-454E-ABFF-C82C4B40596F}" dt="2024-10-24T02:06:38.166" v="227" actId="1076"/>
          <ac:picMkLst>
            <pc:docMk/>
            <pc:sldMk cId="2539833919" sldId="1599"/>
            <ac:picMk id="1028" creationId="{8A4CE99B-9793-19B1-900D-77793595CF29}"/>
          </ac:picMkLst>
        </pc:picChg>
        <pc:picChg chg="add">
          <ac:chgData name="Hilary Craiglow" userId="3eeb8218-5261-4c28-b2e3-64bb859ef030" providerId="ADAL" clId="{5F74C172-6832-454E-ABFF-C82C4B40596F}" dt="2024-10-24T02:05:09.820" v="222"/>
          <ac:picMkLst>
            <pc:docMk/>
            <pc:sldMk cId="2539833919" sldId="1599"/>
            <ac:picMk id="1030" creationId="{9AFEFD56-B07A-C551-DF30-B22EDF97BA4F}"/>
          </ac:picMkLst>
        </pc:picChg>
        <pc:picChg chg="add">
          <ac:chgData name="Hilary Craiglow" userId="3eeb8218-5261-4c28-b2e3-64bb859ef030" providerId="ADAL" clId="{5F74C172-6832-454E-ABFF-C82C4B40596F}" dt="2024-10-24T02:05:33.364" v="223"/>
          <ac:picMkLst>
            <pc:docMk/>
            <pc:sldMk cId="2539833919" sldId="1599"/>
            <ac:picMk id="1032" creationId="{DE726A1F-5AA1-E5EC-407B-0098B511AD70}"/>
          </ac:picMkLst>
        </pc:picChg>
        <pc:picChg chg="add">
          <ac:chgData name="Hilary Craiglow" userId="3eeb8218-5261-4c28-b2e3-64bb859ef030" providerId="ADAL" clId="{5F74C172-6832-454E-ABFF-C82C4B40596F}" dt="2024-10-24T02:05:58.427" v="224"/>
          <ac:picMkLst>
            <pc:docMk/>
            <pc:sldMk cId="2539833919" sldId="1599"/>
            <ac:picMk id="1034" creationId="{4D3C5CD5-B4A1-13B3-5A72-8C7ABDE9CB30}"/>
          </ac:picMkLst>
        </pc:picChg>
        <pc:picChg chg="add">
          <ac:chgData name="Hilary Craiglow" userId="3eeb8218-5261-4c28-b2e3-64bb859ef030" providerId="ADAL" clId="{5F74C172-6832-454E-ABFF-C82C4B40596F}" dt="2024-10-24T02:06:28.579" v="225"/>
          <ac:picMkLst>
            <pc:docMk/>
            <pc:sldMk cId="2539833919" sldId="1599"/>
            <ac:picMk id="1036" creationId="{1AADF093-DA81-7C2D-D340-6B7D9D28F0DB}"/>
          </ac:picMkLst>
        </pc:picChg>
      </pc:sldChg>
      <pc:sldChg chg="mod modShow">
        <pc:chgData name="Hilary Craiglow" userId="3eeb8218-5261-4c28-b2e3-64bb859ef030" providerId="ADAL" clId="{5F74C172-6832-454E-ABFF-C82C4B40596F}" dt="2024-10-21T17:09:47.029" v="57" actId="729"/>
        <pc:sldMkLst>
          <pc:docMk/>
          <pc:sldMk cId="1931167778" sldId="1912"/>
        </pc:sldMkLst>
      </pc:sldChg>
      <pc:sldChg chg="modSp mod">
        <pc:chgData name="Hilary Craiglow" userId="3eeb8218-5261-4c28-b2e3-64bb859ef030" providerId="ADAL" clId="{5F74C172-6832-454E-ABFF-C82C4B40596F}" dt="2024-10-21T17:02:23.321" v="49" actId="20577"/>
        <pc:sldMkLst>
          <pc:docMk/>
          <pc:sldMk cId="3256784219" sldId="1913"/>
        </pc:sldMkLst>
        <pc:spChg chg="mod">
          <ac:chgData name="Hilary Craiglow" userId="3eeb8218-5261-4c28-b2e3-64bb859ef030" providerId="ADAL" clId="{5F74C172-6832-454E-ABFF-C82C4B40596F}" dt="2024-10-21T17:02:23.321" v="49" actId="20577"/>
          <ac:spMkLst>
            <pc:docMk/>
            <pc:sldMk cId="3256784219" sldId="1913"/>
            <ac:spMk id="9" creationId="{BC3D4864-3C60-0093-7CE9-05023CCB45EC}"/>
          </ac:spMkLst>
        </pc:spChg>
      </pc:sldChg>
      <pc:sldChg chg="addSp delSp modSp del mod">
        <pc:chgData name="Hilary Craiglow" userId="3eeb8218-5261-4c28-b2e3-64bb859ef030" providerId="ADAL" clId="{5F74C172-6832-454E-ABFF-C82C4B40596F}" dt="2024-10-24T13:15:29.609" v="229" actId="47"/>
        <pc:sldMkLst>
          <pc:docMk/>
          <pc:sldMk cId="638593583" sldId="1919"/>
        </pc:sldMkLst>
        <pc:spChg chg="mod">
          <ac:chgData name="Hilary Craiglow" userId="3eeb8218-5261-4c28-b2e3-64bb859ef030" providerId="ADAL" clId="{5F74C172-6832-454E-ABFF-C82C4B40596F}" dt="2024-10-15T22:26:40.581" v="24" actId="1076"/>
          <ac:spMkLst>
            <pc:docMk/>
            <pc:sldMk cId="638593583" sldId="1919"/>
            <ac:spMk id="9" creationId="{BC3D4864-3C60-0093-7CE9-05023CCB45EC}"/>
          </ac:spMkLst>
        </pc:spChg>
        <pc:picChg chg="add del mod">
          <ac:chgData name="Hilary Craiglow" userId="3eeb8218-5261-4c28-b2e3-64bb859ef030" providerId="ADAL" clId="{5F74C172-6832-454E-ABFF-C82C4B40596F}" dt="2024-10-24T13:15:23.554" v="228" actId="478"/>
          <ac:picMkLst>
            <pc:docMk/>
            <pc:sldMk cId="638593583" sldId="1919"/>
            <ac:picMk id="3" creationId="{8EB8BA66-84D1-97F7-0CB0-AC77B3412C86}"/>
          </ac:picMkLst>
        </pc:picChg>
      </pc:sldChg>
      <pc:sldChg chg="add">
        <pc:chgData name="Hilary Craiglow" userId="3eeb8218-5261-4c28-b2e3-64bb859ef030" providerId="ADAL" clId="{5F74C172-6832-454E-ABFF-C82C4B40596F}" dt="2024-10-15T22:25:57.507" v="16"/>
        <pc:sldMkLst>
          <pc:docMk/>
          <pc:sldMk cId="2795037069" sldId="19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ttainpartners-my.sharepoint.com/personal/hacraiglow_attainpartners_com/Documents/HAC%20Communications/NECA/Library%20Cost%20Center%20Construc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ttainpartners-my.sharepoint.com/personal/hacraiglow_attainpartners_com/Documents/HAC%20Communications/NECA/Library%20Cost%20Center%20Construc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62-4895-81CC-9597B3F75E2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62-4895-81CC-9597B3F75E2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62-4895-81CC-9597B3F75E28}"/>
              </c:ext>
            </c:extLst>
          </c:dPt>
          <c:dLbls>
            <c:dLbl>
              <c:idx val="0"/>
              <c:layout>
                <c:manualLayout>
                  <c:x val="0.18007692907034301"/>
                  <c:y val="-0.17821813935896713"/>
                </c:manualLayout>
              </c:layout>
              <c:tx>
                <c:rich>
                  <a:bodyPr/>
                  <a:lstStyle/>
                  <a:p>
                    <a:fld id="{2462D696-CE3D-004E-A604-CF02FC03FB5B}" type="CATEGORYNAME">
                      <a:rPr lang="en-US">
                        <a:solidFill>
                          <a:srgbClr val="00B0F0"/>
                        </a:solidFill>
                      </a:rPr>
                      <a:pPr/>
                      <a:t>[CATEGORY NAME]</a:t>
                    </a:fld>
                    <a:r>
                      <a:rPr lang="en-US">
                        <a:solidFill>
                          <a:srgbClr val="00B0F0"/>
                        </a:solidFill>
                      </a:rPr>
                      <a:t>
</a:t>
                    </a:r>
                    <a:fld id="{DBAC2F78-4C11-704C-AAC3-FB0A228CC06B}" type="PERCENTAGE">
                      <a:rPr lang="en-US">
                        <a:solidFill>
                          <a:srgbClr val="00B0F0"/>
                        </a:solidFill>
                      </a:rPr>
                      <a:pPr/>
                      <a:t>[PERCENTAGE]</a:t>
                    </a:fld>
                    <a:endParaRPr lang="en-US">
                      <a:solidFill>
                        <a:srgbClr val="00B0F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62-4895-81CC-9597B3F75E28}"/>
                </c:ext>
              </c:extLst>
            </c:dLbl>
            <c:dLbl>
              <c:idx val="1"/>
              <c:layout>
                <c:manualLayout>
                  <c:x val="-0.16552525803435569"/>
                  <c:y val="0.1131543741961696"/>
                </c:manualLayout>
              </c:layout>
              <c:tx>
                <c:rich>
                  <a:bodyPr/>
                  <a:lstStyle/>
                  <a:p>
                    <a:fld id="{AFC5A1D1-28F3-9246-909B-6CC81FC42A6B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rgbClr val="00B050"/>
                        </a:solidFill>
                      </a:rPr>
                      <a:t>
</a:t>
                    </a:r>
                    <a:fld id="{985472DA-F946-2048-8DEB-10C4A0FB8354}" type="PERCENTAGE">
                      <a:rPr lang="en-US" baseline="0">
                        <a:solidFill>
                          <a:srgbClr val="00B050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62-4895-81CC-9597B3F75E28}"/>
                </c:ext>
              </c:extLst>
            </c:dLbl>
            <c:dLbl>
              <c:idx val="2"/>
              <c:layout>
                <c:manualLayout>
                  <c:x val="-0.21463714778081291"/>
                  <c:y val="-0.12446981161578655"/>
                </c:manualLayout>
              </c:layout>
              <c:tx>
                <c:rich>
                  <a:bodyPr/>
                  <a:lstStyle/>
                  <a:p>
                    <a:fld id="{1CFD1F47-A723-8740-8906-B67198A4B31E}" type="CATEGORYNAME">
                      <a:rPr lang="en-US">
                        <a:solidFill>
                          <a:srgbClr val="FFC000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rgbClr val="FFC000"/>
                        </a:solidFill>
                      </a:rPr>
                      <a:t>
</a:t>
                    </a:r>
                    <a:fld id="{EAB1A629-41CF-4844-B0C3-0C7E3D5FFF19}" type="PERCENTAGE">
                      <a:rPr lang="en-US" baseline="0">
                        <a:solidFill>
                          <a:srgbClr val="FFC000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rgbClr val="FFC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62-4895-81CC-9597B3F75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'ARL Expenses'!$A$10:$A$12</c:f>
              <c:strCache>
                <c:ptCount val="3"/>
                <c:pt idx="0">
                  <c:v>Salary and Fringe</c:v>
                </c:pt>
                <c:pt idx="1">
                  <c:v>Collections</c:v>
                </c:pt>
                <c:pt idx="2">
                  <c:v>Operating</c:v>
                </c:pt>
              </c:strCache>
            </c:strRef>
          </c:cat>
          <c:val>
            <c:numRef>
              <c:f>'ARL Expenses'!$B$10:$B$12</c:f>
              <c:numCache>
                <c:formatCode>0%</c:formatCode>
                <c:ptCount val="3"/>
                <c:pt idx="0">
                  <c:v>0.39841564365956844</c:v>
                </c:pt>
                <c:pt idx="1">
                  <c:v>0.49834821879987057</c:v>
                </c:pt>
                <c:pt idx="2">
                  <c:v>0.103236137540561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62-4895-81CC-9597B3F75E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62-4895-81CC-9597B3F75E2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62-4895-81CC-9597B3F75E2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62-4895-81CC-9597B3F75E28}"/>
              </c:ext>
            </c:extLst>
          </c:dPt>
          <c:dLbls>
            <c:dLbl>
              <c:idx val="0"/>
              <c:layout>
                <c:manualLayout>
                  <c:x val="0.18007692907034301"/>
                  <c:y val="-0.17821813935896713"/>
                </c:manualLayout>
              </c:layout>
              <c:tx>
                <c:rich>
                  <a:bodyPr/>
                  <a:lstStyle/>
                  <a:p>
                    <a:fld id="{2462D696-CE3D-004E-A604-CF02FC03FB5B}" type="CATEGORYNAME">
                      <a:rPr lang="en-US">
                        <a:solidFill>
                          <a:srgbClr val="00B0F0"/>
                        </a:solidFill>
                      </a:rPr>
                      <a:pPr/>
                      <a:t>[CATEGORY NAME]</a:t>
                    </a:fld>
                    <a:r>
                      <a:rPr lang="en-US">
                        <a:solidFill>
                          <a:srgbClr val="00B0F0"/>
                        </a:solidFill>
                      </a:rPr>
                      <a:t>
</a:t>
                    </a:r>
                    <a:fld id="{DBAC2F78-4C11-704C-AAC3-FB0A228CC06B}" type="PERCENTAGE">
                      <a:rPr lang="en-US">
                        <a:solidFill>
                          <a:srgbClr val="00B0F0"/>
                        </a:solidFill>
                      </a:rPr>
                      <a:pPr/>
                      <a:t>[PERCENTAGE]</a:t>
                    </a:fld>
                    <a:endParaRPr lang="en-US">
                      <a:solidFill>
                        <a:srgbClr val="00B0F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62-4895-81CC-9597B3F75E28}"/>
                </c:ext>
              </c:extLst>
            </c:dLbl>
            <c:dLbl>
              <c:idx val="1"/>
              <c:layout>
                <c:manualLayout>
                  <c:x val="-0.16552525803435569"/>
                  <c:y val="0.1131543741961696"/>
                </c:manualLayout>
              </c:layout>
              <c:tx>
                <c:rich>
                  <a:bodyPr/>
                  <a:lstStyle/>
                  <a:p>
                    <a:fld id="{AFC5A1D1-28F3-9246-909B-6CC81FC42A6B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rgbClr val="00B050"/>
                        </a:solidFill>
                      </a:rPr>
                      <a:t>
</a:t>
                    </a:r>
                    <a:fld id="{985472DA-F946-2048-8DEB-10C4A0FB8354}" type="PERCENTAGE">
                      <a:rPr lang="en-US" baseline="0">
                        <a:solidFill>
                          <a:srgbClr val="00B050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62-4895-81CC-9597B3F75E28}"/>
                </c:ext>
              </c:extLst>
            </c:dLbl>
            <c:dLbl>
              <c:idx val="2"/>
              <c:layout>
                <c:manualLayout>
                  <c:x val="-0.21463714778081291"/>
                  <c:y val="-0.12446981161578655"/>
                </c:manualLayout>
              </c:layout>
              <c:tx>
                <c:rich>
                  <a:bodyPr/>
                  <a:lstStyle/>
                  <a:p>
                    <a:fld id="{1CFD1F47-A723-8740-8906-B67198A4B31E}" type="CATEGORYNAME">
                      <a:rPr lang="en-US">
                        <a:solidFill>
                          <a:srgbClr val="FFC000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rgbClr val="FFC000"/>
                        </a:solidFill>
                      </a:rPr>
                      <a:t>
</a:t>
                    </a:r>
                    <a:fld id="{EAB1A629-41CF-4844-B0C3-0C7E3D5FFF19}" type="PERCENTAGE">
                      <a:rPr lang="en-US" baseline="0">
                        <a:solidFill>
                          <a:srgbClr val="FFC000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rgbClr val="FFC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62-4895-81CC-9597B3F75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'ARL Expenses'!$A$10:$A$12</c:f>
              <c:strCache>
                <c:ptCount val="3"/>
                <c:pt idx="0">
                  <c:v>Salary and Fringe</c:v>
                </c:pt>
                <c:pt idx="1">
                  <c:v>Collections</c:v>
                </c:pt>
                <c:pt idx="2">
                  <c:v>Operating</c:v>
                </c:pt>
              </c:strCache>
            </c:strRef>
          </c:cat>
          <c:val>
            <c:numRef>
              <c:f>'ARL Expenses'!$B$10:$B$12</c:f>
              <c:numCache>
                <c:formatCode>0%</c:formatCode>
                <c:ptCount val="3"/>
                <c:pt idx="0">
                  <c:v>0.39841564365956844</c:v>
                </c:pt>
                <c:pt idx="1">
                  <c:v>0.49834821879987057</c:v>
                </c:pt>
                <c:pt idx="2">
                  <c:v>0.103236137540561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62-4895-81CC-9597B3F75E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'ARL Expenses'!$A$24</c:f>
              <c:strCache>
                <c:ptCount val="1"/>
                <c:pt idx="0">
                  <c:v>Online Collections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D64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36-4DEE-8A26-554BE52198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6-4DEE-8A26-554BE52198D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6-4DEE-8A26-554BE52198D3}"/>
              </c:ext>
            </c:extLst>
          </c:dPt>
          <c:dPt>
            <c:idx val="6"/>
            <c:invertIfNegative val="0"/>
            <c:bubble3D val="0"/>
            <c:spPr>
              <a:solidFill>
                <a:srgbClr val="1D31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6-4DEE-8A26-554BE52198D3}"/>
              </c:ext>
            </c:extLst>
          </c:dPt>
          <c:dLbls>
            <c:dLbl>
              <c:idx val="0"/>
              <c:layout>
                <c:manualLayout>
                  <c:x val="0"/>
                  <c:y val="0.285385535053781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36-4DEE-8A26-554BE52198D3}"/>
                </c:ext>
              </c:extLst>
            </c:dLbl>
            <c:dLbl>
              <c:idx val="2"/>
              <c:layout>
                <c:manualLayout>
                  <c:x val="-2.4852436213874652E-3"/>
                  <c:y val="0.2700422267175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36-4DEE-8A26-554BE52198D3}"/>
                </c:ext>
              </c:extLst>
            </c:dLbl>
            <c:dLbl>
              <c:idx val="4"/>
              <c:layout>
                <c:manualLayout>
                  <c:x val="0"/>
                  <c:y val="3.6823940006939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36-4DEE-8A26-554BE52198D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36-4DEE-8A26-554BE52198D3}"/>
                </c:ext>
              </c:extLst>
            </c:dLbl>
            <c:dLbl>
              <c:idx val="6"/>
              <c:layout>
                <c:manualLayout>
                  <c:x val="4.9704872427746571E-3"/>
                  <c:y val="0.220943640041637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36-4DEE-8A26-554BE5219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'ARL Expenses'!$B$23:$H$23</c:f>
              <c:strCache>
                <c:ptCount val="7"/>
                <c:pt idx="0">
                  <c:v> Collections </c:v>
                </c:pt>
                <c:pt idx="2">
                  <c:v>Salary &amp; Fringe</c:v>
                </c:pt>
                <c:pt idx="4">
                  <c:v>Operating</c:v>
                </c:pt>
                <c:pt idx="6">
                  <c:v>Cross Allocations</c:v>
                </c:pt>
              </c:strCache>
            </c:strRef>
          </c:cat>
          <c:val>
            <c:numRef>
              <c:f>'ARL Expenses'!$B$24:$H$24</c:f>
              <c:numCache>
                <c:formatCode>General</c:formatCode>
                <c:ptCount val="7"/>
                <c:pt idx="0" formatCode="0%">
                  <c:v>0.3</c:v>
                </c:pt>
                <c:pt idx="2" formatCode="0%">
                  <c:v>0.28499999999999998</c:v>
                </c:pt>
                <c:pt idx="4" formatCode="0%">
                  <c:v>7.3999999999999996E-2</c:v>
                </c:pt>
                <c:pt idx="5">
                  <c:v>0</c:v>
                </c:pt>
                <c:pt idx="6" formatCode="0%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36-4DEE-8A26-554BE52198D3}"/>
            </c:ext>
          </c:extLst>
        </c:ser>
        <c:ser>
          <c:idx val="1"/>
          <c:order val="1"/>
          <c:tx>
            <c:strRef>
              <c:f>'ARL Expenses'!$A$25</c:f>
              <c:strCache>
                <c:ptCount val="1"/>
                <c:pt idx="0">
                  <c:v>Physical Collections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D6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36-4DEE-8A26-554BE52198D3}"/>
              </c:ext>
            </c:extLst>
          </c:dPt>
          <c:dPt>
            <c:idx val="6"/>
            <c:invertIfNegative val="0"/>
            <c:bubble3D val="0"/>
            <c:spPr>
              <a:solidFill>
                <a:srgbClr val="1D316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E36-4DEE-8A26-554BE52198D3}"/>
              </c:ext>
            </c:extLst>
          </c:dPt>
          <c:dLbls>
            <c:dLbl>
              <c:idx val="0"/>
              <c:layout>
                <c:manualLayout>
                  <c:x val="-1.1390568346541471E-17"/>
                  <c:y val="2.4549293337959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36-4DEE-8A26-554BE52198D3}"/>
                </c:ext>
              </c:extLst>
            </c:dLbl>
            <c:dLbl>
              <c:idx val="6"/>
              <c:layout>
                <c:manualLayout>
                  <c:x val="0"/>
                  <c:y val="1.8411970003469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36-4DEE-8A26-554BE5219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'ARL Expenses'!$B$23:$H$23</c:f>
              <c:strCache>
                <c:ptCount val="7"/>
                <c:pt idx="0">
                  <c:v> Collections </c:v>
                </c:pt>
                <c:pt idx="2">
                  <c:v>Salary &amp; Fringe</c:v>
                </c:pt>
                <c:pt idx="4">
                  <c:v>Operating</c:v>
                </c:pt>
                <c:pt idx="6">
                  <c:v>Cross Allocations</c:v>
                </c:pt>
              </c:strCache>
            </c:strRef>
          </c:cat>
          <c:val>
            <c:numRef>
              <c:f>'ARL Expenses'!$B$25:$H$25</c:f>
              <c:numCache>
                <c:formatCode>General</c:formatCode>
                <c:ptCount val="7"/>
                <c:pt idx="0" formatCode="0%">
                  <c:v>5.7000000000000002E-2</c:v>
                </c:pt>
                <c:pt idx="5">
                  <c:v>0</c:v>
                </c:pt>
                <c:pt idx="6" formatCode="0%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36-4DEE-8A26-554BE52198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436832784"/>
        <c:axId val="436833264"/>
      </c:barChart>
      <c:catAx>
        <c:axId val="43683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3264"/>
        <c:crosses val="autoZero"/>
        <c:auto val="1"/>
        <c:lblAlgn val="ctr"/>
        <c:lblOffset val="100"/>
        <c:noMultiLvlLbl val="0"/>
      </c:catAx>
      <c:valAx>
        <c:axId val="43683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683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'ARL Expenses'!$A$24</c:f>
              <c:strCache>
                <c:ptCount val="1"/>
                <c:pt idx="0">
                  <c:v>Online Collections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D64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36-4DEE-8A26-554BE52198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6-4DEE-8A26-554BE52198D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6-4DEE-8A26-554BE52198D3}"/>
              </c:ext>
            </c:extLst>
          </c:dPt>
          <c:dPt>
            <c:idx val="6"/>
            <c:invertIfNegative val="0"/>
            <c:bubble3D val="0"/>
            <c:spPr>
              <a:solidFill>
                <a:srgbClr val="1D31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6-4DEE-8A26-554BE52198D3}"/>
              </c:ext>
            </c:extLst>
          </c:dPt>
          <c:dLbls>
            <c:dLbl>
              <c:idx val="0"/>
              <c:layout>
                <c:manualLayout>
                  <c:x val="0"/>
                  <c:y val="0.285385535053781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36-4DEE-8A26-554BE52198D3}"/>
                </c:ext>
              </c:extLst>
            </c:dLbl>
            <c:dLbl>
              <c:idx val="2"/>
              <c:layout>
                <c:manualLayout>
                  <c:x val="-2.4852436213874652E-3"/>
                  <c:y val="0.2700422267175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36-4DEE-8A26-554BE52198D3}"/>
                </c:ext>
              </c:extLst>
            </c:dLbl>
            <c:dLbl>
              <c:idx val="4"/>
              <c:layout>
                <c:manualLayout>
                  <c:x val="0"/>
                  <c:y val="3.6823940006939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36-4DEE-8A26-554BE52198D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36-4DEE-8A26-554BE52198D3}"/>
                </c:ext>
              </c:extLst>
            </c:dLbl>
            <c:dLbl>
              <c:idx val="6"/>
              <c:layout>
                <c:manualLayout>
                  <c:x val="4.9704872427746571E-3"/>
                  <c:y val="0.220943640041637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36-4DEE-8A26-554BE5219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'ARL Expenses'!$B$23:$H$23</c:f>
              <c:strCache>
                <c:ptCount val="7"/>
                <c:pt idx="0">
                  <c:v> Collections </c:v>
                </c:pt>
                <c:pt idx="2">
                  <c:v>Salary &amp; Fringe</c:v>
                </c:pt>
                <c:pt idx="4">
                  <c:v>Operating</c:v>
                </c:pt>
                <c:pt idx="6">
                  <c:v>Cross Allocations</c:v>
                </c:pt>
              </c:strCache>
            </c:strRef>
          </c:cat>
          <c:val>
            <c:numRef>
              <c:f>'ARL Expenses'!$B$24:$H$24</c:f>
              <c:numCache>
                <c:formatCode>General</c:formatCode>
                <c:ptCount val="7"/>
                <c:pt idx="0" formatCode="0%">
                  <c:v>0.3</c:v>
                </c:pt>
                <c:pt idx="2" formatCode="0%">
                  <c:v>0.28499999999999998</c:v>
                </c:pt>
                <c:pt idx="4" formatCode="0%">
                  <c:v>7.3999999999999996E-2</c:v>
                </c:pt>
                <c:pt idx="5">
                  <c:v>0</c:v>
                </c:pt>
                <c:pt idx="6" formatCode="0%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36-4DEE-8A26-554BE52198D3}"/>
            </c:ext>
          </c:extLst>
        </c:ser>
        <c:ser>
          <c:idx val="1"/>
          <c:order val="1"/>
          <c:tx>
            <c:strRef>
              <c:f>'ARL Expenses'!$A$25</c:f>
              <c:strCache>
                <c:ptCount val="1"/>
                <c:pt idx="0">
                  <c:v>Physical Collections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D6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36-4DEE-8A26-554BE52198D3}"/>
              </c:ext>
            </c:extLst>
          </c:dPt>
          <c:dPt>
            <c:idx val="6"/>
            <c:invertIfNegative val="0"/>
            <c:bubble3D val="0"/>
            <c:spPr>
              <a:solidFill>
                <a:srgbClr val="1D316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E36-4DEE-8A26-554BE52198D3}"/>
              </c:ext>
            </c:extLst>
          </c:dPt>
          <c:dLbls>
            <c:dLbl>
              <c:idx val="0"/>
              <c:layout>
                <c:manualLayout>
                  <c:x val="-1.1390568346541471E-17"/>
                  <c:y val="2.4549293337959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36-4DEE-8A26-554BE52198D3}"/>
                </c:ext>
              </c:extLst>
            </c:dLbl>
            <c:dLbl>
              <c:idx val="6"/>
              <c:layout>
                <c:manualLayout>
                  <c:x val="0"/>
                  <c:y val="1.8411970003469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36-4DEE-8A26-554BE5219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'ARL Expenses'!$B$23:$H$23</c:f>
              <c:strCache>
                <c:ptCount val="7"/>
                <c:pt idx="0">
                  <c:v> Collections </c:v>
                </c:pt>
                <c:pt idx="2">
                  <c:v>Salary &amp; Fringe</c:v>
                </c:pt>
                <c:pt idx="4">
                  <c:v>Operating</c:v>
                </c:pt>
                <c:pt idx="6">
                  <c:v>Cross Allocations</c:v>
                </c:pt>
              </c:strCache>
            </c:strRef>
          </c:cat>
          <c:val>
            <c:numRef>
              <c:f>'ARL Expenses'!$B$25:$H$25</c:f>
              <c:numCache>
                <c:formatCode>General</c:formatCode>
                <c:ptCount val="7"/>
                <c:pt idx="0" formatCode="0%">
                  <c:v>5.7000000000000002E-2</c:v>
                </c:pt>
                <c:pt idx="5">
                  <c:v>0</c:v>
                </c:pt>
                <c:pt idx="6" formatCode="0%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36-4DEE-8A26-554BE52198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436832784"/>
        <c:axId val="436833264"/>
      </c:barChart>
      <c:catAx>
        <c:axId val="43683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3264"/>
        <c:crosses val="autoZero"/>
        <c:auto val="1"/>
        <c:lblAlgn val="ctr"/>
        <c:lblOffset val="100"/>
        <c:noMultiLvlLbl val="0"/>
      </c:catAx>
      <c:valAx>
        <c:axId val="43683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683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'ARL Expenses'!$A$24</c:f>
              <c:strCache>
                <c:ptCount val="1"/>
                <c:pt idx="0">
                  <c:v>Online Collections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D645">
                  <a:lumMod val="7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E36-4DEE-8A26-554BE52198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6-4DEE-8A26-554BE52198D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6-4DEE-8A26-554BE52198D3}"/>
              </c:ext>
            </c:extLst>
          </c:dPt>
          <c:dPt>
            <c:idx val="6"/>
            <c:invertIfNegative val="0"/>
            <c:bubble3D val="0"/>
            <c:spPr>
              <a:solidFill>
                <a:srgbClr val="1D31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6-4DEE-8A26-554BE52198D3}"/>
              </c:ext>
            </c:extLst>
          </c:dPt>
          <c:dLbls>
            <c:dLbl>
              <c:idx val="0"/>
              <c:layout>
                <c:manualLayout>
                  <c:x val="0"/>
                  <c:y val="0.285385535053781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36-4DEE-8A26-554BE52198D3}"/>
                </c:ext>
              </c:extLst>
            </c:dLbl>
            <c:dLbl>
              <c:idx val="2"/>
              <c:layout>
                <c:manualLayout>
                  <c:x val="-2.4852436213874652E-3"/>
                  <c:y val="0.2700422267175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36-4DEE-8A26-554BE52198D3}"/>
                </c:ext>
              </c:extLst>
            </c:dLbl>
            <c:dLbl>
              <c:idx val="4"/>
              <c:layout>
                <c:manualLayout>
                  <c:x val="0"/>
                  <c:y val="3.6823940006939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36-4DEE-8A26-554BE52198D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36-4DEE-8A26-554BE52198D3}"/>
                </c:ext>
              </c:extLst>
            </c:dLbl>
            <c:dLbl>
              <c:idx val="6"/>
              <c:layout>
                <c:manualLayout>
                  <c:x val="4.9704872427746571E-3"/>
                  <c:y val="0.220943640041637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36-4DEE-8A26-554BE5219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'ARL Expenses'!$B$23:$H$23</c:f>
              <c:strCache>
                <c:ptCount val="7"/>
                <c:pt idx="0">
                  <c:v> Collections </c:v>
                </c:pt>
                <c:pt idx="2">
                  <c:v>Salary &amp; Fringe</c:v>
                </c:pt>
                <c:pt idx="4">
                  <c:v>Operating</c:v>
                </c:pt>
                <c:pt idx="6">
                  <c:v>Cross Allocations</c:v>
                </c:pt>
              </c:strCache>
            </c:strRef>
          </c:cat>
          <c:val>
            <c:numRef>
              <c:f>'ARL Expenses'!$B$24:$H$24</c:f>
              <c:numCache>
                <c:formatCode>General</c:formatCode>
                <c:ptCount val="7"/>
                <c:pt idx="0" formatCode="0%">
                  <c:v>0.3</c:v>
                </c:pt>
                <c:pt idx="2" formatCode="0%">
                  <c:v>0.28499999999999998</c:v>
                </c:pt>
                <c:pt idx="4" formatCode="0%">
                  <c:v>7.3999999999999996E-2</c:v>
                </c:pt>
                <c:pt idx="5">
                  <c:v>0</c:v>
                </c:pt>
                <c:pt idx="6" formatCode="0%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36-4DEE-8A26-554BE52198D3}"/>
            </c:ext>
          </c:extLst>
        </c:ser>
        <c:ser>
          <c:idx val="1"/>
          <c:order val="1"/>
          <c:tx>
            <c:strRef>
              <c:f>'ARL Expenses'!$A$25</c:f>
              <c:strCache>
                <c:ptCount val="1"/>
                <c:pt idx="0">
                  <c:v>Physical Collections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D6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36-4DEE-8A26-554BE52198D3}"/>
              </c:ext>
            </c:extLst>
          </c:dPt>
          <c:dPt>
            <c:idx val="6"/>
            <c:invertIfNegative val="0"/>
            <c:bubble3D val="0"/>
            <c:spPr>
              <a:solidFill>
                <a:srgbClr val="1D316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E36-4DEE-8A26-554BE52198D3}"/>
              </c:ext>
            </c:extLst>
          </c:dPt>
          <c:dLbls>
            <c:dLbl>
              <c:idx val="0"/>
              <c:layout>
                <c:manualLayout>
                  <c:x val="-1.1390568346541471E-17"/>
                  <c:y val="2.4549293337959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36-4DEE-8A26-554BE52198D3}"/>
                </c:ext>
              </c:extLst>
            </c:dLbl>
            <c:dLbl>
              <c:idx val="6"/>
              <c:layout>
                <c:manualLayout>
                  <c:x val="0"/>
                  <c:y val="1.8411970003469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36-4DEE-8A26-554BE5219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'ARL Expenses'!$B$23:$H$23</c:f>
              <c:strCache>
                <c:ptCount val="7"/>
                <c:pt idx="0">
                  <c:v> Collections </c:v>
                </c:pt>
                <c:pt idx="2">
                  <c:v>Salary &amp; Fringe</c:v>
                </c:pt>
                <c:pt idx="4">
                  <c:v>Operating</c:v>
                </c:pt>
                <c:pt idx="6">
                  <c:v>Cross Allocations</c:v>
                </c:pt>
              </c:strCache>
            </c:strRef>
          </c:cat>
          <c:val>
            <c:numRef>
              <c:f>'ARL Expenses'!$B$25:$H$25</c:f>
              <c:numCache>
                <c:formatCode>General</c:formatCode>
                <c:ptCount val="7"/>
                <c:pt idx="0" formatCode="0%">
                  <c:v>5.7000000000000002E-2</c:v>
                </c:pt>
                <c:pt idx="5">
                  <c:v>0</c:v>
                </c:pt>
                <c:pt idx="6" formatCode="0%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36-4DEE-8A26-554BE52198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436832784"/>
        <c:axId val="436833264"/>
      </c:barChart>
      <c:catAx>
        <c:axId val="43683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3264"/>
        <c:crosses val="autoZero"/>
        <c:auto val="1"/>
        <c:lblAlgn val="ctr"/>
        <c:lblOffset val="100"/>
        <c:noMultiLvlLbl val="0"/>
      </c:catAx>
      <c:valAx>
        <c:axId val="43683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683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36375-1A4F-49EB-BEBA-F8D0DC605F31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156680-DBF2-4E1C-B072-101E43537F7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>
              <a:solidFill>
                <a:schemeClr val="bg1"/>
              </a:solidFill>
            </a:rPr>
            <a:t>Store &amp; Manage</a:t>
          </a:r>
        </a:p>
        <a:p>
          <a:endParaRPr lang="en-US" sz="2200"/>
        </a:p>
      </dgm:t>
    </dgm:pt>
    <dgm:pt modelId="{0B76822F-EC97-4F93-94CB-9EBDCEF64FE6}" type="parTrans" cxnId="{2EEB2877-E564-41F4-A77D-D45F4C2DD713}">
      <dgm:prSet/>
      <dgm:spPr/>
      <dgm:t>
        <a:bodyPr/>
        <a:lstStyle/>
        <a:p>
          <a:endParaRPr lang="en-US"/>
        </a:p>
      </dgm:t>
    </dgm:pt>
    <dgm:pt modelId="{94C7735A-BE6F-48D2-8E41-10A03C97CAD3}" type="sibTrans" cxnId="{2EEB2877-E564-41F4-A77D-D45F4C2DD713}">
      <dgm:prSet/>
      <dgm:spPr/>
      <dgm:t>
        <a:bodyPr/>
        <a:lstStyle/>
        <a:p>
          <a:endParaRPr lang="en-US"/>
        </a:p>
      </dgm:t>
    </dgm:pt>
    <dgm:pt modelId="{956E49A0-3B25-4289-A964-C9E522F778F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3DD66CA-E978-4E02-A42A-B71240E5D44D}" type="parTrans" cxnId="{9D9C0817-E1FC-42E5-BC08-DE986316BBDD}">
      <dgm:prSet/>
      <dgm:spPr/>
      <dgm:t>
        <a:bodyPr/>
        <a:lstStyle/>
        <a:p>
          <a:endParaRPr lang="en-US"/>
        </a:p>
      </dgm:t>
    </dgm:pt>
    <dgm:pt modelId="{4D47091F-5F80-4870-B9C0-B1E3F86CF8CA}" type="sibTrans" cxnId="{9D9C0817-E1FC-42E5-BC08-DE986316BBDD}">
      <dgm:prSet/>
      <dgm:spPr/>
      <dgm:t>
        <a:bodyPr/>
        <a:lstStyle/>
        <a:p>
          <a:endParaRPr lang="en-US"/>
        </a:p>
      </dgm:t>
    </dgm:pt>
    <dgm:pt modelId="{9114D0EA-DAEF-4C5A-96D5-0C1071E44C6A}">
      <dgm:prSet phldrT="[Text]"/>
      <dgm:spPr/>
      <dgm:t>
        <a:bodyPr/>
        <a:lstStyle/>
        <a:p>
          <a:endParaRPr lang="en-US"/>
        </a:p>
      </dgm:t>
    </dgm:pt>
    <dgm:pt modelId="{108A3FF0-EEFE-4514-9195-C6766DDD035D}" type="parTrans" cxnId="{EC7CB9AF-2EA1-4D29-9080-ACAC1D839A2B}">
      <dgm:prSet/>
      <dgm:spPr/>
      <dgm:t>
        <a:bodyPr/>
        <a:lstStyle/>
        <a:p>
          <a:endParaRPr lang="en-US"/>
        </a:p>
      </dgm:t>
    </dgm:pt>
    <dgm:pt modelId="{3B5674C1-9322-4709-B3D8-DC23A064A961}" type="sibTrans" cxnId="{EC7CB9AF-2EA1-4D29-9080-ACAC1D839A2B}">
      <dgm:prSet/>
      <dgm:spPr/>
      <dgm:t>
        <a:bodyPr/>
        <a:lstStyle/>
        <a:p>
          <a:endParaRPr lang="en-US"/>
        </a:p>
      </dgm:t>
    </dgm:pt>
    <dgm:pt modelId="{D7489D49-09FA-40A7-A076-2305D9772F63}">
      <dgm:prSet phldrT="[Text]"/>
      <dgm:spPr/>
      <dgm:t>
        <a:bodyPr/>
        <a:lstStyle/>
        <a:p>
          <a:endParaRPr lang="en-US"/>
        </a:p>
      </dgm:t>
    </dgm:pt>
    <dgm:pt modelId="{9A18A345-3A78-446C-8B90-0453418E6BFB}" type="parTrans" cxnId="{9FFBE213-8BDF-4154-BA5A-4656FBC29762}">
      <dgm:prSet/>
      <dgm:spPr/>
      <dgm:t>
        <a:bodyPr/>
        <a:lstStyle/>
        <a:p>
          <a:endParaRPr lang="en-US"/>
        </a:p>
      </dgm:t>
    </dgm:pt>
    <dgm:pt modelId="{A2B9AA43-CA07-4D98-B60B-D0202C7A00C1}" type="sibTrans" cxnId="{9FFBE213-8BDF-4154-BA5A-4656FBC29762}">
      <dgm:prSet/>
      <dgm:spPr/>
      <dgm:t>
        <a:bodyPr/>
        <a:lstStyle/>
        <a:p>
          <a:endParaRPr lang="en-US"/>
        </a:p>
      </dgm:t>
    </dgm:pt>
    <dgm:pt modelId="{494238B9-DC9D-4363-8DC1-2E352F625023}">
      <dgm:prSet phldrT="[Text]" custT="1"/>
      <dgm:spPr/>
      <dgm:t>
        <a:bodyPr/>
        <a:lstStyle/>
        <a:p>
          <a:endParaRPr lang="en-US" sz="2100"/>
        </a:p>
      </dgm:t>
    </dgm:pt>
    <dgm:pt modelId="{1E4E506E-3D0E-4D34-A10C-D385358F1748}" type="parTrans" cxnId="{DDA82045-8E4E-4767-978D-A7F8F24A54A8}">
      <dgm:prSet/>
      <dgm:spPr/>
      <dgm:t>
        <a:bodyPr/>
        <a:lstStyle/>
        <a:p>
          <a:endParaRPr lang="en-US"/>
        </a:p>
      </dgm:t>
    </dgm:pt>
    <dgm:pt modelId="{975FD803-9DBA-4F31-8079-6E9E93B1BAA7}" type="sibTrans" cxnId="{DDA82045-8E4E-4767-978D-A7F8F24A54A8}">
      <dgm:prSet/>
      <dgm:spPr/>
      <dgm:t>
        <a:bodyPr/>
        <a:lstStyle/>
        <a:p>
          <a:endParaRPr lang="en-US"/>
        </a:p>
      </dgm:t>
    </dgm:pt>
    <dgm:pt modelId="{17C722B4-4EB1-448B-97FE-28B1510C87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2200" b="1"/>
        </a:p>
        <a:p>
          <a:endParaRPr lang="en-US" sz="2100"/>
        </a:p>
      </dgm:t>
    </dgm:pt>
    <dgm:pt modelId="{D8D88799-F560-4E5B-AA92-821BC60D903A}" type="parTrans" cxnId="{763946F6-7369-4554-A676-CA1A31EF34FE}">
      <dgm:prSet/>
      <dgm:spPr/>
      <dgm:t>
        <a:bodyPr/>
        <a:lstStyle/>
        <a:p>
          <a:endParaRPr lang="en-US"/>
        </a:p>
      </dgm:t>
    </dgm:pt>
    <dgm:pt modelId="{90D273C8-8228-4ED5-A28C-BF2DE236B11B}" type="sibTrans" cxnId="{763946F6-7369-4554-A676-CA1A31EF34FE}">
      <dgm:prSet/>
      <dgm:spPr/>
      <dgm:t>
        <a:bodyPr/>
        <a:lstStyle/>
        <a:p>
          <a:endParaRPr lang="en-US"/>
        </a:p>
      </dgm:t>
    </dgm:pt>
    <dgm:pt modelId="{FA0D2408-6D66-440C-A184-89089B956F9B}">
      <dgm:prSet phldrT="[Text]"/>
      <dgm:spPr/>
      <dgm:t>
        <a:bodyPr/>
        <a:lstStyle/>
        <a:p>
          <a:endParaRPr lang="en-US"/>
        </a:p>
      </dgm:t>
    </dgm:pt>
    <dgm:pt modelId="{DED6F846-007F-43F7-87A6-29E61B916D2A}" type="parTrans" cxnId="{FF0B3951-1B72-49E4-8732-C7103EF21ACC}">
      <dgm:prSet/>
      <dgm:spPr/>
      <dgm:t>
        <a:bodyPr/>
        <a:lstStyle/>
        <a:p>
          <a:endParaRPr lang="en-US"/>
        </a:p>
      </dgm:t>
    </dgm:pt>
    <dgm:pt modelId="{4609FDE2-DF64-4F92-B24E-9E7D7E7354D3}" type="sibTrans" cxnId="{FF0B3951-1B72-49E4-8732-C7103EF21ACC}">
      <dgm:prSet/>
      <dgm:spPr/>
      <dgm:t>
        <a:bodyPr/>
        <a:lstStyle/>
        <a:p>
          <a:endParaRPr lang="en-US"/>
        </a:p>
      </dgm:t>
    </dgm:pt>
    <dgm:pt modelId="{C0A39728-0AF5-4A8A-94D4-EC81F0A0384D}" type="pres">
      <dgm:prSet presAssocID="{B8036375-1A4F-49EB-BEBA-F8D0DC605F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C8A02BC-FBC6-4A3A-9087-D230BEB67E3B}" type="pres">
      <dgm:prSet presAssocID="{FB156680-DBF2-4E1C-B072-101E43537F7C}" presName="Parent" presStyleLbl="node0" presStyleIdx="0" presStyleCnt="1" custScaleX="105498" custScaleY="107587">
        <dgm:presLayoutVars>
          <dgm:chMax val="6"/>
          <dgm:chPref val="6"/>
        </dgm:presLayoutVars>
      </dgm:prSet>
      <dgm:spPr/>
    </dgm:pt>
    <dgm:pt modelId="{98B0EF3F-8C53-410B-AA01-26B561A6D6A1}" type="pres">
      <dgm:prSet presAssocID="{956E49A0-3B25-4289-A964-C9E522F778F5}" presName="Accent1" presStyleCnt="0"/>
      <dgm:spPr/>
    </dgm:pt>
    <dgm:pt modelId="{45FF60E7-1C24-4986-A075-B5BB3BE71506}" type="pres">
      <dgm:prSet presAssocID="{956E49A0-3B25-4289-A964-C9E522F778F5}" presName="Accent" presStyleLbl="bgShp" presStyleIdx="0" presStyleCnt="6"/>
      <dgm:spPr/>
    </dgm:pt>
    <dgm:pt modelId="{8BB91B2C-54B4-4FCD-98E9-EEAAE1C1AC05}" type="pres">
      <dgm:prSet presAssocID="{956E49A0-3B25-4289-A964-C9E522F778F5}" presName="Child1" presStyleLbl="node1" presStyleIdx="0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B23DC0DD-5647-4413-A791-33646F5EE065}" type="pres">
      <dgm:prSet presAssocID="{9114D0EA-DAEF-4C5A-96D5-0C1071E44C6A}" presName="Accent2" presStyleCnt="0"/>
      <dgm:spPr/>
    </dgm:pt>
    <dgm:pt modelId="{46C34C8D-0B1B-4CB9-9A35-625576D70C6D}" type="pres">
      <dgm:prSet presAssocID="{9114D0EA-DAEF-4C5A-96D5-0C1071E44C6A}" presName="Accent" presStyleLbl="bgShp" presStyleIdx="1" presStyleCnt="6" custFlipVert="1" custFlipHor="1" custScaleX="6168" custScaleY="7159"/>
      <dgm:spPr>
        <a:solidFill>
          <a:schemeClr val="tx2">
            <a:lumMod val="60000"/>
            <a:lumOff val="40000"/>
          </a:schemeClr>
        </a:solidFill>
      </dgm:spPr>
    </dgm:pt>
    <dgm:pt modelId="{7C0109CF-A6FB-4A4D-B78D-3C0A2A5AF49A}" type="pres">
      <dgm:prSet presAssocID="{9114D0EA-DAEF-4C5A-96D5-0C1071E44C6A}" presName="Child2" presStyleLbl="node1" presStyleIdx="1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ADFF9354-888D-4A12-911D-C0F9FCDA04A8}" type="pres">
      <dgm:prSet presAssocID="{D7489D49-09FA-40A7-A076-2305D9772F63}" presName="Accent3" presStyleCnt="0"/>
      <dgm:spPr/>
    </dgm:pt>
    <dgm:pt modelId="{2379EEBB-35DC-455B-A255-41382326F8D9}" type="pres">
      <dgm:prSet presAssocID="{D7489D49-09FA-40A7-A076-2305D9772F63}" presName="Accent" presStyleLbl="bgShp" presStyleIdx="2" presStyleCnt="6" custFlipVert="0" custFlipHor="1" custScaleX="6168" custScaleY="10151" custLinFactNeighborX="-7513" custLinFactNeighborY="-35004"/>
      <dgm:spPr>
        <a:solidFill>
          <a:schemeClr val="tx2">
            <a:lumMod val="60000"/>
            <a:lumOff val="40000"/>
          </a:schemeClr>
        </a:solidFill>
      </dgm:spPr>
    </dgm:pt>
    <dgm:pt modelId="{34D2E9EA-F4BF-41BE-80DA-9C3C43F9C765}" type="pres">
      <dgm:prSet presAssocID="{D7489D49-09FA-40A7-A076-2305D9772F63}" presName="Child3" presStyleLbl="node1" presStyleIdx="2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C7E35E17-7D48-4517-A0EA-5C90FD6CE532}" type="pres">
      <dgm:prSet presAssocID="{494238B9-DC9D-4363-8DC1-2E352F625023}" presName="Accent4" presStyleCnt="0"/>
      <dgm:spPr/>
    </dgm:pt>
    <dgm:pt modelId="{FCB11D49-FA37-4EEC-B6B9-F91A986FBBE6}" type="pres">
      <dgm:prSet presAssocID="{494238B9-DC9D-4363-8DC1-2E352F625023}" presName="Accent" presStyleLbl="bgShp" presStyleIdx="3" presStyleCnt="6" custFlipVert="1" custScaleX="6168" custScaleY="26845" custLinFactNeighborX="23080" custLinFactNeighborY="-30985"/>
      <dgm:spPr>
        <a:solidFill>
          <a:schemeClr val="tx2">
            <a:lumMod val="60000"/>
            <a:lumOff val="40000"/>
          </a:schemeClr>
        </a:solidFill>
      </dgm:spPr>
    </dgm:pt>
    <dgm:pt modelId="{5424EF11-37E0-4817-B1E2-A258AA334943}" type="pres">
      <dgm:prSet presAssocID="{494238B9-DC9D-4363-8DC1-2E352F625023}" presName="Child4" presStyleLbl="node1" presStyleIdx="3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CFFF7D8B-CDB2-428E-AE5A-3E6DE1AC3976}" type="pres">
      <dgm:prSet presAssocID="{17C722B4-4EB1-448B-97FE-28B1510C876A}" presName="Accent5" presStyleCnt="0"/>
      <dgm:spPr/>
    </dgm:pt>
    <dgm:pt modelId="{0FE2C57B-6E64-4515-86F2-C977775A7625}" type="pres">
      <dgm:prSet presAssocID="{17C722B4-4EB1-448B-97FE-28B1510C876A}" presName="Accent" presStyleLbl="bgShp" presStyleIdx="4" presStyleCnt="6" custScaleX="6168" custScaleY="7159" custLinFactNeighborX="40635" custLinFactNeighborY="5295"/>
      <dgm:spPr>
        <a:solidFill>
          <a:schemeClr val="tx2">
            <a:lumMod val="60000"/>
            <a:lumOff val="40000"/>
          </a:schemeClr>
        </a:solidFill>
      </dgm:spPr>
    </dgm:pt>
    <dgm:pt modelId="{8957FE6E-F56A-461A-9E85-6F7CE5093E97}" type="pres">
      <dgm:prSet presAssocID="{17C722B4-4EB1-448B-97FE-28B1510C876A}" presName="Child5" presStyleLbl="node1" presStyleIdx="4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F57F1621-C2D6-465C-BEB7-ADBC6FF75C53}" type="pres">
      <dgm:prSet presAssocID="{FA0D2408-6D66-440C-A184-89089B956F9B}" presName="Accent6" presStyleCnt="0"/>
      <dgm:spPr/>
    </dgm:pt>
    <dgm:pt modelId="{0F8B636D-B3BC-48F4-9F52-68DD54676220}" type="pres">
      <dgm:prSet presAssocID="{FA0D2408-6D66-440C-A184-89089B956F9B}" presName="Accent" presStyleLbl="bgShp" presStyleIdx="5" presStyleCnt="6" custFlipHor="1" custScaleX="7319" custScaleY="9423" custLinFactNeighborX="5598" custLinFactNeighborY="67801"/>
      <dgm:spPr>
        <a:solidFill>
          <a:schemeClr val="tx2">
            <a:lumMod val="60000"/>
            <a:lumOff val="40000"/>
          </a:schemeClr>
        </a:solidFill>
      </dgm:spPr>
    </dgm:pt>
    <dgm:pt modelId="{1BD0EBA8-8D8C-42B8-932F-7A7CCDB992F7}" type="pres">
      <dgm:prSet presAssocID="{FA0D2408-6D66-440C-A184-89089B956F9B}" presName="Child6" presStyleLbl="node1" presStyleIdx="5" presStyleCnt="6" custScaleX="107463" custScaleY="101499">
        <dgm:presLayoutVars>
          <dgm:chMax val="0"/>
          <dgm:chPref val="0"/>
          <dgm:bulletEnabled val="1"/>
        </dgm:presLayoutVars>
      </dgm:prSet>
      <dgm:spPr/>
    </dgm:pt>
  </dgm:ptLst>
  <dgm:cxnLst>
    <dgm:cxn modelId="{9FFBE213-8BDF-4154-BA5A-4656FBC29762}" srcId="{FB156680-DBF2-4E1C-B072-101E43537F7C}" destId="{D7489D49-09FA-40A7-A076-2305D9772F63}" srcOrd="2" destOrd="0" parTransId="{9A18A345-3A78-446C-8B90-0453418E6BFB}" sibTransId="{A2B9AA43-CA07-4D98-B60B-D0202C7A00C1}"/>
    <dgm:cxn modelId="{3104FA16-FC38-4B83-9CAE-90A6C876DBDC}" type="presOf" srcId="{B8036375-1A4F-49EB-BEBA-F8D0DC605F31}" destId="{C0A39728-0AF5-4A8A-94D4-EC81F0A0384D}" srcOrd="0" destOrd="0" presId="urn:microsoft.com/office/officeart/2011/layout/HexagonRadial"/>
    <dgm:cxn modelId="{9D9C0817-E1FC-42E5-BC08-DE986316BBDD}" srcId="{FB156680-DBF2-4E1C-B072-101E43537F7C}" destId="{956E49A0-3B25-4289-A964-C9E522F778F5}" srcOrd="0" destOrd="0" parTransId="{93DD66CA-E978-4E02-A42A-B71240E5D44D}" sibTransId="{4D47091F-5F80-4870-B9C0-B1E3F86CF8CA}"/>
    <dgm:cxn modelId="{1AAF1520-9C19-4D77-8872-CC635CB3A1A4}" type="presOf" srcId="{494238B9-DC9D-4363-8DC1-2E352F625023}" destId="{5424EF11-37E0-4817-B1E2-A258AA334943}" srcOrd="0" destOrd="0" presId="urn:microsoft.com/office/officeart/2011/layout/HexagonRadial"/>
    <dgm:cxn modelId="{F0CB703D-2A6B-4162-96DD-C2A1ED7D1079}" type="presOf" srcId="{FA0D2408-6D66-440C-A184-89089B956F9B}" destId="{1BD0EBA8-8D8C-42B8-932F-7A7CCDB992F7}" srcOrd="0" destOrd="0" presId="urn:microsoft.com/office/officeart/2011/layout/HexagonRadial"/>
    <dgm:cxn modelId="{DDA82045-8E4E-4767-978D-A7F8F24A54A8}" srcId="{FB156680-DBF2-4E1C-B072-101E43537F7C}" destId="{494238B9-DC9D-4363-8DC1-2E352F625023}" srcOrd="3" destOrd="0" parTransId="{1E4E506E-3D0E-4D34-A10C-D385358F1748}" sibTransId="{975FD803-9DBA-4F31-8079-6E9E93B1BAA7}"/>
    <dgm:cxn modelId="{941FCA45-0B9C-45E4-80C2-5CC0CB82DD9C}" type="presOf" srcId="{FB156680-DBF2-4E1C-B072-101E43537F7C}" destId="{CC8A02BC-FBC6-4A3A-9087-D230BEB67E3B}" srcOrd="0" destOrd="0" presId="urn:microsoft.com/office/officeart/2011/layout/HexagonRadial"/>
    <dgm:cxn modelId="{A4640E67-7E26-430E-96F8-CA1BA31CCD2D}" type="presOf" srcId="{9114D0EA-DAEF-4C5A-96D5-0C1071E44C6A}" destId="{7C0109CF-A6FB-4A4D-B78D-3C0A2A5AF49A}" srcOrd="0" destOrd="0" presId="urn:microsoft.com/office/officeart/2011/layout/HexagonRadial"/>
    <dgm:cxn modelId="{FF0B3951-1B72-49E4-8732-C7103EF21ACC}" srcId="{FB156680-DBF2-4E1C-B072-101E43537F7C}" destId="{FA0D2408-6D66-440C-A184-89089B956F9B}" srcOrd="5" destOrd="0" parTransId="{DED6F846-007F-43F7-87A6-29E61B916D2A}" sibTransId="{4609FDE2-DF64-4F92-B24E-9E7D7E7354D3}"/>
    <dgm:cxn modelId="{2EEB2877-E564-41F4-A77D-D45F4C2DD713}" srcId="{B8036375-1A4F-49EB-BEBA-F8D0DC605F31}" destId="{FB156680-DBF2-4E1C-B072-101E43537F7C}" srcOrd="0" destOrd="0" parTransId="{0B76822F-EC97-4F93-94CB-9EBDCEF64FE6}" sibTransId="{94C7735A-BE6F-48D2-8E41-10A03C97CAD3}"/>
    <dgm:cxn modelId="{C4DEEE85-04FE-4844-BA5A-404CAEA57358}" type="presOf" srcId="{956E49A0-3B25-4289-A964-C9E522F778F5}" destId="{8BB91B2C-54B4-4FCD-98E9-EEAAE1C1AC05}" srcOrd="0" destOrd="0" presId="urn:microsoft.com/office/officeart/2011/layout/HexagonRadial"/>
    <dgm:cxn modelId="{846001A2-80B3-47CA-8D1E-75D38AA121D4}" type="presOf" srcId="{D7489D49-09FA-40A7-A076-2305D9772F63}" destId="{34D2E9EA-F4BF-41BE-80DA-9C3C43F9C765}" srcOrd="0" destOrd="0" presId="urn:microsoft.com/office/officeart/2011/layout/HexagonRadial"/>
    <dgm:cxn modelId="{980050A2-3B1C-4B0F-9E87-6BFFB284FFE6}" type="presOf" srcId="{17C722B4-4EB1-448B-97FE-28B1510C876A}" destId="{8957FE6E-F56A-461A-9E85-6F7CE5093E97}" srcOrd="0" destOrd="0" presId="urn:microsoft.com/office/officeart/2011/layout/HexagonRadial"/>
    <dgm:cxn modelId="{EC7CB9AF-2EA1-4D29-9080-ACAC1D839A2B}" srcId="{FB156680-DBF2-4E1C-B072-101E43537F7C}" destId="{9114D0EA-DAEF-4C5A-96D5-0C1071E44C6A}" srcOrd="1" destOrd="0" parTransId="{108A3FF0-EEFE-4514-9195-C6766DDD035D}" sibTransId="{3B5674C1-9322-4709-B3D8-DC23A064A961}"/>
    <dgm:cxn modelId="{763946F6-7369-4554-A676-CA1A31EF34FE}" srcId="{FB156680-DBF2-4E1C-B072-101E43537F7C}" destId="{17C722B4-4EB1-448B-97FE-28B1510C876A}" srcOrd="4" destOrd="0" parTransId="{D8D88799-F560-4E5B-AA92-821BC60D903A}" sibTransId="{90D273C8-8228-4ED5-A28C-BF2DE236B11B}"/>
    <dgm:cxn modelId="{F25A8A56-A643-4FCD-AF50-FE911568B6D5}" type="presParOf" srcId="{C0A39728-0AF5-4A8A-94D4-EC81F0A0384D}" destId="{CC8A02BC-FBC6-4A3A-9087-D230BEB67E3B}" srcOrd="0" destOrd="0" presId="urn:microsoft.com/office/officeart/2011/layout/HexagonRadial"/>
    <dgm:cxn modelId="{F293F3A0-273F-4403-8952-2AE44A2E6B25}" type="presParOf" srcId="{C0A39728-0AF5-4A8A-94D4-EC81F0A0384D}" destId="{98B0EF3F-8C53-410B-AA01-26B561A6D6A1}" srcOrd="1" destOrd="0" presId="urn:microsoft.com/office/officeart/2011/layout/HexagonRadial"/>
    <dgm:cxn modelId="{5679EA13-D89D-4777-A0FE-5DEE71D5501B}" type="presParOf" srcId="{98B0EF3F-8C53-410B-AA01-26B561A6D6A1}" destId="{45FF60E7-1C24-4986-A075-B5BB3BE71506}" srcOrd="0" destOrd="0" presId="urn:microsoft.com/office/officeart/2011/layout/HexagonRadial"/>
    <dgm:cxn modelId="{FE45509F-DFF6-4D34-AF31-F811053208F2}" type="presParOf" srcId="{C0A39728-0AF5-4A8A-94D4-EC81F0A0384D}" destId="{8BB91B2C-54B4-4FCD-98E9-EEAAE1C1AC05}" srcOrd="2" destOrd="0" presId="urn:microsoft.com/office/officeart/2011/layout/HexagonRadial"/>
    <dgm:cxn modelId="{F00E593C-E8F7-4C3C-96D3-3C316BC54756}" type="presParOf" srcId="{C0A39728-0AF5-4A8A-94D4-EC81F0A0384D}" destId="{B23DC0DD-5647-4413-A791-33646F5EE065}" srcOrd="3" destOrd="0" presId="urn:microsoft.com/office/officeart/2011/layout/HexagonRadial"/>
    <dgm:cxn modelId="{310784E0-507C-47D2-AC97-A072AD734979}" type="presParOf" srcId="{B23DC0DD-5647-4413-A791-33646F5EE065}" destId="{46C34C8D-0B1B-4CB9-9A35-625576D70C6D}" srcOrd="0" destOrd="0" presId="urn:microsoft.com/office/officeart/2011/layout/HexagonRadial"/>
    <dgm:cxn modelId="{86182681-8E57-4524-BF5F-41F00D5DE626}" type="presParOf" srcId="{C0A39728-0AF5-4A8A-94D4-EC81F0A0384D}" destId="{7C0109CF-A6FB-4A4D-B78D-3C0A2A5AF49A}" srcOrd="4" destOrd="0" presId="urn:microsoft.com/office/officeart/2011/layout/HexagonRadial"/>
    <dgm:cxn modelId="{269F1BE5-80B9-48A9-A1CA-6DFF741359C4}" type="presParOf" srcId="{C0A39728-0AF5-4A8A-94D4-EC81F0A0384D}" destId="{ADFF9354-888D-4A12-911D-C0F9FCDA04A8}" srcOrd="5" destOrd="0" presId="urn:microsoft.com/office/officeart/2011/layout/HexagonRadial"/>
    <dgm:cxn modelId="{006F36F0-8DAC-4C90-AEE0-33CAEBCEA74E}" type="presParOf" srcId="{ADFF9354-888D-4A12-911D-C0F9FCDA04A8}" destId="{2379EEBB-35DC-455B-A255-41382326F8D9}" srcOrd="0" destOrd="0" presId="urn:microsoft.com/office/officeart/2011/layout/HexagonRadial"/>
    <dgm:cxn modelId="{DCE28273-3B98-48B5-B070-82AB16EC6250}" type="presParOf" srcId="{C0A39728-0AF5-4A8A-94D4-EC81F0A0384D}" destId="{34D2E9EA-F4BF-41BE-80DA-9C3C43F9C765}" srcOrd="6" destOrd="0" presId="urn:microsoft.com/office/officeart/2011/layout/HexagonRadial"/>
    <dgm:cxn modelId="{F9B1BFFE-63BA-41A4-9076-E7E3D00420D1}" type="presParOf" srcId="{C0A39728-0AF5-4A8A-94D4-EC81F0A0384D}" destId="{C7E35E17-7D48-4517-A0EA-5C90FD6CE532}" srcOrd="7" destOrd="0" presId="urn:microsoft.com/office/officeart/2011/layout/HexagonRadial"/>
    <dgm:cxn modelId="{31B7E34B-F9CF-4CBF-A259-4CDFEFDC1675}" type="presParOf" srcId="{C7E35E17-7D48-4517-A0EA-5C90FD6CE532}" destId="{FCB11D49-FA37-4EEC-B6B9-F91A986FBBE6}" srcOrd="0" destOrd="0" presId="urn:microsoft.com/office/officeart/2011/layout/HexagonRadial"/>
    <dgm:cxn modelId="{5B63BB8B-9B51-4EA2-9309-680E4AB9B834}" type="presParOf" srcId="{C0A39728-0AF5-4A8A-94D4-EC81F0A0384D}" destId="{5424EF11-37E0-4817-B1E2-A258AA334943}" srcOrd="8" destOrd="0" presId="urn:microsoft.com/office/officeart/2011/layout/HexagonRadial"/>
    <dgm:cxn modelId="{86A18992-02C1-4147-8FBD-D36771400C35}" type="presParOf" srcId="{C0A39728-0AF5-4A8A-94D4-EC81F0A0384D}" destId="{CFFF7D8B-CDB2-428E-AE5A-3E6DE1AC3976}" srcOrd="9" destOrd="0" presId="urn:microsoft.com/office/officeart/2011/layout/HexagonRadial"/>
    <dgm:cxn modelId="{0EFC0D29-FE62-4EB7-AE12-8D956198BCE2}" type="presParOf" srcId="{CFFF7D8B-CDB2-428E-AE5A-3E6DE1AC3976}" destId="{0FE2C57B-6E64-4515-86F2-C977775A7625}" srcOrd="0" destOrd="0" presId="urn:microsoft.com/office/officeart/2011/layout/HexagonRadial"/>
    <dgm:cxn modelId="{0C94C340-DE4F-4314-802F-18D4C4D66B28}" type="presParOf" srcId="{C0A39728-0AF5-4A8A-94D4-EC81F0A0384D}" destId="{8957FE6E-F56A-461A-9E85-6F7CE5093E97}" srcOrd="10" destOrd="0" presId="urn:microsoft.com/office/officeart/2011/layout/HexagonRadial"/>
    <dgm:cxn modelId="{F8C19257-DB53-4228-A7CF-E37B46562A97}" type="presParOf" srcId="{C0A39728-0AF5-4A8A-94D4-EC81F0A0384D}" destId="{F57F1621-C2D6-465C-BEB7-ADBC6FF75C53}" srcOrd="11" destOrd="0" presId="urn:microsoft.com/office/officeart/2011/layout/HexagonRadial"/>
    <dgm:cxn modelId="{60440305-7F41-4CF6-BE97-774262972D84}" type="presParOf" srcId="{F57F1621-C2D6-465C-BEB7-ADBC6FF75C53}" destId="{0F8B636D-B3BC-48F4-9F52-68DD54676220}" srcOrd="0" destOrd="0" presId="urn:microsoft.com/office/officeart/2011/layout/HexagonRadial"/>
    <dgm:cxn modelId="{722883A0-AE4D-4ACC-AE13-3E7FAAE33CF1}" type="presParOf" srcId="{C0A39728-0AF5-4A8A-94D4-EC81F0A0384D}" destId="{1BD0EBA8-8D8C-42B8-932F-7A7CCDB992F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36375-1A4F-49EB-BEBA-F8D0DC605F31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156680-DBF2-4E1C-B072-101E43537F7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>
              <a:solidFill>
                <a:schemeClr val="bg1"/>
              </a:solidFill>
            </a:rPr>
            <a:t>Store &amp; Manage</a:t>
          </a:r>
        </a:p>
        <a:p>
          <a:endParaRPr lang="en-US" sz="2200"/>
        </a:p>
      </dgm:t>
    </dgm:pt>
    <dgm:pt modelId="{0B76822F-EC97-4F93-94CB-9EBDCEF64FE6}" type="parTrans" cxnId="{2EEB2877-E564-41F4-A77D-D45F4C2DD713}">
      <dgm:prSet/>
      <dgm:spPr/>
      <dgm:t>
        <a:bodyPr/>
        <a:lstStyle/>
        <a:p>
          <a:endParaRPr lang="en-US"/>
        </a:p>
      </dgm:t>
    </dgm:pt>
    <dgm:pt modelId="{94C7735A-BE6F-48D2-8E41-10A03C97CAD3}" type="sibTrans" cxnId="{2EEB2877-E564-41F4-A77D-D45F4C2DD713}">
      <dgm:prSet/>
      <dgm:spPr/>
      <dgm:t>
        <a:bodyPr/>
        <a:lstStyle/>
        <a:p>
          <a:endParaRPr lang="en-US"/>
        </a:p>
      </dgm:t>
    </dgm:pt>
    <dgm:pt modelId="{956E49A0-3B25-4289-A964-C9E522F778F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3DD66CA-E978-4E02-A42A-B71240E5D44D}" type="parTrans" cxnId="{9D9C0817-E1FC-42E5-BC08-DE986316BBDD}">
      <dgm:prSet/>
      <dgm:spPr/>
      <dgm:t>
        <a:bodyPr/>
        <a:lstStyle/>
        <a:p>
          <a:endParaRPr lang="en-US"/>
        </a:p>
      </dgm:t>
    </dgm:pt>
    <dgm:pt modelId="{4D47091F-5F80-4870-B9C0-B1E3F86CF8CA}" type="sibTrans" cxnId="{9D9C0817-E1FC-42E5-BC08-DE986316BBDD}">
      <dgm:prSet/>
      <dgm:spPr/>
      <dgm:t>
        <a:bodyPr/>
        <a:lstStyle/>
        <a:p>
          <a:endParaRPr lang="en-US"/>
        </a:p>
      </dgm:t>
    </dgm:pt>
    <dgm:pt modelId="{9114D0EA-DAEF-4C5A-96D5-0C1071E44C6A}">
      <dgm:prSet phldrT="[Text]"/>
      <dgm:spPr/>
      <dgm:t>
        <a:bodyPr/>
        <a:lstStyle/>
        <a:p>
          <a:endParaRPr lang="en-US"/>
        </a:p>
      </dgm:t>
    </dgm:pt>
    <dgm:pt modelId="{108A3FF0-EEFE-4514-9195-C6766DDD035D}" type="parTrans" cxnId="{EC7CB9AF-2EA1-4D29-9080-ACAC1D839A2B}">
      <dgm:prSet/>
      <dgm:spPr/>
      <dgm:t>
        <a:bodyPr/>
        <a:lstStyle/>
        <a:p>
          <a:endParaRPr lang="en-US"/>
        </a:p>
      </dgm:t>
    </dgm:pt>
    <dgm:pt modelId="{3B5674C1-9322-4709-B3D8-DC23A064A961}" type="sibTrans" cxnId="{EC7CB9AF-2EA1-4D29-9080-ACAC1D839A2B}">
      <dgm:prSet/>
      <dgm:spPr/>
      <dgm:t>
        <a:bodyPr/>
        <a:lstStyle/>
        <a:p>
          <a:endParaRPr lang="en-US"/>
        </a:p>
      </dgm:t>
    </dgm:pt>
    <dgm:pt modelId="{D7489D49-09FA-40A7-A076-2305D9772F63}">
      <dgm:prSet phldrT="[Text]"/>
      <dgm:spPr/>
      <dgm:t>
        <a:bodyPr/>
        <a:lstStyle/>
        <a:p>
          <a:endParaRPr lang="en-US"/>
        </a:p>
      </dgm:t>
    </dgm:pt>
    <dgm:pt modelId="{9A18A345-3A78-446C-8B90-0453418E6BFB}" type="parTrans" cxnId="{9FFBE213-8BDF-4154-BA5A-4656FBC29762}">
      <dgm:prSet/>
      <dgm:spPr/>
      <dgm:t>
        <a:bodyPr/>
        <a:lstStyle/>
        <a:p>
          <a:endParaRPr lang="en-US"/>
        </a:p>
      </dgm:t>
    </dgm:pt>
    <dgm:pt modelId="{A2B9AA43-CA07-4D98-B60B-D0202C7A00C1}" type="sibTrans" cxnId="{9FFBE213-8BDF-4154-BA5A-4656FBC29762}">
      <dgm:prSet/>
      <dgm:spPr/>
      <dgm:t>
        <a:bodyPr/>
        <a:lstStyle/>
        <a:p>
          <a:endParaRPr lang="en-US"/>
        </a:p>
      </dgm:t>
    </dgm:pt>
    <dgm:pt modelId="{494238B9-DC9D-4363-8DC1-2E352F625023}">
      <dgm:prSet phldrT="[Text]" custT="1"/>
      <dgm:spPr/>
      <dgm:t>
        <a:bodyPr/>
        <a:lstStyle/>
        <a:p>
          <a:endParaRPr lang="en-US" sz="2100"/>
        </a:p>
      </dgm:t>
    </dgm:pt>
    <dgm:pt modelId="{1E4E506E-3D0E-4D34-A10C-D385358F1748}" type="parTrans" cxnId="{DDA82045-8E4E-4767-978D-A7F8F24A54A8}">
      <dgm:prSet/>
      <dgm:spPr/>
      <dgm:t>
        <a:bodyPr/>
        <a:lstStyle/>
        <a:p>
          <a:endParaRPr lang="en-US"/>
        </a:p>
      </dgm:t>
    </dgm:pt>
    <dgm:pt modelId="{975FD803-9DBA-4F31-8079-6E9E93B1BAA7}" type="sibTrans" cxnId="{DDA82045-8E4E-4767-978D-A7F8F24A54A8}">
      <dgm:prSet/>
      <dgm:spPr/>
      <dgm:t>
        <a:bodyPr/>
        <a:lstStyle/>
        <a:p>
          <a:endParaRPr lang="en-US"/>
        </a:p>
      </dgm:t>
    </dgm:pt>
    <dgm:pt modelId="{17C722B4-4EB1-448B-97FE-28B1510C87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2200" b="1"/>
        </a:p>
        <a:p>
          <a:endParaRPr lang="en-US" sz="2100"/>
        </a:p>
      </dgm:t>
    </dgm:pt>
    <dgm:pt modelId="{D8D88799-F560-4E5B-AA92-821BC60D903A}" type="parTrans" cxnId="{763946F6-7369-4554-A676-CA1A31EF34FE}">
      <dgm:prSet/>
      <dgm:spPr/>
      <dgm:t>
        <a:bodyPr/>
        <a:lstStyle/>
        <a:p>
          <a:endParaRPr lang="en-US"/>
        </a:p>
      </dgm:t>
    </dgm:pt>
    <dgm:pt modelId="{90D273C8-8228-4ED5-A28C-BF2DE236B11B}" type="sibTrans" cxnId="{763946F6-7369-4554-A676-CA1A31EF34FE}">
      <dgm:prSet/>
      <dgm:spPr/>
      <dgm:t>
        <a:bodyPr/>
        <a:lstStyle/>
        <a:p>
          <a:endParaRPr lang="en-US"/>
        </a:p>
      </dgm:t>
    </dgm:pt>
    <dgm:pt modelId="{FA0D2408-6D66-440C-A184-89089B956F9B}">
      <dgm:prSet phldrT="[Text]"/>
      <dgm:spPr/>
      <dgm:t>
        <a:bodyPr/>
        <a:lstStyle/>
        <a:p>
          <a:endParaRPr lang="en-US"/>
        </a:p>
      </dgm:t>
    </dgm:pt>
    <dgm:pt modelId="{DED6F846-007F-43F7-87A6-29E61B916D2A}" type="parTrans" cxnId="{FF0B3951-1B72-49E4-8732-C7103EF21ACC}">
      <dgm:prSet/>
      <dgm:spPr/>
      <dgm:t>
        <a:bodyPr/>
        <a:lstStyle/>
        <a:p>
          <a:endParaRPr lang="en-US"/>
        </a:p>
      </dgm:t>
    </dgm:pt>
    <dgm:pt modelId="{4609FDE2-DF64-4F92-B24E-9E7D7E7354D3}" type="sibTrans" cxnId="{FF0B3951-1B72-49E4-8732-C7103EF21ACC}">
      <dgm:prSet/>
      <dgm:spPr/>
      <dgm:t>
        <a:bodyPr/>
        <a:lstStyle/>
        <a:p>
          <a:endParaRPr lang="en-US"/>
        </a:p>
      </dgm:t>
    </dgm:pt>
    <dgm:pt modelId="{C0A39728-0AF5-4A8A-94D4-EC81F0A0384D}" type="pres">
      <dgm:prSet presAssocID="{B8036375-1A4F-49EB-BEBA-F8D0DC605F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C8A02BC-FBC6-4A3A-9087-D230BEB67E3B}" type="pres">
      <dgm:prSet presAssocID="{FB156680-DBF2-4E1C-B072-101E43537F7C}" presName="Parent" presStyleLbl="node0" presStyleIdx="0" presStyleCnt="1" custScaleX="105498" custScaleY="107587">
        <dgm:presLayoutVars>
          <dgm:chMax val="6"/>
          <dgm:chPref val="6"/>
        </dgm:presLayoutVars>
      </dgm:prSet>
      <dgm:spPr/>
    </dgm:pt>
    <dgm:pt modelId="{98B0EF3F-8C53-410B-AA01-26B561A6D6A1}" type="pres">
      <dgm:prSet presAssocID="{956E49A0-3B25-4289-A964-C9E522F778F5}" presName="Accent1" presStyleCnt="0"/>
      <dgm:spPr/>
    </dgm:pt>
    <dgm:pt modelId="{45FF60E7-1C24-4986-A075-B5BB3BE71506}" type="pres">
      <dgm:prSet presAssocID="{956E49A0-3B25-4289-A964-C9E522F778F5}" presName="Accent" presStyleLbl="bgShp" presStyleIdx="0" presStyleCnt="6"/>
      <dgm:spPr/>
    </dgm:pt>
    <dgm:pt modelId="{8BB91B2C-54B4-4FCD-98E9-EEAAE1C1AC05}" type="pres">
      <dgm:prSet presAssocID="{956E49A0-3B25-4289-A964-C9E522F778F5}" presName="Child1" presStyleLbl="node1" presStyleIdx="0" presStyleCnt="6" custScaleX="107463" custScaleY="101499" custLinFactNeighborX="3054" custLinFactNeighborY="10">
        <dgm:presLayoutVars>
          <dgm:chMax val="0"/>
          <dgm:chPref val="0"/>
          <dgm:bulletEnabled val="1"/>
        </dgm:presLayoutVars>
      </dgm:prSet>
      <dgm:spPr/>
    </dgm:pt>
    <dgm:pt modelId="{B23DC0DD-5647-4413-A791-33646F5EE065}" type="pres">
      <dgm:prSet presAssocID="{9114D0EA-DAEF-4C5A-96D5-0C1071E44C6A}" presName="Accent2" presStyleCnt="0"/>
      <dgm:spPr/>
    </dgm:pt>
    <dgm:pt modelId="{46C34C8D-0B1B-4CB9-9A35-625576D70C6D}" type="pres">
      <dgm:prSet presAssocID="{9114D0EA-DAEF-4C5A-96D5-0C1071E44C6A}" presName="Accent" presStyleLbl="bgShp" presStyleIdx="1" presStyleCnt="6" custScaleX="6168" custScaleY="11653" custLinFactNeighborX="94870" custLinFactNeighborY="43148"/>
      <dgm:spPr>
        <a:solidFill>
          <a:srgbClr val="E2EFF6"/>
        </a:solidFill>
      </dgm:spPr>
    </dgm:pt>
    <dgm:pt modelId="{7C0109CF-A6FB-4A4D-B78D-3C0A2A5AF49A}" type="pres">
      <dgm:prSet presAssocID="{9114D0EA-DAEF-4C5A-96D5-0C1071E44C6A}" presName="Child2" presStyleLbl="node1" presStyleIdx="1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ADFF9354-888D-4A12-911D-C0F9FCDA04A8}" type="pres">
      <dgm:prSet presAssocID="{D7489D49-09FA-40A7-A076-2305D9772F63}" presName="Accent3" presStyleCnt="0"/>
      <dgm:spPr/>
    </dgm:pt>
    <dgm:pt modelId="{2379EEBB-35DC-455B-A255-41382326F8D9}" type="pres">
      <dgm:prSet presAssocID="{D7489D49-09FA-40A7-A076-2305D9772F63}" presName="Accent" presStyleLbl="bgShp" presStyleIdx="2" presStyleCnt="6" custFlipVert="1" custFlipHor="1" custScaleX="10224" custScaleY="41293" custLinFactY="14010" custLinFactNeighborX="70106" custLinFactNeighborY="100000"/>
      <dgm:spPr>
        <a:solidFill>
          <a:srgbClr val="E2EFF6"/>
        </a:solidFill>
      </dgm:spPr>
    </dgm:pt>
    <dgm:pt modelId="{34D2E9EA-F4BF-41BE-80DA-9C3C43F9C765}" type="pres">
      <dgm:prSet presAssocID="{D7489D49-09FA-40A7-A076-2305D9772F63}" presName="Child3" presStyleLbl="node1" presStyleIdx="2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C7E35E17-7D48-4517-A0EA-5C90FD6CE532}" type="pres">
      <dgm:prSet presAssocID="{494238B9-DC9D-4363-8DC1-2E352F625023}" presName="Accent4" presStyleCnt="0"/>
      <dgm:spPr/>
    </dgm:pt>
    <dgm:pt modelId="{FCB11D49-FA37-4EEC-B6B9-F91A986FBBE6}" type="pres">
      <dgm:prSet presAssocID="{494238B9-DC9D-4363-8DC1-2E352F625023}" presName="Accent" presStyleLbl="bgShp" presStyleIdx="3" presStyleCnt="6" custFlipHor="1" custScaleX="6168" custScaleY="13534" custLinFactNeighborX="17826" custLinFactNeighborY="-4062"/>
      <dgm:spPr>
        <a:solidFill>
          <a:srgbClr val="E2EFF6"/>
        </a:solidFill>
      </dgm:spPr>
    </dgm:pt>
    <dgm:pt modelId="{5424EF11-37E0-4817-B1E2-A258AA334943}" type="pres">
      <dgm:prSet presAssocID="{494238B9-DC9D-4363-8DC1-2E352F625023}" presName="Child4" presStyleLbl="node1" presStyleIdx="3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CFFF7D8B-CDB2-428E-AE5A-3E6DE1AC3976}" type="pres">
      <dgm:prSet presAssocID="{17C722B4-4EB1-448B-97FE-28B1510C876A}" presName="Accent5" presStyleCnt="0"/>
      <dgm:spPr/>
    </dgm:pt>
    <dgm:pt modelId="{0FE2C57B-6E64-4515-86F2-C977775A7625}" type="pres">
      <dgm:prSet presAssocID="{17C722B4-4EB1-448B-97FE-28B1510C876A}" presName="Accent" presStyleLbl="bgShp" presStyleIdx="4" presStyleCnt="6" custAng="12530073" custScaleX="33637" custScaleY="67818" custLinFactNeighborX="-10570" custLinFactNeighborY="-3712"/>
      <dgm:spPr>
        <a:prstGeom prst="homePlate">
          <a:avLst/>
        </a:prstGeom>
        <a:solidFill>
          <a:srgbClr val="ABDB77"/>
        </a:solidFill>
        <a:ln>
          <a:solidFill>
            <a:srgbClr val="92D050"/>
          </a:solidFill>
        </a:ln>
      </dgm:spPr>
    </dgm:pt>
    <dgm:pt modelId="{8957FE6E-F56A-461A-9E85-6F7CE5093E97}" type="pres">
      <dgm:prSet presAssocID="{17C722B4-4EB1-448B-97FE-28B1510C876A}" presName="Child5" presStyleLbl="node1" presStyleIdx="4" presStyleCnt="6" custScaleX="107463" custScaleY="101499" custLinFactNeighborX="1907">
        <dgm:presLayoutVars>
          <dgm:chMax val="0"/>
          <dgm:chPref val="0"/>
          <dgm:bulletEnabled val="1"/>
        </dgm:presLayoutVars>
      </dgm:prSet>
      <dgm:spPr/>
    </dgm:pt>
    <dgm:pt modelId="{F57F1621-C2D6-465C-BEB7-ADBC6FF75C53}" type="pres">
      <dgm:prSet presAssocID="{FA0D2408-6D66-440C-A184-89089B956F9B}" presName="Accent6" presStyleCnt="0"/>
      <dgm:spPr/>
    </dgm:pt>
    <dgm:pt modelId="{0F8B636D-B3BC-48F4-9F52-68DD54676220}" type="pres">
      <dgm:prSet presAssocID="{FA0D2408-6D66-440C-A184-89089B956F9B}" presName="Accent" presStyleLbl="bgShp" presStyleIdx="5" presStyleCnt="6" custAng="3571737" custFlipVert="1" custFlipHor="0" custScaleX="6168" custScaleY="30781" custLinFactNeighborX="16232" custLinFactNeighborY="73730"/>
      <dgm:spPr>
        <a:solidFill>
          <a:srgbClr val="E2EFF6"/>
        </a:solidFill>
      </dgm:spPr>
    </dgm:pt>
    <dgm:pt modelId="{1BD0EBA8-8D8C-42B8-932F-7A7CCDB992F7}" type="pres">
      <dgm:prSet presAssocID="{FA0D2408-6D66-440C-A184-89089B956F9B}" presName="Child6" presStyleLbl="node1" presStyleIdx="5" presStyleCnt="6" custScaleX="107463" custScaleY="101499">
        <dgm:presLayoutVars>
          <dgm:chMax val="0"/>
          <dgm:chPref val="0"/>
          <dgm:bulletEnabled val="1"/>
        </dgm:presLayoutVars>
      </dgm:prSet>
      <dgm:spPr/>
    </dgm:pt>
  </dgm:ptLst>
  <dgm:cxnLst>
    <dgm:cxn modelId="{9FFBE213-8BDF-4154-BA5A-4656FBC29762}" srcId="{FB156680-DBF2-4E1C-B072-101E43537F7C}" destId="{D7489D49-09FA-40A7-A076-2305D9772F63}" srcOrd="2" destOrd="0" parTransId="{9A18A345-3A78-446C-8B90-0453418E6BFB}" sibTransId="{A2B9AA43-CA07-4D98-B60B-D0202C7A00C1}"/>
    <dgm:cxn modelId="{3104FA16-FC38-4B83-9CAE-90A6C876DBDC}" type="presOf" srcId="{B8036375-1A4F-49EB-BEBA-F8D0DC605F31}" destId="{C0A39728-0AF5-4A8A-94D4-EC81F0A0384D}" srcOrd="0" destOrd="0" presId="urn:microsoft.com/office/officeart/2011/layout/HexagonRadial"/>
    <dgm:cxn modelId="{9D9C0817-E1FC-42E5-BC08-DE986316BBDD}" srcId="{FB156680-DBF2-4E1C-B072-101E43537F7C}" destId="{956E49A0-3B25-4289-A964-C9E522F778F5}" srcOrd="0" destOrd="0" parTransId="{93DD66CA-E978-4E02-A42A-B71240E5D44D}" sibTransId="{4D47091F-5F80-4870-B9C0-B1E3F86CF8CA}"/>
    <dgm:cxn modelId="{1AAF1520-9C19-4D77-8872-CC635CB3A1A4}" type="presOf" srcId="{494238B9-DC9D-4363-8DC1-2E352F625023}" destId="{5424EF11-37E0-4817-B1E2-A258AA334943}" srcOrd="0" destOrd="0" presId="urn:microsoft.com/office/officeart/2011/layout/HexagonRadial"/>
    <dgm:cxn modelId="{F0CB703D-2A6B-4162-96DD-C2A1ED7D1079}" type="presOf" srcId="{FA0D2408-6D66-440C-A184-89089B956F9B}" destId="{1BD0EBA8-8D8C-42B8-932F-7A7CCDB992F7}" srcOrd="0" destOrd="0" presId="urn:microsoft.com/office/officeart/2011/layout/HexagonRadial"/>
    <dgm:cxn modelId="{DDA82045-8E4E-4767-978D-A7F8F24A54A8}" srcId="{FB156680-DBF2-4E1C-B072-101E43537F7C}" destId="{494238B9-DC9D-4363-8DC1-2E352F625023}" srcOrd="3" destOrd="0" parTransId="{1E4E506E-3D0E-4D34-A10C-D385358F1748}" sibTransId="{975FD803-9DBA-4F31-8079-6E9E93B1BAA7}"/>
    <dgm:cxn modelId="{941FCA45-0B9C-45E4-80C2-5CC0CB82DD9C}" type="presOf" srcId="{FB156680-DBF2-4E1C-B072-101E43537F7C}" destId="{CC8A02BC-FBC6-4A3A-9087-D230BEB67E3B}" srcOrd="0" destOrd="0" presId="urn:microsoft.com/office/officeart/2011/layout/HexagonRadial"/>
    <dgm:cxn modelId="{A4640E67-7E26-430E-96F8-CA1BA31CCD2D}" type="presOf" srcId="{9114D0EA-DAEF-4C5A-96D5-0C1071E44C6A}" destId="{7C0109CF-A6FB-4A4D-B78D-3C0A2A5AF49A}" srcOrd="0" destOrd="0" presId="urn:microsoft.com/office/officeart/2011/layout/HexagonRadial"/>
    <dgm:cxn modelId="{FF0B3951-1B72-49E4-8732-C7103EF21ACC}" srcId="{FB156680-DBF2-4E1C-B072-101E43537F7C}" destId="{FA0D2408-6D66-440C-A184-89089B956F9B}" srcOrd="5" destOrd="0" parTransId="{DED6F846-007F-43F7-87A6-29E61B916D2A}" sibTransId="{4609FDE2-DF64-4F92-B24E-9E7D7E7354D3}"/>
    <dgm:cxn modelId="{2EEB2877-E564-41F4-A77D-D45F4C2DD713}" srcId="{B8036375-1A4F-49EB-BEBA-F8D0DC605F31}" destId="{FB156680-DBF2-4E1C-B072-101E43537F7C}" srcOrd="0" destOrd="0" parTransId="{0B76822F-EC97-4F93-94CB-9EBDCEF64FE6}" sibTransId="{94C7735A-BE6F-48D2-8E41-10A03C97CAD3}"/>
    <dgm:cxn modelId="{C4DEEE85-04FE-4844-BA5A-404CAEA57358}" type="presOf" srcId="{956E49A0-3B25-4289-A964-C9E522F778F5}" destId="{8BB91B2C-54B4-4FCD-98E9-EEAAE1C1AC05}" srcOrd="0" destOrd="0" presId="urn:microsoft.com/office/officeart/2011/layout/HexagonRadial"/>
    <dgm:cxn modelId="{846001A2-80B3-47CA-8D1E-75D38AA121D4}" type="presOf" srcId="{D7489D49-09FA-40A7-A076-2305D9772F63}" destId="{34D2E9EA-F4BF-41BE-80DA-9C3C43F9C765}" srcOrd="0" destOrd="0" presId="urn:microsoft.com/office/officeart/2011/layout/HexagonRadial"/>
    <dgm:cxn modelId="{980050A2-3B1C-4B0F-9E87-6BFFB284FFE6}" type="presOf" srcId="{17C722B4-4EB1-448B-97FE-28B1510C876A}" destId="{8957FE6E-F56A-461A-9E85-6F7CE5093E97}" srcOrd="0" destOrd="0" presId="urn:microsoft.com/office/officeart/2011/layout/HexagonRadial"/>
    <dgm:cxn modelId="{EC7CB9AF-2EA1-4D29-9080-ACAC1D839A2B}" srcId="{FB156680-DBF2-4E1C-B072-101E43537F7C}" destId="{9114D0EA-DAEF-4C5A-96D5-0C1071E44C6A}" srcOrd="1" destOrd="0" parTransId="{108A3FF0-EEFE-4514-9195-C6766DDD035D}" sibTransId="{3B5674C1-9322-4709-B3D8-DC23A064A961}"/>
    <dgm:cxn modelId="{763946F6-7369-4554-A676-CA1A31EF34FE}" srcId="{FB156680-DBF2-4E1C-B072-101E43537F7C}" destId="{17C722B4-4EB1-448B-97FE-28B1510C876A}" srcOrd="4" destOrd="0" parTransId="{D8D88799-F560-4E5B-AA92-821BC60D903A}" sibTransId="{90D273C8-8228-4ED5-A28C-BF2DE236B11B}"/>
    <dgm:cxn modelId="{F25A8A56-A643-4FCD-AF50-FE911568B6D5}" type="presParOf" srcId="{C0A39728-0AF5-4A8A-94D4-EC81F0A0384D}" destId="{CC8A02BC-FBC6-4A3A-9087-D230BEB67E3B}" srcOrd="0" destOrd="0" presId="urn:microsoft.com/office/officeart/2011/layout/HexagonRadial"/>
    <dgm:cxn modelId="{F293F3A0-273F-4403-8952-2AE44A2E6B25}" type="presParOf" srcId="{C0A39728-0AF5-4A8A-94D4-EC81F0A0384D}" destId="{98B0EF3F-8C53-410B-AA01-26B561A6D6A1}" srcOrd="1" destOrd="0" presId="urn:microsoft.com/office/officeart/2011/layout/HexagonRadial"/>
    <dgm:cxn modelId="{5679EA13-D89D-4777-A0FE-5DEE71D5501B}" type="presParOf" srcId="{98B0EF3F-8C53-410B-AA01-26B561A6D6A1}" destId="{45FF60E7-1C24-4986-A075-B5BB3BE71506}" srcOrd="0" destOrd="0" presId="urn:microsoft.com/office/officeart/2011/layout/HexagonRadial"/>
    <dgm:cxn modelId="{FE45509F-DFF6-4D34-AF31-F811053208F2}" type="presParOf" srcId="{C0A39728-0AF5-4A8A-94D4-EC81F0A0384D}" destId="{8BB91B2C-54B4-4FCD-98E9-EEAAE1C1AC05}" srcOrd="2" destOrd="0" presId="urn:microsoft.com/office/officeart/2011/layout/HexagonRadial"/>
    <dgm:cxn modelId="{F00E593C-E8F7-4C3C-96D3-3C316BC54756}" type="presParOf" srcId="{C0A39728-0AF5-4A8A-94D4-EC81F0A0384D}" destId="{B23DC0DD-5647-4413-A791-33646F5EE065}" srcOrd="3" destOrd="0" presId="urn:microsoft.com/office/officeart/2011/layout/HexagonRadial"/>
    <dgm:cxn modelId="{310784E0-507C-47D2-AC97-A072AD734979}" type="presParOf" srcId="{B23DC0DD-5647-4413-A791-33646F5EE065}" destId="{46C34C8D-0B1B-4CB9-9A35-625576D70C6D}" srcOrd="0" destOrd="0" presId="urn:microsoft.com/office/officeart/2011/layout/HexagonRadial"/>
    <dgm:cxn modelId="{86182681-8E57-4524-BF5F-41F00D5DE626}" type="presParOf" srcId="{C0A39728-0AF5-4A8A-94D4-EC81F0A0384D}" destId="{7C0109CF-A6FB-4A4D-B78D-3C0A2A5AF49A}" srcOrd="4" destOrd="0" presId="urn:microsoft.com/office/officeart/2011/layout/HexagonRadial"/>
    <dgm:cxn modelId="{269F1BE5-80B9-48A9-A1CA-6DFF741359C4}" type="presParOf" srcId="{C0A39728-0AF5-4A8A-94D4-EC81F0A0384D}" destId="{ADFF9354-888D-4A12-911D-C0F9FCDA04A8}" srcOrd="5" destOrd="0" presId="urn:microsoft.com/office/officeart/2011/layout/HexagonRadial"/>
    <dgm:cxn modelId="{006F36F0-8DAC-4C90-AEE0-33CAEBCEA74E}" type="presParOf" srcId="{ADFF9354-888D-4A12-911D-C0F9FCDA04A8}" destId="{2379EEBB-35DC-455B-A255-41382326F8D9}" srcOrd="0" destOrd="0" presId="urn:microsoft.com/office/officeart/2011/layout/HexagonRadial"/>
    <dgm:cxn modelId="{DCE28273-3B98-48B5-B070-82AB16EC6250}" type="presParOf" srcId="{C0A39728-0AF5-4A8A-94D4-EC81F0A0384D}" destId="{34D2E9EA-F4BF-41BE-80DA-9C3C43F9C765}" srcOrd="6" destOrd="0" presId="urn:microsoft.com/office/officeart/2011/layout/HexagonRadial"/>
    <dgm:cxn modelId="{F9B1BFFE-63BA-41A4-9076-E7E3D00420D1}" type="presParOf" srcId="{C0A39728-0AF5-4A8A-94D4-EC81F0A0384D}" destId="{C7E35E17-7D48-4517-A0EA-5C90FD6CE532}" srcOrd="7" destOrd="0" presId="urn:microsoft.com/office/officeart/2011/layout/HexagonRadial"/>
    <dgm:cxn modelId="{31B7E34B-F9CF-4CBF-A259-4CDFEFDC1675}" type="presParOf" srcId="{C7E35E17-7D48-4517-A0EA-5C90FD6CE532}" destId="{FCB11D49-FA37-4EEC-B6B9-F91A986FBBE6}" srcOrd="0" destOrd="0" presId="urn:microsoft.com/office/officeart/2011/layout/HexagonRadial"/>
    <dgm:cxn modelId="{5B63BB8B-9B51-4EA2-9309-680E4AB9B834}" type="presParOf" srcId="{C0A39728-0AF5-4A8A-94D4-EC81F0A0384D}" destId="{5424EF11-37E0-4817-B1E2-A258AA334943}" srcOrd="8" destOrd="0" presId="urn:microsoft.com/office/officeart/2011/layout/HexagonRadial"/>
    <dgm:cxn modelId="{86A18992-02C1-4147-8FBD-D36771400C35}" type="presParOf" srcId="{C0A39728-0AF5-4A8A-94D4-EC81F0A0384D}" destId="{CFFF7D8B-CDB2-428E-AE5A-3E6DE1AC3976}" srcOrd="9" destOrd="0" presId="urn:microsoft.com/office/officeart/2011/layout/HexagonRadial"/>
    <dgm:cxn modelId="{0EFC0D29-FE62-4EB7-AE12-8D956198BCE2}" type="presParOf" srcId="{CFFF7D8B-CDB2-428E-AE5A-3E6DE1AC3976}" destId="{0FE2C57B-6E64-4515-86F2-C977775A7625}" srcOrd="0" destOrd="0" presId="urn:microsoft.com/office/officeart/2011/layout/HexagonRadial"/>
    <dgm:cxn modelId="{0C94C340-DE4F-4314-802F-18D4C4D66B28}" type="presParOf" srcId="{C0A39728-0AF5-4A8A-94D4-EC81F0A0384D}" destId="{8957FE6E-F56A-461A-9E85-6F7CE5093E97}" srcOrd="10" destOrd="0" presId="urn:microsoft.com/office/officeart/2011/layout/HexagonRadial"/>
    <dgm:cxn modelId="{F8C19257-DB53-4228-A7CF-E37B46562A97}" type="presParOf" srcId="{C0A39728-0AF5-4A8A-94D4-EC81F0A0384D}" destId="{F57F1621-C2D6-465C-BEB7-ADBC6FF75C53}" srcOrd="11" destOrd="0" presId="urn:microsoft.com/office/officeart/2011/layout/HexagonRadial"/>
    <dgm:cxn modelId="{60440305-7F41-4CF6-BE97-774262972D84}" type="presParOf" srcId="{F57F1621-C2D6-465C-BEB7-ADBC6FF75C53}" destId="{0F8B636D-B3BC-48F4-9F52-68DD54676220}" srcOrd="0" destOrd="0" presId="urn:microsoft.com/office/officeart/2011/layout/HexagonRadial"/>
    <dgm:cxn modelId="{722883A0-AE4D-4ACC-AE13-3E7FAAE33CF1}" type="presParOf" srcId="{C0A39728-0AF5-4A8A-94D4-EC81F0A0384D}" destId="{1BD0EBA8-8D8C-42B8-932F-7A7CCDB992F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02BC-FBC6-4A3A-9087-D230BEB67E3B}">
      <dsp:nvSpPr>
        <dsp:cNvPr id="0" name=""/>
        <dsp:cNvSpPr/>
      </dsp:nvSpPr>
      <dsp:spPr>
        <a:xfrm>
          <a:off x="4492766" y="1481134"/>
          <a:ext cx="2072535" cy="1828327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Store &amp; Manage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840298" y="1787716"/>
        <a:ext cx="1377471" cy="1215163"/>
      </dsp:txXfrm>
    </dsp:sp>
    <dsp:sp modelId="{46C34C8D-0B1B-4CB9-9A35-625576D70C6D}">
      <dsp:nvSpPr>
        <dsp:cNvPr id="0" name=""/>
        <dsp:cNvSpPr/>
      </dsp:nvSpPr>
      <dsp:spPr>
        <a:xfrm flipH="1" flipV="1">
          <a:off x="6124687" y="1029020"/>
          <a:ext cx="45717" cy="45720"/>
        </a:xfrm>
        <a:prstGeom prst="hexagon">
          <a:avLst>
            <a:gd name="adj" fmla="val 289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91B2C-54B4-4FCD-98E9-EEAAE1C1AC05}">
      <dsp:nvSpPr>
        <dsp:cNvPr id="0" name=""/>
        <dsp:cNvSpPr/>
      </dsp:nvSpPr>
      <dsp:spPr>
        <a:xfrm>
          <a:off x="4698359" y="-10438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4977157" y="217369"/>
        <a:ext cx="1172466" cy="958029"/>
      </dsp:txXfrm>
    </dsp:sp>
    <dsp:sp modelId="{2379EEBB-35DC-455B-A255-41382326F8D9}">
      <dsp:nvSpPr>
        <dsp:cNvPr id="0" name=""/>
        <dsp:cNvSpPr/>
      </dsp:nvSpPr>
      <dsp:spPr>
        <a:xfrm flipH="1">
          <a:off x="6934049" y="1989848"/>
          <a:ext cx="45717" cy="64829"/>
        </a:xfrm>
        <a:prstGeom prst="hexagon">
          <a:avLst>
            <a:gd name="adj" fmla="val 289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109CF-A6FB-4A4D-B78D-3C0A2A5AF49A}">
      <dsp:nvSpPr>
        <dsp:cNvPr id="0" name=""/>
        <dsp:cNvSpPr/>
      </dsp:nvSpPr>
      <dsp:spPr>
        <a:xfrm>
          <a:off x="6174838" y="846205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6453636" y="1074012"/>
        <a:ext cx="1172466" cy="958029"/>
      </dsp:txXfrm>
    </dsp:sp>
    <dsp:sp modelId="{FCB11D49-FA37-4EEC-B6B9-F91A986FBBE6}">
      <dsp:nvSpPr>
        <dsp:cNvPr id="0" name=""/>
        <dsp:cNvSpPr/>
      </dsp:nvSpPr>
      <dsp:spPr>
        <a:xfrm flipV="1">
          <a:off x="6559889" y="3309937"/>
          <a:ext cx="45717" cy="171445"/>
        </a:xfrm>
        <a:prstGeom prst="hexagon">
          <a:avLst>
            <a:gd name="adj" fmla="val 289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2E9EA-F4BF-41BE-80DA-9C3C43F9C765}">
      <dsp:nvSpPr>
        <dsp:cNvPr id="0" name=""/>
        <dsp:cNvSpPr/>
      </dsp:nvSpPr>
      <dsp:spPr>
        <a:xfrm>
          <a:off x="6174838" y="2530268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6453636" y="2758075"/>
        <a:ext cx="1172466" cy="958029"/>
      </dsp:txXfrm>
    </dsp:sp>
    <dsp:sp modelId="{0FE2C57B-6E64-4515-86F2-C977775A7625}">
      <dsp:nvSpPr>
        <dsp:cNvPr id="0" name=""/>
        <dsp:cNvSpPr/>
      </dsp:nvSpPr>
      <dsp:spPr>
        <a:xfrm>
          <a:off x="5199363" y="3744401"/>
          <a:ext cx="45717" cy="45720"/>
        </a:xfrm>
        <a:prstGeom prst="hexagon">
          <a:avLst>
            <a:gd name="adj" fmla="val 289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4EF11-37E0-4817-B1E2-A258AA334943}">
      <dsp:nvSpPr>
        <dsp:cNvPr id="0" name=""/>
        <dsp:cNvSpPr/>
      </dsp:nvSpPr>
      <dsp:spPr>
        <a:xfrm>
          <a:off x="4698359" y="3387870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77157" y="3615677"/>
        <a:ext cx="1172466" cy="958029"/>
      </dsp:txXfrm>
    </dsp:sp>
    <dsp:sp modelId="{0F8B636D-B3BC-48F4-9F52-68DD54676220}">
      <dsp:nvSpPr>
        <dsp:cNvPr id="0" name=""/>
        <dsp:cNvSpPr/>
      </dsp:nvSpPr>
      <dsp:spPr>
        <a:xfrm flipH="1">
          <a:off x="4056184" y="2942909"/>
          <a:ext cx="54249" cy="60180"/>
        </a:xfrm>
        <a:prstGeom prst="hexagon">
          <a:avLst>
            <a:gd name="adj" fmla="val 289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FE6E-F56A-461A-9E85-6F7CE5093E97}">
      <dsp:nvSpPr>
        <dsp:cNvPr id="0" name=""/>
        <dsp:cNvSpPr/>
      </dsp:nvSpPr>
      <dsp:spPr>
        <a:xfrm>
          <a:off x="3215025" y="2531226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493823" y="2759033"/>
        <a:ext cx="1172466" cy="958029"/>
      </dsp:txXfrm>
    </dsp:sp>
    <dsp:sp modelId="{1BD0EBA8-8D8C-42B8-932F-7A7CCDB992F7}">
      <dsp:nvSpPr>
        <dsp:cNvPr id="0" name=""/>
        <dsp:cNvSpPr/>
      </dsp:nvSpPr>
      <dsp:spPr>
        <a:xfrm>
          <a:off x="3184324" y="844289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3463122" y="1072096"/>
        <a:ext cx="1172466" cy="958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02BC-FBC6-4A3A-9087-D230BEB67E3B}">
      <dsp:nvSpPr>
        <dsp:cNvPr id="0" name=""/>
        <dsp:cNvSpPr/>
      </dsp:nvSpPr>
      <dsp:spPr>
        <a:xfrm>
          <a:off x="4492766" y="1481134"/>
          <a:ext cx="2072535" cy="1828327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Store &amp; Manage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840298" y="1787716"/>
        <a:ext cx="1377471" cy="1215163"/>
      </dsp:txXfrm>
    </dsp:sp>
    <dsp:sp modelId="{46C34C8D-0B1B-4CB9-9A35-625576D70C6D}">
      <dsp:nvSpPr>
        <dsp:cNvPr id="0" name=""/>
        <dsp:cNvSpPr/>
      </dsp:nvSpPr>
      <dsp:spPr>
        <a:xfrm>
          <a:off x="6827873" y="1290234"/>
          <a:ext cx="45717" cy="74421"/>
        </a:xfrm>
        <a:prstGeom prst="hexagon">
          <a:avLst>
            <a:gd name="adj" fmla="val 28900"/>
            <a:gd name="vf" fmla="val 115470"/>
          </a:avLst>
        </a:prstGeom>
        <a:solidFill>
          <a:srgbClr val="E2EF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91B2C-54B4-4FCD-98E9-EEAAE1C1AC05}">
      <dsp:nvSpPr>
        <dsp:cNvPr id="0" name=""/>
        <dsp:cNvSpPr/>
      </dsp:nvSpPr>
      <dsp:spPr>
        <a:xfrm>
          <a:off x="4716825" y="-10299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4995623" y="217508"/>
        <a:ext cx="1172466" cy="958029"/>
      </dsp:txXfrm>
    </dsp:sp>
    <dsp:sp modelId="{2379EEBB-35DC-455B-A255-41382326F8D9}">
      <dsp:nvSpPr>
        <dsp:cNvPr id="0" name=""/>
        <dsp:cNvSpPr/>
      </dsp:nvSpPr>
      <dsp:spPr>
        <a:xfrm flipH="1" flipV="1">
          <a:off x="7494337" y="2842082"/>
          <a:ext cx="75781" cy="263717"/>
        </a:xfrm>
        <a:prstGeom prst="hexagon">
          <a:avLst>
            <a:gd name="adj" fmla="val 28900"/>
            <a:gd name="vf" fmla="val 115470"/>
          </a:avLst>
        </a:prstGeom>
        <a:solidFill>
          <a:srgbClr val="E2EF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109CF-A6FB-4A4D-B78D-3C0A2A5AF49A}">
      <dsp:nvSpPr>
        <dsp:cNvPr id="0" name=""/>
        <dsp:cNvSpPr/>
      </dsp:nvSpPr>
      <dsp:spPr>
        <a:xfrm>
          <a:off x="6174838" y="846205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6453636" y="1074012"/>
        <a:ext cx="1172466" cy="958029"/>
      </dsp:txXfrm>
    </dsp:sp>
    <dsp:sp modelId="{FCB11D49-FA37-4EEC-B6B9-F91A986FBBE6}">
      <dsp:nvSpPr>
        <dsp:cNvPr id="0" name=""/>
        <dsp:cNvSpPr/>
      </dsp:nvSpPr>
      <dsp:spPr>
        <a:xfrm flipH="1">
          <a:off x="6520945" y="3524386"/>
          <a:ext cx="45717" cy="86434"/>
        </a:xfrm>
        <a:prstGeom prst="hexagon">
          <a:avLst>
            <a:gd name="adj" fmla="val 28900"/>
            <a:gd name="vf" fmla="val 115470"/>
          </a:avLst>
        </a:prstGeom>
        <a:solidFill>
          <a:srgbClr val="E2EF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2E9EA-F4BF-41BE-80DA-9C3C43F9C765}">
      <dsp:nvSpPr>
        <dsp:cNvPr id="0" name=""/>
        <dsp:cNvSpPr/>
      </dsp:nvSpPr>
      <dsp:spPr>
        <a:xfrm>
          <a:off x="6174838" y="2530268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6453636" y="2758075"/>
        <a:ext cx="1172466" cy="958029"/>
      </dsp:txXfrm>
    </dsp:sp>
    <dsp:sp modelId="{0FE2C57B-6E64-4515-86F2-C977775A7625}">
      <dsp:nvSpPr>
        <dsp:cNvPr id="0" name=""/>
        <dsp:cNvSpPr/>
      </dsp:nvSpPr>
      <dsp:spPr>
        <a:xfrm rot="12530073">
          <a:off x="4718025" y="3493178"/>
          <a:ext cx="249320" cy="433119"/>
        </a:xfrm>
        <a:prstGeom prst="homePlate">
          <a:avLst/>
        </a:prstGeom>
        <a:solidFill>
          <a:srgbClr val="ABDB77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4EF11-37E0-4817-B1E2-A258AA334943}">
      <dsp:nvSpPr>
        <dsp:cNvPr id="0" name=""/>
        <dsp:cNvSpPr/>
      </dsp:nvSpPr>
      <dsp:spPr>
        <a:xfrm>
          <a:off x="4698359" y="3387870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77157" y="3615677"/>
        <a:ext cx="1172466" cy="958029"/>
      </dsp:txXfrm>
    </dsp:sp>
    <dsp:sp modelId="{0F8B636D-B3BC-48F4-9F52-68DD54676220}">
      <dsp:nvSpPr>
        <dsp:cNvPr id="0" name=""/>
        <dsp:cNvSpPr/>
      </dsp:nvSpPr>
      <dsp:spPr>
        <a:xfrm rot="18028263" flipV="1">
          <a:off x="4139270" y="2912573"/>
          <a:ext cx="45717" cy="196582"/>
        </a:xfrm>
        <a:prstGeom prst="hexagon">
          <a:avLst>
            <a:gd name="adj" fmla="val 28900"/>
            <a:gd name="vf" fmla="val 115470"/>
          </a:avLst>
        </a:prstGeom>
        <a:solidFill>
          <a:srgbClr val="E2EF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FE6E-F56A-461A-9E85-6F7CE5093E97}">
      <dsp:nvSpPr>
        <dsp:cNvPr id="0" name=""/>
        <dsp:cNvSpPr/>
      </dsp:nvSpPr>
      <dsp:spPr>
        <a:xfrm>
          <a:off x="3215025" y="2531226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493823" y="2759033"/>
        <a:ext cx="1172466" cy="958029"/>
      </dsp:txXfrm>
    </dsp:sp>
    <dsp:sp modelId="{1BD0EBA8-8D8C-42B8-932F-7A7CCDB992F7}">
      <dsp:nvSpPr>
        <dsp:cNvPr id="0" name=""/>
        <dsp:cNvSpPr/>
      </dsp:nvSpPr>
      <dsp:spPr>
        <a:xfrm>
          <a:off x="3184324" y="844289"/>
          <a:ext cx="1730062" cy="141364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3463122" y="1072096"/>
        <a:ext cx="1172466" cy="95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F6834D6F-2B7F-8E49-9DDD-F1F5DFC85BBF}" type="datetimeFigureOut"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6D0CC61B-704D-624C-B566-5D59D2D415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D86CCD4C-4562-6E4E-A2EB-925191BB812F}" type="datetimeFigureOut"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5" rIns="93308" bIns="466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8" tIns="46655" rIns="93308" bIns="466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BE1F798D-8244-9A4C-8958-1C79B2893E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0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97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0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6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2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2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F798D-8244-9A4C-8958-1C79B2893E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3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CFECE2-F55A-3E40-8358-125E9510DBA3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0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0B494-A078-E74D-B5DA-1D78B9C5F0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1541" y="-1"/>
            <a:ext cx="841045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1C5DF-E2E1-204A-9186-D4302D4E5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20291" y="553693"/>
            <a:ext cx="2626770" cy="35004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2A2BDD2-CBE2-CC45-89B1-596800313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684" y="3239120"/>
            <a:ext cx="6242508" cy="507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0B2F23-18CB-8244-B112-86A039372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84" y="1482907"/>
            <a:ext cx="6242508" cy="862665"/>
          </a:xfrm>
        </p:spPr>
        <p:txBody>
          <a:bodyPr anchor="ctr" anchorCtr="0">
            <a:noAutofit/>
          </a:bodyPr>
          <a:lstStyle>
            <a:lvl1pPr algn="l">
              <a:defRPr sz="36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8558EA-33B7-1D46-A128-F727E565E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84" y="2512238"/>
            <a:ext cx="6242508" cy="641350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/>
              <a:buNone/>
              <a:defRPr>
                <a:solidFill>
                  <a:schemeClr val="accent6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13475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1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7BD74E-B4ED-B348-AC2F-D01A1645CBDE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0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D0ECC-80AF-7B4A-8A39-7F767356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1541" y="-1"/>
            <a:ext cx="841045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CE045A-46A6-DE46-B993-5B2D893AB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62" y="1720699"/>
            <a:ext cx="6319882" cy="1887205"/>
          </a:xfrm>
        </p:spPr>
        <p:txBody>
          <a:bodyPr anchor="t" anchorCtr="0">
            <a:noAutofit/>
          </a:bodyPr>
          <a:lstStyle>
            <a:lvl1pPr>
              <a:defRPr sz="2800" b="0" i="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12A0B-B40C-39FC-56CC-008C68666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0291" y="553693"/>
            <a:ext cx="2626770" cy="3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671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12_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70532-1A73-524F-AFA9-624388B3C157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0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D696D-E773-604B-A01F-380F750F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 flipV="1">
            <a:off x="18398" y="-1"/>
            <a:ext cx="8410458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81208-E369-2041-A77C-4500F0FD32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60294" y="4439439"/>
            <a:ext cx="6395013" cy="8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5459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2_Cover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08ED94-10E5-374B-8D63-04326BDA368E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0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26B15C-5513-5348-B9DB-2CD1DB22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1541" y="-1"/>
            <a:ext cx="8410458" cy="68580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B32CDC8-40A1-4F4E-BF13-A56E42F80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684" y="3239120"/>
            <a:ext cx="6242508" cy="507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5ABF5C-10E5-474A-A471-D55DBEDBE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84" y="1482907"/>
            <a:ext cx="6242508" cy="862665"/>
          </a:xfrm>
        </p:spPr>
        <p:txBody>
          <a:bodyPr anchor="ctr" anchorCtr="0">
            <a:noAutofit/>
          </a:bodyPr>
          <a:lstStyle>
            <a:lvl1pPr algn="l">
              <a:defRPr sz="36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638EF0E-CAF8-F74A-9CDA-E924FAE7E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84" y="2512238"/>
            <a:ext cx="6242508" cy="641350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/>
              <a:buNone/>
              <a:defRPr>
                <a:solidFill>
                  <a:schemeClr val="accent6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E92E22-5E6D-6749-9898-CC0C77D3F7D8}"/>
              </a:ext>
            </a:extLst>
          </p:cNvPr>
          <p:cNvSpPr/>
          <p:nvPr/>
        </p:nvSpPr>
        <p:spPr>
          <a:xfrm>
            <a:off x="0" y="5001074"/>
            <a:ext cx="3212758" cy="110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6B3D34-7D44-F140-BEB0-1AA19E03B76F}"/>
              </a:ext>
            </a:extLst>
          </p:cNvPr>
          <p:cNvCxnSpPr>
            <a:cxnSpLocks/>
          </p:cNvCxnSpPr>
          <p:nvPr/>
        </p:nvCxnSpPr>
        <p:spPr>
          <a:xfrm>
            <a:off x="3218317" y="5129872"/>
            <a:ext cx="0" cy="84557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E7866AF-1948-5701-7871-388FCFA97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0291" y="553693"/>
            <a:ext cx="2626770" cy="3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5584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_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3BB763-D7E3-EA4D-8388-BFF322AC6E75}"/>
              </a:ext>
            </a:extLst>
          </p:cNvPr>
          <p:cNvSpPr/>
          <p:nvPr/>
        </p:nvSpPr>
        <p:spPr>
          <a:xfrm>
            <a:off x="0" y="-11884"/>
            <a:ext cx="12192000" cy="126703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26" y="1371600"/>
            <a:ext cx="11059167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Autofit/>
          </a:bodyPr>
          <a:lstStyle>
            <a:lvl1pPr algn="l">
              <a:defRPr sz="28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B2F42-65CD-3444-A55E-E44A9B1226F0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0C80EA-EFC1-1C44-8D21-BD8C13C648B0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rgbClr val="C8102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6D5B23-8A7D-8549-A8BE-4ABC011D468F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rgbClr val="C8102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263010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4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DEAD2D-2A6D-F946-A113-73D30B11724C}"/>
              </a:ext>
            </a:extLst>
          </p:cNvPr>
          <p:cNvSpPr/>
          <p:nvPr/>
        </p:nvSpPr>
        <p:spPr>
          <a:xfrm>
            <a:off x="0" y="-11884"/>
            <a:ext cx="12192000" cy="126703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B2F42-65CD-3444-A55E-E44A9B1226F0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0C80EA-EFC1-1C44-8D21-BD8C13C648B0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6D5B23-8A7D-8549-A8BE-4ABC011D468F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692084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5_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6426" y="1298943"/>
            <a:ext cx="11059167" cy="4238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 typeface="Arial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CD76A7-A5DE-3349-86D0-B675769FA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6" y="1858618"/>
            <a:ext cx="11059167" cy="4304439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83934-353C-4245-A85E-B33BE7683920}"/>
              </a:ext>
            </a:extLst>
          </p:cNvPr>
          <p:cNvSpPr/>
          <p:nvPr/>
        </p:nvSpPr>
        <p:spPr>
          <a:xfrm>
            <a:off x="0" y="-11884"/>
            <a:ext cx="12192000" cy="126703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177B1-C4BB-C64E-B490-10F43D7D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6021A-7D73-2049-BCB5-C17AD37CE4CB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96C5C9-9C83-D940-AC4A-A2D02A822A2D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513A96-1273-1E46-8590-21D89567BA95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3494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6_Title and Content with Subhead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F5517F-D049-DD41-A860-4837D696F5EA}"/>
              </a:ext>
            </a:extLst>
          </p:cNvPr>
          <p:cNvSpPr/>
          <p:nvPr/>
        </p:nvSpPr>
        <p:spPr>
          <a:xfrm>
            <a:off x="0" y="-11884"/>
            <a:ext cx="12192000" cy="126703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6426" y="1298943"/>
            <a:ext cx="11059167" cy="4238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 typeface="Arial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177B1-C4BB-C64E-B490-10F43D7D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6021A-7D73-2049-BCB5-C17AD37CE4CB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96C5C9-9C83-D940-AC4A-A2D02A822A2D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513A96-1273-1E46-8590-21D89567BA95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61807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7_Title and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5C2F4E-2BB1-0D42-A449-B034BD37CA84}"/>
              </a:ext>
            </a:extLst>
          </p:cNvPr>
          <p:cNvSpPr/>
          <p:nvPr/>
        </p:nvSpPr>
        <p:spPr>
          <a:xfrm>
            <a:off x="0" y="-11884"/>
            <a:ext cx="12192000" cy="126703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D163CA-449C-B14A-A55B-0A0D98E6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6" y="1371600"/>
            <a:ext cx="5405535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221FC5-054C-1F4C-AEBB-FD25307488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6866" y="1371600"/>
            <a:ext cx="5405535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747F89-7267-594E-B6CE-75AFD8FA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5158CD-22B8-C84E-862D-1DA96FD3DCA4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633D02C-C60D-5547-8F8F-6EBB1ED3823C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ECEC21-A6AC-C24C-B0D6-CAEBC117FB35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3035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8_Title and Two-Colum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FE70913-CF0B-124D-9D5F-301165345D7B}"/>
              </a:ext>
            </a:extLst>
          </p:cNvPr>
          <p:cNvSpPr/>
          <p:nvPr/>
        </p:nvSpPr>
        <p:spPr>
          <a:xfrm>
            <a:off x="0" y="-11884"/>
            <a:ext cx="12192000" cy="126703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B264F9-2A8A-3B4B-87C9-4E7280C3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4" y="1858618"/>
            <a:ext cx="5405535" cy="4304439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 algn="l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 algn="l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 algn="l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9A003E-8EBD-A747-B67A-02B2B2D79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4454" y="1858618"/>
            <a:ext cx="5405535" cy="4304439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 algn="l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 algn="l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 algn="l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7495B43-0F27-A946-9E7A-E2299C368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426" y="1298943"/>
            <a:ext cx="11059167" cy="4238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 typeface="Arial"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67203B-F415-014A-A7B6-7910F41A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D4AE84-AD77-DD42-95CB-7D1ECB58AA58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076903-A8A7-3144-88F6-869BC224A117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DB0392-2458-C24D-9A30-57132E8E6A0E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68071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9_Title and Content with Callou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3BB763-D7E3-EA4D-8388-BFF322AC6E75}"/>
              </a:ext>
            </a:extLst>
          </p:cNvPr>
          <p:cNvSpPr/>
          <p:nvPr/>
        </p:nvSpPr>
        <p:spPr>
          <a:xfrm>
            <a:off x="-41805" y="0"/>
            <a:ext cx="4673600" cy="6869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509" y="1282591"/>
            <a:ext cx="6699083" cy="4791456"/>
          </a:xfrm>
          <a:prstGeom prst="rect">
            <a:avLst/>
          </a:prstGeom>
        </p:spPr>
        <p:txBody>
          <a:bodyPr>
            <a:normAutofit/>
          </a:bodyPr>
          <a:lstStyle>
            <a:lvl1pPr marL="274300" indent="-274300">
              <a:buClr>
                <a:schemeClr val="accent6"/>
              </a:buClr>
              <a:buSzPct val="100000"/>
              <a:buFont typeface="System Font Regular"/>
              <a:buChar char="▸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32" indent="-228584">
              <a:buFont typeface="System Font Regular"/>
              <a:buChar char="–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>
              <a:buFont typeface="Wingdings" pitchFamily="2" charset="2"/>
              <a:buChar char="§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509" y="119991"/>
            <a:ext cx="6699083" cy="85972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6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6F1A039-5735-F64F-92E8-057C8364347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B2F42-65CD-3444-A55E-E44A9B1226F0}"/>
              </a:ext>
            </a:extLst>
          </p:cNvPr>
          <p:cNvGrpSpPr/>
          <p:nvPr/>
        </p:nvGrpSpPr>
        <p:grpSpPr>
          <a:xfrm>
            <a:off x="566416" y="1070103"/>
            <a:ext cx="11059173" cy="0"/>
            <a:chOff x="566416" y="1016622"/>
            <a:chExt cx="11059173" cy="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0C80EA-EFC1-1C44-8D21-BD8C13C648B0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11059173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6D5B23-8A7D-8549-A8BE-4ABC011D468F}"/>
                </a:ext>
              </a:extLst>
            </p:cNvPr>
            <p:cNvCxnSpPr>
              <a:cxnSpLocks/>
            </p:cNvCxnSpPr>
            <p:nvPr/>
          </p:nvCxnSpPr>
          <p:spPr>
            <a:xfrm>
              <a:off x="566416" y="1016622"/>
              <a:ext cx="636213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661E7-939D-CD4E-B813-170EBE037A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6412" y="1301311"/>
            <a:ext cx="3751589" cy="47914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Clr>
                <a:schemeClr val="accent6"/>
              </a:buClr>
              <a:buSzPct val="100000"/>
              <a:buFont typeface="System Font Regular"/>
              <a:buNone/>
              <a:defRPr sz="280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11448" indent="0">
              <a:buFont typeface="System Font Regular"/>
              <a:buNone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777182" indent="0">
              <a:buFont typeface="Wingdings" pitchFamily="2" charset="2"/>
              <a:buNone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call-out</a:t>
            </a:r>
          </a:p>
        </p:txBody>
      </p:sp>
    </p:spTree>
    <p:extLst>
      <p:ext uri="{BB962C8B-B14F-4D97-AF65-F5344CB8AC3E}">
        <p14:creationId xmlns:p14="http://schemas.microsoft.com/office/powerpoint/2010/main" val="267310003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780" y="274638"/>
            <a:ext cx="10588449" cy="981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780" y="1600206"/>
            <a:ext cx="105884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541567" y="6375160"/>
            <a:ext cx="2151664" cy="286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4853" y="6451159"/>
            <a:ext cx="2482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©2024 Attain Partners</a:t>
            </a:r>
          </a:p>
        </p:txBody>
      </p:sp>
    </p:spTree>
    <p:extLst>
      <p:ext uri="{BB962C8B-B14F-4D97-AF65-F5344CB8AC3E}">
        <p14:creationId xmlns:p14="http://schemas.microsoft.com/office/powerpoint/2010/main" val="13213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l" defTabSz="45716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Open Sans"/>
        </a:defRPr>
      </a:lvl1pPr>
    </p:titleStyle>
    <p:bodyStyle>
      <a:lvl1pPr marL="274300" indent="-274300" algn="l" defTabSz="457167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SzPct val="100000"/>
        <a:buFont typeface="System Font Regular"/>
        <a:buChar char="▸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40032" indent="-228584" algn="l" defTabSz="457167" rtl="0" eaLnBrk="1" latinLnBrk="0" hangingPunct="1">
        <a:spcBef>
          <a:spcPts val="0"/>
        </a:spcBef>
        <a:spcAft>
          <a:spcPts val="600"/>
        </a:spcAft>
        <a:buClr>
          <a:srgbClr val="E31837"/>
        </a:buClr>
        <a:buFont typeface="System Font Regular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05766" indent="-228584" algn="l" defTabSz="457167" rtl="0" eaLnBrk="1" latinLnBrk="0" hangingPunct="1">
        <a:spcBef>
          <a:spcPts val="0"/>
        </a:spcBef>
        <a:spcAft>
          <a:spcPts val="600"/>
        </a:spcAft>
        <a:buClr>
          <a:srgbClr val="E31837"/>
        </a:buClr>
        <a:buFont typeface="Wingdings" pitchFamily="2" charset="2"/>
        <a:buChar char="§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080" indent="-228584" algn="l" defTabSz="457167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247" indent="-228584" algn="l" defTabSz="457167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21" Type="http://schemas.openxmlformats.org/officeDocument/2006/relationships/image" Target="../media/image21.svg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diagramData" Target="../diagrams/data2.xml"/><Relationship Id="rId21" Type="http://schemas.openxmlformats.org/officeDocument/2006/relationships/image" Target="../media/image25.svg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F0F8B1E7-B9CF-DA7B-889B-7E465A951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493" y="3443360"/>
            <a:ext cx="5313096" cy="507236"/>
          </a:xfrm>
        </p:spPr>
        <p:txBody>
          <a:bodyPr/>
          <a:lstStyle/>
          <a:p>
            <a:r>
              <a:rPr lang="en-US"/>
              <a:t>Attain Partners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D96FA6C-77DE-E202-345F-93CA08B54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NACCA:</a:t>
            </a:r>
            <a:br>
              <a:rPr lang="en-US" dirty="0"/>
            </a:br>
            <a:r>
              <a:rPr lang="en-US" dirty="0"/>
              <a:t>Enduring Relevance of Libraries in Indirect Costs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6E5DEB-4905-3CC0-C116-62818C675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493" y="2888962"/>
            <a:ext cx="2323562" cy="641350"/>
          </a:xfrm>
        </p:spPr>
        <p:txBody>
          <a:bodyPr>
            <a:normAutofit/>
          </a:bodyPr>
          <a:lstStyle/>
          <a:p>
            <a:r>
              <a:rPr lang="en-US" dirty="0"/>
              <a:t>Hilary A. Craiglow</a:t>
            </a:r>
          </a:p>
        </p:txBody>
      </p:sp>
      <p:sp>
        <p:nvSpPr>
          <p:cNvPr id="2" name="Subtitle 11">
            <a:extLst>
              <a:ext uri="{FF2B5EF4-FFF2-40B4-BE49-F238E27FC236}">
                <a16:creationId xmlns:a16="http://schemas.microsoft.com/office/drawing/2014/main" id="{CEEF35AA-13C0-6124-245D-917A8490AAA2}"/>
              </a:ext>
            </a:extLst>
          </p:cNvPr>
          <p:cNvSpPr txBox="1">
            <a:spLocks/>
          </p:cNvSpPr>
          <p:nvPr/>
        </p:nvSpPr>
        <p:spPr>
          <a:xfrm>
            <a:off x="3647748" y="3443360"/>
            <a:ext cx="2352841" cy="50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6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None/>
              <a:defRPr sz="1600" kern="1200">
                <a:solidFill>
                  <a:schemeClr val="bg1"/>
                </a:solidFill>
                <a:latin typeface="Segoe UI Semilight" panose="020B0402040204020203" pitchFamily="34" charset="0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167" indent="0" algn="ctr" defTabSz="457167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332" indent="0" algn="ctr" defTabSz="457167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498" indent="0" algn="ctr" defTabSz="457167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664" indent="0" algn="ctr" defTabSz="457167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5830" indent="0" algn="ctr" defTabSz="45716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45716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45716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327" indent="0" algn="ctr" defTabSz="45716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California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162D536-8F2E-4FAB-8728-39E3DFE9125B}"/>
              </a:ext>
            </a:extLst>
          </p:cNvPr>
          <p:cNvSpPr txBox="1">
            <a:spLocks/>
          </p:cNvSpPr>
          <p:nvPr/>
        </p:nvSpPr>
        <p:spPr>
          <a:xfrm>
            <a:off x="3647748" y="2888962"/>
            <a:ext cx="2323562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16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/>
              <a:buNone/>
              <a:defRPr sz="2000" kern="1200">
                <a:solidFill>
                  <a:schemeClr val="accent6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40032" indent="-228584" algn="l" defTabSz="457167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766" indent="-228584" algn="l" defTabSz="457167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080" indent="-228584" algn="l" defTabSz="457167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247" indent="-228584" algn="l" defTabSz="457167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David Beckstrom</a:t>
            </a:r>
          </a:p>
        </p:txBody>
      </p:sp>
      <p:pic>
        <p:nvPicPr>
          <p:cNvPr id="1028" name="Picture 4" descr="Brand Guidelines | Identity | Logos and ...">
            <a:extLst>
              <a:ext uri="{FF2B5EF4-FFF2-40B4-BE49-F238E27FC236}">
                <a16:creationId xmlns:a16="http://schemas.microsoft.com/office/drawing/2014/main" id="{8A4CE99B-9793-19B1-900D-77793595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2" y="4293200"/>
            <a:ext cx="2543616" cy="17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3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F28946-ADD9-0D8B-40FA-5EA91632F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604" y="1282591"/>
            <a:ext cx="6142892" cy="4791456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998CFB-411C-D959-2681-A4A38117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509" y="119991"/>
            <a:ext cx="6699083" cy="859720"/>
          </a:xfrm>
        </p:spPr>
        <p:txBody>
          <a:bodyPr anchor="b">
            <a:normAutofit/>
          </a:bodyPr>
          <a:lstStyle/>
          <a:p>
            <a:r>
              <a:rPr lang="en-US"/>
              <a:t>Regulatory Developments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A7B01-A8FE-3F4C-8338-66FD2F44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7AD223-47A6-DE44-961B-16919FB079C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B7ACC9-7CA8-490C-A5CC-EE01F2E4ADA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443" y="2408216"/>
            <a:ext cx="3751589" cy="32706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400" b="1" i="1"/>
              <a:t>Open Science </a:t>
            </a:r>
          </a:p>
          <a:p>
            <a:pPr marL="0" indent="0">
              <a:buNone/>
            </a:pPr>
            <a:r>
              <a:rPr lang="en-US" sz="4400" b="1" i="1"/>
              <a:t>Open Access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>
            <a:extLst>
              <a:ext uri="{FF2B5EF4-FFF2-40B4-BE49-F238E27FC236}">
                <a16:creationId xmlns:a16="http://schemas.microsoft.com/office/drawing/2014/main" id="{D954D8B7-B8BD-A73B-F6C3-4696E819F13A}"/>
              </a:ext>
            </a:extLst>
          </p:cNvPr>
          <p:cNvSpPr/>
          <p:nvPr/>
        </p:nvSpPr>
        <p:spPr>
          <a:xfrm>
            <a:off x="-3196472" y="1244338"/>
            <a:ext cx="15388472" cy="5613662"/>
          </a:xfrm>
          <a:custGeom>
            <a:avLst/>
            <a:gdLst/>
            <a:ahLst/>
            <a:cxnLst/>
            <a:rect l="l" t="t" r="r" b="b"/>
            <a:pathLst>
              <a:path w="18406533" h="10353675">
                <a:moveTo>
                  <a:pt x="0" y="0"/>
                </a:moveTo>
                <a:lnTo>
                  <a:pt x="18406533" y="0"/>
                </a:lnTo>
                <a:lnTo>
                  <a:pt x="18406533" y="10353675"/>
                </a:lnTo>
                <a:lnTo>
                  <a:pt x="0" y="10353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50000"/>
            </a:blip>
            <a:stretch>
              <a:fillRect l="-1" t="-22269" r="-11414" b="-397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3D4864-3C60-0093-7CE9-05023CCB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6" y="1371600"/>
            <a:ext cx="11059167" cy="4791456"/>
          </a:xfrm>
        </p:spPr>
        <p:txBody>
          <a:bodyPr>
            <a:normAutofit/>
          </a:bodyPr>
          <a:lstStyle/>
          <a:p>
            <a:r>
              <a:rPr lang="en-US" sz="2400"/>
              <a:t>Data Management Planning</a:t>
            </a:r>
          </a:p>
          <a:p>
            <a:r>
              <a:rPr lang="en-US" sz="2400"/>
              <a:t>Metadata Creation</a:t>
            </a:r>
          </a:p>
          <a:p>
            <a:r>
              <a:rPr lang="en-US" sz="2400"/>
              <a:t>Data Repositories</a:t>
            </a:r>
          </a:p>
          <a:p>
            <a:r>
              <a:rPr lang="en-US" sz="2400"/>
              <a:t>Tools and Software</a:t>
            </a:r>
          </a:p>
          <a:p>
            <a:r>
              <a:rPr lang="en-US" sz="2400"/>
              <a:t>Policy Development</a:t>
            </a:r>
          </a:p>
          <a:p>
            <a:r>
              <a:rPr lang="en-US" sz="2400"/>
              <a:t>Data Curation and Preservation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E68A80-CC57-E30B-DCB6-FDACD66A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/>
          <a:lstStyle/>
          <a:p>
            <a:r>
              <a:rPr lang="en-US"/>
              <a:t>Research Data Management and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3AD-2CE0-46D5-15E7-39B9FEA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/>
          <a:lstStyle/>
          <a:p>
            <a:fld id="{267AD223-47A6-DE44-961B-16919FB079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9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ck of newspapers on a white background&#10;&#10;Description automatically generated">
            <a:extLst>
              <a:ext uri="{FF2B5EF4-FFF2-40B4-BE49-F238E27FC236}">
                <a16:creationId xmlns:a16="http://schemas.microsoft.com/office/drawing/2014/main" id="{1D2E4ED8-9532-5BE6-F5BD-2B1F3CF9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07" b="8470"/>
          <a:stretch/>
        </p:blipFill>
        <p:spPr>
          <a:xfrm>
            <a:off x="566426" y="1371600"/>
            <a:ext cx="11059167" cy="479145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438C9-2D86-204F-8A4D-8335D6E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>
            <a:normAutofit/>
          </a:bodyPr>
          <a:lstStyle/>
          <a:p>
            <a:fld id="{267AD223-47A6-DE44-961B-16919FB079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D7B8EC-CF28-BCE1-5237-B4D39A0F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6" y="1371600"/>
            <a:ext cx="5405535" cy="4791456"/>
          </a:xfrm>
        </p:spPr>
        <p:txBody>
          <a:bodyPr>
            <a:normAutofit/>
          </a:bodyPr>
          <a:lstStyle/>
          <a:p>
            <a:r>
              <a:rPr lang="en-US" sz="2400"/>
              <a:t>Curated Collections</a:t>
            </a:r>
          </a:p>
          <a:p>
            <a:r>
              <a:rPr lang="en-US" sz="2400"/>
              <a:t>Digital Libraries</a:t>
            </a:r>
          </a:p>
          <a:p>
            <a:r>
              <a:rPr lang="en-US" sz="2400"/>
              <a:t>Publishing Platforms</a:t>
            </a:r>
          </a:p>
          <a:p>
            <a:r>
              <a:rPr lang="en-US" sz="2400"/>
              <a:t>Discovery Systems</a:t>
            </a:r>
          </a:p>
          <a:p>
            <a:r>
              <a:rPr lang="en-US" sz="2400"/>
              <a:t>Copyright and Licensing</a:t>
            </a:r>
          </a:p>
          <a:p>
            <a:r>
              <a:rPr lang="en-US" sz="2400"/>
              <a:t>Bibliometrics </a:t>
            </a:r>
          </a:p>
          <a:p>
            <a:r>
              <a:rPr lang="en-US" sz="2400" err="1"/>
              <a:t>Altmetrics</a:t>
            </a:r>
            <a:endParaRPr lang="en-US" sz="2400"/>
          </a:p>
          <a:p>
            <a:r>
              <a:rPr lang="en-US" sz="2400"/>
              <a:t>Research Promotion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00F42-F686-6341-8A91-2FC92AC9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 anchor="b">
            <a:normAutofit/>
          </a:bodyPr>
          <a:lstStyle/>
          <a:p>
            <a:r>
              <a:rPr lang="en-US"/>
              <a:t>Scholarly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33915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FB66554E-F4DE-81F7-2C1E-B18766C2C657}"/>
              </a:ext>
            </a:extLst>
          </p:cNvPr>
          <p:cNvSpPr/>
          <p:nvPr/>
        </p:nvSpPr>
        <p:spPr>
          <a:xfrm>
            <a:off x="566427" y="2115116"/>
            <a:ext cx="5195410" cy="4032453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</a:blip>
            <a:stretch>
              <a:fillRect t="-25438" b="-50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81C881F2-7935-702F-CB3C-2F95733D3549}"/>
              </a:ext>
            </a:extLst>
          </p:cNvPr>
          <p:cNvSpPr/>
          <p:nvPr/>
        </p:nvSpPr>
        <p:spPr>
          <a:xfrm>
            <a:off x="6306757" y="2115116"/>
            <a:ext cx="5376701" cy="4032452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A7B01-A8FE-3F4C-8338-66FD2F44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/>
          <a:lstStyle/>
          <a:p>
            <a:fld id="{267AD223-47A6-DE44-961B-16919FB079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B7ACC9-7CA8-490C-A5CC-EE01F2E4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57" y="2507698"/>
            <a:ext cx="4958548" cy="3301712"/>
          </a:xfrm>
        </p:spPr>
        <p:txBody>
          <a:bodyPr>
            <a:normAutofit/>
          </a:bodyPr>
          <a:lstStyle/>
          <a:p>
            <a:r>
              <a:rPr lang="en-US"/>
              <a:t>Archive, collect, and disseminate intellectual output </a:t>
            </a:r>
          </a:p>
          <a:p>
            <a:r>
              <a:rPr lang="en-US"/>
              <a:t>Articles, theses, dissertations, and other scholarly works</a:t>
            </a:r>
          </a:p>
          <a:p>
            <a:r>
              <a:rPr lang="en-US"/>
              <a:t>Accessibility, long-term preservation, and showcase research achievements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DFF070-60A1-9C66-0CE7-2A0994C55C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5833" y="2507418"/>
            <a:ext cx="4958548" cy="3274818"/>
          </a:xfrm>
        </p:spPr>
        <p:txBody>
          <a:bodyPr>
            <a:normAutofit/>
          </a:bodyPr>
          <a:lstStyle/>
          <a:p>
            <a:r>
              <a:rPr lang="en-US"/>
              <a:t>Retrieve, manage, and analyze research objects</a:t>
            </a:r>
          </a:p>
          <a:p>
            <a:r>
              <a:rPr lang="en-US"/>
              <a:t>Structured, unstructured, or semi-structured</a:t>
            </a:r>
          </a:p>
          <a:p>
            <a:r>
              <a:rPr lang="en-US"/>
              <a:t>Integrity, security, and accessibility for reproducibility and transparency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998CFB-411C-D959-2681-A4A38117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/>
          <a:lstStyle/>
          <a:p>
            <a:r>
              <a:rPr lang="en-US"/>
              <a:t>Repositories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CAEDC5-7F0B-1B2E-D3EF-54A981F7BC55}"/>
              </a:ext>
            </a:extLst>
          </p:cNvPr>
          <p:cNvSpPr txBox="1"/>
          <p:nvPr/>
        </p:nvSpPr>
        <p:spPr>
          <a:xfrm>
            <a:off x="566426" y="1439220"/>
            <a:ext cx="5195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002060"/>
                </a:solidFill>
              </a:rPr>
              <a:t>Institutional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B619D-C5AD-3014-4274-BD8FDEDA5DD3}"/>
              </a:ext>
            </a:extLst>
          </p:cNvPr>
          <p:cNvSpPr txBox="1"/>
          <p:nvPr/>
        </p:nvSpPr>
        <p:spPr>
          <a:xfrm>
            <a:off x="6430165" y="1451177"/>
            <a:ext cx="5376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00206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08234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BB5DC-79DF-C342-ACBB-ABD56567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2F7370-0C60-80FD-331B-14409D78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237" y="4926833"/>
            <a:ext cx="3428067" cy="1284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kern="1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ccess to publisher's subscription-based content, allowing read access to research articles behind paywalls.</a:t>
            </a:r>
          </a:p>
          <a:p>
            <a:endParaRPr lang="en-US" sz="18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2E6982-0E0D-63AD-64CE-4E9A37107C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06127" y="5034525"/>
            <a:ext cx="3758851" cy="1284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kern="1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kern="10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over publishing fees for researchers, enabling open-access publication without individual researcher payments.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D61FBE-A2D0-C78B-3AEA-0C31D2500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“Read and Publish” and “Pure Publish” Licenses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A7535C-ED81-5B43-835B-A80A8C68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Licensing Scholarly Research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D2479-0010-5BC7-F6A3-390B556DA78A}"/>
              </a:ext>
            </a:extLst>
          </p:cNvPr>
          <p:cNvGrpSpPr/>
          <p:nvPr/>
        </p:nvGrpSpPr>
        <p:grpSpPr>
          <a:xfrm>
            <a:off x="1412825" y="2533885"/>
            <a:ext cx="9187928" cy="2392948"/>
            <a:chOff x="1412825" y="2533885"/>
            <a:chExt cx="9187928" cy="239294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4550CA-5899-D077-A32B-26B89F539E08}"/>
                </a:ext>
              </a:extLst>
            </p:cNvPr>
            <p:cNvSpPr/>
            <p:nvPr/>
          </p:nvSpPr>
          <p:spPr>
            <a:xfrm>
              <a:off x="1412825" y="2533885"/>
              <a:ext cx="4073338" cy="2392948"/>
            </a:xfrm>
            <a:custGeom>
              <a:avLst/>
              <a:gdLst>
                <a:gd name="connsiteX0" fmla="*/ 0 w 4073338"/>
                <a:gd name="connsiteY0" fmla="*/ 239295 h 2392948"/>
                <a:gd name="connsiteX1" fmla="*/ 239295 w 4073338"/>
                <a:gd name="connsiteY1" fmla="*/ 0 h 2392948"/>
                <a:gd name="connsiteX2" fmla="*/ 3834043 w 4073338"/>
                <a:gd name="connsiteY2" fmla="*/ 0 h 2392948"/>
                <a:gd name="connsiteX3" fmla="*/ 4073338 w 4073338"/>
                <a:gd name="connsiteY3" fmla="*/ 239295 h 2392948"/>
                <a:gd name="connsiteX4" fmla="*/ 4073338 w 4073338"/>
                <a:gd name="connsiteY4" fmla="*/ 2153653 h 2392948"/>
                <a:gd name="connsiteX5" fmla="*/ 3834043 w 4073338"/>
                <a:gd name="connsiteY5" fmla="*/ 2392948 h 2392948"/>
                <a:gd name="connsiteX6" fmla="*/ 239295 w 4073338"/>
                <a:gd name="connsiteY6" fmla="*/ 2392948 h 2392948"/>
                <a:gd name="connsiteX7" fmla="*/ 0 w 4073338"/>
                <a:gd name="connsiteY7" fmla="*/ 2153653 h 2392948"/>
                <a:gd name="connsiteX8" fmla="*/ 0 w 4073338"/>
                <a:gd name="connsiteY8" fmla="*/ 239295 h 23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3338" h="2392948">
                  <a:moveTo>
                    <a:pt x="0" y="239295"/>
                  </a:moveTo>
                  <a:cubicBezTo>
                    <a:pt x="0" y="107136"/>
                    <a:pt x="107136" y="0"/>
                    <a:pt x="239295" y="0"/>
                  </a:cubicBezTo>
                  <a:lnTo>
                    <a:pt x="3834043" y="0"/>
                  </a:lnTo>
                  <a:cubicBezTo>
                    <a:pt x="3966202" y="0"/>
                    <a:pt x="4073338" y="107136"/>
                    <a:pt x="4073338" y="239295"/>
                  </a:cubicBezTo>
                  <a:lnTo>
                    <a:pt x="4073338" y="2153653"/>
                  </a:lnTo>
                  <a:cubicBezTo>
                    <a:pt x="4073338" y="2285812"/>
                    <a:pt x="3966202" y="2392948"/>
                    <a:pt x="3834043" y="2392948"/>
                  </a:cubicBezTo>
                  <a:lnTo>
                    <a:pt x="239295" y="2392948"/>
                  </a:lnTo>
                  <a:cubicBezTo>
                    <a:pt x="107136" y="2392948"/>
                    <a:pt x="0" y="2285812"/>
                    <a:pt x="0" y="2153653"/>
                  </a:cubicBezTo>
                  <a:lnTo>
                    <a:pt x="0" y="2392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928" tIns="1270107" rIns="312928" bIns="791518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/>
                <a:t>Read</a:t>
              </a:r>
            </a:p>
          </p:txBody>
        </p:sp>
        <p:sp>
          <p:nvSpPr>
            <p:cNvPr id="11" name="Oval 10" descr="Document with solid fill">
              <a:extLst>
                <a:ext uri="{FF2B5EF4-FFF2-40B4-BE49-F238E27FC236}">
                  <a16:creationId xmlns:a16="http://schemas.microsoft.com/office/drawing/2014/main" id="{73425D96-4436-EC99-727E-FF9C872A9EF5}"/>
                </a:ext>
              </a:extLst>
            </p:cNvPr>
            <p:cNvSpPr/>
            <p:nvPr/>
          </p:nvSpPr>
          <p:spPr>
            <a:xfrm>
              <a:off x="3051069" y="2677461"/>
              <a:ext cx="796851" cy="796851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70E18F-743D-8620-3450-2C48802E6158}"/>
                </a:ext>
              </a:extLst>
            </p:cNvPr>
            <p:cNvSpPr/>
            <p:nvPr/>
          </p:nvSpPr>
          <p:spPr>
            <a:xfrm>
              <a:off x="5772308" y="2533885"/>
              <a:ext cx="468963" cy="2392948"/>
            </a:xfrm>
            <a:custGeom>
              <a:avLst/>
              <a:gdLst>
                <a:gd name="connsiteX0" fmla="*/ 0 w 468963"/>
                <a:gd name="connsiteY0" fmla="*/ 46896 h 2392948"/>
                <a:gd name="connsiteX1" fmla="*/ 46896 w 468963"/>
                <a:gd name="connsiteY1" fmla="*/ 0 h 2392948"/>
                <a:gd name="connsiteX2" fmla="*/ 422067 w 468963"/>
                <a:gd name="connsiteY2" fmla="*/ 0 h 2392948"/>
                <a:gd name="connsiteX3" fmla="*/ 468963 w 468963"/>
                <a:gd name="connsiteY3" fmla="*/ 46896 h 2392948"/>
                <a:gd name="connsiteX4" fmla="*/ 468963 w 468963"/>
                <a:gd name="connsiteY4" fmla="*/ 2346052 h 2392948"/>
                <a:gd name="connsiteX5" fmla="*/ 422067 w 468963"/>
                <a:gd name="connsiteY5" fmla="*/ 2392948 h 2392948"/>
                <a:gd name="connsiteX6" fmla="*/ 46896 w 468963"/>
                <a:gd name="connsiteY6" fmla="*/ 2392948 h 2392948"/>
                <a:gd name="connsiteX7" fmla="*/ 0 w 468963"/>
                <a:gd name="connsiteY7" fmla="*/ 2346052 h 2392948"/>
                <a:gd name="connsiteX8" fmla="*/ 0 w 468963"/>
                <a:gd name="connsiteY8" fmla="*/ 46896 h 23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963" h="2392948">
                  <a:moveTo>
                    <a:pt x="0" y="46896"/>
                  </a:moveTo>
                  <a:cubicBezTo>
                    <a:pt x="0" y="20996"/>
                    <a:pt x="20996" y="0"/>
                    <a:pt x="46896" y="0"/>
                  </a:cubicBezTo>
                  <a:lnTo>
                    <a:pt x="422067" y="0"/>
                  </a:lnTo>
                  <a:cubicBezTo>
                    <a:pt x="447967" y="0"/>
                    <a:pt x="468963" y="20996"/>
                    <a:pt x="468963" y="46896"/>
                  </a:cubicBezTo>
                  <a:lnTo>
                    <a:pt x="468963" y="2346052"/>
                  </a:lnTo>
                  <a:cubicBezTo>
                    <a:pt x="468963" y="2371952"/>
                    <a:pt x="447967" y="2392948"/>
                    <a:pt x="422067" y="2392948"/>
                  </a:cubicBezTo>
                  <a:lnTo>
                    <a:pt x="46896" y="2392948"/>
                  </a:lnTo>
                  <a:cubicBezTo>
                    <a:pt x="20996" y="2392948"/>
                    <a:pt x="0" y="2371952"/>
                    <a:pt x="0" y="2346052"/>
                  </a:cubicBezTo>
                  <a:lnTo>
                    <a:pt x="0" y="46896"/>
                  </a:lnTo>
                  <a:close/>
                </a:path>
              </a:pathLst>
            </a:custGeom>
            <a:solidFill>
              <a:srgbClr val="6DF6F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1184763" rIns="227584" bIns="70617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solidFill>
                  <a:srgbClr val="00206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7FF38-AEFD-8DD7-9B42-6764DF9911B2}"/>
                </a:ext>
              </a:extLst>
            </p:cNvPr>
            <p:cNvSpPr/>
            <p:nvPr/>
          </p:nvSpPr>
          <p:spPr>
            <a:xfrm rot="12780835">
              <a:off x="8734174" y="4402526"/>
              <a:ext cx="796851" cy="33420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C8D819-6341-7A0D-5FA0-E2815F6EB836}"/>
                </a:ext>
              </a:extLst>
            </p:cNvPr>
            <p:cNvSpPr/>
            <p:nvPr/>
          </p:nvSpPr>
          <p:spPr>
            <a:xfrm>
              <a:off x="6527415" y="2533885"/>
              <a:ext cx="4073338" cy="2392948"/>
            </a:xfrm>
            <a:custGeom>
              <a:avLst/>
              <a:gdLst>
                <a:gd name="connsiteX0" fmla="*/ 0 w 4073338"/>
                <a:gd name="connsiteY0" fmla="*/ 239295 h 2392948"/>
                <a:gd name="connsiteX1" fmla="*/ 239295 w 4073338"/>
                <a:gd name="connsiteY1" fmla="*/ 0 h 2392948"/>
                <a:gd name="connsiteX2" fmla="*/ 3834043 w 4073338"/>
                <a:gd name="connsiteY2" fmla="*/ 0 h 2392948"/>
                <a:gd name="connsiteX3" fmla="*/ 4073338 w 4073338"/>
                <a:gd name="connsiteY3" fmla="*/ 239295 h 2392948"/>
                <a:gd name="connsiteX4" fmla="*/ 4073338 w 4073338"/>
                <a:gd name="connsiteY4" fmla="*/ 2153653 h 2392948"/>
                <a:gd name="connsiteX5" fmla="*/ 3834043 w 4073338"/>
                <a:gd name="connsiteY5" fmla="*/ 2392948 h 2392948"/>
                <a:gd name="connsiteX6" fmla="*/ 239295 w 4073338"/>
                <a:gd name="connsiteY6" fmla="*/ 2392948 h 2392948"/>
                <a:gd name="connsiteX7" fmla="*/ 0 w 4073338"/>
                <a:gd name="connsiteY7" fmla="*/ 2153653 h 2392948"/>
                <a:gd name="connsiteX8" fmla="*/ 0 w 4073338"/>
                <a:gd name="connsiteY8" fmla="*/ 239295 h 23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3338" h="2392948">
                  <a:moveTo>
                    <a:pt x="0" y="239295"/>
                  </a:moveTo>
                  <a:cubicBezTo>
                    <a:pt x="0" y="107136"/>
                    <a:pt x="107136" y="0"/>
                    <a:pt x="239295" y="0"/>
                  </a:cubicBezTo>
                  <a:lnTo>
                    <a:pt x="3834043" y="0"/>
                  </a:lnTo>
                  <a:cubicBezTo>
                    <a:pt x="3966202" y="0"/>
                    <a:pt x="4073338" y="107136"/>
                    <a:pt x="4073338" y="239295"/>
                  </a:cubicBezTo>
                  <a:lnTo>
                    <a:pt x="4073338" y="2153653"/>
                  </a:lnTo>
                  <a:cubicBezTo>
                    <a:pt x="4073338" y="2285812"/>
                    <a:pt x="3966202" y="2392948"/>
                    <a:pt x="3834043" y="2392948"/>
                  </a:cubicBezTo>
                  <a:lnTo>
                    <a:pt x="239295" y="2392948"/>
                  </a:lnTo>
                  <a:cubicBezTo>
                    <a:pt x="107136" y="2392948"/>
                    <a:pt x="0" y="2285812"/>
                    <a:pt x="0" y="2153653"/>
                  </a:cubicBezTo>
                  <a:lnTo>
                    <a:pt x="0" y="239295"/>
                  </a:lnTo>
                  <a:close/>
                </a:path>
              </a:pathLst>
            </a:custGeom>
            <a:solidFill>
              <a:srgbClr val="14E4E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928" tIns="1270107" rIns="312928" bIns="791518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/>
                <a:t>Publish</a:t>
              </a:r>
            </a:p>
          </p:txBody>
        </p:sp>
        <p:sp>
          <p:nvSpPr>
            <p:cNvPr id="15" name="Oval 14" descr="Newspaper with solid fill">
              <a:extLst>
                <a:ext uri="{FF2B5EF4-FFF2-40B4-BE49-F238E27FC236}">
                  <a16:creationId xmlns:a16="http://schemas.microsoft.com/office/drawing/2014/main" id="{A1740739-3596-05F8-A5C9-E8B9885C4445}"/>
                </a:ext>
              </a:extLst>
            </p:cNvPr>
            <p:cNvSpPr/>
            <p:nvPr/>
          </p:nvSpPr>
          <p:spPr>
            <a:xfrm>
              <a:off x="8165659" y="2677461"/>
              <a:ext cx="796851" cy="796851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A4A5AE5E-B990-3833-C396-69CD466C755F}"/>
                </a:ext>
              </a:extLst>
            </p:cNvPr>
            <p:cNvSpPr/>
            <p:nvPr/>
          </p:nvSpPr>
          <p:spPr>
            <a:xfrm>
              <a:off x="1801024" y="4448243"/>
              <a:ext cx="8411531" cy="35894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854FF5C-E005-D0C7-FD82-9F3283AA3333}"/>
              </a:ext>
            </a:extLst>
          </p:cNvPr>
          <p:cNvSpPr/>
          <p:nvPr/>
        </p:nvSpPr>
        <p:spPr>
          <a:xfrm rot="5400000">
            <a:off x="4810318" y="2812179"/>
            <a:ext cx="2392944" cy="727616"/>
          </a:xfrm>
          <a:prstGeom prst="homePlate">
            <a:avLst/>
          </a:prstGeom>
          <a:solidFill>
            <a:srgbClr val="002060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3CCBB695-6B40-A402-47EA-11B90EFF26DD}"/>
              </a:ext>
            </a:extLst>
          </p:cNvPr>
          <p:cNvSpPr/>
          <p:nvPr/>
        </p:nvSpPr>
        <p:spPr>
          <a:xfrm>
            <a:off x="9346080" y="4509303"/>
            <a:ext cx="1412771" cy="141277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7C5E3F-89A5-F94B-3E47-0A78447CD4F3}"/>
              </a:ext>
            </a:extLst>
          </p:cNvPr>
          <p:cNvSpPr/>
          <p:nvPr/>
        </p:nvSpPr>
        <p:spPr>
          <a:xfrm>
            <a:off x="9346081" y="2182563"/>
            <a:ext cx="1412771" cy="14127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09899FF-A9E9-71AF-9F00-DABF66082566}"/>
              </a:ext>
            </a:extLst>
          </p:cNvPr>
          <p:cNvSpPr/>
          <p:nvPr/>
        </p:nvSpPr>
        <p:spPr>
          <a:xfrm>
            <a:off x="1847262" y="4494543"/>
            <a:ext cx="1412771" cy="14127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8B857-E5E3-6ED3-EB2A-F3368A91E571}"/>
              </a:ext>
            </a:extLst>
          </p:cNvPr>
          <p:cNvSpPr/>
          <p:nvPr/>
        </p:nvSpPr>
        <p:spPr>
          <a:xfrm>
            <a:off x="5611025" y="4509303"/>
            <a:ext cx="1412771" cy="1412771"/>
          </a:xfrm>
          <a:prstGeom prst="ellipse">
            <a:avLst/>
          </a:prstGeom>
          <a:solidFill>
            <a:srgbClr val="D3DD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FBF300D-43BA-42B4-7DCC-42C74595141F}"/>
              </a:ext>
            </a:extLst>
          </p:cNvPr>
          <p:cNvSpPr/>
          <p:nvPr/>
        </p:nvSpPr>
        <p:spPr>
          <a:xfrm>
            <a:off x="5611026" y="2182563"/>
            <a:ext cx="1412771" cy="1412771"/>
          </a:xfrm>
          <a:prstGeom prst="ellipse">
            <a:avLst/>
          </a:prstGeom>
          <a:solidFill>
            <a:srgbClr val="FDF5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6119779-CFBC-B8F5-4FF0-BD6B0FE79611}"/>
              </a:ext>
            </a:extLst>
          </p:cNvPr>
          <p:cNvSpPr/>
          <p:nvPr/>
        </p:nvSpPr>
        <p:spPr>
          <a:xfrm>
            <a:off x="1847263" y="2167803"/>
            <a:ext cx="1412771" cy="1412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7495A1-A65A-B209-C86D-62B790DA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R1 Research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8A8D-B2CB-69B7-CF91-3E3B0E7B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15</a:t>
            </a:fld>
            <a:endParaRPr lang="en-US"/>
          </a:p>
        </p:txBody>
      </p:sp>
      <p:pic>
        <p:nvPicPr>
          <p:cNvPr id="10" name="Graphic 9" descr="Schoolhouse outline">
            <a:extLst>
              <a:ext uri="{FF2B5EF4-FFF2-40B4-BE49-F238E27FC236}">
                <a16:creationId xmlns:a16="http://schemas.microsoft.com/office/drawing/2014/main" id="{1D2F6B88-A1CC-6845-3C07-A5C8C5BA4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6081" y="1612637"/>
            <a:ext cx="1097280" cy="1097280"/>
          </a:xfrm>
          <a:prstGeom prst="rect">
            <a:avLst/>
          </a:prstGeom>
        </p:spPr>
      </p:pic>
      <p:pic>
        <p:nvPicPr>
          <p:cNvPr id="14" name="Graphic 13" descr="Group of people outline">
            <a:extLst>
              <a:ext uri="{FF2B5EF4-FFF2-40B4-BE49-F238E27FC236}">
                <a16:creationId xmlns:a16="http://schemas.microsoft.com/office/drawing/2014/main" id="{E5F0AD66-7A92-0887-4C00-48467C2DC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148" y="4026079"/>
            <a:ext cx="1097280" cy="1097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CCDE51-BEDA-2A6C-EBD5-C8A9528039A3}"/>
              </a:ext>
            </a:extLst>
          </p:cNvPr>
          <p:cNvSpPr txBox="1"/>
          <p:nvPr/>
        </p:nvSpPr>
        <p:spPr>
          <a:xfrm>
            <a:off x="998146" y="6336521"/>
            <a:ext cx="1576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i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ARL,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EFCA0-23BB-6BDE-DCF8-4F4D05A4F042}"/>
              </a:ext>
            </a:extLst>
          </p:cNvPr>
          <p:cNvSpPr txBox="1"/>
          <p:nvPr/>
        </p:nvSpPr>
        <p:spPr>
          <a:xfrm>
            <a:off x="688935" y="2764337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$26M </a:t>
            </a:r>
          </a:p>
          <a:p>
            <a:pPr marL="0" indent="0" algn="ctr">
              <a:buNone/>
            </a:pPr>
            <a:r>
              <a:rPr lang="en-US" sz="2000" b="1" i="1">
                <a:solidFill>
                  <a:schemeClr val="accent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Total Annual Budget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EE6AD-F23B-EDC6-7B6F-7F596E4E8738}"/>
              </a:ext>
            </a:extLst>
          </p:cNvPr>
          <p:cNvSpPr txBox="1"/>
          <p:nvPr/>
        </p:nvSpPr>
        <p:spPr>
          <a:xfrm>
            <a:off x="4468868" y="2764337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150</a:t>
            </a:r>
          </a:p>
          <a:p>
            <a:pPr algn="ctr"/>
            <a:r>
              <a:rPr lang="en-US" sz="2000" b="1" i="1">
                <a:solidFill>
                  <a:schemeClr val="accent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Faculty / Staff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6E74E-8442-783A-C1DC-1EDF48470E15}"/>
              </a:ext>
            </a:extLst>
          </p:cNvPr>
          <p:cNvSpPr txBox="1"/>
          <p:nvPr/>
        </p:nvSpPr>
        <p:spPr>
          <a:xfrm>
            <a:off x="8248801" y="2764337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– 10</a:t>
            </a:r>
          </a:p>
          <a:p>
            <a:pPr algn="ctr"/>
            <a:r>
              <a:rPr lang="en-US" sz="2000" b="1" i="1">
                <a:solidFill>
                  <a:schemeClr val="accent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Branches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E87673-92E1-0BEE-A1A2-327B7F4197CF}"/>
              </a:ext>
            </a:extLst>
          </p:cNvPr>
          <p:cNvSpPr txBox="1"/>
          <p:nvPr/>
        </p:nvSpPr>
        <p:spPr>
          <a:xfrm>
            <a:off x="688935" y="5091689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100s</a:t>
            </a:r>
          </a:p>
          <a:p>
            <a:pPr algn="ctr"/>
            <a:r>
              <a:rPr lang="en-US" sz="2000" b="1" i="1">
                <a:solidFill>
                  <a:schemeClr val="accent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Material Formats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0D420-6691-9242-9744-CEC09762E250}"/>
              </a:ext>
            </a:extLst>
          </p:cNvPr>
          <p:cNvSpPr txBox="1"/>
          <p:nvPr/>
        </p:nvSpPr>
        <p:spPr>
          <a:xfrm>
            <a:off x="4468868" y="5091689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840k</a:t>
            </a:r>
          </a:p>
          <a:p>
            <a:pPr algn="ctr"/>
            <a:r>
              <a:rPr lang="en-US" sz="2000" b="1" i="1">
                <a:solidFill>
                  <a:schemeClr val="accent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In-Person Users Annually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E218-93BE-B85B-7C41-A1C4BA04603C}"/>
              </a:ext>
            </a:extLst>
          </p:cNvPr>
          <p:cNvSpPr txBox="1"/>
          <p:nvPr/>
        </p:nvSpPr>
        <p:spPr>
          <a:xfrm>
            <a:off x="8165953" y="4909130"/>
            <a:ext cx="3291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∞</a:t>
            </a:r>
          </a:p>
          <a:p>
            <a:pPr algn="ctr"/>
            <a:r>
              <a:rPr lang="en-US" sz="2000" b="1" i="1">
                <a:solidFill>
                  <a:schemeClr val="accent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Virtual Users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A957AE-4D65-FD18-4577-9FA8B9C6C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6215" y="1612637"/>
            <a:ext cx="1097280" cy="10972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6A350FA-AC15-9339-E7A2-9E58AC02B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6148" y="1612637"/>
            <a:ext cx="1097280" cy="109728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63E9FA6-7290-8B91-1C32-922312FC73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46081" y="4026079"/>
            <a:ext cx="1097280" cy="109728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D03C19E-2887-22A0-FFC3-3B3DC578FA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6215" y="3994409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E68A80-CC57-E30B-DCB6-FDACD66A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509" y="119991"/>
            <a:ext cx="6699083" cy="859720"/>
          </a:xfrm>
        </p:spPr>
        <p:txBody>
          <a:bodyPr/>
          <a:lstStyle/>
          <a:p>
            <a:r>
              <a:rPr lang="en-US"/>
              <a:t>University Library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3AD-2CE0-46D5-15E7-39B9FEA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/>
          <a:lstStyle/>
          <a:p>
            <a:fld id="{267AD223-47A6-DE44-961B-16919FB079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0BB5-ED23-6391-A628-7E0153E527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412" y="1301311"/>
            <a:ext cx="3751589" cy="4791456"/>
          </a:xfrm>
        </p:spPr>
        <p:txBody>
          <a:bodyPr anchor="t">
            <a:normAutofit/>
          </a:bodyPr>
          <a:lstStyle/>
          <a:p>
            <a:pPr algn="ctr"/>
            <a:r>
              <a:rPr lang="en-US" sz="3600"/>
              <a:t>R1 Library</a:t>
            </a:r>
            <a:br>
              <a:rPr lang="en-US" sz="3600"/>
            </a:br>
            <a:r>
              <a:rPr lang="en-US" sz="3600"/>
              <a:t>Expenditures</a:t>
            </a:r>
            <a:br>
              <a:rPr lang="en-US" sz="3600"/>
            </a:br>
            <a:r>
              <a:rPr lang="en-US" sz="3600"/>
              <a:t>$26,004,503</a:t>
            </a:r>
            <a:br>
              <a:rPr lang="en-US" sz="3600"/>
            </a:br>
            <a:r>
              <a:rPr lang="en-US" sz="2000"/>
              <a:t>(Median)</a:t>
            </a:r>
            <a:endParaRPr lang="en-US" sz="360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D28F1E-A762-A7CF-17F6-690D68A45447}"/>
              </a:ext>
            </a:extLst>
          </p:cNvPr>
          <p:cNvGraphicFramePr>
            <a:graphicFrameLocks/>
          </p:cNvGraphicFramePr>
          <p:nvPr/>
        </p:nvGraphicFramePr>
        <p:xfrm>
          <a:off x="5065729" y="1452318"/>
          <a:ext cx="6982016" cy="448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62AD8A-29E4-DE46-7E20-66B9B9734E42}"/>
              </a:ext>
            </a:extLst>
          </p:cNvPr>
          <p:cNvSpPr txBox="1"/>
          <p:nvPr/>
        </p:nvSpPr>
        <p:spPr>
          <a:xfrm>
            <a:off x="998146" y="6336521"/>
            <a:ext cx="1576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i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ARL, 2023</a:t>
            </a:r>
          </a:p>
        </p:txBody>
      </p:sp>
    </p:spTree>
    <p:extLst>
      <p:ext uri="{BB962C8B-B14F-4D97-AF65-F5344CB8AC3E}">
        <p14:creationId xmlns:p14="http://schemas.microsoft.com/office/powerpoint/2010/main" val="245460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7D269-5CD5-5B21-F41F-C7D4DCCA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744" y="1282700"/>
            <a:ext cx="6986587" cy="4932570"/>
          </a:xfrm>
        </p:spPr>
        <p:txBody>
          <a:bodyPr numCol="2">
            <a:noAutofit/>
          </a:bodyPr>
          <a:lstStyle/>
          <a:p>
            <a:r>
              <a:rPr lang="en-US" sz="1800"/>
              <a:t>Staff</a:t>
            </a:r>
          </a:p>
          <a:p>
            <a:pPr lvl="1"/>
            <a:r>
              <a:rPr lang="en-US" sz="1600"/>
              <a:t>Collection management, strategy, access</a:t>
            </a:r>
          </a:p>
          <a:p>
            <a:pPr lvl="1"/>
            <a:r>
              <a:rPr lang="en-US" sz="1600"/>
              <a:t>Consultation &amp; Training</a:t>
            </a:r>
          </a:p>
          <a:p>
            <a:pPr lvl="2"/>
            <a:r>
              <a:rPr lang="en-US" sz="1400"/>
              <a:t>Systematic reviews</a:t>
            </a:r>
          </a:p>
          <a:p>
            <a:pPr lvl="2"/>
            <a:r>
              <a:rPr lang="en-US" sz="1400"/>
              <a:t>Research Data Management</a:t>
            </a:r>
          </a:p>
          <a:p>
            <a:pPr lvl="2"/>
            <a:r>
              <a:rPr lang="en-US" sz="1400"/>
              <a:t>Author rights</a:t>
            </a:r>
          </a:p>
          <a:p>
            <a:pPr lvl="2"/>
            <a:r>
              <a:rPr lang="en-US" sz="1400"/>
              <a:t>Coding and metadata creation</a:t>
            </a:r>
          </a:p>
          <a:p>
            <a:pPr lvl="2"/>
            <a:r>
              <a:rPr lang="en-US" sz="1400"/>
              <a:t>Data analysis </a:t>
            </a:r>
          </a:p>
          <a:p>
            <a:pPr lvl="1"/>
            <a:r>
              <a:rPr lang="en-US" sz="1600"/>
              <a:t>Other services </a:t>
            </a:r>
          </a:p>
          <a:p>
            <a:pPr lvl="2"/>
            <a:r>
              <a:rPr lang="en-US" sz="1400"/>
              <a:t>e.g., </a:t>
            </a:r>
            <a:r>
              <a:rPr lang="en-US" sz="1400" err="1"/>
              <a:t>InterLibraryLoan</a:t>
            </a:r>
            <a:r>
              <a:rPr lang="en-US" sz="1400"/>
              <a:t>, data lakes, repositories</a:t>
            </a:r>
          </a:p>
          <a:p>
            <a:r>
              <a:rPr lang="en-US" sz="1800"/>
              <a:t>Operations</a:t>
            </a:r>
          </a:p>
          <a:p>
            <a:pPr lvl="1"/>
            <a:r>
              <a:rPr lang="en-US" sz="1600"/>
              <a:t>Technology infrastructure</a:t>
            </a:r>
          </a:p>
          <a:p>
            <a:pPr lvl="1"/>
            <a:r>
              <a:rPr lang="en-US" sz="1600"/>
              <a:t>Hosting services</a:t>
            </a:r>
            <a:br>
              <a:rPr lang="en-US" sz="1600"/>
            </a:br>
            <a:endParaRPr lang="en-US" sz="1600"/>
          </a:p>
          <a:p>
            <a:r>
              <a:rPr lang="en-US" sz="1800"/>
              <a:t>Facilities</a:t>
            </a:r>
          </a:p>
          <a:p>
            <a:pPr lvl="1"/>
            <a:r>
              <a:rPr lang="en-US" sz="1600"/>
              <a:t>Conference and meeting space</a:t>
            </a:r>
          </a:p>
          <a:p>
            <a:r>
              <a:rPr lang="en-US" sz="1800"/>
              <a:t>Collections</a:t>
            </a:r>
          </a:p>
          <a:p>
            <a:pPr lvl="1"/>
            <a:r>
              <a:rPr lang="en-US" sz="1600"/>
              <a:t>Licensed data and published scholarship </a:t>
            </a:r>
          </a:p>
          <a:p>
            <a:pPr lvl="2"/>
            <a:r>
              <a:rPr lang="en-US" sz="1400"/>
              <a:t>Journals</a:t>
            </a:r>
          </a:p>
          <a:p>
            <a:pPr lvl="2"/>
            <a:r>
              <a:rPr lang="en-US" sz="1400"/>
              <a:t>Databases</a:t>
            </a:r>
          </a:p>
          <a:p>
            <a:pPr lvl="2"/>
            <a:r>
              <a:rPr lang="en-US" sz="1400"/>
              <a:t>Datasets</a:t>
            </a:r>
          </a:p>
          <a:p>
            <a:pPr lvl="2"/>
            <a:r>
              <a:rPr lang="en-US" sz="1400"/>
              <a:t>eBooks</a:t>
            </a:r>
          </a:p>
          <a:p>
            <a:pPr lvl="1"/>
            <a:r>
              <a:rPr lang="en-US" sz="1600"/>
              <a:t>Discovery services, catalog</a:t>
            </a:r>
          </a:p>
          <a:p>
            <a:pPr lvl="1"/>
            <a:endParaRPr lang="en-US" sz="12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08A8B7-86AD-A9F1-53D2-5140E9F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509" y="119991"/>
            <a:ext cx="6699083" cy="859720"/>
          </a:xfrm>
        </p:spPr>
        <p:txBody>
          <a:bodyPr/>
          <a:lstStyle/>
          <a:p>
            <a:r>
              <a:rPr lang="en-US"/>
              <a:t>Library Expenses in Support of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9BD64-E4D9-BB4C-9CA1-145CCF35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/>
          <a:lstStyle/>
          <a:p>
            <a:fld id="{267AD223-47A6-DE44-961B-16919FB079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80F28-3EDC-DFD9-B049-498BEDF4EDA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412" y="1301311"/>
            <a:ext cx="3751589" cy="4791456"/>
          </a:xfrm>
        </p:spPr>
        <p:txBody>
          <a:bodyPr anchor="t">
            <a:normAutofit/>
          </a:bodyPr>
          <a:lstStyle/>
          <a:p>
            <a:pPr algn="ctr"/>
            <a:r>
              <a:rPr lang="en-US" sz="3600"/>
              <a:t>Enhance the research capabilities at your institution</a:t>
            </a:r>
          </a:p>
        </p:txBody>
      </p:sp>
    </p:spTree>
    <p:extLst>
      <p:ext uri="{BB962C8B-B14F-4D97-AF65-F5344CB8AC3E}">
        <p14:creationId xmlns:p14="http://schemas.microsoft.com/office/powerpoint/2010/main" val="93038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05D478-231C-5091-414D-26BEA6BB6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FTE</a:t>
            </a:r>
          </a:p>
          <a:p>
            <a:pPr lvl="1"/>
            <a:r>
              <a:rPr lang="en-US"/>
              <a:t>A standard calculation</a:t>
            </a:r>
          </a:p>
          <a:p>
            <a:pPr lvl="1"/>
            <a:r>
              <a:rPr lang="en-US"/>
              <a:t>Simple systematic approach to determining library costs</a:t>
            </a:r>
          </a:p>
          <a:p>
            <a:pPr lvl="1"/>
            <a:r>
              <a:rPr lang="en-US"/>
              <a:t>Allocates all library costs by FTE</a:t>
            </a:r>
          </a:p>
          <a:p>
            <a:pPr lvl="1"/>
            <a:r>
              <a:rPr lang="en-US"/>
              <a:t>Assumes 5-15% other users</a:t>
            </a:r>
            <a:br>
              <a:rPr lang="en-US"/>
            </a:br>
            <a:endParaRPr lang="en-US"/>
          </a:p>
          <a:p>
            <a:r>
              <a:rPr lang="en-US"/>
              <a:t>Special Study</a:t>
            </a:r>
          </a:p>
          <a:p>
            <a:pPr lvl="1"/>
            <a:r>
              <a:rPr lang="en-US"/>
              <a:t>Refines and strategic assignment of library costs</a:t>
            </a:r>
          </a:p>
          <a:p>
            <a:pPr lvl="1"/>
            <a:r>
              <a:rPr lang="en-US"/>
              <a:t>Costs pooled and allocated based on the purpose of use</a:t>
            </a:r>
          </a:p>
          <a:p>
            <a:pPr lvl="1"/>
            <a:r>
              <a:rPr lang="en-US"/>
              <a:t>Specific to the institution</a:t>
            </a:r>
          </a:p>
          <a:p>
            <a:pPr lvl="1"/>
            <a:r>
              <a:rPr lang="en-US"/>
              <a:t>Accounts for the changing nature of library support for research</a:t>
            </a:r>
          </a:p>
          <a:p>
            <a:pPr lvl="1"/>
            <a:r>
              <a:rPr lang="en-US"/>
              <a:t>Documents actual other users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AA9A6-CFE1-A56D-DBA0-DBE12635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Component of Indirect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B2156-E299-4E14-B604-5B658BFC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7AAE5-1D66-7F4C-327A-550DBB1511D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/>
              <a:t>Uniform Guidance</a:t>
            </a:r>
            <a:br>
              <a:rPr lang="en-US" sz="3200"/>
            </a:br>
            <a:br>
              <a:rPr lang="en-US" sz="3200"/>
            </a:br>
            <a:r>
              <a:rPr lang="fr-FR" sz="3200"/>
              <a:t>2 CFR Part 200</a:t>
            </a:r>
            <a:br>
              <a:rPr lang="fr-FR" sz="3200"/>
            </a:br>
            <a:r>
              <a:rPr lang="fr-FR" sz="3200"/>
              <a:t>Appendix III </a:t>
            </a:r>
            <a:endParaRPr lang="en-US" sz="3200"/>
          </a:p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491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2118C-5095-9EB6-159F-964504E2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6" y="1371600"/>
            <a:ext cx="11059167" cy="5095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Cost analysis studies may take into consideration weighting factors, population, or space occupied if appropriate. Cost analysis studies, however, must  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/>
              <a:t>	(a) be appropriately documented in sufficient detail for subsequent review by the cognizant 		agency for indirect costs,  </a:t>
            </a:r>
          </a:p>
          <a:p>
            <a:pPr marL="0" indent="0">
              <a:buNone/>
            </a:pPr>
            <a:r>
              <a:rPr lang="en-US"/>
              <a:t>	(b) distribute the costs to the related cost objectives in accordance with the relative benefits 		derived,  </a:t>
            </a:r>
          </a:p>
          <a:p>
            <a:pPr marL="0" indent="0">
              <a:buNone/>
            </a:pPr>
            <a:r>
              <a:rPr lang="en-US"/>
              <a:t>	(c) be statistically sound,  </a:t>
            </a:r>
          </a:p>
          <a:p>
            <a:pPr marL="0" indent="0">
              <a:buNone/>
            </a:pPr>
            <a:r>
              <a:rPr lang="en-US"/>
              <a:t>	(d) be performed specifically at the institution at which the results are to be used, and  </a:t>
            </a:r>
          </a:p>
          <a:p>
            <a:pPr marL="0" indent="0">
              <a:buNone/>
            </a:pPr>
            <a:r>
              <a:rPr lang="en-US"/>
              <a:t>	(e) be reviewed periodically, but not less frequently than rate negotiations, updated if 				necessary, and used consistently.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Any assumptions made in the study must be stated and explained. The use of cost analysis studies and periodic changes in the method of cost distribution must be fully justified.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10BF3-70EB-3C94-4833-6708F96A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CFR </a:t>
            </a:r>
            <a:r>
              <a:rPr lang="fr-FR" err="1"/>
              <a:t>Chapter</a:t>
            </a:r>
            <a:r>
              <a:rPr lang="fr-FR"/>
              <a:t> 2, Part 200, Appendix III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8530-2D21-394C-D6BE-A9CC1D91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3DCA-87DE-F640-99F0-C020C6FE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F5A08-D795-9049-A100-AAF0D54C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dirty="0" smtClean="0"/>
              <a:pPr/>
              <a:t>2</a:t>
            </a:fld>
            <a:endParaRPr lang="en-US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6AD70FCA-32FF-BA46-8665-64105D07EAC0}"/>
              </a:ext>
            </a:extLst>
          </p:cNvPr>
          <p:cNvSpPr txBox="1">
            <a:spLocks/>
          </p:cNvSpPr>
          <p:nvPr/>
        </p:nvSpPr>
        <p:spPr>
          <a:xfrm>
            <a:off x="1480619" y="1905091"/>
            <a:ext cx="3768386" cy="1433531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8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84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Hilary A. Craiglow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/>
              <a:t>Library Consulting Practice Lead</a:t>
            </a:r>
            <a:br>
              <a:rPr lang="en-US" sz="1600" dirty="0"/>
            </a:br>
            <a:r>
              <a:rPr lang="en-US" sz="1600" dirty="0"/>
              <a:t>Attain Partners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B00D42-852E-F275-C56D-2FFD303CEAD4}"/>
              </a:ext>
            </a:extLst>
          </p:cNvPr>
          <p:cNvGrpSpPr/>
          <p:nvPr/>
        </p:nvGrpSpPr>
        <p:grpSpPr>
          <a:xfrm>
            <a:off x="169263" y="1596973"/>
            <a:ext cx="1311356" cy="1130162"/>
            <a:chOff x="817282" y="1690266"/>
            <a:chExt cx="1311356" cy="1130162"/>
          </a:xfrm>
        </p:grpSpPr>
        <p:pic>
          <p:nvPicPr>
            <p:cNvPr id="7" name="Picture 6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B03CC974-9B07-3D62-4D72-5B587089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282" y="1690266"/>
              <a:ext cx="1311356" cy="112438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48B7DF-B3C5-90FA-4DFE-897E50E8FBEE}"/>
                </a:ext>
              </a:extLst>
            </p:cNvPr>
            <p:cNvCxnSpPr/>
            <p:nvPr/>
          </p:nvCxnSpPr>
          <p:spPr>
            <a:xfrm>
              <a:off x="927730" y="2820428"/>
              <a:ext cx="731101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71F50D76-CF68-27C0-01D2-4D908E80D57F}"/>
              </a:ext>
            </a:extLst>
          </p:cNvPr>
          <p:cNvSpPr txBox="1">
            <a:spLocks/>
          </p:cNvSpPr>
          <p:nvPr/>
        </p:nvSpPr>
        <p:spPr>
          <a:xfrm>
            <a:off x="324329" y="2843383"/>
            <a:ext cx="5417271" cy="204104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8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84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1D38"/>
              </a:buClr>
              <a:buSzPct val="100000"/>
              <a:buFont typeface="System Font Regular"/>
              <a:buChar char="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Experience</a:t>
            </a:r>
          </a:p>
          <a:p>
            <a:pPr marL="64008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Tx/>
              <a:buFont typeface="System Font Regular"/>
              <a:buChar char="–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Vanderbilt University</a:t>
            </a:r>
          </a:p>
          <a:p>
            <a:pPr marL="100584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Libraries: Divinity, Biomedical, Management, Music, Education, Science and Engineering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Acting University Librarian</a:t>
            </a:r>
          </a:p>
          <a:p>
            <a:pPr marL="100584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Graduate School of Management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Operations and Strategy Leadership Cabinet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Senior Lecturer </a:t>
            </a:r>
          </a:p>
          <a:p>
            <a:pPr marL="100584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Consulting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  <a:p>
            <a:pPr marL="77724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Tx/>
              <a:buNone/>
              <a:tabLst/>
              <a:defRPr/>
            </a:pPr>
            <a:r>
              <a:rPr lang="en-US" sz="1100" dirty="0">
                <a:latin typeface="+mn-lt"/>
              </a:rPr>
              <a:t>	   Library Cost Studies, Harvard Business School </a:t>
            </a:r>
            <a:endParaRPr lang="en-US" sz="11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+mn-lt"/>
              </a:rPr>
              <a:t>Skills &amp; Education</a:t>
            </a:r>
          </a:p>
          <a:p>
            <a:pPr lvl="1">
              <a:spcAft>
                <a:spcPts val="0"/>
              </a:spcAft>
            </a:pPr>
            <a:r>
              <a:rPr lang="en-US" sz="1100" dirty="0">
                <a:latin typeface="+mn-lt"/>
              </a:rPr>
              <a:t>Master of Library and Information Science, University of Texas, Austin</a:t>
            </a:r>
          </a:p>
          <a:p>
            <a:pPr lvl="1">
              <a:spcAft>
                <a:spcPts val="0"/>
              </a:spcAft>
            </a:pPr>
            <a:r>
              <a:rPr lang="en-US" sz="1100" dirty="0">
                <a:latin typeface="+mn-lt"/>
              </a:rPr>
              <a:t>Leadership Institute for Academic Librarians. Harvard University, Graduate School of Education </a:t>
            </a:r>
          </a:p>
          <a:p>
            <a:pPr lvl="1">
              <a:spcAft>
                <a:spcPts val="0"/>
              </a:spcAft>
            </a:pPr>
            <a:r>
              <a:rPr lang="en-US" sz="1100" dirty="0">
                <a:latin typeface="+mn-lt"/>
              </a:rPr>
              <a:t>Financial Fundamentals. Owen Graduate School, Vanderbilt University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74B81-CD51-65E7-FA5B-46DABDB4E768}"/>
              </a:ext>
            </a:extLst>
          </p:cNvPr>
          <p:cNvCxnSpPr>
            <a:cxnSpLocks/>
          </p:cNvCxnSpPr>
          <p:nvPr/>
        </p:nvCxnSpPr>
        <p:spPr>
          <a:xfrm>
            <a:off x="6239526" y="2707395"/>
            <a:ext cx="84615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7">
            <a:extLst>
              <a:ext uri="{FF2B5EF4-FFF2-40B4-BE49-F238E27FC236}">
                <a16:creationId xmlns:a16="http://schemas.microsoft.com/office/drawing/2014/main" id="{EE3F6C63-1391-3987-9C09-1CF677768DB9}"/>
              </a:ext>
            </a:extLst>
          </p:cNvPr>
          <p:cNvSpPr txBox="1">
            <a:spLocks/>
          </p:cNvSpPr>
          <p:nvPr/>
        </p:nvSpPr>
        <p:spPr>
          <a:xfrm>
            <a:off x="7400053" y="1905090"/>
            <a:ext cx="4361407" cy="1433531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8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0584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David Beckstrom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/>
              <a:t>Senior Director, Business &amp; Finance Solutions</a:t>
            </a:r>
            <a:br>
              <a:rPr lang="en-US" sz="1600" dirty="0"/>
            </a:br>
            <a:r>
              <a:rPr lang="en-US" sz="1600" dirty="0"/>
              <a:t>University of California, Los Angeles</a:t>
            </a:r>
            <a:endParaRPr lang="en-US" dirty="0"/>
          </a:p>
        </p:txBody>
      </p:sp>
      <p:pic>
        <p:nvPicPr>
          <p:cNvPr id="5" name="Picture 4" descr="A person in a grey sweater&#10;&#10;Description automatically generated">
            <a:extLst>
              <a:ext uri="{FF2B5EF4-FFF2-40B4-BE49-F238E27FC236}">
                <a16:creationId xmlns:a16="http://schemas.microsoft.com/office/drawing/2014/main" id="{E80E632E-BDEB-25E2-2818-6279E79A60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97" b="-1"/>
          <a:stretch/>
        </p:blipFill>
        <p:spPr>
          <a:xfrm>
            <a:off x="6239526" y="1665308"/>
            <a:ext cx="999698" cy="1022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35927A-D1C4-E84E-51C1-C140855C8A54}"/>
              </a:ext>
            </a:extLst>
          </p:cNvPr>
          <p:cNvSpPr/>
          <p:nvPr/>
        </p:nvSpPr>
        <p:spPr>
          <a:xfrm>
            <a:off x="6206804" y="2899757"/>
            <a:ext cx="472352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E21D38"/>
              </a:buClr>
              <a:buSzPct val="100000"/>
              <a:buFont typeface="System Font Regular"/>
              <a:buChar char="▸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Experience</a:t>
            </a:r>
          </a:p>
          <a:p>
            <a:pPr marL="640080" lvl="1" indent="-228600">
              <a:buClr>
                <a:srgbClr val="E31837"/>
              </a:buClr>
              <a:buFont typeface="System Font Regular"/>
              <a:buChar char="–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UCLA &amp; the University of Utah</a:t>
            </a:r>
          </a:p>
          <a:p>
            <a:pPr marL="1005840" lvl="2" indent="-228600">
              <a:buClr>
                <a:srgbClr val="E31837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Indirect Cost &amp; Fringe Benefit Rate Proposals</a:t>
            </a:r>
          </a:p>
          <a:p>
            <a:pPr marL="1005840" lvl="2" indent="-228600">
              <a:buClr>
                <a:srgbClr val="E31837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Service Centers &amp; Business Contracts</a:t>
            </a:r>
          </a:p>
          <a:p>
            <a:pPr marL="1005840" lvl="2" indent="-228600">
              <a:buClr>
                <a:srgbClr val="E31837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Capital Assets Accounting</a:t>
            </a:r>
          </a:p>
          <a:p>
            <a:pPr marL="1005840" lvl="2" indent="-228600">
              <a:buClr>
                <a:srgbClr val="E31837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Effort Reporting</a:t>
            </a:r>
          </a:p>
          <a:p>
            <a:pPr marL="1005840" lvl="2" indent="-228600">
              <a:buClr>
                <a:srgbClr val="E31837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Subrecipient Monitoring</a:t>
            </a:r>
            <a:endParaRPr lang="en-US" sz="1100" dirty="0">
              <a:solidFill>
                <a:srgbClr val="000000"/>
              </a:solidFill>
            </a:endParaRPr>
          </a:p>
          <a:p>
            <a:pPr marL="274320" lvl="0" indent="-274320">
              <a:buClr>
                <a:srgbClr val="E21D38"/>
              </a:buClr>
              <a:buSzPct val="100000"/>
              <a:buFont typeface="System Font Regular"/>
              <a:buChar char="▸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Skills &amp; Education</a:t>
            </a:r>
          </a:p>
          <a:p>
            <a:pPr marL="640080" lvl="1" indent="-228600">
              <a:buClr>
                <a:srgbClr val="E31837"/>
              </a:buClr>
              <a:buFont typeface="System Font Regular"/>
              <a:buChar char="–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Executive Program in Management, UCLA Anderson Graduate School of Education</a:t>
            </a:r>
          </a:p>
          <a:p>
            <a:pPr marL="640080" lvl="1" indent="-228600">
              <a:buClr>
                <a:srgbClr val="E31837"/>
              </a:buClr>
              <a:buFont typeface="System Font Regular"/>
              <a:buChar char="–"/>
              <a:defRPr/>
            </a:pPr>
            <a:r>
              <a:rPr lang="en-US" sz="1100" dirty="0">
                <a:solidFill>
                  <a:srgbClr val="000000"/>
                </a:solidFill>
                <a:cs typeface="Segoe UI" panose="020B0502040204020203" pitchFamily="34" charset="0"/>
              </a:rPr>
              <a:t>Bachelor of Science in Accounting, University of Utah</a:t>
            </a:r>
          </a:p>
          <a:p>
            <a:pPr marL="640080" lvl="1" indent="-228600">
              <a:buClr>
                <a:srgbClr val="E31837"/>
              </a:buClr>
              <a:buFont typeface="System Font Regular"/>
              <a:buChar char="–"/>
              <a:defRPr/>
            </a:pPr>
            <a:endParaRPr lang="en-US" sz="1100" dirty="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marL="640080" lvl="1" indent="-228600">
              <a:buClr>
                <a:srgbClr val="E31837"/>
              </a:buClr>
              <a:buFont typeface="System Font Regular"/>
              <a:buChar char="–"/>
              <a:defRPr/>
            </a:pPr>
            <a:endParaRPr lang="en-US" sz="1100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9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2118C-5095-9EB6-159F-964504E2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878" y="1677123"/>
            <a:ext cx="7786288" cy="509572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200"/>
              <a:t>(a) be appropriately documented in sufficient detail for subsequent review by the cognizant agency for indirect costs,  </a:t>
            </a:r>
            <a:br>
              <a:rPr lang="en-US" sz="2200"/>
            </a:br>
            <a:endParaRPr lang="en-US" sz="2200"/>
          </a:p>
          <a:p>
            <a:pPr marL="0" indent="0">
              <a:spcAft>
                <a:spcPts val="0"/>
              </a:spcAft>
              <a:buNone/>
            </a:pPr>
            <a:r>
              <a:rPr lang="en-US" sz="2200"/>
              <a:t>(b) distribute the costs to the related cost objectives in accordance with the relative benefits derived,  </a:t>
            </a:r>
            <a:br>
              <a:rPr lang="en-US" sz="2200"/>
            </a:br>
            <a:br>
              <a:rPr lang="en-US" sz="2200"/>
            </a:br>
            <a:r>
              <a:rPr lang="en-US" sz="2200"/>
              <a:t>(c) be statistically sound,  </a:t>
            </a:r>
            <a:br>
              <a:rPr lang="en-US" sz="2200"/>
            </a:br>
            <a:endParaRPr lang="en-US" sz="2200"/>
          </a:p>
          <a:p>
            <a:pPr marL="0" indent="0">
              <a:spcAft>
                <a:spcPts val="0"/>
              </a:spcAft>
              <a:buNone/>
            </a:pPr>
            <a:r>
              <a:rPr lang="en-US" sz="2200"/>
              <a:t>(d) be performed specifically at the institution at which the results are to be used, and  </a:t>
            </a:r>
            <a:br>
              <a:rPr lang="en-US" sz="2200"/>
            </a:br>
            <a:endParaRPr lang="en-US" sz="2200"/>
          </a:p>
          <a:p>
            <a:pPr marL="0" indent="0">
              <a:buNone/>
            </a:pPr>
            <a:r>
              <a:rPr lang="en-US" sz="2200"/>
              <a:t>(e) be reviewed periodically, but not less frequently than rate negotiations, updated if necessary, and used consistently. 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10BF3-70EB-3C94-4833-6708F96A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CFR </a:t>
            </a:r>
            <a:r>
              <a:rPr lang="fr-FR" err="1"/>
              <a:t>Chapter</a:t>
            </a:r>
            <a:r>
              <a:rPr lang="fr-FR"/>
              <a:t> 2, Part 200, Appendix III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8530-2D21-394C-D6BE-A9CC1D91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6555F5-712B-0C35-21AB-A528A6241E6B}"/>
              </a:ext>
            </a:extLst>
          </p:cNvPr>
          <p:cNvGrpSpPr/>
          <p:nvPr/>
        </p:nvGrpSpPr>
        <p:grpSpPr>
          <a:xfrm>
            <a:off x="246440" y="1358948"/>
            <a:ext cx="3575938" cy="4786851"/>
            <a:chOff x="265294" y="1277570"/>
            <a:chExt cx="3575938" cy="47868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1B60C2-EFB1-7702-F597-37DFC178BA3A}"/>
                </a:ext>
              </a:extLst>
            </p:cNvPr>
            <p:cNvSpPr/>
            <p:nvPr/>
          </p:nvSpPr>
          <p:spPr>
            <a:xfrm>
              <a:off x="523730" y="4320876"/>
              <a:ext cx="3274825" cy="7925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endParaRPr lang="en-US" sz="110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200" b="1">
                  <a:solidFill>
                    <a:srgbClr val="002060"/>
                  </a:solidFill>
                </a:rPr>
                <a:t>Data and insight derived from one institution is not used at another</a:t>
              </a:r>
            </a:p>
            <a:p>
              <a:pPr algn="ctr"/>
              <a:endParaRPr lang="en-US" sz="1100" b="1">
                <a:solidFill>
                  <a:srgbClr val="002060"/>
                </a:solidFill>
              </a:endParaRPr>
            </a:p>
          </p:txBody>
        </p:sp>
        <p:pic>
          <p:nvPicPr>
            <p:cNvPr id="6" name="Graphic 5" descr="Bullseye">
              <a:extLst>
                <a:ext uri="{FF2B5EF4-FFF2-40B4-BE49-F238E27FC236}">
                  <a16:creationId xmlns:a16="http://schemas.microsoft.com/office/drawing/2014/main" id="{F9564301-C4BD-7213-C9FE-9C92FA6E6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294" y="4092695"/>
              <a:ext cx="516872" cy="51687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99144F-01DC-5B9A-F89F-37A173227AC6}"/>
                </a:ext>
              </a:extLst>
            </p:cNvPr>
            <p:cNvSpPr/>
            <p:nvPr/>
          </p:nvSpPr>
          <p:spPr>
            <a:xfrm>
              <a:off x="539801" y="2532954"/>
              <a:ext cx="3274825" cy="6309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endParaRPr lang="en-US" sz="110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200" b="1">
                  <a:solidFill>
                    <a:srgbClr val="002060"/>
                  </a:solidFill>
                </a:rPr>
                <a:t>Cost centers specific to library</a:t>
              </a:r>
              <a:br>
                <a:rPr lang="en-US" sz="1200" b="1">
                  <a:solidFill>
                    <a:srgbClr val="002060"/>
                  </a:solidFill>
                </a:rPr>
              </a:br>
              <a:r>
                <a:rPr lang="en-US" sz="1200" b="1">
                  <a:solidFill>
                    <a:srgbClr val="002060"/>
                  </a:solidFill>
                </a:rPr>
                <a:t> </a:t>
              </a:r>
              <a:endParaRPr lang="en-US" sz="1050" b="1">
                <a:solidFill>
                  <a:srgbClr val="002060"/>
                </a:solidFill>
              </a:endParaRPr>
            </a:p>
          </p:txBody>
        </p:sp>
        <p:pic>
          <p:nvPicPr>
            <p:cNvPr id="20" name="Graphic 19" descr="Bullseye">
              <a:extLst>
                <a:ext uri="{FF2B5EF4-FFF2-40B4-BE49-F238E27FC236}">
                  <a16:creationId xmlns:a16="http://schemas.microsoft.com/office/drawing/2014/main" id="{9A44C917-2ACB-5091-7DE1-87E92D3ED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1365" y="2223983"/>
              <a:ext cx="516872" cy="51687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AE36C4-1445-C441-749A-4AF95720A8E0}"/>
                </a:ext>
              </a:extLst>
            </p:cNvPr>
            <p:cNvSpPr/>
            <p:nvPr/>
          </p:nvSpPr>
          <p:spPr>
            <a:xfrm>
              <a:off x="531230" y="3484408"/>
              <a:ext cx="3274825" cy="607859"/>
            </a:xfrm>
            <a:prstGeom prst="rect">
              <a:avLst/>
            </a:prstGeom>
            <a:solidFill>
              <a:srgbClr val="FFEBAB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endParaRPr lang="en-US" sz="110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200" b="1">
                  <a:solidFill>
                    <a:srgbClr val="002060"/>
                  </a:solidFill>
                </a:rPr>
                <a:t>Tested, valid, and reliable </a:t>
              </a:r>
              <a:br>
                <a:rPr lang="en-US" sz="1200" b="1">
                  <a:solidFill>
                    <a:srgbClr val="002060"/>
                  </a:solidFill>
                </a:rPr>
              </a:br>
              <a:endParaRPr lang="en-US" sz="1050" b="1">
                <a:solidFill>
                  <a:srgbClr val="002060"/>
                </a:solidFill>
              </a:endParaRPr>
            </a:p>
          </p:txBody>
        </p:sp>
        <p:pic>
          <p:nvPicPr>
            <p:cNvPr id="22" name="Graphic 21" descr="Bullseye">
              <a:extLst>
                <a:ext uri="{FF2B5EF4-FFF2-40B4-BE49-F238E27FC236}">
                  <a16:creationId xmlns:a16="http://schemas.microsoft.com/office/drawing/2014/main" id="{4F2C08E5-E97B-74DD-041E-70C232967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2794" y="3163894"/>
              <a:ext cx="516872" cy="51687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4794C2-96D1-7F85-85A9-AC0B9522C1F2}"/>
                </a:ext>
              </a:extLst>
            </p:cNvPr>
            <p:cNvSpPr/>
            <p:nvPr/>
          </p:nvSpPr>
          <p:spPr>
            <a:xfrm>
              <a:off x="566407" y="1505750"/>
              <a:ext cx="3274825" cy="792525"/>
            </a:xfrm>
            <a:prstGeom prst="rect">
              <a:avLst/>
            </a:prstGeom>
            <a:solidFill>
              <a:srgbClr val="A3E7FF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10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200" b="1">
                  <a:solidFill>
                    <a:srgbClr val="002060"/>
                  </a:solidFill>
                </a:rPr>
                <a:t>Method and data gathered is documented and stored</a:t>
              </a:r>
              <a:endParaRPr lang="en-US" sz="1050" b="1">
                <a:solidFill>
                  <a:srgbClr val="002060"/>
                </a:solidFill>
              </a:endParaRPr>
            </a:p>
            <a:p>
              <a:endParaRPr lang="en-US" sz="11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24" name="Graphic 23" descr="Bullseye">
              <a:extLst>
                <a:ext uri="{FF2B5EF4-FFF2-40B4-BE49-F238E27FC236}">
                  <a16:creationId xmlns:a16="http://schemas.microsoft.com/office/drawing/2014/main" id="{66F56657-392A-AE8A-DAC2-AA6145203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7971" y="1277570"/>
              <a:ext cx="516872" cy="51687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5D3B30-44A0-4E29-B499-7E79311B6890}"/>
                </a:ext>
              </a:extLst>
            </p:cNvPr>
            <p:cNvSpPr/>
            <p:nvPr/>
          </p:nvSpPr>
          <p:spPr>
            <a:xfrm>
              <a:off x="524801" y="5271896"/>
              <a:ext cx="3274825" cy="7925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1100" b="1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1200" b="1">
                  <a:solidFill>
                    <a:schemeClr val="accent1">
                      <a:lumMod val="50000"/>
                    </a:schemeClr>
                  </a:solidFill>
                </a:rPr>
                <a:t>Study is done specifically for a negotiation base year expenses</a:t>
              </a:r>
            </a:p>
            <a:p>
              <a:pPr algn="ctr"/>
              <a:endParaRPr lang="en-US" sz="11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6" name="Graphic 25" descr="Bullseye">
              <a:extLst>
                <a:ext uri="{FF2B5EF4-FFF2-40B4-BE49-F238E27FC236}">
                  <a16:creationId xmlns:a16="http://schemas.microsoft.com/office/drawing/2014/main" id="{1B3D7A86-0EA1-F031-00B0-143D2646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365" y="5043716"/>
              <a:ext cx="516872" cy="516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64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74BF9-0014-DFCB-99B4-ACBEAA89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2364C-1253-708D-05B7-DDF00103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Cost Study Methodology</a:t>
            </a:r>
          </a:p>
        </p:txBody>
      </p:sp>
      <p:pic>
        <p:nvPicPr>
          <p:cNvPr id="6" name="image_0">
            <a:extLst>
              <a:ext uri="{FF2B5EF4-FFF2-40B4-BE49-F238E27FC236}">
                <a16:creationId xmlns:a16="http://schemas.microsoft.com/office/drawing/2014/main" id="{0803294E-DF65-CC7D-8DD3-787F617F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5" y="1425575"/>
            <a:ext cx="4906169" cy="49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6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C07E-3866-42BC-A5AA-09247C20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Cost Study Activities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AB02639-C78F-AB46-A5DB-B0BE0F4EDF3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4428976"/>
              </p:ext>
            </p:extLst>
          </p:nvPr>
        </p:nvGraphicFramePr>
        <p:xfrm>
          <a:off x="509737" y="2380118"/>
          <a:ext cx="11058525" cy="39928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3327230744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2335196155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630786111"/>
                    </a:ext>
                  </a:extLst>
                </a:gridCol>
              </a:tblGrid>
              <a:tr h="325205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Perform a detailed inventory of library services and collections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Create a detailed project timeline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Identify team members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Conduct a site visit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Assign project tasks 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Develop survey instruments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Document survey schedules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Provide in-house survey instructions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Integrate and test web survey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Provide a detailed list of study materials</a:t>
                      </a:r>
                    </a:p>
                    <a:p>
                      <a:pPr marL="285750" marR="0" lvl="0" indent="-285750" algn="l" defTabSz="4571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System Font Regular"/>
                        <a:buChar char="▸"/>
                        <a:tabLst/>
                        <a:defRPr/>
                      </a:pPr>
                      <a:r>
                        <a:rPr lang="en-US" sz="1600"/>
                        <a:t>Finalize project plan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endParaRPr lang="en-US" sz="1600"/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Collect all study materials, e.g., organizational charts, financial data, collections expenditures, detailed facility data, community categories and affiliations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/>
                        <a:t>In-House surveys; performed at select libraries; two-hour survey periods, monthly for twelve months</a:t>
                      </a:r>
                    </a:p>
                    <a:p>
                      <a:pPr marL="285750" marR="0" lvl="0" indent="-285750" algn="l" defTabSz="4571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System Font Regular"/>
                        <a:buChar char="▸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Web Point-of-Use Surveys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; integrated through the library portal, pop-up surveys during </a:t>
                      </a:r>
                      <a:r>
                        <a:rPr lang="en-US" sz="1600"/>
                        <a:t>two-hour survey periods, monthly for twelve months</a:t>
                      </a:r>
                    </a:p>
                    <a:p>
                      <a:pPr marL="285750" marR="0" lvl="0" indent="-285750" algn="l" defTabSz="4571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System Font Regular"/>
                        <a:buChar char="▸"/>
                        <a:tabLst/>
                        <a:defRPr/>
                      </a:pPr>
                      <a:r>
                        <a:rPr lang="en-US" sz="1600"/>
                        <a:t>Survey data is compiled and analyzed quarterly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survey data, expenditures, space, resource, and service use, in accordance with the OMB </a:t>
                      </a:r>
                      <a:r>
                        <a:rPr lang="en-US" sz="16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 Administrative Guidance</a:t>
                      </a:r>
                      <a:endParaRPr lang="en-US" sz="1600"/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Cost Centers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purpose or function of library use sponsored research, instruction, patient care, and other sponsored are assigned to cost centers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System Font Regular"/>
                        <a:buChar char="▸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report includes allowable library expenditures, the amount and percentage of library expenditures supporting sponsored research</a:t>
                      </a:r>
                      <a:endParaRPr lang="en-US" sz="16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93982"/>
                  </a:ext>
                </a:extLst>
              </a:tr>
            </a:tbl>
          </a:graphicData>
        </a:graphic>
      </p:graphicFrame>
      <p:sp>
        <p:nvSpPr>
          <p:cNvPr id="4" name="Chevron 3"/>
          <p:cNvSpPr/>
          <p:nvPr/>
        </p:nvSpPr>
        <p:spPr>
          <a:xfrm>
            <a:off x="4254836" y="1648186"/>
            <a:ext cx="3682327" cy="537664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rPr>
              <a:t>Data Collection</a:t>
            </a:r>
          </a:p>
        </p:txBody>
      </p:sp>
      <p:sp>
        <p:nvSpPr>
          <p:cNvPr id="5" name="Chevron 4"/>
          <p:cNvSpPr/>
          <p:nvPr/>
        </p:nvSpPr>
        <p:spPr>
          <a:xfrm>
            <a:off x="7885935" y="1649359"/>
            <a:ext cx="3682327" cy="537664"/>
          </a:xfrm>
          <a:prstGeom prst="chevron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accent3">
                    <a:lumMod val="50000"/>
                  </a:schemeClr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rPr>
              <a:t>Costing &amp; Analysis</a:t>
            </a:r>
          </a:p>
        </p:txBody>
      </p:sp>
      <p:sp>
        <p:nvSpPr>
          <p:cNvPr id="6" name="Chevron 5"/>
          <p:cNvSpPr/>
          <p:nvPr/>
        </p:nvSpPr>
        <p:spPr>
          <a:xfrm>
            <a:off x="623737" y="1640005"/>
            <a:ext cx="3682329" cy="537664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Semibold" panose="020B0502040204020203" pitchFamily="34" charset="0"/>
                <a:ea typeface="Segoe UI" panose="020B0502040204020203" pitchFamily="34" charset="0"/>
                <a:cs typeface="Segoe UI Semibold" panose="020B0502040204020203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95160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3AD-2CE0-46D5-15E7-39B9FEA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3D4864-3C60-0093-7CE9-05023CCB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492" y="1865991"/>
            <a:ext cx="4674530" cy="3778783"/>
          </a:xfrm>
        </p:spPr>
        <p:txBody>
          <a:bodyPr>
            <a:normAutofit/>
          </a:bodyPr>
          <a:lstStyle/>
          <a:p>
            <a:pPr marL="0" indent="0" algn="ctr" fontAlgn="base">
              <a:spcAft>
                <a:spcPts val="2400"/>
              </a:spcAft>
              <a:buNone/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National Institutions </a:t>
            </a:r>
            <a:br>
              <a:rPr lang="en-US" sz="2400" b="1" i="1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</a:b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Submitted Rates</a:t>
            </a:r>
            <a:endParaRPr lang="en-US" sz="2400" dirty="0"/>
          </a:p>
          <a:p>
            <a:pPr marL="0" indent="0" algn="ctr" fontAlgn="base">
              <a:spcAft>
                <a:spcPts val="2400"/>
              </a:spcAft>
              <a:buNone/>
            </a:pPr>
            <a:r>
              <a:rPr lang="en-US" sz="2400" i="1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FTE</a:t>
            </a:r>
            <a:br>
              <a:rPr lang="en-US" sz="2400" dirty="0">
                <a:highlight>
                  <a:srgbClr val="FFFFFF"/>
                </a:highlight>
                <a:latin typeface="+mn-lt"/>
              </a:rPr>
            </a:br>
            <a:r>
              <a:rPr lang="en-US" sz="2400" b="1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2.11 points</a:t>
            </a:r>
            <a:endParaRPr lang="en-US" sz="2400" b="1" dirty="0">
              <a:highlight>
                <a:srgbClr val="FFFFFF"/>
              </a:highlight>
              <a:latin typeface="+mn-lt"/>
            </a:endParaRPr>
          </a:p>
          <a:p>
            <a:pPr marL="0" indent="0" algn="ctr" fontAlgn="base">
              <a:spcAft>
                <a:spcPts val="2400"/>
              </a:spcAft>
              <a:buNone/>
            </a:pPr>
            <a:r>
              <a:rPr lang="en-US" sz="2400" i="1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Library Cost Study </a:t>
            </a:r>
            <a:br>
              <a:rPr lang="en-US" sz="2400" dirty="0">
                <a:highlight>
                  <a:srgbClr val="FFFFFF"/>
                </a:highlight>
                <a:latin typeface="+mn-lt"/>
              </a:rPr>
            </a:b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+mn-lt"/>
              </a:rPr>
              <a:t>3.21 </a:t>
            </a:r>
            <a:r>
              <a:rPr lang="en-US" sz="2400" b="1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points</a:t>
            </a:r>
            <a:endParaRPr lang="en-US" sz="2400" b="1" dirty="0">
              <a:highlight>
                <a:srgbClr val="FFFFFF"/>
              </a:highlight>
              <a:latin typeface="+mn-lt"/>
            </a:endParaRPr>
          </a:p>
          <a:p>
            <a:pPr marL="0" indent="0" algn="ctr">
              <a:spcAft>
                <a:spcPts val="2400"/>
              </a:spcAft>
              <a:buNone/>
            </a:pPr>
            <a:endParaRPr lang="en-US" sz="16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E68A80-CC57-E30B-DCB6-FDACD66A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Cost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DBBE51-5DA0-BA94-4833-8C47A3D907E0}"/>
              </a:ext>
            </a:extLst>
          </p:cNvPr>
          <p:cNvSpPr txBox="1"/>
          <p:nvPr/>
        </p:nvSpPr>
        <p:spPr>
          <a:xfrm>
            <a:off x="1723080" y="1559175"/>
            <a:ext cx="44996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600"/>
              </a:spcAft>
              <a:buClr>
                <a:srgbClr val="E21D38"/>
              </a:buClr>
            </a:pPr>
            <a:r>
              <a:rPr lang="en-US" sz="1800">
                <a:solidFill>
                  <a:schemeClr val="accent4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Performed over </a:t>
            </a:r>
            <a:br>
              <a:rPr lang="en-US" sz="1800">
                <a:solidFill>
                  <a:schemeClr val="accent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b="1">
                <a:solidFill>
                  <a:schemeClr val="accent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130 times </a:t>
            </a:r>
            <a:br>
              <a:rPr lang="en-US" sz="1800" b="1">
                <a:solidFill>
                  <a:schemeClr val="accent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1800">
                <a:solidFill>
                  <a:schemeClr val="accent4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at more than </a:t>
            </a:r>
            <a:br>
              <a:rPr lang="en-US" sz="1800">
                <a:solidFill>
                  <a:schemeClr val="accent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b="1">
                <a:solidFill>
                  <a:schemeClr val="accent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40 institutions</a:t>
            </a:r>
            <a:endParaRPr lang="en-US" sz="1800">
              <a:solidFill>
                <a:schemeClr val="accent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33BAE98-89D6-3E74-0A52-098D0E3EC9D3}"/>
              </a:ext>
            </a:extLst>
          </p:cNvPr>
          <p:cNvGrpSpPr/>
          <p:nvPr/>
        </p:nvGrpSpPr>
        <p:grpSpPr>
          <a:xfrm>
            <a:off x="859071" y="2765176"/>
            <a:ext cx="5932424" cy="3428559"/>
            <a:chOff x="1084263" y="1967706"/>
            <a:chExt cx="7145337" cy="4362450"/>
          </a:xfrm>
          <a:solidFill>
            <a:schemeClr val="accent4">
              <a:lumMod val="20000"/>
              <a:lumOff val="80000"/>
            </a:schemeClr>
          </a:solidFill>
          <a:effectLst/>
        </p:grpSpPr>
        <p:sp>
          <p:nvSpPr>
            <p:cNvPr id="272" name="Freeform 111">
              <a:extLst>
                <a:ext uri="{FF2B5EF4-FFF2-40B4-BE49-F238E27FC236}">
                  <a16:creationId xmlns:a16="http://schemas.microsoft.com/office/drawing/2014/main" id="{F49C6604-86F5-FFC2-E512-44767E87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4498181"/>
              <a:ext cx="687387" cy="619125"/>
            </a:xfrm>
            <a:custGeom>
              <a:avLst/>
              <a:gdLst>
                <a:gd name="T0" fmla="*/ 2147483647 w 871"/>
                <a:gd name="T1" fmla="*/ 2147483647 h 781"/>
                <a:gd name="T2" fmla="*/ 2147483647 w 871"/>
                <a:gd name="T3" fmla="*/ 2147483647 h 781"/>
                <a:gd name="T4" fmla="*/ 2147483647 w 871"/>
                <a:gd name="T5" fmla="*/ 2147483647 h 781"/>
                <a:gd name="T6" fmla="*/ 2147483647 w 871"/>
                <a:gd name="T7" fmla="*/ 2147483647 h 781"/>
                <a:gd name="T8" fmla="*/ 2147483647 w 871"/>
                <a:gd name="T9" fmla="*/ 2147483647 h 781"/>
                <a:gd name="T10" fmla="*/ 2147483647 w 871"/>
                <a:gd name="T11" fmla="*/ 2147483647 h 781"/>
                <a:gd name="T12" fmla="*/ 2147483647 w 871"/>
                <a:gd name="T13" fmla="*/ 2147483647 h 781"/>
                <a:gd name="T14" fmla="*/ 2147483647 w 871"/>
                <a:gd name="T15" fmla="*/ 2147483647 h 781"/>
                <a:gd name="T16" fmla="*/ 2147483647 w 871"/>
                <a:gd name="T17" fmla="*/ 2147483647 h 781"/>
                <a:gd name="T18" fmla="*/ 2147483647 w 871"/>
                <a:gd name="T19" fmla="*/ 2147483647 h 781"/>
                <a:gd name="T20" fmla="*/ 2147483647 w 871"/>
                <a:gd name="T21" fmla="*/ 2147483647 h 781"/>
                <a:gd name="T22" fmla="*/ 2147483647 w 871"/>
                <a:gd name="T23" fmla="*/ 2147483647 h 781"/>
                <a:gd name="T24" fmla="*/ 2147483647 w 871"/>
                <a:gd name="T25" fmla="*/ 2147483647 h 781"/>
                <a:gd name="T26" fmla="*/ 2147483647 w 871"/>
                <a:gd name="T27" fmla="*/ 2147483647 h 781"/>
                <a:gd name="T28" fmla="*/ 2147483647 w 871"/>
                <a:gd name="T29" fmla="*/ 2147483647 h 781"/>
                <a:gd name="T30" fmla="*/ 2147483647 w 871"/>
                <a:gd name="T31" fmla="*/ 2147483647 h 781"/>
                <a:gd name="T32" fmla="*/ 2147483647 w 871"/>
                <a:gd name="T33" fmla="*/ 2147483647 h 781"/>
                <a:gd name="T34" fmla="*/ 2147483647 w 871"/>
                <a:gd name="T35" fmla="*/ 2147483647 h 781"/>
                <a:gd name="T36" fmla="*/ 2147483647 w 871"/>
                <a:gd name="T37" fmla="*/ 2147483647 h 781"/>
                <a:gd name="T38" fmla="*/ 2147483647 w 871"/>
                <a:gd name="T39" fmla="*/ 2147483647 h 781"/>
                <a:gd name="T40" fmla="*/ 2147483647 w 871"/>
                <a:gd name="T41" fmla="*/ 2147483647 h 781"/>
                <a:gd name="T42" fmla="*/ 2147483647 w 871"/>
                <a:gd name="T43" fmla="*/ 2147483647 h 781"/>
                <a:gd name="T44" fmla="*/ 2147483647 w 871"/>
                <a:gd name="T45" fmla="*/ 2147483647 h 781"/>
                <a:gd name="T46" fmla="*/ 2147483647 w 871"/>
                <a:gd name="T47" fmla="*/ 2147483647 h 781"/>
                <a:gd name="T48" fmla="*/ 2147483647 w 871"/>
                <a:gd name="T49" fmla="*/ 2147483647 h 781"/>
                <a:gd name="T50" fmla="*/ 2147483647 w 871"/>
                <a:gd name="T51" fmla="*/ 2147483647 h 781"/>
                <a:gd name="T52" fmla="*/ 2147483647 w 871"/>
                <a:gd name="T53" fmla="*/ 2147483647 h 781"/>
                <a:gd name="T54" fmla="*/ 2147483647 w 871"/>
                <a:gd name="T55" fmla="*/ 2147483647 h 781"/>
                <a:gd name="T56" fmla="*/ 2147483647 w 871"/>
                <a:gd name="T57" fmla="*/ 2147483647 h 781"/>
                <a:gd name="T58" fmla="*/ 2147483647 w 871"/>
                <a:gd name="T59" fmla="*/ 2147483647 h 781"/>
                <a:gd name="T60" fmla="*/ 2147483647 w 871"/>
                <a:gd name="T61" fmla="*/ 2147483647 h 781"/>
                <a:gd name="T62" fmla="*/ 2147483647 w 871"/>
                <a:gd name="T63" fmla="*/ 2147483647 h 781"/>
                <a:gd name="T64" fmla="*/ 2147483647 w 871"/>
                <a:gd name="T65" fmla="*/ 2147483647 h 781"/>
                <a:gd name="T66" fmla="*/ 2147483647 w 871"/>
                <a:gd name="T67" fmla="*/ 2147483647 h 781"/>
                <a:gd name="T68" fmla="*/ 2147483647 w 871"/>
                <a:gd name="T69" fmla="*/ 2147483647 h 781"/>
                <a:gd name="T70" fmla="*/ 2147483647 w 871"/>
                <a:gd name="T71" fmla="*/ 2147483647 h 781"/>
                <a:gd name="T72" fmla="*/ 2147483647 w 871"/>
                <a:gd name="T73" fmla="*/ 2147483647 h 781"/>
                <a:gd name="T74" fmla="*/ 2147483647 w 871"/>
                <a:gd name="T75" fmla="*/ 2147483647 h 781"/>
                <a:gd name="T76" fmla="*/ 2147483647 w 871"/>
                <a:gd name="T77" fmla="*/ 2147483647 h 781"/>
                <a:gd name="T78" fmla="*/ 2147483647 w 871"/>
                <a:gd name="T79" fmla="*/ 2147483647 h 781"/>
                <a:gd name="T80" fmla="*/ 2147483647 w 871"/>
                <a:gd name="T81" fmla="*/ 2147483647 h 781"/>
                <a:gd name="T82" fmla="*/ 2147483647 w 871"/>
                <a:gd name="T83" fmla="*/ 2147483647 h 781"/>
                <a:gd name="T84" fmla="*/ 2147483647 w 871"/>
                <a:gd name="T85" fmla="*/ 2147483647 h 781"/>
                <a:gd name="T86" fmla="*/ 2147483647 w 871"/>
                <a:gd name="T87" fmla="*/ 2147483647 h 781"/>
                <a:gd name="T88" fmla="*/ 2147483647 w 871"/>
                <a:gd name="T89" fmla="*/ 2147483647 h 781"/>
                <a:gd name="T90" fmla="*/ 2147483647 w 871"/>
                <a:gd name="T91" fmla="*/ 2147483647 h 781"/>
                <a:gd name="T92" fmla="*/ 2147483647 w 871"/>
                <a:gd name="T93" fmla="*/ 2147483647 h 781"/>
                <a:gd name="T94" fmla="*/ 2147483647 w 871"/>
                <a:gd name="T95" fmla="*/ 2147483647 h 781"/>
                <a:gd name="T96" fmla="*/ 2147483647 w 871"/>
                <a:gd name="T97" fmla="*/ 2147483647 h 781"/>
                <a:gd name="T98" fmla="*/ 2147483647 w 871"/>
                <a:gd name="T99" fmla="*/ 2147483647 h 781"/>
                <a:gd name="T100" fmla="*/ 2147483647 w 871"/>
                <a:gd name="T101" fmla="*/ 2147483647 h 781"/>
                <a:gd name="T102" fmla="*/ 2147483647 w 871"/>
                <a:gd name="T103" fmla="*/ 2147483647 h 781"/>
                <a:gd name="T104" fmla="*/ 2147483647 w 871"/>
                <a:gd name="T105" fmla="*/ 2147483647 h 781"/>
                <a:gd name="T106" fmla="*/ 2147483647 w 871"/>
                <a:gd name="T107" fmla="*/ 2147483647 h 781"/>
                <a:gd name="T108" fmla="*/ 2147483647 w 871"/>
                <a:gd name="T109" fmla="*/ 2147483647 h 781"/>
                <a:gd name="T110" fmla="*/ 2147483647 w 871"/>
                <a:gd name="T111" fmla="*/ 2147483647 h 781"/>
                <a:gd name="T112" fmla="*/ 2147483647 w 871"/>
                <a:gd name="T113" fmla="*/ 2147483647 h 781"/>
                <a:gd name="T114" fmla="*/ 2147483647 w 871"/>
                <a:gd name="T115" fmla="*/ 2147483647 h 781"/>
                <a:gd name="T116" fmla="*/ 2147483647 w 871"/>
                <a:gd name="T117" fmla="*/ 2147483647 h 781"/>
                <a:gd name="T118" fmla="*/ 2147483647 w 871"/>
                <a:gd name="T119" fmla="*/ 2147483647 h 781"/>
                <a:gd name="T120" fmla="*/ 2147483647 w 871"/>
                <a:gd name="T121" fmla="*/ 2147483647 h 7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1"/>
                <a:gd name="T184" fmla="*/ 0 h 781"/>
                <a:gd name="T185" fmla="*/ 871 w 871"/>
                <a:gd name="T186" fmla="*/ 781 h 7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1" h="781">
                  <a:moveTo>
                    <a:pt x="28" y="198"/>
                  </a:moveTo>
                  <a:lnTo>
                    <a:pt x="29" y="210"/>
                  </a:lnTo>
                  <a:lnTo>
                    <a:pt x="31" y="216"/>
                  </a:lnTo>
                  <a:lnTo>
                    <a:pt x="32" y="224"/>
                  </a:lnTo>
                  <a:lnTo>
                    <a:pt x="37" y="251"/>
                  </a:lnTo>
                  <a:lnTo>
                    <a:pt x="37" y="254"/>
                  </a:lnTo>
                  <a:lnTo>
                    <a:pt x="41" y="276"/>
                  </a:lnTo>
                  <a:lnTo>
                    <a:pt x="41" y="277"/>
                  </a:lnTo>
                  <a:lnTo>
                    <a:pt x="41" y="278"/>
                  </a:lnTo>
                  <a:lnTo>
                    <a:pt x="41" y="281"/>
                  </a:lnTo>
                  <a:lnTo>
                    <a:pt x="41" y="306"/>
                  </a:lnTo>
                  <a:lnTo>
                    <a:pt x="43" y="375"/>
                  </a:lnTo>
                  <a:lnTo>
                    <a:pt x="43" y="385"/>
                  </a:lnTo>
                  <a:lnTo>
                    <a:pt x="43" y="388"/>
                  </a:lnTo>
                  <a:lnTo>
                    <a:pt x="43" y="419"/>
                  </a:lnTo>
                  <a:lnTo>
                    <a:pt x="43" y="428"/>
                  </a:lnTo>
                  <a:lnTo>
                    <a:pt x="43" y="437"/>
                  </a:lnTo>
                  <a:lnTo>
                    <a:pt x="43" y="466"/>
                  </a:lnTo>
                  <a:lnTo>
                    <a:pt x="43" y="475"/>
                  </a:lnTo>
                  <a:lnTo>
                    <a:pt x="44" y="520"/>
                  </a:lnTo>
                  <a:lnTo>
                    <a:pt x="44" y="533"/>
                  </a:lnTo>
                  <a:lnTo>
                    <a:pt x="44" y="548"/>
                  </a:lnTo>
                  <a:lnTo>
                    <a:pt x="44" y="582"/>
                  </a:lnTo>
                  <a:lnTo>
                    <a:pt x="44" y="586"/>
                  </a:lnTo>
                  <a:lnTo>
                    <a:pt x="44" y="593"/>
                  </a:lnTo>
                  <a:lnTo>
                    <a:pt x="44" y="598"/>
                  </a:lnTo>
                  <a:lnTo>
                    <a:pt x="45" y="652"/>
                  </a:lnTo>
                  <a:lnTo>
                    <a:pt x="65" y="671"/>
                  </a:lnTo>
                  <a:lnTo>
                    <a:pt x="88" y="661"/>
                  </a:lnTo>
                  <a:lnTo>
                    <a:pt x="125" y="667"/>
                  </a:lnTo>
                  <a:lnTo>
                    <a:pt x="125" y="673"/>
                  </a:lnTo>
                  <a:lnTo>
                    <a:pt x="127" y="705"/>
                  </a:lnTo>
                  <a:lnTo>
                    <a:pt x="128" y="727"/>
                  </a:lnTo>
                  <a:lnTo>
                    <a:pt x="128" y="732"/>
                  </a:lnTo>
                  <a:lnTo>
                    <a:pt x="129" y="758"/>
                  </a:lnTo>
                  <a:lnTo>
                    <a:pt x="129" y="781"/>
                  </a:lnTo>
                  <a:lnTo>
                    <a:pt x="137" y="781"/>
                  </a:lnTo>
                  <a:lnTo>
                    <a:pt x="151" y="780"/>
                  </a:lnTo>
                  <a:lnTo>
                    <a:pt x="172" y="780"/>
                  </a:lnTo>
                  <a:lnTo>
                    <a:pt x="195" y="778"/>
                  </a:lnTo>
                  <a:lnTo>
                    <a:pt x="197" y="778"/>
                  </a:lnTo>
                  <a:lnTo>
                    <a:pt x="224" y="777"/>
                  </a:lnTo>
                  <a:lnTo>
                    <a:pt x="228" y="777"/>
                  </a:lnTo>
                  <a:lnTo>
                    <a:pt x="229" y="777"/>
                  </a:lnTo>
                  <a:lnTo>
                    <a:pt x="257" y="776"/>
                  </a:lnTo>
                  <a:lnTo>
                    <a:pt x="272" y="776"/>
                  </a:lnTo>
                  <a:lnTo>
                    <a:pt x="275" y="774"/>
                  </a:lnTo>
                  <a:lnTo>
                    <a:pt x="280" y="774"/>
                  </a:lnTo>
                  <a:lnTo>
                    <a:pt x="284" y="774"/>
                  </a:lnTo>
                  <a:lnTo>
                    <a:pt x="320" y="773"/>
                  </a:lnTo>
                  <a:lnTo>
                    <a:pt x="354" y="772"/>
                  </a:lnTo>
                  <a:lnTo>
                    <a:pt x="368" y="772"/>
                  </a:lnTo>
                  <a:lnTo>
                    <a:pt x="408" y="769"/>
                  </a:lnTo>
                  <a:lnTo>
                    <a:pt x="470" y="767"/>
                  </a:lnTo>
                  <a:lnTo>
                    <a:pt x="487" y="767"/>
                  </a:lnTo>
                  <a:lnTo>
                    <a:pt x="574" y="761"/>
                  </a:lnTo>
                  <a:lnTo>
                    <a:pt x="575" y="761"/>
                  </a:lnTo>
                  <a:lnTo>
                    <a:pt x="596" y="760"/>
                  </a:lnTo>
                  <a:lnTo>
                    <a:pt x="602" y="760"/>
                  </a:lnTo>
                  <a:lnTo>
                    <a:pt x="606" y="759"/>
                  </a:lnTo>
                  <a:lnTo>
                    <a:pt x="607" y="759"/>
                  </a:lnTo>
                  <a:lnTo>
                    <a:pt x="632" y="758"/>
                  </a:lnTo>
                  <a:lnTo>
                    <a:pt x="640" y="758"/>
                  </a:lnTo>
                  <a:lnTo>
                    <a:pt x="643" y="758"/>
                  </a:lnTo>
                  <a:lnTo>
                    <a:pt x="650" y="758"/>
                  </a:lnTo>
                  <a:lnTo>
                    <a:pt x="650" y="755"/>
                  </a:lnTo>
                  <a:lnTo>
                    <a:pt x="651" y="675"/>
                  </a:lnTo>
                  <a:lnTo>
                    <a:pt x="643" y="676"/>
                  </a:lnTo>
                  <a:lnTo>
                    <a:pt x="650" y="657"/>
                  </a:lnTo>
                  <a:lnTo>
                    <a:pt x="631" y="665"/>
                  </a:lnTo>
                  <a:lnTo>
                    <a:pt x="639" y="649"/>
                  </a:lnTo>
                  <a:lnTo>
                    <a:pt x="634" y="645"/>
                  </a:lnTo>
                  <a:lnTo>
                    <a:pt x="632" y="645"/>
                  </a:lnTo>
                  <a:lnTo>
                    <a:pt x="632" y="644"/>
                  </a:lnTo>
                  <a:lnTo>
                    <a:pt x="630" y="639"/>
                  </a:lnTo>
                  <a:lnTo>
                    <a:pt x="647" y="607"/>
                  </a:lnTo>
                  <a:lnTo>
                    <a:pt x="646" y="590"/>
                  </a:lnTo>
                  <a:lnTo>
                    <a:pt x="669" y="593"/>
                  </a:lnTo>
                  <a:lnTo>
                    <a:pt x="651" y="549"/>
                  </a:lnTo>
                  <a:lnTo>
                    <a:pt x="664" y="540"/>
                  </a:lnTo>
                  <a:lnTo>
                    <a:pt x="671" y="517"/>
                  </a:lnTo>
                  <a:lnTo>
                    <a:pt x="690" y="488"/>
                  </a:lnTo>
                  <a:lnTo>
                    <a:pt x="705" y="478"/>
                  </a:lnTo>
                  <a:lnTo>
                    <a:pt x="701" y="465"/>
                  </a:lnTo>
                  <a:lnTo>
                    <a:pt x="717" y="460"/>
                  </a:lnTo>
                  <a:lnTo>
                    <a:pt x="714" y="470"/>
                  </a:lnTo>
                  <a:lnTo>
                    <a:pt x="718" y="473"/>
                  </a:lnTo>
                  <a:lnTo>
                    <a:pt x="734" y="426"/>
                  </a:lnTo>
                  <a:lnTo>
                    <a:pt x="729" y="402"/>
                  </a:lnTo>
                  <a:lnTo>
                    <a:pt x="735" y="395"/>
                  </a:lnTo>
                  <a:lnTo>
                    <a:pt x="738" y="404"/>
                  </a:lnTo>
                  <a:lnTo>
                    <a:pt x="750" y="390"/>
                  </a:lnTo>
                  <a:lnTo>
                    <a:pt x="730" y="383"/>
                  </a:lnTo>
                  <a:lnTo>
                    <a:pt x="735" y="377"/>
                  </a:lnTo>
                  <a:lnTo>
                    <a:pt x="742" y="383"/>
                  </a:lnTo>
                  <a:lnTo>
                    <a:pt x="750" y="376"/>
                  </a:lnTo>
                  <a:lnTo>
                    <a:pt x="747" y="371"/>
                  </a:lnTo>
                  <a:lnTo>
                    <a:pt x="757" y="359"/>
                  </a:lnTo>
                  <a:lnTo>
                    <a:pt x="758" y="358"/>
                  </a:lnTo>
                  <a:lnTo>
                    <a:pt x="761" y="354"/>
                  </a:lnTo>
                  <a:lnTo>
                    <a:pt x="774" y="350"/>
                  </a:lnTo>
                  <a:lnTo>
                    <a:pt x="783" y="343"/>
                  </a:lnTo>
                  <a:lnTo>
                    <a:pt x="782" y="332"/>
                  </a:lnTo>
                  <a:lnTo>
                    <a:pt x="771" y="322"/>
                  </a:lnTo>
                  <a:lnTo>
                    <a:pt x="798" y="291"/>
                  </a:lnTo>
                  <a:lnTo>
                    <a:pt x="810" y="292"/>
                  </a:lnTo>
                  <a:lnTo>
                    <a:pt x="803" y="242"/>
                  </a:lnTo>
                  <a:lnTo>
                    <a:pt x="797" y="230"/>
                  </a:lnTo>
                  <a:lnTo>
                    <a:pt x="794" y="239"/>
                  </a:lnTo>
                  <a:lnTo>
                    <a:pt x="787" y="238"/>
                  </a:lnTo>
                  <a:lnTo>
                    <a:pt x="794" y="227"/>
                  </a:lnTo>
                  <a:lnTo>
                    <a:pt x="809" y="211"/>
                  </a:lnTo>
                  <a:lnTo>
                    <a:pt x="815" y="198"/>
                  </a:lnTo>
                  <a:lnTo>
                    <a:pt x="833" y="201"/>
                  </a:lnTo>
                  <a:lnTo>
                    <a:pt x="834" y="154"/>
                  </a:lnTo>
                  <a:lnTo>
                    <a:pt x="854" y="121"/>
                  </a:lnTo>
                  <a:lnTo>
                    <a:pt x="871" y="120"/>
                  </a:lnTo>
                  <a:lnTo>
                    <a:pt x="855" y="100"/>
                  </a:lnTo>
                  <a:lnTo>
                    <a:pt x="851" y="100"/>
                  </a:lnTo>
                  <a:lnTo>
                    <a:pt x="825" y="103"/>
                  </a:lnTo>
                  <a:lnTo>
                    <a:pt x="815" y="104"/>
                  </a:lnTo>
                  <a:lnTo>
                    <a:pt x="779" y="107"/>
                  </a:lnTo>
                  <a:lnTo>
                    <a:pt x="765" y="108"/>
                  </a:lnTo>
                  <a:lnTo>
                    <a:pt x="758" y="109"/>
                  </a:lnTo>
                  <a:lnTo>
                    <a:pt x="743" y="109"/>
                  </a:lnTo>
                  <a:lnTo>
                    <a:pt x="755" y="83"/>
                  </a:lnTo>
                  <a:lnTo>
                    <a:pt x="761" y="82"/>
                  </a:lnTo>
                  <a:lnTo>
                    <a:pt x="771" y="64"/>
                  </a:lnTo>
                  <a:lnTo>
                    <a:pt x="782" y="54"/>
                  </a:lnTo>
                  <a:lnTo>
                    <a:pt x="774" y="0"/>
                  </a:lnTo>
                  <a:lnTo>
                    <a:pt x="762" y="1"/>
                  </a:lnTo>
                  <a:lnTo>
                    <a:pt x="757" y="1"/>
                  </a:lnTo>
                  <a:lnTo>
                    <a:pt x="749" y="2"/>
                  </a:lnTo>
                  <a:lnTo>
                    <a:pt x="701" y="5"/>
                  </a:lnTo>
                  <a:lnTo>
                    <a:pt x="677" y="7"/>
                  </a:lnTo>
                  <a:lnTo>
                    <a:pt x="674" y="7"/>
                  </a:lnTo>
                  <a:lnTo>
                    <a:pt x="664" y="7"/>
                  </a:lnTo>
                  <a:lnTo>
                    <a:pt x="648" y="9"/>
                  </a:lnTo>
                  <a:lnTo>
                    <a:pt x="627" y="10"/>
                  </a:lnTo>
                  <a:lnTo>
                    <a:pt x="606" y="11"/>
                  </a:lnTo>
                  <a:lnTo>
                    <a:pt x="592" y="13"/>
                  </a:lnTo>
                  <a:lnTo>
                    <a:pt x="586" y="13"/>
                  </a:lnTo>
                  <a:lnTo>
                    <a:pt x="556" y="15"/>
                  </a:lnTo>
                  <a:lnTo>
                    <a:pt x="554" y="15"/>
                  </a:lnTo>
                  <a:lnTo>
                    <a:pt x="548" y="15"/>
                  </a:lnTo>
                  <a:lnTo>
                    <a:pt x="540" y="15"/>
                  </a:lnTo>
                  <a:lnTo>
                    <a:pt x="532" y="16"/>
                  </a:lnTo>
                  <a:lnTo>
                    <a:pt x="511" y="18"/>
                  </a:lnTo>
                  <a:lnTo>
                    <a:pt x="496" y="18"/>
                  </a:lnTo>
                  <a:lnTo>
                    <a:pt x="454" y="22"/>
                  </a:lnTo>
                  <a:lnTo>
                    <a:pt x="432" y="22"/>
                  </a:lnTo>
                  <a:lnTo>
                    <a:pt x="428" y="23"/>
                  </a:lnTo>
                  <a:lnTo>
                    <a:pt x="388" y="25"/>
                  </a:lnTo>
                  <a:lnTo>
                    <a:pt x="378" y="25"/>
                  </a:lnTo>
                  <a:lnTo>
                    <a:pt x="363" y="25"/>
                  </a:lnTo>
                  <a:lnTo>
                    <a:pt x="329" y="28"/>
                  </a:lnTo>
                  <a:lnTo>
                    <a:pt x="324" y="28"/>
                  </a:lnTo>
                  <a:lnTo>
                    <a:pt x="320" y="28"/>
                  </a:lnTo>
                  <a:lnTo>
                    <a:pt x="305" y="29"/>
                  </a:lnTo>
                  <a:lnTo>
                    <a:pt x="272" y="31"/>
                  </a:lnTo>
                  <a:lnTo>
                    <a:pt x="255" y="32"/>
                  </a:lnTo>
                  <a:lnTo>
                    <a:pt x="229" y="32"/>
                  </a:lnTo>
                  <a:lnTo>
                    <a:pt x="225" y="33"/>
                  </a:lnTo>
                  <a:lnTo>
                    <a:pt x="216" y="33"/>
                  </a:lnTo>
                  <a:lnTo>
                    <a:pt x="204" y="33"/>
                  </a:lnTo>
                  <a:lnTo>
                    <a:pt x="180" y="34"/>
                  </a:lnTo>
                  <a:lnTo>
                    <a:pt x="159" y="36"/>
                  </a:lnTo>
                  <a:lnTo>
                    <a:pt x="143" y="36"/>
                  </a:lnTo>
                  <a:lnTo>
                    <a:pt x="131" y="37"/>
                  </a:lnTo>
                  <a:lnTo>
                    <a:pt x="119" y="37"/>
                  </a:lnTo>
                  <a:lnTo>
                    <a:pt x="108" y="37"/>
                  </a:lnTo>
                  <a:lnTo>
                    <a:pt x="95" y="38"/>
                  </a:lnTo>
                  <a:lnTo>
                    <a:pt x="43" y="40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6" y="82"/>
                  </a:lnTo>
                  <a:lnTo>
                    <a:pt x="12" y="113"/>
                  </a:lnTo>
                  <a:lnTo>
                    <a:pt x="13" y="121"/>
                  </a:lnTo>
                  <a:lnTo>
                    <a:pt x="15" y="126"/>
                  </a:lnTo>
                  <a:lnTo>
                    <a:pt x="24" y="174"/>
                  </a:lnTo>
                  <a:lnTo>
                    <a:pt x="27" y="189"/>
                  </a:lnTo>
                  <a:lnTo>
                    <a:pt x="28" y="1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23">
              <a:extLst>
                <a:ext uri="{FF2B5EF4-FFF2-40B4-BE49-F238E27FC236}">
                  <a16:creationId xmlns:a16="http://schemas.microsoft.com/office/drawing/2014/main" id="{9951998E-7D76-62E2-15DF-3BB50606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750344"/>
              <a:ext cx="722313" cy="739775"/>
            </a:xfrm>
            <a:custGeom>
              <a:avLst/>
              <a:gdLst>
                <a:gd name="T0" fmla="*/ 2147483647 w 914"/>
                <a:gd name="T1" fmla="*/ 2147483647 h 934"/>
                <a:gd name="T2" fmla="*/ 2147483647 w 914"/>
                <a:gd name="T3" fmla="*/ 2147483647 h 934"/>
                <a:gd name="T4" fmla="*/ 2147483647 w 914"/>
                <a:gd name="T5" fmla="*/ 2147483647 h 934"/>
                <a:gd name="T6" fmla="*/ 2147483647 w 914"/>
                <a:gd name="T7" fmla="*/ 2147483647 h 934"/>
                <a:gd name="T8" fmla="*/ 2147483647 w 914"/>
                <a:gd name="T9" fmla="*/ 2147483647 h 934"/>
                <a:gd name="T10" fmla="*/ 2147483647 w 914"/>
                <a:gd name="T11" fmla="*/ 2147483647 h 934"/>
                <a:gd name="T12" fmla="*/ 2147483647 w 914"/>
                <a:gd name="T13" fmla="*/ 2147483647 h 934"/>
                <a:gd name="T14" fmla="*/ 2147483647 w 914"/>
                <a:gd name="T15" fmla="*/ 2147483647 h 934"/>
                <a:gd name="T16" fmla="*/ 2147483647 w 914"/>
                <a:gd name="T17" fmla="*/ 2147483647 h 934"/>
                <a:gd name="T18" fmla="*/ 2147483647 w 914"/>
                <a:gd name="T19" fmla="*/ 2147483647 h 934"/>
                <a:gd name="T20" fmla="*/ 2147483647 w 914"/>
                <a:gd name="T21" fmla="*/ 2147483647 h 934"/>
                <a:gd name="T22" fmla="*/ 2147483647 w 914"/>
                <a:gd name="T23" fmla="*/ 2147483647 h 934"/>
                <a:gd name="T24" fmla="*/ 2147483647 w 914"/>
                <a:gd name="T25" fmla="*/ 2147483647 h 934"/>
                <a:gd name="T26" fmla="*/ 2147483647 w 914"/>
                <a:gd name="T27" fmla="*/ 2147483647 h 934"/>
                <a:gd name="T28" fmla="*/ 2147483647 w 914"/>
                <a:gd name="T29" fmla="*/ 2147483647 h 934"/>
                <a:gd name="T30" fmla="*/ 2147483647 w 914"/>
                <a:gd name="T31" fmla="*/ 2147483647 h 934"/>
                <a:gd name="T32" fmla="*/ 2147483647 w 914"/>
                <a:gd name="T33" fmla="*/ 2147483647 h 934"/>
                <a:gd name="T34" fmla="*/ 2147483647 w 914"/>
                <a:gd name="T35" fmla="*/ 2147483647 h 934"/>
                <a:gd name="T36" fmla="*/ 2147483647 w 914"/>
                <a:gd name="T37" fmla="*/ 2147483647 h 934"/>
                <a:gd name="T38" fmla="*/ 2147483647 w 914"/>
                <a:gd name="T39" fmla="*/ 2147483647 h 934"/>
                <a:gd name="T40" fmla="*/ 2147483647 w 914"/>
                <a:gd name="T41" fmla="*/ 2147483647 h 934"/>
                <a:gd name="T42" fmla="*/ 2147483647 w 914"/>
                <a:gd name="T43" fmla="*/ 2147483647 h 934"/>
                <a:gd name="T44" fmla="*/ 2147483647 w 914"/>
                <a:gd name="T45" fmla="*/ 2147483647 h 934"/>
                <a:gd name="T46" fmla="*/ 2147483647 w 914"/>
                <a:gd name="T47" fmla="*/ 2147483647 h 934"/>
                <a:gd name="T48" fmla="*/ 2147483647 w 914"/>
                <a:gd name="T49" fmla="*/ 2147483647 h 934"/>
                <a:gd name="T50" fmla="*/ 2147483647 w 914"/>
                <a:gd name="T51" fmla="*/ 2147483647 h 934"/>
                <a:gd name="T52" fmla="*/ 2147483647 w 914"/>
                <a:gd name="T53" fmla="*/ 2147483647 h 934"/>
                <a:gd name="T54" fmla="*/ 2147483647 w 914"/>
                <a:gd name="T55" fmla="*/ 2147483647 h 934"/>
                <a:gd name="T56" fmla="*/ 2147483647 w 914"/>
                <a:gd name="T57" fmla="*/ 2147483647 h 934"/>
                <a:gd name="T58" fmla="*/ 2147483647 w 914"/>
                <a:gd name="T59" fmla="*/ 2147483647 h 934"/>
                <a:gd name="T60" fmla="*/ 2147483647 w 914"/>
                <a:gd name="T61" fmla="*/ 2147483647 h 934"/>
                <a:gd name="T62" fmla="*/ 2147483647 w 914"/>
                <a:gd name="T63" fmla="*/ 2147483647 h 934"/>
                <a:gd name="T64" fmla="*/ 2147483647 w 914"/>
                <a:gd name="T65" fmla="*/ 2147483647 h 934"/>
                <a:gd name="T66" fmla="*/ 2147483647 w 914"/>
                <a:gd name="T67" fmla="*/ 2147483647 h 934"/>
                <a:gd name="T68" fmla="*/ 2147483647 w 914"/>
                <a:gd name="T69" fmla="*/ 2147483647 h 934"/>
                <a:gd name="T70" fmla="*/ 2147483647 w 914"/>
                <a:gd name="T71" fmla="*/ 2147483647 h 934"/>
                <a:gd name="T72" fmla="*/ 2147483647 w 914"/>
                <a:gd name="T73" fmla="*/ 2147483647 h 934"/>
                <a:gd name="T74" fmla="*/ 2147483647 w 914"/>
                <a:gd name="T75" fmla="*/ 2147483647 h 934"/>
                <a:gd name="T76" fmla="*/ 2147483647 w 914"/>
                <a:gd name="T77" fmla="*/ 2147483647 h 934"/>
                <a:gd name="T78" fmla="*/ 2147483647 w 914"/>
                <a:gd name="T79" fmla="*/ 2147483647 h 934"/>
                <a:gd name="T80" fmla="*/ 2147483647 w 914"/>
                <a:gd name="T81" fmla="*/ 2147483647 h 934"/>
                <a:gd name="T82" fmla="*/ 2147483647 w 914"/>
                <a:gd name="T83" fmla="*/ 2147483647 h 934"/>
                <a:gd name="T84" fmla="*/ 2147483647 w 914"/>
                <a:gd name="T85" fmla="*/ 2147483647 h 934"/>
                <a:gd name="T86" fmla="*/ 2147483647 w 914"/>
                <a:gd name="T87" fmla="*/ 2147483647 h 934"/>
                <a:gd name="T88" fmla="*/ 2147483647 w 914"/>
                <a:gd name="T89" fmla="*/ 2147483647 h 934"/>
                <a:gd name="T90" fmla="*/ 2147483647 w 914"/>
                <a:gd name="T91" fmla="*/ 2147483647 h 934"/>
                <a:gd name="T92" fmla="*/ 2147483647 w 914"/>
                <a:gd name="T93" fmla="*/ 2147483647 h 934"/>
                <a:gd name="T94" fmla="*/ 2147483647 w 914"/>
                <a:gd name="T95" fmla="*/ 2147483647 h 934"/>
                <a:gd name="T96" fmla="*/ 2147483647 w 914"/>
                <a:gd name="T97" fmla="*/ 2147483647 h 934"/>
                <a:gd name="T98" fmla="*/ 2147483647 w 914"/>
                <a:gd name="T99" fmla="*/ 2147483647 h 934"/>
                <a:gd name="T100" fmla="*/ 2147483647 w 914"/>
                <a:gd name="T101" fmla="*/ 2147483647 h 934"/>
                <a:gd name="T102" fmla="*/ 2147483647 w 914"/>
                <a:gd name="T103" fmla="*/ 2147483647 h 934"/>
                <a:gd name="T104" fmla="*/ 2147483647 w 914"/>
                <a:gd name="T105" fmla="*/ 2147483647 h 934"/>
                <a:gd name="T106" fmla="*/ 2147483647 w 914"/>
                <a:gd name="T107" fmla="*/ 2147483647 h 934"/>
                <a:gd name="T108" fmla="*/ 2147483647 w 914"/>
                <a:gd name="T109" fmla="*/ 2147483647 h 934"/>
                <a:gd name="T110" fmla="*/ 2147483647 w 914"/>
                <a:gd name="T111" fmla="*/ 2147483647 h 934"/>
                <a:gd name="T112" fmla="*/ 2147483647 w 914"/>
                <a:gd name="T113" fmla="*/ 2147483647 h 934"/>
                <a:gd name="T114" fmla="*/ 2147483647 w 914"/>
                <a:gd name="T115" fmla="*/ 2147483647 h 9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4"/>
                <a:gd name="T175" fmla="*/ 0 h 934"/>
                <a:gd name="T176" fmla="*/ 914 w 914"/>
                <a:gd name="T177" fmla="*/ 934 h 9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4" h="934">
                  <a:moveTo>
                    <a:pt x="692" y="915"/>
                  </a:moveTo>
                  <a:lnTo>
                    <a:pt x="687" y="915"/>
                  </a:lnTo>
                  <a:lnTo>
                    <a:pt x="676" y="915"/>
                  </a:lnTo>
                  <a:lnTo>
                    <a:pt x="666" y="916"/>
                  </a:lnTo>
                  <a:lnTo>
                    <a:pt x="650" y="918"/>
                  </a:lnTo>
                  <a:lnTo>
                    <a:pt x="616" y="920"/>
                  </a:lnTo>
                  <a:lnTo>
                    <a:pt x="598" y="920"/>
                  </a:lnTo>
                  <a:lnTo>
                    <a:pt x="596" y="922"/>
                  </a:lnTo>
                  <a:lnTo>
                    <a:pt x="592" y="922"/>
                  </a:lnTo>
                  <a:lnTo>
                    <a:pt x="576" y="923"/>
                  </a:lnTo>
                  <a:lnTo>
                    <a:pt x="556" y="923"/>
                  </a:lnTo>
                  <a:lnTo>
                    <a:pt x="522" y="925"/>
                  </a:lnTo>
                  <a:lnTo>
                    <a:pt x="516" y="927"/>
                  </a:lnTo>
                  <a:lnTo>
                    <a:pt x="508" y="927"/>
                  </a:lnTo>
                  <a:lnTo>
                    <a:pt x="488" y="928"/>
                  </a:lnTo>
                  <a:lnTo>
                    <a:pt x="475" y="929"/>
                  </a:lnTo>
                  <a:lnTo>
                    <a:pt x="428" y="932"/>
                  </a:lnTo>
                  <a:lnTo>
                    <a:pt x="420" y="933"/>
                  </a:lnTo>
                  <a:lnTo>
                    <a:pt x="403" y="934"/>
                  </a:lnTo>
                  <a:lnTo>
                    <a:pt x="393" y="934"/>
                  </a:lnTo>
                  <a:lnTo>
                    <a:pt x="383" y="910"/>
                  </a:lnTo>
                  <a:lnTo>
                    <a:pt x="373" y="906"/>
                  </a:lnTo>
                  <a:lnTo>
                    <a:pt x="351" y="902"/>
                  </a:lnTo>
                  <a:lnTo>
                    <a:pt x="323" y="888"/>
                  </a:lnTo>
                  <a:lnTo>
                    <a:pt x="317" y="862"/>
                  </a:lnTo>
                  <a:lnTo>
                    <a:pt x="304" y="839"/>
                  </a:lnTo>
                  <a:lnTo>
                    <a:pt x="303" y="836"/>
                  </a:lnTo>
                  <a:lnTo>
                    <a:pt x="300" y="820"/>
                  </a:lnTo>
                  <a:lnTo>
                    <a:pt x="316" y="782"/>
                  </a:lnTo>
                  <a:lnTo>
                    <a:pt x="291" y="750"/>
                  </a:lnTo>
                  <a:lnTo>
                    <a:pt x="289" y="747"/>
                  </a:lnTo>
                  <a:lnTo>
                    <a:pt x="287" y="731"/>
                  </a:lnTo>
                  <a:lnTo>
                    <a:pt x="284" y="714"/>
                  </a:lnTo>
                  <a:lnTo>
                    <a:pt x="277" y="708"/>
                  </a:lnTo>
                  <a:lnTo>
                    <a:pt x="277" y="683"/>
                  </a:lnTo>
                  <a:lnTo>
                    <a:pt x="277" y="677"/>
                  </a:lnTo>
                  <a:lnTo>
                    <a:pt x="277" y="671"/>
                  </a:lnTo>
                  <a:lnTo>
                    <a:pt x="272" y="659"/>
                  </a:lnTo>
                  <a:lnTo>
                    <a:pt x="269" y="657"/>
                  </a:lnTo>
                  <a:lnTo>
                    <a:pt x="256" y="639"/>
                  </a:lnTo>
                  <a:lnTo>
                    <a:pt x="247" y="630"/>
                  </a:lnTo>
                  <a:lnTo>
                    <a:pt x="245" y="628"/>
                  </a:lnTo>
                  <a:lnTo>
                    <a:pt x="235" y="625"/>
                  </a:lnTo>
                  <a:lnTo>
                    <a:pt x="225" y="624"/>
                  </a:lnTo>
                  <a:lnTo>
                    <a:pt x="215" y="617"/>
                  </a:lnTo>
                  <a:lnTo>
                    <a:pt x="200" y="604"/>
                  </a:lnTo>
                  <a:lnTo>
                    <a:pt x="176" y="590"/>
                  </a:lnTo>
                  <a:lnTo>
                    <a:pt x="172" y="579"/>
                  </a:lnTo>
                  <a:lnTo>
                    <a:pt x="152" y="554"/>
                  </a:lnTo>
                  <a:lnTo>
                    <a:pt x="138" y="548"/>
                  </a:lnTo>
                  <a:lnTo>
                    <a:pt x="132" y="545"/>
                  </a:lnTo>
                  <a:lnTo>
                    <a:pt x="117" y="541"/>
                  </a:lnTo>
                  <a:lnTo>
                    <a:pt x="113" y="539"/>
                  </a:lnTo>
                  <a:lnTo>
                    <a:pt x="104" y="530"/>
                  </a:lnTo>
                  <a:lnTo>
                    <a:pt x="101" y="523"/>
                  </a:lnTo>
                  <a:lnTo>
                    <a:pt x="101" y="522"/>
                  </a:lnTo>
                  <a:lnTo>
                    <a:pt x="72" y="517"/>
                  </a:lnTo>
                  <a:lnTo>
                    <a:pt x="40" y="492"/>
                  </a:lnTo>
                  <a:lnTo>
                    <a:pt x="34" y="488"/>
                  </a:lnTo>
                  <a:lnTo>
                    <a:pt x="22" y="482"/>
                  </a:lnTo>
                  <a:lnTo>
                    <a:pt x="26" y="457"/>
                  </a:lnTo>
                  <a:lnTo>
                    <a:pt x="25" y="428"/>
                  </a:lnTo>
                  <a:lnTo>
                    <a:pt x="28" y="402"/>
                  </a:lnTo>
                  <a:lnTo>
                    <a:pt x="24" y="384"/>
                  </a:lnTo>
                  <a:lnTo>
                    <a:pt x="25" y="383"/>
                  </a:lnTo>
                  <a:lnTo>
                    <a:pt x="24" y="376"/>
                  </a:lnTo>
                  <a:lnTo>
                    <a:pt x="25" y="366"/>
                  </a:lnTo>
                  <a:lnTo>
                    <a:pt x="29" y="322"/>
                  </a:lnTo>
                  <a:lnTo>
                    <a:pt x="21" y="312"/>
                  </a:lnTo>
                  <a:lnTo>
                    <a:pt x="0" y="294"/>
                  </a:lnTo>
                  <a:lnTo>
                    <a:pt x="5" y="276"/>
                  </a:lnTo>
                  <a:lnTo>
                    <a:pt x="6" y="276"/>
                  </a:lnTo>
                  <a:lnTo>
                    <a:pt x="18" y="251"/>
                  </a:lnTo>
                  <a:lnTo>
                    <a:pt x="85" y="198"/>
                  </a:lnTo>
                  <a:lnTo>
                    <a:pt x="84" y="182"/>
                  </a:lnTo>
                  <a:lnTo>
                    <a:pt x="81" y="127"/>
                  </a:lnTo>
                  <a:lnTo>
                    <a:pt x="80" y="109"/>
                  </a:lnTo>
                  <a:lnTo>
                    <a:pt x="78" y="84"/>
                  </a:lnTo>
                  <a:lnTo>
                    <a:pt x="78" y="75"/>
                  </a:lnTo>
                  <a:lnTo>
                    <a:pt x="85" y="77"/>
                  </a:lnTo>
                  <a:lnTo>
                    <a:pt x="108" y="55"/>
                  </a:lnTo>
                  <a:lnTo>
                    <a:pt x="121" y="63"/>
                  </a:lnTo>
                  <a:lnTo>
                    <a:pt x="122" y="66"/>
                  </a:lnTo>
                  <a:lnTo>
                    <a:pt x="152" y="64"/>
                  </a:lnTo>
                  <a:lnTo>
                    <a:pt x="189" y="50"/>
                  </a:lnTo>
                  <a:lnTo>
                    <a:pt x="215" y="40"/>
                  </a:lnTo>
                  <a:lnTo>
                    <a:pt x="241" y="22"/>
                  </a:lnTo>
                  <a:lnTo>
                    <a:pt x="252" y="24"/>
                  </a:lnTo>
                  <a:lnTo>
                    <a:pt x="288" y="0"/>
                  </a:lnTo>
                  <a:lnTo>
                    <a:pt x="305" y="17"/>
                  </a:lnTo>
                  <a:lnTo>
                    <a:pt x="289" y="44"/>
                  </a:lnTo>
                  <a:lnTo>
                    <a:pt x="292" y="59"/>
                  </a:lnTo>
                  <a:lnTo>
                    <a:pt x="285" y="71"/>
                  </a:lnTo>
                  <a:lnTo>
                    <a:pt x="285" y="78"/>
                  </a:lnTo>
                  <a:lnTo>
                    <a:pt x="305" y="69"/>
                  </a:lnTo>
                  <a:lnTo>
                    <a:pt x="311" y="53"/>
                  </a:lnTo>
                  <a:lnTo>
                    <a:pt x="343" y="76"/>
                  </a:lnTo>
                  <a:lnTo>
                    <a:pt x="351" y="75"/>
                  </a:lnTo>
                  <a:lnTo>
                    <a:pt x="360" y="78"/>
                  </a:lnTo>
                  <a:lnTo>
                    <a:pt x="363" y="77"/>
                  </a:lnTo>
                  <a:lnTo>
                    <a:pt x="395" y="89"/>
                  </a:lnTo>
                  <a:lnTo>
                    <a:pt x="411" y="116"/>
                  </a:lnTo>
                  <a:lnTo>
                    <a:pt x="441" y="127"/>
                  </a:lnTo>
                  <a:lnTo>
                    <a:pt x="452" y="130"/>
                  </a:lnTo>
                  <a:lnTo>
                    <a:pt x="571" y="152"/>
                  </a:lnTo>
                  <a:lnTo>
                    <a:pt x="588" y="158"/>
                  </a:lnTo>
                  <a:lnTo>
                    <a:pt x="596" y="162"/>
                  </a:lnTo>
                  <a:lnTo>
                    <a:pt x="611" y="170"/>
                  </a:lnTo>
                  <a:lnTo>
                    <a:pt x="627" y="170"/>
                  </a:lnTo>
                  <a:lnTo>
                    <a:pt x="636" y="173"/>
                  </a:lnTo>
                  <a:lnTo>
                    <a:pt x="646" y="176"/>
                  </a:lnTo>
                  <a:lnTo>
                    <a:pt x="664" y="173"/>
                  </a:lnTo>
                  <a:lnTo>
                    <a:pt x="703" y="176"/>
                  </a:lnTo>
                  <a:lnTo>
                    <a:pt x="724" y="183"/>
                  </a:lnTo>
                  <a:lnTo>
                    <a:pt x="732" y="192"/>
                  </a:lnTo>
                  <a:lnTo>
                    <a:pt x="726" y="207"/>
                  </a:lnTo>
                  <a:lnTo>
                    <a:pt x="736" y="213"/>
                  </a:lnTo>
                  <a:lnTo>
                    <a:pt x="746" y="209"/>
                  </a:lnTo>
                  <a:lnTo>
                    <a:pt x="747" y="213"/>
                  </a:lnTo>
                  <a:lnTo>
                    <a:pt x="766" y="215"/>
                  </a:lnTo>
                  <a:lnTo>
                    <a:pt x="770" y="222"/>
                  </a:lnTo>
                  <a:lnTo>
                    <a:pt x="809" y="344"/>
                  </a:lnTo>
                  <a:lnTo>
                    <a:pt x="823" y="348"/>
                  </a:lnTo>
                  <a:lnTo>
                    <a:pt x="819" y="365"/>
                  </a:lnTo>
                  <a:lnTo>
                    <a:pt x="819" y="370"/>
                  </a:lnTo>
                  <a:lnTo>
                    <a:pt x="799" y="379"/>
                  </a:lnTo>
                  <a:lnTo>
                    <a:pt x="771" y="430"/>
                  </a:lnTo>
                  <a:lnTo>
                    <a:pt x="770" y="442"/>
                  </a:lnTo>
                  <a:lnTo>
                    <a:pt x="770" y="456"/>
                  </a:lnTo>
                  <a:lnTo>
                    <a:pt x="788" y="456"/>
                  </a:lnTo>
                  <a:lnTo>
                    <a:pt x="806" y="446"/>
                  </a:lnTo>
                  <a:lnTo>
                    <a:pt x="807" y="443"/>
                  </a:lnTo>
                  <a:lnTo>
                    <a:pt x="810" y="438"/>
                  </a:lnTo>
                  <a:lnTo>
                    <a:pt x="814" y="423"/>
                  </a:lnTo>
                  <a:lnTo>
                    <a:pt x="842" y="396"/>
                  </a:lnTo>
                  <a:lnTo>
                    <a:pt x="871" y="350"/>
                  </a:lnTo>
                  <a:lnTo>
                    <a:pt x="874" y="336"/>
                  </a:lnTo>
                  <a:lnTo>
                    <a:pt x="893" y="317"/>
                  </a:lnTo>
                  <a:lnTo>
                    <a:pt x="893" y="309"/>
                  </a:lnTo>
                  <a:lnTo>
                    <a:pt x="909" y="296"/>
                  </a:lnTo>
                  <a:lnTo>
                    <a:pt x="914" y="308"/>
                  </a:lnTo>
                  <a:lnTo>
                    <a:pt x="866" y="433"/>
                  </a:lnTo>
                  <a:lnTo>
                    <a:pt x="865" y="434"/>
                  </a:lnTo>
                  <a:lnTo>
                    <a:pt x="853" y="472"/>
                  </a:lnTo>
                  <a:lnTo>
                    <a:pt x="847" y="509"/>
                  </a:lnTo>
                  <a:lnTo>
                    <a:pt x="853" y="524"/>
                  </a:lnTo>
                  <a:lnTo>
                    <a:pt x="831" y="580"/>
                  </a:lnTo>
                  <a:lnTo>
                    <a:pt x="827" y="603"/>
                  </a:lnTo>
                  <a:lnTo>
                    <a:pt x="835" y="634"/>
                  </a:lnTo>
                  <a:lnTo>
                    <a:pt x="831" y="661"/>
                  </a:lnTo>
                  <a:lnTo>
                    <a:pt x="826" y="678"/>
                  </a:lnTo>
                  <a:lnTo>
                    <a:pt x="826" y="687"/>
                  </a:lnTo>
                  <a:lnTo>
                    <a:pt x="817" y="715"/>
                  </a:lnTo>
                  <a:lnTo>
                    <a:pt x="814" y="742"/>
                  </a:lnTo>
                  <a:lnTo>
                    <a:pt x="818" y="754"/>
                  </a:lnTo>
                  <a:lnTo>
                    <a:pt x="818" y="768"/>
                  </a:lnTo>
                  <a:lnTo>
                    <a:pt x="823" y="794"/>
                  </a:lnTo>
                  <a:lnTo>
                    <a:pt x="835" y="826"/>
                  </a:lnTo>
                  <a:lnTo>
                    <a:pt x="845" y="845"/>
                  </a:lnTo>
                  <a:lnTo>
                    <a:pt x="843" y="863"/>
                  </a:lnTo>
                  <a:lnTo>
                    <a:pt x="842" y="873"/>
                  </a:lnTo>
                  <a:lnTo>
                    <a:pt x="847" y="900"/>
                  </a:lnTo>
                  <a:lnTo>
                    <a:pt x="815" y="902"/>
                  </a:lnTo>
                  <a:lnTo>
                    <a:pt x="795" y="905"/>
                  </a:lnTo>
                  <a:lnTo>
                    <a:pt x="784" y="906"/>
                  </a:lnTo>
                  <a:lnTo>
                    <a:pt x="775" y="906"/>
                  </a:lnTo>
                  <a:lnTo>
                    <a:pt x="774" y="906"/>
                  </a:lnTo>
                  <a:lnTo>
                    <a:pt x="767" y="907"/>
                  </a:lnTo>
                  <a:lnTo>
                    <a:pt x="716" y="911"/>
                  </a:lnTo>
                  <a:lnTo>
                    <a:pt x="708" y="912"/>
                  </a:lnTo>
                  <a:lnTo>
                    <a:pt x="703" y="914"/>
                  </a:lnTo>
                  <a:lnTo>
                    <a:pt x="696" y="914"/>
                  </a:lnTo>
                  <a:lnTo>
                    <a:pt x="695" y="914"/>
                  </a:lnTo>
                  <a:lnTo>
                    <a:pt x="692" y="9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91">
              <a:extLst>
                <a:ext uri="{FF2B5EF4-FFF2-40B4-BE49-F238E27FC236}">
                  <a16:creationId xmlns:a16="http://schemas.microsoft.com/office/drawing/2014/main" id="{9A445AF2-8EC0-4A9D-80CB-3CF03057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652044"/>
              <a:ext cx="606425" cy="595312"/>
            </a:xfrm>
            <a:custGeom>
              <a:avLst/>
              <a:gdLst>
                <a:gd name="T0" fmla="*/ 2147483647 w 772"/>
                <a:gd name="T1" fmla="*/ 2147483647 h 755"/>
                <a:gd name="T2" fmla="*/ 2147483647 w 772"/>
                <a:gd name="T3" fmla="*/ 2147483647 h 755"/>
                <a:gd name="T4" fmla="*/ 2147483647 w 772"/>
                <a:gd name="T5" fmla="*/ 2147483647 h 755"/>
                <a:gd name="T6" fmla="*/ 2147483647 w 772"/>
                <a:gd name="T7" fmla="*/ 2147483647 h 755"/>
                <a:gd name="T8" fmla="*/ 2147483647 w 772"/>
                <a:gd name="T9" fmla="*/ 2147483647 h 755"/>
                <a:gd name="T10" fmla="*/ 2147483647 w 772"/>
                <a:gd name="T11" fmla="*/ 2147483647 h 755"/>
                <a:gd name="T12" fmla="*/ 2147483647 w 772"/>
                <a:gd name="T13" fmla="*/ 2147483647 h 755"/>
                <a:gd name="T14" fmla="*/ 2147483647 w 772"/>
                <a:gd name="T15" fmla="*/ 2147483647 h 755"/>
                <a:gd name="T16" fmla="*/ 2147483647 w 772"/>
                <a:gd name="T17" fmla="*/ 0 h 755"/>
                <a:gd name="T18" fmla="*/ 2147483647 w 772"/>
                <a:gd name="T19" fmla="*/ 2147483647 h 755"/>
                <a:gd name="T20" fmla="*/ 2147483647 w 772"/>
                <a:gd name="T21" fmla="*/ 2147483647 h 755"/>
                <a:gd name="T22" fmla="*/ 2147483647 w 772"/>
                <a:gd name="T23" fmla="*/ 2147483647 h 755"/>
                <a:gd name="T24" fmla="*/ 2147483647 w 772"/>
                <a:gd name="T25" fmla="*/ 2147483647 h 755"/>
                <a:gd name="T26" fmla="*/ 2147483647 w 772"/>
                <a:gd name="T27" fmla="*/ 2147483647 h 755"/>
                <a:gd name="T28" fmla="*/ 2147483647 w 772"/>
                <a:gd name="T29" fmla="*/ 2147483647 h 755"/>
                <a:gd name="T30" fmla="*/ 2147483647 w 772"/>
                <a:gd name="T31" fmla="*/ 2147483647 h 755"/>
                <a:gd name="T32" fmla="*/ 2147483647 w 772"/>
                <a:gd name="T33" fmla="*/ 2147483647 h 755"/>
                <a:gd name="T34" fmla="*/ 2147483647 w 772"/>
                <a:gd name="T35" fmla="*/ 2147483647 h 755"/>
                <a:gd name="T36" fmla="*/ 2147483647 w 772"/>
                <a:gd name="T37" fmla="*/ 2147483647 h 755"/>
                <a:gd name="T38" fmla="*/ 2147483647 w 772"/>
                <a:gd name="T39" fmla="*/ 2147483647 h 755"/>
                <a:gd name="T40" fmla="*/ 2147483647 w 772"/>
                <a:gd name="T41" fmla="*/ 2147483647 h 755"/>
                <a:gd name="T42" fmla="*/ 2147483647 w 772"/>
                <a:gd name="T43" fmla="*/ 2147483647 h 755"/>
                <a:gd name="T44" fmla="*/ 2147483647 w 772"/>
                <a:gd name="T45" fmla="*/ 2147483647 h 755"/>
                <a:gd name="T46" fmla="*/ 2147483647 w 772"/>
                <a:gd name="T47" fmla="*/ 2147483647 h 755"/>
                <a:gd name="T48" fmla="*/ 2147483647 w 772"/>
                <a:gd name="T49" fmla="*/ 2147483647 h 755"/>
                <a:gd name="T50" fmla="*/ 2147483647 w 772"/>
                <a:gd name="T51" fmla="*/ 2147483647 h 755"/>
                <a:gd name="T52" fmla="*/ 2147483647 w 772"/>
                <a:gd name="T53" fmla="*/ 2147483647 h 755"/>
                <a:gd name="T54" fmla="*/ 2147483647 w 772"/>
                <a:gd name="T55" fmla="*/ 2147483647 h 755"/>
                <a:gd name="T56" fmla="*/ 2147483647 w 772"/>
                <a:gd name="T57" fmla="*/ 2147483647 h 755"/>
                <a:gd name="T58" fmla="*/ 2147483647 w 772"/>
                <a:gd name="T59" fmla="*/ 2147483647 h 755"/>
                <a:gd name="T60" fmla="*/ 2147483647 w 772"/>
                <a:gd name="T61" fmla="*/ 2147483647 h 755"/>
                <a:gd name="T62" fmla="*/ 2147483647 w 772"/>
                <a:gd name="T63" fmla="*/ 2147483647 h 755"/>
                <a:gd name="T64" fmla="*/ 2147483647 w 772"/>
                <a:gd name="T65" fmla="*/ 2147483647 h 755"/>
                <a:gd name="T66" fmla="*/ 2147483647 w 772"/>
                <a:gd name="T67" fmla="*/ 2147483647 h 755"/>
                <a:gd name="T68" fmla="*/ 2147483647 w 772"/>
                <a:gd name="T69" fmla="*/ 2147483647 h 755"/>
                <a:gd name="T70" fmla="*/ 2147483647 w 772"/>
                <a:gd name="T71" fmla="*/ 2147483647 h 755"/>
                <a:gd name="T72" fmla="*/ 2147483647 w 772"/>
                <a:gd name="T73" fmla="*/ 2147483647 h 755"/>
                <a:gd name="T74" fmla="*/ 2147483647 w 772"/>
                <a:gd name="T75" fmla="*/ 2147483647 h 755"/>
                <a:gd name="T76" fmla="*/ 2147483647 w 772"/>
                <a:gd name="T77" fmla="*/ 2147483647 h 755"/>
                <a:gd name="T78" fmla="*/ 2147483647 w 772"/>
                <a:gd name="T79" fmla="*/ 2147483647 h 755"/>
                <a:gd name="T80" fmla="*/ 2147483647 w 772"/>
                <a:gd name="T81" fmla="*/ 2147483647 h 755"/>
                <a:gd name="T82" fmla="*/ 2147483647 w 772"/>
                <a:gd name="T83" fmla="*/ 2147483647 h 755"/>
                <a:gd name="T84" fmla="*/ 2147483647 w 772"/>
                <a:gd name="T85" fmla="*/ 2147483647 h 755"/>
                <a:gd name="T86" fmla="*/ 2147483647 w 772"/>
                <a:gd name="T87" fmla="*/ 2147483647 h 755"/>
                <a:gd name="T88" fmla="*/ 2147483647 w 772"/>
                <a:gd name="T89" fmla="*/ 2147483647 h 755"/>
                <a:gd name="T90" fmla="*/ 2147483647 w 772"/>
                <a:gd name="T91" fmla="*/ 2147483647 h 755"/>
                <a:gd name="T92" fmla="*/ 2147483647 w 772"/>
                <a:gd name="T93" fmla="*/ 2147483647 h 755"/>
                <a:gd name="T94" fmla="*/ 2147483647 w 772"/>
                <a:gd name="T95" fmla="*/ 2147483647 h 755"/>
                <a:gd name="T96" fmla="*/ 2147483647 w 772"/>
                <a:gd name="T97" fmla="*/ 2147483647 h 755"/>
                <a:gd name="T98" fmla="*/ 2147483647 w 772"/>
                <a:gd name="T99" fmla="*/ 2147483647 h 755"/>
                <a:gd name="T100" fmla="*/ 2147483647 w 772"/>
                <a:gd name="T101" fmla="*/ 2147483647 h 755"/>
                <a:gd name="T102" fmla="*/ 2147483647 w 772"/>
                <a:gd name="T103" fmla="*/ 2147483647 h 755"/>
                <a:gd name="T104" fmla="*/ 2147483647 w 772"/>
                <a:gd name="T105" fmla="*/ 2147483647 h 755"/>
                <a:gd name="T106" fmla="*/ 2147483647 w 772"/>
                <a:gd name="T107" fmla="*/ 2147483647 h 755"/>
                <a:gd name="T108" fmla="*/ 2147483647 w 772"/>
                <a:gd name="T109" fmla="*/ 2147483647 h 755"/>
                <a:gd name="T110" fmla="*/ 2147483647 w 772"/>
                <a:gd name="T111" fmla="*/ 2147483647 h 755"/>
                <a:gd name="T112" fmla="*/ 2147483647 w 772"/>
                <a:gd name="T113" fmla="*/ 2147483647 h 755"/>
                <a:gd name="T114" fmla="*/ 2147483647 w 772"/>
                <a:gd name="T115" fmla="*/ 2147483647 h 755"/>
                <a:gd name="T116" fmla="*/ 2147483647 w 772"/>
                <a:gd name="T117" fmla="*/ 2147483647 h 755"/>
                <a:gd name="T118" fmla="*/ 2147483647 w 772"/>
                <a:gd name="T119" fmla="*/ 2147483647 h 755"/>
                <a:gd name="T120" fmla="*/ 2147483647 w 772"/>
                <a:gd name="T121" fmla="*/ 2147483647 h 755"/>
                <a:gd name="T122" fmla="*/ 2147483647 w 772"/>
                <a:gd name="T123" fmla="*/ 2147483647 h 7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2"/>
                <a:gd name="T187" fmla="*/ 0 h 755"/>
                <a:gd name="T188" fmla="*/ 772 w 772"/>
                <a:gd name="T189" fmla="*/ 755 h 7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2" h="755">
                  <a:moveTo>
                    <a:pt x="171" y="296"/>
                  </a:moveTo>
                  <a:lnTo>
                    <a:pt x="182" y="287"/>
                  </a:lnTo>
                  <a:lnTo>
                    <a:pt x="188" y="283"/>
                  </a:lnTo>
                  <a:lnTo>
                    <a:pt x="207" y="265"/>
                  </a:lnTo>
                  <a:lnTo>
                    <a:pt x="211" y="254"/>
                  </a:lnTo>
                  <a:lnTo>
                    <a:pt x="218" y="245"/>
                  </a:lnTo>
                  <a:lnTo>
                    <a:pt x="223" y="238"/>
                  </a:lnTo>
                  <a:lnTo>
                    <a:pt x="231" y="229"/>
                  </a:lnTo>
                  <a:lnTo>
                    <a:pt x="242" y="222"/>
                  </a:lnTo>
                  <a:lnTo>
                    <a:pt x="246" y="202"/>
                  </a:lnTo>
                  <a:lnTo>
                    <a:pt x="239" y="196"/>
                  </a:lnTo>
                  <a:lnTo>
                    <a:pt x="242" y="175"/>
                  </a:lnTo>
                  <a:lnTo>
                    <a:pt x="243" y="159"/>
                  </a:lnTo>
                  <a:lnTo>
                    <a:pt x="251" y="147"/>
                  </a:lnTo>
                  <a:lnTo>
                    <a:pt x="250" y="133"/>
                  </a:lnTo>
                  <a:lnTo>
                    <a:pt x="250" y="113"/>
                  </a:lnTo>
                  <a:lnTo>
                    <a:pt x="250" y="106"/>
                  </a:lnTo>
                  <a:lnTo>
                    <a:pt x="252" y="100"/>
                  </a:lnTo>
                  <a:lnTo>
                    <a:pt x="259" y="82"/>
                  </a:lnTo>
                  <a:lnTo>
                    <a:pt x="258" y="58"/>
                  </a:lnTo>
                  <a:lnTo>
                    <a:pt x="252" y="55"/>
                  </a:lnTo>
                  <a:lnTo>
                    <a:pt x="254" y="53"/>
                  </a:lnTo>
                  <a:lnTo>
                    <a:pt x="251" y="31"/>
                  </a:lnTo>
                  <a:lnTo>
                    <a:pt x="240" y="16"/>
                  </a:lnTo>
                  <a:lnTo>
                    <a:pt x="246" y="7"/>
                  </a:lnTo>
                  <a:lnTo>
                    <a:pt x="256" y="4"/>
                  </a:lnTo>
                  <a:lnTo>
                    <a:pt x="262" y="0"/>
                  </a:lnTo>
                  <a:lnTo>
                    <a:pt x="263" y="3"/>
                  </a:lnTo>
                  <a:lnTo>
                    <a:pt x="263" y="10"/>
                  </a:lnTo>
                  <a:lnTo>
                    <a:pt x="268" y="34"/>
                  </a:lnTo>
                  <a:lnTo>
                    <a:pt x="268" y="38"/>
                  </a:lnTo>
                  <a:lnTo>
                    <a:pt x="270" y="44"/>
                  </a:lnTo>
                  <a:lnTo>
                    <a:pt x="271" y="51"/>
                  </a:lnTo>
                  <a:lnTo>
                    <a:pt x="276" y="82"/>
                  </a:lnTo>
                  <a:lnTo>
                    <a:pt x="278" y="86"/>
                  </a:lnTo>
                  <a:lnTo>
                    <a:pt x="280" y="101"/>
                  </a:lnTo>
                  <a:lnTo>
                    <a:pt x="280" y="104"/>
                  </a:lnTo>
                  <a:lnTo>
                    <a:pt x="283" y="120"/>
                  </a:lnTo>
                  <a:lnTo>
                    <a:pt x="286" y="131"/>
                  </a:lnTo>
                  <a:lnTo>
                    <a:pt x="286" y="135"/>
                  </a:lnTo>
                  <a:lnTo>
                    <a:pt x="287" y="142"/>
                  </a:lnTo>
                  <a:lnTo>
                    <a:pt x="295" y="186"/>
                  </a:lnTo>
                  <a:lnTo>
                    <a:pt x="297" y="190"/>
                  </a:lnTo>
                  <a:lnTo>
                    <a:pt x="297" y="193"/>
                  </a:lnTo>
                  <a:lnTo>
                    <a:pt x="301" y="193"/>
                  </a:lnTo>
                  <a:lnTo>
                    <a:pt x="313" y="190"/>
                  </a:lnTo>
                  <a:lnTo>
                    <a:pt x="318" y="189"/>
                  </a:lnTo>
                  <a:lnTo>
                    <a:pt x="321" y="189"/>
                  </a:lnTo>
                  <a:lnTo>
                    <a:pt x="395" y="176"/>
                  </a:lnTo>
                  <a:lnTo>
                    <a:pt x="402" y="175"/>
                  </a:lnTo>
                  <a:lnTo>
                    <a:pt x="413" y="173"/>
                  </a:lnTo>
                  <a:lnTo>
                    <a:pt x="421" y="172"/>
                  </a:lnTo>
                  <a:lnTo>
                    <a:pt x="450" y="167"/>
                  </a:lnTo>
                  <a:lnTo>
                    <a:pt x="455" y="165"/>
                  </a:lnTo>
                  <a:lnTo>
                    <a:pt x="467" y="163"/>
                  </a:lnTo>
                  <a:lnTo>
                    <a:pt x="474" y="203"/>
                  </a:lnTo>
                  <a:lnTo>
                    <a:pt x="486" y="271"/>
                  </a:lnTo>
                  <a:lnTo>
                    <a:pt x="489" y="272"/>
                  </a:lnTo>
                  <a:lnTo>
                    <a:pt x="502" y="254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6" y="227"/>
                  </a:lnTo>
                  <a:lnTo>
                    <a:pt x="545" y="202"/>
                  </a:lnTo>
                  <a:lnTo>
                    <a:pt x="557" y="204"/>
                  </a:lnTo>
                  <a:lnTo>
                    <a:pt x="582" y="163"/>
                  </a:lnTo>
                  <a:lnTo>
                    <a:pt x="609" y="178"/>
                  </a:lnTo>
                  <a:lnTo>
                    <a:pt x="614" y="176"/>
                  </a:lnTo>
                  <a:lnTo>
                    <a:pt x="636" y="176"/>
                  </a:lnTo>
                  <a:lnTo>
                    <a:pt x="641" y="176"/>
                  </a:lnTo>
                  <a:lnTo>
                    <a:pt x="653" y="154"/>
                  </a:lnTo>
                  <a:lnTo>
                    <a:pt x="652" y="149"/>
                  </a:lnTo>
                  <a:lnTo>
                    <a:pt x="658" y="146"/>
                  </a:lnTo>
                  <a:lnTo>
                    <a:pt x="670" y="146"/>
                  </a:lnTo>
                  <a:lnTo>
                    <a:pt x="690" y="129"/>
                  </a:lnTo>
                  <a:lnTo>
                    <a:pt x="709" y="141"/>
                  </a:lnTo>
                  <a:lnTo>
                    <a:pt x="714" y="144"/>
                  </a:lnTo>
                  <a:lnTo>
                    <a:pt x="734" y="137"/>
                  </a:lnTo>
                  <a:lnTo>
                    <a:pt x="748" y="160"/>
                  </a:lnTo>
                  <a:lnTo>
                    <a:pt x="762" y="175"/>
                  </a:lnTo>
                  <a:lnTo>
                    <a:pt x="766" y="191"/>
                  </a:lnTo>
                  <a:lnTo>
                    <a:pt x="772" y="194"/>
                  </a:lnTo>
                  <a:lnTo>
                    <a:pt x="769" y="199"/>
                  </a:lnTo>
                  <a:lnTo>
                    <a:pt x="766" y="209"/>
                  </a:lnTo>
                  <a:lnTo>
                    <a:pt x="762" y="236"/>
                  </a:lnTo>
                  <a:lnTo>
                    <a:pt x="729" y="218"/>
                  </a:lnTo>
                  <a:lnTo>
                    <a:pt x="728" y="217"/>
                  </a:lnTo>
                  <a:lnTo>
                    <a:pt x="724" y="214"/>
                  </a:lnTo>
                  <a:lnTo>
                    <a:pt x="705" y="205"/>
                  </a:lnTo>
                  <a:lnTo>
                    <a:pt x="700" y="203"/>
                  </a:lnTo>
                  <a:lnTo>
                    <a:pt x="685" y="195"/>
                  </a:lnTo>
                  <a:lnTo>
                    <a:pt x="680" y="191"/>
                  </a:lnTo>
                  <a:lnTo>
                    <a:pt x="674" y="189"/>
                  </a:lnTo>
                  <a:lnTo>
                    <a:pt x="662" y="182"/>
                  </a:lnTo>
                  <a:lnTo>
                    <a:pt x="665" y="217"/>
                  </a:lnTo>
                  <a:lnTo>
                    <a:pt x="661" y="257"/>
                  </a:lnTo>
                  <a:lnTo>
                    <a:pt x="653" y="267"/>
                  </a:lnTo>
                  <a:lnTo>
                    <a:pt x="648" y="275"/>
                  </a:lnTo>
                  <a:lnTo>
                    <a:pt x="646" y="287"/>
                  </a:lnTo>
                  <a:lnTo>
                    <a:pt x="620" y="310"/>
                  </a:lnTo>
                  <a:lnTo>
                    <a:pt x="606" y="346"/>
                  </a:lnTo>
                  <a:lnTo>
                    <a:pt x="582" y="332"/>
                  </a:lnTo>
                  <a:lnTo>
                    <a:pt x="582" y="334"/>
                  </a:lnTo>
                  <a:lnTo>
                    <a:pt x="575" y="352"/>
                  </a:lnTo>
                  <a:lnTo>
                    <a:pt x="561" y="409"/>
                  </a:lnTo>
                  <a:lnTo>
                    <a:pt x="561" y="412"/>
                  </a:lnTo>
                  <a:lnTo>
                    <a:pt x="559" y="417"/>
                  </a:lnTo>
                  <a:lnTo>
                    <a:pt x="555" y="422"/>
                  </a:lnTo>
                  <a:lnTo>
                    <a:pt x="547" y="434"/>
                  </a:lnTo>
                  <a:lnTo>
                    <a:pt x="518" y="428"/>
                  </a:lnTo>
                  <a:lnTo>
                    <a:pt x="498" y="409"/>
                  </a:lnTo>
                  <a:lnTo>
                    <a:pt x="485" y="405"/>
                  </a:lnTo>
                  <a:lnTo>
                    <a:pt x="479" y="454"/>
                  </a:lnTo>
                  <a:lnTo>
                    <a:pt x="477" y="458"/>
                  </a:lnTo>
                  <a:lnTo>
                    <a:pt x="473" y="479"/>
                  </a:lnTo>
                  <a:lnTo>
                    <a:pt x="462" y="492"/>
                  </a:lnTo>
                  <a:lnTo>
                    <a:pt x="454" y="512"/>
                  </a:lnTo>
                  <a:lnTo>
                    <a:pt x="453" y="525"/>
                  </a:lnTo>
                  <a:lnTo>
                    <a:pt x="449" y="539"/>
                  </a:lnTo>
                  <a:lnTo>
                    <a:pt x="449" y="541"/>
                  </a:lnTo>
                  <a:lnTo>
                    <a:pt x="441" y="552"/>
                  </a:lnTo>
                  <a:lnTo>
                    <a:pt x="426" y="572"/>
                  </a:lnTo>
                  <a:lnTo>
                    <a:pt x="419" y="593"/>
                  </a:lnTo>
                  <a:lnTo>
                    <a:pt x="410" y="614"/>
                  </a:lnTo>
                  <a:lnTo>
                    <a:pt x="415" y="619"/>
                  </a:lnTo>
                  <a:lnTo>
                    <a:pt x="421" y="623"/>
                  </a:lnTo>
                  <a:lnTo>
                    <a:pt x="426" y="624"/>
                  </a:lnTo>
                  <a:lnTo>
                    <a:pt x="422" y="631"/>
                  </a:lnTo>
                  <a:lnTo>
                    <a:pt x="415" y="654"/>
                  </a:lnTo>
                  <a:lnTo>
                    <a:pt x="391" y="675"/>
                  </a:lnTo>
                  <a:lnTo>
                    <a:pt x="386" y="667"/>
                  </a:lnTo>
                  <a:lnTo>
                    <a:pt x="343" y="694"/>
                  </a:lnTo>
                  <a:lnTo>
                    <a:pt x="326" y="685"/>
                  </a:lnTo>
                  <a:lnTo>
                    <a:pt x="323" y="695"/>
                  </a:lnTo>
                  <a:lnTo>
                    <a:pt x="331" y="702"/>
                  </a:lnTo>
                  <a:lnTo>
                    <a:pt x="311" y="717"/>
                  </a:lnTo>
                  <a:lnTo>
                    <a:pt x="311" y="715"/>
                  </a:lnTo>
                  <a:lnTo>
                    <a:pt x="287" y="725"/>
                  </a:lnTo>
                  <a:lnTo>
                    <a:pt x="271" y="735"/>
                  </a:lnTo>
                  <a:lnTo>
                    <a:pt x="267" y="733"/>
                  </a:lnTo>
                  <a:lnTo>
                    <a:pt x="252" y="725"/>
                  </a:lnTo>
                  <a:lnTo>
                    <a:pt x="244" y="717"/>
                  </a:lnTo>
                  <a:lnTo>
                    <a:pt x="232" y="734"/>
                  </a:lnTo>
                  <a:lnTo>
                    <a:pt x="196" y="755"/>
                  </a:lnTo>
                  <a:lnTo>
                    <a:pt x="184" y="749"/>
                  </a:lnTo>
                  <a:lnTo>
                    <a:pt x="147" y="725"/>
                  </a:lnTo>
                  <a:lnTo>
                    <a:pt x="139" y="699"/>
                  </a:lnTo>
                  <a:lnTo>
                    <a:pt x="143" y="697"/>
                  </a:lnTo>
                  <a:lnTo>
                    <a:pt x="135" y="691"/>
                  </a:lnTo>
                  <a:lnTo>
                    <a:pt x="108" y="693"/>
                  </a:lnTo>
                  <a:lnTo>
                    <a:pt x="107" y="688"/>
                  </a:lnTo>
                  <a:lnTo>
                    <a:pt x="67" y="658"/>
                  </a:lnTo>
                  <a:lnTo>
                    <a:pt x="67" y="655"/>
                  </a:lnTo>
                  <a:lnTo>
                    <a:pt x="58" y="646"/>
                  </a:lnTo>
                  <a:lnTo>
                    <a:pt x="48" y="636"/>
                  </a:lnTo>
                  <a:lnTo>
                    <a:pt x="47" y="632"/>
                  </a:lnTo>
                  <a:lnTo>
                    <a:pt x="32" y="622"/>
                  </a:lnTo>
                  <a:lnTo>
                    <a:pt x="32" y="619"/>
                  </a:lnTo>
                  <a:lnTo>
                    <a:pt x="31" y="608"/>
                  </a:lnTo>
                  <a:lnTo>
                    <a:pt x="4" y="582"/>
                  </a:lnTo>
                  <a:lnTo>
                    <a:pt x="4" y="557"/>
                  </a:lnTo>
                  <a:lnTo>
                    <a:pt x="7" y="557"/>
                  </a:lnTo>
                  <a:lnTo>
                    <a:pt x="2" y="530"/>
                  </a:lnTo>
                  <a:lnTo>
                    <a:pt x="0" y="521"/>
                  </a:lnTo>
                  <a:lnTo>
                    <a:pt x="16" y="520"/>
                  </a:lnTo>
                  <a:lnTo>
                    <a:pt x="36" y="512"/>
                  </a:lnTo>
                  <a:lnTo>
                    <a:pt x="46" y="497"/>
                  </a:lnTo>
                  <a:lnTo>
                    <a:pt x="46" y="479"/>
                  </a:lnTo>
                  <a:lnTo>
                    <a:pt x="51" y="475"/>
                  </a:lnTo>
                  <a:lnTo>
                    <a:pt x="56" y="476"/>
                  </a:lnTo>
                  <a:lnTo>
                    <a:pt x="63" y="467"/>
                  </a:lnTo>
                  <a:lnTo>
                    <a:pt x="55" y="441"/>
                  </a:lnTo>
                  <a:lnTo>
                    <a:pt x="64" y="395"/>
                  </a:lnTo>
                  <a:lnTo>
                    <a:pt x="71" y="385"/>
                  </a:lnTo>
                  <a:lnTo>
                    <a:pt x="78" y="378"/>
                  </a:lnTo>
                  <a:lnTo>
                    <a:pt x="98" y="408"/>
                  </a:lnTo>
                  <a:lnTo>
                    <a:pt x="103" y="405"/>
                  </a:lnTo>
                  <a:lnTo>
                    <a:pt x="114" y="391"/>
                  </a:lnTo>
                  <a:lnTo>
                    <a:pt x="118" y="358"/>
                  </a:lnTo>
                  <a:lnTo>
                    <a:pt x="116" y="351"/>
                  </a:lnTo>
                  <a:lnTo>
                    <a:pt x="115" y="343"/>
                  </a:lnTo>
                  <a:lnTo>
                    <a:pt x="112" y="339"/>
                  </a:lnTo>
                  <a:lnTo>
                    <a:pt x="114" y="338"/>
                  </a:lnTo>
                  <a:lnTo>
                    <a:pt x="116" y="332"/>
                  </a:lnTo>
                  <a:lnTo>
                    <a:pt x="120" y="324"/>
                  </a:lnTo>
                  <a:lnTo>
                    <a:pt x="140" y="316"/>
                  </a:lnTo>
                  <a:lnTo>
                    <a:pt x="148" y="292"/>
                  </a:lnTo>
                  <a:lnTo>
                    <a:pt x="171" y="2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92">
              <a:extLst>
                <a:ext uri="{FF2B5EF4-FFF2-40B4-BE49-F238E27FC236}">
                  <a16:creationId xmlns:a16="http://schemas.microsoft.com/office/drawing/2014/main" id="{9F6CD644-4E3F-5981-C370-EC5C33D51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3" y="4729956"/>
              <a:ext cx="484187" cy="825500"/>
            </a:xfrm>
            <a:custGeom>
              <a:avLst/>
              <a:gdLst>
                <a:gd name="T0" fmla="*/ 2147483647 w 613"/>
                <a:gd name="T1" fmla="*/ 2147483647 h 1044"/>
                <a:gd name="T2" fmla="*/ 2147483647 w 613"/>
                <a:gd name="T3" fmla="*/ 2147483647 h 1044"/>
                <a:gd name="T4" fmla="*/ 2147483647 w 613"/>
                <a:gd name="T5" fmla="*/ 2147483647 h 1044"/>
                <a:gd name="T6" fmla="*/ 2147483647 w 613"/>
                <a:gd name="T7" fmla="*/ 2147483647 h 1044"/>
                <a:gd name="T8" fmla="*/ 2147483647 w 613"/>
                <a:gd name="T9" fmla="*/ 2147483647 h 1044"/>
                <a:gd name="T10" fmla="*/ 2147483647 w 613"/>
                <a:gd name="T11" fmla="*/ 2147483647 h 1044"/>
                <a:gd name="T12" fmla="*/ 2147483647 w 613"/>
                <a:gd name="T13" fmla="*/ 2147483647 h 1044"/>
                <a:gd name="T14" fmla="*/ 2147483647 w 613"/>
                <a:gd name="T15" fmla="*/ 2147483647 h 1044"/>
                <a:gd name="T16" fmla="*/ 2147483647 w 613"/>
                <a:gd name="T17" fmla="*/ 2147483647 h 1044"/>
                <a:gd name="T18" fmla="*/ 2147483647 w 613"/>
                <a:gd name="T19" fmla="*/ 2147483647 h 1044"/>
                <a:gd name="T20" fmla="*/ 2147483647 w 613"/>
                <a:gd name="T21" fmla="*/ 2147483647 h 1044"/>
                <a:gd name="T22" fmla="*/ 2147483647 w 613"/>
                <a:gd name="T23" fmla="*/ 2147483647 h 1044"/>
                <a:gd name="T24" fmla="*/ 2147483647 w 613"/>
                <a:gd name="T25" fmla="*/ 2147483647 h 1044"/>
                <a:gd name="T26" fmla="*/ 2147483647 w 613"/>
                <a:gd name="T27" fmla="*/ 2147483647 h 1044"/>
                <a:gd name="T28" fmla="*/ 2147483647 w 613"/>
                <a:gd name="T29" fmla="*/ 2147483647 h 1044"/>
                <a:gd name="T30" fmla="*/ 2147483647 w 613"/>
                <a:gd name="T31" fmla="*/ 2147483647 h 1044"/>
                <a:gd name="T32" fmla="*/ 2147483647 w 613"/>
                <a:gd name="T33" fmla="*/ 2147483647 h 1044"/>
                <a:gd name="T34" fmla="*/ 2147483647 w 613"/>
                <a:gd name="T35" fmla="*/ 2147483647 h 1044"/>
                <a:gd name="T36" fmla="*/ 2147483647 w 613"/>
                <a:gd name="T37" fmla="*/ 2147483647 h 1044"/>
                <a:gd name="T38" fmla="*/ 2147483647 w 613"/>
                <a:gd name="T39" fmla="*/ 2147483647 h 1044"/>
                <a:gd name="T40" fmla="*/ 2147483647 w 613"/>
                <a:gd name="T41" fmla="*/ 2147483647 h 1044"/>
                <a:gd name="T42" fmla="*/ 2147483647 w 613"/>
                <a:gd name="T43" fmla="*/ 2147483647 h 1044"/>
                <a:gd name="T44" fmla="*/ 2147483647 w 613"/>
                <a:gd name="T45" fmla="*/ 2147483647 h 1044"/>
                <a:gd name="T46" fmla="*/ 2147483647 w 613"/>
                <a:gd name="T47" fmla="*/ 2147483647 h 1044"/>
                <a:gd name="T48" fmla="*/ 2147483647 w 613"/>
                <a:gd name="T49" fmla="*/ 2147483647 h 1044"/>
                <a:gd name="T50" fmla="*/ 2147483647 w 613"/>
                <a:gd name="T51" fmla="*/ 2147483647 h 1044"/>
                <a:gd name="T52" fmla="*/ 2147483647 w 613"/>
                <a:gd name="T53" fmla="*/ 2147483647 h 1044"/>
                <a:gd name="T54" fmla="*/ 2147483647 w 613"/>
                <a:gd name="T55" fmla="*/ 0 h 1044"/>
                <a:gd name="T56" fmla="*/ 2147483647 w 613"/>
                <a:gd name="T57" fmla="*/ 2147483647 h 1044"/>
                <a:gd name="T58" fmla="*/ 2147483647 w 613"/>
                <a:gd name="T59" fmla="*/ 2147483647 h 1044"/>
                <a:gd name="T60" fmla="*/ 2147483647 w 613"/>
                <a:gd name="T61" fmla="*/ 2147483647 h 1044"/>
                <a:gd name="T62" fmla="*/ 2147483647 w 613"/>
                <a:gd name="T63" fmla="*/ 2147483647 h 1044"/>
                <a:gd name="T64" fmla="*/ 2147483647 w 613"/>
                <a:gd name="T65" fmla="*/ 2147483647 h 1044"/>
                <a:gd name="T66" fmla="*/ 2147483647 w 613"/>
                <a:gd name="T67" fmla="*/ 2147483647 h 1044"/>
                <a:gd name="T68" fmla="*/ 2147483647 w 613"/>
                <a:gd name="T69" fmla="*/ 2147483647 h 1044"/>
                <a:gd name="T70" fmla="*/ 2147483647 w 613"/>
                <a:gd name="T71" fmla="*/ 2147483647 h 1044"/>
                <a:gd name="T72" fmla="*/ 2147483647 w 613"/>
                <a:gd name="T73" fmla="*/ 2147483647 h 1044"/>
                <a:gd name="T74" fmla="*/ 2147483647 w 613"/>
                <a:gd name="T75" fmla="*/ 2147483647 h 1044"/>
                <a:gd name="T76" fmla="*/ 2147483647 w 613"/>
                <a:gd name="T77" fmla="*/ 2147483647 h 1044"/>
                <a:gd name="T78" fmla="*/ 2147483647 w 613"/>
                <a:gd name="T79" fmla="*/ 2147483647 h 1044"/>
                <a:gd name="T80" fmla="*/ 2147483647 w 613"/>
                <a:gd name="T81" fmla="*/ 2147483647 h 1044"/>
                <a:gd name="T82" fmla="*/ 2147483647 w 613"/>
                <a:gd name="T83" fmla="*/ 2147483647 h 1044"/>
                <a:gd name="T84" fmla="*/ 2147483647 w 613"/>
                <a:gd name="T85" fmla="*/ 2147483647 h 1044"/>
                <a:gd name="T86" fmla="*/ 2147483647 w 613"/>
                <a:gd name="T87" fmla="*/ 2147483647 h 1044"/>
                <a:gd name="T88" fmla="*/ 2147483647 w 613"/>
                <a:gd name="T89" fmla="*/ 2147483647 h 1044"/>
                <a:gd name="T90" fmla="*/ 2147483647 w 613"/>
                <a:gd name="T91" fmla="*/ 2147483647 h 1044"/>
                <a:gd name="T92" fmla="*/ 2147483647 w 613"/>
                <a:gd name="T93" fmla="*/ 2147483647 h 1044"/>
                <a:gd name="T94" fmla="*/ 2147483647 w 613"/>
                <a:gd name="T95" fmla="*/ 2147483647 h 1044"/>
                <a:gd name="T96" fmla="*/ 2147483647 w 613"/>
                <a:gd name="T97" fmla="*/ 2147483647 h 1044"/>
                <a:gd name="T98" fmla="*/ 2147483647 w 613"/>
                <a:gd name="T99" fmla="*/ 2147483647 h 1044"/>
                <a:gd name="T100" fmla="*/ 2147483647 w 613"/>
                <a:gd name="T101" fmla="*/ 2147483647 h 1044"/>
                <a:gd name="T102" fmla="*/ 2147483647 w 613"/>
                <a:gd name="T103" fmla="*/ 2147483647 h 1044"/>
                <a:gd name="T104" fmla="*/ 2147483647 w 613"/>
                <a:gd name="T105" fmla="*/ 2147483647 h 1044"/>
                <a:gd name="T106" fmla="*/ 2147483647 w 613"/>
                <a:gd name="T107" fmla="*/ 2147483647 h 1044"/>
                <a:gd name="T108" fmla="*/ 2147483647 w 613"/>
                <a:gd name="T109" fmla="*/ 2147483647 h 1044"/>
                <a:gd name="T110" fmla="*/ 2147483647 w 613"/>
                <a:gd name="T111" fmla="*/ 2147483647 h 1044"/>
                <a:gd name="T112" fmla="*/ 2147483647 w 613"/>
                <a:gd name="T113" fmla="*/ 2147483647 h 1044"/>
                <a:gd name="T114" fmla="*/ 2147483647 w 613"/>
                <a:gd name="T115" fmla="*/ 2147483647 h 1044"/>
                <a:gd name="T116" fmla="*/ 2147483647 w 613"/>
                <a:gd name="T117" fmla="*/ 2147483647 h 1044"/>
                <a:gd name="T118" fmla="*/ 2147483647 w 613"/>
                <a:gd name="T119" fmla="*/ 2147483647 h 1044"/>
                <a:gd name="T120" fmla="*/ 2147483647 w 613"/>
                <a:gd name="T121" fmla="*/ 2147483647 h 1044"/>
                <a:gd name="T122" fmla="*/ 2147483647 w 613"/>
                <a:gd name="T123" fmla="*/ 2147483647 h 10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3"/>
                <a:gd name="T187" fmla="*/ 0 h 1044"/>
                <a:gd name="T188" fmla="*/ 613 w 613"/>
                <a:gd name="T189" fmla="*/ 1044 h 10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3" h="1044">
                  <a:moveTo>
                    <a:pt x="48" y="735"/>
                  </a:moveTo>
                  <a:lnTo>
                    <a:pt x="58" y="735"/>
                  </a:lnTo>
                  <a:lnTo>
                    <a:pt x="59" y="709"/>
                  </a:lnTo>
                  <a:lnTo>
                    <a:pt x="62" y="708"/>
                  </a:lnTo>
                  <a:lnTo>
                    <a:pt x="87" y="679"/>
                  </a:lnTo>
                  <a:lnTo>
                    <a:pt x="79" y="664"/>
                  </a:lnTo>
                  <a:lnTo>
                    <a:pt x="97" y="654"/>
                  </a:lnTo>
                  <a:lnTo>
                    <a:pt x="97" y="652"/>
                  </a:lnTo>
                  <a:lnTo>
                    <a:pt x="98" y="651"/>
                  </a:lnTo>
                  <a:lnTo>
                    <a:pt x="91" y="652"/>
                  </a:lnTo>
                  <a:lnTo>
                    <a:pt x="79" y="652"/>
                  </a:lnTo>
                  <a:lnTo>
                    <a:pt x="78" y="634"/>
                  </a:lnTo>
                  <a:lnTo>
                    <a:pt x="101" y="637"/>
                  </a:lnTo>
                  <a:lnTo>
                    <a:pt x="97" y="583"/>
                  </a:lnTo>
                  <a:lnTo>
                    <a:pt x="75" y="572"/>
                  </a:lnTo>
                  <a:lnTo>
                    <a:pt x="97" y="575"/>
                  </a:lnTo>
                  <a:lnTo>
                    <a:pt x="82" y="559"/>
                  </a:lnTo>
                  <a:lnTo>
                    <a:pt x="87" y="556"/>
                  </a:lnTo>
                  <a:lnTo>
                    <a:pt x="93" y="545"/>
                  </a:lnTo>
                  <a:lnTo>
                    <a:pt x="71" y="554"/>
                  </a:lnTo>
                  <a:lnTo>
                    <a:pt x="58" y="467"/>
                  </a:lnTo>
                  <a:lnTo>
                    <a:pt x="58" y="464"/>
                  </a:lnTo>
                  <a:lnTo>
                    <a:pt x="59" y="384"/>
                  </a:lnTo>
                  <a:lnTo>
                    <a:pt x="51" y="385"/>
                  </a:lnTo>
                  <a:lnTo>
                    <a:pt x="58" y="366"/>
                  </a:lnTo>
                  <a:lnTo>
                    <a:pt x="39" y="374"/>
                  </a:lnTo>
                  <a:lnTo>
                    <a:pt x="47" y="358"/>
                  </a:lnTo>
                  <a:lnTo>
                    <a:pt x="42" y="354"/>
                  </a:lnTo>
                  <a:lnTo>
                    <a:pt x="40" y="354"/>
                  </a:lnTo>
                  <a:lnTo>
                    <a:pt x="40" y="353"/>
                  </a:lnTo>
                  <a:lnTo>
                    <a:pt x="38" y="348"/>
                  </a:lnTo>
                  <a:lnTo>
                    <a:pt x="55" y="316"/>
                  </a:lnTo>
                  <a:lnTo>
                    <a:pt x="54" y="299"/>
                  </a:lnTo>
                  <a:lnTo>
                    <a:pt x="77" y="302"/>
                  </a:lnTo>
                  <a:lnTo>
                    <a:pt x="59" y="258"/>
                  </a:lnTo>
                  <a:lnTo>
                    <a:pt x="72" y="249"/>
                  </a:lnTo>
                  <a:lnTo>
                    <a:pt x="79" y="226"/>
                  </a:lnTo>
                  <a:lnTo>
                    <a:pt x="98" y="197"/>
                  </a:lnTo>
                  <a:lnTo>
                    <a:pt x="113" y="187"/>
                  </a:lnTo>
                  <a:lnTo>
                    <a:pt x="109" y="174"/>
                  </a:lnTo>
                  <a:lnTo>
                    <a:pt x="125" y="169"/>
                  </a:lnTo>
                  <a:lnTo>
                    <a:pt x="122" y="179"/>
                  </a:lnTo>
                  <a:lnTo>
                    <a:pt x="126" y="182"/>
                  </a:lnTo>
                  <a:lnTo>
                    <a:pt x="142" y="135"/>
                  </a:lnTo>
                  <a:lnTo>
                    <a:pt x="137" y="111"/>
                  </a:lnTo>
                  <a:lnTo>
                    <a:pt x="143" y="104"/>
                  </a:lnTo>
                  <a:lnTo>
                    <a:pt x="146" y="113"/>
                  </a:lnTo>
                  <a:lnTo>
                    <a:pt x="158" y="99"/>
                  </a:lnTo>
                  <a:lnTo>
                    <a:pt x="138" y="92"/>
                  </a:lnTo>
                  <a:lnTo>
                    <a:pt x="143" y="86"/>
                  </a:lnTo>
                  <a:lnTo>
                    <a:pt x="150" y="92"/>
                  </a:lnTo>
                  <a:lnTo>
                    <a:pt x="158" y="85"/>
                  </a:lnTo>
                  <a:lnTo>
                    <a:pt x="155" y="80"/>
                  </a:lnTo>
                  <a:lnTo>
                    <a:pt x="165" y="68"/>
                  </a:lnTo>
                  <a:lnTo>
                    <a:pt x="166" y="67"/>
                  </a:lnTo>
                  <a:lnTo>
                    <a:pt x="169" y="63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190" y="41"/>
                  </a:lnTo>
                  <a:lnTo>
                    <a:pt x="179" y="31"/>
                  </a:lnTo>
                  <a:lnTo>
                    <a:pt x="234" y="27"/>
                  </a:lnTo>
                  <a:lnTo>
                    <a:pt x="259" y="26"/>
                  </a:lnTo>
                  <a:lnTo>
                    <a:pt x="282" y="23"/>
                  </a:lnTo>
                  <a:lnTo>
                    <a:pt x="297" y="22"/>
                  </a:lnTo>
                  <a:lnTo>
                    <a:pt x="315" y="21"/>
                  </a:lnTo>
                  <a:lnTo>
                    <a:pt x="330" y="19"/>
                  </a:lnTo>
                  <a:lnTo>
                    <a:pt x="347" y="18"/>
                  </a:lnTo>
                  <a:lnTo>
                    <a:pt x="357" y="18"/>
                  </a:lnTo>
                  <a:lnTo>
                    <a:pt x="366" y="17"/>
                  </a:lnTo>
                  <a:lnTo>
                    <a:pt x="375" y="17"/>
                  </a:lnTo>
                  <a:lnTo>
                    <a:pt x="391" y="15"/>
                  </a:lnTo>
                  <a:lnTo>
                    <a:pt x="399" y="14"/>
                  </a:lnTo>
                  <a:lnTo>
                    <a:pt x="408" y="14"/>
                  </a:lnTo>
                  <a:lnTo>
                    <a:pt x="410" y="13"/>
                  </a:lnTo>
                  <a:lnTo>
                    <a:pt x="424" y="12"/>
                  </a:lnTo>
                  <a:lnTo>
                    <a:pt x="441" y="10"/>
                  </a:lnTo>
                  <a:lnTo>
                    <a:pt x="448" y="10"/>
                  </a:lnTo>
                  <a:lnTo>
                    <a:pt x="464" y="8"/>
                  </a:lnTo>
                  <a:lnTo>
                    <a:pt x="481" y="6"/>
                  </a:lnTo>
                  <a:lnTo>
                    <a:pt x="518" y="3"/>
                  </a:lnTo>
                  <a:lnTo>
                    <a:pt x="520" y="3"/>
                  </a:lnTo>
                  <a:lnTo>
                    <a:pt x="522" y="3"/>
                  </a:lnTo>
                  <a:lnTo>
                    <a:pt x="542" y="1"/>
                  </a:lnTo>
                  <a:lnTo>
                    <a:pt x="550" y="0"/>
                  </a:lnTo>
                  <a:lnTo>
                    <a:pt x="566" y="19"/>
                  </a:lnTo>
                  <a:lnTo>
                    <a:pt x="570" y="21"/>
                  </a:lnTo>
                  <a:lnTo>
                    <a:pt x="570" y="34"/>
                  </a:lnTo>
                  <a:lnTo>
                    <a:pt x="570" y="67"/>
                  </a:lnTo>
                  <a:lnTo>
                    <a:pt x="570" y="88"/>
                  </a:lnTo>
                  <a:lnTo>
                    <a:pt x="570" y="104"/>
                  </a:lnTo>
                  <a:lnTo>
                    <a:pt x="570" y="106"/>
                  </a:lnTo>
                  <a:lnTo>
                    <a:pt x="570" y="112"/>
                  </a:lnTo>
                  <a:lnTo>
                    <a:pt x="570" y="117"/>
                  </a:lnTo>
                  <a:lnTo>
                    <a:pt x="570" y="131"/>
                  </a:lnTo>
                  <a:lnTo>
                    <a:pt x="570" y="143"/>
                  </a:lnTo>
                  <a:lnTo>
                    <a:pt x="569" y="171"/>
                  </a:lnTo>
                  <a:lnTo>
                    <a:pt x="569" y="177"/>
                  </a:lnTo>
                  <a:lnTo>
                    <a:pt x="569" y="193"/>
                  </a:lnTo>
                  <a:lnTo>
                    <a:pt x="569" y="200"/>
                  </a:lnTo>
                  <a:lnTo>
                    <a:pt x="569" y="213"/>
                  </a:lnTo>
                  <a:lnTo>
                    <a:pt x="569" y="246"/>
                  </a:lnTo>
                  <a:lnTo>
                    <a:pt x="569" y="267"/>
                  </a:lnTo>
                  <a:lnTo>
                    <a:pt x="569" y="269"/>
                  </a:lnTo>
                  <a:lnTo>
                    <a:pt x="569" y="312"/>
                  </a:lnTo>
                  <a:lnTo>
                    <a:pt x="569" y="320"/>
                  </a:lnTo>
                  <a:lnTo>
                    <a:pt x="569" y="339"/>
                  </a:lnTo>
                  <a:lnTo>
                    <a:pt x="568" y="365"/>
                  </a:lnTo>
                  <a:lnTo>
                    <a:pt x="568" y="379"/>
                  </a:lnTo>
                  <a:lnTo>
                    <a:pt x="568" y="383"/>
                  </a:lnTo>
                  <a:lnTo>
                    <a:pt x="568" y="429"/>
                  </a:lnTo>
                  <a:lnTo>
                    <a:pt x="568" y="436"/>
                  </a:lnTo>
                  <a:lnTo>
                    <a:pt x="568" y="442"/>
                  </a:lnTo>
                  <a:lnTo>
                    <a:pt x="568" y="491"/>
                  </a:lnTo>
                  <a:lnTo>
                    <a:pt x="568" y="499"/>
                  </a:lnTo>
                  <a:lnTo>
                    <a:pt x="568" y="517"/>
                  </a:lnTo>
                  <a:lnTo>
                    <a:pt x="568" y="556"/>
                  </a:lnTo>
                  <a:lnTo>
                    <a:pt x="568" y="561"/>
                  </a:lnTo>
                  <a:lnTo>
                    <a:pt x="568" y="575"/>
                  </a:lnTo>
                  <a:lnTo>
                    <a:pt x="568" y="588"/>
                  </a:lnTo>
                  <a:lnTo>
                    <a:pt x="568" y="589"/>
                  </a:lnTo>
                  <a:lnTo>
                    <a:pt x="568" y="593"/>
                  </a:lnTo>
                  <a:lnTo>
                    <a:pt x="568" y="599"/>
                  </a:lnTo>
                  <a:lnTo>
                    <a:pt x="568" y="615"/>
                  </a:lnTo>
                  <a:lnTo>
                    <a:pt x="566" y="664"/>
                  </a:lnTo>
                  <a:lnTo>
                    <a:pt x="568" y="668"/>
                  </a:lnTo>
                  <a:lnTo>
                    <a:pt x="568" y="672"/>
                  </a:lnTo>
                  <a:lnTo>
                    <a:pt x="573" y="705"/>
                  </a:lnTo>
                  <a:lnTo>
                    <a:pt x="578" y="748"/>
                  </a:lnTo>
                  <a:lnTo>
                    <a:pt x="580" y="752"/>
                  </a:lnTo>
                  <a:lnTo>
                    <a:pt x="581" y="761"/>
                  </a:lnTo>
                  <a:lnTo>
                    <a:pt x="582" y="773"/>
                  </a:lnTo>
                  <a:lnTo>
                    <a:pt x="586" y="798"/>
                  </a:lnTo>
                  <a:lnTo>
                    <a:pt x="590" y="829"/>
                  </a:lnTo>
                  <a:lnTo>
                    <a:pt x="592" y="835"/>
                  </a:lnTo>
                  <a:lnTo>
                    <a:pt x="593" y="843"/>
                  </a:lnTo>
                  <a:lnTo>
                    <a:pt x="594" y="853"/>
                  </a:lnTo>
                  <a:lnTo>
                    <a:pt x="601" y="906"/>
                  </a:lnTo>
                  <a:lnTo>
                    <a:pt x="602" y="909"/>
                  </a:lnTo>
                  <a:lnTo>
                    <a:pt x="606" y="937"/>
                  </a:lnTo>
                  <a:lnTo>
                    <a:pt x="610" y="964"/>
                  </a:lnTo>
                  <a:lnTo>
                    <a:pt x="613" y="990"/>
                  </a:lnTo>
                  <a:lnTo>
                    <a:pt x="594" y="998"/>
                  </a:lnTo>
                  <a:lnTo>
                    <a:pt x="548" y="996"/>
                  </a:lnTo>
                  <a:lnTo>
                    <a:pt x="528" y="986"/>
                  </a:lnTo>
                  <a:lnTo>
                    <a:pt x="528" y="993"/>
                  </a:lnTo>
                  <a:lnTo>
                    <a:pt x="500" y="993"/>
                  </a:lnTo>
                  <a:lnTo>
                    <a:pt x="448" y="1012"/>
                  </a:lnTo>
                  <a:lnTo>
                    <a:pt x="437" y="1000"/>
                  </a:lnTo>
                  <a:lnTo>
                    <a:pt x="441" y="1012"/>
                  </a:lnTo>
                  <a:lnTo>
                    <a:pt x="412" y="1044"/>
                  </a:lnTo>
                  <a:lnTo>
                    <a:pt x="406" y="1044"/>
                  </a:lnTo>
                  <a:lnTo>
                    <a:pt x="386" y="1031"/>
                  </a:lnTo>
                  <a:lnTo>
                    <a:pt x="370" y="987"/>
                  </a:lnTo>
                  <a:lnTo>
                    <a:pt x="358" y="980"/>
                  </a:lnTo>
                  <a:lnTo>
                    <a:pt x="357" y="980"/>
                  </a:lnTo>
                  <a:lnTo>
                    <a:pt x="338" y="946"/>
                  </a:lnTo>
                  <a:lnTo>
                    <a:pt x="341" y="928"/>
                  </a:lnTo>
                  <a:lnTo>
                    <a:pt x="350" y="889"/>
                  </a:lnTo>
                  <a:lnTo>
                    <a:pt x="354" y="873"/>
                  </a:lnTo>
                  <a:lnTo>
                    <a:pt x="350" y="874"/>
                  </a:lnTo>
                  <a:lnTo>
                    <a:pt x="349" y="873"/>
                  </a:lnTo>
                  <a:lnTo>
                    <a:pt x="334" y="874"/>
                  </a:lnTo>
                  <a:lnTo>
                    <a:pt x="281" y="879"/>
                  </a:lnTo>
                  <a:lnTo>
                    <a:pt x="257" y="880"/>
                  </a:lnTo>
                  <a:lnTo>
                    <a:pt x="255" y="880"/>
                  </a:lnTo>
                  <a:lnTo>
                    <a:pt x="239" y="882"/>
                  </a:lnTo>
                  <a:lnTo>
                    <a:pt x="234" y="883"/>
                  </a:lnTo>
                  <a:lnTo>
                    <a:pt x="211" y="884"/>
                  </a:lnTo>
                  <a:lnTo>
                    <a:pt x="202" y="884"/>
                  </a:lnTo>
                  <a:lnTo>
                    <a:pt x="199" y="886"/>
                  </a:lnTo>
                  <a:lnTo>
                    <a:pt x="173" y="887"/>
                  </a:lnTo>
                  <a:lnTo>
                    <a:pt x="165" y="887"/>
                  </a:lnTo>
                  <a:lnTo>
                    <a:pt x="151" y="888"/>
                  </a:lnTo>
                  <a:lnTo>
                    <a:pt x="119" y="891"/>
                  </a:lnTo>
                  <a:lnTo>
                    <a:pt x="107" y="891"/>
                  </a:lnTo>
                  <a:lnTo>
                    <a:pt x="86" y="893"/>
                  </a:lnTo>
                  <a:lnTo>
                    <a:pt x="72" y="893"/>
                  </a:lnTo>
                  <a:lnTo>
                    <a:pt x="50" y="895"/>
                  </a:lnTo>
                  <a:lnTo>
                    <a:pt x="0" y="898"/>
                  </a:lnTo>
                  <a:lnTo>
                    <a:pt x="4" y="896"/>
                  </a:lnTo>
                  <a:lnTo>
                    <a:pt x="2" y="870"/>
                  </a:lnTo>
                  <a:lnTo>
                    <a:pt x="7" y="857"/>
                  </a:lnTo>
                  <a:lnTo>
                    <a:pt x="20" y="819"/>
                  </a:lnTo>
                  <a:lnTo>
                    <a:pt x="16" y="759"/>
                  </a:lnTo>
                  <a:lnTo>
                    <a:pt x="38" y="739"/>
                  </a:lnTo>
                  <a:lnTo>
                    <a:pt x="39" y="737"/>
                  </a:lnTo>
                  <a:lnTo>
                    <a:pt x="43" y="735"/>
                  </a:lnTo>
                  <a:lnTo>
                    <a:pt x="48" y="7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93">
              <a:extLst>
                <a:ext uri="{FF2B5EF4-FFF2-40B4-BE49-F238E27FC236}">
                  <a16:creationId xmlns:a16="http://schemas.microsoft.com/office/drawing/2014/main" id="{038A95A2-9742-12EB-9854-2C5EAB96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4693444"/>
              <a:ext cx="533400" cy="835025"/>
            </a:xfrm>
            <a:custGeom>
              <a:avLst/>
              <a:gdLst>
                <a:gd name="T0" fmla="*/ 2147483647 w 674"/>
                <a:gd name="T1" fmla="*/ 2147483647 h 1057"/>
                <a:gd name="T2" fmla="*/ 2147483647 w 674"/>
                <a:gd name="T3" fmla="*/ 2147483647 h 1057"/>
                <a:gd name="T4" fmla="*/ 2147483647 w 674"/>
                <a:gd name="T5" fmla="*/ 2147483647 h 1057"/>
                <a:gd name="T6" fmla="*/ 2147483647 w 674"/>
                <a:gd name="T7" fmla="*/ 2147483647 h 1057"/>
                <a:gd name="T8" fmla="*/ 2147483647 w 674"/>
                <a:gd name="T9" fmla="*/ 2147483647 h 1057"/>
                <a:gd name="T10" fmla="*/ 2147483647 w 674"/>
                <a:gd name="T11" fmla="*/ 2147483647 h 1057"/>
                <a:gd name="T12" fmla="*/ 2147483647 w 674"/>
                <a:gd name="T13" fmla="*/ 2147483647 h 1057"/>
                <a:gd name="T14" fmla="*/ 2147483647 w 674"/>
                <a:gd name="T15" fmla="*/ 2147483647 h 1057"/>
                <a:gd name="T16" fmla="*/ 2147483647 w 674"/>
                <a:gd name="T17" fmla="*/ 2147483647 h 1057"/>
                <a:gd name="T18" fmla="*/ 2147483647 w 674"/>
                <a:gd name="T19" fmla="*/ 2147483647 h 1057"/>
                <a:gd name="T20" fmla="*/ 2147483647 w 674"/>
                <a:gd name="T21" fmla="*/ 2147483647 h 1057"/>
                <a:gd name="T22" fmla="*/ 2147483647 w 674"/>
                <a:gd name="T23" fmla="*/ 2147483647 h 1057"/>
                <a:gd name="T24" fmla="*/ 2147483647 w 674"/>
                <a:gd name="T25" fmla="*/ 2147483647 h 1057"/>
                <a:gd name="T26" fmla="*/ 2147483647 w 674"/>
                <a:gd name="T27" fmla="*/ 2147483647 h 1057"/>
                <a:gd name="T28" fmla="*/ 2147483647 w 674"/>
                <a:gd name="T29" fmla="*/ 2147483647 h 1057"/>
                <a:gd name="T30" fmla="*/ 2147483647 w 674"/>
                <a:gd name="T31" fmla="*/ 2147483647 h 1057"/>
                <a:gd name="T32" fmla="*/ 2147483647 w 674"/>
                <a:gd name="T33" fmla="*/ 2147483647 h 1057"/>
                <a:gd name="T34" fmla="*/ 2147483647 w 674"/>
                <a:gd name="T35" fmla="*/ 2147483647 h 1057"/>
                <a:gd name="T36" fmla="*/ 2147483647 w 674"/>
                <a:gd name="T37" fmla="*/ 2147483647 h 1057"/>
                <a:gd name="T38" fmla="*/ 2147483647 w 674"/>
                <a:gd name="T39" fmla="*/ 2147483647 h 1057"/>
                <a:gd name="T40" fmla="*/ 2147483647 w 674"/>
                <a:gd name="T41" fmla="*/ 2147483647 h 1057"/>
                <a:gd name="T42" fmla="*/ 2147483647 w 674"/>
                <a:gd name="T43" fmla="*/ 2147483647 h 1057"/>
                <a:gd name="T44" fmla="*/ 2147483647 w 674"/>
                <a:gd name="T45" fmla="*/ 2147483647 h 1057"/>
                <a:gd name="T46" fmla="*/ 2147483647 w 674"/>
                <a:gd name="T47" fmla="*/ 2147483647 h 1057"/>
                <a:gd name="T48" fmla="*/ 2147483647 w 674"/>
                <a:gd name="T49" fmla="*/ 2147483647 h 1057"/>
                <a:gd name="T50" fmla="*/ 2147483647 w 674"/>
                <a:gd name="T51" fmla="*/ 2147483647 h 1057"/>
                <a:gd name="T52" fmla="*/ 2147483647 w 674"/>
                <a:gd name="T53" fmla="*/ 2147483647 h 1057"/>
                <a:gd name="T54" fmla="*/ 2147483647 w 674"/>
                <a:gd name="T55" fmla="*/ 2147483647 h 1057"/>
                <a:gd name="T56" fmla="*/ 2147483647 w 674"/>
                <a:gd name="T57" fmla="*/ 2147483647 h 1057"/>
                <a:gd name="T58" fmla="*/ 2147483647 w 674"/>
                <a:gd name="T59" fmla="*/ 2147483647 h 1057"/>
                <a:gd name="T60" fmla="*/ 2147483647 w 674"/>
                <a:gd name="T61" fmla="*/ 2147483647 h 1057"/>
                <a:gd name="T62" fmla="*/ 2147483647 w 674"/>
                <a:gd name="T63" fmla="*/ 2147483647 h 1057"/>
                <a:gd name="T64" fmla="*/ 2147483647 w 674"/>
                <a:gd name="T65" fmla="*/ 2147483647 h 1057"/>
                <a:gd name="T66" fmla="*/ 2147483647 w 674"/>
                <a:gd name="T67" fmla="*/ 2147483647 h 1057"/>
                <a:gd name="T68" fmla="*/ 2147483647 w 674"/>
                <a:gd name="T69" fmla="*/ 2147483647 h 1057"/>
                <a:gd name="T70" fmla="*/ 2147483647 w 674"/>
                <a:gd name="T71" fmla="*/ 2147483647 h 1057"/>
                <a:gd name="T72" fmla="*/ 2147483647 w 674"/>
                <a:gd name="T73" fmla="*/ 2147483647 h 1057"/>
                <a:gd name="T74" fmla="*/ 2147483647 w 674"/>
                <a:gd name="T75" fmla="*/ 0 h 1057"/>
                <a:gd name="T76" fmla="*/ 2147483647 w 674"/>
                <a:gd name="T77" fmla="*/ 2147483647 h 1057"/>
                <a:gd name="T78" fmla="*/ 2147483647 w 674"/>
                <a:gd name="T79" fmla="*/ 2147483647 h 1057"/>
                <a:gd name="T80" fmla="*/ 2147483647 w 674"/>
                <a:gd name="T81" fmla="*/ 2147483647 h 1057"/>
                <a:gd name="T82" fmla="*/ 2147483647 w 674"/>
                <a:gd name="T83" fmla="*/ 2147483647 h 1057"/>
                <a:gd name="T84" fmla="*/ 2147483647 w 674"/>
                <a:gd name="T85" fmla="*/ 2147483647 h 1057"/>
                <a:gd name="T86" fmla="*/ 2147483647 w 674"/>
                <a:gd name="T87" fmla="*/ 2147483647 h 1057"/>
                <a:gd name="T88" fmla="*/ 2147483647 w 674"/>
                <a:gd name="T89" fmla="*/ 2147483647 h 1057"/>
                <a:gd name="T90" fmla="*/ 0 w 674"/>
                <a:gd name="T91" fmla="*/ 2147483647 h 1057"/>
                <a:gd name="T92" fmla="*/ 2147483647 w 674"/>
                <a:gd name="T93" fmla="*/ 2147483647 h 1057"/>
                <a:gd name="T94" fmla="*/ 2147483647 w 674"/>
                <a:gd name="T95" fmla="*/ 2147483647 h 1057"/>
                <a:gd name="T96" fmla="*/ 2147483647 w 674"/>
                <a:gd name="T97" fmla="*/ 2147483647 h 1057"/>
                <a:gd name="T98" fmla="*/ 2147483647 w 674"/>
                <a:gd name="T99" fmla="*/ 2147483647 h 1057"/>
                <a:gd name="T100" fmla="*/ 2147483647 w 674"/>
                <a:gd name="T101" fmla="*/ 2147483647 h 1057"/>
                <a:gd name="T102" fmla="*/ 2147483647 w 674"/>
                <a:gd name="T103" fmla="*/ 2147483647 h 1057"/>
                <a:gd name="T104" fmla="*/ 2147483647 w 674"/>
                <a:gd name="T105" fmla="*/ 2147483647 h 1057"/>
                <a:gd name="T106" fmla="*/ 2147483647 w 674"/>
                <a:gd name="T107" fmla="*/ 2147483647 h 1057"/>
                <a:gd name="T108" fmla="*/ 2147483647 w 674"/>
                <a:gd name="T109" fmla="*/ 2147483647 h 1057"/>
                <a:gd name="T110" fmla="*/ 2147483647 w 674"/>
                <a:gd name="T111" fmla="*/ 2147483647 h 1057"/>
                <a:gd name="T112" fmla="*/ 2147483647 w 674"/>
                <a:gd name="T113" fmla="*/ 2147483647 h 1057"/>
                <a:gd name="T114" fmla="*/ 2147483647 w 674"/>
                <a:gd name="T115" fmla="*/ 2147483647 h 1057"/>
                <a:gd name="T116" fmla="*/ 2147483647 w 674"/>
                <a:gd name="T117" fmla="*/ 2147483647 h 1057"/>
                <a:gd name="T118" fmla="*/ 2147483647 w 674"/>
                <a:gd name="T119" fmla="*/ 2147483647 h 1057"/>
                <a:gd name="T120" fmla="*/ 2147483647 w 674"/>
                <a:gd name="T121" fmla="*/ 2147483647 h 1057"/>
                <a:gd name="T122" fmla="*/ 2147483647 w 674"/>
                <a:gd name="T123" fmla="*/ 2147483647 h 10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4"/>
                <a:gd name="T187" fmla="*/ 0 h 1057"/>
                <a:gd name="T188" fmla="*/ 674 w 674"/>
                <a:gd name="T189" fmla="*/ 1057 h 10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4" h="1057">
                  <a:moveTo>
                    <a:pt x="40" y="875"/>
                  </a:moveTo>
                  <a:lnTo>
                    <a:pt x="42" y="881"/>
                  </a:lnTo>
                  <a:lnTo>
                    <a:pt x="43" y="889"/>
                  </a:lnTo>
                  <a:lnTo>
                    <a:pt x="44" y="899"/>
                  </a:lnTo>
                  <a:lnTo>
                    <a:pt x="51" y="952"/>
                  </a:lnTo>
                  <a:lnTo>
                    <a:pt x="52" y="955"/>
                  </a:lnTo>
                  <a:lnTo>
                    <a:pt x="56" y="983"/>
                  </a:lnTo>
                  <a:lnTo>
                    <a:pt x="60" y="1010"/>
                  </a:lnTo>
                  <a:lnTo>
                    <a:pt x="63" y="1036"/>
                  </a:lnTo>
                  <a:lnTo>
                    <a:pt x="66" y="1028"/>
                  </a:lnTo>
                  <a:lnTo>
                    <a:pt x="90" y="1027"/>
                  </a:lnTo>
                  <a:lnTo>
                    <a:pt x="99" y="1040"/>
                  </a:lnTo>
                  <a:lnTo>
                    <a:pt x="114" y="1033"/>
                  </a:lnTo>
                  <a:lnTo>
                    <a:pt x="114" y="1000"/>
                  </a:lnTo>
                  <a:lnTo>
                    <a:pt x="128" y="960"/>
                  </a:lnTo>
                  <a:lnTo>
                    <a:pt x="146" y="969"/>
                  </a:lnTo>
                  <a:lnTo>
                    <a:pt x="147" y="996"/>
                  </a:lnTo>
                  <a:lnTo>
                    <a:pt x="134" y="1057"/>
                  </a:lnTo>
                  <a:lnTo>
                    <a:pt x="222" y="1037"/>
                  </a:lnTo>
                  <a:lnTo>
                    <a:pt x="251" y="997"/>
                  </a:lnTo>
                  <a:lnTo>
                    <a:pt x="239" y="987"/>
                  </a:lnTo>
                  <a:lnTo>
                    <a:pt x="243" y="960"/>
                  </a:lnTo>
                  <a:lnTo>
                    <a:pt x="195" y="917"/>
                  </a:lnTo>
                  <a:lnTo>
                    <a:pt x="197" y="885"/>
                  </a:lnTo>
                  <a:lnTo>
                    <a:pt x="261" y="879"/>
                  </a:lnTo>
                  <a:lnTo>
                    <a:pt x="263" y="879"/>
                  </a:lnTo>
                  <a:lnTo>
                    <a:pt x="277" y="876"/>
                  </a:lnTo>
                  <a:lnTo>
                    <a:pt x="282" y="876"/>
                  </a:lnTo>
                  <a:lnTo>
                    <a:pt x="307" y="874"/>
                  </a:lnTo>
                  <a:lnTo>
                    <a:pt x="346" y="870"/>
                  </a:lnTo>
                  <a:lnTo>
                    <a:pt x="358" y="868"/>
                  </a:lnTo>
                  <a:lnTo>
                    <a:pt x="362" y="868"/>
                  </a:lnTo>
                  <a:lnTo>
                    <a:pt x="365" y="868"/>
                  </a:lnTo>
                  <a:lnTo>
                    <a:pt x="387" y="866"/>
                  </a:lnTo>
                  <a:lnTo>
                    <a:pt x="393" y="865"/>
                  </a:lnTo>
                  <a:lnTo>
                    <a:pt x="419" y="862"/>
                  </a:lnTo>
                  <a:lnTo>
                    <a:pt x="422" y="862"/>
                  </a:lnTo>
                  <a:lnTo>
                    <a:pt x="445" y="859"/>
                  </a:lnTo>
                  <a:lnTo>
                    <a:pt x="457" y="858"/>
                  </a:lnTo>
                  <a:lnTo>
                    <a:pt x="461" y="858"/>
                  </a:lnTo>
                  <a:lnTo>
                    <a:pt x="469" y="857"/>
                  </a:lnTo>
                  <a:lnTo>
                    <a:pt x="485" y="856"/>
                  </a:lnTo>
                  <a:lnTo>
                    <a:pt x="501" y="853"/>
                  </a:lnTo>
                  <a:lnTo>
                    <a:pt x="534" y="849"/>
                  </a:lnTo>
                  <a:lnTo>
                    <a:pt x="584" y="843"/>
                  </a:lnTo>
                  <a:lnTo>
                    <a:pt x="585" y="843"/>
                  </a:lnTo>
                  <a:lnTo>
                    <a:pt x="629" y="836"/>
                  </a:lnTo>
                  <a:lnTo>
                    <a:pt x="646" y="834"/>
                  </a:lnTo>
                  <a:lnTo>
                    <a:pt x="674" y="831"/>
                  </a:lnTo>
                  <a:lnTo>
                    <a:pt x="674" y="828"/>
                  </a:lnTo>
                  <a:lnTo>
                    <a:pt x="668" y="816"/>
                  </a:lnTo>
                  <a:lnTo>
                    <a:pt x="661" y="805"/>
                  </a:lnTo>
                  <a:lnTo>
                    <a:pt x="649" y="781"/>
                  </a:lnTo>
                  <a:lnTo>
                    <a:pt x="650" y="768"/>
                  </a:lnTo>
                  <a:lnTo>
                    <a:pt x="649" y="754"/>
                  </a:lnTo>
                  <a:lnTo>
                    <a:pt x="650" y="727"/>
                  </a:lnTo>
                  <a:lnTo>
                    <a:pt x="653" y="723"/>
                  </a:lnTo>
                  <a:lnTo>
                    <a:pt x="645" y="700"/>
                  </a:lnTo>
                  <a:lnTo>
                    <a:pt x="633" y="687"/>
                  </a:lnTo>
                  <a:lnTo>
                    <a:pt x="630" y="672"/>
                  </a:lnTo>
                  <a:lnTo>
                    <a:pt x="630" y="671"/>
                  </a:lnTo>
                  <a:lnTo>
                    <a:pt x="628" y="669"/>
                  </a:lnTo>
                  <a:lnTo>
                    <a:pt x="626" y="649"/>
                  </a:lnTo>
                  <a:lnTo>
                    <a:pt x="628" y="645"/>
                  </a:lnTo>
                  <a:lnTo>
                    <a:pt x="634" y="622"/>
                  </a:lnTo>
                  <a:lnTo>
                    <a:pt x="636" y="621"/>
                  </a:lnTo>
                  <a:lnTo>
                    <a:pt x="636" y="607"/>
                  </a:lnTo>
                  <a:lnTo>
                    <a:pt x="633" y="594"/>
                  </a:lnTo>
                  <a:lnTo>
                    <a:pt x="642" y="581"/>
                  </a:lnTo>
                  <a:lnTo>
                    <a:pt x="654" y="569"/>
                  </a:lnTo>
                  <a:lnTo>
                    <a:pt x="657" y="564"/>
                  </a:lnTo>
                  <a:lnTo>
                    <a:pt x="638" y="551"/>
                  </a:lnTo>
                  <a:lnTo>
                    <a:pt x="641" y="538"/>
                  </a:lnTo>
                  <a:lnTo>
                    <a:pt x="633" y="514"/>
                  </a:lnTo>
                  <a:lnTo>
                    <a:pt x="633" y="511"/>
                  </a:lnTo>
                  <a:lnTo>
                    <a:pt x="616" y="492"/>
                  </a:lnTo>
                  <a:lnTo>
                    <a:pt x="612" y="487"/>
                  </a:lnTo>
                  <a:lnTo>
                    <a:pt x="604" y="465"/>
                  </a:lnTo>
                  <a:lnTo>
                    <a:pt x="602" y="465"/>
                  </a:lnTo>
                  <a:lnTo>
                    <a:pt x="601" y="464"/>
                  </a:lnTo>
                  <a:lnTo>
                    <a:pt x="602" y="457"/>
                  </a:lnTo>
                  <a:lnTo>
                    <a:pt x="589" y="439"/>
                  </a:lnTo>
                  <a:lnTo>
                    <a:pt x="584" y="421"/>
                  </a:lnTo>
                  <a:lnTo>
                    <a:pt x="581" y="415"/>
                  </a:lnTo>
                  <a:lnTo>
                    <a:pt x="574" y="390"/>
                  </a:lnTo>
                  <a:lnTo>
                    <a:pt x="573" y="386"/>
                  </a:lnTo>
                  <a:lnTo>
                    <a:pt x="573" y="385"/>
                  </a:lnTo>
                  <a:lnTo>
                    <a:pt x="568" y="368"/>
                  </a:lnTo>
                  <a:lnTo>
                    <a:pt x="558" y="335"/>
                  </a:lnTo>
                  <a:lnTo>
                    <a:pt x="554" y="323"/>
                  </a:lnTo>
                  <a:lnTo>
                    <a:pt x="550" y="313"/>
                  </a:lnTo>
                  <a:lnTo>
                    <a:pt x="550" y="309"/>
                  </a:lnTo>
                  <a:lnTo>
                    <a:pt x="542" y="283"/>
                  </a:lnTo>
                  <a:lnTo>
                    <a:pt x="540" y="277"/>
                  </a:lnTo>
                  <a:lnTo>
                    <a:pt x="529" y="238"/>
                  </a:lnTo>
                  <a:lnTo>
                    <a:pt x="528" y="234"/>
                  </a:lnTo>
                  <a:lnTo>
                    <a:pt x="525" y="225"/>
                  </a:lnTo>
                  <a:lnTo>
                    <a:pt x="521" y="212"/>
                  </a:lnTo>
                  <a:lnTo>
                    <a:pt x="518" y="205"/>
                  </a:lnTo>
                  <a:lnTo>
                    <a:pt x="517" y="198"/>
                  </a:lnTo>
                  <a:lnTo>
                    <a:pt x="514" y="188"/>
                  </a:lnTo>
                  <a:lnTo>
                    <a:pt x="509" y="171"/>
                  </a:lnTo>
                  <a:lnTo>
                    <a:pt x="505" y="158"/>
                  </a:lnTo>
                  <a:lnTo>
                    <a:pt x="501" y="145"/>
                  </a:lnTo>
                  <a:lnTo>
                    <a:pt x="493" y="121"/>
                  </a:lnTo>
                  <a:lnTo>
                    <a:pt x="489" y="109"/>
                  </a:lnTo>
                  <a:lnTo>
                    <a:pt x="485" y="96"/>
                  </a:lnTo>
                  <a:lnTo>
                    <a:pt x="481" y="82"/>
                  </a:lnTo>
                  <a:lnTo>
                    <a:pt x="478" y="76"/>
                  </a:lnTo>
                  <a:lnTo>
                    <a:pt x="470" y="49"/>
                  </a:lnTo>
                  <a:lnTo>
                    <a:pt x="466" y="33"/>
                  </a:lnTo>
                  <a:lnTo>
                    <a:pt x="463" y="27"/>
                  </a:lnTo>
                  <a:lnTo>
                    <a:pt x="463" y="23"/>
                  </a:lnTo>
                  <a:lnTo>
                    <a:pt x="457" y="0"/>
                  </a:lnTo>
                  <a:lnTo>
                    <a:pt x="453" y="1"/>
                  </a:lnTo>
                  <a:lnTo>
                    <a:pt x="415" y="5"/>
                  </a:lnTo>
                  <a:lnTo>
                    <a:pt x="410" y="5"/>
                  </a:lnTo>
                  <a:lnTo>
                    <a:pt x="377" y="9"/>
                  </a:lnTo>
                  <a:lnTo>
                    <a:pt x="339" y="12"/>
                  </a:lnTo>
                  <a:lnTo>
                    <a:pt x="333" y="12"/>
                  </a:lnTo>
                  <a:lnTo>
                    <a:pt x="331" y="14"/>
                  </a:lnTo>
                  <a:lnTo>
                    <a:pt x="322" y="14"/>
                  </a:lnTo>
                  <a:lnTo>
                    <a:pt x="299" y="16"/>
                  </a:lnTo>
                  <a:lnTo>
                    <a:pt x="250" y="22"/>
                  </a:lnTo>
                  <a:lnTo>
                    <a:pt x="241" y="23"/>
                  </a:lnTo>
                  <a:lnTo>
                    <a:pt x="237" y="24"/>
                  </a:lnTo>
                  <a:lnTo>
                    <a:pt x="225" y="24"/>
                  </a:lnTo>
                  <a:lnTo>
                    <a:pt x="174" y="28"/>
                  </a:lnTo>
                  <a:lnTo>
                    <a:pt x="172" y="29"/>
                  </a:lnTo>
                  <a:lnTo>
                    <a:pt x="167" y="29"/>
                  </a:lnTo>
                  <a:lnTo>
                    <a:pt x="146" y="31"/>
                  </a:lnTo>
                  <a:lnTo>
                    <a:pt x="104" y="34"/>
                  </a:lnTo>
                  <a:lnTo>
                    <a:pt x="91" y="36"/>
                  </a:lnTo>
                  <a:lnTo>
                    <a:pt x="52" y="40"/>
                  </a:lnTo>
                  <a:lnTo>
                    <a:pt x="38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6" y="65"/>
                  </a:lnTo>
                  <a:lnTo>
                    <a:pt x="20" y="67"/>
                  </a:lnTo>
                  <a:lnTo>
                    <a:pt x="20" y="80"/>
                  </a:lnTo>
                  <a:lnTo>
                    <a:pt x="20" y="113"/>
                  </a:lnTo>
                  <a:lnTo>
                    <a:pt x="20" y="134"/>
                  </a:lnTo>
                  <a:lnTo>
                    <a:pt x="20" y="150"/>
                  </a:lnTo>
                  <a:lnTo>
                    <a:pt x="20" y="152"/>
                  </a:lnTo>
                  <a:lnTo>
                    <a:pt x="20" y="158"/>
                  </a:lnTo>
                  <a:lnTo>
                    <a:pt x="20" y="163"/>
                  </a:lnTo>
                  <a:lnTo>
                    <a:pt x="20" y="177"/>
                  </a:lnTo>
                  <a:lnTo>
                    <a:pt x="20" y="189"/>
                  </a:lnTo>
                  <a:lnTo>
                    <a:pt x="19" y="217"/>
                  </a:lnTo>
                  <a:lnTo>
                    <a:pt x="19" y="223"/>
                  </a:lnTo>
                  <a:lnTo>
                    <a:pt x="19" y="239"/>
                  </a:lnTo>
                  <a:lnTo>
                    <a:pt x="19" y="246"/>
                  </a:lnTo>
                  <a:lnTo>
                    <a:pt x="19" y="259"/>
                  </a:lnTo>
                  <a:lnTo>
                    <a:pt x="19" y="292"/>
                  </a:lnTo>
                  <a:lnTo>
                    <a:pt x="19" y="313"/>
                  </a:lnTo>
                  <a:lnTo>
                    <a:pt x="19" y="315"/>
                  </a:lnTo>
                  <a:lnTo>
                    <a:pt x="19" y="358"/>
                  </a:lnTo>
                  <a:lnTo>
                    <a:pt x="19" y="366"/>
                  </a:lnTo>
                  <a:lnTo>
                    <a:pt x="19" y="385"/>
                  </a:lnTo>
                  <a:lnTo>
                    <a:pt x="18" y="411"/>
                  </a:lnTo>
                  <a:lnTo>
                    <a:pt x="18" y="425"/>
                  </a:lnTo>
                  <a:lnTo>
                    <a:pt x="18" y="429"/>
                  </a:lnTo>
                  <a:lnTo>
                    <a:pt x="18" y="475"/>
                  </a:lnTo>
                  <a:lnTo>
                    <a:pt x="18" y="482"/>
                  </a:lnTo>
                  <a:lnTo>
                    <a:pt x="18" y="488"/>
                  </a:lnTo>
                  <a:lnTo>
                    <a:pt x="18" y="537"/>
                  </a:lnTo>
                  <a:lnTo>
                    <a:pt x="18" y="545"/>
                  </a:lnTo>
                  <a:lnTo>
                    <a:pt x="18" y="563"/>
                  </a:lnTo>
                  <a:lnTo>
                    <a:pt x="18" y="602"/>
                  </a:lnTo>
                  <a:lnTo>
                    <a:pt x="18" y="607"/>
                  </a:lnTo>
                  <a:lnTo>
                    <a:pt x="18" y="621"/>
                  </a:lnTo>
                  <a:lnTo>
                    <a:pt x="18" y="634"/>
                  </a:lnTo>
                  <a:lnTo>
                    <a:pt x="18" y="635"/>
                  </a:lnTo>
                  <a:lnTo>
                    <a:pt x="18" y="639"/>
                  </a:lnTo>
                  <a:lnTo>
                    <a:pt x="18" y="645"/>
                  </a:lnTo>
                  <a:lnTo>
                    <a:pt x="18" y="661"/>
                  </a:lnTo>
                  <a:lnTo>
                    <a:pt x="16" y="710"/>
                  </a:lnTo>
                  <a:lnTo>
                    <a:pt x="18" y="714"/>
                  </a:lnTo>
                  <a:lnTo>
                    <a:pt x="18" y="718"/>
                  </a:lnTo>
                  <a:lnTo>
                    <a:pt x="23" y="751"/>
                  </a:lnTo>
                  <a:lnTo>
                    <a:pt x="28" y="794"/>
                  </a:lnTo>
                  <a:lnTo>
                    <a:pt x="30" y="798"/>
                  </a:lnTo>
                  <a:lnTo>
                    <a:pt x="31" y="807"/>
                  </a:lnTo>
                  <a:lnTo>
                    <a:pt x="32" y="819"/>
                  </a:lnTo>
                  <a:lnTo>
                    <a:pt x="36" y="844"/>
                  </a:lnTo>
                  <a:lnTo>
                    <a:pt x="40" y="87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03">
              <a:extLst>
                <a:ext uri="{FF2B5EF4-FFF2-40B4-BE49-F238E27FC236}">
                  <a16:creationId xmlns:a16="http://schemas.microsoft.com/office/drawing/2014/main" id="{DE8BCCAF-F0A9-B50C-311B-1FF2E82B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2218531"/>
              <a:ext cx="504825" cy="768350"/>
            </a:xfrm>
            <a:custGeom>
              <a:avLst/>
              <a:gdLst>
                <a:gd name="T0" fmla="*/ 2147483647 w 639"/>
                <a:gd name="T1" fmla="*/ 2147483647 h 970"/>
                <a:gd name="T2" fmla="*/ 2147483647 w 639"/>
                <a:gd name="T3" fmla="*/ 2147483647 h 970"/>
                <a:gd name="T4" fmla="*/ 2147483647 w 639"/>
                <a:gd name="T5" fmla="*/ 2147483647 h 970"/>
                <a:gd name="T6" fmla="*/ 2147483647 w 639"/>
                <a:gd name="T7" fmla="*/ 2147483647 h 970"/>
                <a:gd name="T8" fmla="*/ 2147483647 w 639"/>
                <a:gd name="T9" fmla="*/ 2147483647 h 970"/>
                <a:gd name="T10" fmla="*/ 2147483647 w 639"/>
                <a:gd name="T11" fmla="*/ 2147483647 h 970"/>
                <a:gd name="T12" fmla="*/ 2147483647 w 639"/>
                <a:gd name="T13" fmla="*/ 2147483647 h 970"/>
                <a:gd name="T14" fmla="*/ 2147483647 w 639"/>
                <a:gd name="T15" fmla="*/ 2147483647 h 970"/>
                <a:gd name="T16" fmla="*/ 2147483647 w 639"/>
                <a:gd name="T17" fmla="*/ 2147483647 h 970"/>
                <a:gd name="T18" fmla="*/ 2147483647 w 639"/>
                <a:gd name="T19" fmla="*/ 2147483647 h 970"/>
                <a:gd name="T20" fmla="*/ 2147483647 w 639"/>
                <a:gd name="T21" fmla="*/ 2147483647 h 970"/>
                <a:gd name="T22" fmla="*/ 2147483647 w 639"/>
                <a:gd name="T23" fmla="*/ 2147483647 h 970"/>
                <a:gd name="T24" fmla="*/ 2147483647 w 639"/>
                <a:gd name="T25" fmla="*/ 2147483647 h 970"/>
                <a:gd name="T26" fmla="*/ 2147483647 w 639"/>
                <a:gd name="T27" fmla="*/ 0 h 970"/>
                <a:gd name="T28" fmla="*/ 2147483647 w 639"/>
                <a:gd name="T29" fmla="*/ 2147483647 h 970"/>
                <a:gd name="T30" fmla="*/ 2147483647 w 639"/>
                <a:gd name="T31" fmla="*/ 2147483647 h 970"/>
                <a:gd name="T32" fmla="*/ 2147483647 w 639"/>
                <a:gd name="T33" fmla="*/ 2147483647 h 970"/>
                <a:gd name="T34" fmla="*/ 2147483647 w 639"/>
                <a:gd name="T35" fmla="*/ 2147483647 h 970"/>
                <a:gd name="T36" fmla="*/ 2147483647 w 639"/>
                <a:gd name="T37" fmla="*/ 2147483647 h 970"/>
                <a:gd name="T38" fmla="*/ 2147483647 w 639"/>
                <a:gd name="T39" fmla="*/ 2147483647 h 970"/>
                <a:gd name="T40" fmla="*/ 2147483647 w 639"/>
                <a:gd name="T41" fmla="*/ 2147483647 h 970"/>
                <a:gd name="T42" fmla="*/ 2147483647 w 639"/>
                <a:gd name="T43" fmla="*/ 2147483647 h 970"/>
                <a:gd name="T44" fmla="*/ 2147483647 w 639"/>
                <a:gd name="T45" fmla="*/ 2147483647 h 970"/>
                <a:gd name="T46" fmla="*/ 2147483647 w 639"/>
                <a:gd name="T47" fmla="*/ 2147483647 h 970"/>
                <a:gd name="T48" fmla="*/ 2147483647 w 639"/>
                <a:gd name="T49" fmla="*/ 2147483647 h 970"/>
                <a:gd name="T50" fmla="*/ 2147483647 w 639"/>
                <a:gd name="T51" fmla="*/ 2147483647 h 970"/>
                <a:gd name="T52" fmla="*/ 2147483647 w 639"/>
                <a:gd name="T53" fmla="*/ 2147483647 h 970"/>
                <a:gd name="T54" fmla="*/ 2147483647 w 639"/>
                <a:gd name="T55" fmla="*/ 2147483647 h 970"/>
                <a:gd name="T56" fmla="*/ 2147483647 w 639"/>
                <a:gd name="T57" fmla="*/ 2147483647 h 970"/>
                <a:gd name="T58" fmla="*/ 2147483647 w 639"/>
                <a:gd name="T59" fmla="*/ 2147483647 h 970"/>
                <a:gd name="T60" fmla="*/ 2147483647 w 639"/>
                <a:gd name="T61" fmla="*/ 2147483647 h 970"/>
                <a:gd name="T62" fmla="*/ 2147483647 w 639"/>
                <a:gd name="T63" fmla="*/ 2147483647 h 970"/>
                <a:gd name="T64" fmla="*/ 2147483647 w 639"/>
                <a:gd name="T65" fmla="*/ 2147483647 h 970"/>
                <a:gd name="T66" fmla="*/ 2147483647 w 639"/>
                <a:gd name="T67" fmla="*/ 2147483647 h 970"/>
                <a:gd name="T68" fmla="*/ 2147483647 w 639"/>
                <a:gd name="T69" fmla="*/ 2147483647 h 970"/>
                <a:gd name="T70" fmla="*/ 2147483647 w 639"/>
                <a:gd name="T71" fmla="*/ 2147483647 h 970"/>
                <a:gd name="T72" fmla="*/ 2147483647 w 639"/>
                <a:gd name="T73" fmla="*/ 2147483647 h 970"/>
                <a:gd name="T74" fmla="*/ 2147483647 w 639"/>
                <a:gd name="T75" fmla="*/ 2147483647 h 970"/>
                <a:gd name="T76" fmla="*/ 2147483647 w 639"/>
                <a:gd name="T77" fmla="*/ 2147483647 h 970"/>
                <a:gd name="T78" fmla="*/ 2147483647 w 639"/>
                <a:gd name="T79" fmla="*/ 2147483647 h 970"/>
                <a:gd name="T80" fmla="*/ 2147483647 w 639"/>
                <a:gd name="T81" fmla="*/ 2147483647 h 970"/>
                <a:gd name="T82" fmla="*/ 2147483647 w 639"/>
                <a:gd name="T83" fmla="*/ 2147483647 h 970"/>
                <a:gd name="T84" fmla="*/ 2147483647 w 639"/>
                <a:gd name="T85" fmla="*/ 2147483647 h 970"/>
                <a:gd name="T86" fmla="*/ 2147483647 w 639"/>
                <a:gd name="T87" fmla="*/ 2147483647 h 970"/>
                <a:gd name="T88" fmla="*/ 2147483647 w 639"/>
                <a:gd name="T89" fmla="*/ 2147483647 h 970"/>
                <a:gd name="T90" fmla="*/ 2147483647 w 639"/>
                <a:gd name="T91" fmla="*/ 2147483647 h 970"/>
                <a:gd name="T92" fmla="*/ 2147483647 w 639"/>
                <a:gd name="T93" fmla="*/ 2147483647 h 970"/>
                <a:gd name="T94" fmla="*/ 2147483647 w 639"/>
                <a:gd name="T95" fmla="*/ 2147483647 h 970"/>
                <a:gd name="T96" fmla="*/ 2147483647 w 639"/>
                <a:gd name="T97" fmla="*/ 2147483647 h 9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970"/>
                <a:gd name="T149" fmla="*/ 639 w 639"/>
                <a:gd name="T150" fmla="*/ 970 h 9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970">
                  <a:moveTo>
                    <a:pt x="96" y="832"/>
                  </a:moveTo>
                  <a:lnTo>
                    <a:pt x="84" y="789"/>
                  </a:lnTo>
                  <a:lnTo>
                    <a:pt x="67" y="739"/>
                  </a:lnTo>
                  <a:lnTo>
                    <a:pt x="65" y="732"/>
                  </a:lnTo>
                  <a:lnTo>
                    <a:pt x="35" y="638"/>
                  </a:lnTo>
                  <a:lnTo>
                    <a:pt x="3" y="547"/>
                  </a:lnTo>
                  <a:lnTo>
                    <a:pt x="0" y="538"/>
                  </a:lnTo>
                  <a:lnTo>
                    <a:pt x="5" y="516"/>
                  </a:lnTo>
                  <a:lnTo>
                    <a:pt x="33" y="533"/>
                  </a:lnTo>
                  <a:lnTo>
                    <a:pt x="35" y="524"/>
                  </a:lnTo>
                  <a:lnTo>
                    <a:pt x="37" y="490"/>
                  </a:lnTo>
                  <a:lnTo>
                    <a:pt x="57" y="490"/>
                  </a:lnTo>
                  <a:lnTo>
                    <a:pt x="45" y="446"/>
                  </a:lnTo>
                  <a:lnTo>
                    <a:pt x="53" y="432"/>
                  </a:lnTo>
                  <a:lnTo>
                    <a:pt x="73" y="409"/>
                  </a:lnTo>
                  <a:lnTo>
                    <a:pt x="84" y="364"/>
                  </a:lnTo>
                  <a:lnTo>
                    <a:pt x="71" y="356"/>
                  </a:lnTo>
                  <a:lnTo>
                    <a:pt x="71" y="329"/>
                  </a:lnTo>
                  <a:lnTo>
                    <a:pt x="64" y="303"/>
                  </a:lnTo>
                  <a:lnTo>
                    <a:pt x="83" y="262"/>
                  </a:lnTo>
                  <a:lnTo>
                    <a:pt x="77" y="228"/>
                  </a:lnTo>
                  <a:lnTo>
                    <a:pt x="75" y="203"/>
                  </a:lnTo>
                  <a:lnTo>
                    <a:pt x="140" y="18"/>
                  </a:lnTo>
                  <a:lnTo>
                    <a:pt x="174" y="44"/>
                  </a:lnTo>
                  <a:lnTo>
                    <a:pt x="187" y="56"/>
                  </a:lnTo>
                  <a:lnTo>
                    <a:pt x="243" y="35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340" y="18"/>
                  </a:lnTo>
                  <a:lnTo>
                    <a:pt x="355" y="32"/>
                  </a:lnTo>
                  <a:lnTo>
                    <a:pt x="368" y="36"/>
                  </a:lnTo>
                  <a:lnTo>
                    <a:pt x="457" y="316"/>
                  </a:lnTo>
                  <a:lnTo>
                    <a:pt x="506" y="323"/>
                  </a:lnTo>
                  <a:lnTo>
                    <a:pt x="514" y="316"/>
                  </a:lnTo>
                  <a:lnTo>
                    <a:pt x="535" y="388"/>
                  </a:lnTo>
                  <a:lnTo>
                    <a:pt x="558" y="406"/>
                  </a:lnTo>
                  <a:lnTo>
                    <a:pt x="565" y="404"/>
                  </a:lnTo>
                  <a:lnTo>
                    <a:pt x="565" y="392"/>
                  </a:lnTo>
                  <a:lnTo>
                    <a:pt x="593" y="397"/>
                  </a:lnTo>
                  <a:lnTo>
                    <a:pt x="625" y="431"/>
                  </a:lnTo>
                  <a:lnTo>
                    <a:pt x="639" y="451"/>
                  </a:lnTo>
                  <a:lnTo>
                    <a:pt x="610" y="504"/>
                  </a:lnTo>
                  <a:lnTo>
                    <a:pt x="605" y="504"/>
                  </a:lnTo>
                  <a:lnTo>
                    <a:pt x="607" y="509"/>
                  </a:lnTo>
                  <a:lnTo>
                    <a:pt x="599" y="507"/>
                  </a:lnTo>
                  <a:lnTo>
                    <a:pt x="589" y="511"/>
                  </a:lnTo>
                  <a:lnTo>
                    <a:pt x="591" y="516"/>
                  </a:lnTo>
                  <a:lnTo>
                    <a:pt x="575" y="529"/>
                  </a:lnTo>
                  <a:lnTo>
                    <a:pt x="577" y="542"/>
                  </a:lnTo>
                  <a:lnTo>
                    <a:pt x="566" y="557"/>
                  </a:lnTo>
                  <a:lnTo>
                    <a:pt x="562" y="548"/>
                  </a:lnTo>
                  <a:lnTo>
                    <a:pt x="534" y="553"/>
                  </a:lnTo>
                  <a:lnTo>
                    <a:pt x="529" y="575"/>
                  </a:lnTo>
                  <a:lnTo>
                    <a:pt x="519" y="579"/>
                  </a:lnTo>
                  <a:lnTo>
                    <a:pt x="509" y="585"/>
                  </a:lnTo>
                  <a:lnTo>
                    <a:pt x="510" y="600"/>
                  </a:lnTo>
                  <a:lnTo>
                    <a:pt x="483" y="627"/>
                  </a:lnTo>
                  <a:lnTo>
                    <a:pt x="461" y="631"/>
                  </a:lnTo>
                  <a:lnTo>
                    <a:pt x="434" y="602"/>
                  </a:lnTo>
                  <a:lnTo>
                    <a:pt x="441" y="620"/>
                  </a:lnTo>
                  <a:lnTo>
                    <a:pt x="423" y="671"/>
                  </a:lnTo>
                  <a:lnTo>
                    <a:pt x="394" y="636"/>
                  </a:lnTo>
                  <a:lnTo>
                    <a:pt x="387" y="596"/>
                  </a:lnTo>
                  <a:lnTo>
                    <a:pt x="384" y="596"/>
                  </a:lnTo>
                  <a:lnTo>
                    <a:pt x="378" y="614"/>
                  </a:lnTo>
                  <a:lnTo>
                    <a:pt x="368" y="629"/>
                  </a:lnTo>
                  <a:lnTo>
                    <a:pt x="366" y="658"/>
                  </a:lnTo>
                  <a:lnTo>
                    <a:pt x="366" y="685"/>
                  </a:lnTo>
                  <a:lnTo>
                    <a:pt x="378" y="709"/>
                  </a:lnTo>
                  <a:lnTo>
                    <a:pt x="346" y="745"/>
                  </a:lnTo>
                  <a:lnTo>
                    <a:pt x="332" y="744"/>
                  </a:lnTo>
                  <a:lnTo>
                    <a:pt x="320" y="753"/>
                  </a:lnTo>
                  <a:lnTo>
                    <a:pt x="318" y="763"/>
                  </a:lnTo>
                  <a:lnTo>
                    <a:pt x="303" y="774"/>
                  </a:lnTo>
                  <a:lnTo>
                    <a:pt x="291" y="774"/>
                  </a:lnTo>
                  <a:lnTo>
                    <a:pt x="287" y="789"/>
                  </a:lnTo>
                  <a:lnTo>
                    <a:pt x="278" y="805"/>
                  </a:lnTo>
                  <a:lnTo>
                    <a:pt x="267" y="796"/>
                  </a:lnTo>
                  <a:lnTo>
                    <a:pt x="260" y="793"/>
                  </a:lnTo>
                  <a:lnTo>
                    <a:pt x="252" y="807"/>
                  </a:lnTo>
                  <a:lnTo>
                    <a:pt x="232" y="817"/>
                  </a:lnTo>
                  <a:lnTo>
                    <a:pt x="226" y="834"/>
                  </a:lnTo>
                  <a:lnTo>
                    <a:pt x="231" y="846"/>
                  </a:lnTo>
                  <a:lnTo>
                    <a:pt x="227" y="852"/>
                  </a:lnTo>
                  <a:lnTo>
                    <a:pt x="220" y="851"/>
                  </a:lnTo>
                  <a:lnTo>
                    <a:pt x="208" y="859"/>
                  </a:lnTo>
                  <a:lnTo>
                    <a:pt x="206" y="866"/>
                  </a:lnTo>
                  <a:lnTo>
                    <a:pt x="210" y="874"/>
                  </a:lnTo>
                  <a:lnTo>
                    <a:pt x="216" y="873"/>
                  </a:lnTo>
                  <a:lnTo>
                    <a:pt x="188" y="926"/>
                  </a:lnTo>
                  <a:lnTo>
                    <a:pt x="194" y="944"/>
                  </a:lnTo>
                  <a:lnTo>
                    <a:pt x="183" y="970"/>
                  </a:lnTo>
                  <a:lnTo>
                    <a:pt x="175" y="968"/>
                  </a:lnTo>
                  <a:lnTo>
                    <a:pt x="162" y="962"/>
                  </a:lnTo>
                  <a:lnTo>
                    <a:pt x="151" y="936"/>
                  </a:lnTo>
                  <a:lnTo>
                    <a:pt x="127" y="922"/>
                  </a:lnTo>
                  <a:lnTo>
                    <a:pt x="115" y="882"/>
                  </a:lnTo>
                  <a:lnTo>
                    <a:pt x="100" y="841"/>
                  </a:lnTo>
                  <a:lnTo>
                    <a:pt x="96" y="8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10">
              <a:extLst>
                <a:ext uri="{FF2B5EF4-FFF2-40B4-BE49-F238E27FC236}">
                  <a16:creationId xmlns:a16="http://schemas.microsoft.com/office/drawing/2014/main" id="{33AFBAF4-02B1-7573-E47B-71E7BC9BF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5098256"/>
              <a:ext cx="773112" cy="665163"/>
            </a:xfrm>
            <a:custGeom>
              <a:avLst/>
              <a:gdLst>
                <a:gd name="T0" fmla="*/ 2147483647 w 981"/>
                <a:gd name="T1" fmla="*/ 2147483647 h 838"/>
                <a:gd name="T2" fmla="*/ 2147483647 w 981"/>
                <a:gd name="T3" fmla="*/ 2147483647 h 838"/>
                <a:gd name="T4" fmla="*/ 2147483647 w 981"/>
                <a:gd name="T5" fmla="*/ 2147483647 h 838"/>
                <a:gd name="T6" fmla="*/ 2147483647 w 981"/>
                <a:gd name="T7" fmla="*/ 2147483647 h 838"/>
                <a:gd name="T8" fmla="*/ 2147483647 w 981"/>
                <a:gd name="T9" fmla="*/ 2147483647 h 838"/>
                <a:gd name="T10" fmla="*/ 2147483647 w 981"/>
                <a:gd name="T11" fmla="*/ 2147483647 h 838"/>
                <a:gd name="T12" fmla="*/ 2147483647 w 981"/>
                <a:gd name="T13" fmla="*/ 2147483647 h 838"/>
                <a:gd name="T14" fmla="*/ 2147483647 w 981"/>
                <a:gd name="T15" fmla="*/ 2147483647 h 838"/>
                <a:gd name="T16" fmla="*/ 2147483647 w 981"/>
                <a:gd name="T17" fmla="*/ 2147483647 h 838"/>
                <a:gd name="T18" fmla="*/ 2147483647 w 981"/>
                <a:gd name="T19" fmla="*/ 2147483647 h 838"/>
                <a:gd name="T20" fmla="*/ 2147483647 w 981"/>
                <a:gd name="T21" fmla="*/ 2147483647 h 838"/>
                <a:gd name="T22" fmla="*/ 2147483647 w 981"/>
                <a:gd name="T23" fmla="*/ 2147483647 h 838"/>
                <a:gd name="T24" fmla="*/ 2147483647 w 981"/>
                <a:gd name="T25" fmla="*/ 2147483647 h 838"/>
                <a:gd name="T26" fmla="*/ 2147483647 w 981"/>
                <a:gd name="T27" fmla="*/ 2147483647 h 838"/>
                <a:gd name="T28" fmla="*/ 2147483647 w 981"/>
                <a:gd name="T29" fmla="*/ 2147483647 h 838"/>
                <a:gd name="T30" fmla="*/ 2147483647 w 981"/>
                <a:gd name="T31" fmla="*/ 2147483647 h 838"/>
                <a:gd name="T32" fmla="*/ 2147483647 w 981"/>
                <a:gd name="T33" fmla="*/ 2147483647 h 838"/>
                <a:gd name="T34" fmla="*/ 2147483647 w 981"/>
                <a:gd name="T35" fmla="*/ 2147483647 h 838"/>
                <a:gd name="T36" fmla="*/ 2147483647 w 981"/>
                <a:gd name="T37" fmla="*/ 2147483647 h 838"/>
                <a:gd name="T38" fmla="*/ 2147483647 w 981"/>
                <a:gd name="T39" fmla="*/ 2147483647 h 838"/>
                <a:gd name="T40" fmla="*/ 2147483647 w 981"/>
                <a:gd name="T41" fmla="*/ 2147483647 h 838"/>
                <a:gd name="T42" fmla="*/ 2147483647 w 981"/>
                <a:gd name="T43" fmla="*/ 2147483647 h 838"/>
                <a:gd name="T44" fmla="*/ 2147483647 w 981"/>
                <a:gd name="T45" fmla="*/ 2147483647 h 838"/>
                <a:gd name="T46" fmla="*/ 2147483647 w 981"/>
                <a:gd name="T47" fmla="*/ 2147483647 h 838"/>
                <a:gd name="T48" fmla="*/ 2147483647 w 981"/>
                <a:gd name="T49" fmla="*/ 2147483647 h 838"/>
                <a:gd name="T50" fmla="*/ 2147483647 w 981"/>
                <a:gd name="T51" fmla="*/ 2147483647 h 838"/>
                <a:gd name="T52" fmla="*/ 2147483647 w 981"/>
                <a:gd name="T53" fmla="*/ 2147483647 h 838"/>
                <a:gd name="T54" fmla="*/ 2147483647 w 981"/>
                <a:gd name="T55" fmla="*/ 2147483647 h 838"/>
                <a:gd name="T56" fmla="*/ 2147483647 w 981"/>
                <a:gd name="T57" fmla="*/ 2147483647 h 838"/>
                <a:gd name="T58" fmla="*/ 2147483647 w 981"/>
                <a:gd name="T59" fmla="*/ 2147483647 h 838"/>
                <a:gd name="T60" fmla="*/ 2147483647 w 981"/>
                <a:gd name="T61" fmla="*/ 2147483647 h 838"/>
                <a:gd name="T62" fmla="*/ 2147483647 w 981"/>
                <a:gd name="T63" fmla="*/ 2147483647 h 838"/>
                <a:gd name="T64" fmla="*/ 2147483647 w 981"/>
                <a:gd name="T65" fmla="*/ 2147483647 h 838"/>
                <a:gd name="T66" fmla="*/ 2147483647 w 981"/>
                <a:gd name="T67" fmla="*/ 2147483647 h 838"/>
                <a:gd name="T68" fmla="*/ 2147483647 w 981"/>
                <a:gd name="T69" fmla="*/ 2147483647 h 838"/>
                <a:gd name="T70" fmla="*/ 2147483647 w 981"/>
                <a:gd name="T71" fmla="*/ 2147483647 h 838"/>
                <a:gd name="T72" fmla="*/ 2147483647 w 981"/>
                <a:gd name="T73" fmla="*/ 2147483647 h 838"/>
                <a:gd name="T74" fmla="*/ 0 w 981"/>
                <a:gd name="T75" fmla="*/ 2147483647 h 838"/>
                <a:gd name="T76" fmla="*/ 2147483647 w 981"/>
                <a:gd name="T77" fmla="*/ 2147483647 h 838"/>
                <a:gd name="T78" fmla="*/ 2147483647 w 981"/>
                <a:gd name="T79" fmla="*/ 2147483647 h 838"/>
                <a:gd name="T80" fmla="*/ 2147483647 w 981"/>
                <a:gd name="T81" fmla="*/ 2147483647 h 838"/>
                <a:gd name="T82" fmla="*/ 2147483647 w 981"/>
                <a:gd name="T83" fmla="*/ 2147483647 h 838"/>
                <a:gd name="T84" fmla="*/ 2147483647 w 981"/>
                <a:gd name="T85" fmla="*/ 2147483647 h 838"/>
                <a:gd name="T86" fmla="*/ 2147483647 w 981"/>
                <a:gd name="T87" fmla="*/ 2147483647 h 838"/>
                <a:gd name="T88" fmla="*/ 2147483647 w 981"/>
                <a:gd name="T89" fmla="*/ 0 h 838"/>
                <a:gd name="T90" fmla="*/ 2147483647 w 981"/>
                <a:gd name="T91" fmla="*/ 2147483647 h 838"/>
                <a:gd name="T92" fmla="*/ 2147483647 w 981"/>
                <a:gd name="T93" fmla="*/ 2147483647 h 838"/>
                <a:gd name="T94" fmla="*/ 2147483647 w 981"/>
                <a:gd name="T95" fmla="*/ 2147483647 h 838"/>
                <a:gd name="T96" fmla="*/ 2147483647 w 981"/>
                <a:gd name="T97" fmla="*/ 2147483647 h 838"/>
                <a:gd name="T98" fmla="*/ 2147483647 w 981"/>
                <a:gd name="T99" fmla="*/ 2147483647 h 838"/>
                <a:gd name="T100" fmla="*/ 2147483647 w 981"/>
                <a:gd name="T101" fmla="*/ 2147483647 h 838"/>
                <a:gd name="T102" fmla="*/ 2147483647 w 981"/>
                <a:gd name="T103" fmla="*/ 2147483647 h 838"/>
                <a:gd name="T104" fmla="*/ 2147483647 w 981"/>
                <a:gd name="T105" fmla="*/ 2147483647 h 8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1"/>
                <a:gd name="T160" fmla="*/ 0 h 838"/>
                <a:gd name="T161" fmla="*/ 981 w 981"/>
                <a:gd name="T162" fmla="*/ 838 h 8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1" h="838">
                  <a:moveTo>
                    <a:pt x="549" y="426"/>
                  </a:moveTo>
                  <a:lnTo>
                    <a:pt x="570" y="424"/>
                  </a:lnTo>
                  <a:lnTo>
                    <a:pt x="582" y="424"/>
                  </a:lnTo>
                  <a:lnTo>
                    <a:pt x="614" y="421"/>
                  </a:lnTo>
                  <a:lnTo>
                    <a:pt x="628" y="420"/>
                  </a:lnTo>
                  <a:lnTo>
                    <a:pt x="636" y="420"/>
                  </a:lnTo>
                  <a:lnTo>
                    <a:pt x="662" y="419"/>
                  </a:lnTo>
                  <a:lnTo>
                    <a:pt x="665" y="417"/>
                  </a:lnTo>
                  <a:lnTo>
                    <a:pt x="674" y="417"/>
                  </a:lnTo>
                  <a:lnTo>
                    <a:pt x="697" y="416"/>
                  </a:lnTo>
                  <a:lnTo>
                    <a:pt x="702" y="415"/>
                  </a:lnTo>
                  <a:lnTo>
                    <a:pt x="718" y="413"/>
                  </a:lnTo>
                  <a:lnTo>
                    <a:pt x="720" y="413"/>
                  </a:lnTo>
                  <a:lnTo>
                    <a:pt x="744" y="412"/>
                  </a:lnTo>
                  <a:lnTo>
                    <a:pt x="797" y="407"/>
                  </a:lnTo>
                  <a:lnTo>
                    <a:pt x="812" y="406"/>
                  </a:lnTo>
                  <a:lnTo>
                    <a:pt x="813" y="407"/>
                  </a:lnTo>
                  <a:lnTo>
                    <a:pt x="817" y="406"/>
                  </a:lnTo>
                  <a:lnTo>
                    <a:pt x="813" y="422"/>
                  </a:lnTo>
                  <a:lnTo>
                    <a:pt x="804" y="461"/>
                  </a:lnTo>
                  <a:lnTo>
                    <a:pt x="801" y="479"/>
                  </a:lnTo>
                  <a:lnTo>
                    <a:pt x="820" y="513"/>
                  </a:lnTo>
                  <a:lnTo>
                    <a:pt x="821" y="513"/>
                  </a:lnTo>
                  <a:lnTo>
                    <a:pt x="833" y="520"/>
                  </a:lnTo>
                  <a:lnTo>
                    <a:pt x="849" y="564"/>
                  </a:lnTo>
                  <a:lnTo>
                    <a:pt x="869" y="577"/>
                  </a:lnTo>
                  <a:lnTo>
                    <a:pt x="852" y="585"/>
                  </a:lnTo>
                  <a:lnTo>
                    <a:pt x="830" y="611"/>
                  </a:lnTo>
                  <a:lnTo>
                    <a:pt x="810" y="620"/>
                  </a:lnTo>
                  <a:lnTo>
                    <a:pt x="832" y="630"/>
                  </a:lnTo>
                  <a:lnTo>
                    <a:pt x="841" y="644"/>
                  </a:lnTo>
                  <a:lnTo>
                    <a:pt x="856" y="645"/>
                  </a:lnTo>
                  <a:lnTo>
                    <a:pt x="867" y="616"/>
                  </a:lnTo>
                  <a:lnTo>
                    <a:pt x="877" y="608"/>
                  </a:lnTo>
                  <a:lnTo>
                    <a:pt x="900" y="602"/>
                  </a:lnTo>
                  <a:lnTo>
                    <a:pt x="933" y="576"/>
                  </a:lnTo>
                  <a:lnTo>
                    <a:pt x="935" y="624"/>
                  </a:lnTo>
                  <a:lnTo>
                    <a:pt x="924" y="629"/>
                  </a:lnTo>
                  <a:lnTo>
                    <a:pt x="927" y="639"/>
                  </a:lnTo>
                  <a:lnTo>
                    <a:pt x="897" y="666"/>
                  </a:lnTo>
                  <a:lnTo>
                    <a:pt x="896" y="685"/>
                  </a:lnTo>
                  <a:lnTo>
                    <a:pt x="883" y="675"/>
                  </a:lnTo>
                  <a:lnTo>
                    <a:pt x="884" y="692"/>
                  </a:lnTo>
                  <a:lnTo>
                    <a:pt x="860" y="685"/>
                  </a:lnTo>
                  <a:lnTo>
                    <a:pt x="884" y="693"/>
                  </a:lnTo>
                  <a:lnTo>
                    <a:pt x="860" y="697"/>
                  </a:lnTo>
                  <a:lnTo>
                    <a:pt x="880" y="721"/>
                  </a:lnTo>
                  <a:lnTo>
                    <a:pt x="868" y="720"/>
                  </a:lnTo>
                  <a:lnTo>
                    <a:pt x="888" y="745"/>
                  </a:lnTo>
                  <a:lnTo>
                    <a:pt x="912" y="743"/>
                  </a:lnTo>
                  <a:lnTo>
                    <a:pt x="939" y="758"/>
                  </a:lnTo>
                  <a:lnTo>
                    <a:pt x="951" y="754"/>
                  </a:lnTo>
                  <a:lnTo>
                    <a:pt x="969" y="769"/>
                  </a:lnTo>
                  <a:lnTo>
                    <a:pt x="981" y="773"/>
                  </a:lnTo>
                  <a:lnTo>
                    <a:pt x="979" y="807"/>
                  </a:lnTo>
                  <a:lnTo>
                    <a:pt x="964" y="808"/>
                  </a:lnTo>
                  <a:lnTo>
                    <a:pt x="963" y="827"/>
                  </a:lnTo>
                  <a:lnTo>
                    <a:pt x="961" y="821"/>
                  </a:lnTo>
                  <a:lnTo>
                    <a:pt x="943" y="805"/>
                  </a:lnTo>
                  <a:lnTo>
                    <a:pt x="920" y="834"/>
                  </a:lnTo>
                  <a:lnTo>
                    <a:pt x="916" y="830"/>
                  </a:lnTo>
                  <a:lnTo>
                    <a:pt x="921" y="825"/>
                  </a:lnTo>
                  <a:lnTo>
                    <a:pt x="917" y="807"/>
                  </a:lnTo>
                  <a:lnTo>
                    <a:pt x="912" y="807"/>
                  </a:lnTo>
                  <a:lnTo>
                    <a:pt x="893" y="781"/>
                  </a:lnTo>
                  <a:lnTo>
                    <a:pt x="842" y="765"/>
                  </a:lnTo>
                  <a:lnTo>
                    <a:pt x="814" y="770"/>
                  </a:lnTo>
                  <a:lnTo>
                    <a:pt x="782" y="801"/>
                  </a:lnTo>
                  <a:lnTo>
                    <a:pt x="781" y="801"/>
                  </a:lnTo>
                  <a:lnTo>
                    <a:pt x="753" y="821"/>
                  </a:lnTo>
                  <a:lnTo>
                    <a:pt x="729" y="827"/>
                  </a:lnTo>
                  <a:lnTo>
                    <a:pt x="746" y="821"/>
                  </a:lnTo>
                  <a:lnTo>
                    <a:pt x="754" y="810"/>
                  </a:lnTo>
                  <a:lnTo>
                    <a:pt x="738" y="786"/>
                  </a:lnTo>
                  <a:lnTo>
                    <a:pt x="726" y="783"/>
                  </a:lnTo>
                  <a:lnTo>
                    <a:pt x="721" y="799"/>
                  </a:lnTo>
                  <a:lnTo>
                    <a:pt x="704" y="795"/>
                  </a:lnTo>
                  <a:lnTo>
                    <a:pt x="673" y="817"/>
                  </a:lnTo>
                  <a:lnTo>
                    <a:pt x="649" y="836"/>
                  </a:lnTo>
                  <a:lnTo>
                    <a:pt x="641" y="838"/>
                  </a:lnTo>
                  <a:lnTo>
                    <a:pt x="624" y="814"/>
                  </a:lnTo>
                  <a:lnTo>
                    <a:pt x="589" y="818"/>
                  </a:lnTo>
                  <a:lnTo>
                    <a:pt x="537" y="782"/>
                  </a:lnTo>
                  <a:lnTo>
                    <a:pt x="549" y="786"/>
                  </a:lnTo>
                  <a:lnTo>
                    <a:pt x="562" y="772"/>
                  </a:lnTo>
                  <a:lnTo>
                    <a:pt x="554" y="750"/>
                  </a:lnTo>
                  <a:lnTo>
                    <a:pt x="510" y="741"/>
                  </a:lnTo>
                  <a:lnTo>
                    <a:pt x="501" y="745"/>
                  </a:lnTo>
                  <a:lnTo>
                    <a:pt x="499" y="721"/>
                  </a:lnTo>
                  <a:lnTo>
                    <a:pt x="485" y="723"/>
                  </a:lnTo>
                  <a:lnTo>
                    <a:pt x="483" y="700"/>
                  </a:lnTo>
                  <a:lnTo>
                    <a:pt x="459" y="698"/>
                  </a:lnTo>
                  <a:lnTo>
                    <a:pt x="437" y="706"/>
                  </a:lnTo>
                  <a:lnTo>
                    <a:pt x="441" y="701"/>
                  </a:lnTo>
                  <a:lnTo>
                    <a:pt x="435" y="700"/>
                  </a:lnTo>
                  <a:lnTo>
                    <a:pt x="435" y="682"/>
                  </a:lnTo>
                  <a:lnTo>
                    <a:pt x="417" y="683"/>
                  </a:lnTo>
                  <a:lnTo>
                    <a:pt x="413" y="692"/>
                  </a:lnTo>
                  <a:lnTo>
                    <a:pt x="383" y="703"/>
                  </a:lnTo>
                  <a:lnTo>
                    <a:pt x="414" y="729"/>
                  </a:lnTo>
                  <a:lnTo>
                    <a:pt x="445" y="725"/>
                  </a:lnTo>
                  <a:lnTo>
                    <a:pt x="462" y="734"/>
                  </a:lnTo>
                  <a:lnTo>
                    <a:pt x="461" y="754"/>
                  </a:lnTo>
                  <a:lnTo>
                    <a:pt x="439" y="751"/>
                  </a:lnTo>
                  <a:lnTo>
                    <a:pt x="407" y="737"/>
                  </a:lnTo>
                  <a:lnTo>
                    <a:pt x="389" y="737"/>
                  </a:lnTo>
                  <a:lnTo>
                    <a:pt x="369" y="747"/>
                  </a:lnTo>
                  <a:lnTo>
                    <a:pt x="299" y="743"/>
                  </a:lnTo>
                  <a:lnTo>
                    <a:pt x="233" y="719"/>
                  </a:lnTo>
                  <a:lnTo>
                    <a:pt x="175" y="707"/>
                  </a:lnTo>
                  <a:lnTo>
                    <a:pt x="84" y="720"/>
                  </a:lnTo>
                  <a:lnTo>
                    <a:pt x="71" y="740"/>
                  </a:lnTo>
                  <a:lnTo>
                    <a:pt x="60" y="720"/>
                  </a:lnTo>
                  <a:lnTo>
                    <a:pt x="58" y="698"/>
                  </a:lnTo>
                  <a:lnTo>
                    <a:pt x="63" y="693"/>
                  </a:lnTo>
                  <a:lnTo>
                    <a:pt x="78" y="663"/>
                  </a:lnTo>
                  <a:lnTo>
                    <a:pt x="83" y="657"/>
                  </a:lnTo>
                  <a:lnTo>
                    <a:pt x="87" y="652"/>
                  </a:lnTo>
                  <a:lnTo>
                    <a:pt x="90" y="636"/>
                  </a:lnTo>
                  <a:lnTo>
                    <a:pt x="87" y="611"/>
                  </a:lnTo>
                  <a:lnTo>
                    <a:pt x="79" y="595"/>
                  </a:lnTo>
                  <a:lnTo>
                    <a:pt x="78" y="580"/>
                  </a:lnTo>
                  <a:lnTo>
                    <a:pt x="80" y="578"/>
                  </a:lnTo>
                  <a:lnTo>
                    <a:pt x="84" y="556"/>
                  </a:lnTo>
                  <a:lnTo>
                    <a:pt x="100" y="502"/>
                  </a:lnTo>
                  <a:lnTo>
                    <a:pt x="110" y="477"/>
                  </a:lnTo>
                  <a:lnTo>
                    <a:pt x="104" y="450"/>
                  </a:lnTo>
                  <a:lnTo>
                    <a:pt x="107" y="410"/>
                  </a:lnTo>
                  <a:lnTo>
                    <a:pt x="99" y="412"/>
                  </a:lnTo>
                  <a:lnTo>
                    <a:pt x="68" y="348"/>
                  </a:lnTo>
                  <a:lnTo>
                    <a:pt x="72" y="344"/>
                  </a:lnTo>
                  <a:lnTo>
                    <a:pt x="51" y="327"/>
                  </a:lnTo>
                  <a:lnTo>
                    <a:pt x="50" y="292"/>
                  </a:lnTo>
                  <a:lnTo>
                    <a:pt x="40" y="272"/>
                  </a:lnTo>
                  <a:lnTo>
                    <a:pt x="42" y="272"/>
                  </a:lnTo>
                  <a:lnTo>
                    <a:pt x="18" y="248"/>
                  </a:lnTo>
                  <a:lnTo>
                    <a:pt x="16" y="246"/>
                  </a:lnTo>
                  <a:lnTo>
                    <a:pt x="15" y="245"/>
                  </a:lnTo>
                  <a:lnTo>
                    <a:pt x="14" y="242"/>
                  </a:lnTo>
                  <a:lnTo>
                    <a:pt x="10" y="239"/>
                  </a:lnTo>
                  <a:lnTo>
                    <a:pt x="8" y="198"/>
                  </a:lnTo>
                  <a:lnTo>
                    <a:pt x="7" y="187"/>
                  </a:lnTo>
                  <a:lnTo>
                    <a:pt x="7" y="159"/>
                  </a:lnTo>
                  <a:lnTo>
                    <a:pt x="7" y="157"/>
                  </a:lnTo>
                  <a:lnTo>
                    <a:pt x="6" y="134"/>
                  </a:lnTo>
                  <a:lnTo>
                    <a:pt x="4" y="107"/>
                  </a:lnTo>
                  <a:lnTo>
                    <a:pt x="4" y="92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22" y="22"/>
                  </a:lnTo>
                  <a:lnTo>
                    <a:pt x="43" y="22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95" y="19"/>
                  </a:lnTo>
                  <a:lnTo>
                    <a:pt x="99" y="19"/>
                  </a:lnTo>
                  <a:lnTo>
                    <a:pt x="100" y="19"/>
                  </a:lnTo>
                  <a:lnTo>
                    <a:pt x="128" y="18"/>
                  </a:lnTo>
                  <a:lnTo>
                    <a:pt x="143" y="18"/>
                  </a:lnTo>
                  <a:lnTo>
                    <a:pt x="146" y="16"/>
                  </a:lnTo>
                  <a:lnTo>
                    <a:pt x="151" y="16"/>
                  </a:lnTo>
                  <a:lnTo>
                    <a:pt x="155" y="16"/>
                  </a:lnTo>
                  <a:lnTo>
                    <a:pt x="191" y="15"/>
                  </a:lnTo>
                  <a:lnTo>
                    <a:pt x="225" y="14"/>
                  </a:lnTo>
                  <a:lnTo>
                    <a:pt x="239" y="14"/>
                  </a:lnTo>
                  <a:lnTo>
                    <a:pt x="279" y="11"/>
                  </a:lnTo>
                  <a:lnTo>
                    <a:pt x="341" y="9"/>
                  </a:lnTo>
                  <a:lnTo>
                    <a:pt x="358" y="9"/>
                  </a:lnTo>
                  <a:lnTo>
                    <a:pt x="445" y="3"/>
                  </a:lnTo>
                  <a:lnTo>
                    <a:pt x="446" y="3"/>
                  </a:lnTo>
                  <a:lnTo>
                    <a:pt x="467" y="2"/>
                  </a:lnTo>
                  <a:lnTo>
                    <a:pt x="473" y="2"/>
                  </a:lnTo>
                  <a:lnTo>
                    <a:pt x="477" y="1"/>
                  </a:lnTo>
                  <a:lnTo>
                    <a:pt x="478" y="1"/>
                  </a:lnTo>
                  <a:lnTo>
                    <a:pt x="503" y="0"/>
                  </a:lnTo>
                  <a:lnTo>
                    <a:pt x="511" y="0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4" y="87"/>
                  </a:lnTo>
                  <a:lnTo>
                    <a:pt x="556" y="78"/>
                  </a:lnTo>
                  <a:lnTo>
                    <a:pt x="550" y="89"/>
                  </a:lnTo>
                  <a:lnTo>
                    <a:pt x="545" y="92"/>
                  </a:lnTo>
                  <a:lnTo>
                    <a:pt x="560" y="108"/>
                  </a:lnTo>
                  <a:lnTo>
                    <a:pt x="538" y="105"/>
                  </a:lnTo>
                  <a:lnTo>
                    <a:pt x="560" y="116"/>
                  </a:lnTo>
                  <a:lnTo>
                    <a:pt x="564" y="170"/>
                  </a:lnTo>
                  <a:lnTo>
                    <a:pt x="541" y="167"/>
                  </a:lnTo>
                  <a:lnTo>
                    <a:pt x="542" y="185"/>
                  </a:lnTo>
                  <a:lnTo>
                    <a:pt x="554" y="185"/>
                  </a:lnTo>
                  <a:lnTo>
                    <a:pt x="561" y="184"/>
                  </a:lnTo>
                  <a:lnTo>
                    <a:pt x="560" y="185"/>
                  </a:lnTo>
                  <a:lnTo>
                    <a:pt x="560" y="187"/>
                  </a:lnTo>
                  <a:lnTo>
                    <a:pt x="542" y="197"/>
                  </a:lnTo>
                  <a:lnTo>
                    <a:pt x="550" y="212"/>
                  </a:lnTo>
                  <a:lnTo>
                    <a:pt x="525" y="241"/>
                  </a:lnTo>
                  <a:lnTo>
                    <a:pt x="522" y="242"/>
                  </a:lnTo>
                  <a:lnTo>
                    <a:pt x="521" y="268"/>
                  </a:lnTo>
                  <a:lnTo>
                    <a:pt x="511" y="268"/>
                  </a:lnTo>
                  <a:lnTo>
                    <a:pt x="506" y="268"/>
                  </a:lnTo>
                  <a:lnTo>
                    <a:pt x="502" y="270"/>
                  </a:lnTo>
                  <a:lnTo>
                    <a:pt x="501" y="272"/>
                  </a:lnTo>
                  <a:lnTo>
                    <a:pt x="479" y="292"/>
                  </a:lnTo>
                  <a:lnTo>
                    <a:pt x="483" y="352"/>
                  </a:lnTo>
                  <a:lnTo>
                    <a:pt x="470" y="390"/>
                  </a:lnTo>
                  <a:lnTo>
                    <a:pt x="465" y="403"/>
                  </a:lnTo>
                  <a:lnTo>
                    <a:pt x="467" y="429"/>
                  </a:lnTo>
                  <a:lnTo>
                    <a:pt x="463" y="431"/>
                  </a:lnTo>
                  <a:lnTo>
                    <a:pt x="513" y="428"/>
                  </a:lnTo>
                  <a:lnTo>
                    <a:pt x="535" y="426"/>
                  </a:lnTo>
                  <a:lnTo>
                    <a:pt x="549" y="4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4">
              <a:extLst>
                <a:ext uri="{FF2B5EF4-FFF2-40B4-BE49-F238E27FC236}">
                  <a16:creationId xmlns:a16="http://schemas.microsoft.com/office/drawing/2014/main" id="{A4B41594-487A-C1DC-AAB0-DE513F988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13" y="3544094"/>
              <a:ext cx="417512" cy="711200"/>
            </a:xfrm>
            <a:custGeom>
              <a:avLst/>
              <a:gdLst>
                <a:gd name="T0" fmla="*/ 2147483647 w 531"/>
                <a:gd name="T1" fmla="*/ 2147483647 h 898"/>
                <a:gd name="T2" fmla="*/ 2147483647 w 531"/>
                <a:gd name="T3" fmla="*/ 2147483647 h 898"/>
                <a:gd name="T4" fmla="*/ 2147483647 w 531"/>
                <a:gd name="T5" fmla="*/ 2147483647 h 898"/>
                <a:gd name="T6" fmla="*/ 2147483647 w 531"/>
                <a:gd name="T7" fmla="*/ 2147483647 h 898"/>
                <a:gd name="T8" fmla="*/ 2147483647 w 531"/>
                <a:gd name="T9" fmla="*/ 2147483647 h 898"/>
                <a:gd name="T10" fmla="*/ 2147483647 w 531"/>
                <a:gd name="T11" fmla="*/ 2147483647 h 898"/>
                <a:gd name="T12" fmla="*/ 2147483647 w 531"/>
                <a:gd name="T13" fmla="*/ 2147483647 h 898"/>
                <a:gd name="T14" fmla="*/ 2147483647 w 531"/>
                <a:gd name="T15" fmla="*/ 2147483647 h 898"/>
                <a:gd name="T16" fmla="*/ 2147483647 w 531"/>
                <a:gd name="T17" fmla="*/ 2147483647 h 898"/>
                <a:gd name="T18" fmla="*/ 2147483647 w 531"/>
                <a:gd name="T19" fmla="*/ 2147483647 h 898"/>
                <a:gd name="T20" fmla="*/ 2147483647 w 531"/>
                <a:gd name="T21" fmla="*/ 2147483647 h 898"/>
                <a:gd name="T22" fmla="*/ 2147483647 w 531"/>
                <a:gd name="T23" fmla="*/ 2147483647 h 898"/>
                <a:gd name="T24" fmla="*/ 2147483647 w 531"/>
                <a:gd name="T25" fmla="*/ 2147483647 h 898"/>
                <a:gd name="T26" fmla="*/ 2147483647 w 531"/>
                <a:gd name="T27" fmla="*/ 2147483647 h 898"/>
                <a:gd name="T28" fmla="*/ 2147483647 w 531"/>
                <a:gd name="T29" fmla="*/ 2147483647 h 898"/>
                <a:gd name="T30" fmla="*/ 2147483647 w 531"/>
                <a:gd name="T31" fmla="*/ 2147483647 h 898"/>
                <a:gd name="T32" fmla="*/ 2147483647 w 531"/>
                <a:gd name="T33" fmla="*/ 2147483647 h 898"/>
                <a:gd name="T34" fmla="*/ 2147483647 w 531"/>
                <a:gd name="T35" fmla="*/ 2147483647 h 898"/>
                <a:gd name="T36" fmla="*/ 2147483647 w 531"/>
                <a:gd name="T37" fmla="*/ 2147483647 h 898"/>
                <a:gd name="T38" fmla="*/ 2147483647 w 531"/>
                <a:gd name="T39" fmla="*/ 2147483647 h 898"/>
                <a:gd name="T40" fmla="*/ 2147483647 w 531"/>
                <a:gd name="T41" fmla="*/ 2147483647 h 898"/>
                <a:gd name="T42" fmla="*/ 2147483647 w 531"/>
                <a:gd name="T43" fmla="*/ 2147483647 h 898"/>
                <a:gd name="T44" fmla="*/ 0 w 531"/>
                <a:gd name="T45" fmla="*/ 2147483647 h 898"/>
                <a:gd name="T46" fmla="*/ 2147483647 w 531"/>
                <a:gd name="T47" fmla="*/ 2147483647 h 898"/>
                <a:gd name="T48" fmla="*/ 2147483647 w 531"/>
                <a:gd name="T49" fmla="*/ 2147483647 h 898"/>
                <a:gd name="T50" fmla="*/ 2147483647 w 531"/>
                <a:gd name="T51" fmla="*/ 2147483647 h 898"/>
                <a:gd name="T52" fmla="*/ 2147483647 w 531"/>
                <a:gd name="T53" fmla="*/ 2147483647 h 898"/>
                <a:gd name="T54" fmla="*/ 2147483647 w 531"/>
                <a:gd name="T55" fmla="*/ 2147483647 h 898"/>
                <a:gd name="T56" fmla="*/ 2147483647 w 531"/>
                <a:gd name="T57" fmla="*/ 2147483647 h 898"/>
                <a:gd name="T58" fmla="*/ 2147483647 w 531"/>
                <a:gd name="T59" fmla="*/ 2147483647 h 898"/>
                <a:gd name="T60" fmla="*/ 2147483647 w 531"/>
                <a:gd name="T61" fmla="*/ 2147483647 h 898"/>
                <a:gd name="T62" fmla="*/ 2147483647 w 531"/>
                <a:gd name="T63" fmla="*/ 2147483647 h 898"/>
                <a:gd name="T64" fmla="*/ 2147483647 w 531"/>
                <a:gd name="T65" fmla="*/ 2147483647 h 898"/>
                <a:gd name="T66" fmla="*/ 2147483647 w 531"/>
                <a:gd name="T67" fmla="*/ 2147483647 h 898"/>
                <a:gd name="T68" fmla="*/ 2147483647 w 531"/>
                <a:gd name="T69" fmla="*/ 2147483647 h 898"/>
                <a:gd name="T70" fmla="*/ 2147483647 w 531"/>
                <a:gd name="T71" fmla="*/ 2147483647 h 898"/>
                <a:gd name="T72" fmla="*/ 2147483647 w 531"/>
                <a:gd name="T73" fmla="*/ 2147483647 h 898"/>
                <a:gd name="T74" fmla="*/ 2147483647 w 531"/>
                <a:gd name="T75" fmla="*/ 2147483647 h 898"/>
                <a:gd name="T76" fmla="*/ 2147483647 w 531"/>
                <a:gd name="T77" fmla="*/ 2147483647 h 898"/>
                <a:gd name="T78" fmla="*/ 2147483647 w 531"/>
                <a:gd name="T79" fmla="*/ 2147483647 h 898"/>
                <a:gd name="T80" fmla="*/ 2147483647 w 531"/>
                <a:gd name="T81" fmla="*/ 2147483647 h 898"/>
                <a:gd name="T82" fmla="*/ 2147483647 w 531"/>
                <a:gd name="T83" fmla="*/ 2147483647 h 898"/>
                <a:gd name="T84" fmla="*/ 2147483647 w 531"/>
                <a:gd name="T85" fmla="*/ 2147483647 h 898"/>
                <a:gd name="T86" fmla="*/ 2147483647 w 531"/>
                <a:gd name="T87" fmla="*/ 0 h 898"/>
                <a:gd name="T88" fmla="*/ 2147483647 w 531"/>
                <a:gd name="T89" fmla="*/ 2147483647 h 898"/>
                <a:gd name="T90" fmla="*/ 2147483647 w 531"/>
                <a:gd name="T91" fmla="*/ 2147483647 h 898"/>
                <a:gd name="T92" fmla="*/ 2147483647 w 531"/>
                <a:gd name="T93" fmla="*/ 2147483647 h 898"/>
                <a:gd name="T94" fmla="*/ 2147483647 w 531"/>
                <a:gd name="T95" fmla="*/ 2147483647 h 8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1"/>
                <a:gd name="T145" fmla="*/ 0 h 898"/>
                <a:gd name="T146" fmla="*/ 531 w 531"/>
                <a:gd name="T147" fmla="*/ 898 h 8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1" h="898">
                  <a:moveTo>
                    <a:pt x="479" y="250"/>
                  </a:moveTo>
                  <a:lnTo>
                    <a:pt x="481" y="266"/>
                  </a:lnTo>
                  <a:lnTo>
                    <a:pt x="483" y="284"/>
                  </a:lnTo>
                  <a:lnTo>
                    <a:pt x="485" y="297"/>
                  </a:lnTo>
                  <a:lnTo>
                    <a:pt x="487" y="306"/>
                  </a:lnTo>
                  <a:lnTo>
                    <a:pt x="488" y="319"/>
                  </a:lnTo>
                  <a:lnTo>
                    <a:pt x="491" y="345"/>
                  </a:lnTo>
                  <a:lnTo>
                    <a:pt x="493" y="370"/>
                  </a:lnTo>
                  <a:lnTo>
                    <a:pt x="493" y="372"/>
                  </a:lnTo>
                  <a:lnTo>
                    <a:pt x="496" y="390"/>
                  </a:lnTo>
                  <a:lnTo>
                    <a:pt x="497" y="399"/>
                  </a:lnTo>
                  <a:lnTo>
                    <a:pt x="499" y="409"/>
                  </a:lnTo>
                  <a:lnTo>
                    <a:pt x="501" y="430"/>
                  </a:lnTo>
                  <a:lnTo>
                    <a:pt x="504" y="454"/>
                  </a:lnTo>
                  <a:lnTo>
                    <a:pt x="505" y="458"/>
                  </a:lnTo>
                  <a:lnTo>
                    <a:pt x="505" y="463"/>
                  </a:lnTo>
                  <a:lnTo>
                    <a:pt x="507" y="472"/>
                  </a:lnTo>
                  <a:lnTo>
                    <a:pt x="508" y="477"/>
                  </a:lnTo>
                  <a:lnTo>
                    <a:pt x="508" y="485"/>
                  </a:lnTo>
                  <a:lnTo>
                    <a:pt x="512" y="519"/>
                  </a:lnTo>
                  <a:lnTo>
                    <a:pt x="516" y="546"/>
                  </a:lnTo>
                  <a:lnTo>
                    <a:pt x="517" y="557"/>
                  </a:lnTo>
                  <a:lnTo>
                    <a:pt x="517" y="561"/>
                  </a:lnTo>
                  <a:lnTo>
                    <a:pt x="509" y="569"/>
                  </a:lnTo>
                  <a:lnTo>
                    <a:pt x="511" y="578"/>
                  </a:lnTo>
                  <a:lnTo>
                    <a:pt x="516" y="584"/>
                  </a:lnTo>
                  <a:lnTo>
                    <a:pt x="513" y="601"/>
                  </a:lnTo>
                  <a:lnTo>
                    <a:pt x="516" y="605"/>
                  </a:lnTo>
                  <a:lnTo>
                    <a:pt x="531" y="609"/>
                  </a:lnTo>
                  <a:lnTo>
                    <a:pt x="529" y="613"/>
                  </a:lnTo>
                  <a:lnTo>
                    <a:pt x="517" y="628"/>
                  </a:lnTo>
                  <a:lnTo>
                    <a:pt x="497" y="635"/>
                  </a:lnTo>
                  <a:lnTo>
                    <a:pt x="493" y="638"/>
                  </a:lnTo>
                  <a:lnTo>
                    <a:pt x="488" y="642"/>
                  </a:lnTo>
                  <a:lnTo>
                    <a:pt x="479" y="651"/>
                  </a:lnTo>
                  <a:lnTo>
                    <a:pt x="467" y="657"/>
                  </a:lnTo>
                  <a:lnTo>
                    <a:pt x="457" y="649"/>
                  </a:lnTo>
                  <a:lnTo>
                    <a:pt x="455" y="648"/>
                  </a:lnTo>
                  <a:lnTo>
                    <a:pt x="443" y="650"/>
                  </a:lnTo>
                  <a:lnTo>
                    <a:pt x="436" y="651"/>
                  </a:lnTo>
                  <a:lnTo>
                    <a:pt x="428" y="676"/>
                  </a:lnTo>
                  <a:lnTo>
                    <a:pt x="431" y="684"/>
                  </a:lnTo>
                  <a:lnTo>
                    <a:pt x="432" y="684"/>
                  </a:lnTo>
                  <a:lnTo>
                    <a:pt x="432" y="697"/>
                  </a:lnTo>
                  <a:lnTo>
                    <a:pt x="423" y="709"/>
                  </a:lnTo>
                  <a:lnTo>
                    <a:pt x="403" y="725"/>
                  </a:lnTo>
                  <a:lnTo>
                    <a:pt x="401" y="731"/>
                  </a:lnTo>
                  <a:lnTo>
                    <a:pt x="385" y="757"/>
                  </a:lnTo>
                  <a:lnTo>
                    <a:pt x="383" y="756"/>
                  </a:lnTo>
                  <a:lnTo>
                    <a:pt x="379" y="755"/>
                  </a:lnTo>
                  <a:lnTo>
                    <a:pt x="372" y="762"/>
                  </a:lnTo>
                  <a:lnTo>
                    <a:pt x="372" y="764"/>
                  </a:lnTo>
                  <a:lnTo>
                    <a:pt x="363" y="779"/>
                  </a:lnTo>
                  <a:lnTo>
                    <a:pt x="363" y="791"/>
                  </a:lnTo>
                  <a:lnTo>
                    <a:pt x="360" y="818"/>
                  </a:lnTo>
                  <a:lnTo>
                    <a:pt x="359" y="818"/>
                  </a:lnTo>
                  <a:lnTo>
                    <a:pt x="351" y="819"/>
                  </a:lnTo>
                  <a:lnTo>
                    <a:pt x="307" y="814"/>
                  </a:lnTo>
                  <a:lnTo>
                    <a:pt x="301" y="798"/>
                  </a:lnTo>
                  <a:lnTo>
                    <a:pt x="291" y="787"/>
                  </a:lnTo>
                  <a:lnTo>
                    <a:pt x="283" y="785"/>
                  </a:lnTo>
                  <a:lnTo>
                    <a:pt x="284" y="798"/>
                  </a:lnTo>
                  <a:lnTo>
                    <a:pt x="269" y="802"/>
                  </a:lnTo>
                  <a:lnTo>
                    <a:pt x="269" y="805"/>
                  </a:lnTo>
                  <a:lnTo>
                    <a:pt x="271" y="807"/>
                  </a:lnTo>
                  <a:lnTo>
                    <a:pt x="267" y="819"/>
                  </a:lnTo>
                  <a:lnTo>
                    <a:pt x="263" y="820"/>
                  </a:lnTo>
                  <a:lnTo>
                    <a:pt x="252" y="858"/>
                  </a:lnTo>
                  <a:lnTo>
                    <a:pt x="244" y="865"/>
                  </a:lnTo>
                  <a:lnTo>
                    <a:pt x="243" y="858"/>
                  </a:lnTo>
                  <a:lnTo>
                    <a:pt x="227" y="852"/>
                  </a:lnTo>
                  <a:lnTo>
                    <a:pt x="213" y="834"/>
                  </a:lnTo>
                  <a:lnTo>
                    <a:pt x="204" y="841"/>
                  </a:lnTo>
                  <a:lnTo>
                    <a:pt x="186" y="852"/>
                  </a:lnTo>
                  <a:lnTo>
                    <a:pt x="184" y="854"/>
                  </a:lnTo>
                  <a:lnTo>
                    <a:pt x="165" y="886"/>
                  </a:lnTo>
                  <a:lnTo>
                    <a:pt x="138" y="868"/>
                  </a:lnTo>
                  <a:lnTo>
                    <a:pt x="133" y="865"/>
                  </a:lnTo>
                  <a:lnTo>
                    <a:pt x="118" y="858"/>
                  </a:lnTo>
                  <a:lnTo>
                    <a:pt x="116" y="858"/>
                  </a:lnTo>
                  <a:lnTo>
                    <a:pt x="106" y="858"/>
                  </a:lnTo>
                  <a:lnTo>
                    <a:pt x="77" y="864"/>
                  </a:lnTo>
                  <a:lnTo>
                    <a:pt x="80" y="885"/>
                  </a:lnTo>
                  <a:lnTo>
                    <a:pt x="65" y="872"/>
                  </a:lnTo>
                  <a:lnTo>
                    <a:pt x="57" y="873"/>
                  </a:lnTo>
                  <a:lnTo>
                    <a:pt x="36" y="869"/>
                  </a:lnTo>
                  <a:lnTo>
                    <a:pt x="26" y="874"/>
                  </a:lnTo>
                  <a:lnTo>
                    <a:pt x="25" y="881"/>
                  </a:lnTo>
                  <a:lnTo>
                    <a:pt x="17" y="898"/>
                  </a:lnTo>
                  <a:lnTo>
                    <a:pt x="12" y="898"/>
                  </a:lnTo>
                  <a:lnTo>
                    <a:pt x="2" y="882"/>
                  </a:lnTo>
                  <a:lnTo>
                    <a:pt x="0" y="880"/>
                  </a:lnTo>
                  <a:lnTo>
                    <a:pt x="12" y="843"/>
                  </a:lnTo>
                  <a:lnTo>
                    <a:pt x="14" y="828"/>
                  </a:lnTo>
                  <a:lnTo>
                    <a:pt x="10" y="806"/>
                  </a:lnTo>
                  <a:lnTo>
                    <a:pt x="10" y="801"/>
                  </a:lnTo>
                  <a:lnTo>
                    <a:pt x="9" y="800"/>
                  </a:lnTo>
                  <a:lnTo>
                    <a:pt x="14" y="801"/>
                  </a:lnTo>
                  <a:lnTo>
                    <a:pt x="41" y="773"/>
                  </a:lnTo>
                  <a:lnTo>
                    <a:pt x="46" y="762"/>
                  </a:lnTo>
                  <a:lnTo>
                    <a:pt x="44" y="751"/>
                  </a:lnTo>
                  <a:lnTo>
                    <a:pt x="56" y="743"/>
                  </a:lnTo>
                  <a:lnTo>
                    <a:pt x="58" y="729"/>
                  </a:lnTo>
                  <a:lnTo>
                    <a:pt x="62" y="724"/>
                  </a:lnTo>
                  <a:lnTo>
                    <a:pt x="80" y="690"/>
                  </a:lnTo>
                  <a:lnTo>
                    <a:pt x="72" y="666"/>
                  </a:lnTo>
                  <a:lnTo>
                    <a:pt x="69" y="662"/>
                  </a:lnTo>
                  <a:lnTo>
                    <a:pt x="69" y="658"/>
                  </a:lnTo>
                  <a:lnTo>
                    <a:pt x="73" y="655"/>
                  </a:lnTo>
                  <a:lnTo>
                    <a:pt x="61" y="636"/>
                  </a:lnTo>
                  <a:lnTo>
                    <a:pt x="50" y="614"/>
                  </a:lnTo>
                  <a:lnTo>
                    <a:pt x="49" y="602"/>
                  </a:lnTo>
                  <a:lnTo>
                    <a:pt x="56" y="580"/>
                  </a:lnTo>
                  <a:lnTo>
                    <a:pt x="53" y="583"/>
                  </a:lnTo>
                  <a:lnTo>
                    <a:pt x="50" y="580"/>
                  </a:lnTo>
                  <a:lnTo>
                    <a:pt x="61" y="561"/>
                  </a:lnTo>
                  <a:lnTo>
                    <a:pt x="58" y="533"/>
                  </a:lnTo>
                  <a:lnTo>
                    <a:pt x="57" y="529"/>
                  </a:lnTo>
                  <a:lnTo>
                    <a:pt x="54" y="506"/>
                  </a:lnTo>
                  <a:lnTo>
                    <a:pt x="53" y="488"/>
                  </a:lnTo>
                  <a:lnTo>
                    <a:pt x="50" y="462"/>
                  </a:lnTo>
                  <a:lnTo>
                    <a:pt x="49" y="448"/>
                  </a:lnTo>
                  <a:lnTo>
                    <a:pt x="45" y="409"/>
                  </a:lnTo>
                  <a:lnTo>
                    <a:pt x="44" y="396"/>
                  </a:lnTo>
                  <a:lnTo>
                    <a:pt x="42" y="391"/>
                  </a:lnTo>
                  <a:lnTo>
                    <a:pt x="40" y="355"/>
                  </a:lnTo>
                  <a:lnTo>
                    <a:pt x="37" y="337"/>
                  </a:lnTo>
                  <a:lnTo>
                    <a:pt x="36" y="321"/>
                  </a:lnTo>
                  <a:lnTo>
                    <a:pt x="36" y="318"/>
                  </a:lnTo>
                  <a:lnTo>
                    <a:pt x="34" y="302"/>
                  </a:lnTo>
                  <a:lnTo>
                    <a:pt x="33" y="289"/>
                  </a:lnTo>
                  <a:lnTo>
                    <a:pt x="30" y="266"/>
                  </a:lnTo>
                  <a:lnTo>
                    <a:pt x="25" y="222"/>
                  </a:lnTo>
                  <a:lnTo>
                    <a:pt x="24" y="211"/>
                  </a:lnTo>
                  <a:lnTo>
                    <a:pt x="24" y="208"/>
                  </a:lnTo>
                  <a:lnTo>
                    <a:pt x="22" y="191"/>
                  </a:lnTo>
                  <a:lnTo>
                    <a:pt x="21" y="183"/>
                  </a:lnTo>
                  <a:lnTo>
                    <a:pt x="21" y="176"/>
                  </a:lnTo>
                  <a:lnTo>
                    <a:pt x="18" y="158"/>
                  </a:lnTo>
                  <a:lnTo>
                    <a:pt x="18" y="151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6" y="131"/>
                  </a:lnTo>
                  <a:lnTo>
                    <a:pt x="13" y="111"/>
                  </a:lnTo>
                  <a:lnTo>
                    <a:pt x="13" y="98"/>
                  </a:lnTo>
                  <a:lnTo>
                    <a:pt x="12" y="92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34" y="74"/>
                  </a:lnTo>
                  <a:lnTo>
                    <a:pt x="60" y="73"/>
                  </a:lnTo>
                  <a:lnTo>
                    <a:pt x="65" y="71"/>
                  </a:lnTo>
                  <a:lnTo>
                    <a:pt x="69" y="70"/>
                  </a:lnTo>
                  <a:lnTo>
                    <a:pt x="104" y="51"/>
                  </a:lnTo>
                  <a:lnTo>
                    <a:pt x="110" y="44"/>
                  </a:lnTo>
                  <a:lnTo>
                    <a:pt x="120" y="38"/>
                  </a:lnTo>
                  <a:lnTo>
                    <a:pt x="132" y="37"/>
                  </a:lnTo>
                  <a:lnTo>
                    <a:pt x="152" y="34"/>
                  </a:lnTo>
                  <a:lnTo>
                    <a:pt x="168" y="33"/>
                  </a:lnTo>
                  <a:lnTo>
                    <a:pt x="192" y="30"/>
                  </a:lnTo>
                  <a:lnTo>
                    <a:pt x="212" y="27"/>
                  </a:lnTo>
                  <a:lnTo>
                    <a:pt x="216" y="27"/>
                  </a:lnTo>
                  <a:lnTo>
                    <a:pt x="243" y="24"/>
                  </a:lnTo>
                  <a:lnTo>
                    <a:pt x="253" y="24"/>
                  </a:lnTo>
                  <a:lnTo>
                    <a:pt x="292" y="18"/>
                  </a:lnTo>
                  <a:lnTo>
                    <a:pt x="293" y="18"/>
                  </a:lnTo>
                  <a:lnTo>
                    <a:pt x="308" y="17"/>
                  </a:lnTo>
                  <a:lnTo>
                    <a:pt x="333" y="13"/>
                  </a:lnTo>
                  <a:lnTo>
                    <a:pt x="353" y="11"/>
                  </a:lnTo>
                  <a:lnTo>
                    <a:pt x="367" y="9"/>
                  </a:lnTo>
                  <a:lnTo>
                    <a:pt x="373" y="9"/>
                  </a:lnTo>
                  <a:lnTo>
                    <a:pt x="377" y="8"/>
                  </a:lnTo>
                  <a:lnTo>
                    <a:pt x="381" y="8"/>
                  </a:lnTo>
                  <a:lnTo>
                    <a:pt x="393" y="7"/>
                  </a:lnTo>
                  <a:lnTo>
                    <a:pt x="413" y="4"/>
                  </a:lnTo>
                  <a:lnTo>
                    <a:pt x="441" y="0"/>
                  </a:lnTo>
                  <a:lnTo>
                    <a:pt x="444" y="0"/>
                  </a:lnTo>
                  <a:lnTo>
                    <a:pt x="447" y="13"/>
                  </a:lnTo>
                  <a:lnTo>
                    <a:pt x="451" y="48"/>
                  </a:lnTo>
                  <a:lnTo>
                    <a:pt x="455" y="70"/>
                  </a:lnTo>
                  <a:lnTo>
                    <a:pt x="456" y="82"/>
                  </a:lnTo>
                  <a:lnTo>
                    <a:pt x="456" y="84"/>
                  </a:lnTo>
                  <a:lnTo>
                    <a:pt x="459" y="104"/>
                  </a:lnTo>
                  <a:lnTo>
                    <a:pt x="459" y="107"/>
                  </a:lnTo>
                  <a:lnTo>
                    <a:pt x="463" y="133"/>
                  </a:lnTo>
                  <a:lnTo>
                    <a:pt x="467" y="160"/>
                  </a:lnTo>
                  <a:lnTo>
                    <a:pt x="467" y="163"/>
                  </a:lnTo>
                  <a:lnTo>
                    <a:pt x="469" y="177"/>
                  </a:lnTo>
                  <a:lnTo>
                    <a:pt x="471" y="186"/>
                  </a:lnTo>
                  <a:lnTo>
                    <a:pt x="473" y="213"/>
                  </a:lnTo>
                  <a:lnTo>
                    <a:pt x="475" y="217"/>
                  </a:lnTo>
                  <a:lnTo>
                    <a:pt x="477" y="239"/>
                  </a:lnTo>
                  <a:lnTo>
                    <a:pt x="479" y="2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5">
              <a:extLst>
                <a:ext uri="{FF2B5EF4-FFF2-40B4-BE49-F238E27FC236}">
                  <a16:creationId xmlns:a16="http://schemas.microsoft.com/office/drawing/2014/main" id="{59E1B343-4DE8-82FD-5811-8223EB120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3980656"/>
              <a:ext cx="982663" cy="509588"/>
            </a:xfrm>
            <a:custGeom>
              <a:avLst/>
              <a:gdLst>
                <a:gd name="T0" fmla="*/ 2147483647 w 1245"/>
                <a:gd name="T1" fmla="*/ 2147483647 h 644"/>
                <a:gd name="T2" fmla="*/ 2147483647 w 1245"/>
                <a:gd name="T3" fmla="*/ 2147483647 h 644"/>
                <a:gd name="T4" fmla="*/ 2147483647 w 1245"/>
                <a:gd name="T5" fmla="*/ 2147483647 h 644"/>
                <a:gd name="T6" fmla="*/ 2147483647 w 1245"/>
                <a:gd name="T7" fmla="*/ 2147483647 h 644"/>
                <a:gd name="T8" fmla="*/ 2147483647 w 1245"/>
                <a:gd name="T9" fmla="*/ 2147483647 h 644"/>
                <a:gd name="T10" fmla="*/ 2147483647 w 1245"/>
                <a:gd name="T11" fmla="*/ 2147483647 h 644"/>
                <a:gd name="T12" fmla="*/ 2147483647 w 1245"/>
                <a:gd name="T13" fmla="*/ 2147483647 h 644"/>
                <a:gd name="T14" fmla="*/ 2147483647 w 1245"/>
                <a:gd name="T15" fmla="*/ 2147483647 h 644"/>
                <a:gd name="T16" fmla="*/ 2147483647 w 1245"/>
                <a:gd name="T17" fmla="*/ 2147483647 h 644"/>
                <a:gd name="T18" fmla="*/ 2147483647 w 1245"/>
                <a:gd name="T19" fmla="*/ 2147483647 h 644"/>
                <a:gd name="T20" fmla="*/ 2147483647 w 1245"/>
                <a:gd name="T21" fmla="*/ 2147483647 h 644"/>
                <a:gd name="T22" fmla="*/ 2147483647 w 1245"/>
                <a:gd name="T23" fmla="*/ 2147483647 h 644"/>
                <a:gd name="T24" fmla="*/ 2147483647 w 1245"/>
                <a:gd name="T25" fmla="*/ 2147483647 h 644"/>
                <a:gd name="T26" fmla="*/ 2147483647 w 1245"/>
                <a:gd name="T27" fmla="*/ 2147483647 h 644"/>
                <a:gd name="T28" fmla="*/ 2147483647 w 1245"/>
                <a:gd name="T29" fmla="*/ 2147483647 h 644"/>
                <a:gd name="T30" fmla="*/ 2147483647 w 1245"/>
                <a:gd name="T31" fmla="*/ 2147483647 h 644"/>
                <a:gd name="T32" fmla="*/ 2147483647 w 1245"/>
                <a:gd name="T33" fmla="*/ 2147483647 h 644"/>
                <a:gd name="T34" fmla="*/ 2147483647 w 1245"/>
                <a:gd name="T35" fmla="*/ 2147483647 h 644"/>
                <a:gd name="T36" fmla="*/ 2147483647 w 1245"/>
                <a:gd name="T37" fmla="*/ 2147483647 h 644"/>
                <a:gd name="T38" fmla="*/ 2147483647 w 1245"/>
                <a:gd name="T39" fmla="*/ 2147483647 h 644"/>
                <a:gd name="T40" fmla="*/ 2147483647 w 1245"/>
                <a:gd name="T41" fmla="*/ 2147483647 h 644"/>
                <a:gd name="T42" fmla="*/ 2147483647 w 1245"/>
                <a:gd name="T43" fmla="*/ 2147483647 h 644"/>
                <a:gd name="T44" fmla="*/ 2147483647 w 1245"/>
                <a:gd name="T45" fmla="*/ 2147483647 h 644"/>
                <a:gd name="T46" fmla="*/ 2147483647 w 1245"/>
                <a:gd name="T47" fmla="*/ 2147483647 h 644"/>
                <a:gd name="T48" fmla="*/ 2147483647 w 1245"/>
                <a:gd name="T49" fmla="*/ 2147483647 h 644"/>
                <a:gd name="T50" fmla="*/ 2147483647 w 1245"/>
                <a:gd name="T51" fmla="*/ 2147483647 h 644"/>
                <a:gd name="T52" fmla="*/ 2147483647 w 1245"/>
                <a:gd name="T53" fmla="*/ 2147483647 h 644"/>
                <a:gd name="T54" fmla="*/ 2147483647 w 1245"/>
                <a:gd name="T55" fmla="*/ 2147483647 h 644"/>
                <a:gd name="T56" fmla="*/ 2147483647 w 1245"/>
                <a:gd name="T57" fmla="*/ 2147483647 h 644"/>
                <a:gd name="T58" fmla="*/ 2147483647 w 1245"/>
                <a:gd name="T59" fmla="*/ 2147483647 h 644"/>
                <a:gd name="T60" fmla="*/ 2147483647 w 1245"/>
                <a:gd name="T61" fmla="*/ 2147483647 h 644"/>
                <a:gd name="T62" fmla="*/ 2147483647 w 1245"/>
                <a:gd name="T63" fmla="*/ 2147483647 h 644"/>
                <a:gd name="T64" fmla="*/ 2147483647 w 1245"/>
                <a:gd name="T65" fmla="*/ 2147483647 h 644"/>
                <a:gd name="T66" fmla="*/ 2147483647 w 1245"/>
                <a:gd name="T67" fmla="*/ 2147483647 h 644"/>
                <a:gd name="T68" fmla="*/ 2147483647 w 1245"/>
                <a:gd name="T69" fmla="*/ 2147483647 h 644"/>
                <a:gd name="T70" fmla="*/ 2147483647 w 1245"/>
                <a:gd name="T71" fmla="*/ 2147483647 h 644"/>
                <a:gd name="T72" fmla="*/ 2147483647 w 1245"/>
                <a:gd name="T73" fmla="*/ 2147483647 h 644"/>
                <a:gd name="T74" fmla="*/ 2147483647 w 1245"/>
                <a:gd name="T75" fmla="*/ 2147483647 h 644"/>
                <a:gd name="T76" fmla="*/ 2147483647 w 1245"/>
                <a:gd name="T77" fmla="*/ 2147483647 h 644"/>
                <a:gd name="T78" fmla="*/ 2147483647 w 1245"/>
                <a:gd name="T79" fmla="*/ 2147483647 h 644"/>
                <a:gd name="T80" fmla="*/ 2147483647 w 1245"/>
                <a:gd name="T81" fmla="*/ 2147483647 h 644"/>
                <a:gd name="T82" fmla="*/ 2147483647 w 1245"/>
                <a:gd name="T83" fmla="*/ 2147483647 h 644"/>
                <a:gd name="T84" fmla="*/ 2147483647 w 1245"/>
                <a:gd name="T85" fmla="*/ 2147483647 h 644"/>
                <a:gd name="T86" fmla="*/ 2147483647 w 1245"/>
                <a:gd name="T87" fmla="*/ 2147483647 h 644"/>
                <a:gd name="T88" fmla="*/ 2147483647 w 1245"/>
                <a:gd name="T89" fmla="*/ 2147483647 h 644"/>
                <a:gd name="T90" fmla="*/ 2147483647 w 1245"/>
                <a:gd name="T91" fmla="*/ 2147483647 h 644"/>
                <a:gd name="T92" fmla="*/ 2147483647 w 1245"/>
                <a:gd name="T93" fmla="*/ 2147483647 h 644"/>
                <a:gd name="T94" fmla="*/ 2147483647 w 1245"/>
                <a:gd name="T95" fmla="*/ 2147483647 h 644"/>
                <a:gd name="T96" fmla="*/ 2147483647 w 1245"/>
                <a:gd name="T97" fmla="*/ 2147483647 h 644"/>
                <a:gd name="T98" fmla="*/ 2147483647 w 1245"/>
                <a:gd name="T99" fmla="*/ 2147483647 h 644"/>
                <a:gd name="T100" fmla="*/ 2147483647 w 1245"/>
                <a:gd name="T101" fmla="*/ 2147483647 h 644"/>
                <a:gd name="T102" fmla="*/ 2147483647 w 1245"/>
                <a:gd name="T103" fmla="*/ 2147483647 h 644"/>
                <a:gd name="T104" fmla="*/ 2147483647 w 1245"/>
                <a:gd name="T105" fmla="*/ 2147483647 h 644"/>
                <a:gd name="T106" fmla="*/ 2147483647 w 1245"/>
                <a:gd name="T107" fmla="*/ 2147483647 h 644"/>
                <a:gd name="T108" fmla="*/ 2147483647 w 1245"/>
                <a:gd name="T109" fmla="*/ 2147483647 h 644"/>
                <a:gd name="T110" fmla="*/ 2147483647 w 1245"/>
                <a:gd name="T111" fmla="*/ 2147483647 h 644"/>
                <a:gd name="T112" fmla="*/ 2147483647 w 1245"/>
                <a:gd name="T113" fmla="*/ 2147483647 h 644"/>
                <a:gd name="T114" fmla="*/ 2147483647 w 1245"/>
                <a:gd name="T115" fmla="*/ 2147483647 h 644"/>
                <a:gd name="T116" fmla="*/ 2147483647 w 1245"/>
                <a:gd name="T117" fmla="*/ 2147483647 h 644"/>
                <a:gd name="T118" fmla="*/ 2147483647 w 1245"/>
                <a:gd name="T119" fmla="*/ 2147483647 h 644"/>
                <a:gd name="T120" fmla="*/ 2147483647 w 1245"/>
                <a:gd name="T121" fmla="*/ 2147483647 h 644"/>
                <a:gd name="T122" fmla="*/ 2147483647 w 1245"/>
                <a:gd name="T123" fmla="*/ 2147483647 h 6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5"/>
                <a:gd name="T187" fmla="*/ 0 h 644"/>
                <a:gd name="T188" fmla="*/ 1245 w 1245"/>
                <a:gd name="T189" fmla="*/ 644 h 6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5" h="644">
                  <a:moveTo>
                    <a:pt x="891" y="530"/>
                  </a:moveTo>
                  <a:lnTo>
                    <a:pt x="889" y="530"/>
                  </a:lnTo>
                  <a:lnTo>
                    <a:pt x="885" y="531"/>
                  </a:lnTo>
                  <a:lnTo>
                    <a:pt x="854" y="534"/>
                  </a:lnTo>
                  <a:lnTo>
                    <a:pt x="837" y="536"/>
                  </a:lnTo>
                  <a:lnTo>
                    <a:pt x="797" y="540"/>
                  </a:lnTo>
                  <a:lnTo>
                    <a:pt x="795" y="540"/>
                  </a:lnTo>
                  <a:lnTo>
                    <a:pt x="779" y="540"/>
                  </a:lnTo>
                  <a:lnTo>
                    <a:pt x="767" y="541"/>
                  </a:lnTo>
                  <a:lnTo>
                    <a:pt x="762" y="541"/>
                  </a:lnTo>
                  <a:lnTo>
                    <a:pt x="758" y="541"/>
                  </a:lnTo>
                  <a:lnTo>
                    <a:pt x="736" y="543"/>
                  </a:lnTo>
                  <a:lnTo>
                    <a:pt x="710" y="545"/>
                  </a:lnTo>
                  <a:lnTo>
                    <a:pt x="707" y="545"/>
                  </a:lnTo>
                  <a:lnTo>
                    <a:pt x="706" y="545"/>
                  </a:lnTo>
                  <a:lnTo>
                    <a:pt x="706" y="546"/>
                  </a:lnTo>
                  <a:lnTo>
                    <a:pt x="700" y="546"/>
                  </a:lnTo>
                  <a:lnTo>
                    <a:pt x="683" y="550"/>
                  </a:lnTo>
                  <a:lnTo>
                    <a:pt x="671" y="552"/>
                  </a:lnTo>
                  <a:lnTo>
                    <a:pt x="650" y="554"/>
                  </a:lnTo>
                  <a:lnTo>
                    <a:pt x="622" y="557"/>
                  </a:lnTo>
                  <a:lnTo>
                    <a:pt x="615" y="557"/>
                  </a:lnTo>
                  <a:lnTo>
                    <a:pt x="603" y="558"/>
                  </a:lnTo>
                  <a:lnTo>
                    <a:pt x="590" y="559"/>
                  </a:lnTo>
                  <a:lnTo>
                    <a:pt x="586" y="559"/>
                  </a:lnTo>
                  <a:lnTo>
                    <a:pt x="564" y="561"/>
                  </a:lnTo>
                  <a:lnTo>
                    <a:pt x="550" y="561"/>
                  </a:lnTo>
                  <a:lnTo>
                    <a:pt x="534" y="562"/>
                  </a:lnTo>
                  <a:lnTo>
                    <a:pt x="527" y="562"/>
                  </a:lnTo>
                  <a:lnTo>
                    <a:pt x="514" y="563"/>
                  </a:lnTo>
                  <a:lnTo>
                    <a:pt x="499" y="564"/>
                  </a:lnTo>
                  <a:lnTo>
                    <a:pt x="491" y="567"/>
                  </a:lnTo>
                  <a:lnTo>
                    <a:pt x="488" y="570"/>
                  </a:lnTo>
                  <a:lnTo>
                    <a:pt x="483" y="566"/>
                  </a:lnTo>
                  <a:lnTo>
                    <a:pt x="464" y="568"/>
                  </a:lnTo>
                  <a:lnTo>
                    <a:pt x="454" y="570"/>
                  </a:lnTo>
                  <a:lnTo>
                    <a:pt x="442" y="571"/>
                  </a:lnTo>
                  <a:lnTo>
                    <a:pt x="435" y="572"/>
                  </a:lnTo>
                  <a:lnTo>
                    <a:pt x="403" y="576"/>
                  </a:lnTo>
                  <a:lnTo>
                    <a:pt x="393" y="577"/>
                  </a:lnTo>
                  <a:lnTo>
                    <a:pt x="392" y="577"/>
                  </a:lnTo>
                  <a:lnTo>
                    <a:pt x="369" y="580"/>
                  </a:lnTo>
                  <a:lnTo>
                    <a:pt x="355" y="581"/>
                  </a:lnTo>
                  <a:lnTo>
                    <a:pt x="333" y="584"/>
                  </a:lnTo>
                  <a:lnTo>
                    <a:pt x="317" y="586"/>
                  </a:lnTo>
                  <a:lnTo>
                    <a:pt x="303" y="588"/>
                  </a:lnTo>
                  <a:lnTo>
                    <a:pt x="293" y="589"/>
                  </a:lnTo>
                  <a:lnTo>
                    <a:pt x="267" y="592"/>
                  </a:lnTo>
                  <a:lnTo>
                    <a:pt x="267" y="585"/>
                  </a:lnTo>
                  <a:lnTo>
                    <a:pt x="228" y="586"/>
                  </a:lnTo>
                  <a:lnTo>
                    <a:pt x="229" y="592"/>
                  </a:lnTo>
                  <a:lnTo>
                    <a:pt x="232" y="597"/>
                  </a:lnTo>
                  <a:lnTo>
                    <a:pt x="235" y="624"/>
                  </a:lnTo>
                  <a:lnTo>
                    <a:pt x="195" y="628"/>
                  </a:lnTo>
                  <a:lnTo>
                    <a:pt x="180" y="629"/>
                  </a:lnTo>
                  <a:lnTo>
                    <a:pt x="160" y="630"/>
                  </a:lnTo>
                  <a:lnTo>
                    <a:pt x="157" y="630"/>
                  </a:lnTo>
                  <a:lnTo>
                    <a:pt x="155" y="631"/>
                  </a:lnTo>
                  <a:lnTo>
                    <a:pt x="151" y="631"/>
                  </a:lnTo>
                  <a:lnTo>
                    <a:pt x="113" y="634"/>
                  </a:lnTo>
                  <a:lnTo>
                    <a:pt x="103" y="635"/>
                  </a:lnTo>
                  <a:lnTo>
                    <a:pt x="101" y="635"/>
                  </a:lnTo>
                  <a:lnTo>
                    <a:pt x="100" y="635"/>
                  </a:lnTo>
                  <a:lnTo>
                    <a:pt x="76" y="638"/>
                  </a:lnTo>
                  <a:lnTo>
                    <a:pt x="20" y="642"/>
                  </a:lnTo>
                  <a:lnTo>
                    <a:pt x="12" y="643"/>
                  </a:lnTo>
                  <a:lnTo>
                    <a:pt x="0" y="644"/>
                  </a:lnTo>
                  <a:lnTo>
                    <a:pt x="5" y="620"/>
                  </a:lnTo>
                  <a:lnTo>
                    <a:pt x="6" y="617"/>
                  </a:lnTo>
                  <a:lnTo>
                    <a:pt x="12" y="615"/>
                  </a:lnTo>
                  <a:lnTo>
                    <a:pt x="26" y="628"/>
                  </a:lnTo>
                  <a:lnTo>
                    <a:pt x="38" y="610"/>
                  </a:lnTo>
                  <a:lnTo>
                    <a:pt x="33" y="589"/>
                  </a:lnTo>
                  <a:lnTo>
                    <a:pt x="45" y="586"/>
                  </a:lnTo>
                  <a:lnTo>
                    <a:pt x="45" y="580"/>
                  </a:lnTo>
                  <a:lnTo>
                    <a:pt x="42" y="561"/>
                  </a:lnTo>
                  <a:lnTo>
                    <a:pt x="44" y="558"/>
                  </a:lnTo>
                  <a:lnTo>
                    <a:pt x="45" y="545"/>
                  </a:lnTo>
                  <a:lnTo>
                    <a:pt x="45" y="544"/>
                  </a:lnTo>
                  <a:lnTo>
                    <a:pt x="41" y="537"/>
                  </a:lnTo>
                  <a:lnTo>
                    <a:pt x="34" y="535"/>
                  </a:lnTo>
                  <a:lnTo>
                    <a:pt x="29" y="524"/>
                  </a:lnTo>
                  <a:lnTo>
                    <a:pt x="30" y="521"/>
                  </a:lnTo>
                  <a:lnTo>
                    <a:pt x="36" y="513"/>
                  </a:lnTo>
                  <a:lnTo>
                    <a:pt x="57" y="485"/>
                  </a:lnTo>
                  <a:lnTo>
                    <a:pt x="69" y="483"/>
                  </a:lnTo>
                  <a:lnTo>
                    <a:pt x="101" y="496"/>
                  </a:lnTo>
                  <a:lnTo>
                    <a:pt x="124" y="501"/>
                  </a:lnTo>
                  <a:lnTo>
                    <a:pt x="135" y="509"/>
                  </a:lnTo>
                  <a:lnTo>
                    <a:pt x="147" y="510"/>
                  </a:lnTo>
                  <a:lnTo>
                    <a:pt x="148" y="510"/>
                  </a:lnTo>
                  <a:lnTo>
                    <a:pt x="156" y="497"/>
                  </a:lnTo>
                  <a:lnTo>
                    <a:pt x="143" y="470"/>
                  </a:lnTo>
                  <a:lnTo>
                    <a:pt x="153" y="433"/>
                  </a:lnTo>
                  <a:lnTo>
                    <a:pt x="160" y="436"/>
                  </a:lnTo>
                  <a:lnTo>
                    <a:pt x="163" y="437"/>
                  </a:lnTo>
                  <a:lnTo>
                    <a:pt x="163" y="436"/>
                  </a:lnTo>
                  <a:lnTo>
                    <a:pt x="180" y="424"/>
                  </a:lnTo>
                  <a:lnTo>
                    <a:pt x="201" y="419"/>
                  </a:lnTo>
                  <a:lnTo>
                    <a:pt x="212" y="410"/>
                  </a:lnTo>
                  <a:lnTo>
                    <a:pt x="200" y="397"/>
                  </a:lnTo>
                  <a:lnTo>
                    <a:pt x="197" y="397"/>
                  </a:lnTo>
                  <a:lnTo>
                    <a:pt x="193" y="387"/>
                  </a:lnTo>
                  <a:lnTo>
                    <a:pt x="196" y="369"/>
                  </a:lnTo>
                  <a:lnTo>
                    <a:pt x="211" y="347"/>
                  </a:lnTo>
                  <a:lnTo>
                    <a:pt x="216" y="347"/>
                  </a:lnTo>
                  <a:lnTo>
                    <a:pt x="224" y="330"/>
                  </a:lnTo>
                  <a:lnTo>
                    <a:pt x="225" y="323"/>
                  </a:lnTo>
                  <a:lnTo>
                    <a:pt x="235" y="318"/>
                  </a:lnTo>
                  <a:lnTo>
                    <a:pt x="256" y="322"/>
                  </a:lnTo>
                  <a:lnTo>
                    <a:pt x="264" y="321"/>
                  </a:lnTo>
                  <a:lnTo>
                    <a:pt x="279" y="334"/>
                  </a:lnTo>
                  <a:lnTo>
                    <a:pt x="276" y="313"/>
                  </a:lnTo>
                  <a:lnTo>
                    <a:pt x="305" y="307"/>
                  </a:lnTo>
                  <a:lnTo>
                    <a:pt x="315" y="307"/>
                  </a:lnTo>
                  <a:lnTo>
                    <a:pt x="317" y="307"/>
                  </a:lnTo>
                  <a:lnTo>
                    <a:pt x="332" y="314"/>
                  </a:lnTo>
                  <a:lnTo>
                    <a:pt x="337" y="317"/>
                  </a:lnTo>
                  <a:lnTo>
                    <a:pt x="364" y="335"/>
                  </a:lnTo>
                  <a:lnTo>
                    <a:pt x="383" y="303"/>
                  </a:lnTo>
                  <a:lnTo>
                    <a:pt x="385" y="301"/>
                  </a:lnTo>
                  <a:lnTo>
                    <a:pt x="403" y="290"/>
                  </a:lnTo>
                  <a:lnTo>
                    <a:pt x="412" y="283"/>
                  </a:lnTo>
                  <a:lnTo>
                    <a:pt x="426" y="301"/>
                  </a:lnTo>
                  <a:lnTo>
                    <a:pt x="442" y="307"/>
                  </a:lnTo>
                  <a:lnTo>
                    <a:pt x="443" y="314"/>
                  </a:lnTo>
                  <a:lnTo>
                    <a:pt x="451" y="307"/>
                  </a:lnTo>
                  <a:lnTo>
                    <a:pt x="462" y="269"/>
                  </a:lnTo>
                  <a:lnTo>
                    <a:pt x="466" y="268"/>
                  </a:lnTo>
                  <a:lnTo>
                    <a:pt x="470" y="256"/>
                  </a:lnTo>
                  <a:lnTo>
                    <a:pt x="468" y="254"/>
                  </a:lnTo>
                  <a:lnTo>
                    <a:pt x="468" y="251"/>
                  </a:lnTo>
                  <a:lnTo>
                    <a:pt x="483" y="247"/>
                  </a:lnTo>
                  <a:lnTo>
                    <a:pt x="482" y="234"/>
                  </a:lnTo>
                  <a:lnTo>
                    <a:pt x="490" y="236"/>
                  </a:lnTo>
                  <a:lnTo>
                    <a:pt x="500" y="247"/>
                  </a:lnTo>
                  <a:lnTo>
                    <a:pt x="506" y="263"/>
                  </a:lnTo>
                  <a:lnTo>
                    <a:pt x="550" y="268"/>
                  </a:lnTo>
                  <a:lnTo>
                    <a:pt x="558" y="267"/>
                  </a:lnTo>
                  <a:lnTo>
                    <a:pt x="559" y="267"/>
                  </a:lnTo>
                  <a:lnTo>
                    <a:pt x="562" y="240"/>
                  </a:lnTo>
                  <a:lnTo>
                    <a:pt x="562" y="228"/>
                  </a:lnTo>
                  <a:lnTo>
                    <a:pt x="571" y="213"/>
                  </a:lnTo>
                  <a:lnTo>
                    <a:pt x="571" y="211"/>
                  </a:lnTo>
                  <a:lnTo>
                    <a:pt x="578" y="204"/>
                  </a:lnTo>
                  <a:lnTo>
                    <a:pt x="582" y="205"/>
                  </a:lnTo>
                  <a:lnTo>
                    <a:pt x="584" y="206"/>
                  </a:lnTo>
                  <a:lnTo>
                    <a:pt x="600" y="180"/>
                  </a:lnTo>
                  <a:lnTo>
                    <a:pt x="602" y="174"/>
                  </a:lnTo>
                  <a:lnTo>
                    <a:pt x="622" y="158"/>
                  </a:lnTo>
                  <a:lnTo>
                    <a:pt x="631" y="146"/>
                  </a:lnTo>
                  <a:lnTo>
                    <a:pt x="631" y="133"/>
                  </a:lnTo>
                  <a:lnTo>
                    <a:pt x="630" y="133"/>
                  </a:lnTo>
                  <a:lnTo>
                    <a:pt x="627" y="125"/>
                  </a:lnTo>
                  <a:lnTo>
                    <a:pt x="635" y="100"/>
                  </a:lnTo>
                  <a:lnTo>
                    <a:pt x="642" y="99"/>
                  </a:lnTo>
                  <a:lnTo>
                    <a:pt x="654" y="97"/>
                  </a:lnTo>
                  <a:lnTo>
                    <a:pt x="656" y="98"/>
                  </a:lnTo>
                  <a:lnTo>
                    <a:pt x="666" y="106"/>
                  </a:lnTo>
                  <a:lnTo>
                    <a:pt x="678" y="100"/>
                  </a:lnTo>
                  <a:lnTo>
                    <a:pt x="687" y="91"/>
                  </a:lnTo>
                  <a:lnTo>
                    <a:pt x="692" y="87"/>
                  </a:lnTo>
                  <a:lnTo>
                    <a:pt x="696" y="84"/>
                  </a:lnTo>
                  <a:lnTo>
                    <a:pt x="716" y="77"/>
                  </a:lnTo>
                  <a:lnTo>
                    <a:pt x="728" y="62"/>
                  </a:lnTo>
                  <a:lnTo>
                    <a:pt x="730" y="58"/>
                  </a:lnTo>
                  <a:lnTo>
                    <a:pt x="715" y="54"/>
                  </a:lnTo>
                  <a:lnTo>
                    <a:pt x="712" y="50"/>
                  </a:lnTo>
                  <a:lnTo>
                    <a:pt x="715" y="33"/>
                  </a:lnTo>
                  <a:lnTo>
                    <a:pt x="710" y="27"/>
                  </a:lnTo>
                  <a:lnTo>
                    <a:pt x="708" y="18"/>
                  </a:lnTo>
                  <a:lnTo>
                    <a:pt x="716" y="10"/>
                  </a:lnTo>
                  <a:lnTo>
                    <a:pt x="723" y="5"/>
                  </a:lnTo>
                  <a:lnTo>
                    <a:pt x="727" y="0"/>
                  </a:lnTo>
                  <a:lnTo>
                    <a:pt x="751" y="13"/>
                  </a:lnTo>
                  <a:lnTo>
                    <a:pt x="770" y="5"/>
                  </a:lnTo>
                  <a:lnTo>
                    <a:pt x="773" y="2"/>
                  </a:lnTo>
                  <a:lnTo>
                    <a:pt x="793" y="14"/>
                  </a:lnTo>
                  <a:lnTo>
                    <a:pt x="803" y="17"/>
                  </a:lnTo>
                  <a:lnTo>
                    <a:pt x="811" y="33"/>
                  </a:lnTo>
                  <a:lnTo>
                    <a:pt x="817" y="37"/>
                  </a:lnTo>
                  <a:lnTo>
                    <a:pt x="822" y="46"/>
                  </a:lnTo>
                  <a:lnTo>
                    <a:pt x="823" y="57"/>
                  </a:lnTo>
                  <a:lnTo>
                    <a:pt x="842" y="63"/>
                  </a:lnTo>
                  <a:lnTo>
                    <a:pt x="855" y="64"/>
                  </a:lnTo>
                  <a:lnTo>
                    <a:pt x="863" y="60"/>
                  </a:lnTo>
                  <a:lnTo>
                    <a:pt x="879" y="62"/>
                  </a:lnTo>
                  <a:lnTo>
                    <a:pt x="889" y="64"/>
                  </a:lnTo>
                  <a:lnTo>
                    <a:pt x="909" y="84"/>
                  </a:lnTo>
                  <a:lnTo>
                    <a:pt x="917" y="84"/>
                  </a:lnTo>
                  <a:lnTo>
                    <a:pt x="918" y="85"/>
                  </a:lnTo>
                  <a:lnTo>
                    <a:pt x="919" y="85"/>
                  </a:lnTo>
                  <a:lnTo>
                    <a:pt x="927" y="84"/>
                  </a:lnTo>
                  <a:lnTo>
                    <a:pt x="929" y="75"/>
                  </a:lnTo>
                  <a:lnTo>
                    <a:pt x="945" y="67"/>
                  </a:lnTo>
                  <a:lnTo>
                    <a:pt x="971" y="72"/>
                  </a:lnTo>
                  <a:lnTo>
                    <a:pt x="987" y="84"/>
                  </a:lnTo>
                  <a:lnTo>
                    <a:pt x="990" y="78"/>
                  </a:lnTo>
                  <a:lnTo>
                    <a:pt x="995" y="76"/>
                  </a:lnTo>
                  <a:lnTo>
                    <a:pt x="1011" y="75"/>
                  </a:lnTo>
                  <a:lnTo>
                    <a:pt x="1026" y="50"/>
                  </a:lnTo>
                  <a:lnTo>
                    <a:pt x="1051" y="41"/>
                  </a:lnTo>
                  <a:lnTo>
                    <a:pt x="1059" y="67"/>
                  </a:lnTo>
                  <a:lnTo>
                    <a:pt x="1067" y="77"/>
                  </a:lnTo>
                  <a:lnTo>
                    <a:pt x="1080" y="78"/>
                  </a:lnTo>
                  <a:lnTo>
                    <a:pt x="1094" y="87"/>
                  </a:lnTo>
                  <a:lnTo>
                    <a:pt x="1102" y="93"/>
                  </a:lnTo>
                  <a:lnTo>
                    <a:pt x="1110" y="104"/>
                  </a:lnTo>
                  <a:lnTo>
                    <a:pt x="1112" y="113"/>
                  </a:lnTo>
                  <a:lnTo>
                    <a:pt x="1117" y="140"/>
                  </a:lnTo>
                  <a:lnTo>
                    <a:pt x="1114" y="140"/>
                  </a:lnTo>
                  <a:lnTo>
                    <a:pt x="1114" y="165"/>
                  </a:lnTo>
                  <a:lnTo>
                    <a:pt x="1141" y="191"/>
                  </a:lnTo>
                  <a:lnTo>
                    <a:pt x="1142" y="202"/>
                  </a:lnTo>
                  <a:lnTo>
                    <a:pt x="1142" y="205"/>
                  </a:lnTo>
                  <a:lnTo>
                    <a:pt x="1157" y="215"/>
                  </a:lnTo>
                  <a:lnTo>
                    <a:pt x="1158" y="219"/>
                  </a:lnTo>
                  <a:lnTo>
                    <a:pt x="1168" y="229"/>
                  </a:lnTo>
                  <a:lnTo>
                    <a:pt x="1177" y="238"/>
                  </a:lnTo>
                  <a:lnTo>
                    <a:pt x="1177" y="241"/>
                  </a:lnTo>
                  <a:lnTo>
                    <a:pt x="1217" y="271"/>
                  </a:lnTo>
                  <a:lnTo>
                    <a:pt x="1218" y="276"/>
                  </a:lnTo>
                  <a:lnTo>
                    <a:pt x="1245" y="274"/>
                  </a:lnTo>
                  <a:lnTo>
                    <a:pt x="1229" y="294"/>
                  </a:lnTo>
                  <a:lnTo>
                    <a:pt x="1212" y="314"/>
                  </a:lnTo>
                  <a:lnTo>
                    <a:pt x="1194" y="335"/>
                  </a:lnTo>
                  <a:lnTo>
                    <a:pt x="1186" y="344"/>
                  </a:lnTo>
                  <a:lnTo>
                    <a:pt x="1176" y="348"/>
                  </a:lnTo>
                  <a:lnTo>
                    <a:pt x="1157" y="361"/>
                  </a:lnTo>
                  <a:lnTo>
                    <a:pt x="1156" y="362"/>
                  </a:lnTo>
                  <a:lnTo>
                    <a:pt x="1133" y="380"/>
                  </a:lnTo>
                  <a:lnTo>
                    <a:pt x="1130" y="403"/>
                  </a:lnTo>
                  <a:lnTo>
                    <a:pt x="1112" y="416"/>
                  </a:lnTo>
                  <a:lnTo>
                    <a:pt x="1113" y="433"/>
                  </a:lnTo>
                  <a:lnTo>
                    <a:pt x="1113" y="434"/>
                  </a:lnTo>
                  <a:lnTo>
                    <a:pt x="1074" y="463"/>
                  </a:lnTo>
                  <a:lnTo>
                    <a:pt x="1074" y="470"/>
                  </a:lnTo>
                  <a:lnTo>
                    <a:pt x="1019" y="496"/>
                  </a:lnTo>
                  <a:lnTo>
                    <a:pt x="1013" y="496"/>
                  </a:lnTo>
                  <a:lnTo>
                    <a:pt x="993" y="509"/>
                  </a:lnTo>
                  <a:lnTo>
                    <a:pt x="985" y="515"/>
                  </a:lnTo>
                  <a:lnTo>
                    <a:pt x="983" y="519"/>
                  </a:lnTo>
                  <a:lnTo>
                    <a:pt x="966" y="521"/>
                  </a:lnTo>
                  <a:lnTo>
                    <a:pt x="942" y="523"/>
                  </a:lnTo>
                  <a:lnTo>
                    <a:pt x="930" y="524"/>
                  </a:lnTo>
                  <a:lnTo>
                    <a:pt x="927" y="524"/>
                  </a:lnTo>
                  <a:lnTo>
                    <a:pt x="915" y="527"/>
                  </a:lnTo>
                  <a:lnTo>
                    <a:pt x="894" y="530"/>
                  </a:lnTo>
                  <a:lnTo>
                    <a:pt x="891" y="5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24">
              <a:extLst>
                <a:ext uri="{FF2B5EF4-FFF2-40B4-BE49-F238E27FC236}">
                  <a16:creationId xmlns:a16="http://schemas.microsoft.com/office/drawing/2014/main" id="{5CDF74F7-E26E-5D96-BC61-53034554F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463131"/>
              <a:ext cx="547687" cy="941388"/>
            </a:xfrm>
            <a:custGeom>
              <a:avLst/>
              <a:gdLst>
                <a:gd name="T0" fmla="*/ 2147483647 w 693"/>
                <a:gd name="T1" fmla="*/ 2147483647 h 1188"/>
                <a:gd name="T2" fmla="*/ 2147483647 w 693"/>
                <a:gd name="T3" fmla="*/ 2147483647 h 1188"/>
                <a:gd name="T4" fmla="*/ 2147483647 w 693"/>
                <a:gd name="T5" fmla="*/ 2147483647 h 1188"/>
                <a:gd name="T6" fmla="*/ 2147483647 w 693"/>
                <a:gd name="T7" fmla="*/ 2147483647 h 1188"/>
                <a:gd name="T8" fmla="*/ 2147483647 w 693"/>
                <a:gd name="T9" fmla="*/ 2147483647 h 1188"/>
                <a:gd name="T10" fmla="*/ 2147483647 w 693"/>
                <a:gd name="T11" fmla="*/ 2147483647 h 1188"/>
                <a:gd name="T12" fmla="*/ 2147483647 w 693"/>
                <a:gd name="T13" fmla="*/ 2147483647 h 1188"/>
                <a:gd name="T14" fmla="*/ 2147483647 w 693"/>
                <a:gd name="T15" fmla="*/ 2147483647 h 1188"/>
                <a:gd name="T16" fmla="*/ 2147483647 w 693"/>
                <a:gd name="T17" fmla="*/ 2147483647 h 1188"/>
                <a:gd name="T18" fmla="*/ 2147483647 w 693"/>
                <a:gd name="T19" fmla="*/ 2147483647 h 1188"/>
                <a:gd name="T20" fmla="*/ 2147483647 w 693"/>
                <a:gd name="T21" fmla="*/ 2147483647 h 1188"/>
                <a:gd name="T22" fmla="*/ 2147483647 w 693"/>
                <a:gd name="T23" fmla="*/ 2147483647 h 1188"/>
                <a:gd name="T24" fmla="*/ 2147483647 w 693"/>
                <a:gd name="T25" fmla="*/ 2147483647 h 1188"/>
                <a:gd name="T26" fmla="*/ 2147483647 w 693"/>
                <a:gd name="T27" fmla="*/ 2147483647 h 1188"/>
                <a:gd name="T28" fmla="*/ 2147483647 w 693"/>
                <a:gd name="T29" fmla="*/ 2147483647 h 1188"/>
                <a:gd name="T30" fmla="*/ 2147483647 w 693"/>
                <a:gd name="T31" fmla="*/ 2147483647 h 1188"/>
                <a:gd name="T32" fmla="*/ 2147483647 w 693"/>
                <a:gd name="T33" fmla="*/ 2147483647 h 1188"/>
                <a:gd name="T34" fmla="*/ 2147483647 w 693"/>
                <a:gd name="T35" fmla="*/ 0 h 1188"/>
                <a:gd name="T36" fmla="*/ 2147483647 w 693"/>
                <a:gd name="T37" fmla="*/ 2147483647 h 1188"/>
                <a:gd name="T38" fmla="*/ 2147483647 w 693"/>
                <a:gd name="T39" fmla="*/ 2147483647 h 1188"/>
                <a:gd name="T40" fmla="*/ 2147483647 w 693"/>
                <a:gd name="T41" fmla="*/ 2147483647 h 1188"/>
                <a:gd name="T42" fmla="*/ 2147483647 w 693"/>
                <a:gd name="T43" fmla="*/ 2147483647 h 1188"/>
                <a:gd name="T44" fmla="*/ 2147483647 w 693"/>
                <a:gd name="T45" fmla="*/ 2147483647 h 1188"/>
                <a:gd name="T46" fmla="*/ 2147483647 w 693"/>
                <a:gd name="T47" fmla="*/ 2147483647 h 1188"/>
                <a:gd name="T48" fmla="*/ 2147483647 w 693"/>
                <a:gd name="T49" fmla="*/ 2147483647 h 1188"/>
                <a:gd name="T50" fmla="*/ 2147483647 w 693"/>
                <a:gd name="T51" fmla="*/ 2147483647 h 1188"/>
                <a:gd name="T52" fmla="*/ 2147483647 w 693"/>
                <a:gd name="T53" fmla="*/ 2147483647 h 1188"/>
                <a:gd name="T54" fmla="*/ 2147483647 w 693"/>
                <a:gd name="T55" fmla="*/ 2147483647 h 1188"/>
                <a:gd name="T56" fmla="*/ 2147483647 w 693"/>
                <a:gd name="T57" fmla="*/ 2147483647 h 1188"/>
                <a:gd name="T58" fmla="*/ 2147483647 w 693"/>
                <a:gd name="T59" fmla="*/ 2147483647 h 1188"/>
                <a:gd name="T60" fmla="*/ 2147483647 w 693"/>
                <a:gd name="T61" fmla="*/ 2147483647 h 1188"/>
                <a:gd name="T62" fmla="*/ 2147483647 w 693"/>
                <a:gd name="T63" fmla="*/ 2147483647 h 1188"/>
                <a:gd name="T64" fmla="*/ 2147483647 w 693"/>
                <a:gd name="T65" fmla="*/ 2147483647 h 1188"/>
                <a:gd name="T66" fmla="*/ 2147483647 w 693"/>
                <a:gd name="T67" fmla="*/ 2147483647 h 1188"/>
                <a:gd name="T68" fmla="*/ 2147483647 w 693"/>
                <a:gd name="T69" fmla="*/ 2147483647 h 1188"/>
                <a:gd name="T70" fmla="*/ 2147483647 w 693"/>
                <a:gd name="T71" fmla="*/ 2147483647 h 1188"/>
                <a:gd name="T72" fmla="*/ 2147483647 w 693"/>
                <a:gd name="T73" fmla="*/ 2147483647 h 1188"/>
                <a:gd name="T74" fmla="*/ 2147483647 w 693"/>
                <a:gd name="T75" fmla="*/ 2147483647 h 1188"/>
                <a:gd name="T76" fmla="*/ 2147483647 w 693"/>
                <a:gd name="T77" fmla="*/ 2147483647 h 1188"/>
                <a:gd name="T78" fmla="*/ 2147483647 w 693"/>
                <a:gd name="T79" fmla="*/ 2147483647 h 1188"/>
                <a:gd name="T80" fmla="*/ 2147483647 w 693"/>
                <a:gd name="T81" fmla="*/ 2147483647 h 1188"/>
                <a:gd name="T82" fmla="*/ 2147483647 w 693"/>
                <a:gd name="T83" fmla="*/ 2147483647 h 1188"/>
                <a:gd name="T84" fmla="*/ 2147483647 w 693"/>
                <a:gd name="T85" fmla="*/ 2147483647 h 1188"/>
                <a:gd name="T86" fmla="*/ 2147483647 w 693"/>
                <a:gd name="T87" fmla="*/ 2147483647 h 1188"/>
                <a:gd name="T88" fmla="*/ 2147483647 w 693"/>
                <a:gd name="T89" fmla="*/ 2147483647 h 1188"/>
                <a:gd name="T90" fmla="*/ 2147483647 w 693"/>
                <a:gd name="T91" fmla="*/ 2147483647 h 1188"/>
                <a:gd name="T92" fmla="*/ 2147483647 w 693"/>
                <a:gd name="T93" fmla="*/ 2147483647 h 1188"/>
                <a:gd name="T94" fmla="*/ 2147483647 w 693"/>
                <a:gd name="T95" fmla="*/ 2147483647 h 1188"/>
                <a:gd name="T96" fmla="*/ 2147483647 w 693"/>
                <a:gd name="T97" fmla="*/ 2147483647 h 1188"/>
                <a:gd name="T98" fmla="*/ 2147483647 w 693"/>
                <a:gd name="T99" fmla="*/ 2147483647 h 1188"/>
                <a:gd name="T100" fmla="*/ 2147483647 w 693"/>
                <a:gd name="T101" fmla="*/ 2147483647 h 1188"/>
                <a:gd name="T102" fmla="*/ 2147483647 w 693"/>
                <a:gd name="T103" fmla="*/ 2147483647 h 1188"/>
                <a:gd name="T104" fmla="*/ 2147483647 w 693"/>
                <a:gd name="T105" fmla="*/ 2147483647 h 1188"/>
                <a:gd name="T106" fmla="*/ 2147483647 w 693"/>
                <a:gd name="T107" fmla="*/ 2147483647 h 1188"/>
                <a:gd name="T108" fmla="*/ 2147483647 w 693"/>
                <a:gd name="T109" fmla="*/ 2147483647 h 1188"/>
                <a:gd name="T110" fmla="*/ 2147483647 w 693"/>
                <a:gd name="T111" fmla="*/ 2147483647 h 1188"/>
                <a:gd name="T112" fmla="*/ 0 w 693"/>
                <a:gd name="T113" fmla="*/ 2147483647 h 11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3"/>
                <a:gd name="T172" fmla="*/ 0 h 1188"/>
                <a:gd name="T173" fmla="*/ 693 w 693"/>
                <a:gd name="T174" fmla="*/ 1188 h 11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3" h="1188">
                  <a:moveTo>
                    <a:pt x="0" y="533"/>
                  </a:moveTo>
                  <a:lnTo>
                    <a:pt x="0" y="524"/>
                  </a:lnTo>
                  <a:lnTo>
                    <a:pt x="0" y="523"/>
                  </a:lnTo>
                  <a:lnTo>
                    <a:pt x="8" y="498"/>
                  </a:lnTo>
                  <a:lnTo>
                    <a:pt x="9" y="497"/>
                  </a:lnTo>
                  <a:lnTo>
                    <a:pt x="12" y="495"/>
                  </a:lnTo>
                  <a:lnTo>
                    <a:pt x="19" y="491"/>
                  </a:lnTo>
                  <a:lnTo>
                    <a:pt x="16" y="452"/>
                  </a:lnTo>
                  <a:lnTo>
                    <a:pt x="47" y="438"/>
                  </a:lnTo>
                  <a:lnTo>
                    <a:pt x="53" y="433"/>
                  </a:lnTo>
                  <a:lnTo>
                    <a:pt x="56" y="430"/>
                  </a:lnTo>
                  <a:lnTo>
                    <a:pt x="57" y="424"/>
                  </a:lnTo>
                  <a:lnTo>
                    <a:pt x="57" y="413"/>
                  </a:lnTo>
                  <a:lnTo>
                    <a:pt x="80" y="358"/>
                  </a:lnTo>
                  <a:lnTo>
                    <a:pt x="79" y="342"/>
                  </a:lnTo>
                  <a:lnTo>
                    <a:pt x="68" y="324"/>
                  </a:lnTo>
                  <a:lnTo>
                    <a:pt x="49" y="306"/>
                  </a:lnTo>
                  <a:lnTo>
                    <a:pt x="55" y="288"/>
                  </a:lnTo>
                  <a:lnTo>
                    <a:pt x="56" y="279"/>
                  </a:lnTo>
                  <a:lnTo>
                    <a:pt x="64" y="268"/>
                  </a:lnTo>
                  <a:lnTo>
                    <a:pt x="99" y="260"/>
                  </a:lnTo>
                  <a:lnTo>
                    <a:pt x="144" y="243"/>
                  </a:lnTo>
                  <a:lnTo>
                    <a:pt x="164" y="229"/>
                  </a:lnTo>
                  <a:lnTo>
                    <a:pt x="171" y="196"/>
                  </a:lnTo>
                  <a:lnTo>
                    <a:pt x="172" y="192"/>
                  </a:lnTo>
                  <a:lnTo>
                    <a:pt x="180" y="184"/>
                  </a:lnTo>
                  <a:lnTo>
                    <a:pt x="182" y="184"/>
                  </a:lnTo>
                  <a:lnTo>
                    <a:pt x="192" y="163"/>
                  </a:lnTo>
                  <a:lnTo>
                    <a:pt x="194" y="152"/>
                  </a:lnTo>
                  <a:lnTo>
                    <a:pt x="195" y="136"/>
                  </a:lnTo>
                  <a:lnTo>
                    <a:pt x="194" y="135"/>
                  </a:lnTo>
                  <a:lnTo>
                    <a:pt x="191" y="130"/>
                  </a:lnTo>
                  <a:lnTo>
                    <a:pt x="187" y="110"/>
                  </a:lnTo>
                  <a:lnTo>
                    <a:pt x="169" y="101"/>
                  </a:lnTo>
                  <a:lnTo>
                    <a:pt x="161" y="98"/>
                  </a:lnTo>
                  <a:lnTo>
                    <a:pt x="151" y="92"/>
                  </a:lnTo>
                  <a:lnTo>
                    <a:pt x="147" y="87"/>
                  </a:lnTo>
                  <a:lnTo>
                    <a:pt x="135" y="59"/>
                  </a:lnTo>
                  <a:lnTo>
                    <a:pt x="109" y="45"/>
                  </a:lnTo>
                  <a:lnTo>
                    <a:pt x="104" y="37"/>
                  </a:lnTo>
                  <a:lnTo>
                    <a:pt x="105" y="34"/>
                  </a:lnTo>
                  <a:lnTo>
                    <a:pt x="115" y="34"/>
                  </a:lnTo>
                  <a:lnTo>
                    <a:pt x="132" y="33"/>
                  </a:lnTo>
                  <a:lnTo>
                    <a:pt x="140" y="32"/>
                  </a:lnTo>
                  <a:lnTo>
                    <a:pt x="187" y="29"/>
                  </a:lnTo>
                  <a:lnTo>
                    <a:pt x="200" y="28"/>
                  </a:lnTo>
                  <a:lnTo>
                    <a:pt x="220" y="27"/>
                  </a:lnTo>
                  <a:lnTo>
                    <a:pt x="228" y="27"/>
                  </a:lnTo>
                  <a:lnTo>
                    <a:pt x="234" y="25"/>
                  </a:lnTo>
                  <a:lnTo>
                    <a:pt x="268" y="23"/>
                  </a:lnTo>
                  <a:lnTo>
                    <a:pt x="288" y="23"/>
                  </a:lnTo>
                  <a:lnTo>
                    <a:pt x="304" y="22"/>
                  </a:lnTo>
                  <a:lnTo>
                    <a:pt x="308" y="22"/>
                  </a:lnTo>
                  <a:lnTo>
                    <a:pt x="310" y="20"/>
                  </a:lnTo>
                  <a:lnTo>
                    <a:pt x="328" y="20"/>
                  </a:lnTo>
                  <a:lnTo>
                    <a:pt x="362" y="18"/>
                  </a:lnTo>
                  <a:lnTo>
                    <a:pt x="378" y="16"/>
                  </a:lnTo>
                  <a:lnTo>
                    <a:pt x="388" y="15"/>
                  </a:lnTo>
                  <a:lnTo>
                    <a:pt x="399" y="15"/>
                  </a:lnTo>
                  <a:lnTo>
                    <a:pt x="404" y="15"/>
                  </a:lnTo>
                  <a:lnTo>
                    <a:pt x="407" y="14"/>
                  </a:lnTo>
                  <a:lnTo>
                    <a:pt x="408" y="14"/>
                  </a:lnTo>
                  <a:lnTo>
                    <a:pt x="415" y="14"/>
                  </a:lnTo>
                  <a:lnTo>
                    <a:pt x="420" y="12"/>
                  </a:lnTo>
                  <a:lnTo>
                    <a:pt x="428" y="11"/>
                  </a:lnTo>
                  <a:lnTo>
                    <a:pt x="479" y="7"/>
                  </a:lnTo>
                  <a:lnTo>
                    <a:pt x="486" y="6"/>
                  </a:lnTo>
                  <a:lnTo>
                    <a:pt x="487" y="6"/>
                  </a:lnTo>
                  <a:lnTo>
                    <a:pt x="496" y="6"/>
                  </a:lnTo>
                  <a:lnTo>
                    <a:pt x="507" y="5"/>
                  </a:lnTo>
                  <a:lnTo>
                    <a:pt x="527" y="2"/>
                  </a:lnTo>
                  <a:lnTo>
                    <a:pt x="559" y="0"/>
                  </a:lnTo>
                  <a:lnTo>
                    <a:pt x="561" y="25"/>
                  </a:lnTo>
                  <a:lnTo>
                    <a:pt x="562" y="51"/>
                  </a:lnTo>
                  <a:lnTo>
                    <a:pt x="574" y="70"/>
                  </a:lnTo>
                  <a:lnTo>
                    <a:pt x="594" y="101"/>
                  </a:lnTo>
                  <a:lnTo>
                    <a:pt x="605" y="127"/>
                  </a:lnTo>
                  <a:lnTo>
                    <a:pt x="622" y="161"/>
                  </a:lnTo>
                  <a:lnTo>
                    <a:pt x="625" y="193"/>
                  </a:lnTo>
                  <a:lnTo>
                    <a:pt x="626" y="199"/>
                  </a:lnTo>
                  <a:lnTo>
                    <a:pt x="626" y="212"/>
                  </a:lnTo>
                  <a:lnTo>
                    <a:pt x="629" y="232"/>
                  </a:lnTo>
                  <a:lnTo>
                    <a:pt x="630" y="241"/>
                  </a:lnTo>
                  <a:lnTo>
                    <a:pt x="630" y="248"/>
                  </a:lnTo>
                  <a:lnTo>
                    <a:pt x="631" y="252"/>
                  </a:lnTo>
                  <a:lnTo>
                    <a:pt x="631" y="259"/>
                  </a:lnTo>
                  <a:lnTo>
                    <a:pt x="634" y="277"/>
                  </a:lnTo>
                  <a:lnTo>
                    <a:pt x="634" y="284"/>
                  </a:lnTo>
                  <a:lnTo>
                    <a:pt x="635" y="292"/>
                  </a:lnTo>
                  <a:lnTo>
                    <a:pt x="637" y="309"/>
                  </a:lnTo>
                  <a:lnTo>
                    <a:pt x="637" y="312"/>
                  </a:lnTo>
                  <a:lnTo>
                    <a:pt x="638" y="323"/>
                  </a:lnTo>
                  <a:lnTo>
                    <a:pt x="643" y="367"/>
                  </a:lnTo>
                  <a:lnTo>
                    <a:pt x="646" y="390"/>
                  </a:lnTo>
                  <a:lnTo>
                    <a:pt x="647" y="403"/>
                  </a:lnTo>
                  <a:lnTo>
                    <a:pt x="649" y="419"/>
                  </a:lnTo>
                  <a:lnTo>
                    <a:pt x="649" y="422"/>
                  </a:lnTo>
                  <a:lnTo>
                    <a:pt x="650" y="438"/>
                  </a:lnTo>
                  <a:lnTo>
                    <a:pt x="653" y="456"/>
                  </a:lnTo>
                  <a:lnTo>
                    <a:pt x="655" y="492"/>
                  </a:lnTo>
                  <a:lnTo>
                    <a:pt x="657" y="497"/>
                  </a:lnTo>
                  <a:lnTo>
                    <a:pt x="658" y="510"/>
                  </a:lnTo>
                  <a:lnTo>
                    <a:pt x="662" y="549"/>
                  </a:lnTo>
                  <a:lnTo>
                    <a:pt x="663" y="563"/>
                  </a:lnTo>
                  <a:lnTo>
                    <a:pt x="666" y="589"/>
                  </a:lnTo>
                  <a:lnTo>
                    <a:pt x="667" y="607"/>
                  </a:lnTo>
                  <a:lnTo>
                    <a:pt x="670" y="630"/>
                  </a:lnTo>
                  <a:lnTo>
                    <a:pt x="671" y="634"/>
                  </a:lnTo>
                  <a:lnTo>
                    <a:pt x="674" y="662"/>
                  </a:lnTo>
                  <a:lnTo>
                    <a:pt x="663" y="681"/>
                  </a:lnTo>
                  <a:lnTo>
                    <a:pt x="666" y="684"/>
                  </a:lnTo>
                  <a:lnTo>
                    <a:pt x="669" y="681"/>
                  </a:lnTo>
                  <a:lnTo>
                    <a:pt x="662" y="703"/>
                  </a:lnTo>
                  <a:lnTo>
                    <a:pt x="663" y="715"/>
                  </a:lnTo>
                  <a:lnTo>
                    <a:pt x="674" y="737"/>
                  </a:lnTo>
                  <a:lnTo>
                    <a:pt x="686" y="756"/>
                  </a:lnTo>
                  <a:lnTo>
                    <a:pt x="682" y="759"/>
                  </a:lnTo>
                  <a:lnTo>
                    <a:pt x="682" y="763"/>
                  </a:lnTo>
                  <a:lnTo>
                    <a:pt x="685" y="767"/>
                  </a:lnTo>
                  <a:lnTo>
                    <a:pt x="693" y="791"/>
                  </a:lnTo>
                  <a:lnTo>
                    <a:pt x="675" y="825"/>
                  </a:lnTo>
                  <a:lnTo>
                    <a:pt x="671" y="830"/>
                  </a:lnTo>
                  <a:lnTo>
                    <a:pt x="669" y="844"/>
                  </a:lnTo>
                  <a:lnTo>
                    <a:pt x="657" y="852"/>
                  </a:lnTo>
                  <a:lnTo>
                    <a:pt x="659" y="863"/>
                  </a:lnTo>
                  <a:lnTo>
                    <a:pt x="654" y="874"/>
                  </a:lnTo>
                  <a:lnTo>
                    <a:pt x="627" y="902"/>
                  </a:lnTo>
                  <a:lnTo>
                    <a:pt x="622" y="901"/>
                  </a:lnTo>
                  <a:lnTo>
                    <a:pt x="623" y="902"/>
                  </a:lnTo>
                  <a:lnTo>
                    <a:pt x="623" y="907"/>
                  </a:lnTo>
                  <a:lnTo>
                    <a:pt x="627" y="929"/>
                  </a:lnTo>
                  <a:lnTo>
                    <a:pt x="625" y="944"/>
                  </a:lnTo>
                  <a:lnTo>
                    <a:pt x="613" y="981"/>
                  </a:lnTo>
                  <a:lnTo>
                    <a:pt x="615" y="983"/>
                  </a:lnTo>
                  <a:lnTo>
                    <a:pt x="625" y="999"/>
                  </a:lnTo>
                  <a:lnTo>
                    <a:pt x="610" y="1021"/>
                  </a:lnTo>
                  <a:lnTo>
                    <a:pt x="607" y="1039"/>
                  </a:lnTo>
                  <a:lnTo>
                    <a:pt x="611" y="1049"/>
                  </a:lnTo>
                  <a:lnTo>
                    <a:pt x="614" y="1049"/>
                  </a:lnTo>
                  <a:lnTo>
                    <a:pt x="626" y="1062"/>
                  </a:lnTo>
                  <a:lnTo>
                    <a:pt x="615" y="1071"/>
                  </a:lnTo>
                  <a:lnTo>
                    <a:pt x="594" y="1076"/>
                  </a:lnTo>
                  <a:lnTo>
                    <a:pt x="577" y="1088"/>
                  </a:lnTo>
                  <a:lnTo>
                    <a:pt x="577" y="1089"/>
                  </a:lnTo>
                  <a:lnTo>
                    <a:pt x="574" y="1088"/>
                  </a:lnTo>
                  <a:lnTo>
                    <a:pt x="567" y="1085"/>
                  </a:lnTo>
                  <a:lnTo>
                    <a:pt x="557" y="1122"/>
                  </a:lnTo>
                  <a:lnTo>
                    <a:pt x="570" y="1149"/>
                  </a:lnTo>
                  <a:lnTo>
                    <a:pt x="562" y="1162"/>
                  </a:lnTo>
                  <a:lnTo>
                    <a:pt x="561" y="1162"/>
                  </a:lnTo>
                  <a:lnTo>
                    <a:pt x="549" y="1161"/>
                  </a:lnTo>
                  <a:lnTo>
                    <a:pt x="538" y="1153"/>
                  </a:lnTo>
                  <a:lnTo>
                    <a:pt x="515" y="1148"/>
                  </a:lnTo>
                  <a:lnTo>
                    <a:pt x="483" y="1135"/>
                  </a:lnTo>
                  <a:lnTo>
                    <a:pt x="471" y="1137"/>
                  </a:lnTo>
                  <a:lnTo>
                    <a:pt x="450" y="1165"/>
                  </a:lnTo>
                  <a:lnTo>
                    <a:pt x="444" y="1173"/>
                  </a:lnTo>
                  <a:lnTo>
                    <a:pt x="443" y="1176"/>
                  </a:lnTo>
                  <a:lnTo>
                    <a:pt x="448" y="1187"/>
                  </a:lnTo>
                  <a:lnTo>
                    <a:pt x="431" y="1173"/>
                  </a:lnTo>
                  <a:lnTo>
                    <a:pt x="431" y="1188"/>
                  </a:lnTo>
                  <a:lnTo>
                    <a:pt x="422" y="1187"/>
                  </a:lnTo>
                  <a:lnTo>
                    <a:pt x="411" y="1182"/>
                  </a:lnTo>
                  <a:lnTo>
                    <a:pt x="392" y="1138"/>
                  </a:lnTo>
                  <a:lnTo>
                    <a:pt x="387" y="1138"/>
                  </a:lnTo>
                  <a:lnTo>
                    <a:pt x="386" y="1138"/>
                  </a:lnTo>
                  <a:lnTo>
                    <a:pt x="382" y="1125"/>
                  </a:lnTo>
                  <a:lnTo>
                    <a:pt x="386" y="1120"/>
                  </a:lnTo>
                  <a:lnTo>
                    <a:pt x="391" y="1118"/>
                  </a:lnTo>
                  <a:lnTo>
                    <a:pt x="396" y="1111"/>
                  </a:lnTo>
                  <a:lnTo>
                    <a:pt x="375" y="1071"/>
                  </a:lnTo>
                  <a:lnTo>
                    <a:pt x="375" y="1069"/>
                  </a:lnTo>
                  <a:lnTo>
                    <a:pt x="378" y="1059"/>
                  </a:lnTo>
                  <a:lnTo>
                    <a:pt x="348" y="1033"/>
                  </a:lnTo>
                  <a:lnTo>
                    <a:pt x="346" y="1023"/>
                  </a:lnTo>
                  <a:lnTo>
                    <a:pt x="323" y="1009"/>
                  </a:lnTo>
                  <a:lnTo>
                    <a:pt x="310" y="1008"/>
                  </a:lnTo>
                  <a:lnTo>
                    <a:pt x="299" y="1010"/>
                  </a:lnTo>
                  <a:lnTo>
                    <a:pt x="287" y="992"/>
                  </a:lnTo>
                  <a:lnTo>
                    <a:pt x="264" y="974"/>
                  </a:lnTo>
                  <a:lnTo>
                    <a:pt x="250" y="969"/>
                  </a:lnTo>
                  <a:lnTo>
                    <a:pt x="243" y="962"/>
                  </a:lnTo>
                  <a:lnTo>
                    <a:pt x="242" y="961"/>
                  </a:lnTo>
                  <a:lnTo>
                    <a:pt x="222" y="942"/>
                  </a:lnTo>
                  <a:lnTo>
                    <a:pt x="220" y="937"/>
                  </a:lnTo>
                  <a:lnTo>
                    <a:pt x="222" y="907"/>
                  </a:lnTo>
                  <a:lnTo>
                    <a:pt x="232" y="881"/>
                  </a:lnTo>
                  <a:lnTo>
                    <a:pt x="232" y="879"/>
                  </a:lnTo>
                  <a:lnTo>
                    <a:pt x="234" y="877"/>
                  </a:lnTo>
                  <a:lnTo>
                    <a:pt x="234" y="875"/>
                  </a:lnTo>
                  <a:lnTo>
                    <a:pt x="235" y="872"/>
                  </a:lnTo>
                  <a:lnTo>
                    <a:pt x="246" y="854"/>
                  </a:lnTo>
                  <a:lnTo>
                    <a:pt x="244" y="846"/>
                  </a:lnTo>
                  <a:lnTo>
                    <a:pt x="243" y="827"/>
                  </a:lnTo>
                  <a:lnTo>
                    <a:pt x="246" y="822"/>
                  </a:lnTo>
                  <a:lnTo>
                    <a:pt x="252" y="817"/>
                  </a:lnTo>
                  <a:lnTo>
                    <a:pt x="252" y="816"/>
                  </a:lnTo>
                  <a:lnTo>
                    <a:pt x="252" y="814"/>
                  </a:lnTo>
                  <a:lnTo>
                    <a:pt x="251" y="804"/>
                  </a:lnTo>
                  <a:lnTo>
                    <a:pt x="228" y="792"/>
                  </a:lnTo>
                  <a:lnTo>
                    <a:pt x="224" y="792"/>
                  </a:lnTo>
                  <a:lnTo>
                    <a:pt x="214" y="790"/>
                  </a:lnTo>
                  <a:lnTo>
                    <a:pt x="207" y="787"/>
                  </a:lnTo>
                  <a:lnTo>
                    <a:pt x="194" y="785"/>
                  </a:lnTo>
                  <a:lnTo>
                    <a:pt x="180" y="805"/>
                  </a:lnTo>
                  <a:lnTo>
                    <a:pt x="173" y="807"/>
                  </a:lnTo>
                  <a:lnTo>
                    <a:pt x="159" y="794"/>
                  </a:lnTo>
                  <a:lnTo>
                    <a:pt x="155" y="781"/>
                  </a:lnTo>
                  <a:lnTo>
                    <a:pt x="151" y="754"/>
                  </a:lnTo>
                  <a:lnTo>
                    <a:pt x="144" y="733"/>
                  </a:lnTo>
                  <a:lnTo>
                    <a:pt x="139" y="725"/>
                  </a:lnTo>
                  <a:lnTo>
                    <a:pt x="123" y="710"/>
                  </a:lnTo>
                  <a:lnTo>
                    <a:pt x="105" y="698"/>
                  </a:lnTo>
                  <a:lnTo>
                    <a:pt x="95" y="693"/>
                  </a:lnTo>
                  <a:lnTo>
                    <a:pt x="76" y="670"/>
                  </a:lnTo>
                  <a:lnTo>
                    <a:pt x="67" y="669"/>
                  </a:lnTo>
                  <a:lnTo>
                    <a:pt x="63" y="658"/>
                  </a:lnTo>
                  <a:lnTo>
                    <a:pt x="48" y="649"/>
                  </a:lnTo>
                  <a:lnTo>
                    <a:pt x="45" y="645"/>
                  </a:lnTo>
                  <a:lnTo>
                    <a:pt x="40" y="642"/>
                  </a:lnTo>
                  <a:lnTo>
                    <a:pt x="39" y="642"/>
                  </a:lnTo>
                  <a:lnTo>
                    <a:pt x="29" y="629"/>
                  </a:lnTo>
                  <a:lnTo>
                    <a:pt x="29" y="626"/>
                  </a:lnTo>
                  <a:lnTo>
                    <a:pt x="27" y="616"/>
                  </a:lnTo>
                  <a:lnTo>
                    <a:pt x="15" y="603"/>
                  </a:lnTo>
                  <a:lnTo>
                    <a:pt x="15" y="587"/>
                  </a:lnTo>
                  <a:lnTo>
                    <a:pt x="8" y="576"/>
                  </a:lnTo>
                  <a:lnTo>
                    <a:pt x="0" y="55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96">
              <a:extLst>
                <a:ext uri="{FF2B5EF4-FFF2-40B4-BE49-F238E27FC236}">
                  <a16:creationId xmlns:a16="http://schemas.microsoft.com/office/drawing/2014/main" id="{62E0B859-C2CC-2759-8240-A03D84D5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5" y="2375694"/>
              <a:ext cx="900113" cy="981075"/>
            </a:xfrm>
            <a:custGeom>
              <a:avLst/>
              <a:gdLst>
                <a:gd name="T0" fmla="*/ 2147483647 w 1143"/>
                <a:gd name="T1" fmla="*/ 2147483647 h 1237"/>
                <a:gd name="T2" fmla="*/ 2147483647 w 1143"/>
                <a:gd name="T3" fmla="*/ 2147483647 h 1237"/>
                <a:gd name="T4" fmla="*/ 2147483647 w 1143"/>
                <a:gd name="T5" fmla="*/ 2147483647 h 1237"/>
                <a:gd name="T6" fmla="*/ 2147483647 w 1143"/>
                <a:gd name="T7" fmla="*/ 2147483647 h 1237"/>
                <a:gd name="T8" fmla="*/ 2147483647 w 1143"/>
                <a:gd name="T9" fmla="*/ 2147483647 h 1237"/>
                <a:gd name="T10" fmla="*/ 2147483647 w 1143"/>
                <a:gd name="T11" fmla="*/ 2147483647 h 1237"/>
                <a:gd name="T12" fmla="*/ 2147483647 w 1143"/>
                <a:gd name="T13" fmla="*/ 2147483647 h 1237"/>
                <a:gd name="T14" fmla="*/ 2147483647 w 1143"/>
                <a:gd name="T15" fmla="*/ 2147483647 h 1237"/>
                <a:gd name="T16" fmla="*/ 2147483647 w 1143"/>
                <a:gd name="T17" fmla="*/ 2147483647 h 1237"/>
                <a:gd name="T18" fmla="*/ 0 w 1143"/>
                <a:gd name="T19" fmla="*/ 2147483647 h 1237"/>
                <a:gd name="T20" fmla="*/ 2147483647 w 1143"/>
                <a:gd name="T21" fmla="*/ 0 h 1237"/>
                <a:gd name="T22" fmla="*/ 2147483647 w 1143"/>
                <a:gd name="T23" fmla="*/ 2147483647 h 1237"/>
                <a:gd name="T24" fmla="*/ 2147483647 w 1143"/>
                <a:gd name="T25" fmla="*/ 2147483647 h 1237"/>
                <a:gd name="T26" fmla="*/ 2147483647 w 1143"/>
                <a:gd name="T27" fmla="*/ 2147483647 h 1237"/>
                <a:gd name="T28" fmla="*/ 2147483647 w 1143"/>
                <a:gd name="T29" fmla="*/ 2147483647 h 1237"/>
                <a:gd name="T30" fmla="*/ 2147483647 w 1143"/>
                <a:gd name="T31" fmla="*/ 2147483647 h 1237"/>
                <a:gd name="T32" fmla="*/ 2147483647 w 1143"/>
                <a:gd name="T33" fmla="*/ 2147483647 h 1237"/>
                <a:gd name="T34" fmla="*/ 2147483647 w 1143"/>
                <a:gd name="T35" fmla="*/ 2147483647 h 1237"/>
                <a:gd name="T36" fmla="*/ 2147483647 w 1143"/>
                <a:gd name="T37" fmla="*/ 2147483647 h 1237"/>
                <a:gd name="T38" fmla="*/ 2147483647 w 1143"/>
                <a:gd name="T39" fmla="*/ 2147483647 h 1237"/>
                <a:gd name="T40" fmla="*/ 2147483647 w 1143"/>
                <a:gd name="T41" fmla="*/ 2147483647 h 1237"/>
                <a:gd name="T42" fmla="*/ 2147483647 w 1143"/>
                <a:gd name="T43" fmla="*/ 2147483647 h 1237"/>
                <a:gd name="T44" fmla="*/ 2147483647 w 1143"/>
                <a:gd name="T45" fmla="*/ 2147483647 h 1237"/>
                <a:gd name="T46" fmla="*/ 2147483647 w 1143"/>
                <a:gd name="T47" fmla="*/ 2147483647 h 1237"/>
                <a:gd name="T48" fmla="*/ 2147483647 w 1143"/>
                <a:gd name="T49" fmla="*/ 2147483647 h 1237"/>
                <a:gd name="T50" fmla="*/ 2147483647 w 1143"/>
                <a:gd name="T51" fmla="*/ 2147483647 h 1237"/>
                <a:gd name="T52" fmla="*/ 2147483647 w 1143"/>
                <a:gd name="T53" fmla="*/ 2147483647 h 1237"/>
                <a:gd name="T54" fmla="*/ 2147483647 w 1143"/>
                <a:gd name="T55" fmla="*/ 2147483647 h 1237"/>
                <a:gd name="T56" fmla="*/ 2147483647 w 1143"/>
                <a:gd name="T57" fmla="*/ 2147483647 h 1237"/>
                <a:gd name="T58" fmla="*/ 2147483647 w 1143"/>
                <a:gd name="T59" fmla="*/ 2147483647 h 1237"/>
                <a:gd name="T60" fmla="*/ 2147483647 w 1143"/>
                <a:gd name="T61" fmla="*/ 2147483647 h 1237"/>
                <a:gd name="T62" fmla="*/ 2147483647 w 1143"/>
                <a:gd name="T63" fmla="*/ 2147483647 h 1237"/>
                <a:gd name="T64" fmla="*/ 2147483647 w 1143"/>
                <a:gd name="T65" fmla="*/ 2147483647 h 1237"/>
                <a:gd name="T66" fmla="*/ 2147483647 w 1143"/>
                <a:gd name="T67" fmla="*/ 2147483647 h 1237"/>
                <a:gd name="T68" fmla="*/ 2147483647 w 1143"/>
                <a:gd name="T69" fmla="*/ 2147483647 h 1237"/>
                <a:gd name="T70" fmla="*/ 2147483647 w 1143"/>
                <a:gd name="T71" fmla="*/ 2147483647 h 1237"/>
                <a:gd name="T72" fmla="*/ 2147483647 w 1143"/>
                <a:gd name="T73" fmla="*/ 2147483647 h 1237"/>
                <a:gd name="T74" fmla="*/ 2147483647 w 1143"/>
                <a:gd name="T75" fmla="*/ 2147483647 h 1237"/>
                <a:gd name="T76" fmla="*/ 2147483647 w 1143"/>
                <a:gd name="T77" fmla="*/ 2147483647 h 1237"/>
                <a:gd name="T78" fmla="*/ 2147483647 w 1143"/>
                <a:gd name="T79" fmla="*/ 2147483647 h 1237"/>
                <a:gd name="T80" fmla="*/ 2147483647 w 1143"/>
                <a:gd name="T81" fmla="*/ 2147483647 h 1237"/>
                <a:gd name="T82" fmla="*/ 2147483647 w 1143"/>
                <a:gd name="T83" fmla="*/ 2147483647 h 1237"/>
                <a:gd name="T84" fmla="*/ 2147483647 w 1143"/>
                <a:gd name="T85" fmla="*/ 2147483647 h 1237"/>
                <a:gd name="T86" fmla="*/ 2147483647 w 1143"/>
                <a:gd name="T87" fmla="*/ 2147483647 h 1237"/>
                <a:gd name="T88" fmla="*/ 2147483647 w 1143"/>
                <a:gd name="T89" fmla="*/ 2147483647 h 1237"/>
                <a:gd name="T90" fmla="*/ 2147483647 w 1143"/>
                <a:gd name="T91" fmla="*/ 2147483647 h 1237"/>
                <a:gd name="T92" fmla="*/ 2147483647 w 1143"/>
                <a:gd name="T93" fmla="*/ 2147483647 h 1237"/>
                <a:gd name="T94" fmla="*/ 2147483647 w 1143"/>
                <a:gd name="T95" fmla="*/ 2147483647 h 12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3"/>
                <a:gd name="T145" fmla="*/ 0 h 1237"/>
                <a:gd name="T146" fmla="*/ 1143 w 1143"/>
                <a:gd name="T147" fmla="*/ 1237 h 12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3" h="1237">
                  <a:moveTo>
                    <a:pt x="127" y="961"/>
                  </a:moveTo>
                  <a:lnTo>
                    <a:pt x="127" y="924"/>
                  </a:lnTo>
                  <a:lnTo>
                    <a:pt x="126" y="863"/>
                  </a:lnTo>
                  <a:lnTo>
                    <a:pt x="123" y="851"/>
                  </a:lnTo>
                  <a:lnTo>
                    <a:pt x="118" y="843"/>
                  </a:lnTo>
                  <a:lnTo>
                    <a:pt x="99" y="834"/>
                  </a:lnTo>
                  <a:lnTo>
                    <a:pt x="66" y="796"/>
                  </a:lnTo>
                  <a:lnTo>
                    <a:pt x="63" y="789"/>
                  </a:lnTo>
                  <a:lnTo>
                    <a:pt x="94" y="763"/>
                  </a:lnTo>
                  <a:lnTo>
                    <a:pt x="107" y="723"/>
                  </a:lnTo>
                  <a:lnTo>
                    <a:pt x="104" y="710"/>
                  </a:lnTo>
                  <a:lnTo>
                    <a:pt x="104" y="705"/>
                  </a:lnTo>
                  <a:lnTo>
                    <a:pt x="96" y="637"/>
                  </a:lnTo>
                  <a:lnTo>
                    <a:pt x="78" y="604"/>
                  </a:lnTo>
                  <a:lnTo>
                    <a:pt x="72" y="579"/>
                  </a:lnTo>
                  <a:lnTo>
                    <a:pt x="71" y="577"/>
                  </a:lnTo>
                  <a:lnTo>
                    <a:pt x="68" y="577"/>
                  </a:lnTo>
                  <a:lnTo>
                    <a:pt x="71" y="527"/>
                  </a:lnTo>
                  <a:lnTo>
                    <a:pt x="64" y="500"/>
                  </a:lnTo>
                  <a:lnTo>
                    <a:pt x="62" y="469"/>
                  </a:lnTo>
                  <a:lnTo>
                    <a:pt x="62" y="461"/>
                  </a:lnTo>
                  <a:lnTo>
                    <a:pt x="62" y="451"/>
                  </a:lnTo>
                  <a:lnTo>
                    <a:pt x="60" y="432"/>
                  </a:lnTo>
                  <a:lnTo>
                    <a:pt x="62" y="430"/>
                  </a:lnTo>
                  <a:lnTo>
                    <a:pt x="58" y="424"/>
                  </a:lnTo>
                  <a:lnTo>
                    <a:pt x="60" y="421"/>
                  </a:lnTo>
                  <a:lnTo>
                    <a:pt x="59" y="395"/>
                  </a:lnTo>
                  <a:lnTo>
                    <a:pt x="55" y="371"/>
                  </a:lnTo>
                  <a:lnTo>
                    <a:pt x="54" y="359"/>
                  </a:lnTo>
                  <a:lnTo>
                    <a:pt x="32" y="318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4" y="251"/>
                  </a:lnTo>
                  <a:lnTo>
                    <a:pt x="18" y="249"/>
                  </a:lnTo>
                  <a:lnTo>
                    <a:pt x="15" y="205"/>
                  </a:lnTo>
                  <a:lnTo>
                    <a:pt x="11" y="179"/>
                  </a:lnTo>
                  <a:lnTo>
                    <a:pt x="10" y="179"/>
                  </a:lnTo>
                  <a:lnTo>
                    <a:pt x="6" y="112"/>
                  </a:lnTo>
                  <a:lnTo>
                    <a:pt x="7" y="111"/>
                  </a:lnTo>
                  <a:lnTo>
                    <a:pt x="0" y="84"/>
                  </a:lnTo>
                  <a:lnTo>
                    <a:pt x="120" y="82"/>
                  </a:lnTo>
                  <a:lnTo>
                    <a:pt x="279" y="80"/>
                  </a:lnTo>
                  <a:lnTo>
                    <a:pt x="303" y="78"/>
                  </a:lnTo>
                  <a:lnTo>
                    <a:pt x="302" y="0"/>
                  </a:lnTo>
                  <a:lnTo>
                    <a:pt x="330" y="1"/>
                  </a:lnTo>
                  <a:lnTo>
                    <a:pt x="351" y="11"/>
                  </a:lnTo>
                  <a:lnTo>
                    <a:pt x="373" y="121"/>
                  </a:lnTo>
                  <a:lnTo>
                    <a:pt x="389" y="135"/>
                  </a:lnTo>
                  <a:lnTo>
                    <a:pt x="411" y="138"/>
                  </a:lnTo>
                  <a:lnTo>
                    <a:pt x="434" y="138"/>
                  </a:lnTo>
                  <a:lnTo>
                    <a:pt x="438" y="145"/>
                  </a:lnTo>
                  <a:lnTo>
                    <a:pt x="498" y="149"/>
                  </a:lnTo>
                  <a:lnTo>
                    <a:pt x="508" y="172"/>
                  </a:lnTo>
                  <a:lnTo>
                    <a:pt x="544" y="169"/>
                  </a:lnTo>
                  <a:lnTo>
                    <a:pt x="556" y="160"/>
                  </a:lnTo>
                  <a:lnTo>
                    <a:pt x="554" y="156"/>
                  </a:lnTo>
                  <a:lnTo>
                    <a:pt x="592" y="143"/>
                  </a:lnTo>
                  <a:lnTo>
                    <a:pt x="609" y="145"/>
                  </a:lnTo>
                  <a:lnTo>
                    <a:pt x="629" y="143"/>
                  </a:lnTo>
                  <a:lnTo>
                    <a:pt x="664" y="161"/>
                  </a:lnTo>
                  <a:lnTo>
                    <a:pt x="677" y="160"/>
                  </a:lnTo>
                  <a:lnTo>
                    <a:pt x="680" y="182"/>
                  </a:lnTo>
                  <a:lnTo>
                    <a:pt x="698" y="179"/>
                  </a:lnTo>
                  <a:lnTo>
                    <a:pt x="720" y="223"/>
                  </a:lnTo>
                  <a:lnTo>
                    <a:pt x="734" y="218"/>
                  </a:lnTo>
                  <a:lnTo>
                    <a:pt x="730" y="198"/>
                  </a:lnTo>
                  <a:lnTo>
                    <a:pt x="761" y="193"/>
                  </a:lnTo>
                  <a:lnTo>
                    <a:pt x="773" y="201"/>
                  </a:lnTo>
                  <a:lnTo>
                    <a:pt x="777" y="215"/>
                  </a:lnTo>
                  <a:lnTo>
                    <a:pt x="805" y="223"/>
                  </a:lnTo>
                  <a:lnTo>
                    <a:pt x="851" y="249"/>
                  </a:lnTo>
                  <a:lnTo>
                    <a:pt x="884" y="245"/>
                  </a:lnTo>
                  <a:lnTo>
                    <a:pt x="919" y="219"/>
                  </a:lnTo>
                  <a:lnTo>
                    <a:pt x="945" y="206"/>
                  </a:lnTo>
                  <a:lnTo>
                    <a:pt x="961" y="236"/>
                  </a:lnTo>
                  <a:lnTo>
                    <a:pt x="979" y="230"/>
                  </a:lnTo>
                  <a:lnTo>
                    <a:pt x="1021" y="232"/>
                  </a:lnTo>
                  <a:lnTo>
                    <a:pt x="1049" y="225"/>
                  </a:lnTo>
                  <a:lnTo>
                    <a:pt x="1092" y="249"/>
                  </a:lnTo>
                  <a:lnTo>
                    <a:pt x="1111" y="240"/>
                  </a:lnTo>
                  <a:lnTo>
                    <a:pt x="1143" y="240"/>
                  </a:lnTo>
                  <a:lnTo>
                    <a:pt x="1076" y="283"/>
                  </a:lnTo>
                  <a:lnTo>
                    <a:pt x="1004" y="313"/>
                  </a:lnTo>
                  <a:lnTo>
                    <a:pt x="968" y="335"/>
                  </a:lnTo>
                  <a:lnTo>
                    <a:pt x="931" y="370"/>
                  </a:lnTo>
                  <a:lnTo>
                    <a:pt x="899" y="408"/>
                  </a:lnTo>
                  <a:lnTo>
                    <a:pt x="881" y="429"/>
                  </a:lnTo>
                  <a:lnTo>
                    <a:pt x="823" y="486"/>
                  </a:lnTo>
                  <a:lnTo>
                    <a:pt x="792" y="509"/>
                  </a:lnTo>
                  <a:lnTo>
                    <a:pt x="782" y="528"/>
                  </a:lnTo>
                  <a:lnTo>
                    <a:pt x="793" y="536"/>
                  </a:lnTo>
                  <a:lnTo>
                    <a:pt x="780" y="528"/>
                  </a:lnTo>
                  <a:lnTo>
                    <a:pt x="757" y="550"/>
                  </a:lnTo>
                  <a:lnTo>
                    <a:pt x="750" y="548"/>
                  </a:lnTo>
                  <a:lnTo>
                    <a:pt x="750" y="557"/>
                  </a:lnTo>
                  <a:lnTo>
                    <a:pt x="752" y="582"/>
                  </a:lnTo>
                  <a:lnTo>
                    <a:pt x="753" y="600"/>
                  </a:lnTo>
                  <a:lnTo>
                    <a:pt x="756" y="655"/>
                  </a:lnTo>
                  <a:lnTo>
                    <a:pt x="757" y="671"/>
                  </a:lnTo>
                  <a:lnTo>
                    <a:pt x="690" y="724"/>
                  </a:lnTo>
                  <a:lnTo>
                    <a:pt x="678" y="749"/>
                  </a:lnTo>
                  <a:lnTo>
                    <a:pt x="677" y="749"/>
                  </a:lnTo>
                  <a:lnTo>
                    <a:pt x="672" y="767"/>
                  </a:lnTo>
                  <a:lnTo>
                    <a:pt x="693" y="785"/>
                  </a:lnTo>
                  <a:lnTo>
                    <a:pt x="701" y="795"/>
                  </a:lnTo>
                  <a:lnTo>
                    <a:pt x="697" y="839"/>
                  </a:lnTo>
                  <a:lnTo>
                    <a:pt x="696" y="849"/>
                  </a:lnTo>
                  <a:lnTo>
                    <a:pt x="697" y="856"/>
                  </a:lnTo>
                  <a:lnTo>
                    <a:pt x="696" y="857"/>
                  </a:lnTo>
                  <a:lnTo>
                    <a:pt x="700" y="875"/>
                  </a:lnTo>
                  <a:lnTo>
                    <a:pt x="697" y="901"/>
                  </a:lnTo>
                  <a:lnTo>
                    <a:pt x="698" y="930"/>
                  </a:lnTo>
                  <a:lnTo>
                    <a:pt x="694" y="955"/>
                  </a:lnTo>
                  <a:lnTo>
                    <a:pt x="706" y="961"/>
                  </a:lnTo>
                  <a:lnTo>
                    <a:pt x="712" y="965"/>
                  </a:lnTo>
                  <a:lnTo>
                    <a:pt x="744" y="990"/>
                  </a:lnTo>
                  <a:lnTo>
                    <a:pt x="773" y="995"/>
                  </a:lnTo>
                  <a:lnTo>
                    <a:pt x="773" y="996"/>
                  </a:lnTo>
                  <a:lnTo>
                    <a:pt x="776" y="1003"/>
                  </a:lnTo>
                  <a:lnTo>
                    <a:pt x="785" y="1012"/>
                  </a:lnTo>
                  <a:lnTo>
                    <a:pt x="789" y="1014"/>
                  </a:lnTo>
                  <a:lnTo>
                    <a:pt x="804" y="1018"/>
                  </a:lnTo>
                  <a:lnTo>
                    <a:pt x="810" y="1021"/>
                  </a:lnTo>
                  <a:lnTo>
                    <a:pt x="824" y="1027"/>
                  </a:lnTo>
                  <a:lnTo>
                    <a:pt x="844" y="1052"/>
                  </a:lnTo>
                  <a:lnTo>
                    <a:pt x="848" y="1063"/>
                  </a:lnTo>
                  <a:lnTo>
                    <a:pt x="872" y="1077"/>
                  </a:lnTo>
                  <a:lnTo>
                    <a:pt x="887" y="1090"/>
                  </a:lnTo>
                  <a:lnTo>
                    <a:pt x="897" y="1097"/>
                  </a:lnTo>
                  <a:lnTo>
                    <a:pt x="907" y="1098"/>
                  </a:lnTo>
                  <a:lnTo>
                    <a:pt x="917" y="1101"/>
                  </a:lnTo>
                  <a:lnTo>
                    <a:pt x="919" y="1103"/>
                  </a:lnTo>
                  <a:lnTo>
                    <a:pt x="928" y="1112"/>
                  </a:lnTo>
                  <a:lnTo>
                    <a:pt x="941" y="1130"/>
                  </a:lnTo>
                  <a:lnTo>
                    <a:pt x="944" y="1132"/>
                  </a:lnTo>
                  <a:lnTo>
                    <a:pt x="949" y="1144"/>
                  </a:lnTo>
                  <a:lnTo>
                    <a:pt x="949" y="1150"/>
                  </a:lnTo>
                  <a:lnTo>
                    <a:pt x="949" y="1156"/>
                  </a:lnTo>
                  <a:lnTo>
                    <a:pt x="949" y="1181"/>
                  </a:lnTo>
                  <a:lnTo>
                    <a:pt x="956" y="1187"/>
                  </a:lnTo>
                  <a:lnTo>
                    <a:pt x="959" y="1204"/>
                  </a:lnTo>
                  <a:lnTo>
                    <a:pt x="953" y="1204"/>
                  </a:lnTo>
                  <a:lnTo>
                    <a:pt x="943" y="1205"/>
                  </a:lnTo>
                  <a:lnTo>
                    <a:pt x="897" y="1208"/>
                  </a:lnTo>
                  <a:lnTo>
                    <a:pt x="895" y="1208"/>
                  </a:lnTo>
                  <a:lnTo>
                    <a:pt x="877" y="1209"/>
                  </a:lnTo>
                  <a:lnTo>
                    <a:pt x="823" y="1211"/>
                  </a:lnTo>
                  <a:lnTo>
                    <a:pt x="765" y="1215"/>
                  </a:lnTo>
                  <a:lnTo>
                    <a:pt x="748" y="1217"/>
                  </a:lnTo>
                  <a:lnTo>
                    <a:pt x="677" y="1219"/>
                  </a:lnTo>
                  <a:lnTo>
                    <a:pt x="673" y="1220"/>
                  </a:lnTo>
                  <a:lnTo>
                    <a:pt x="670" y="1220"/>
                  </a:lnTo>
                  <a:lnTo>
                    <a:pt x="618" y="1223"/>
                  </a:lnTo>
                  <a:lnTo>
                    <a:pt x="614" y="1223"/>
                  </a:lnTo>
                  <a:lnTo>
                    <a:pt x="598" y="1223"/>
                  </a:lnTo>
                  <a:lnTo>
                    <a:pt x="576" y="1224"/>
                  </a:lnTo>
                  <a:lnTo>
                    <a:pt x="542" y="1226"/>
                  </a:lnTo>
                  <a:lnTo>
                    <a:pt x="540" y="1226"/>
                  </a:lnTo>
                  <a:lnTo>
                    <a:pt x="524" y="1227"/>
                  </a:lnTo>
                  <a:lnTo>
                    <a:pt x="520" y="1227"/>
                  </a:lnTo>
                  <a:lnTo>
                    <a:pt x="481" y="1228"/>
                  </a:lnTo>
                  <a:lnTo>
                    <a:pt x="479" y="1228"/>
                  </a:lnTo>
                  <a:lnTo>
                    <a:pt x="459" y="1228"/>
                  </a:lnTo>
                  <a:lnTo>
                    <a:pt x="449" y="1230"/>
                  </a:lnTo>
                  <a:lnTo>
                    <a:pt x="415" y="1230"/>
                  </a:lnTo>
                  <a:lnTo>
                    <a:pt x="401" y="1231"/>
                  </a:lnTo>
                  <a:lnTo>
                    <a:pt x="385" y="1231"/>
                  </a:lnTo>
                  <a:lnTo>
                    <a:pt x="381" y="1231"/>
                  </a:lnTo>
                  <a:lnTo>
                    <a:pt x="375" y="1231"/>
                  </a:lnTo>
                  <a:lnTo>
                    <a:pt x="342" y="1232"/>
                  </a:lnTo>
                  <a:lnTo>
                    <a:pt x="322" y="1233"/>
                  </a:lnTo>
                  <a:lnTo>
                    <a:pt x="301" y="1233"/>
                  </a:lnTo>
                  <a:lnTo>
                    <a:pt x="290" y="1233"/>
                  </a:lnTo>
                  <a:lnTo>
                    <a:pt x="249" y="1235"/>
                  </a:lnTo>
                  <a:lnTo>
                    <a:pt x="243" y="1235"/>
                  </a:lnTo>
                  <a:lnTo>
                    <a:pt x="226" y="1235"/>
                  </a:lnTo>
                  <a:lnTo>
                    <a:pt x="214" y="1235"/>
                  </a:lnTo>
                  <a:lnTo>
                    <a:pt x="203" y="1236"/>
                  </a:lnTo>
                  <a:lnTo>
                    <a:pt x="195" y="1236"/>
                  </a:lnTo>
                  <a:lnTo>
                    <a:pt x="163" y="1236"/>
                  </a:lnTo>
                  <a:lnTo>
                    <a:pt x="144" y="1236"/>
                  </a:lnTo>
                  <a:lnTo>
                    <a:pt x="131" y="1237"/>
                  </a:lnTo>
                  <a:lnTo>
                    <a:pt x="131" y="1210"/>
                  </a:lnTo>
                  <a:lnTo>
                    <a:pt x="131" y="1184"/>
                  </a:lnTo>
                  <a:lnTo>
                    <a:pt x="130" y="1162"/>
                  </a:lnTo>
                  <a:lnTo>
                    <a:pt x="130" y="1132"/>
                  </a:lnTo>
                  <a:lnTo>
                    <a:pt x="130" y="1104"/>
                  </a:lnTo>
                  <a:lnTo>
                    <a:pt x="130" y="1089"/>
                  </a:lnTo>
                  <a:lnTo>
                    <a:pt x="128" y="1016"/>
                  </a:lnTo>
                  <a:lnTo>
                    <a:pt x="128" y="999"/>
                  </a:lnTo>
                  <a:lnTo>
                    <a:pt x="128" y="997"/>
                  </a:lnTo>
                  <a:lnTo>
                    <a:pt x="127" y="9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9">
              <a:extLst>
                <a:ext uri="{FF2B5EF4-FFF2-40B4-BE49-F238E27FC236}">
                  <a16:creationId xmlns:a16="http://schemas.microsoft.com/office/drawing/2014/main" id="{36E79B97-B814-AF76-913B-A5730B2E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2423319"/>
              <a:ext cx="903288" cy="527050"/>
            </a:xfrm>
            <a:custGeom>
              <a:avLst/>
              <a:gdLst>
                <a:gd name="T0" fmla="*/ 2147483647 w 1144"/>
                <a:gd name="T1" fmla="*/ 2147483647 h 665"/>
                <a:gd name="T2" fmla="*/ 2147483647 w 1144"/>
                <a:gd name="T3" fmla="*/ 2147483647 h 665"/>
                <a:gd name="T4" fmla="*/ 2147483647 w 1144"/>
                <a:gd name="T5" fmla="*/ 2147483647 h 665"/>
                <a:gd name="T6" fmla="*/ 2147483647 w 1144"/>
                <a:gd name="T7" fmla="*/ 2147483647 h 665"/>
                <a:gd name="T8" fmla="*/ 2147483647 w 1144"/>
                <a:gd name="T9" fmla="*/ 2147483647 h 665"/>
                <a:gd name="T10" fmla="*/ 2147483647 w 1144"/>
                <a:gd name="T11" fmla="*/ 2147483647 h 665"/>
                <a:gd name="T12" fmla="*/ 2147483647 w 1144"/>
                <a:gd name="T13" fmla="*/ 2147483647 h 665"/>
                <a:gd name="T14" fmla="*/ 2147483647 w 1144"/>
                <a:gd name="T15" fmla="*/ 2147483647 h 665"/>
                <a:gd name="T16" fmla="*/ 2147483647 w 1144"/>
                <a:gd name="T17" fmla="*/ 2147483647 h 665"/>
                <a:gd name="T18" fmla="*/ 2147483647 w 1144"/>
                <a:gd name="T19" fmla="*/ 2147483647 h 665"/>
                <a:gd name="T20" fmla="*/ 2147483647 w 1144"/>
                <a:gd name="T21" fmla="*/ 2147483647 h 665"/>
                <a:gd name="T22" fmla="*/ 2147483647 w 1144"/>
                <a:gd name="T23" fmla="*/ 2147483647 h 665"/>
                <a:gd name="T24" fmla="*/ 2147483647 w 1144"/>
                <a:gd name="T25" fmla="*/ 2147483647 h 665"/>
                <a:gd name="T26" fmla="*/ 2147483647 w 1144"/>
                <a:gd name="T27" fmla="*/ 2147483647 h 665"/>
                <a:gd name="T28" fmla="*/ 2147483647 w 1144"/>
                <a:gd name="T29" fmla="*/ 2147483647 h 665"/>
                <a:gd name="T30" fmla="*/ 2147483647 w 1144"/>
                <a:gd name="T31" fmla="*/ 2147483647 h 665"/>
                <a:gd name="T32" fmla="*/ 2147483647 w 1144"/>
                <a:gd name="T33" fmla="*/ 2147483647 h 665"/>
                <a:gd name="T34" fmla="*/ 2147483647 w 1144"/>
                <a:gd name="T35" fmla="*/ 2147483647 h 665"/>
                <a:gd name="T36" fmla="*/ 2147483647 w 1144"/>
                <a:gd name="T37" fmla="*/ 2147483647 h 665"/>
                <a:gd name="T38" fmla="*/ 2147483647 w 1144"/>
                <a:gd name="T39" fmla="*/ 2147483647 h 665"/>
                <a:gd name="T40" fmla="*/ 2147483647 w 1144"/>
                <a:gd name="T41" fmla="*/ 2147483647 h 665"/>
                <a:gd name="T42" fmla="*/ 2147483647 w 1144"/>
                <a:gd name="T43" fmla="*/ 2147483647 h 665"/>
                <a:gd name="T44" fmla="*/ 2147483647 w 1144"/>
                <a:gd name="T45" fmla="*/ 2147483647 h 665"/>
                <a:gd name="T46" fmla="*/ 2147483647 w 1144"/>
                <a:gd name="T47" fmla="*/ 2147483647 h 665"/>
                <a:gd name="T48" fmla="*/ 2147483647 w 1144"/>
                <a:gd name="T49" fmla="*/ 2147483647 h 665"/>
                <a:gd name="T50" fmla="*/ 2147483647 w 1144"/>
                <a:gd name="T51" fmla="*/ 2147483647 h 665"/>
                <a:gd name="T52" fmla="*/ 2147483647 w 1144"/>
                <a:gd name="T53" fmla="*/ 2147483647 h 665"/>
                <a:gd name="T54" fmla="*/ 2147483647 w 1144"/>
                <a:gd name="T55" fmla="*/ 2147483647 h 665"/>
                <a:gd name="T56" fmla="*/ 2147483647 w 1144"/>
                <a:gd name="T57" fmla="*/ 2147483647 h 665"/>
                <a:gd name="T58" fmla="*/ 2147483647 w 1144"/>
                <a:gd name="T59" fmla="*/ 2147483647 h 665"/>
                <a:gd name="T60" fmla="*/ 2147483647 w 1144"/>
                <a:gd name="T61" fmla="*/ 2147483647 h 665"/>
                <a:gd name="T62" fmla="*/ 2147483647 w 1144"/>
                <a:gd name="T63" fmla="*/ 0 h 665"/>
                <a:gd name="T64" fmla="*/ 2147483647 w 1144"/>
                <a:gd name="T65" fmla="*/ 2147483647 h 665"/>
                <a:gd name="T66" fmla="*/ 2147483647 w 1144"/>
                <a:gd name="T67" fmla="*/ 2147483647 h 665"/>
                <a:gd name="T68" fmla="*/ 2147483647 w 1144"/>
                <a:gd name="T69" fmla="*/ 2147483647 h 665"/>
                <a:gd name="T70" fmla="*/ 2147483647 w 1144"/>
                <a:gd name="T71" fmla="*/ 2147483647 h 665"/>
                <a:gd name="T72" fmla="*/ 2147483647 w 1144"/>
                <a:gd name="T73" fmla="*/ 2147483647 h 665"/>
                <a:gd name="T74" fmla="*/ 2147483647 w 1144"/>
                <a:gd name="T75" fmla="*/ 2147483647 h 665"/>
                <a:gd name="T76" fmla="*/ 2147483647 w 1144"/>
                <a:gd name="T77" fmla="*/ 2147483647 h 665"/>
                <a:gd name="T78" fmla="*/ 2147483647 w 1144"/>
                <a:gd name="T79" fmla="*/ 2147483647 h 665"/>
                <a:gd name="T80" fmla="*/ 2147483647 w 1144"/>
                <a:gd name="T81" fmla="*/ 2147483647 h 665"/>
                <a:gd name="T82" fmla="*/ 2147483647 w 1144"/>
                <a:gd name="T83" fmla="*/ 2147483647 h 665"/>
                <a:gd name="T84" fmla="*/ 2147483647 w 1144"/>
                <a:gd name="T85" fmla="*/ 2147483647 h 665"/>
                <a:gd name="T86" fmla="*/ 2147483647 w 1144"/>
                <a:gd name="T87" fmla="*/ 2147483647 h 665"/>
                <a:gd name="T88" fmla="*/ 2147483647 w 1144"/>
                <a:gd name="T89" fmla="*/ 2147483647 h 665"/>
                <a:gd name="T90" fmla="*/ 2147483647 w 1144"/>
                <a:gd name="T91" fmla="*/ 2147483647 h 665"/>
                <a:gd name="T92" fmla="*/ 2147483647 w 1144"/>
                <a:gd name="T93" fmla="*/ 2147483647 h 6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4"/>
                <a:gd name="T142" fmla="*/ 0 h 665"/>
                <a:gd name="T143" fmla="*/ 1144 w 1144"/>
                <a:gd name="T144" fmla="*/ 665 h 6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4" h="665">
                  <a:moveTo>
                    <a:pt x="313" y="652"/>
                  </a:moveTo>
                  <a:lnTo>
                    <a:pt x="427" y="656"/>
                  </a:lnTo>
                  <a:lnTo>
                    <a:pt x="446" y="656"/>
                  </a:lnTo>
                  <a:lnTo>
                    <a:pt x="539" y="659"/>
                  </a:lnTo>
                  <a:lnTo>
                    <a:pt x="542" y="659"/>
                  </a:lnTo>
                  <a:lnTo>
                    <a:pt x="617" y="661"/>
                  </a:lnTo>
                  <a:lnTo>
                    <a:pt x="618" y="661"/>
                  </a:lnTo>
                  <a:lnTo>
                    <a:pt x="637" y="661"/>
                  </a:lnTo>
                  <a:lnTo>
                    <a:pt x="661" y="663"/>
                  </a:lnTo>
                  <a:lnTo>
                    <a:pt x="676" y="663"/>
                  </a:lnTo>
                  <a:lnTo>
                    <a:pt x="733" y="664"/>
                  </a:lnTo>
                  <a:lnTo>
                    <a:pt x="770" y="664"/>
                  </a:lnTo>
                  <a:lnTo>
                    <a:pt x="809" y="664"/>
                  </a:lnTo>
                  <a:lnTo>
                    <a:pt x="813" y="664"/>
                  </a:lnTo>
                  <a:lnTo>
                    <a:pt x="866" y="665"/>
                  </a:lnTo>
                  <a:lnTo>
                    <a:pt x="885" y="665"/>
                  </a:lnTo>
                  <a:lnTo>
                    <a:pt x="923" y="665"/>
                  </a:lnTo>
                  <a:lnTo>
                    <a:pt x="924" y="665"/>
                  </a:lnTo>
                  <a:lnTo>
                    <a:pt x="927" y="665"/>
                  </a:lnTo>
                  <a:lnTo>
                    <a:pt x="1000" y="665"/>
                  </a:lnTo>
                  <a:lnTo>
                    <a:pt x="1039" y="665"/>
                  </a:lnTo>
                  <a:lnTo>
                    <a:pt x="1041" y="665"/>
                  </a:lnTo>
                  <a:lnTo>
                    <a:pt x="1077" y="665"/>
                  </a:lnTo>
                  <a:lnTo>
                    <a:pt x="1115" y="664"/>
                  </a:lnTo>
                  <a:lnTo>
                    <a:pt x="1144" y="664"/>
                  </a:lnTo>
                  <a:lnTo>
                    <a:pt x="1141" y="651"/>
                  </a:lnTo>
                  <a:lnTo>
                    <a:pt x="1141" y="646"/>
                  </a:lnTo>
                  <a:lnTo>
                    <a:pt x="1133" y="578"/>
                  </a:lnTo>
                  <a:lnTo>
                    <a:pt x="1115" y="545"/>
                  </a:lnTo>
                  <a:lnTo>
                    <a:pt x="1109" y="520"/>
                  </a:lnTo>
                  <a:lnTo>
                    <a:pt x="1108" y="518"/>
                  </a:lnTo>
                  <a:lnTo>
                    <a:pt x="1105" y="518"/>
                  </a:lnTo>
                  <a:lnTo>
                    <a:pt x="1108" y="468"/>
                  </a:lnTo>
                  <a:lnTo>
                    <a:pt x="1101" y="441"/>
                  </a:lnTo>
                  <a:lnTo>
                    <a:pt x="1099" y="410"/>
                  </a:lnTo>
                  <a:lnTo>
                    <a:pt x="1099" y="402"/>
                  </a:lnTo>
                  <a:lnTo>
                    <a:pt x="1099" y="392"/>
                  </a:lnTo>
                  <a:lnTo>
                    <a:pt x="1097" y="373"/>
                  </a:lnTo>
                  <a:lnTo>
                    <a:pt x="1099" y="371"/>
                  </a:lnTo>
                  <a:lnTo>
                    <a:pt x="1095" y="365"/>
                  </a:lnTo>
                  <a:lnTo>
                    <a:pt x="1097" y="362"/>
                  </a:lnTo>
                  <a:lnTo>
                    <a:pt x="1096" y="336"/>
                  </a:lnTo>
                  <a:lnTo>
                    <a:pt x="1092" y="312"/>
                  </a:lnTo>
                  <a:lnTo>
                    <a:pt x="1091" y="300"/>
                  </a:lnTo>
                  <a:lnTo>
                    <a:pt x="1069" y="259"/>
                  </a:lnTo>
                  <a:lnTo>
                    <a:pt x="1053" y="199"/>
                  </a:lnTo>
                  <a:lnTo>
                    <a:pt x="1051" y="197"/>
                  </a:lnTo>
                  <a:lnTo>
                    <a:pt x="1051" y="192"/>
                  </a:lnTo>
                  <a:lnTo>
                    <a:pt x="1055" y="190"/>
                  </a:lnTo>
                  <a:lnTo>
                    <a:pt x="1052" y="146"/>
                  </a:lnTo>
                  <a:lnTo>
                    <a:pt x="1048" y="120"/>
                  </a:lnTo>
                  <a:lnTo>
                    <a:pt x="1047" y="120"/>
                  </a:lnTo>
                  <a:lnTo>
                    <a:pt x="1043" y="53"/>
                  </a:lnTo>
                  <a:lnTo>
                    <a:pt x="1044" y="52"/>
                  </a:lnTo>
                  <a:lnTo>
                    <a:pt x="1037" y="25"/>
                  </a:lnTo>
                  <a:lnTo>
                    <a:pt x="932" y="26"/>
                  </a:lnTo>
                  <a:lnTo>
                    <a:pt x="777" y="25"/>
                  </a:lnTo>
                  <a:lnTo>
                    <a:pt x="701" y="25"/>
                  </a:lnTo>
                  <a:lnTo>
                    <a:pt x="605" y="22"/>
                  </a:lnTo>
                  <a:lnTo>
                    <a:pt x="431" y="18"/>
                  </a:lnTo>
                  <a:lnTo>
                    <a:pt x="413" y="17"/>
                  </a:lnTo>
                  <a:lnTo>
                    <a:pt x="335" y="14"/>
                  </a:lnTo>
                  <a:lnTo>
                    <a:pt x="202" y="9"/>
                  </a:lnTo>
                  <a:lnTo>
                    <a:pt x="39" y="0"/>
                  </a:lnTo>
                  <a:lnTo>
                    <a:pt x="36" y="52"/>
                  </a:lnTo>
                  <a:lnTo>
                    <a:pt x="35" y="70"/>
                  </a:lnTo>
                  <a:lnTo>
                    <a:pt x="35" y="76"/>
                  </a:lnTo>
                  <a:lnTo>
                    <a:pt x="35" y="77"/>
                  </a:lnTo>
                  <a:lnTo>
                    <a:pt x="32" y="103"/>
                  </a:lnTo>
                  <a:lnTo>
                    <a:pt x="31" y="126"/>
                  </a:lnTo>
                  <a:lnTo>
                    <a:pt x="28" y="182"/>
                  </a:lnTo>
                  <a:lnTo>
                    <a:pt x="27" y="208"/>
                  </a:lnTo>
                  <a:lnTo>
                    <a:pt x="27" y="209"/>
                  </a:lnTo>
                  <a:lnTo>
                    <a:pt x="26" y="233"/>
                  </a:lnTo>
                  <a:lnTo>
                    <a:pt x="24" y="259"/>
                  </a:lnTo>
                  <a:lnTo>
                    <a:pt x="19" y="333"/>
                  </a:lnTo>
                  <a:lnTo>
                    <a:pt x="19" y="338"/>
                  </a:lnTo>
                  <a:lnTo>
                    <a:pt x="18" y="347"/>
                  </a:lnTo>
                  <a:lnTo>
                    <a:pt x="16" y="391"/>
                  </a:lnTo>
                  <a:lnTo>
                    <a:pt x="11" y="468"/>
                  </a:lnTo>
                  <a:lnTo>
                    <a:pt x="10" y="491"/>
                  </a:lnTo>
                  <a:lnTo>
                    <a:pt x="8" y="512"/>
                  </a:lnTo>
                  <a:lnTo>
                    <a:pt x="7" y="521"/>
                  </a:lnTo>
                  <a:lnTo>
                    <a:pt x="4" y="566"/>
                  </a:lnTo>
                  <a:lnTo>
                    <a:pt x="4" y="574"/>
                  </a:lnTo>
                  <a:lnTo>
                    <a:pt x="2" y="605"/>
                  </a:lnTo>
                  <a:lnTo>
                    <a:pt x="0" y="637"/>
                  </a:lnTo>
                  <a:lnTo>
                    <a:pt x="7" y="637"/>
                  </a:lnTo>
                  <a:lnTo>
                    <a:pt x="64" y="641"/>
                  </a:lnTo>
                  <a:lnTo>
                    <a:pt x="160" y="646"/>
                  </a:lnTo>
                  <a:lnTo>
                    <a:pt x="168" y="646"/>
                  </a:lnTo>
                  <a:lnTo>
                    <a:pt x="237" y="648"/>
                  </a:lnTo>
                  <a:lnTo>
                    <a:pt x="294" y="651"/>
                  </a:lnTo>
                  <a:lnTo>
                    <a:pt x="313" y="6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00">
              <a:extLst>
                <a:ext uri="{FF2B5EF4-FFF2-40B4-BE49-F238E27FC236}">
                  <a16:creationId xmlns:a16="http://schemas.microsoft.com/office/drawing/2014/main" id="{2F9F76EC-9F12-61DD-67ED-777A82A3A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926556"/>
              <a:ext cx="955675" cy="598488"/>
            </a:xfrm>
            <a:custGeom>
              <a:avLst/>
              <a:gdLst>
                <a:gd name="T0" fmla="*/ 2147483647 w 1213"/>
                <a:gd name="T1" fmla="*/ 2147483647 h 755"/>
                <a:gd name="T2" fmla="*/ 2147483647 w 1213"/>
                <a:gd name="T3" fmla="*/ 2147483647 h 755"/>
                <a:gd name="T4" fmla="*/ 2147483647 w 1213"/>
                <a:gd name="T5" fmla="*/ 2147483647 h 755"/>
                <a:gd name="T6" fmla="*/ 2147483647 w 1213"/>
                <a:gd name="T7" fmla="*/ 2147483647 h 755"/>
                <a:gd name="T8" fmla="*/ 2147483647 w 1213"/>
                <a:gd name="T9" fmla="*/ 2147483647 h 755"/>
                <a:gd name="T10" fmla="*/ 2147483647 w 1213"/>
                <a:gd name="T11" fmla="*/ 2147483647 h 755"/>
                <a:gd name="T12" fmla="*/ 2147483647 w 1213"/>
                <a:gd name="T13" fmla="*/ 2147483647 h 755"/>
                <a:gd name="T14" fmla="*/ 2147483647 w 1213"/>
                <a:gd name="T15" fmla="*/ 2147483647 h 755"/>
                <a:gd name="T16" fmla="*/ 2147483647 w 1213"/>
                <a:gd name="T17" fmla="*/ 2147483647 h 755"/>
                <a:gd name="T18" fmla="*/ 2147483647 w 1213"/>
                <a:gd name="T19" fmla="*/ 2147483647 h 755"/>
                <a:gd name="T20" fmla="*/ 2147483647 w 1213"/>
                <a:gd name="T21" fmla="*/ 2147483647 h 755"/>
                <a:gd name="T22" fmla="*/ 2147483647 w 1213"/>
                <a:gd name="T23" fmla="*/ 2147483647 h 755"/>
                <a:gd name="T24" fmla="*/ 2147483647 w 1213"/>
                <a:gd name="T25" fmla="*/ 2147483647 h 755"/>
                <a:gd name="T26" fmla="*/ 2147483647 w 1213"/>
                <a:gd name="T27" fmla="*/ 2147483647 h 755"/>
                <a:gd name="T28" fmla="*/ 2147483647 w 1213"/>
                <a:gd name="T29" fmla="*/ 2147483647 h 755"/>
                <a:gd name="T30" fmla="*/ 2147483647 w 1213"/>
                <a:gd name="T31" fmla="*/ 2147483647 h 755"/>
                <a:gd name="T32" fmla="*/ 2147483647 w 1213"/>
                <a:gd name="T33" fmla="*/ 2147483647 h 755"/>
                <a:gd name="T34" fmla="*/ 2147483647 w 1213"/>
                <a:gd name="T35" fmla="*/ 2147483647 h 755"/>
                <a:gd name="T36" fmla="*/ 2147483647 w 1213"/>
                <a:gd name="T37" fmla="*/ 2147483647 h 755"/>
                <a:gd name="T38" fmla="*/ 2147483647 w 1213"/>
                <a:gd name="T39" fmla="*/ 2147483647 h 755"/>
                <a:gd name="T40" fmla="*/ 2147483647 w 1213"/>
                <a:gd name="T41" fmla="*/ 2147483647 h 755"/>
                <a:gd name="T42" fmla="*/ 2147483647 w 1213"/>
                <a:gd name="T43" fmla="*/ 2147483647 h 755"/>
                <a:gd name="T44" fmla="*/ 2147483647 w 1213"/>
                <a:gd name="T45" fmla="*/ 2147483647 h 755"/>
                <a:gd name="T46" fmla="*/ 2147483647 w 1213"/>
                <a:gd name="T47" fmla="*/ 0 h 755"/>
                <a:gd name="T48" fmla="*/ 2147483647 w 1213"/>
                <a:gd name="T49" fmla="*/ 2147483647 h 755"/>
                <a:gd name="T50" fmla="*/ 2147483647 w 1213"/>
                <a:gd name="T51" fmla="*/ 2147483647 h 755"/>
                <a:gd name="T52" fmla="*/ 2147483647 w 1213"/>
                <a:gd name="T53" fmla="*/ 2147483647 h 755"/>
                <a:gd name="T54" fmla="*/ 2147483647 w 1213"/>
                <a:gd name="T55" fmla="*/ 2147483647 h 755"/>
                <a:gd name="T56" fmla="*/ 2147483647 w 1213"/>
                <a:gd name="T57" fmla="*/ 2147483647 h 755"/>
                <a:gd name="T58" fmla="*/ 2147483647 w 1213"/>
                <a:gd name="T59" fmla="*/ 2147483647 h 755"/>
                <a:gd name="T60" fmla="*/ 2147483647 w 1213"/>
                <a:gd name="T61" fmla="*/ 2147483647 h 755"/>
                <a:gd name="T62" fmla="*/ 2147483647 w 1213"/>
                <a:gd name="T63" fmla="*/ 2147483647 h 755"/>
                <a:gd name="T64" fmla="*/ 2147483647 w 1213"/>
                <a:gd name="T65" fmla="*/ 2147483647 h 755"/>
                <a:gd name="T66" fmla="*/ 2147483647 w 1213"/>
                <a:gd name="T67" fmla="*/ 2147483647 h 755"/>
                <a:gd name="T68" fmla="*/ 2147483647 w 1213"/>
                <a:gd name="T69" fmla="*/ 2147483647 h 755"/>
                <a:gd name="T70" fmla="*/ 2147483647 w 1213"/>
                <a:gd name="T71" fmla="*/ 2147483647 h 755"/>
                <a:gd name="T72" fmla="*/ 2147483647 w 1213"/>
                <a:gd name="T73" fmla="*/ 2147483647 h 755"/>
                <a:gd name="T74" fmla="*/ 2147483647 w 1213"/>
                <a:gd name="T75" fmla="*/ 2147483647 h 755"/>
                <a:gd name="T76" fmla="*/ 2147483647 w 1213"/>
                <a:gd name="T77" fmla="*/ 2147483647 h 755"/>
                <a:gd name="T78" fmla="*/ 2147483647 w 1213"/>
                <a:gd name="T79" fmla="*/ 2147483647 h 755"/>
                <a:gd name="T80" fmla="*/ 2147483647 w 1213"/>
                <a:gd name="T81" fmla="*/ 2147483647 h 755"/>
                <a:gd name="T82" fmla="*/ 2147483647 w 1213"/>
                <a:gd name="T83" fmla="*/ 2147483647 h 7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13"/>
                <a:gd name="T127" fmla="*/ 0 h 755"/>
                <a:gd name="T128" fmla="*/ 1213 w 1213"/>
                <a:gd name="T129" fmla="*/ 755 h 7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13" h="755">
                  <a:moveTo>
                    <a:pt x="1099" y="691"/>
                  </a:moveTo>
                  <a:lnTo>
                    <a:pt x="1104" y="696"/>
                  </a:lnTo>
                  <a:lnTo>
                    <a:pt x="1121" y="699"/>
                  </a:lnTo>
                  <a:lnTo>
                    <a:pt x="1155" y="710"/>
                  </a:lnTo>
                  <a:lnTo>
                    <a:pt x="1171" y="727"/>
                  </a:lnTo>
                  <a:lnTo>
                    <a:pt x="1183" y="747"/>
                  </a:lnTo>
                  <a:lnTo>
                    <a:pt x="1201" y="753"/>
                  </a:lnTo>
                  <a:lnTo>
                    <a:pt x="1213" y="755"/>
                  </a:lnTo>
                  <a:lnTo>
                    <a:pt x="1208" y="753"/>
                  </a:lnTo>
                  <a:lnTo>
                    <a:pt x="1204" y="740"/>
                  </a:lnTo>
                  <a:lnTo>
                    <a:pt x="1204" y="733"/>
                  </a:lnTo>
                  <a:lnTo>
                    <a:pt x="1184" y="710"/>
                  </a:lnTo>
                  <a:lnTo>
                    <a:pt x="1197" y="666"/>
                  </a:lnTo>
                  <a:lnTo>
                    <a:pt x="1203" y="656"/>
                  </a:lnTo>
                  <a:lnTo>
                    <a:pt x="1203" y="637"/>
                  </a:lnTo>
                  <a:lnTo>
                    <a:pt x="1209" y="629"/>
                  </a:lnTo>
                  <a:lnTo>
                    <a:pt x="1212" y="620"/>
                  </a:lnTo>
                  <a:lnTo>
                    <a:pt x="1201" y="601"/>
                  </a:lnTo>
                  <a:lnTo>
                    <a:pt x="1193" y="592"/>
                  </a:lnTo>
                  <a:lnTo>
                    <a:pt x="1199" y="567"/>
                  </a:lnTo>
                  <a:lnTo>
                    <a:pt x="1185" y="541"/>
                  </a:lnTo>
                  <a:lnTo>
                    <a:pt x="1201" y="541"/>
                  </a:lnTo>
                  <a:lnTo>
                    <a:pt x="1208" y="541"/>
                  </a:lnTo>
                  <a:lnTo>
                    <a:pt x="1208" y="514"/>
                  </a:lnTo>
                  <a:lnTo>
                    <a:pt x="1208" y="488"/>
                  </a:lnTo>
                  <a:lnTo>
                    <a:pt x="1207" y="466"/>
                  </a:lnTo>
                  <a:lnTo>
                    <a:pt x="1207" y="436"/>
                  </a:lnTo>
                  <a:lnTo>
                    <a:pt x="1207" y="408"/>
                  </a:lnTo>
                  <a:lnTo>
                    <a:pt x="1207" y="393"/>
                  </a:lnTo>
                  <a:lnTo>
                    <a:pt x="1205" y="320"/>
                  </a:lnTo>
                  <a:lnTo>
                    <a:pt x="1205" y="303"/>
                  </a:lnTo>
                  <a:lnTo>
                    <a:pt x="1205" y="301"/>
                  </a:lnTo>
                  <a:lnTo>
                    <a:pt x="1204" y="265"/>
                  </a:lnTo>
                  <a:lnTo>
                    <a:pt x="1204" y="228"/>
                  </a:lnTo>
                  <a:lnTo>
                    <a:pt x="1203" y="167"/>
                  </a:lnTo>
                  <a:lnTo>
                    <a:pt x="1200" y="155"/>
                  </a:lnTo>
                  <a:lnTo>
                    <a:pt x="1195" y="147"/>
                  </a:lnTo>
                  <a:lnTo>
                    <a:pt x="1176" y="138"/>
                  </a:lnTo>
                  <a:lnTo>
                    <a:pt x="1143" y="100"/>
                  </a:lnTo>
                  <a:lnTo>
                    <a:pt x="1140" y="93"/>
                  </a:lnTo>
                  <a:lnTo>
                    <a:pt x="1171" y="67"/>
                  </a:lnTo>
                  <a:lnTo>
                    <a:pt x="1184" y="27"/>
                  </a:lnTo>
                  <a:lnTo>
                    <a:pt x="1155" y="27"/>
                  </a:lnTo>
                  <a:lnTo>
                    <a:pt x="1117" y="28"/>
                  </a:lnTo>
                  <a:lnTo>
                    <a:pt x="1081" y="28"/>
                  </a:lnTo>
                  <a:lnTo>
                    <a:pt x="1079" y="28"/>
                  </a:lnTo>
                  <a:lnTo>
                    <a:pt x="1040" y="28"/>
                  </a:lnTo>
                  <a:lnTo>
                    <a:pt x="967" y="28"/>
                  </a:lnTo>
                  <a:lnTo>
                    <a:pt x="964" y="28"/>
                  </a:lnTo>
                  <a:lnTo>
                    <a:pt x="963" y="28"/>
                  </a:lnTo>
                  <a:lnTo>
                    <a:pt x="925" y="28"/>
                  </a:lnTo>
                  <a:lnTo>
                    <a:pt x="906" y="28"/>
                  </a:lnTo>
                  <a:lnTo>
                    <a:pt x="853" y="27"/>
                  </a:lnTo>
                  <a:lnTo>
                    <a:pt x="849" y="27"/>
                  </a:lnTo>
                  <a:lnTo>
                    <a:pt x="810" y="27"/>
                  </a:lnTo>
                  <a:lnTo>
                    <a:pt x="773" y="27"/>
                  </a:lnTo>
                  <a:lnTo>
                    <a:pt x="716" y="26"/>
                  </a:lnTo>
                  <a:lnTo>
                    <a:pt x="701" y="26"/>
                  </a:lnTo>
                  <a:lnTo>
                    <a:pt x="677" y="24"/>
                  </a:lnTo>
                  <a:lnTo>
                    <a:pt x="658" y="24"/>
                  </a:lnTo>
                  <a:lnTo>
                    <a:pt x="657" y="24"/>
                  </a:lnTo>
                  <a:lnTo>
                    <a:pt x="582" y="22"/>
                  </a:lnTo>
                  <a:lnTo>
                    <a:pt x="579" y="22"/>
                  </a:lnTo>
                  <a:lnTo>
                    <a:pt x="486" y="19"/>
                  </a:lnTo>
                  <a:lnTo>
                    <a:pt x="467" y="19"/>
                  </a:lnTo>
                  <a:lnTo>
                    <a:pt x="353" y="15"/>
                  </a:lnTo>
                  <a:lnTo>
                    <a:pt x="334" y="14"/>
                  </a:lnTo>
                  <a:lnTo>
                    <a:pt x="277" y="11"/>
                  </a:lnTo>
                  <a:lnTo>
                    <a:pt x="208" y="9"/>
                  </a:lnTo>
                  <a:lnTo>
                    <a:pt x="200" y="9"/>
                  </a:lnTo>
                  <a:lnTo>
                    <a:pt x="104" y="4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9" y="14"/>
                  </a:lnTo>
                  <a:lnTo>
                    <a:pt x="38" y="41"/>
                  </a:lnTo>
                  <a:lnTo>
                    <a:pt x="32" y="146"/>
                  </a:lnTo>
                  <a:lnTo>
                    <a:pt x="31" y="153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3" y="251"/>
                  </a:lnTo>
                  <a:lnTo>
                    <a:pt x="20" y="289"/>
                  </a:lnTo>
                  <a:lnTo>
                    <a:pt x="20" y="304"/>
                  </a:lnTo>
                  <a:lnTo>
                    <a:pt x="16" y="357"/>
                  </a:lnTo>
                  <a:lnTo>
                    <a:pt x="16" y="371"/>
                  </a:lnTo>
                  <a:lnTo>
                    <a:pt x="15" y="380"/>
                  </a:lnTo>
                  <a:lnTo>
                    <a:pt x="14" y="410"/>
                  </a:lnTo>
                  <a:lnTo>
                    <a:pt x="11" y="441"/>
                  </a:lnTo>
                  <a:lnTo>
                    <a:pt x="10" y="463"/>
                  </a:lnTo>
                  <a:lnTo>
                    <a:pt x="8" y="488"/>
                  </a:lnTo>
                  <a:lnTo>
                    <a:pt x="7" y="514"/>
                  </a:lnTo>
                  <a:lnTo>
                    <a:pt x="7" y="515"/>
                  </a:lnTo>
                  <a:lnTo>
                    <a:pt x="7" y="519"/>
                  </a:lnTo>
                  <a:lnTo>
                    <a:pt x="6" y="541"/>
                  </a:lnTo>
                  <a:lnTo>
                    <a:pt x="2" y="594"/>
                  </a:lnTo>
                  <a:lnTo>
                    <a:pt x="0" y="621"/>
                  </a:lnTo>
                  <a:lnTo>
                    <a:pt x="7" y="621"/>
                  </a:lnTo>
                  <a:lnTo>
                    <a:pt x="10" y="621"/>
                  </a:lnTo>
                  <a:lnTo>
                    <a:pt x="87" y="625"/>
                  </a:lnTo>
                  <a:lnTo>
                    <a:pt x="128" y="628"/>
                  </a:lnTo>
                  <a:lnTo>
                    <a:pt x="135" y="628"/>
                  </a:lnTo>
                  <a:lnTo>
                    <a:pt x="168" y="629"/>
                  </a:lnTo>
                  <a:lnTo>
                    <a:pt x="188" y="630"/>
                  </a:lnTo>
                  <a:lnTo>
                    <a:pt x="191" y="630"/>
                  </a:lnTo>
                  <a:lnTo>
                    <a:pt x="202" y="631"/>
                  </a:lnTo>
                  <a:lnTo>
                    <a:pt x="251" y="634"/>
                  </a:lnTo>
                  <a:lnTo>
                    <a:pt x="287" y="635"/>
                  </a:lnTo>
                  <a:lnTo>
                    <a:pt x="314" y="637"/>
                  </a:lnTo>
                  <a:lnTo>
                    <a:pt x="367" y="638"/>
                  </a:lnTo>
                  <a:lnTo>
                    <a:pt x="379" y="639"/>
                  </a:lnTo>
                  <a:lnTo>
                    <a:pt x="450" y="640"/>
                  </a:lnTo>
                  <a:lnTo>
                    <a:pt x="514" y="643"/>
                  </a:lnTo>
                  <a:lnTo>
                    <a:pt x="566" y="644"/>
                  </a:lnTo>
                  <a:lnTo>
                    <a:pt x="614" y="646"/>
                  </a:lnTo>
                  <a:lnTo>
                    <a:pt x="720" y="647"/>
                  </a:lnTo>
                  <a:lnTo>
                    <a:pt x="764" y="648"/>
                  </a:lnTo>
                  <a:lnTo>
                    <a:pt x="884" y="648"/>
                  </a:lnTo>
                  <a:lnTo>
                    <a:pt x="904" y="668"/>
                  </a:lnTo>
                  <a:lnTo>
                    <a:pt x="915" y="673"/>
                  </a:lnTo>
                  <a:lnTo>
                    <a:pt x="924" y="675"/>
                  </a:lnTo>
                  <a:lnTo>
                    <a:pt x="940" y="683"/>
                  </a:lnTo>
                  <a:lnTo>
                    <a:pt x="964" y="699"/>
                  </a:lnTo>
                  <a:lnTo>
                    <a:pt x="985" y="678"/>
                  </a:lnTo>
                  <a:lnTo>
                    <a:pt x="1023" y="680"/>
                  </a:lnTo>
                  <a:lnTo>
                    <a:pt x="1025" y="680"/>
                  </a:lnTo>
                  <a:lnTo>
                    <a:pt x="1044" y="679"/>
                  </a:lnTo>
                  <a:lnTo>
                    <a:pt x="1047" y="679"/>
                  </a:lnTo>
                  <a:lnTo>
                    <a:pt x="1084" y="679"/>
                  </a:lnTo>
                  <a:lnTo>
                    <a:pt x="1099" y="69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28">
              <a:extLst>
                <a:ext uri="{FF2B5EF4-FFF2-40B4-BE49-F238E27FC236}">
                  <a16:creationId xmlns:a16="http://schemas.microsoft.com/office/drawing/2014/main" id="{A4E6AD3A-95B5-94B1-F8C5-4CFE263F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3007519"/>
              <a:ext cx="938212" cy="747712"/>
            </a:xfrm>
            <a:custGeom>
              <a:avLst/>
              <a:gdLst>
                <a:gd name="T0" fmla="*/ 2147483647 w 1190"/>
                <a:gd name="T1" fmla="*/ 2147483647 h 945"/>
                <a:gd name="T2" fmla="*/ 2147483647 w 1190"/>
                <a:gd name="T3" fmla="*/ 2147483647 h 945"/>
                <a:gd name="T4" fmla="*/ 2147483647 w 1190"/>
                <a:gd name="T5" fmla="*/ 2147483647 h 945"/>
                <a:gd name="T6" fmla="*/ 2147483647 w 1190"/>
                <a:gd name="T7" fmla="*/ 2147483647 h 945"/>
                <a:gd name="T8" fmla="*/ 2147483647 w 1190"/>
                <a:gd name="T9" fmla="*/ 2147483647 h 945"/>
                <a:gd name="T10" fmla="*/ 2147483647 w 1190"/>
                <a:gd name="T11" fmla="*/ 2147483647 h 945"/>
                <a:gd name="T12" fmla="*/ 2147483647 w 1190"/>
                <a:gd name="T13" fmla="*/ 2147483647 h 945"/>
                <a:gd name="T14" fmla="*/ 2147483647 w 1190"/>
                <a:gd name="T15" fmla="*/ 2147483647 h 945"/>
                <a:gd name="T16" fmla="*/ 0 w 1190"/>
                <a:gd name="T17" fmla="*/ 2147483647 h 945"/>
                <a:gd name="T18" fmla="*/ 2147483647 w 1190"/>
                <a:gd name="T19" fmla="*/ 2147483647 h 945"/>
                <a:gd name="T20" fmla="*/ 2147483647 w 1190"/>
                <a:gd name="T21" fmla="*/ 2147483647 h 945"/>
                <a:gd name="T22" fmla="*/ 2147483647 w 1190"/>
                <a:gd name="T23" fmla="*/ 2147483647 h 945"/>
                <a:gd name="T24" fmla="*/ 2147483647 w 1190"/>
                <a:gd name="T25" fmla="*/ 2147483647 h 945"/>
                <a:gd name="T26" fmla="*/ 2147483647 w 1190"/>
                <a:gd name="T27" fmla="*/ 2147483647 h 945"/>
                <a:gd name="T28" fmla="*/ 2147483647 w 1190"/>
                <a:gd name="T29" fmla="*/ 2147483647 h 945"/>
                <a:gd name="T30" fmla="*/ 2147483647 w 1190"/>
                <a:gd name="T31" fmla="*/ 2147483647 h 945"/>
                <a:gd name="T32" fmla="*/ 2147483647 w 1190"/>
                <a:gd name="T33" fmla="*/ 2147483647 h 945"/>
                <a:gd name="T34" fmla="*/ 2147483647 w 1190"/>
                <a:gd name="T35" fmla="*/ 2147483647 h 945"/>
                <a:gd name="T36" fmla="*/ 2147483647 w 1190"/>
                <a:gd name="T37" fmla="*/ 2147483647 h 945"/>
                <a:gd name="T38" fmla="*/ 2147483647 w 1190"/>
                <a:gd name="T39" fmla="*/ 2147483647 h 945"/>
                <a:gd name="T40" fmla="*/ 2147483647 w 1190"/>
                <a:gd name="T41" fmla="*/ 2147483647 h 945"/>
                <a:gd name="T42" fmla="*/ 2147483647 w 1190"/>
                <a:gd name="T43" fmla="*/ 2147483647 h 945"/>
                <a:gd name="T44" fmla="*/ 2147483647 w 1190"/>
                <a:gd name="T45" fmla="*/ 2147483647 h 945"/>
                <a:gd name="T46" fmla="*/ 2147483647 w 1190"/>
                <a:gd name="T47" fmla="*/ 2147483647 h 945"/>
                <a:gd name="T48" fmla="*/ 2147483647 w 1190"/>
                <a:gd name="T49" fmla="*/ 2147483647 h 945"/>
                <a:gd name="T50" fmla="*/ 2147483647 w 1190"/>
                <a:gd name="T51" fmla="*/ 2147483647 h 945"/>
                <a:gd name="T52" fmla="*/ 2147483647 w 1190"/>
                <a:gd name="T53" fmla="*/ 2147483647 h 945"/>
                <a:gd name="T54" fmla="*/ 2147483647 w 1190"/>
                <a:gd name="T55" fmla="*/ 2147483647 h 945"/>
                <a:gd name="T56" fmla="*/ 2147483647 w 1190"/>
                <a:gd name="T57" fmla="*/ 2147483647 h 945"/>
                <a:gd name="T58" fmla="*/ 2147483647 w 1190"/>
                <a:gd name="T59" fmla="*/ 2147483647 h 945"/>
                <a:gd name="T60" fmla="*/ 2147483647 w 1190"/>
                <a:gd name="T61" fmla="*/ 2147483647 h 945"/>
                <a:gd name="T62" fmla="*/ 2147483647 w 1190"/>
                <a:gd name="T63" fmla="*/ 2147483647 h 945"/>
                <a:gd name="T64" fmla="*/ 2147483647 w 1190"/>
                <a:gd name="T65" fmla="*/ 2147483647 h 945"/>
                <a:gd name="T66" fmla="*/ 2147483647 w 1190"/>
                <a:gd name="T67" fmla="*/ 2147483647 h 945"/>
                <a:gd name="T68" fmla="*/ 2147483647 w 1190"/>
                <a:gd name="T69" fmla="*/ 2147483647 h 945"/>
                <a:gd name="T70" fmla="*/ 2147483647 w 1190"/>
                <a:gd name="T71" fmla="*/ 2147483647 h 945"/>
                <a:gd name="T72" fmla="*/ 2147483647 w 1190"/>
                <a:gd name="T73" fmla="*/ 2147483647 h 945"/>
                <a:gd name="T74" fmla="*/ 2147483647 w 1190"/>
                <a:gd name="T75" fmla="*/ 2147483647 h 945"/>
                <a:gd name="T76" fmla="*/ 2147483647 w 1190"/>
                <a:gd name="T77" fmla="*/ 2147483647 h 945"/>
                <a:gd name="T78" fmla="*/ 2147483647 w 1190"/>
                <a:gd name="T79" fmla="*/ 2147483647 h 945"/>
                <a:gd name="T80" fmla="*/ 2147483647 w 1190"/>
                <a:gd name="T81" fmla="*/ 2147483647 h 945"/>
                <a:gd name="T82" fmla="*/ 2147483647 w 1190"/>
                <a:gd name="T83" fmla="*/ 2147483647 h 945"/>
                <a:gd name="T84" fmla="*/ 2147483647 w 1190"/>
                <a:gd name="T85" fmla="*/ 2147483647 h 945"/>
                <a:gd name="T86" fmla="*/ 2147483647 w 1190"/>
                <a:gd name="T87" fmla="*/ 2147483647 h 945"/>
                <a:gd name="T88" fmla="*/ 2147483647 w 1190"/>
                <a:gd name="T89" fmla="*/ 2147483647 h 945"/>
                <a:gd name="T90" fmla="*/ 2147483647 w 1190"/>
                <a:gd name="T91" fmla="*/ 2147483647 h 945"/>
                <a:gd name="T92" fmla="*/ 2147483647 w 1190"/>
                <a:gd name="T93" fmla="*/ 2147483647 h 945"/>
                <a:gd name="T94" fmla="*/ 2147483647 w 1190"/>
                <a:gd name="T95" fmla="*/ 2147483647 h 945"/>
                <a:gd name="T96" fmla="*/ 2147483647 w 1190"/>
                <a:gd name="T97" fmla="*/ 2147483647 h 945"/>
                <a:gd name="T98" fmla="*/ 2147483647 w 1190"/>
                <a:gd name="T99" fmla="*/ 2147483647 h 945"/>
                <a:gd name="T100" fmla="*/ 2147483647 w 1190"/>
                <a:gd name="T101" fmla="*/ 2147483647 h 945"/>
                <a:gd name="T102" fmla="*/ 2147483647 w 1190"/>
                <a:gd name="T103" fmla="*/ 2147483647 h 945"/>
                <a:gd name="T104" fmla="*/ 2147483647 w 1190"/>
                <a:gd name="T105" fmla="*/ 2147483647 h 945"/>
                <a:gd name="T106" fmla="*/ 2147483647 w 1190"/>
                <a:gd name="T107" fmla="*/ 2147483647 h 945"/>
                <a:gd name="T108" fmla="*/ 2147483647 w 1190"/>
                <a:gd name="T109" fmla="*/ 2147483647 h 945"/>
                <a:gd name="T110" fmla="*/ 2147483647 w 1190"/>
                <a:gd name="T111" fmla="*/ 2147483647 h 9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0"/>
                <a:gd name="T169" fmla="*/ 0 h 945"/>
                <a:gd name="T170" fmla="*/ 1190 w 1190"/>
                <a:gd name="T171" fmla="*/ 945 h 9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0" h="945">
                  <a:moveTo>
                    <a:pt x="768" y="919"/>
                  </a:moveTo>
                  <a:lnTo>
                    <a:pt x="760" y="919"/>
                  </a:lnTo>
                  <a:lnTo>
                    <a:pt x="740" y="917"/>
                  </a:lnTo>
                  <a:lnTo>
                    <a:pt x="681" y="912"/>
                  </a:lnTo>
                  <a:lnTo>
                    <a:pt x="676" y="912"/>
                  </a:lnTo>
                  <a:lnTo>
                    <a:pt x="606" y="905"/>
                  </a:lnTo>
                  <a:lnTo>
                    <a:pt x="597" y="904"/>
                  </a:lnTo>
                  <a:lnTo>
                    <a:pt x="556" y="901"/>
                  </a:lnTo>
                  <a:lnTo>
                    <a:pt x="508" y="896"/>
                  </a:lnTo>
                  <a:lnTo>
                    <a:pt x="466" y="892"/>
                  </a:lnTo>
                  <a:lnTo>
                    <a:pt x="365" y="883"/>
                  </a:lnTo>
                  <a:lnTo>
                    <a:pt x="325" y="878"/>
                  </a:lnTo>
                  <a:lnTo>
                    <a:pt x="251" y="870"/>
                  </a:lnTo>
                  <a:lnTo>
                    <a:pt x="245" y="870"/>
                  </a:lnTo>
                  <a:lnTo>
                    <a:pt x="170" y="863"/>
                  </a:lnTo>
                  <a:lnTo>
                    <a:pt x="162" y="861"/>
                  </a:lnTo>
                  <a:lnTo>
                    <a:pt x="125" y="858"/>
                  </a:lnTo>
                  <a:lnTo>
                    <a:pt x="0" y="841"/>
                  </a:lnTo>
                  <a:lnTo>
                    <a:pt x="7" y="788"/>
                  </a:lnTo>
                  <a:lnTo>
                    <a:pt x="12" y="748"/>
                  </a:lnTo>
                  <a:lnTo>
                    <a:pt x="14" y="735"/>
                  </a:lnTo>
                  <a:lnTo>
                    <a:pt x="16" y="718"/>
                  </a:lnTo>
                  <a:lnTo>
                    <a:pt x="20" y="684"/>
                  </a:lnTo>
                  <a:lnTo>
                    <a:pt x="23" y="666"/>
                  </a:lnTo>
                  <a:lnTo>
                    <a:pt x="28" y="629"/>
                  </a:lnTo>
                  <a:lnTo>
                    <a:pt x="31" y="604"/>
                  </a:lnTo>
                  <a:lnTo>
                    <a:pt x="42" y="530"/>
                  </a:lnTo>
                  <a:lnTo>
                    <a:pt x="42" y="522"/>
                  </a:lnTo>
                  <a:lnTo>
                    <a:pt x="50" y="472"/>
                  </a:lnTo>
                  <a:lnTo>
                    <a:pt x="56" y="419"/>
                  </a:lnTo>
                  <a:lnTo>
                    <a:pt x="58" y="415"/>
                  </a:lnTo>
                  <a:lnTo>
                    <a:pt x="59" y="406"/>
                  </a:lnTo>
                  <a:lnTo>
                    <a:pt x="63" y="368"/>
                  </a:lnTo>
                  <a:lnTo>
                    <a:pt x="66" y="354"/>
                  </a:lnTo>
                  <a:lnTo>
                    <a:pt x="70" y="325"/>
                  </a:lnTo>
                  <a:lnTo>
                    <a:pt x="71" y="315"/>
                  </a:lnTo>
                  <a:lnTo>
                    <a:pt x="78" y="262"/>
                  </a:lnTo>
                  <a:lnTo>
                    <a:pt x="80" y="236"/>
                  </a:lnTo>
                  <a:lnTo>
                    <a:pt x="84" y="213"/>
                  </a:lnTo>
                  <a:lnTo>
                    <a:pt x="87" y="182"/>
                  </a:lnTo>
                  <a:lnTo>
                    <a:pt x="91" y="158"/>
                  </a:lnTo>
                  <a:lnTo>
                    <a:pt x="96" y="110"/>
                  </a:lnTo>
                  <a:lnTo>
                    <a:pt x="98" y="105"/>
                  </a:lnTo>
                  <a:lnTo>
                    <a:pt x="102" y="70"/>
                  </a:lnTo>
                  <a:lnTo>
                    <a:pt x="111" y="0"/>
                  </a:lnTo>
                  <a:lnTo>
                    <a:pt x="211" y="13"/>
                  </a:lnTo>
                  <a:lnTo>
                    <a:pt x="273" y="18"/>
                  </a:lnTo>
                  <a:lnTo>
                    <a:pt x="295" y="21"/>
                  </a:lnTo>
                  <a:lnTo>
                    <a:pt x="305" y="22"/>
                  </a:lnTo>
                  <a:lnTo>
                    <a:pt x="407" y="33"/>
                  </a:lnTo>
                  <a:lnTo>
                    <a:pt x="427" y="36"/>
                  </a:lnTo>
                  <a:lnTo>
                    <a:pt x="485" y="43"/>
                  </a:lnTo>
                  <a:lnTo>
                    <a:pt x="504" y="44"/>
                  </a:lnTo>
                  <a:lnTo>
                    <a:pt x="524" y="46"/>
                  </a:lnTo>
                  <a:lnTo>
                    <a:pt x="542" y="48"/>
                  </a:lnTo>
                  <a:lnTo>
                    <a:pt x="596" y="53"/>
                  </a:lnTo>
                  <a:lnTo>
                    <a:pt x="716" y="64"/>
                  </a:lnTo>
                  <a:lnTo>
                    <a:pt x="736" y="66"/>
                  </a:lnTo>
                  <a:lnTo>
                    <a:pt x="849" y="76"/>
                  </a:lnTo>
                  <a:lnTo>
                    <a:pt x="851" y="76"/>
                  </a:lnTo>
                  <a:lnTo>
                    <a:pt x="871" y="78"/>
                  </a:lnTo>
                  <a:lnTo>
                    <a:pt x="888" y="79"/>
                  </a:lnTo>
                  <a:lnTo>
                    <a:pt x="889" y="79"/>
                  </a:lnTo>
                  <a:lnTo>
                    <a:pt x="904" y="79"/>
                  </a:lnTo>
                  <a:lnTo>
                    <a:pt x="1031" y="88"/>
                  </a:lnTo>
                  <a:lnTo>
                    <a:pt x="1039" y="89"/>
                  </a:lnTo>
                  <a:lnTo>
                    <a:pt x="1071" y="91"/>
                  </a:lnTo>
                  <a:lnTo>
                    <a:pt x="1087" y="92"/>
                  </a:lnTo>
                  <a:lnTo>
                    <a:pt x="1190" y="98"/>
                  </a:lnTo>
                  <a:lnTo>
                    <a:pt x="1187" y="151"/>
                  </a:lnTo>
                  <a:lnTo>
                    <a:pt x="1184" y="189"/>
                  </a:lnTo>
                  <a:lnTo>
                    <a:pt x="1184" y="204"/>
                  </a:lnTo>
                  <a:lnTo>
                    <a:pt x="1180" y="257"/>
                  </a:lnTo>
                  <a:lnTo>
                    <a:pt x="1180" y="271"/>
                  </a:lnTo>
                  <a:lnTo>
                    <a:pt x="1179" y="280"/>
                  </a:lnTo>
                  <a:lnTo>
                    <a:pt x="1178" y="310"/>
                  </a:lnTo>
                  <a:lnTo>
                    <a:pt x="1175" y="341"/>
                  </a:lnTo>
                  <a:lnTo>
                    <a:pt x="1174" y="363"/>
                  </a:lnTo>
                  <a:lnTo>
                    <a:pt x="1172" y="388"/>
                  </a:lnTo>
                  <a:lnTo>
                    <a:pt x="1171" y="414"/>
                  </a:lnTo>
                  <a:lnTo>
                    <a:pt x="1171" y="415"/>
                  </a:lnTo>
                  <a:lnTo>
                    <a:pt x="1171" y="419"/>
                  </a:lnTo>
                  <a:lnTo>
                    <a:pt x="1170" y="441"/>
                  </a:lnTo>
                  <a:lnTo>
                    <a:pt x="1166" y="494"/>
                  </a:lnTo>
                  <a:lnTo>
                    <a:pt x="1164" y="521"/>
                  </a:lnTo>
                  <a:lnTo>
                    <a:pt x="1164" y="530"/>
                  </a:lnTo>
                  <a:lnTo>
                    <a:pt x="1163" y="560"/>
                  </a:lnTo>
                  <a:lnTo>
                    <a:pt x="1159" y="608"/>
                  </a:lnTo>
                  <a:lnTo>
                    <a:pt x="1155" y="680"/>
                  </a:lnTo>
                  <a:lnTo>
                    <a:pt x="1154" y="707"/>
                  </a:lnTo>
                  <a:lnTo>
                    <a:pt x="1152" y="733"/>
                  </a:lnTo>
                  <a:lnTo>
                    <a:pt x="1150" y="760"/>
                  </a:lnTo>
                  <a:lnTo>
                    <a:pt x="1148" y="785"/>
                  </a:lnTo>
                  <a:lnTo>
                    <a:pt x="1148" y="797"/>
                  </a:lnTo>
                  <a:lnTo>
                    <a:pt x="1147" y="812"/>
                  </a:lnTo>
                  <a:lnTo>
                    <a:pt x="1146" y="825"/>
                  </a:lnTo>
                  <a:lnTo>
                    <a:pt x="1146" y="838"/>
                  </a:lnTo>
                  <a:lnTo>
                    <a:pt x="1144" y="861"/>
                  </a:lnTo>
                  <a:lnTo>
                    <a:pt x="1143" y="880"/>
                  </a:lnTo>
                  <a:lnTo>
                    <a:pt x="1140" y="918"/>
                  </a:lnTo>
                  <a:lnTo>
                    <a:pt x="1139" y="945"/>
                  </a:lnTo>
                  <a:lnTo>
                    <a:pt x="1043" y="939"/>
                  </a:lnTo>
                  <a:lnTo>
                    <a:pt x="1004" y="938"/>
                  </a:lnTo>
                  <a:lnTo>
                    <a:pt x="993" y="936"/>
                  </a:lnTo>
                  <a:lnTo>
                    <a:pt x="963" y="935"/>
                  </a:lnTo>
                  <a:lnTo>
                    <a:pt x="943" y="934"/>
                  </a:lnTo>
                  <a:lnTo>
                    <a:pt x="939" y="932"/>
                  </a:lnTo>
                  <a:lnTo>
                    <a:pt x="911" y="931"/>
                  </a:lnTo>
                  <a:lnTo>
                    <a:pt x="809" y="923"/>
                  </a:lnTo>
                  <a:lnTo>
                    <a:pt x="789" y="922"/>
                  </a:lnTo>
                  <a:lnTo>
                    <a:pt x="787" y="922"/>
                  </a:lnTo>
                  <a:lnTo>
                    <a:pt x="775" y="921"/>
                  </a:lnTo>
                  <a:lnTo>
                    <a:pt x="768" y="9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29">
              <a:extLst>
                <a:ext uri="{FF2B5EF4-FFF2-40B4-BE49-F238E27FC236}">
                  <a16:creationId xmlns:a16="http://schemas.microsoft.com/office/drawing/2014/main" id="{1373C7D8-783C-5BDB-1496-D42CD3827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2242344"/>
              <a:ext cx="804862" cy="1262062"/>
            </a:xfrm>
            <a:custGeom>
              <a:avLst/>
              <a:gdLst>
                <a:gd name="T0" fmla="*/ 2147483647 w 1021"/>
                <a:gd name="T1" fmla="*/ 2147483647 h 1592"/>
                <a:gd name="T2" fmla="*/ 2147483647 w 1021"/>
                <a:gd name="T3" fmla="*/ 2147483647 h 1592"/>
                <a:gd name="T4" fmla="*/ 2147483647 w 1021"/>
                <a:gd name="T5" fmla="*/ 2147483647 h 1592"/>
                <a:gd name="T6" fmla="*/ 2147483647 w 1021"/>
                <a:gd name="T7" fmla="*/ 2147483647 h 1592"/>
                <a:gd name="T8" fmla="*/ 2147483647 w 1021"/>
                <a:gd name="T9" fmla="*/ 2147483647 h 1592"/>
                <a:gd name="T10" fmla="*/ 2147483647 w 1021"/>
                <a:gd name="T11" fmla="*/ 2147483647 h 1592"/>
                <a:gd name="T12" fmla="*/ 2147483647 w 1021"/>
                <a:gd name="T13" fmla="*/ 2147483647 h 1592"/>
                <a:gd name="T14" fmla="*/ 2147483647 w 1021"/>
                <a:gd name="T15" fmla="*/ 2147483647 h 1592"/>
                <a:gd name="T16" fmla="*/ 2147483647 w 1021"/>
                <a:gd name="T17" fmla="*/ 2147483647 h 1592"/>
                <a:gd name="T18" fmla="*/ 2147483647 w 1021"/>
                <a:gd name="T19" fmla="*/ 2147483647 h 1592"/>
                <a:gd name="T20" fmla="*/ 2147483647 w 1021"/>
                <a:gd name="T21" fmla="*/ 2147483647 h 1592"/>
                <a:gd name="T22" fmla="*/ 2147483647 w 1021"/>
                <a:gd name="T23" fmla="*/ 2147483647 h 1592"/>
                <a:gd name="T24" fmla="*/ 2147483647 w 1021"/>
                <a:gd name="T25" fmla="*/ 2147483647 h 1592"/>
                <a:gd name="T26" fmla="*/ 2147483647 w 1021"/>
                <a:gd name="T27" fmla="*/ 2147483647 h 1592"/>
                <a:gd name="T28" fmla="*/ 2147483647 w 1021"/>
                <a:gd name="T29" fmla="*/ 2147483647 h 1592"/>
                <a:gd name="T30" fmla="*/ 2147483647 w 1021"/>
                <a:gd name="T31" fmla="*/ 2147483647 h 1592"/>
                <a:gd name="T32" fmla="*/ 2147483647 w 1021"/>
                <a:gd name="T33" fmla="*/ 2147483647 h 1592"/>
                <a:gd name="T34" fmla="*/ 2147483647 w 1021"/>
                <a:gd name="T35" fmla="*/ 2147483647 h 1592"/>
                <a:gd name="T36" fmla="*/ 2147483647 w 1021"/>
                <a:gd name="T37" fmla="*/ 2147483647 h 1592"/>
                <a:gd name="T38" fmla="*/ 2147483647 w 1021"/>
                <a:gd name="T39" fmla="*/ 2147483647 h 1592"/>
                <a:gd name="T40" fmla="*/ 2147483647 w 1021"/>
                <a:gd name="T41" fmla="*/ 2147483647 h 1592"/>
                <a:gd name="T42" fmla="*/ 2147483647 w 1021"/>
                <a:gd name="T43" fmla="*/ 2147483647 h 1592"/>
                <a:gd name="T44" fmla="*/ 2147483647 w 1021"/>
                <a:gd name="T45" fmla="*/ 2147483647 h 1592"/>
                <a:gd name="T46" fmla="*/ 2147483647 w 1021"/>
                <a:gd name="T47" fmla="*/ 2147483647 h 1592"/>
                <a:gd name="T48" fmla="*/ 2147483647 w 1021"/>
                <a:gd name="T49" fmla="*/ 2147483647 h 1592"/>
                <a:gd name="T50" fmla="*/ 2147483647 w 1021"/>
                <a:gd name="T51" fmla="*/ 2147483647 h 1592"/>
                <a:gd name="T52" fmla="*/ 2147483647 w 1021"/>
                <a:gd name="T53" fmla="*/ 2147483647 h 1592"/>
                <a:gd name="T54" fmla="*/ 2147483647 w 1021"/>
                <a:gd name="T55" fmla="*/ 2147483647 h 1592"/>
                <a:gd name="T56" fmla="*/ 2147483647 w 1021"/>
                <a:gd name="T57" fmla="*/ 2147483647 h 1592"/>
                <a:gd name="T58" fmla="*/ 2147483647 w 1021"/>
                <a:gd name="T59" fmla="*/ 2147483647 h 1592"/>
                <a:gd name="T60" fmla="*/ 2147483647 w 1021"/>
                <a:gd name="T61" fmla="*/ 2147483647 h 1592"/>
                <a:gd name="T62" fmla="*/ 2147483647 w 1021"/>
                <a:gd name="T63" fmla="*/ 2147483647 h 1592"/>
                <a:gd name="T64" fmla="*/ 2147483647 w 1021"/>
                <a:gd name="T65" fmla="*/ 2147483647 h 1592"/>
                <a:gd name="T66" fmla="*/ 2147483647 w 1021"/>
                <a:gd name="T67" fmla="*/ 2147483647 h 1592"/>
                <a:gd name="T68" fmla="*/ 2147483647 w 1021"/>
                <a:gd name="T69" fmla="*/ 2147483647 h 1592"/>
                <a:gd name="T70" fmla="*/ 2147483647 w 1021"/>
                <a:gd name="T71" fmla="*/ 2147483647 h 1592"/>
                <a:gd name="T72" fmla="*/ 2147483647 w 1021"/>
                <a:gd name="T73" fmla="*/ 2147483647 h 1592"/>
                <a:gd name="T74" fmla="*/ 2147483647 w 1021"/>
                <a:gd name="T75" fmla="*/ 2147483647 h 1592"/>
                <a:gd name="T76" fmla="*/ 2147483647 w 1021"/>
                <a:gd name="T77" fmla="*/ 2147483647 h 1592"/>
                <a:gd name="T78" fmla="*/ 2147483647 w 1021"/>
                <a:gd name="T79" fmla="*/ 2147483647 h 1592"/>
                <a:gd name="T80" fmla="*/ 2147483647 w 1021"/>
                <a:gd name="T81" fmla="*/ 2147483647 h 1592"/>
                <a:gd name="T82" fmla="*/ 2147483647 w 1021"/>
                <a:gd name="T83" fmla="*/ 2147483647 h 1592"/>
                <a:gd name="T84" fmla="*/ 2147483647 w 1021"/>
                <a:gd name="T85" fmla="*/ 2147483647 h 1592"/>
                <a:gd name="T86" fmla="*/ 2147483647 w 1021"/>
                <a:gd name="T87" fmla="*/ 2147483647 h 1592"/>
                <a:gd name="T88" fmla="*/ 2147483647 w 1021"/>
                <a:gd name="T89" fmla="*/ 2147483647 h 1592"/>
                <a:gd name="T90" fmla="*/ 2147483647 w 1021"/>
                <a:gd name="T91" fmla="*/ 2147483647 h 1592"/>
                <a:gd name="T92" fmla="*/ 2147483647 w 1021"/>
                <a:gd name="T93" fmla="*/ 2147483647 h 1592"/>
                <a:gd name="T94" fmla="*/ 2147483647 w 1021"/>
                <a:gd name="T95" fmla="*/ 2147483647 h 1592"/>
                <a:gd name="T96" fmla="*/ 2147483647 w 1021"/>
                <a:gd name="T97" fmla="*/ 2147483647 h 1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1"/>
                <a:gd name="T148" fmla="*/ 0 h 1592"/>
                <a:gd name="T149" fmla="*/ 1021 w 1021"/>
                <a:gd name="T150" fmla="*/ 1592 h 1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1" h="1592">
                  <a:moveTo>
                    <a:pt x="109" y="1002"/>
                  </a:moveTo>
                  <a:lnTo>
                    <a:pt x="105" y="1007"/>
                  </a:lnTo>
                  <a:lnTo>
                    <a:pt x="102" y="1009"/>
                  </a:lnTo>
                  <a:lnTo>
                    <a:pt x="83" y="1056"/>
                  </a:lnTo>
                  <a:lnTo>
                    <a:pt x="81" y="1059"/>
                  </a:lnTo>
                  <a:lnTo>
                    <a:pt x="74" y="1070"/>
                  </a:lnTo>
                  <a:lnTo>
                    <a:pt x="69" y="1096"/>
                  </a:lnTo>
                  <a:lnTo>
                    <a:pt x="65" y="1118"/>
                  </a:lnTo>
                  <a:lnTo>
                    <a:pt x="47" y="1204"/>
                  </a:lnTo>
                  <a:lnTo>
                    <a:pt x="0" y="1445"/>
                  </a:lnTo>
                  <a:lnTo>
                    <a:pt x="8" y="1448"/>
                  </a:lnTo>
                  <a:lnTo>
                    <a:pt x="155" y="1475"/>
                  </a:lnTo>
                  <a:lnTo>
                    <a:pt x="317" y="1502"/>
                  </a:lnTo>
                  <a:lnTo>
                    <a:pt x="362" y="1509"/>
                  </a:lnTo>
                  <a:lnTo>
                    <a:pt x="386" y="1514"/>
                  </a:lnTo>
                  <a:lnTo>
                    <a:pt x="436" y="1522"/>
                  </a:lnTo>
                  <a:lnTo>
                    <a:pt x="441" y="1523"/>
                  </a:lnTo>
                  <a:lnTo>
                    <a:pt x="444" y="1523"/>
                  </a:lnTo>
                  <a:lnTo>
                    <a:pt x="474" y="1528"/>
                  </a:lnTo>
                  <a:lnTo>
                    <a:pt x="521" y="1536"/>
                  </a:lnTo>
                  <a:lnTo>
                    <a:pt x="601" y="1546"/>
                  </a:lnTo>
                  <a:lnTo>
                    <a:pt x="641" y="1551"/>
                  </a:lnTo>
                  <a:lnTo>
                    <a:pt x="769" y="1569"/>
                  </a:lnTo>
                  <a:lnTo>
                    <a:pt x="773" y="1571"/>
                  </a:lnTo>
                  <a:lnTo>
                    <a:pt x="775" y="1571"/>
                  </a:lnTo>
                  <a:lnTo>
                    <a:pt x="780" y="1572"/>
                  </a:lnTo>
                  <a:lnTo>
                    <a:pt x="783" y="1572"/>
                  </a:lnTo>
                  <a:lnTo>
                    <a:pt x="800" y="1574"/>
                  </a:lnTo>
                  <a:lnTo>
                    <a:pt x="840" y="1580"/>
                  </a:lnTo>
                  <a:lnTo>
                    <a:pt x="879" y="1583"/>
                  </a:lnTo>
                  <a:lnTo>
                    <a:pt x="887" y="1585"/>
                  </a:lnTo>
                  <a:lnTo>
                    <a:pt x="892" y="1586"/>
                  </a:lnTo>
                  <a:lnTo>
                    <a:pt x="953" y="1592"/>
                  </a:lnTo>
                  <a:lnTo>
                    <a:pt x="956" y="1567"/>
                  </a:lnTo>
                  <a:lnTo>
                    <a:pt x="967" y="1493"/>
                  </a:lnTo>
                  <a:lnTo>
                    <a:pt x="967" y="1485"/>
                  </a:lnTo>
                  <a:lnTo>
                    <a:pt x="975" y="1435"/>
                  </a:lnTo>
                  <a:lnTo>
                    <a:pt x="981" y="1382"/>
                  </a:lnTo>
                  <a:lnTo>
                    <a:pt x="983" y="1378"/>
                  </a:lnTo>
                  <a:lnTo>
                    <a:pt x="984" y="1369"/>
                  </a:lnTo>
                  <a:lnTo>
                    <a:pt x="988" y="1331"/>
                  </a:lnTo>
                  <a:lnTo>
                    <a:pt x="991" y="1317"/>
                  </a:lnTo>
                  <a:lnTo>
                    <a:pt x="995" y="1288"/>
                  </a:lnTo>
                  <a:lnTo>
                    <a:pt x="996" y="1278"/>
                  </a:lnTo>
                  <a:lnTo>
                    <a:pt x="1003" y="1225"/>
                  </a:lnTo>
                  <a:lnTo>
                    <a:pt x="1005" y="1199"/>
                  </a:lnTo>
                  <a:lnTo>
                    <a:pt x="1009" y="1176"/>
                  </a:lnTo>
                  <a:lnTo>
                    <a:pt x="1012" y="1145"/>
                  </a:lnTo>
                  <a:lnTo>
                    <a:pt x="1016" y="1121"/>
                  </a:lnTo>
                  <a:lnTo>
                    <a:pt x="1021" y="1073"/>
                  </a:lnTo>
                  <a:lnTo>
                    <a:pt x="1016" y="1070"/>
                  </a:lnTo>
                  <a:lnTo>
                    <a:pt x="1015" y="1070"/>
                  </a:lnTo>
                  <a:lnTo>
                    <a:pt x="1015" y="1069"/>
                  </a:lnTo>
                  <a:lnTo>
                    <a:pt x="1011" y="1067"/>
                  </a:lnTo>
                  <a:lnTo>
                    <a:pt x="996" y="1033"/>
                  </a:lnTo>
                  <a:lnTo>
                    <a:pt x="980" y="1009"/>
                  </a:lnTo>
                  <a:lnTo>
                    <a:pt x="977" y="1009"/>
                  </a:lnTo>
                  <a:lnTo>
                    <a:pt x="963" y="1016"/>
                  </a:lnTo>
                  <a:lnTo>
                    <a:pt x="955" y="1029"/>
                  </a:lnTo>
                  <a:lnTo>
                    <a:pt x="955" y="1051"/>
                  </a:lnTo>
                  <a:lnTo>
                    <a:pt x="936" y="1046"/>
                  </a:lnTo>
                  <a:lnTo>
                    <a:pt x="857" y="1039"/>
                  </a:lnTo>
                  <a:lnTo>
                    <a:pt x="840" y="1029"/>
                  </a:lnTo>
                  <a:lnTo>
                    <a:pt x="821" y="1041"/>
                  </a:lnTo>
                  <a:lnTo>
                    <a:pt x="797" y="1046"/>
                  </a:lnTo>
                  <a:lnTo>
                    <a:pt x="763" y="1033"/>
                  </a:lnTo>
                  <a:lnTo>
                    <a:pt x="744" y="1046"/>
                  </a:lnTo>
                  <a:lnTo>
                    <a:pt x="747" y="1057"/>
                  </a:lnTo>
                  <a:lnTo>
                    <a:pt x="741" y="1060"/>
                  </a:lnTo>
                  <a:lnTo>
                    <a:pt x="720" y="1038"/>
                  </a:lnTo>
                  <a:lnTo>
                    <a:pt x="709" y="970"/>
                  </a:lnTo>
                  <a:lnTo>
                    <a:pt x="664" y="939"/>
                  </a:lnTo>
                  <a:lnTo>
                    <a:pt x="669" y="913"/>
                  </a:lnTo>
                  <a:lnTo>
                    <a:pt x="618" y="757"/>
                  </a:lnTo>
                  <a:lnTo>
                    <a:pt x="564" y="787"/>
                  </a:lnTo>
                  <a:lnTo>
                    <a:pt x="544" y="787"/>
                  </a:lnTo>
                  <a:lnTo>
                    <a:pt x="518" y="770"/>
                  </a:lnTo>
                  <a:lnTo>
                    <a:pt x="576" y="579"/>
                  </a:lnTo>
                  <a:lnTo>
                    <a:pt x="580" y="579"/>
                  </a:lnTo>
                  <a:lnTo>
                    <a:pt x="592" y="555"/>
                  </a:lnTo>
                  <a:lnTo>
                    <a:pt x="592" y="547"/>
                  </a:lnTo>
                  <a:lnTo>
                    <a:pt x="585" y="546"/>
                  </a:lnTo>
                  <a:lnTo>
                    <a:pt x="566" y="547"/>
                  </a:lnTo>
                  <a:lnTo>
                    <a:pt x="552" y="547"/>
                  </a:lnTo>
                  <a:lnTo>
                    <a:pt x="548" y="541"/>
                  </a:lnTo>
                  <a:lnTo>
                    <a:pt x="550" y="530"/>
                  </a:lnTo>
                  <a:lnTo>
                    <a:pt x="544" y="524"/>
                  </a:lnTo>
                  <a:lnTo>
                    <a:pt x="528" y="530"/>
                  </a:lnTo>
                  <a:lnTo>
                    <a:pt x="525" y="526"/>
                  </a:lnTo>
                  <a:lnTo>
                    <a:pt x="530" y="519"/>
                  </a:lnTo>
                  <a:lnTo>
                    <a:pt x="508" y="476"/>
                  </a:lnTo>
                  <a:lnTo>
                    <a:pt x="494" y="459"/>
                  </a:lnTo>
                  <a:lnTo>
                    <a:pt x="465" y="403"/>
                  </a:lnTo>
                  <a:lnTo>
                    <a:pt x="444" y="391"/>
                  </a:lnTo>
                  <a:lnTo>
                    <a:pt x="409" y="352"/>
                  </a:lnTo>
                  <a:lnTo>
                    <a:pt x="429" y="347"/>
                  </a:lnTo>
                  <a:lnTo>
                    <a:pt x="413" y="332"/>
                  </a:lnTo>
                  <a:lnTo>
                    <a:pt x="420" y="296"/>
                  </a:lnTo>
                  <a:lnTo>
                    <a:pt x="386" y="234"/>
                  </a:lnTo>
                  <a:lnTo>
                    <a:pt x="388" y="230"/>
                  </a:lnTo>
                  <a:lnTo>
                    <a:pt x="396" y="186"/>
                  </a:lnTo>
                  <a:lnTo>
                    <a:pt x="405" y="135"/>
                  </a:lnTo>
                  <a:lnTo>
                    <a:pt x="406" y="127"/>
                  </a:lnTo>
                  <a:lnTo>
                    <a:pt x="421" y="51"/>
                  </a:lnTo>
                  <a:lnTo>
                    <a:pt x="424" y="30"/>
                  </a:lnTo>
                  <a:lnTo>
                    <a:pt x="425" y="25"/>
                  </a:lnTo>
                  <a:lnTo>
                    <a:pt x="283" y="0"/>
                  </a:lnTo>
                  <a:lnTo>
                    <a:pt x="282" y="8"/>
                  </a:lnTo>
                  <a:lnTo>
                    <a:pt x="281" y="17"/>
                  </a:lnTo>
                  <a:lnTo>
                    <a:pt x="278" y="31"/>
                  </a:lnTo>
                  <a:lnTo>
                    <a:pt x="254" y="146"/>
                  </a:lnTo>
                  <a:lnTo>
                    <a:pt x="247" y="178"/>
                  </a:lnTo>
                  <a:lnTo>
                    <a:pt x="243" y="195"/>
                  </a:lnTo>
                  <a:lnTo>
                    <a:pt x="242" y="200"/>
                  </a:lnTo>
                  <a:lnTo>
                    <a:pt x="242" y="204"/>
                  </a:lnTo>
                  <a:lnTo>
                    <a:pt x="241" y="208"/>
                  </a:lnTo>
                  <a:lnTo>
                    <a:pt x="231" y="256"/>
                  </a:lnTo>
                  <a:lnTo>
                    <a:pt x="227" y="280"/>
                  </a:lnTo>
                  <a:lnTo>
                    <a:pt x="217" y="334"/>
                  </a:lnTo>
                  <a:lnTo>
                    <a:pt x="213" y="356"/>
                  </a:lnTo>
                  <a:lnTo>
                    <a:pt x="213" y="358"/>
                  </a:lnTo>
                  <a:lnTo>
                    <a:pt x="207" y="383"/>
                  </a:lnTo>
                  <a:lnTo>
                    <a:pt x="191" y="461"/>
                  </a:lnTo>
                  <a:lnTo>
                    <a:pt x="190" y="471"/>
                  </a:lnTo>
                  <a:lnTo>
                    <a:pt x="183" y="503"/>
                  </a:lnTo>
                  <a:lnTo>
                    <a:pt x="182" y="512"/>
                  </a:lnTo>
                  <a:lnTo>
                    <a:pt x="179" y="528"/>
                  </a:lnTo>
                  <a:lnTo>
                    <a:pt x="175" y="538"/>
                  </a:lnTo>
                  <a:lnTo>
                    <a:pt x="183" y="565"/>
                  </a:lnTo>
                  <a:lnTo>
                    <a:pt x="179" y="619"/>
                  </a:lnTo>
                  <a:lnTo>
                    <a:pt x="185" y="630"/>
                  </a:lnTo>
                  <a:lnTo>
                    <a:pt x="190" y="648"/>
                  </a:lnTo>
                  <a:lnTo>
                    <a:pt x="193" y="651"/>
                  </a:lnTo>
                  <a:lnTo>
                    <a:pt x="226" y="680"/>
                  </a:lnTo>
                  <a:lnTo>
                    <a:pt x="231" y="708"/>
                  </a:lnTo>
                  <a:lnTo>
                    <a:pt x="185" y="776"/>
                  </a:lnTo>
                  <a:lnTo>
                    <a:pt x="183" y="778"/>
                  </a:lnTo>
                  <a:lnTo>
                    <a:pt x="170" y="805"/>
                  </a:lnTo>
                  <a:lnTo>
                    <a:pt x="163" y="813"/>
                  </a:lnTo>
                  <a:lnTo>
                    <a:pt x="150" y="828"/>
                  </a:lnTo>
                  <a:lnTo>
                    <a:pt x="135" y="859"/>
                  </a:lnTo>
                  <a:lnTo>
                    <a:pt x="111" y="874"/>
                  </a:lnTo>
                  <a:lnTo>
                    <a:pt x="66" y="947"/>
                  </a:lnTo>
                  <a:lnTo>
                    <a:pt x="65" y="962"/>
                  </a:lnTo>
                  <a:lnTo>
                    <a:pt x="85" y="976"/>
                  </a:lnTo>
                  <a:lnTo>
                    <a:pt x="97" y="979"/>
                  </a:lnTo>
                  <a:lnTo>
                    <a:pt x="109" y="10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32">
              <a:extLst>
                <a:ext uri="{FF2B5EF4-FFF2-40B4-BE49-F238E27FC236}">
                  <a16:creationId xmlns:a16="http://schemas.microsoft.com/office/drawing/2014/main" id="{A7E016E8-5649-01BB-F8A6-D9FB0EA9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2261394"/>
              <a:ext cx="1403350" cy="830262"/>
            </a:xfrm>
            <a:custGeom>
              <a:avLst/>
              <a:gdLst>
                <a:gd name="T0" fmla="*/ 2147483647 w 1782"/>
                <a:gd name="T1" fmla="*/ 2147483647 h 1048"/>
                <a:gd name="T2" fmla="*/ 2147483647 w 1782"/>
                <a:gd name="T3" fmla="*/ 2147483647 h 1048"/>
                <a:gd name="T4" fmla="*/ 2147483647 w 1782"/>
                <a:gd name="T5" fmla="*/ 2147483647 h 1048"/>
                <a:gd name="T6" fmla="*/ 2147483647 w 1782"/>
                <a:gd name="T7" fmla="*/ 2147483647 h 1048"/>
                <a:gd name="T8" fmla="*/ 2147483647 w 1782"/>
                <a:gd name="T9" fmla="*/ 2147483647 h 1048"/>
                <a:gd name="T10" fmla="*/ 2147483647 w 1782"/>
                <a:gd name="T11" fmla="*/ 2147483647 h 1048"/>
                <a:gd name="T12" fmla="*/ 2147483647 w 1782"/>
                <a:gd name="T13" fmla="*/ 2147483647 h 1048"/>
                <a:gd name="T14" fmla="*/ 2147483647 w 1782"/>
                <a:gd name="T15" fmla="*/ 2147483647 h 1048"/>
                <a:gd name="T16" fmla="*/ 2147483647 w 1782"/>
                <a:gd name="T17" fmla="*/ 2147483647 h 1048"/>
                <a:gd name="T18" fmla="*/ 2147483647 w 1782"/>
                <a:gd name="T19" fmla="*/ 2147483647 h 1048"/>
                <a:gd name="T20" fmla="*/ 2147483647 w 1782"/>
                <a:gd name="T21" fmla="*/ 2147483647 h 1048"/>
                <a:gd name="T22" fmla="*/ 2147483647 w 1782"/>
                <a:gd name="T23" fmla="*/ 2147483647 h 1048"/>
                <a:gd name="T24" fmla="*/ 0 w 1782"/>
                <a:gd name="T25" fmla="*/ 2147483647 h 1048"/>
                <a:gd name="T26" fmla="*/ 2147483647 w 1782"/>
                <a:gd name="T27" fmla="*/ 2147483647 h 1048"/>
                <a:gd name="T28" fmla="*/ 2147483647 w 1782"/>
                <a:gd name="T29" fmla="*/ 2147483647 h 1048"/>
                <a:gd name="T30" fmla="*/ 2147483647 w 1782"/>
                <a:gd name="T31" fmla="*/ 2147483647 h 1048"/>
                <a:gd name="T32" fmla="*/ 2147483647 w 1782"/>
                <a:gd name="T33" fmla="*/ 2147483647 h 1048"/>
                <a:gd name="T34" fmla="*/ 2147483647 w 1782"/>
                <a:gd name="T35" fmla="*/ 2147483647 h 1048"/>
                <a:gd name="T36" fmla="*/ 2147483647 w 1782"/>
                <a:gd name="T37" fmla="*/ 2147483647 h 1048"/>
                <a:gd name="T38" fmla="*/ 2147483647 w 1782"/>
                <a:gd name="T39" fmla="*/ 2147483647 h 1048"/>
                <a:gd name="T40" fmla="*/ 2147483647 w 1782"/>
                <a:gd name="T41" fmla="*/ 2147483647 h 1048"/>
                <a:gd name="T42" fmla="*/ 2147483647 w 1782"/>
                <a:gd name="T43" fmla="*/ 2147483647 h 1048"/>
                <a:gd name="T44" fmla="*/ 2147483647 w 1782"/>
                <a:gd name="T45" fmla="*/ 2147483647 h 1048"/>
                <a:gd name="T46" fmla="*/ 2147483647 w 1782"/>
                <a:gd name="T47" fmla="*/ 2147483647 h 1048"/>
                <a:gd name="T48" fmla="*/ 2147483647 w 1782"/>
                <a:gd name="T49" fmla="*/ 2147483647 h 1048"/>
                <a:gd name="T50" fmla="*/ 2147483647 w 1782"/>
                <a:gd name="T51" fmla="*/ 2147483647 h 1048"/>
                <a:gd name="T52" fmla="*/ 2147483647 w 1782"/>
                <a:gd name="T53" fmla="*/ 2147483647 h 1048"/>
                <a:gd name="T54" fmla="*/ 2147483647 w 1782"/>
                <a:gd name="T55" fmla="*/ 2147483647 h 1048"/>
                <a:gd name="T56" fmla="*/ 2147483647 w 1782"/>
                <a:gd name="T57" fmla="*/ 2147483647 h 1048"/>
                <a:gd name="T58" fmla="*/ 2147483647 w 1782"/>
                <a:gd name="T59" fmla="*/ 2147483647 h 1048"/>
                <a:gd name="T60" fmla="*/ 2147483647 w 1782"/>
                <a:gd name="T61" fmla="*/ 2147483647 h 1048"/>
                <a:gd name="T62" fmla="*/ 2147483647 w 1782"/>
                <a:gd name="T63" fmla="*/ 2147483647 h 1048"/>
                <a:gd name="T64" fmla="*/ 2147483647 w 1782"/>
                <a:gd name="T65" fmla="*/ 2147483647 h 1048"/>
                <a:gd name="T66" fmla="*/ 2147483647 w 1782"/>
                <a:gd name="T67" fmla="*/ 2147483647 h 1048"/>
                <a:gd name="T68" fmla="*/ 2147483647 w 1782"/>
                <a:gd name="T69" fmla="*/ 2147483647 h 1048"/>
                <a:gd name="T70" fmla="*/ 2147483647 w 1782"/>
                <a:gd name="T71" fmla="*/ 2147483647 h 1048"/>
                <a:gd name="T72" fmla="*/ 2147483647 w 1782"/>
                <a:gd name="T73" fmla="*/ 2147483647 h 1048"/>
                <a:gd name="T74" fmla="*/ 2147483647 w 1782"/>
                <a:gd name="T75" fmla="*/ 2147483647 h 1048"/>
                <a:gd name="T76" fmla="*/ 2147483647 w 1782"/>
                <a:gd name="T77" fmla="*/ 2147483647 h 1048"/>
                <a:gd name="T78" fmla="*/ 2147483647 w 1782"/>
                <a:gd name="T79" fmla="*/ 2147483647 h 1048"/>
                <a:gd name="T80" fmla="*/ 2147483647 w 1782"/>
                <a:gd name="T81" fmla="*/ 2147483647 h 1048"/>
                <a:gd name="T82" fmla="*/ 2147483647 w 1782"/>
                <a:gd name="T83" fmla="*/ 2147483647 h 1048"/>
                <a:gd name="T84" fmla="*/ 2147483647 w 1782"/>
                <a:gd name="T85" fmla="*/ 2147483647 h 1048"/>
                <a:gd name="T86" fmla="*/ 2147483647 w 1782"/>
                <a:gd name="T87" fmla="*/ 2147483647 h 1048"/>
                <a:gd name="T88" fmla="*/ 2147483647 w 1782"/>
                <a:gd name="T89" fmla="*/ 2147483647 h 1048"/>
                <a:gd name="T90" fmla="*/ 2147483647 w 1782"/>
                <a:gd name="T91" fmla="*/ 2147483647 h 1048"/>
                <a:gd name="T92" fmla="*/ 2147483647 w 1782"/>
                <a:gd name="T93" fmla="*/ 2147483647 h 1048"/>
                <a:gd name="T94" fmla="*/ 2147483647 w 1782"/>
                <a:gd name="T95" fmla="*/ 2147483647 h 1048"/>
                <a:gd name="T96" fmla="*/ 2147483647 w 1782"/>
                <a:gd name="T97" fmla="*/ 2147483647 h 1048"/>
                <a:gd name="T98" fmla="*/ 2147483647 w 1782"/>
                <a:gd name="T99" fmla="*/ 2147483647 h 1048"/>
                <a:gd name="T100" fmla="*/ 2147483647 w 1782"/>
                <a:gd name="T101" fmla="*/ 2147483647 h 1048"/>
                <a:gd name="T102" fmla="*/ 2147483647 w 1782"/>
                <a:gd name="T103" fmla="*/ 2147483647 h 1048"/>
                <a:gd name="T104" fmla="*/ 2147483647 w 1782"/>
                <a:gd name="T105" fmla="*/ 2147483647 h 1048"/>
                <a:gd name="T106" fmla="*/ 2147483647 w 1782"/>
                <a:gd name="T107" fmla="*/ 2147483647 h 1048"/>
                <a:gd name="T108" fmla="*/ 2147483647 w 1782"/>
                <a:gd name="T109" fmla="*/ 2147483647 h 1048"/>
                <a:gd name="T110" fmla="*/ 2147483647 w 1782"/>
                <a:gd name="T111" fmla="*/ 2147483647 h 1048"/>
                <a:gd name="T112" fmla="*/ 2147483647 w 1782"/>
                <a:gd name="T113" fmla="*/ 2147483647 h 1048"/>
                <a:gd name="T114" fmla="*/ 2147483647 w 1782"/>
                <a:gd name="T115" fmla="*/ 2147483647 h 1048"/>
                <a:gd name="T116" fmla="*/ 2147483647 w 1782"/>
                <a:gd name="T117" fmla="*/ 2147483647 h 1048"/>
                <a:gd name="T118" fmla="*/ 2147483647 w 1782"/>
                <a:gd name="T119" fmla="*/ 2147483647 h 1048"/>
                <a:gd name="T120" fmla="*/ 2147483647 w 1782"/>
                <a:gd name="T121" fmla="*/ 2147483647 h 1048"/>
                <a:gd name="T122" fmla="*/ 2147483647 w 1782"/>
                <a:gd name="T123" fmla="*/ 2147483647 h 1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2"/>
                <a:gd name="T187" fmla="*/ 0 h 1048"/>
                <a:gd name="T188" fmla="*/ 1782 w 1782"/>
                <a:gd name="T189" fmla="*/ 1048 h 1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2" h="1048">
                  <a:moveTo>
                    <a:pt x="232" y="732"/>
                  </a:moveTo>
                  <a:lnTo>
                    <a:pt x="178" y="762"/>
                  </a:lnTo>
                  <a:lnTo>
                    <a:pt x="158" y="762"/>
                  </a:lnTo>
                  <a:lnTo>
                    <a:pt x="132" y="745"/>
                  </a:lnTo>
                  <a:lnTo>
                    <a:pt x="190" y="554"/>
                  </a:lnTo>
                  <a:lnTo>
                    <a:pt x="194" y="554"/>
                  </a:lnTo>
                  <a:lnTo>
                    <a:pt x="206" y="530"/>
                  </a:lnTo>
                  <a:lnTo>
                    <a:pt x="206" y="522"/>
                  </a:lnTo>
                  <a:lnTo>
                    <a:pt x="199" y="521"/>
                  </a:lnTo>
                  <a:lnTo>
                    <a:pt x="180" y="522"/>
                  </a:lnTo>
                  <a:lnTo>
                    <a:pt x="166" y="522"/>
                  </a:lnTo>
                  <a:lnTo>
                    <a:pt x="162" y="516"/>
                  </a:lnTo>
                  <a:lnTo>
                    <a:pt x="164" y="505"/>
                  </a:lnTo>
                  <a:lnTo>
                    <a:pt x="158" y="499"/>
                  </a:lnTo>
                  <a:lnTo>
                    <a:pt x="142" y="505"/>
                  </a:lnTo>
                  <a:lnTo>
                    <a:pt x="139" y="501"/>
                  </a:lnTo>
                  <a:lnTo>
                    <a:pt x="144" y="494"/>
                  </a:lnTo>
                  <a:lnTo>
                    <a:pt x="122" y="451"/>
                  </a:lnTo>
                  <a:lnTo>
                    <a:pt x="108" y="434"/>
                  </a:lnTo>
                  <a:lnTo>
                    <a:pt x="79" y="378"/>
                  </a:lnTo>
                  <a:lnTo>
                    <a:pt x="58" y="366"/>
                  </a:lnTo>
                  <a:lnTo>
                    <a:pt x="23" y="327"/>
                  </a:lnTo>
                  <a:lnTo>
                    <a:pt x="43" y="322"/>
                  </a:lnTo>
                  <a:lnTo>
                    <a:pt x="27" y="307"/>
                  </a:lnTo>
                  <a:lnTo>
                    <a:pt x="34" y="271"/>
                  </a:lnTo>
                  <a:lnTo>
                    <a:pt x="0" y="209"/>
                  </a:lnTo>
                  <a:lnTo>
                    <a:pt x="2" y="205"/>
                  </a:lnTo>
                  <a:lnTo>
                    <a:pt x="10" y="161"/>
                  </a:lnTo>
                  <a:lnTo>
                    <a:pt x="19" y="110"/>
                  </a:lnTo>
                  <a:lnTo>
                    <a:pt x="20" y="102"/>
                  </a:lnTo>
                  <a:lnTo>
                    <a:pt x="35" y="26"/>
                  </a:lnTo>
                  <a:lnTo>
                    <a:pt x="38" y="5"/>
                  </a:lnTo>
                  <a:lnTo>
                    <a:pt x="39" y="0"/>
                  </a:lnTo>
                  <a:lnTo>
                    <a:pt x="230" y="32"/>
                  </a:lnTo>
                  <a:lnTo>
                    <a:pt x="325" y="48"/>
                  </a:lnTo>
                  <a:lnTo>
                    <a:pt x="597" y="86"/>
                  </a:lnTo>
                  <a:lnTo>
                    <a:pt x="730" y="104"/>
                  </a:lnTo>
                  <a:lnTo>
                    <a:pt x="806" y="113"/>
                  </a:lnTo>
                  <a:lnTo>
                    <a:pt x="916" y="126"/>
                  </a:lnTo>
                  <a:lnTo>
                    <a:pt x="989" y="135"/>
                  </a:lnTo>
                  <a:lnTo>
                    <a:pt x="1171" y="153"/>
                  </a:lnTo>
                  <a:lnTo>
                    <a:pt x="1324" y="168"/>
                  </a:lnTo>
                  <a:lnTo>
                    <a:pt x="1480" y="180"/>
                  </a:lnTo>
                  <a:lnTo>
                    <a:pt x="1635" y="192"/>
                  </a:lnTo>
                  <a:lnTo>
                    <a:pt x="1782" y="201"/>
                  </a:lnTo>
                  <a:lnTo>
                    <a:pt x="1779" y="253"/>
                  </a:lnTo>
                  <a:lnTo>
                    <a:pt x="1778" y="271"/>
                  </a:lnTo>
                  <a:lnTo>
                    <a:pt x="1778" y="277"/>
                  </a:lnTo>
                  <a:lnTo>
                    <a:pt x="1778" y="278"/>
                  </a:lnTo>
                  <a:lnTo>
                    <a:pt x="1775" y="304"/>
                  </a:lnTo>
                  <a:lnTo>
                    <a:pt x="1774" y="327"/>
                  </a:lnTo>
                  <a:lnTo>
                    <a:pt x="1771" y="383"/>
                  </a:lnTo>
                  <a:lnTo>
                    <a:pt x="1770" y="409"/>
                  </a:lnTo>
                  <a:lnTo>
                    <a:pt x="1770" y="410"/>
                  </a:lnTo>
                  <a:lnTo>
                    <a:pt x="1769" y="434"/>
                  </a:lnTo>
                  <a:lnTo>
                    <a:pt x="1767" y="460"/>
                  </a:lnTo>
                  <a:lnTo>
                    <a:pt x="1762" y="534"/>
                  </a:lnTo>
                  <a:lnTo>
                    <a:pt x="1762" y="539"/>
                  </a:lnTo>
                  <a:lnTo>
                    <a:pt x="1761" y="548"/>
                  </a:lnTo>
                  <a:lnTo>
                    <a:pt x="1759" y="592"/>
                  </a:lnTo>
                  <a:lnTo>
                    <a:pt x="1754" y="669"/>
                  </a:lnTo>
                  <a:lnTo>
                    <a:pt x="1753" y="692"/>
                  </a:lnTo>
                  <a:lnTo>
                    <a:pt x="1751" y="713"/>
                  </a:lnTo>
                  <a:lnTo>
                    <a:pt x="1750" y="722"/>
                  </a:lnTo>
                  <a:lnTo>
                    <a:pt x="1747" y="767"/>
                  </a:lnTo>
                  <a:lnTo>
                    <a:pt x="1747" y="775"/>
                  </a:lnTo>
                  <a:lnTo>
                    <a:pt x="1745" y="806"/>
                  </a:lnTo>
                  <a:lnTo>
                    <a:pt x="1743" y="838"/>
                  </a:lnTo>
                  <a:lnTo>
                    <a:pt x="1742" y="852"/>
                  </a:lnTo>
                  <a:lnTo>
                    <a:pt x="1741" y="879"/>
                  </a:lnTo>
                  <a:lnTo>
                    <a:pt x="1735" y="984"/>
                  </a:lnTo>
                  <a:lnTo>
                    <a:pt x="1734" y="991"/>
                  </a:lnTo>
                  <a:lnTo>
                    <a:pt x="1731" y="1036"/>
                  </a:lnTo>
                  <a:lnTo>
                    <a:pt x="1729" y="1036"/>
                  </a:lnTo>
                  <a:lnTo>
                    <a:pt x="1626" y="1030"/>
                  </a:lnTo>
                  <a:lnTo>
                    <a:pt x="1610" y="1029"/>
                  </a:lnTo>
                  <a:lnTo>
                    <a:pt x="1578" y="1027"/>
                  </a:lnTo>
                  <a:lnTo>
                    <a:pt x="1570" y="1026"/>
                  </a:lnTo>
                  <a:lnTo>
                    <a:pt x="1443" y="1017"/>
                  </a:lnTo>
                  <a:lnTo>
                    <a:pt x="1428" y="1017"/>
                  </a:lnTo>
                  <a:lnTo>
                    <a:pt x="1427" y="1017"/>
                  </a:lnTo>
                  <a:lnTo>
                    <a:pt x="1410" y="1016"/>
                  </a:lnTo>
                  <a:lnTo>
                    <a:pt x="1390" y="1014"/>
                  </a:lnTo>
                  <a:lnTo>
                    <a:pt x="1388" y="1014"/>
                  </a:lnTo>
                  <a:lnTo>
                    <a:pt x="1275" y="1004"/>
                  </a:lnTo>
                  <a:lnTo>
                    <a:pt x="1255" y="1002"/>
                  </a:lnTo>
                  <a:lnTo>
                    <a:pt x="1135" y="991"/>
                  </a:lnTo>
                  <a:lnTo>
                    <a:pt x="1081" y="986"/>
                  </a:lnTo>
                  <a:lnTo>
                    <a:pt x="1063" y="984"/>
                  </a:lnTo>
                  <a:lnTo>
                    <a:pt x="1043" y="982"/>
                  </a:lnTo>
                  <a:lnTo>
                    <a:pt x="1024" y="981"/>
                  </a:lnTo>
                  <a:lnTo>
                    <a:pt x="966" y="974"/>
                  </a:lnTo>
                  <a:lnTo>
                    <a:pt x="946" y="971"/>
                  </a:lnTo>
                  <a:lnTo>
                    <a:pt x="844" y="960"/>
                  </a:lnTo>
                  <a:lnTo>
                    <a:pt x="834" y="959"/>
                  </a:lnTo>
                  <a:lnTo>
                    <a:pt x="812" y="956"/>
                  </a:lnTo>
                  <a:lnTo>
                    <a:pt x="750" y="951"/>
                  </a:lnTo>
                  <a:lnTo>
                    <a:pt x="650" y="938"/>
                  </a:lnTo>
                  <a:lnTo>
                    <a:pt x="641" y="1008"/>
                  </a:lnTo>
                  <a:lnTo>
                    <a:pt x="637" y="1043"/>
                  </a:lnTo>
                  <a:lnTo>
                    <a:pt x="635" y="1048"/>
                  </a:lnTo>
                  <a:lnTo>
                    <a:pt x="630" y="1045"/>
                  </a:lnTo>
                  <a:lnTo>
                    <a:pt x="629" y="1045"/>
                  </a:lnTo>
                  <a:lnTo>
                    <a:pt x="629" y="1044"/>
                  </a:lnTo>
                  <a:lnTo>
                    <a:pt x="625" y="1042"/>
                  </a:lnTo>
                  <a:lnTo>
                    <a:pt x="610" y="1008"/>
                  </a:lnTo>
                  <a:lnTo>
                    <a:pt x="594" y="984"/>
                  </a:lnTo>
                  <a:lnTo>
                    <a:pt x="591" y="984"/>
                  </a:lnTo>
                  <a:lnTo>
                    <a:pt x="577" y="991"/>
                  </a:lnTo>
                  <a:lnTo>
                    <a:pt x="569" y="1004"/>
                  </a:lnTo>
                  <a:lnTo>
                    <a:pt x="569" y="1026"/>
                  </a:lnTo>
                  <a:lnTo>
                    <a:pt x="550" y="1021"/>
                  </a:lnTo>
                  <a:lnTo>
                    <a:pt x="471" y="1014"/>
                  </a:lnTo>
                  <a:lnTo>
                    <a:pt x="454" y="1004"/>
                  </a:lnTo>
                  <a:lnTo>
                    <a:pt x="435" y="1016"/>
                  </a:lnTo>
                  <a:lnTo>
                    <a:pt x="411" y="1021"/>
                  </a:lnTo>
                  <a:lnTo>
                    <a:pt x="377" y="1008"/>
                  </a:lnTo>
                  <a:lnTo>
                    <a:pt x="358" y="1021"/>
                  </a:lnTo>
                  <a:lnTo>
                    <a:pt x="361" y="1032"/>
                  </a:lnTo>
                  <a:lnTo>
                    <a:pt x="355" y="1035"/>
                  </a:lnTo>
                  <a:lnTo>
                    <a:pt x="334" y="1013"/>
                  </a:lnTo>
                  <a:lnTo>
                    <a:pt x="323" y="945"/>
                  </a:lnTo>
                  <a:lnTo>
                    <a:pt x="278" y="914"/>
                  </a:lnTo>
                  <a:lnTo>
                    <a:pt x="283" y="888"/>
                  </a:lnTo>
                  <a:lnTo>
                    <a:pt x="232" y="7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33">
              <a:extLst>
                <a:ext uri="{FF2B5EF4-FFF2-40B4-BE49-F238E27FC236}">
                  <a16:creationId xmlns:a16="http://schemas.microsoft.com/office/drawing/2014/main" id="{65039876-F927-065E-9C07-C2B3BA6F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3320256"/>
              <a:ext cx="858838" cy="1293813"/>
            </a:xfrm>
            <a:custGeom>
              <a:avLst/>
              <a:gdLst>
                <a:gd name="T0" fmla="*/ 2147483647 w 1086"/>
                <a:gd name="T1" fmla="*/ 2147483647 h 1632"/>
                <a:gd name="T2" fmla="*/ 2147483647 w 1086"/>
                <a:gd name="T3" fmla="*/ 2147483647 h 1632"/>
                <a:gd name="T4" fmla="*/ 2147483647 w 1086"/>
                <a:gd name="T5" fmla="*/ 2147483647 h 1632"/>
                <a:gd name="T6" fmla="*/ 2147483647 w 1086"/>
                <a:gd name="T7" fmla="*/ 2147483647 h 1632"/>
                <a:gd name="T8" fmla="*/ 2147483647 w 1086"/>
                <a:gd name="T9" fmla="*/ 2147483647 h 1632"/>
                <a:gd name="T10" fmla="*/ 2147483647 w 1086"/>
                <a:gd name="T11" fmla="*/ 2147483647 h 1632"/>
                <a:gd name="T12" fmla="*/ 2147483647 w 1086"/>
                <a:gd name="T13" fmla="*/ 2147483647 h 1632"/>
                <a:gd name="T14" fmla="*/ 2147483647 w 1086"/>
                <a:gd name="T15" fmla="*/ 2147483647 h 1632"/>
                <a:gd name="T16" fmla="*/ 2147483647 w 1086"/>
                <a:gd name="T17" fmla="*/ 2147483647 h 1632"/>
                <a:gd name="T18" fmla="*/ 2147483647 w 1086"/>
                <a:gd name="T19" fmla="*/ 2147483647 h 1632"/>
                <a:gd name="T20" fmla="*/ 2147483647 w 1086"/>
                <a:gd name="T21" fmla="*/ 2147483647 h 1632"/>
                <a:gd name="T22" fmla="*/ 2147483647 w 1086"/>
                <a:gd name="T23" fmla="*/ 2147483647 h 1632"/>
                <a:gd name="T24" fmla="*/ 2147483647 w 1086"/>
                <a:gd name="T25" fmla="*/ 2147483647 h 1632"/>
                <a:gd name="T26" fmla="*/ 2147483647 w 1086"/>
                <a:gd name="T27" fmla="*/ 2147483647 h 1632"/>
                <a:gd name="T28" fmla="*/ 2147483647 w 1086"/>
                <a:gd name="T29" fmla="*/ 2147483647 h 1632"/>
                <a:gd name="T30" fmla="*/ 2147483647 w 1086"/>
                <a:gd name="T31" fmla="*/ 2147483647 h 1632"/>
                <a:gd name="T32" fmla="*/ 2147483647 w 1086"/>
                <a:gd name="T33" fmla="*/ 2147483647 h 1632"/>
                <a:gd name="T34" fmla="*/ 2147483647 w 1086"/>
                <a:gd name="T35" fmla="*/ 2147483647 h 1632"/>
                <a:gd name="T36" fmla="*/ 2147483647 w 1086"/>
                <a:gd name="T37" fmla="*/ 2147483647 h 1632"/>
                <a:gd name="T38" fmla="*/ 2147483647 w 1086"/>
                <a:gd name="T39" fmla="*/ 2147483647 h 1632"/>
                <a:gd name="T40" fmla="*/ 2147483647 w 1086"/>
                <a:gd name="T41" fmla="*/ 2147483647 h 1632"/>
                <a:gd name="T42" fmla="*/ 2147483647 w 1086"/>
                <a:gd name="T43" fmla="*/ 2147483647 h 1632"/>
                <a:gd name="T44" fmla="*/ 2147483647 w 1086"/>
                <a:gd name="T45" fmla="*/ 2147483647 h 1632"/>
                <a:gd name="T46" fmla="*/ 2147483647 w 1086"/>
                <a:gd name="T47" fmla="*/ 2147483647 h 1632"/>
                <a:gd name="T48" fmla="*/ 2147483647 w 1086"/>
                <a:gd name="T49" fmla="*/ 2147483647 h 1632"/>
                <a:gd name="T50" fmla="*/ 2147483647 w 1086"/>
                <a:gd name="T51" fmla="*/ 2147483647 h 1632"/>
                <a:gd name="T52" fmla="*/ 2147483647 w 1086"/>
                <a:gd name="T53" fmla="*/ 2147483647 h 1632"/>
                <a:gd name="T54" fmla="*/ 2147483647 w 1086"/>
                <a:gd name="T55" fmla="*/ 2147483647 h 1632"/>
                <a:gd name="T56" fmla="*/ 2147483647 w 1086"/>
                <a:gd name="T57" fmla="*/ 2147483647 h 1632"/>
                <a:gd name="T58" fmla="*/ 2147483647 w 1086"/>
                <a:gd name="T59" fmla="*/ 2147483647 h 1632"/>
                <a:gd name="T60" fmla="*/ 2147483647 w 1086"/>
                <a:gd name="T61" fmla="*/ 2147483647 h 1632"/>
                <a:gd name="T62" fmla="*/ 2147483647 w 1086"/>
                <a:gd name="T63" fmla="*/ 2147483647 h 1632"/>
                <a:gd name="T64" fmla="*/ 2147483647 w 1086"/>
                <a:gd name="T65" fmla="*/ 2147483647 h 1632"/>
                <a:gd name="T66" fmla="*/ 2147483647 w 1086"/>
                <a:gd name="T67" fmla="*/ 2147483647 h 1632"/>
                <a:gd name="T68" fmla="*/ 2147483647 w 1086"/>
                <a:gd name="T69" fmla="*/ 2147483647 h 1632"/>
                <a:gd name="T70" fmla="*/ 2147483647 w 1086"/>
                <a:gd name="T71" fmla="*/ 2147483647 h 1632"/>
                <a:gd name="T72" fmla="*/ 2147483647 w 1086"/>
                <a:gd name="T73" fmla="*/ 2147483647 h 1632"/>
                <a:gd name="T74" fmla="*/ 2147483647 w 1086"/>
                <a:gd name="T75" fmla="*/ 2147483647 h 1632"/>
                <a:gd name="T76" fmla="*/ 2147483647 w 1086"/>
                <a:gd name="T77" fmla="*/ 2147483647 h 1632"/>
                <a:gd name="T78" fmla="*/ 2147483647 w 1086"/>
                <a:gd name="T79" fmla="*/ 2147483647 h 1632"/>
                <a:gd name="T80" fmla="*/ 2147483647 w 1086"/>
                <a:gd name="T81" fmla="*/ 0 h 1632"/>
                <a:gd name="T82" fmla="*/ 2147483647 w 1086"/>
                <a:gd name="T83" fmla="*/ 2147483647 h 1632"/>
                <a:gd name="T84" fmla="*/ 2147483647 w 1086"/>
                <a:gd name="T85" fmla="*/ 2147483647 h 1632"/>
                <a:gd name="T86" fmla="*/ 2147483647 w 1086"/>
                <a:gd name="T87" fmla="*/ 2147483647 h 1632"/>
                <a:gd name="T88" fmla="*/ 2147483647 w 1086"/>
                <a:gd name="T89" fmla="*/ 2147483647 h 1632"/>
                <a:gd name="T90" fmla="*/ 2147483647 w 1086"/>
                <a:gd name="T91" fmla="*/ 2147483647 h 1632"/>
                <a:gd name="T92" fmla="*/ 2147483647 w 1086"/>
                <a:gd name="T93" fmla="*/ 2147483647 h 1632"/>
                <a:gd name="T94" fmla="*/ 2147483647 w 1086"/>
                <a:gd name="T95" fmla="*/ 2147483647 h 16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6"/>
                <a:gd name="T145" fmla="*/ 0 h 1632"/>
                <a:gd name="T146" fmla="*/ 1086 w 1086"/>
                <a:gd name="T147" fmla="*/ 1632 h 16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6" h="1632">
                  <a:moveTo>
                    <a:pt x="4" y="601"/>
                  </a:moveTo>
                  <a:lnTo>
                    <a:pt x="2" y="610"/>
                  </a:lnTo>
                  <a:lnTo>
                    <a:pt x="0" y="624"/>
                  </a:lnTo>
                  <a:lnTo>
                    <a:pt x="6" y="634"/>
                  </a:lnTo>
                  <a:lnTo>
                    <a:pt x="12" y="641"/>
                  </a:lnTo>
                  <a:lnTo>
                    <a:pt x="20" y="652"/>
                  </a:lnTo>
                  <a:lnTo>
                    <a:pt x="48" y="688"/>
                  </a:lnTo>
                  <a:lnTo>
                    <a:pt x="55" y="697"/>
                  </a:lnTo>
                  <a:lnTo>
                    <a:pt x="65" y="713"/>
                  </a:lnTo>
                  <a:lnTo>
                    <a:pt x="88" y="744"/>
                  </a:lnTo>
                  <a:lnTo>
                    <a:pt x="95" y="753"/>
                  </a:lnTo>
                  <a:lnTo>
                    <a:pt x="99" y="758"/>
                  </a:lnTo>
                  <a:lnTo>
                    <a:pt x="111" y="775"/>
                  </a:lnTo>
                  <a:lnTo>
                    <a:pt x="143" y="817"/>
                  </a:lnTo>
                  <a:lnTo>
                    <a:pt x="165" y="848"/>
                  </a:lnTo>
                  <a:lnTo>
                    <a:pt x="209" y="907"/>
                  </a:lnTo>
                  <a:lnTo>
                    <a:pt x="260" y="977"/>
                  </a:lnTo>
                  <a:lnTo>
                    <a:pt x="283" y="1008"/>
                  </a:lnTo>
                  <a:lnTo>
                    <a:pt x="289" y="1017"/>
                  </a:lnTo>
                  <a:lnTo>
                    <a:pt x="320" y="1060"/>
                  </a:lnTo>
                  <a:lnTo>
                    <a:pt x="329" y="1071"/>
                  </a:lnTo>
                  <a:lnTo>
                    <a:pt x="382" y="1142"/>
                  </a:lnTo>
                  <a:lnTo>
                    <a:pt x="468" y="1261"/>
                  </a:lnTo>
                  <a:lnTo>
                    <a:pt x="508" y="1316"/>
                  </a:lnTo>
                  <a:lnTo>
                    <a:pt x="559" y="1384"/>
                  </a:lnTo>
                  <a:lnTo>
                    <a:pt x="579" y="1413"/>
                  </a:lnTo>
                  <a:lnTo>
                    <a:pt x="596" y="1436"/>
                  </a:lnTo>
                  <a:lnTo>
                    <a:pt x="651" y="1509"/>
                  </a:lnTo>
                  <a:lnTo>
                    <a:pt x="698" y="1574"/>
                  </a:lnTo>
                  <a:lnTo>
                    <a:pt x="739" y="1632"/>
                  </a:lnTo>
                  <a:lnTo>
                    <a:pt x="757" y="1580"/>
                  </a:lnTo>
                  <a:lnTo>
                    <a:pt x="755" y="1472"/>
                  </a:lnTo>
                  <a:lnTo>
                    <a:pt x="766" y="1446"/>
                  </a:lnTo>
                  <a:lnTo>
                    <a:pt x="759" y="1399"/>
                  </a:lnTo>
                  <a:lnTo>
                    <a:pt x="803" y="1395"/>
                  </a:lnTo>
                  <a:lnTo>
                    <a:pt x="842" y="1427"/>
                  </a:lnTo>
                  <a:lnTo>
                    <a:pt x="882" y="1396"/>
                  </a:lnTo>
                  <a:lnTo>
                    <a:pt x="906" y="1259"/>
                  </a:lnTo>
                  <a:lnTo>
                    <a:pt x="911" y="1226"/>
                  </a:lnTo>
                  <a:lnTo>
                    <a:pt x="914" y="1204"/>
                  </a:lnTo>
                  <a:lnTo>
                    <a:pt x="926" y="1134"/>
                  </a:lnTo>
                  <a:lnTo>
                    <a:pt x="931" y="1098"/>
                  </a:lnTo>
                  <a:lnTo>
                    <a:pt x="937" y="1067"/>
                  </a:lnTo>
                  <a:lnTo>
                    <a:pt x="938" y="1063"/>
                  </a:lnTo>
                  <a:lnTo>
                    <a:pt x="951" y="984"/>
                  </a:lnTo>
                  <a:lnTo>
                    <a:pt x="957" y="953"/>
                  </a:lnTo>
                  <a:lnTo>
                    <a:pt x="963" y="909"/>
                  </a:lnTo>
                  <a:lnTo>
                    <a:pt x="966" y="893"/>
                  </a:lnTo>
                  <a:lnTo>
                    <a:pt x="967" y="883"/>
                  </a:lnTo>
                  <a:lnTo>
                    <a:pt x="970" y="871"/>
                  </a:lnTo>
                  <a:lnTo>
                    <a:pt x="977" y="833"/>
                  </a:lnTo>
                  <a:lnTo>
                    <a:pt x="1000" y="699"/>
                  </a:lnTo>
                  <a:lnTo>
                    <a:pt x="1001" y="690"/>
                  </a:lnTo>
                  <a:lnTo>
                    <a:pt x="1008" y="646"/>
                  </a:lnTo>
                  <a:lnTo>
                    <a:pt x="1013" y="612"/>
                  </a:lnTo>
                  <a:lnTo>
                    <a:pt x="1017" y="593"/>
                  </a:lnTo>
                  <a:lnTo>
                    <a:pt x="1021" y="568"/>
                  </a:lnTo>
                  <a:lnTo>
                    <a:pt x="1029" y="519"/>
                  </a:lnTo>
                  <a:lnTo>
                    <a:pt x="1038" y="461"/>
                  </a:lnTo>
                  <a:lnTo>
                    <a:pt x="1052" y="383"/>
                  </a:lnTo>
                  <a:lnTo>
                    <a:pt x="1064" y="314"/>
                  </a:lnTo>
                  <a:lnTo>
                    <a:pt x="1082" y="197"/>
                  </a:lnTo>
                  <a:lnTo>
                    <a:pt x="1086" y="174"/>
                  </a:lnTo>
                  <a:lnTo>
                    <a:pt x="1056" y="169"/>
                  </a:lnTo>
                  <a:lnTo>
                    <a:pt x="1053" y="169"/>
                  </a:lnTo>
                  <a:lnTo>
                    <a:pt x="1048" y="168"/>
                  </a:lnTo>
                  <a:lnTo>
                    <a:pt x="998" y="160"/>
                  </a:lnTo>
                  <a:lnTo>
                    <a:pt x="974" y="155"/>
                  </a:lnTo>
                  <a:lnTo>
                    <a:pt x="929" y="148"/>
                  </a:lnTo>
                  <a:lnTo>
                    <a:pt x="767" y="121"/>
                  </a:lnTo>
                  <a:lnTo>
                    <a:pt x="620" y="94"/>
                  </a:lnTo>
                  <a:lnTo>
                    <a:pt x="612" y="91"/>
                  </a:lnTo>
                  <a:lnTo>
                    <a:pt x="576" y="86"/>
                  </a:lnTo>
                  <a:lnTo>
                    <a:pt x="568" y="85"/>
                  </a:lnTo>
                  <a:lnTo>
                    <a:pt x="427" y="58"/>
                  </a:lnTo>
                  <a:lnTo>
                    <a:pt x="379" y="49"/>
                  </a:lnTo>
                  <a:lnTo>
                    <a:pt x="347" y="44"/>
                  </a:lnTo>
                  <a:lnTo>
                    <a:pt x="248" y="23"/>
                  </a:lnTo>
                  <a:lnTo>
                    <a:pt x="243" y="22"/>
                  </a:lnTo>
                  <a:lnTo>
                    <a:pt x="220" y="17"/>
                  </a:lnTo>
                  <a:lnTo>
                    <a:pt x="161" y="4"/>
                  </a:lnTo>
                  <a:lnTo>
                    <a:pt x="141" y="0"/>
                  </a:lnTo>
                  <a:lnTo>
                    <a:pt x="131" y="48"/>
                  </a:lnTo>
                  <a:lnTo>
                    <a:pt x="111" y="134"/>
                  </a:lnTo>
                  <a:lnTo>
                    <a:pt x="104" y="169"/>
                  </a:lnTo>
                  <a:lnTo>
                    <a:pt x="72" y="312"/>
                  </a:lnTo>
                  <a:lnTo>
                    <a:pt x="45" y="424"/>
                  </a:lnTo>
                  <a:lnTo>
                    <a:pt x="33" y="473"/>
                  </a:lnTo>
                  <a:lnTo>
                    <a:pt x="29" y="494"/>
                  </a:lnTo>
                  <a:lnTo>
                    <a:pt x="23" y="519"/>
                  </a:lnTo>
                  <a:lnTo>
                    <a:pt x="20" y="531"/>
                  </a:lnTo>
                  <a:lnTo>
                    <a:pt x="17" y="545"/>
                  </a:lnTo>
                  <a:lnTo>
                    <a:pt x="13" y="558"/>
                  </a:lnTo>
                  <a:lnTo>
                    <a:pt x="10" y="571"/>
                  </a:lnTo>
                  <a:lnTo>
                    <a:pt x="6" y="589"/>
                  </a:lnTo>
                  <a:lnTo>
                    <a:pt x="5" y="598"/>
                  </a:lnTo>
                  <a:lnTo>
                    <a:pt x="4" y="6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9">
              <a:extLst>
                <a:ext uri="{FF2B5EF4-FFF2-40B4-BE49-F238E27FC236}">
                  <a16:creationId xmlns:a16="http://schemas.microsoft.com/office/drawing/2014/main" id="{40AE7F18-CF56-A0F0-9D87-C209F8501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374356"/>
              <a:ext cx="927100" cy="965200"/>
            </a:xfrm>
            <a:custGeom>
              <a:avLst/>
              <a:gdLst>
                <a:gd name="T0" fmla="*/ 2147483647 w 1176"/>
                <a:gd name="T1" fmla="*/ 2147483647 h 1218"/>
                <a:gd name="T2" fmla="*/ 2147483647 w 1176"/>
                <a:gd name="T3" fmla="*/ 2147483647 h 1218"/>
                <a:gd name="T4" fmla="*/ 2147483647 w 1176"/>
                <a:gd name="T5" fmla="*/ 2147483647 h 1218"/>
                <a:gd name="T6" fmla="*/ 2147483647 w 1176"/>
                <a:gd name="T7" fmla="*/ 2147483647 h 1218"/>
                <a:gd name="T8" fmla="*/ 2147483647 w 1176"/>
                <a:gd name="T9" fmla="*/ 2147483647 h 1218"/>
                <a:gd name="T10" fmla="*/ 2147483647 w 1176"/>
                <a:gd name="T11" fmla="*/ 2147483647 h 1218"/>
                <a:gd name="T12" fmla="*/ 2147483647 w 1176"/>
                <a:gd name="T13" fmla="*/ 2147483647 h 1218"/>
                <a:gd name="T14" fmla="*/ 2147483647 w 1176"/>
                <a:gd name="T15" fmla="*/ 2147483647 h 1218"/>
                <a:gd name="T16" fmla="*/ 2147483647 w 1176"/>
                <a:gd name="T17" fmla="*/ 2147483647 h 1218"/>
                <a:gd name="T18" fmla="*/ 2147483647 w 1176"/>
                <a:gd name="T19" fmla="*/ 2147483647 h 1218"/>
                <a:gd name="T20" fmla="*/ 2147483647 w 1176"/>
                <a:gd name="T21" fmla="*/ 2147483647 h 1218"/>
                <a:gd name="T22" fmla="*/ 2147483647 w 1176"/>
                <a:gd name="T23" fmla="*/ 2147483647 h 1218"/>
                <a:gd name="T24" fmla="*/ 2147483647 w 1176"/>
                <a:gd name="T25" fmla="*/ 2147483647 h 1218"/>
                <a:gd name="T26" fmla="*/ 2147483647 w 1176"/>
                <a:gd name="T27" fmla="*/ 2147483647 h 1218"/>
                <a:gd name="T28" fmla="*/ 2147483647 w 1176"/>
                <a:gd name="T29" fmla="*/ 2147483647 h 1218"/>
                <a:gd name="T30" fmla="*/ 2147483647 w 1176"/>
                <a:gd name="T31" fmla="*/ 2147483647 h 1218"/>
                <a:gd name="T32" fmla="*/ 2147483647 w 1176"/>
                <a:gd name="T33" fmla="*/ 2147483647 h 1218"/>
                <a:gd name="T34" fmla="*/ 2147483647 w 1176"/>
                <a:gd name="T35" fmla="*/ 2147483647 h 1218"/>
                <a:gd name="T36" fmla="*/ 2147483647 w 1176"/>
                <a:gd name="T37" fmla="*/ 2147483647 h 1218"/>
                <a:gd name="T38" fmla="*/ 2147483647 w 1176"/>
                <a:gd name="T39" fmla="*/ 2147483647 h 1218"/>
                <a:gd name="T40" fmla="*/ 2147483647 w 1176"/>
                <a:gd name="T41" fmla="*/ 2147483647 h 1218"/>
                <a:gd name="T42" fmla="*/ 2147483647 w 1176"/>
                <a:gd name="T43" fmla="*/ 2147483647 h 1218"/>
                <a:gd name="T44" fmla="*/ 2147483647 w 1176"/>
                <a:gd name="T45" fmla="*/ 2147483647 h 1218"/>
                <a:gd name="T46" fmla="*/ 2147483647 w 1176"/>
                <a:gd name="T47" fmla="*/ 2147483647 h 1218"/>
                <a:gd name="T48" fmla="*/ 2147483647 w 1176"/>
                <a:gd name="T49" fmla="*/ 2147483647 h 1218"/>
                <a:gd name="T50" fmla="*/ 2147483647 w 1176"/>
                <a:gd name="T51" fmla="*/ 2147483647 h 1218"/>
                <a:gd name="T52" fmla="*/ 2147483647 w 1176"/>
                <a:gd name="T53" fmla="*/ 2147483647 h 1218"/>
                <a:gd name="T54" fmla="*/ 2147483647 w 1176"/>
                <a:gd name="T55" fmla="*/ 2147483647 h 1218"/>
                <a:gd name="T56" fmla="*/ 2147483647 w 1176"/>
                <a:gd name="T57" fmla="*/ 2147483647 h 1218"/>
                <a:gd name="T58" fmla="*/ 2147483647 w 1176"/>
                <a:gd name="T59" fmla="*/ 2147483647 h 1218"/>
                <a:gd name="T60" fmla="*/ 2147483647 w 1176"/>
                <a:gd name="T61" fmla="*/ 2147483647 h 1218"/>
                <a:gd name="T62" fmla="*/ 2147483647 w 1176"/>
                <a:gd name="T63" fmla="*/ 2147483647 h 1218"/>
                <a:gd name="T64" fmla="*/ 2147483647 w 1176"/>
                <a:gd name="T65" fmla="*/ 2147483647 h 1218"/>
                <a:gd name="T66" fmla="*/ 2147483647 w 1176"/>
                <a:gd name="T67" fmla="*/ 2147483647 h 1218"/>
                <a:gd name="T68" fmla="*/ 2147483647 w 1176"/>
                <a:gd name="T69" fmla="*/ 2147483647 h 1218"/>
                <a:gd name="T70" fmla="*/ 2147483647 w 1176"/>
                <a:gd name="T71" fmla="*/ 2147483647 h 1218"/>
                <a:gd name="T72" fmla="*/ 2147483647 w 1176"/>
                <a:gd name="T73" fmla="*/ 2147483647 h 1218"/>
                <a:gd name="T74" fmla="*/ 2147483647 w 1176"/>
                <a:gd name="T75" fmla="*/ 2147483647 h 1218"/>
                <a:gd name="T76" fmla="*/ 2147483647 w 1176"/>
                <a:gd name="T77" fmla="*/ 2147483647 h 1218"/>
                <a:gd name="T78" fmla="*/ 2147483647 w 1176"/>
                <a:gd name="T79" fmla="*/ 2147483647 h 1218"/>
                <a:gd name="T80" fmla="*/ 2147483647 w 1176"/>
                <a:gd name="T81" fmla="*/ 2147483647 h 1218"/>
                <a:gd name="T82" fmla="*/ 2147483647 w 1176"/>
                <a:gd name="T83" fmla="*/ 2147483647 h 1218"/>
                <a:gd name="T84" fmla="*/ 2147483647 w 1176"/>
                <a:gd name="T85" fmla="*/ 2147483647 h 1218"/>
                <a:gd name="T86" fmla="*/ 2147483647 w 1176"/>
                <a:gd name="T87" fmla="*/ 2147483647 h 1218"/>
                <a:gd name="T88" fmla="*/ 2147483647 w 1176"/>
                <a:gd name="T89" fmla="*/ 2147483647 h 1218"/>
                <a:gd name="T90" fmla="*/ 2147483647 w 1176"/>
                <a:gd name="T91" fmla="*/ 0 h 1218"/>
                <a:gd name="T92" fmla="*/ 2147483647 w 1176"/>
                <a:gd name="T93" fmla="*/ 2147483647 h 1218"/>
                <a:gd name="T94" fmla="*/ 2147483647 w 1176"/>
                <a:gd name="T95" fmla="*/ 2147483647 h 1218"/>
                <a:gd name="T96" fmla="*/ 2147483647 w 1176"/>
                <a:gd name="T97" fmla="*/ 2147483647 h 1218"/>
                <a:gd name="T98" fmla="*/ 2147483647 w 1176"/>
                <a:gd name="T99" fmla="*/ 2147483647 h 1218"/>
                <a:gd name="T100" fmla="*/ 2147483647 w 1176"/>
                <a:gd name="T101" fmla="*/ 2147483647 h 1218"/>
                <a:gd name="T102" fmla="*/ 2147483647 w 1176"/>
                <a:gd name="T103" fmla="*/ 2147483647 h 1218"/>
                <a:gd name="T104" fmla="*/ 2147483647 w 1176"/>
                <a:gd name="T105" fmla="*/ 2147483647 h 1218"/>
                <a:gd name="T106" fmla="*/ 2147483647 w 1176"/>
                <a:gd name="T107" fmla="*/ 2147483647 h 1218"/>
                <a:gd name="T108" fmla="*/ 2147483647 w 1176"/>
                <a:gd name="T109" fmla="*/ 2147483647 h 1218"/>
                <a:gd name="T110" fmla="*/ 2147483647 w 1176"/>
                <a:gd name="T111" fmla="*/ 2147483647 h 1218"/>
                <a:gd name="T112" fmla="*/ 2147483647 w 1176"/>
                <a:gd name="T113" fmla="*/ 2147483647 h 1218"/>
                <a:gd name="T114" fmla="*/ 0 w 1176"/>
                <a:gd name="T115" fmla="*/ 2147483647 h 12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6"/>
                <a:gd name="T175" fmla="*/ 0 h 1218"/>
                <a:gd name="T176" fmla="*/ 1176 w 1176"/>
                <a:gd name="T177" fmla="*/ 1218 h 12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6" h="1218">
                  <a:moveTo>
                    <a:pt x="34" y="1206"/>
                  </a:moveTo>
                  <a:lnTo>
                    <a:pt x="155" y="1218"/>
                  </a:lnTo>
                  <a:lnTo>
                    <a:pt x="166" y="1122"/>
                  </a:lnTo>
                  <a:lnTo>
                    <a:pt x="331" y="1138"/>
                  </a:lnTo>
                  <a:lnTo>
                    <a:pt x="473" y="1150"/>
                  </a:lnTo>
                  <a:lnTo>
                    <a:pt x="453" y="1125"/>
                  </a:lnTo>
                  <a:lnTo>
                    <a:pt x="459" y="1120"/>
                  </a:lnTo>
                  <a:lnTo>
                    <a:pt x="455" y="1107"/>
                  </a:lnTo>
                  <a:lnTo>
                    <a:pt x="461" y="1103"/>
                  </a:lnTo>
                  <a:lnTo>
                    <a:pt x="505" y="1106"/>
                  </a:lnTo>
                  <a:lnTo>
                    <a:pt x="527" y="1108"/>
                  </a:lnTo>
                  <a:lnTo>
                    <a:pt x="550" y="1110"/>
                  </a:lnTo>
                  <a:lnTo>
                    <a:pt x="573" y="1111"/>
                  </a:lnTo>
                  <a:lnTo>
                    <a:pt x="688" y="1120"/>
                  </a:lnTo>
                  <a:lnTo>
                    <a:pt x="738" y="1124"/>
                  </a:lnTo>
                  <a:lnTo>
                    <a:pt x="770" y="1126"/>
                  </a:lnTo>
                  <a:lnTo>
                    <a:pt x="784" y="1126"/>
                  </a:lnTo>
                  <a:lnTo>
                    <a:pt x="873" y="1133"/>
                  </a:lnTo>
                  <a:lnTo>
                    <a:pt x="890" y="1134"/>
                  </a:lnTo>
                  <a:lnTo>
                    <a:pt x="934" y="1135"/>
                  </a:lnTo>
                  <a:lnTo>
                    <a:pt x="942" y="1137"/>
                  </a:lnTo>
                  <a:lnTo>
                    <a:pt x="984" y="1139"/>
                  </a:lnTo>
                  <a:lnTo>
                    <a:pt x="986" y="1139"/>
                  </a:lnTo>
                  <a:lnTo>
                    <a:pt x="989" y="1139"/>
                  </a:lnTo>
                  <a:lnTo>
                    <a:pt x="1007" y="1140"/>
                  </a:lnTo>
                  <a:lnTo>
                    <a:pt x="1055" y="1142"/>
                  </a:lnTo>
                  <a:lnTo>
                    <a:pt x="1061" y="1143"/>
                  </a:lnTo>
                  <a:lnTo>
                    <a:pt x="1099" y="1144"/>
                  </a:lnTo>
                  <a:lnTo>
                    <a:pt x="1109" y="1146"/>
                  </a:lnTo>
                  <a:lnTo>
                    <a:pt x="1111" y="1126"/>
                  </a:lnTo>
                  <a:lnTo>
                    <a:pt x="1112" y="1092"/>
                  </a:lnTo>
                  <a:lnTo>
                    <a:pt x="1115" y="1044"/>
                  </a:lnTo>
                  <a:lnTo>
                    <a:pt x="1116" y="1034"/>
                  </a:lnTo>
                  <a:lnTo>
                    <a:pt x="1116" y="1012"/>
                  </a:lnTo>
                  <a:lnTo>
                    <a:pt x="1119" y="970"/>
                  </a:lnTo>
                  <a:lnTo>
                    <a:pt x="1120" y="941"/>
                  </a:lnTo>
                  <a:lnTo>
                    <a:pt x="1123" y="906"/>
                  </a:lnTo>
                  <a:lnTo>
                    <a:pt x="1127" y="852"/>
                  </a:lnTo>
                  <a:lnTo>
                    <a:pt x="1127" y="849"/>
                  </a:lnTo>
                  <a:lnTo>
                    <a:pt x="1128" y="826"/>
                  </a:lnTo>
                  <a:lnTo>
                    <a:pt x="1128" y="820"/>
                  </a:lnTo>
                  <a:lnTo>
                    <a:pt x="1129" y="811"/>
                  </a:lnTo>
                  <a:lnTo>
                    <a:pt x="1131" y="790"/>
                  </a:lnTo>
                  <a:lnTo>
                    <a:pt x="1131" y="781"/>
                  </a:lnTo>
                  <a:lnTo>
                    <a:pt x="1133" y="756"/>
                  </a:lnTo>
                  <a:lnTo>
                    <a:pt x="1136" y="719"/>
                  </a:lnTo>
                  <a:lnTo>
                    <a:pt x="1139" y="666"/>
                  </a:lnTo>
                  <a:lnTo>
                    <a:pt x="1139" y="655"/>
                  </a:lnTo>
                  <a:lnTo>
                    <a:pt x="1139" y="652"/>
                  </a:lnTo>
                  <a:lnTo>
                    <a:pt x="1140" y="627"/>
                  </a:lnTo>
                  <a:lnTo>
                    <a:pt x="1141" y="612"/>
                  </a:lnTo>
                  <a:lnTo>
                    <a:pt x="1144" y="559"/>
                  </a:lnTo>
                  <a:lnTo>
                    <a:pt x="1145" y="535"/>
                  </a:lnTo>
                  <a:lnTo>
                    <a:pt x="1145" y="532"/>
                  </a:lnTo>
                  <a:lnTo>
                    <a:pt x="1145" y="515"/>
                  </a:lnTo>
                  <a:lnTo>
                    <a:pt x="1147" y="505"/>
                  </a:lnTo>
                  <a:lnTo>
                    <a:pt x="1148" y="479"/>
                  </a:lnTo>
                  <a:lnTo>
                    <a:pt x="1148" y="466"/>
                  </a:lnTo>
                  <a:lnTo>
                    <a:pt x="1149" y="448"/>
                  </a:lnTo>
                  <a:lnTo>
                    <a:pt x="1151" y="435"/>
                  </a:lnTo>
                  <a:lnTo>
                    <a:pt x="1153" y="372"/>
                  </a:lnTo>
                  <a:lnTo>
                    <a:pt x="1155" y="348"/>
                  </a:lnTo>
                  <a:lnTo>
                    <a:pt x="1155" y="345"/>
                  </a:lnTo>
                  <a:lnTo>
                    <a:pt x="1155" y="341"/>
                  </a:lnTo>
                  <a:lnTo>
                    <a:pt x="1159" y="281"/>
                  </a:lnTo>
                  <a:lnTo>
                    <a:pt x="1163" y="185"/>
                  </a:lnTo>
                  <a:lnTo>
                    <a:pt x="1171" y="185"/>
                  </a:lnTo>
                  <a:lnTo>
                    <a:pt x="1172" y="139"/>
                  </a:lnTo>
                  <a:lnTo>
                    <a:pt x="1175" y="105"/>
                  </a:lnTo>
                  <a:lnTo>
                    <a:pt x="1176" y="78"/>
                  </a:lnTo>
                  <a:lnTo>
                    <a:pt x="1161" y="78"/>
                  </a:lnTo>
                  <a:lnTo>
                    <a:pt x="1121" y="77"/>
                  </a:lnTo>
                  <a:lnTo>
                    <a:pt x="1111" y="76"/>
                  </a:lnTo>
                  <a:lnTo>
                    <a:pt x="1003" y="71"/>
                  </a:lnTo>
                  <a:lnTo>
                    <a:pt x="940" y="68"/>
                  </a:lnTo>
                  <a:lnTo>
                    <a:pt x="842" y="62"/>
                  </a:lnTo>
                  <a:lnTo>
                    <a:pt x="805" y="59"/>
                  </a:lnTo>
                  <a:lnTo>
                    <a:pt x="794" y="58"/>
                  </a:lnTo>
                  <a:lnTo>
                    <a:pt x="709" y="51"/>
                  </a:lnTo>
                  <a:lnTo>
                    <a:pt x="704" y="51"/>
                  </a:lnTo>
                  <a:lnTo>
                    <a:pt x="681" y="50"/>
                  </a:lnTo>
                  <a:lnTo>
                    <a:pt x="659" y="47"/>
                  </a:lnTo>
                  <a:lnTo>
                    <a:pt x="578" y="42"/>
                  </a:lnTo>
                  <a:lnTo>
                    <a:pt x="417" y="27"/>
                  </a:lnTo>
                  <a:lnTo>
                    <a:pt x="411" y="27"/>
                  </a:lnTo>
                  <a:lnTo>
                    <a:pt x="406" y="25"/>
                  </a:lnTo>
                  <a:lnTo>
                    <a:pt x="403" y="25"/>
                  </a:lnTo>
                  <a:lnTo>
                    <a:pt x="295" y="15"/>
                  </a:lnTo>
                  <a:lnTo>
                    <a:pt x="252" y="11"/>
                  </a:lnTo>
                  <a:lnTo>
                    <a:pt x="202" y="6"/>
                  </a:lnTo>
                  <a:lnTo>
                    <a:pt x="188" y="5"/>
                  </a:lnTo>
                  <a:lnTo>
                    <a:pt x="138" y="0"/>
                  </a:lnTo>
                  <a:lnTo>
                    <a:pt x="132" y="53"/>
                  </a:lnTo>
                  <a:lnTo>
                    <a:pt x="126" y="105"/>
                  </a:lnTo>
                  <a:lnTo>
                    <a:pt x="114" y="211"/>
                  </a:lnTo>
                  <a:lnTo>
                    <a:pt x="103" y="310"/>
                  </a:lnTo>
                  <a:lnTo>
                    <a:pt x="102" y="318"/>
                  </a:lnTo>
                  <a:lnTo>
                    <a:pt x="88" y="433"/>
                  </a:lnTo>
                  <a:lnTo>
                    <a:pt x="84" y="470"/>
                  </a:lnTo>
                  <a:lnTo>
                    <a:pt x="84" y="474"/>
                  </a:lnTo>
                  <a:lnTo>
                    <a:pt x="79" y="514"/>
                  </a:lnTo>
                  <a:lnTo>
                    <a:pt x="75" y="558"/>
                  </a:lnTo>
                  <a:lnTo>
                    <a:pt x="66" y="636"/>
                  </a:lnTo>
                  <a:lnTo>
                    <a:pt x="60" y="684"/>
                  </a:lnTo>
                  <a:lnTo>
                    <a:pt x="60" y="689"/>
                  </a:lnTo>
                  <a:lnTo>
                    <a:pt x="59" y="691"/>
                  </a:lnTo>
                  <a:lnTo>
                    <a:pt x="47" y="805"/>
                  </a:lnTo>
                  <a:lnTo>
                    <a:pt x="44" y="817"/>
                  </a:lnTo>
                  <a:lnTo>
                    <a:pt x="42" y="849"/>
                  </a:lnTo>
                  <a:lnTo>
                    <a:pt x="36" y="897"/>
                  </a:lnTo>
                  <a:lnTo>
                    <a:pt x="35" y="902"/>
                  </a:lnTo>
                  <a:lnTo>
                    <a:pt x="30" y="955"/>
                  </a:lnTo>
                  <a:lnTo>
                    <a:pt x="27" y="970"/>
                  </a:lnTo>
                  <a:lnTo>
                    <a:pt x="5" y="1157"/>
                  </a:lnTo>
                  <a:lnTo>
                    <a:pt x="5" y="1162"/>
                  </a:lnTo>
                  <a:lnTo>
                    <a:pt x="0" y="1202"/>
                  </a:lnTo>
                  <a:lnTo>
                    <a:pt x="34" y="12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0">
              <a:extLst>
                <a:ext uri="{FF2B5EF4-FFF2-40B4-BE49-F238E27FC236}">
                  <a16:creationId xmlns:a16="http://schemas.microsoft.com/office/drawing/2014/main" id="{BF11B39A-C92F-4837-DAB4-83136E6F2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4287044"/>
              <a:ext cx="901700" cy="1041400"/>
            </a:xfrm>
            <a:custGeom>
              <a:avLst/>
              <a:gdLst>
                <a:gd name="T0" fmla="*/ 2147483647 w 1146"/>
                <a:gd name="T1" fmla="*/ 2147483647 h 1313"/>
                <a:gd name="T2" fmla="*/ 2147483647 w 1146"/>
                <a:gd name="T3" fmla="*/ 2147483647 h 1313"/>
                <a:gd name="T4" fmla="*/ 2147483647 w 1146"/>
                <a:gd name="T5" fmla="*/ 2147483647 h 1313"/>
                <a:gd name="T6" fmla="*/ 2147483647 w 1146"/>
                <a:gd name="T7" fmla="*/ 2147483647 h 1313"/>
                <a:gd name="T8" fmla="*/ 2147483647 w 1146"/>
                <a:gd name="T9" fmla="*/ 2147483647 h 1313"/>
                <a:gd name="T10" fmla="*/ 2147483647 w 1146"/>
                <a:gd name="T11" fmla="*/ 2147483647 h 1313"/>
                <a:gd name="T12" fmla="*/ 2147483647 w 1146"/>
                <a:gd name="T13" fmla="*/ 2147483647 h 1313"/>
                <a:gd name="T14" fmla="*/ 2147483647 w 1146"/>
                <a:gd name="T15" fmla="*/ 2147483647 h 1313"/>
                <a:gd name="T16" fmla="*/ 2147483647 w 1146"/>
                <a:gd name="T17" fmla="*/ 2147483647 h 1313"/>
                <a:gd name="T18" fmla="*/ 2147483647 w 1146"/>
                <a:gd name="T19" fmla="*/ 2147483647 h 1313"/>
                <a:gd name="T20" fmla="*/ 2147483647 w 1146"/>
                <a:gd name="T21" fmla="*/ 2147483647 h 1313"/>
                <a:gd name="T22" fmla="*/ 2147483647 w 1146"/>
                <a:gd name="T23" fmla="*/ 2147483647 h 1313"/>
                <a:gd name="T24" fmla="*/ 2147483647 w 1146"/>
                <a:gd name="T25" fmla="*/ 2147483647 h 1313"/>
                <a:gd name="T26" fmla="*/ 2147483647 w 1146"/>
                <a:gd name="T27" fmla="*/ 2147483647 h 1313"/>
                <a:gd name="T28" fmla="*/ 2147483647 w 1146"/>
                <a:gd name="T29" fmla="*/ 2147483647 h 1313"/>
                <a:gd name="T30" fmla="*/ 2147483647 w 1146"/>
                <a:gd name="T31" fmla="*/ 2147483647 h 1313"/>
                <a:gd name="T32" fmla="*/ 2147483647 w 1146"/>
                <a:gd name="T33" fmla="*/ 2147483647 h 1313"/>
                <a:gd name="T34" fmla="*/ 2147483647 w 1146"/>
                <a:gd name="T35" fmla="*/ 2147483647 h 1313"/>
                <a:gd name="T36" fmla="*/ 2147483647 w 1146"/>
                <a:gd name="T37" fmla="*/ 2147483647 h 1313"/>
                <a:gd name="T38" fmla="*/ 2147483647 w 1146"/>
                <a:gd name="T39" fmla="*/ 2147483647 h 1313"/>
                <a:gd name="T40" fmla="*/ 2147483647 w 1146"/>
                <a:gd name="T41" fmla="*/ 2147483647 h 1313"/>
                <a:gd name="T42" fmla="*/ 2147483647 w 1146"/>
                <a:gd name="T43" fmla="*/ 2147483647 h 1313"/>
                <a:gd name="T44" fmla="*/ 2147483647 w 1146"/>
                <a:gd name="T45" fmla="*/ 2147483647 h 1313"/>
                <a:gd name="T46" fmla="*/ 2147483647 w 1146"/>
                <a:gd name="T47" fmla="*/ 2147483647 h 1313"/>
                <a:gd name="T48" fmla="*/ 2147483647 w 1146"/>
                <a:gd name="T49" fmla="*/ 2147483647 h 1313"/>
                <a:gd name="T50" fmla="*/ 2147483647 w 1146"/>
                <a:gd name="T51" fmla="*/ 2147483647 h 1313"/>
                <a:gd name="T52" fmla="*/ 2147483647 w 1146"/>
                <a:gd name="T53" fmla="*/ 2147483647 h 1313"/>
                <a:gd name="T54" fmla="*/ 2147483647 w 1146"/>
                <a:gd name="T55" fmla="*/ 2147483647 h 1313"/>
                <a:gd name="T56" fmla="*/ 2147483647 w 1146"/>
                <a:gd name="T57" fmla="*/ 2147483647 h 1313"/>
                <a:gd name="T58" fmla="*/ 2147483647 w 1146"/>
                <a:gd name="T59" fmla="*/ 2147483647 h 1313"/>
                <a:gd name="T60" fmla="*/ 2147483647 w 1146"/>
                <a:gd name="T61" fmla="*/ 2147483647 h 1313"/>
                <a:gd name="T62" fmla="*/ 2147483647 w 1146"/>
                <a:gd name="T63" fmla="*/ 2147483647 h 1313"/>
                <a:gd name="T64" fmla="*/ 2147483647 w 1146"/>
                <a:gd name="T65" fmla="*/ 2147483647 h 1313"/>
                <a:gd name="T66" fmla="*/ 2147483647 w 1146"/>
                <a:gd name="T67" fmla="*/ 2147483647 h 1313"/>
                <a:gd name="T68" fmla="*/ 2147483647 w 1146"/>
                <a:gd name="T69" fmla="*/ 2147483647 h 1313"/>
                <a:gd name="T70" fmla="*/ 2147483647 w 1146"/>
                <a:gd name="T71" fmla="*/ 2147483647 h 1313"/>
                <a:gd name="T72" fmla="*/ 2147483647 w 1146"/>
                <a:gd name="T73" fmla="*/ 2147483647 h 1313"/>
                <a:gd name="T74" fmla="*/ 2147483647 w 1146"/>
                <a:gd name="T75" fmla="*/ 2147483647 h 1313"/>
                <a:gd name="T76" fmla="*/ 2147483647 w 1146"/>
                <a:gd name="T77" fmla="*/ 2147483647 h 1313"/>
                <a:gd name="T78" fmla="*/ 0 w 1146"/>
                <a:gd name="T79" fmla="*/ 2147483647 h 13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46"/>
                <a:gd name="T121" fmla="*/ 0 h 1313"/>
                <a:gd name="T122" fmla="*/ 1146 w 1146"/>
                <a:gd name="T123" fmla="*/ 1313 h 13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46" h="1313">
                  <a:moveTo>
                    <a:pt x="0" y="911"/>
                  </a:moveTo>
                  <a:lnTo>
                    <a:pt x="22" y="884"/>
                  </a:lnTo>
                  <a:lnTo>
                    <a:pt x="55" y="883"/>
                  </a:lnTo>
                  <a:lnTo>
                    <a:pt x="71" y="830"/>
                  </a:lnTo>
                  <a:lnTo>
                    <a:pt x="55" y="824"/>
                  </a:lnTo>
                  <a:lnTo>
                    <a:pt x="38" y="804"/>
                  </a:lnTo>
                  <a:lnTo>
                    <a:pt x="49" y="746"/>
                  </a:lnTo>
                  <a:lnTo>
                    <a:pt x="65" y="736"/>
                  </a:lnTo>
                  <a:lnTo>
                    <a:pt x="97" y="684"/>
                  </a:lnTo>
                  <a:lnTo>
                    <a:pt x="106" y="629"/>
                  </a:lnTo>
                  <a:lnTo>
                    <a:pt x="114" y="622"/>
                  </a:lnTo>
                  <a:lnTo>
                    <a:pt x="122" y="606"/>
                  </a:lnTo>
                  <a:lnTo>
                    <a:pt x="157" y="590"/>
                  </a:lnTo>
                  <a:lnTo>
                    <a:pt x="175" y="577"/>
                  </a:lnTo>
                  <a:lnTo>
                    <a:pt x="182" y="566"/>
                  </a:lnTo>
                  <a:lnTo>
                    <a:pt x="145" y="530"/>
                  </a:lnTo>
                  <a:lnTo>
                    <a:pt x="146" y="518"/>
                  </a:lnTo>
                  <a:lnTo>
                    <a:pt x="133" y="466"/>
                  </a:lnTo>
                  <a:lnTo>
                    <a:pt x="117" y="436"/>
                  </a:lnTo>
                  <a:lnTo>
                    <a:pt x="119" y="406"/>
                  </a:lnTo>
                  <a:lnTo>
                    <a:pt x="137" y="354"/>
                  </a:lnTo>
                  <a:lnTo>
                    <a:pt x="135" y="246"/>
                  </a:lnTo>
                  <a:lnTo>
                    <a:pt x="146" y="220"/>
                  </a:lnTo>
                  <a:lnTo>
                    <a:pt x="139" y="173"/>
                  </a:lnTo>
                  <a:lnTo>
                    <a:pt x="183" y="169"/>
                  </a:lnTo>
                  <a:lnTo>
                    <a:pt x="222" y="201"/>
                  </a:lnTo>
                  <a:lnTo>
                    <a:pt x="262" y="170"/>
                  </a:lnTo>
                  <a:lnTo>
                    <a:pt x="286" y="33"/>
                  </a:lnTo>
                  <a:lnTo>
                    <a:pt x="291" y="0"/>
                  </a:lnTo>
                  <a:lnTo>
                    <a:pt x="346" y="8"/>
                  </a:lnTo>
                  <a:lnTo>
                    <a:pt x="404" y="17"/>
                  </a:lnTo>
                  <a:lnTo>
                    <a:pt x="488" y="28"/>
                  </a:lnTo>
                  <a:lnTo>
                    <a:pt x="492" y="29"/>
                  </a:lnTo>
                  <a:lnTo>
                    <a:pt x="513" y="32"/>
                  </a:lnTo>
                  <a:lnTo>
                    <a:pt x="549" y="37"/>
                  </a:lnTo>
                  <a:lnTo>
                    <a:pt x="682" y="55"/>
                  </a:lnTo>
                  <a:lnTo>
                    <a:pt x="725" y="60"/>
                  </a:lnTo>
                  <a:lnTo>
                    <a:pt x="741" y="63"/>
                  </a:lnTo>
                  <a:lnTo>
                    <a:pt x="768" y="67"/>
                  </a:lnTo>
                  <a:lnTo>
                    <a:pt x="811" y="72"/>
                  </a:lnTo>
                  <a:lnTo>
                    <a:pt x="853" y="77"/>
                  </a:lnTo>
                  <a:lnTo>
                    <a:pt x="899" y="81"/>
                  </a:lnTo>
                  <a:lnTo>
                    <a:pt x="901" y="84"/>
                  </a:lnTo>
                  <a:lnTo>
                    <a:pt x="981" y="93"/>
                  </a:lnTo>
                  <a:lnTo>
                    <a:pt x="1047" y="100"/>
                  </a:lnTo>
                  <a:lnTo>
                    <a:pt x="1068" y="102"/>
                  </a:lnTo>
                  <a:lnTo>
                    <a:pt x="1146" y="111"/>
                  </a:lnTo>
                  <a:lnTo>
                    <a:pt x="1140" y="164"/>
                  </a:lnTo>
                  <a:lnTo>
                    <a:pt x="1134" y="216"/>
                  </a:lnTo>
                  <a:lnTo>
                    <a:pt x="1122" y="322"/>
                  </a:lnTo>
                  <a:lnTo>
                    <a:pt x="1111" y="421"/>
                  </a:lnTo>
                  <a:lnTo>
                    <a:pt x="1110" y="429"/>
                  </a:lnTo>
                  <a:lnTo>
                    <a:pt x="1096" y="544"/>
                  </a:lnTo>
                  <a:lnTo>
                    <a:pt x="1092" y="581"/>
                  </a:lnTo>
                  <a:lnTo>
                    <a:pt x="1092" y="585"/>
                  </a:lnTo>
                  <a:lnTo>
                    <a:pt x="1087" y="625"/>
                  </a:lnTo>
                  <a:lnTo>
                    <a:pt x="1083" y="669"/>
                  </a:lnTo>
                  <a:lnTo>
                    <a:pt x="1074" y="747"/>
                  </a:lnTo>
                  <a:lnTo>
                    <a:pt x="1068" y="795"/>
                  </a:lnTo>
                  <a:lnTo>
                    <a:pt x="1068" y="800"/>
                  </a:lnTo>
                  <a:lnTo>
                    <a:pt x="1067" y="802"/>
                  </a:lnTo>
                  <a:lnTo>
                    <a:pt x="1055" y="916"/>
                  </a:lnTo>
                  <a:lnTo>
                    <a:pt x="1052" y="928"/>
                  </a:lnTo>
                  <a:lnTo>
                    <a:pt x="1050" y="960"/>
                  </a:lnTo>
                  <a:lnTo>
                    <a:pt x="1044" y="1008"/>
                  </a:lnTo>
                  <a:lnTo>
                    <a:pt x="1043" y="1013"/>
                  </a:lnTo>
                  <a:lnTo>
                    <a:pt x="1038" y="1066"/>
                  </a:lnTo>
                  <a:lnTo>
                    <a:pt x="1035" y="1081"/>
                  </a:lnTo>
                  <a:lnTo>
                    <a:pt x="1013" y="1268"/>
                  </a:lnTo>
                  <a:lnTo>
                    <a:pt x="1013" y="1273"/>
                  </a:lnTo>
                  <a:lnTo>
                    <a:pt x="1008" y="1313"/>
                  </a:lnTo>
                  <a:lnTo>
                    <a:pt x="751" y="1285"/>
                  </a:lnTo>
                  <a:lnTo>
                    <a:pt x="637" y="1271"/>
                  </a:lnTo>
                  <a:lnTo>
                    <a:pt x="592" y="1246"/>
                  </a:lnTo>
                  <a:lnTo>
                    <a:pt x="586" y="1244"/>
                  </a:lnTo>
                  <a:lnTo>
                    <a:pt x="564" y="1232"/>
                  </a:lnTo>
                  <a:lnTo>
                    <a:pt x="562" y="1232"/>
                  </a:lnTo>
                  <a:lnTo>
                    <a:pt x="247" y="1066"/>
                  </a:lnTo>
                  <a:lnTo>
                    <a:pt x="22" y="942"/>
                  </a:lnTo>
                  <a:lnTo>
                    <a:pt x="0" y="911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81">
              <a:extLst>
                <a:ext uri="{FF2B5EF4-FFF2-40B4-BE49-F238E27FC236}">
                  <a16:creationId xmlns:a16="http://schemas.microsoft.com/office/drawing/2014/main" id="{5730F671-DE2A-599E-D69E-1611D9AAC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3175794"/>
              <a:ext cx="104775" cy="133350"/>
            </a:xfrm>
            <a:custGeom>
              <a:avLst/>
              <a:gdLst>
                <a:gd name="T0" fmla="*/ 2147483647 w 135"/>
                <a:gd name="T1" fmla="*/ 2147483647 h 166"/>
                <a:gd name="T2" fmla="*/ 2147483647 w 135"/>
                <a:gd name="T3" fmla="*/ 2147483647 h 166"/>
                <a:gd name="T4" fmla="*/ 2147483647 w 135"/>
                <a:gd name="T5" fmla="*/ 2147483647 h 166"/>
                <a:gd name="T6" fmla="*/ 2147483647 w 135"/>
                <a:gd name="T7" fmla="*/ 2147483647 h 166"/>
                <a:gd name="T8" fmla="*/ 2147483647 w 135"/>
                <a:gd name="T9" fmla="*/ 2147483647 h 166"/>
                <a:gd name="T10" fmla="*/ 2147483647 w 135"/>
                <a:gd name="T11" fmla="*/ 2147483647 h 166"/>
                <a:gd name="T12" fmla="*/ 2147483647 w 135"/>
                <a:gd name="T13" fmla="*/ 2147483647 h 166"/>
                <a:gd name="T14" fmla="*/ 2147483647 w 135"/>
                <a:gd name="T15" fmla="*/ 2147483647 h 166"/>
                <a:gd name="T16" fmla="*/ 2147483647 w 135"/>
                <a:gd name="T17" fmla="*/ 2147483647 h 166"/>
                <a:gd name="T18" fmla="*/ 2147483647 w 135"/>
                <a:gd name="T19" fmla="*/ 2147483647 h 166"/>
                <a:gd name="T20" fmla="*/ 2147483647 w 135"/>
                <a:gd name="T21" fmla="*/ 2147483647 h 166"/>
                <a:gd name="T22" fmla="*/ 2147483647 w 135"/>
                <a:gd name="T23" fmla="*/ 2147483647 h 166"/>
                <a:gd name="T24" fmla="*/ 2147483647 w 135"/>
                <a:gd name="T25" fmla="*/ 2147483647 h 166"/>
                <a:gd name="T26" fmla="*/ 2147483647 w 135"/>
                <a:gd name="T27" fmla="*/ 2147483647 h 166"/>
                <a:gd name="T28" fmla="*/ 2147483647 w 135"/>
                <a:gd name="T29" fmla="*/ 2147483647 h 166"/>
                <a:gd name="T30" fmla="*/ 2147483647 w 135"/>
                <a:gd name="T31" fmla="*/ 2147483647 h 166"/>
                <a:gd name="T32" fmla="*/ 2147483647 w 135"/>
                <a:gd name="T33" fmla="*/ 2147483647 h 166"/>
                <a:gd name="T34" fmla="*/ 2147483647 w 135"/>
                <a:gd name="T35" fmla="*/ 2147483647 h 166"/>
                <a:gd name="T36" fmla="*/ 2147483647 w 135"/>
                <a:gd name="T37" fmla="*/ 2147483647 h 166"/>
                <a:gd name="T38" fmla="*/ 2147483647 w 135"/>
                <a:gd name="T39" fmla="*/ 2147483647 h 166"/>
                <a:gd name="T40" fmla="*/ 2147483647 w 135"/>
                <a:gd name="T41" fmla="*/ 2147483647 h 166"/>
                <a:gd name="T42" fmla="*/ 2147483647 w 135"/>
                <a:gd name="T43" fmla="*/ 2147483647 h 166"/>
                <a:gd name="T44" fmla="*/ 2147483647 w 135"/>
                <a:gd name="T45" fmla="*/ 2147483647 h 166"/>
                <a:gd name="T46" fmla="*/ 0 w 135"/>
                <a:gd name="T47" fmla="*/ 2147483647 h 166"/>
                <a:gd name="T48" fmla="*/ 2147483647 w 135"/>
                <a:gd name="T49" fmla="*/ 2147483647 h 166"/>
                <a:gd name="T50" fmla="*/ 2147483647 w 135"/>
                <a:gd name="T51" fmla="*/ 2147483647 h 166"/>
                <a:gd name="T52" fmla="*/ 2147483647 w 135"/>
                <a:gd name="T53" fmla="*/ 2147483647 h 166"/>
                <a:gd name="T54" fmla="*/ 2147483647 w 135"/>
                <a:gd name="T55" fmla="*/ 2147483647 h 166"/>
                <a:gd name="T56" fmla="*/ 2147483647 w 135"/>
                <a:gd name="T57" fmla="*/ 0 h 166"/>
                <a:gd name="T58" fmla="*/ 2147483647 w 135"/>
                <a:gd name="T59" fmla="*/ 2147483647 h 166"/>
                <a:gd name="T60" fmla="*/ 2147483647 w 135"/>
                <a:gd name="T61" fmla="*/ 2147483647 h 166"/>
                <a:gd name="T62" fmla="*/ 2147483647 w 135"/>
                <a:gd name="T63" fmla="*/ 2147483647 h 166"/>
                <a:gd name="T64" fmla="*/ 2147483647 w 135"/>
                <a:gd name="T65" fmla="*/ 2147483647 h 166"/>
                <a:gd name="T66" fmla="*/ 2147483647 w 135"/>
                <a:gd name="T67" fmla="*/ 2147483647 h 166"/>
                <a:gd name="T68" fmla="*/ 2147483647 w 135"/>
                <a:gd name="T69" fmla="*/ 2147483647 h 166"/>
                <a:gd name="T70" fmla="*/ 2147483647 w 135"/>
                <a:gd name="T71" fmla="*/ 2147483647 h 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"/>
                <a:gd name="T109" fmla="*/ 0 h 166"/>
                <a:gd name="T110" fmla="*/ 135 w 135"/>
                <a:gd name="T111" fmla="*/ 166 h 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" h="166">
                  <a:moveTo>
                    <a:pt x="111" y="60"/>
                  </a:moveTo>
                  <a:lnTo>
                    <a:pt x="125" y="63"/>
                  </a:lnTo>
                  <a:lnTo>
                    <a:pt x="129" y="77"/>
                  </a:lnTo>
                  <a:lnTo>
                    <a:pt x="135" y="96"/>
                  </a:lnTo>
                  <a:lnTo>
                    <a:pt x="127" y="107"/>
                  </a:lnTo>
                  <a:lnTo>
                    <a:pt x="122" y="99"/>
                  </a:lnTo>
                  <a:lnTo>
                    <a:pt x="117" y="99"/>
                  </a:lnTo>
                  <a:lnTo>
                    <a:pt x="109" y="113"/>
                  </a:lnTo>
                  <a:lnTo>
                    <a:pt x="93" y="113"/>
                  </a:lnTo>
                  <a:lnTo>
                    <a:pt x="85" y="139"/>
                  </a:lnTo>
                  <a:lnTo>
                    <a:pt x="65" y="144"/>
                  </a:lnTo>
                  <a:lnTo>
                    <a:pt x="26" y="166"/>
                  </a:lnTo>
                  <a:lnTo>
                    <a:pt x="23" y="162"/>
                  </a:lnTo>
                  <a:lnTo>
                    <a:pt x="27" y="162"/>
                  </a:lnTo>
                  <a:lnTo>
                    <a:pt x="34" y="140"/>
                  </a:lnTo>
                  <a:lnTo>
                    <a:pt x="26" y="103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18" y="77"/>
                  </a:lnTo>
                  <a:lnTo>
                    <a:pt x="17" y="72"/>
                  </a:lnTo>
                  <a:lnTo>
                    <a:pt x="6" y="34"/>
                  </a:lnTo>
                  <a:lnTo>
                    <a:pt x="0" y="19"/>
                  </a:lnTo>
                  <a:lnTo>
                    <a:pt x="7" y="16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67" y="6"/>
                  </a:lnTo>
                  <a:lnTo>
                    <a:pt x="73" y="25"/>
                  </a:lnTo>
                  <a:lnTo>
                    <a:pt x="79" y="23"/>
                  </a:lnTo>
                  <a:lnTo>
                    <a:pt x="89" y="47"/>
                  </a:lnTo>
                  <a:lnTo>
                    <a:pt x="99" y="50"/>
                  </a:lnTo>
                  <a:lnTo>
                    <a:pt x="102" y="51"/>
                  </a:lnTo>
                  <a:lnTo>
                    <a:pt x="111" y="60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82">
              <a:extLst>
                <a:ext uri="{FF2B5EF4-FFF2-40B4-BE49-F238E27FC236}">
                  <a16:creationId xmlns:a16="http://schemas.microsoft.com/office/drawing/2014/main" id="{12F3CA26-BFA1-969C-2A79-649D765A3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25" y="4210844"/>
              <a:ext cx="1196975" cy="520700"/>
            </a:xfrm>
            <a:custGeom>
              <a:avLst/>
              <a:gdLst>
                <a:gd name="T0" fmla="*/ 2147483647 w 1519"/>
                <a:gd name="T1" fmla="*/ 2147483647 h 657"/>
                <a:gd name="T2" fmla="*/ 2147483647 w 1519"/>
                <a:gd name="T3" fmla="*/ 2147483647 h 657"/>
                <a:gd name="T4" fmla="*/ 2147483647 w 1519"/>
                <a:gd name="T5" fmla="*/ 2147483647 h 657"/>
                <a:gd name="T6" fmla="*/ 2147483647 w 1519"/>
                <a:gd name="T7" fmla="*/ 2147483647 h 657"/>
                <a:gd name="T8" fmla="*/ 2147483647 w 1519"/>
                <a:gd name="T9" fmla="*/ 2147483647 h 657"/>
                <a:gd name="T10" fmla="*/ 2147483647 w 1519"/>
                <a:gd name="T11" fmla="*/ 2147483647 h 657"/>
                <a:gd name="T12" fmla="*/ 2147483647 w 1519"/>
                <a:gd name="T13" fmla="*/ 2147483647 h 657"/>
                <a:gd name="T14" fmla="*/ 2147483647 w 1519"/>
                <a:gd name="T15" fmla="*/ 2147483647 h 657"/>
                <a:gd name="T16" fmla="*/ 2147483647 w 1519"/>
                <a:gd name="T17" fmla="*/ 2147483647 h 657"/>
                <a:gd name="T18" fmla="*/ 2147483647 w 1519"/>
                <a:gd name="T19" fmla="*/ 2147483647 h 657"/>
                <a:gd name="T20" fmla="*/ 2147483647 w 1519"/>
                <a:gd name="T21" fmla="*/ 2147483647 h 657"/>
                <a:gd name="T22" fmla="*/ 2147483647 w 1519"/>
                <a:gd name="T23" fmla="*/ 2147483647 h 657"/>
                <a:gd name="T24" fmla="*/ 2147483647 w 1519"/>
                <a:gd name="T25" fmla="*/ 2147483647 h 657"/>
                <a:gd name="T26" fmla="*/ 2147483647 w 1519"/>
                <a:gd name="T27" fmla="*/ 2147483647 h 657"/>
                <a:gd name="T28" fmla="*/ 2147483647 w 1519"/>
                <a:gd name="T29" fmla="*/ 2147483647 h 657"/>
                <a:gd name="T30" fmla="*/ 2147483647 w 1519"/>
                <a:gd name="T31" fmla="*/ 2147483647 h 657"/>
                <a:gd name="T32" fmla="*/ 2147483647 w 1519"/>
                <a:gd name="T33" fmla="*/ 2147483647 h 657"/>
                <a:gd name="T34" fmla="*/ 2147483647 w 1519"/>
                <a:gd name="T35" fmla="*/ 2147483647 h 657"/>
                <a:gd name="T36" fmla="*/ 2147483647 w 1519"/>
                <a:gd name="T37" fmla="*/ 2147483647 h 657"/>
                <a:gd name="T38" fmla="*/ 2147483647 w 1519"/>
                <a:gd name="T39" fmla="*/ 2147483647 h 657"/>
                <a:gd name="T40" fmla="*/ 2147483647 w 1519"/>
                <a:gd name="T41" fmla="*/ 2147483647 h 657"/>
                <a:gd name="T42" fmla="*/ 2147483647 w 1519"/>
                <a:gd name="T43" fmla="*/ 2147483647 h 657"/>
                <a:gd name="T44" fmla="*/ 2147483647 w 1519"/>
                <a:gd name="T45" fmla="*/ 2147483647 h 657"/>
                <a:gd name="T46" fmla="*/ 2147483647 w 1519"/>
                <a:gd name="T47" fmla="*/ 2147483647 h 657"/>
                <a:gd name="T48" fmla="*/ 2147483647 w 1519"/>
                <a:gd name="T49" fmla="*/ 2147483647 h 657"/>
                <a:gd name="T50" fmla="*/ 2147483647 w 1519"/>
                <a:gd name="T51" fmla="*/ 2147483647 h 657"/>
                <a:gd name="T52" fmla="*/ 2147483647 w 1519"/>
                <a:gd name="T53" fmla="*/ 2147483647 h 657"/>
                <a:gd name="T54" fmla="*/ 2147483647 w 1519"/>
                <a:gd name="T55" fmla="*/ 2147483647 h 657"/>
                <a:gd name="T56" fmla="*/ 2147483647 w 1519"/>
                <a:gd name="T57" fmla="*/ 2147483647 h 657"/>
                <a:gd name="T58" fmla="*/ 2147483647 w 1519"/>
                <a:gd name="T59" fmla="*/ 2147483647 h 657"/>
                <a:gd name="T60" fmla="*/ 2147483647 w 1519"/>
                <a:gd name="T61" fmla="*/ 2147483647 h 657"/>
                <a:gd name="T62" fmla="*/ 2147483647 w 1519"/>
                <a:gd name="T63" fmla="*/ 2147483647 h 657"/>
                <a:gd name="T64" fmla="*/ 2147483647 w 1519"/>
                <a:gd name="T65" fmla="*/ 2147483647 h 657"/>
                <a:gd name="T66" fmla="*/ 2147483647 w 1519"/>
                <a:gd name="T67" fmla="*/ 2147483647 h 657"/>
                <a:gd name="T68" fmla="*/ 2147483647 w 1519"/>
                <a:gd name="T69" fmla="*/ 2147483647 h 657"/>
                <a:gd name="T70" fmla="*/ 2147483647 w 1519"/>
                <a:gd name="T71" fmla="*/ 2147483647 h 657"/>
                <a:gd name="T72" fmla="*/ 2147483647 w 1519"/>
                <a:gd name="T73" fmla="*/ 2147483647 h 657"/>
                <a:gd name="T74" fmla="*/ 2147483647 w 1519"/>
                <a:gd name="T75" fmla="*/ 2147483647 h 657"/>
                <a:gd name="T76" fmla="*/ 2147483647 w 1519"/>
                <a:gd name="T77" fmla="*/ 2147483647 h 657"/>
                <a:gd name="T78" fmla="*/ 2147483647 w 1519"/>
                <a:gd name="T79" fmla="*/ 2147483647 h 657"/>
                <a:gd name="T80" fmla="*/ 2147483647 w 1519"/>
                <a:gd name="T81" fmla="*/ 2147483647 h 657"/>
                <a:gd name="T82" fmla="*/ 2147483647 w 1519"/>
                <a:gd name="T83" fmla="*/ 2147483647 h 657"/>
                <a:gd name="T84" fmla="*/ 2147483647 w 1519"/>
                <a:gd name="T85" fmla="*/ 2147483647 h 657"/>
                <a:gd name="T86" fmla="*/ 2147483647 w 1519"/>
                <a:gd name="T87" fmla="*/ 2147483647 h 657"/>
                <a:gd name="T88" fmla="*/ 2147483647 w 1519"/>
                <a:gd name="T89" fmla="*/ 2147483647 h 657"/>
                <a:gd name="T90" fmla="*/ 2147483647 w 1519"/>
                <a:gd name="T91" fmla="*/ 2147483647 h 657"/>
                <a:gd name="T92" fmla="*/ 2147483647 w 1519"/>
                <a:gd name="T93" fmla="*/ 2147483647 h 657"/>
                <a:gd name="T94" fmla="*/ 2147483647 w 1519"/>
                <a:gd name="T95" fmla="*/ 2147483647 h 657"/>
                <a:gd name="T96" fmla="*/ 2147483647 w 1519"/>
                <a:gd name="T97" fmla="*/ 2147483647 h 657"/>
                <a:gd name="T98" fmla="*/ 2147483647 w 1519"/>
                <a:gd name="T99" fmla="*/ 2147483647 h 657"/>
                <a:gd name="T100" fmla="*/ 2147483647 w 1519"/>
                <a:gd name="T101" fmla="*/ 2147483647 h 657"/>
                <a:gd name="T102" fmla="*/ 2147483647 w 1519"/>
                <a:gd name="T103" fmla="*/ 2147483647 h 657"/>
                <a:gd name="T104" fmla="*/ 2147483647 w 1519"/>
                <a:gd name="T105" fmla="*/ 2147483647 h 657"/>
                <a:gd name="T106" fmla="*/ 2147483647 w 1519"/>
                <a:gd name="T107" fmla="*/ 2147483647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9"/>
                <a:gd name="T163" fmla="*/ 0 h 657"/>
                <a:gd name="T164" fmla="*/ 1519 w 1519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9" h="657">
                  <a:moveTo>
                    <a:pt x="297" y="303"/>
                  </a:moveTo>
                  <a:lnTo>
                    <a:pt x="304" y="296"/>
                  </a:lnTo>
                  <a:lnTo>
                    <a:pt x="324" y="287"/>
                  </a:lnTo>
                  <a:lnTo>
                    <a:pt x="328" y="280"/>
                  </a:lnTo>
                  <a:lnTo>
                    <a:pt x="344" y="285"/>
                  </a:lnTo>
                  <a:lnTo>
                    <a:pt x="347" y="289"/>
                  </a:lnTo>
                  <a:lnTo>
                    <a:pt x="355" y="288"/>
                  </a:lnTo>
                  <a:lnTo>
                    <a:pt x="359" y="283"/>
                  </a:lnTo>
                  <a:lnTo>
                    <a:pt x="363" y="283"/>
                  </a:lnTo>
                  <a:lnTo>
                    <a:pt x="375" y="251"/>
                  </a:lnTo>
                  <a:lnTo>
                    <a:pt x="376" y="245"/>
                  </a:lnTo>
                  <a:lnTo>
                    <a:pt x="383" y="238"/>
                  </a:lnTo>
                  <a:lnTo>
                    <a:pt x="403" y="230"/>
                  </a:lnTo>
                  <a:lnTo>
                    <a:pt x="405" y="218"/>
                  </a:lnTo>
                  <a:lnTo>
                    <a:pt x="405" y="195"/>
                  </a:lnTo>
                  <a:lnTo>
                    <a:pt x="407" y="176"/>
                  </a:lnTo>
                  <a:lnTo>
                    <a:pt x="416" y="174"/>
                  </a:lnTo>
                  <a:lnTo>
                    <a:pt x="441" y="172"/>
                  </a:lnTo>
                  <a:lnTo>
                    <a:pt x="447" y="172"/>
                  </a:lnTo>
                  <a:lnTo>
                    <a:pt x="463" y="169"/>
                  </a:lnTo>
                  <a:lnTo>
                    <a:pt x="471" y="168"/>
                  </a:lnTo>
                  <a:lnTo>
                    <a:pt x="514" y="163"/>
                  </a:lnTo>
                  <a:lnTo>
                    <a:pt x="540" y="159"/>
                  </a:lnTo>
                  <a:lnTo>
                    <a:pt x="544" y="159"/>
                  </a:lnTo>
                  <a:lnTo>
                    <a:pt x="546" y="159"/>
                  </a:lnTo>
                  <a:lnTo>
                    <a:pt x="548" y="159"/>
                  </a:lnTo>
                  <a:lnTo>
                    <a:pt x="551" y="159"/>
                  </a:lnTo>
                  <a:lnTo>
                    <a:pt x="554" y="158"/>
                  </a:lnTo>
                  <a:lnTo>
                    <a:pt x="563" y="156"/>
                  </a:lnTo>
                  <a:lnTo>
                    <a:pt x="574" y="154"/>
                  </a:lnTo>
                  <a:lnTo>
                    <a:pt x="590" y="153"/>
                  </a:lnTo>
                  <a:lnTo>
                    <a:pt x="598" y="151"/>
                  </a:lnTo>
                  <a:lnTo>
                    <a:pt x="610" y="150"/>
                  </a:lnTo>
                  <a:lnTo>
                    <a:pt x="619" y="149"/>
                  </a:lnTo>
                  <a:lnTo>
                    <a:pt x="644" y="146"/>
                  </a:lnTo>
                  <a:lnTo>
                    <a:pt x="674" y="141"/>
                  </a:lnTo>
                  <a:lnTo>
                    <a:pt x="686" y="140"/>
                  </a:lnTo>
                  <a:lnTo>
                    <a:pt x="690" y="138"/>
                  </a:lnTo>
                  <a:lnTo>
                    <a:pt x="695" y="137"/>
                  </a:lnTo>
                  <a:lnTo>
                    <a:pt x="716" y="135"/>
                  </a:lnTo>
                  <a:lnTo>
                    <a:pt x="743" y="129"/>
                  </a:lnTo>
                  <a:lnTo>
                    <a:pt x="759" y="127"/>
                  </a:lnTo>
                  <a:lnTo>
                    <a:pt x="770" y="125"/>
                  </a:lnTo>
                  <a:lnTo>
                    <a:pt x="778" y="123"/>
                  </a:lnTo>
                  <a:lnTo>
                    <a:pt x="802" y="119"/>
                  </a:lnTo>
                  <a:lnTo>
                    <a:pt x="823" y="115"/>
                  </a:lnTo>
                  <a:lnTo>
                    <a:pt x="829" y="114"/>
                  </a:lnTo>
                  <a:lnTo>
                    <a:pt x="842" y="111"/>
                  </a:lnTo>
                  <a:lnTo>
                    <a:pt x="894" y="102"/>
                  </a:lnTo>
                  <a:lnTo>
                    <a:pt x="897" y="101"/>
                  </a:lnTo>
                  <a:lnTo>
                    <a:pt x="901" y="101"/>
                  </a:lnTo>
                  <a:lnTo>
                    <a:pt x="903" y="100"/>
                  </a:lnTo>
                  <a:lnTo>
                    <a:pt x="909" y="100"/>
                  </a:lnTo>
                  <a:lnTo>
                    <a:pt x="910" y="98"/>
                  </a:lnTo>
                  <a:lnTo>
                    <a:pt x="929" y="96"/>
                  </a:lnTo>
                  <a:lnTo>
                    <a:pt x="950" y="92"/>
                  </a:lnTo>
                  <a:lnTo>
                    <a:pt x="958" y="91"/>
                  </a:lnTo>
                  <a:lnTo>
                    <a:pt x="966" y="88"/>
                  </a:lnTo>
                  <a:lnTo>
                    <a:pt x="971" y="87"/>
                  </a:lnTo>
                  <a:lnTo>
                    <a:pt x="981" y="86"/>
                  </a:lnTo>
                  <a:lnTo>
                    <a:pt x="993" y="83"/>
                  </a:lnTo>
                  <a:lnTo>
                    <a:pt x="997" y="82"/>
                  </a:lnTo>
                  <a:lnTo>
                    <a:pt x="1027" y="77"/>
                  </a:lnTo>
                  <a:lnTo>
                    <a:pt x="1035" y="75"/>
                  </a:lnTo>
                  <a:lnTo>
                    <a:pt x="1043" y="74"/>
                  </a:lnTo>
                  <a:lnTo>
                    <a:pt x="1053" y="71"/>
                  </a:lnTo>
                  <a:lnTo>
                    <a:pt x="1062" y="70"/>
                  </a:lnTo>
                  <a:lnTo>
                    <a:pt x="1069" y="69"/>
                  </a:lnTo>
                  <a:lnTo>
                    <a:pt x="1075" y="67"/>
                  </a:lnTo>
                  <a:lnTo>
                    <a:pt x="1107" y="61"/>
                  </a:lnTo>
                  <a:lnTo>
                    <a:pt x="1111" y="60"/>
                  </a:lnTo>
                  <a:lnTo>
                    <a:pt x="1154" y="51"/>
                  </a:lnTo>
                  <a:lnTo>
                    <a:pt x="1162" y="49"/>
                  </a:lnTo>
                  <a:lnTo>
                    <a:pt x="1177" y="47"/>
                  </a:lnTo>
                  <a:lnTo>
                    <a:pt x="1184" y="46"/>
                  </a:lnTo>
                  <a:lnTo>
                    <a:pt x="1189" y="44"/>
                  </a:lnTo>
                  <a:lnTo>
                    <a:pt x="1220" y="39"/>
                  </a:lnTo>
                  <a:lnTo>
                    <a:pt x="1220" y="38"/>
                  </a:lnTo>
                  <a:lnTo>
                    <a:pt x="1220" y="37"/>
                  </a:lnTo>
                  <a:lnTo>
                    <a:pt x="1226" y="35"/>
                  </a:lnTo>
                  <a:lnTo>
                    <a:pt x="1248" y="31"/>
                  </a:lnTo>
                  <a:lnTo>
                    <a:pt x="1282" y="24"/>
                  </a:lnTo>
                  <a:lnTo>
                    <a:pt x="1284" y="24"/>
                  </a:lnTo>
                  <a:lnTo>
                    <a:pt x="1289" y="22"/>
                  </a:lnTo>
                  <a:lnTo>
                    <a:pt x="1290" y="22"/>
                  </a:lnTo>
                  <a:lnTo>
                    <a:pt x="1310" y="18"/>
                  </a:lnTo>
                  <a:lnTo>
                    <a:pt x="1316" y="17"/>
                  </a:lnTo>
                  <a:lnTo>
                    <a:pt x="1321" y="16"/>
                  </a:lnTo>
                  <a:lnTo>
                    <a:pt x="1328" y="15"/>
                  </a:lnTo>
                  <a:lnTo>
                    <a:pt x="1332" y="13"/>
                  </a:lnTo>
                  <a:lnTo>
                    <a:pt x="1353" y="9"/>
                  </a:lnTo>
                  <a:lnTo>
                    <a:pt x="1374" y="4"/>
                  </a:lnTo>
                  <a:lnTo>
                    <a:pt x="1397" y="0"/>
                  </a:lnTo>
                  <a:lnTo>
                    <a:pt x="1401" y="11"/>
                  </a:lnTo>
                  <a:lnTo>
                    <a:pt x="1428" y="64"/>
                  </a:lnTo>
                  <a:lnTo>
                    <a:pt x="1509" y="178"/>
                  </a:lnTo>
                  <a:lnTo>
                    <a:pt x="1519" y="258"/>
                  </a:lnTo>
                  <a:lnTo>
                    <a:pt x="1481" y="279"/>
                  </a:lnTo>
                  <a:lnTo>
                    <a:pt x="1444" y="315"/>
                  </a:lnTo>
                  <a:lnTo>
                    <a:pt x="1442" y="316"/>
                  </a:lnTo>
                  <a:lnTo>
                    <a:pt x="1404" y="365"/>
                  </a:lnTo>
                  <a:lnTo>
                    <a:pt x="1373" y="426"/>
                  </a:lnTo>
                  <a:lnTo>
                    <a:pt x="1356" y="419"/>
                  </a:lnTo>
                  <a:lnTo>
                    <a:pt x="1333" y="419"/>
                  </a:lnTo>
                  <a:lnTo>
                    <a:pt x="1272" y="444"/>
                  </a:lnTo>
                  <a:lnTo>
                    <a:pt x="1252" y="459"/>
                  </a:lnTo>
                  <a:lnTo>
                    <a:pt x="1210" y="499"/>
                  </a:lnTo>
                  <a:lnTo>
                    <a:pt x="1184" y="537"/>
                  </a:lnTo>
                  <a:lnTo>
                    <a:pt x="1177" y="547"/>
                  </a:lnTo>
                  <a:lnTo>
                    <a:pt x="1160" y="620"/>
                  </a:lnTo>
                  <a:lnTo>
                    <a:pt x="1160" y="622"/>
                  </a:lnTo>
                  <a:lnTo>
                    <a:pt x="1158" y="633"/>
                  </a:lnTo>
                  <a:lnTo>
                    <a:pt x="1127" y="631"/>
                  </a:lnTo>
                  <a:lnTo>
                    <a:pt x="1083" y="641"/>
                  </a:lnTo>
                  <a:lnTo>
                    <a:pt x="1057" y="657"/>
                  </a:lnTo>
                  <a:lnTo>
                    <a:pt x="1051" y="654"/>
                  </a:lnTo>
                  <a:lnTo>
                    <a:pt x="1037" y="644"/>
                  </a:lnTo>
                  <a:lnTo>
                    <a:pt x="1034" y="641"/>
                  </a:lnTo>
                  <a:lnTo>
                    <a:pt x="986" y="609"/>
                  </a:lnTo>
                  <a:lnTo>
                    <a:pt x="958" y="590"/>
                  </a:lnTo>
                  <a:lnTo>
                    <a:pt x="945" y="581"/>
                  </a:lnTo>
                  <a:lnTo>
                    <a:pt x="905" y="552"/>
                  </a:lnTo>
                  <a:lnTo>
                    <a:pt x="890" y="542"/>
                  </a:lnTo>
                  <a:lnTo>
                    <a:pt x="866" y="525"/>
                  </a:lnTo>
                  <a:lnTo>
                    <a:pt x="865" y="524"/>
                  </a:lnTo>
                  <a:lnTo>
                    <a:pt x="863" y="524"/>
                  </a:lnTo>
                  <a:lnTo>
                    <a:pt x="833" y="503"/>
                  </a:lnTo>
                  <a:lnTo>
                    <a:pt x="819" y="493"/>
                  </a:lnTo>
                  <a:lnTo>
                    <a:pt x="818" y="494"/>
                  </a:lnTo>
                  <a:lnTo>
                    <a:pt x="806" y="495"/>
                  </a:lnTo>
                  <a:lnTo>
                    <a:pt x="784" y="499"/>
                  </a:lnTo>
                  <a:lnTo>
                    <a:pt x="775" y="501"/>
                  </a:lnTo>
                  <a:lnTo>
                    <a:pt x="763" y="503"/>
                  </a:lnTo>
                  <a:lnTo>
                    <a:pt x="716" y="510"/>
                  </a:lnTo>
                  <a:lnTo>
                    <a:pt x="707" y="511"/>
                  </a:lnTo>
                  <a:lnTo>
                    <a:pt x="706" y="511"/>
                  </a:lnTo>
                  <a:lnTo>
                    <a:pt x="683" y="515"/>
                  </a:lnTo>
                  <a:lnTo>
                    <a:pt x="664" y="517"/>
                  </a:lnTo>
                  <a:lnTo>
                    <a:pt x="623" y="524"/>
                  </a:lnTo>
                  <a:lnTo>
                    <a:pt x="622" y="499"/>
                  </a:lnTo>
                  <a:lnTo>
                    <a:pt x="608" y="486"/>
                  </a:lnTo>
                  <a:lnTo>
                    <a:pt x="606" y="484"/>
                  </a:lnTo>
                  <a:lnTo>
                    <a:pt x="602" y="479"/>
                  </a:lnTo>
                  <a:lnTo>
                    <a:pt x="595" y="472"/>
                  </a:lnTo>
                  <a:lnTo>
                    <a:pt x="579" y="477"/>
                  </a:lnTo>
                  <a:lnTo>
                    <a:pt x="567" y="465"/>
                  </a:lnTo>
                  <a:lnTo>
                    <a:pt x="570" y="461"/>
                  </a:lnTo>
                  <a:lnTo>
                    <a:pt x="551" y="463"/>
                  </a:lnTo>
                  <a:lnTo>
                    <a:pt x="532" y="465"/>
                  </a:lnTo>
                  <a:lnTo>
                    <a:pt x="518" y="466"/>
                  </a:lnTo>
                  <a:lnTo>
                    <a:pt x="511" y="467"/>
                  </a:lnTo>
                  <a:lnTo>
                    <a:pt x="488" y="470"/>
                  </a:lnTo>
                  <a:lnTo>
                    <a:pt x="444" y="475"/>
                  </a:lnTo>
                  <a:lnTo>
                    <a:pt x="441" y="475"/>
                  </a:lnTo>
                  <a:lnTo>
                    <a:pt x="423" y="477"/>
                  </a:lnTo>
                  <a:lnTo>
                    <a:pt x="405" y="479"/>
                  </a:lnTo>
                  <a:lnTo>
                    <a:pt x="389" y="481"/>
                  </a:lnTo>
                  <a:lnTo>
                    <a:pt x="376" y="483"/>
                  </a:lnTo>
                  <a:lnTo>
                    <a:pt x="363" y="484"/>
                  </a:lnTo>
                  <a:lnTo>
                    <a:pt x="359" y="484"/>
                  </a:lnTo>
                  <a:lnTo>
                    <a:pt x="356" y="484"/>
                  </a:lnTo>
                  <a:lnTo>
                    <a:pt x="339" y="488"/>
                  </a:lnTo>
                  <a:lnTo>
                    <a:pt x="315" y="498"/>
                  </a:lnTo>
                  <a:lnTo>
                    <a:pt x="301" y="503"/>
                  </a:lnTo>
                  <a:lnTo>
                    <a:pt x="289" y="510"/>
                  </a:lnTo>
                  <a:lnTo>
                    <a:pt x="283" y="511"/>
                  </a:lnTo>
                  <a:lnTo>
                    <a:pt x="271" y="525"/>
                  </a:lnTo>
                  <a:lnTo>
                    <a:pt x="252" y="529"/>
                  </a:lnTo>
                  <a:lnTo>
                    <a:pt x="248" y="530"/>
                  </a:lnTo>
                  <a:lnTo>
                    <a:pt x="231" y="539"/>
                  </a:lnTo>
                  <a:lnTo>
                    <a:pt x="229" y="539"/>
                  </a:lnTo>
                  <a:lnTo>
                    <a:pt x="213" y="548"/>
                  </a:lnTo>
                  <a:lnTo>
                    <a:pt x="203" y="550"/>
                  </a:lnTo>
                  <a:lnTo>
                    <a:pt x="176" y="553"/>
                  </a:lnTo>
                  <a:lnTo>
                    <a:pt x="148" y="559"/>
                  </a:lnTo>
                  <a:lnTo>
                    <a:pt x="145" y="559"/>
                  </a:lnTo>
                  <a:lnTo>
                    <a:pt x="136" y="560"/>
                  </a:lnTo>
                  <a:lnTo>
                    <a:pt x="124" y="562"/>
                  </a:lnTo>
                  <a:lnTo>
                    <a:pt x="124" y="564"/>
                  </a:lnTo>
                  <a:lnTo>
                    <a:pt x="69" y="570"/>
                  </a:lnTo>
                  <a:lnTo>
                    <a:pt x="66" y="571"/>
                  </a:lnTo>
                  <a:lnTo>
                    <a:pt x="57" y="573"/>
                  </a:lnTo>
                  <a:lnTo>
                    <a:pt x="36" y="575"/>
                  </a:lnTo>
                  <a:lnTo>
                    <a:pt x="34" y="575"/>
                  </a:lnTo>
                  <a:lnTo>
                    <a:pt x="14" y="578"/>
                  </a:lnTo>
                  <a:lnTo>
                    <a:pt x="1" y="579"/>
                  </a:lnTo>
                  <a:lnTo>
                    <a:pt x="1" y="577"/>
                  </a:lnTo>
                  <a:lnTo>
                    <a:pt x="1" y="550"/>
                  </a:lnTo>
                  <a:lnTo>
                    <a:pt x="0" y="533"/>
                  </a:lnTo>
                  <a:lnTo>
                    <a:pt x="6" y="523"/>
                  </a:lnTo>
                  <a:lnTo>
                    <a:pt x="33" y="519"/>
                  </a:lnTo>
                  <a:lnTo>
                    <a:pt x="44" y="508"/>
                  </a:lnTo>
                  <a:lnTo>
                    <a:pt x="45" y="490"/>
                  </a:lnTo>
                  <a:lnTo>
                    <a:pt x="45" y="480"/>
                  </a:lnTo>
                  <a:lnTo>
                    <a:pt x="50" y="471"/>
                  </a:lnTo>
                  <a:lnTo>
                    <a:pt x="52" y="471"/>
                  </a:lnTo>
                  <a:lnTo>
                    <a:pt x="62" y="457"/>
                  </a:lnTo>
                  <a:lnTo>
                    <a:pt x="84" y="445"/>
                  </a:lnTo>
                  <a:lnTo>
                    <a:pt x="98" y="441"/>
                  </a:lnTo>
                  <a:lnTo>
                    <a:pt x="104" y="440"/>
                  </a:lnTo>
                  <a:lnTo>
                    <a:pt x="126" y="439"/>
                  </a:lnTo>
                  <a:lnTo>
                    <a:pt x="165" y="404"/>
                  </a:lnTo>
                  <a:lnTo>
                    <a:pt x="165" y="400"/>
                  </a:lnTo>
                  <a:lnTo>
                    <a:pt x="185" y="386"/>
                  </a:lnTo>
                  <a:lnTo>
                    <a:pt x="207" y="382"/>
                  </a:lnTo>
                  <a:lnTo>
                    <a:pt x="213" y="377"/>
                  </a:lnTo>
                  <a:lnTo>
                    <a:pt x="220" y="356"/>
                  </a:lnTo>
                  <a:lnTo>
                    <a:pt x="220" y="355"/>
                  </a:lnTo>
                  <a:lnTo>
                    <a:pt x="219" y="343"/>
                  </a:lnTo>
                  <a:lnTo>
                    <a:pt x="239" y="328"/>
                  </a:lnTo>
                  <a:lnTo>
                    <a:pt x="263" y="311"/>
                  </a:lnTo>
                  <a:lnTo>
                    <a:pt x="267" y="315"/>
                  </a:lnTo>
                  <a:lnTo>
                    <a:pt x="267" y="324"/>
                  </a:lnTo>
                  <a:lnTo>
                    <a:pt x="285" y="327"/>
                  </a:lnTo>
                  <a:lnTo>
                    <a:pt x="287" y="325"/>
                  </a:lnTo>
                  <a:lnTo>
                    <a:pt x="292" y="319"/>
                  </a:lnTo>
                  <a:lnTo>
                    <a:pt x="297" y="303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83">
              <a:extLst>
                <a:ext uri="{FF2B5EF4-FFF2-40B4-BE49-F238E27FC236}">
                  <a16:creationId xmlns:a16="http://schemas.microsoft.com/office/drawing/2014/main" id="{F89BBB93-A352-A5AC-0632-B366AEC3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3658394"/>
              <a:ext cx="146050" cy="231775"/>
            </a:xfrm>
            <a:custGeom>
              <a:avLst/>
              <a:gdLst>
                <a:gd name="T0" fmla="*/ 2147483647 w 184"/>
                <a:gd name="T1" fmla="*/ 2147483647 h 293"/>
                <a:gd name="T2" fmla="*/ 2147483647 w 184"/>
                <a:gd name="T3" fmla="*/ 2147483647 h 293"/>
                <a:gd name="T4" fmla="*/ 2147483647 w 184"/>
                <a:gd name="T5" fmla="*/ 2147483647 h 293"/>
                <a:gd name="T6" fmla="*/ 2147483647 w 184"/>
                <a:gd name="T7" fmla="*/ 2147483647 h 293"/>
                <a:gd name="T8" fmla="*/ 2147483647 w 184"/>
                <a:gd name="T9" fmla="*/ 2147483647 h 293"/>
                <a:gd name="T10" fmla="*/ 2147483647 w 184"/>
                <a:gd name="T11" fmla="*/ 2147483647 h 293"/>
                <a:gd name="T12" fmla="*/ 2147483647 w 184"/>
                <a:gd name="T13" fmla="*/ 2147483647 h 293"/>
                <a:gd name="T14" fmla="*/ 2147483647 w 184"/>
                <a:gd name="T15" fmla="*/ 2147483647 h 293"/>
                <a:gd name="T16" fmla="*/ 2147483647 w 184"/>
                <a:gd name="T17" fmla="*/ 2147483647 h 293"/>
                <a:gd name="T18" fmla="*/ 2147483647 w 184"/>
                <a:gd name="T19" fmla="*/ 0 h 293"/>
                <a:gd name="T20" fmla="*/ 2147483647 w 184"/>
                <a:gd name="T21" fmla="*/ 2147483647 h 293"/>
                <a:gd name="T22" fmla="*/ 2147483647 w 184"/>
                <a:gd name="T23" fmla="*/ 2147483647 h 293"/>
                <a:gd name="T24" fmla="*/ 2147483647 w 184"/>
                <a:gd name="T25" fmla="*/ 2147483647 h 293"/>
                <a:gd name="T26" fmla="*/ 2147483647 w 184"/>
                <a:gd name="T27" fmla="*/ 2147483647 h 293"/>
                <a:gd name="T28" fmla="*/ 0 w 184"/>
                <a:gd name="T29" fmla="*/ 2147483647 h 293"/>
                <a:gd name="T30" fmla="*/ 2147483647 w 184"/>
                <a:gd name="T31" fmla="*/ 2147483647 h 293"/>
                <a:gd name="T32" fmla="*/ 2147483647 w 184"/>
                <a:gd name="T33" fmla="*/ 2147483647 h 293"/>
                <a:gd name="T34" fmla="*/ 2147483647 w 184"/>
                <a:gd name="T35" fmla="*/ 2147483647 h 293"/>
                <a:gd name="T36" fmla="*/ 2147483647 w 184"/>
                <a:gd name="T37" fmla="*/ 2147483647 h 293"/>
                <a:gd name="T38" fmla="*/ 2147483647 w 184"/>
                <a:gd name="T39" fmla="*/ 2147483647 h 293"/>
                <a:gd name="T40" fmla="*/ 2147483647 w 184"/>
                <a:gd name="T41" fmla="*/ 2147483647 h 293"/>
                <a:gd name="T42" fmla="*/ 2147483647 w 184"/>
                <a:gd name="T43" fmla="*/ 2147483647 h 293"/>
                <a:gd name="T44" fmla="*/ 2147483647 w 184"/>
                <a:gd name="T45" fmla="*/ 2147483647 h 293"/>
                <a:gd name="T46" fmla="*/ 2147483647 w 184"/>
                <a:gd name="T47" fmla="*/ 2147483647 h 293"/>
                <a:gd name="T48" fmla="*/ 2147483647 w 184"/>
                <a:gd name="T49" fmla="*/ 2147483647 h 293"/>
                <a:gd name="T50" fmla="*/ 2147483647 w 184"/>
                <a:gd name="T51" fmla="*/ 2147483647 h 293"/>
                <a:gd name="T52" fmla="*/ 2147483647 w 184"/>
                <a:gd name="T53" fmla="*/ 2147483647 h 293"/>
                <a:gd name="T54" fmla="*/ 2147483647 w 184"/>
                <a:gd name="T55" fmla="*/ 2147483647 h 293"/>
                <a:gd name="T56" fmla="*/ 2147483647 w 184"/>
                <a:gd name="T57" fmla="*/ 2147483647 h 293"/>
                <a:gd name="T58" fmla="*/ 2147483647 w 184"/>
                <a:gd name="T59" fmla="*/ 2147483647 h 293"/>
                <a:gd name="T60" fmla="*/ 2147483647 w 184"/>
                <a:gd name="T61" fmla="*/ 2147483647 h 293"/>
                <a:gd name="T62" fmla="*/ 2147483647 w 184"/>
                <a:gd name="T63" fmla="*/ 2147483647 h 293"/>
                <a:gd name="T64" fmla="*/ 2147483647 w 184"/>
                <a:gd name="T65" fmla="*/ 2147483647 h 293"/>
                <a:gd name="T66" fmla="*/ 2147483647 w 184"/>
                <a:gd name="T67" fmla="*/ 2147483647 h 293"/>
                <a:gd name="T68" fmla="*/ 2147483647 w 184"/>
                <a:gd name="T69" fmla="*/ 2147483647 h 293"/>
                <a:gd name="T70" fmla="*/ 2147483647 w 184"/>
                <a:gd name="T71" fmla="*/ 2147483647 h 293"/>
                <a:gd name="T72" fmla="*/ 2147483647 w 184"/>
                <a:gd name="T73" fmla="*/ 2147483647 h 293"/>
                <a:gd name="T74" fmla="*/ 2147483647 w 184"/>
                <a:gd name="T75" fmla="*/ 2147483647 h 293"/>
                <a:gd name="T76" fmla="*/ 2147483647 w 184"/>
                <a:gd name="T77" fmla="*/ 2147483647 h 293"/>
                <a:gd name="T78" fmla="*/ 2147483647 w 184"/>
                <a:gd name="T79" fmla="*/ 2147483647 h 293"/>
                <a:gd name="T80" fmla="*/ 2147483647 w 184"/>
                <a:gd name="T81" fmla="*/ 2147483647 h 293"/>
                <a:gd name="T82" fmla="*/ 2147483647 w 184"/>
                <a:gd name="T83" fmla="*/ 2147483647 h 293"/>
                <a:gd name="T84" fmla="*/ 2147483647 w 184"/>
                <a:gd name="T85" fmla="*/ 2147483647 h 293"/>
                <a:gd name="T86" fmla="*/ 2147483647 w 184"/>
                <a:gd name="T87" fmla="*/ 2147483647 h 293"/>
                <a:gd name="T88" fmla="*/ 2147483647 w 184"/>
                <a:gd name="T89" fmla="*/ 2147483647 h 293"/>
                <a:gd name="T90" fmla="*/ 2147483647 w 184"/>
                <a:gd name="T91" fmla="*/ 2147483647 h 293"/>
                <a:gd name="T92" fmla="*/ 2147483647 w 184"/>
                <a:gd name="T93" fmla="*/ 2147483647 h 293"/>
                <a:gd name="T94" fmla="*/ 2147483647 w 184"/>
                <a:gd name="T95" fmla="*/ 2147483647 h 2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93"/>
                <a:gd name="T146" fmla="*/ 184 w 184"/>
                <a:gd name="T147" fmla="*/ 293 h 2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93">
                  <a:moveTo>
                    <a:pt x="63" y="98"/>
                  </a:moveTo>
                  <a:lnTo>
                    <a:pt x="47" y="71"/>
                  </a:lnTo>
                  <a:lnTo>
                    <a:pt x="43" y="53"/>
                  </a:lnTo>
                  <a:lnTo>
                    <a:pt x="47" y="50"/>
                  </a:lnTo>
                  <a:lnTo>
                    <a:pt x="43" y="44"/>
                  </a:lnTo>
                  <a:lnTo>
                    <a:pt x="48" y="27"/>
                  </a:lnTo>
                  <a:lnTo>
                    <a:pt x="55" y="9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41" y="0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4" y="26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21" y="104"/>
                  </a:lnTo>
                  <a:lnTo>
                    <a:pt x="23" y="111"/>
                  </a:lnTo>
                  <a:lnTo>
                    <a:pt x="25" y="120"/>
                  </a:lnTo>
                  <a:lnTo>
                    <a:pt x="27" y="125"/>
                  </a:lnTo>
                  <a:lnTo>
                    <a:pt x="28" y="129"/>
                  </a:lnTo>
                  <a:lnTo>
                    <a:pt x="28" y="130"/>
                  </a:lnTo>
                  <a:lnTo>
                    <a:pt x="29" y="132"/>
                  </a:lnTo>
                  <a:lnTo>
                    <a:pt x="33" y="147"/>
                  </a:lnTo>
                  <a:lnTo>
                    <a:pt x="35" y="150"/>
                  </a:lnTo>
                  <a:lnTo>
                    <a:pt x="35" y="152"/>
                  </a:lnTo>
                  <a:lnTo>
                    <a:pt x="44" y="182"/>
                  </a:lnTo>
                  <a:lnTo>
                    <a:pt x="53" y="215"/>
                  </a:lnTo>
                  <a:lnTo>
                    <a:pt x="55" y="217"/>
                  </a:lnTo>
                  <a:lnTo>
                    <a:pt x="59" y="230"/>
                  </a:lnTo>
                  <a:lnTo>
                    <a:pt x="64" y="250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9" y="266"/>
                  </a:lnTo>
                  <a:lnTo>
                    <a:pt x="71" y="272"/>
                  </a:lnTo>
                  <a:lnTo>
                    <a:pt x="77" y="293"/>
                  </a:lnTo>
                  <a:lnTo>
                    <a:pt x="109" y="286"/>
                  </a:lnTo>
                  <a:lnTo>
                    <a:pt x="135" y="281"/>
                  </a:lnTo>
                  <a:lnTo>
                    <a:pt x="155" y="277"/>
                  </a:lnTo>
                  <a:lnTo>
                    <a:pt x="171" y="273"/>
                  </a:lnTo>
                  <a:lnTo>
                    <a:pt x="184" y="271"/>
                  </a:lnTo>
                  <a:lnTo>
                    <a:pt x="159" y="199"/>
                  </a:lnTo>
                  <a:lnTo>
                    <a:pt x="155" y="205"/>
                  </a:lnTo>
                  <a:lnTo>
                    <a:pt x="116" y="178"/>
                  </a:lnTo>
                  <a:lnTo>
                    <a:pt x="101" y="160"/>
                  </a:lnTo>
                  <a:lnTo>
                    <a:pt x="87" y="117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84">
              <a:extLst>
                <a:ext uri="{FF2B5EF4-FFF2-40B4-BE49-F238E27FC236}">
                  <a16:creationId xmlns:a16="http://schemas.microsoft.com/office/drawing/2014/main" id="{2B152963-03C2-1C44-701E-28A86C43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3842544"/>
              <a:ext cx="28575" cy="28575"/>
            </a:xfrm>
            <a:custGeom>
              <a:avLst/>
              <a:gdLst>
                <a:gd name="T0" fmla="*/ 0 w 36"/>
                <a:gd name="T1" fmla="*/ 2147483647 h 38"/>
                <a:gd name="T2" fmla="*/ 2147483647 w 36"/>
                <a:gd name="T3" fmla="*/ 2147483647 h 38"/>
                <a:gd name="T4" fmla="*/ 2147483647 w 36"/>
                <a:gd name="T5" fmla="*/ 2147483647 h 38"/>
                <a:gd name="T6" fmla="*/ 2147483647 w 36"/>
                <a:gd name="T7" fmla="*/ 2147483647 h 38"/>
                <a:gd name="T8" fmla="*/ 2147483647 w 36"/>
                <a:gd name="T9" fmla="*/ 2147483647 h 38"/>
                <a:gd name="T10" fmla="*/ 2147483647 w 36"/>
                <a:gd name="T11" fmla="*/ 2147483647 h 38"/>
                <a:gd name="T12" fmla="*/ 2147483647 w 36"/>
                <a:gd name="T13" fmla="*/ 2147483647 h 38"/>
                <a:gd name="T14" fmla="*/ 2147483647 w 36"/>
                <a:gd name="T15" fmla="*/ 0 h 38"/>
                <a:gd name="T16" fmla="*/ 2147483647 w 36"/>
                <a:gd name="T17" fmla="*/ 2147483647 h 38"/>
                <a:gd name="T18" fmla="*/ 2147483647 w 36"/>
                <a:gd name="T19" fmla="*/ 2147483647 h 38"/>
                <a:gd name="T20" fmla="*/ 0 w 36"/>
                <a:gd name="T21" fmla="*/ 2147483647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8"/>
                <a:gd name="T35" fmla="*/ 36 w 36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8">
                  <a:moveTo>
                    <a:pt x="0" y="11"/>
                  </a:moveTo>
                  <a:lnTo>
                    <a:pt x="13" y="22"/>
                  </a:lnTo>
                  <a:lnTo>
                    <a:pt x="14" y="22"/>
                  </a:lnTo>
                  <a:lnTo>
                    <a:pt x="16" y="28"/>
                  </a:lnTo>
                  <a:lnTo>
                    <a:pt x="20" y="38"/>
                  </a:lnTo>
                  <a:lnTo>
                    <a:pt x="29" y="24"/>
                  </a:lnTo>
                  <a:lnTo>
                    <a:pt x="36" y="13"/>
                  </a:lnTo>
                  <a:lnTo>
                    <a:pt x="17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5">
              <a:extLst>
                <a:ext uri="{FF2B5EF4-FFF2-40B4-BE49-F238E27FC236}">
                  <a16:creationId xmlns:a16="http://schemas.microsoft.com/office/drawing/2014/main" id="{6493797E-8F9B-D9E8-336F-56ADDEE07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3685381"/>
              <a:ext cx="620712" cy="303213"/>
            </a:xfrm>
            <a:custGeom>
              <a:avLst/>
              <a:gdLst>
                <a:gd name="T0" fmla="*/ 2147483647 w 785"/>
                <a:gd name="T1" fmla="*/ 2147483647 h 383"/>
                <a:gd name="T2" fmla="*/ 2147483647 w 785"/>
                <a:gd name="T3" fmla="*/ 2147483647 h 383"/>
                <a:gd name="T4" fmla="*/ 2147483647 w 785"/>
                <a:gd name="T5" fmla="*/ 2147483647 h 383"/>
                <a:gd name="T6" fmla="*/ 2147483647 w 785"/>
                <a:gd name="T7" fmla="*/ 2147483647 h 383"/>
                <a:gd name="T8" fmla="*/ 2147483647 w 785"/>
                <a:gd name="T9" fmla="*/ 2147483647 h 383"/>
                <a:gd name="T10" fmla="*/ 2147483647 w 785"/>
                <a:gd name="T11" fmla="*/ 2147483647 h 383"/>
                <a:gd name="T12" fmla="*/ 2147483647 w 785"/>
                <a:gd name="T13" fmla="*/ 2147483647 h 383"/>
                <a:gd name="T14" fmla="*/ 2147483647 w 785"/>
                <a:gd name="T15" fmla="*/ 2147483647 h 383"/>
                <a:gd name="T16" fmla="*/ 2147483647 w 785"/>
                <a:gd name="T17" fmla="*/ 2147483647 h 383"/>
                <a:gd name="T18" fmla="*/ 2147483647 w 785"/>
                <a:gd name="T19" fmla="*/ 2147483647 h 383"/>
                <a:gd name="T20" fmla="*/ 2147483647 w 785"/>
                <a:gd name="T21" fmla="*/ 2147483647 h 383"/>
                <a:gd name="T22" fmla="*/ 2147483647 w 785"/>
                <a:gd name="T23" fmla="*/ 2147483647 h 383"/>
                <a:gd name="T24" fmla="*/ 2147483647 w 785"/>
                <a:gd name="T25" fmla="*/ 2147483647 h 383"/>
                <a:gd name="T26" fmla="*/ 2147483647 w 785"/>
                <a:gd name="T27" fmla="*/ 2147483647 h 383"/>
                <a:gd name="T28" fmla="*/ 2147483647 w 785"/>
                <a:gd name="T29" fmla="*/ 2147483647 h 383"/>
                <a:gd name="T30" fmla="*/ 2147483647 w 785"/>
                <a:gd name="T31" fmla="*/ 2147483647 h 383"/>
                <a:gd name="T32" fmla="*/ 2147483647 w 785"/>
                <a:gd name="T33" fmla="*/ 2147483647 h 383"/>
                <a:gd name="T34" fmla="*/ 2147483647 w 785"/>
                <a:gd name="T35" fmla="*/ 2147483647 h 383"/>
                <a:gd name="T36" fmla="*/ 2147483647 w 785"/>
                <a:gd name="T37" fmla="*/ 2147483647 h 383"/>
                <a:gd name="T38" fmla="*/ 2147483647 w 785"/>
                <a:gd name="T39" fmla="*/ 2147483647 h 383"/>
                <a:gd name="T40" fmla="*/ 2147483647 w 785"/>
                <a:gd name="T41" fmla="*/ 2147483647 h 383"/>
                <a:gd name="T42" fmla="*/ 2147483647 w 785"/>
                <a:gd name="T43" fmla="*/ 2147483647 h 383"/>
                <a:gd name="T44" fmla="*/ 2147483647 w 785"/>
                <a:gd name="T45" fmla="*/ 2147483647 h 383"/>
                <a:gd name="T46" fmla="*/ 2147483647 w 785"/>
                <a:gd name="T47" fmla="*/ 2147483647 h 383"/>
                <a:gd name="T48" fmla="*/ 2147483647 w 785"/>
                <a:gd name="T49" fmla="*/ 2147483647 h 383"/>
                <a:gd name="T50" fmla="*/ 2147483647 w 785"/>
                <a:gd name="T51" fmla="*/ 2147483647 h 383"/>
                <a:gd name="T52" fmla="*/ 2147483647 w 785"/>
                <a:gd name="T53" fmla="*/ 2147483647 h 383"/>
                <a:gd name="T54" fmla="*/ 2147483647 w 785"/>
                <a:gd name="T55" fmla="*/ 2147483647 h 383"/>
                <a:gd name="T56" fmla="*/ 2147483647 w 785"/>
                <a:gd name="T57" fmla="*/ 2147483647 h 383"/>
                <a:gd name="T58" fmla="*/ 2147483647 w 785"/>
                <a:gd name="T59" fmla="*/ 2147483647 h 383"/>
                <a:gd name="T60" fmla="*/ 2147483647 w 785"/>
                <a:gd name="T61" fmla="*/ 2147483647 h 383"/>
                <a:gd name="T62" fmla="*/ 2147483647 w 785"/>
                <a:gd name="T63" fmla="*/ 2147483647 h 383"/>
                <a:gd name="T64" fmla="*/ 2147483647 w 785"/>
                <a:gd name="T65" fmla="*/ 2147483647 h 383"/>
                <a:gd name="T66" fmla="*/ 2147483647 w 785"/>
                <a:gd name="T67" fmla="*/ 2147483647 h 383"/>
                <a:gd name="T68" fmla="*/ 2147483647 w 785"/>
                <a:gd name="T69" fmla="*/ 2147483647 h 383"/>
                <a:gd name="T70" fmla="*/ 2147483647 w 785"/>
                <a:gd name="T71" fmla="*/ 2147483647 h 383"/>
                <a:gd name="T72" fmla="*/ 2147483647 w 785"/>
                <a:gd name="T73" fmla="*/ 2147483647 h 383"/>
                <a:gd name="T74" fmla="*/ 2147483647 w 785"/>
                <a:gd name="T75" fmla="*/ 2147483647 h 383"/>
                <a:gd name="T76" fmla="*/ 2147483647 w 785"/>
                <a:gd name="T77" fmla="*/ 2147483647 h 383"/>
                <a:gd name="T78" fmla="*/ 2147483647 w 785"/>
                <a:gd name="T79" fmla="*/ 2147483647 h 383"/>
                <a:gd name="T80" fmla="*/ 2147483647 w 785"/>
                <a:gd name="T81" fmla="*/ 2147483647 h 383"/>
                <a:gd name="T82" fmla="*/ 2147483647 w 785"/>
                <a:gd name="T83" fmla="*/ 2147483647 h 383"/>
                <a:gd name="T84" fmla="*/ 2147483647 w 785"/>
                <a:gd name="T85" fmla="*/ 2147483647 h 383"/>
                <a:gd name="T86" fmla="*/ 2147483647 w 785"/>
                <a:gd name="T87" fmla="*/ 2147483647 h 383"/>
                <a:gd name="T88" fmla="*/ 2147483647 w 785"/>
                <a:gd name="T89" fmla="*/ 2147483647 h 383"/>
                <a:gd name="T90" fmla="*/ 2147483647 w 785"/>
                <a:gd name="T91" fmla="*/ 2147483647 h 383"/>
                <a:gd name="T92" fmla="*/ 2147483647 w 785"/>
                <a:gd name="T93" fmla="*/ 2147483647 h 383"/>
                <a:gd name="T94" fmla="*/ 2147483647 w 785"/>
                <a:gd name="T95" fmla="*/ 2147483647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5"/>
                <a:gd name="T145" fmla="*/ 0 h 383"/>
                <a:gd name="T146" fmla="*/ 785 w 785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5" h="383">
                  <a:moveTo>
                    <a:pt x="186" y="85"/>
                  </a:moveTo>
                  <a:lnTo>
                    <a:pt x="201" y="82"/>
                  </a:lnTo>
                  <a:lnTo>
                    <a:pt x="202" y="82"/>
                  </a:lnTo>
                  <a:lnTo>
                    <a:pt x="226" y="78"/>
                  </a:lnTo>
                  <a:lnTo>
                    <a:pt x="242" y="74"/>
                  </a:lnTo>
                  <a:lnTo>
                    <a:pt x="323" y="58"/>
                  </a:lnTo>
                  <a:lnTo>
                    <a:pt x="329" y="58"/>
                  </a:lnTo>
                  <a:lnTo>
                    <a:pt x="330" y="57"/>
                  </a:lnTo>
                  <a:lnTo>
                    <a:pt x="335" y="57"/>
                  </a:lnTo>
                  <a:lnTo>
                    <a:pt x="353" y="53"/>
                  </a:lnTo>
                  <a:lnTo>
                    <a:pt x="369" y="49"/>
                  </a:lnTo>
                  <a:lnTo>
                    <a:pt x="395" y="44"/>
                  </a:lnTo>
                  <a:lnTo>
                    <a:pt x="405" y="43"/>
                  </a:lnTo>
                  <a:lnTo>
                    <a:pt x="418" y="40"/>
                  </a:lnTo>
                  <a:lnTo>
                    <a:pt x="421" y="39"/>
                  </a:lnTo>
                  <a:lnTo>
                    <a:pt x="439" y="35"/>
                  </a:lnTo>
                  <a:lnTo>
                    <a:pt x="449" y="34"/>
                  </a:lnTo>
                  <a:lnTo>
                    <a:pt x="469" y="29"/>
                  </a:lnTo>
                  <a:lnTo>
                    <a:pt x="474" y="27"/>
                  </a:lnTo>
                  <a:lnTo>
                    <a:pt x="484" y="26"/>
                  </a:lnTo>
                  <a:lnTo>
                    <a:pt x="486" y="26"/>
                  </a:lnTo>
                  <a:lnTo>
                    <a:pt x="528" y="17"/>
                  </a:lnTo>
                  <a:lnTo>
                    <a:pt x="529" y="16"/>
                  </a:lnTo>
                  <a:lnTo>
                    <a:pt x="545" y="13"/>
                  </a:lnTo>
                  <a:lnTo>
                    <a:pt x="570" y="8"/>
                  </a:lnTo>
                  <a:lnTo>
                    <a:pt x="588" y="4"/>
                  </a:lnTo>
                  <a:lnTo>
                    <a:pt x="601" y="0"/>
                  </a:lnTo>
                  <a:lnTo>
                    <a:pt x="605" y="13"/>
                  </a:lnTo>
                  <a:lnTo>
                    <a:pt x="605" y="16"/>
                  </a:lnTo>
                  <a:lnTo>
                    <a:pt x="622" y="72"/>
                  </a:lnTo>
                  <a:lnTo>
                    <a:pt x="624" y="79"/>
                  </a:lnTo>
                  <a:lnTo>
                    <a:pt x="626" y="88"/>
                  </a:lnTo>
                  <a:lnTo>
                    <a:pt x="628" y="93"/>
                  </a:lnTo>
                  <a:lnTo>
                    <a:pt x="629" y="97"/>
                  </a:lnTo>
                  <a:lnTo>
                    <a:pt x="629" y="98"/>
                  </a:lnTo>
                  <a:lnTo>
                    <a:pt x="630" y="98"/>
                  </a:lnTo>
                  <a:lnTo>
                    <a:pt x="630" y="100"/>
                  </a:lnTo>
                  <a:lnTo>
                    <a:pt x="634" y="115"/>
                  </a:lnTo>
                  <a:lnTo>
                    <a:pt x="636" y="118"/>
                  </a:lnTo>
                  <a:lnTo>
                    <a:pt x="636" y="120"/>
                  </a:lnTo>
                  <a:lnTo>
                    <a:pt x="645" y="150"/>
                  </a:lnTo>
                  <a:lnTo>
                    <a:pt x="654" y="183"/>
                  </a:lnTo>
                  <a:lnTo>
                    <a:pt x="656" y="185"/>
                  </a:lnTo>
                  <a:lnTo>
                    <a:pt x="660" y="198"/>
                  </a:lnTo>
                  <a:lnTo>
                    <a:pt x="665" y="218"/>
                  </a:lnTo>
                  <a:lnTo>
                    <a:pt x="668" y="225"/>
                  </a:lnTo>
                  <a:lnTo>
                    <a:pt x="668" y="226"/>
                  </a:lnTo>
                  <a:lnTo>
                    <a:pt x="670" y="234"/>
                  </a:lnTo>
                  <a:lnTo>
                    <a:pt x="672" y="240"/>
                  </a:lnTo>
                  <a:lnTo>
                    <a:pt x="678" y="261"/>
                  </a:lnTo>
                  <a:lnTo>
                    <a:pt x="710" y="254"/>
                  </a:lnTo>
                  <a:lnTo>
                    <a:pt x="736" y="249"/>
                  </a:lnTo>
                  <a:lnTo>
                    <a:pt x="756" y="245"/>
                  </a:lnTo>
                  <a:lnTo>
                    <a:pt x="772" y="241"/>
                  </a:lnTo>
                  <a:lnTo>
                    <a:pt x="785" y="239"/>
                  </a:lnTo>
                  <a:lnTo>
                    <a:pt x="785" y="256"/>
                  </a:lnTo>
                  <a:lnTo>
                    <a:pt x="773" y="334"/>
                  </a:lnTo>
                  <a:lnTo>
                    <a:pt x="748" y="343"/>
                  </a:lnTo>
                  <a:lnTo>
                    <a:pt x="736" y="347"/>
                  </a:lnTo>
                  <a:lnTo>
                    <a:pt x="712" y="355"/>
                  </a:lnTo>
                  <a:lnTo>
                    <a:pt x="708" y="366"/>
                  </a:lnTo>
                  <a:lnTo>
                    <a:pt x="692" y="365"/>
                  </a:lnTo>
                  <a:lnTo>
                    <a:pt x="670" y="383"/>
                  </a:lnTo>
                  <a:lnTo>
                    <a:pt x="670" y="335"/>
                  </a:lnTo>
                  <a:lnTo>
                    <a:pt x="652" y="339"/>
                  </a:lnTo>
                  <a:lnTo>
                    <a:pt x="660" y="315"/>
                  </a:lnTo>
                  <a:lnTo>
                    <a:pt x="650" y="310"/>
                  </a:lnTo>
                  <a:lnTo>
                    <a:pt x="648" y="308"/>
                  </a:lnTo>
                  <a:lnTo>
                    <a:pt x="646" y="315"/>
                  </a:lnTo>
                  <a:lnTo>
                    <a:pt x="636" y="307"/>
                  </a:lnTo>
                  <a:lnTo>
                    <a:pt x="632" y="292"/>
                  </a:lnTo>
                  <a:lnTo>
                    <a:pt x="630" y="316"/>
                  </a:lnTo>
                  <a:lnTo>
                    <a:pt x="609" y="321"/>
                  </a:lnTo>
                  <a:lnTo>
                    <a:pt x="593" y="311"/>
                  </a:lnTo>
                  <a:lnTo>
                    <a:pt x="569" y="275"/>
                  </a:lnTo>
                  <a:lnTo>
                    <a:pt x="584" y="267"/>
                  </a:lnTo>
                  <a:lnTo>
                    <a:pt x="572" y="247"/>
                  </a:lnTo>
                  <a:lnTo>
                    <a:pt x="594" y="241"/>
                  </a:lnTo>
                  <a:lnTo>
                    <a:pt x="573" y="222"/>
                  </a:lnTo>
                  <a:lnTo>
                    <a:pt x="561" y="239"/>
                  </a:lnTo>
                  <a:lnTo>
                    <a:pt x="557" y="221"/>
                  </a:lnTo>
                  <a:lnTo>
                    <a:pt x="576" y="198"/>
                  </a:lnTo>
                  <a:lnTo>
                    <a:pt x="564" y="179"/>
                  </a:lnTo>
                  <a:lnTo>
                    <a:pt x="565" y="187"/>
                  </a:lnTo>
                  <a:lnTo>
                    <a:pt x="553" y="196"/>
                  </a:lnTo>
                  <a:lnTo>
                    <a:pt x="549" y="161"/>
                  </a:lnTo>
                  <a:lnTo>
                    <a:pt x="561" y="172"/>
                  </a:lnTo>
                  <a:lnTo>
                    <a:pt x="574" y="164"/>
                  </a:lnTo>
                  <a:lnTo>
                    <a:pt x="572" y="145"/>
                  </a:lnTo>
                  <a:lnTo>
                    <a:pt x="554" y="141"/>
                  </a:lnTo>
                  <a:lnTo>
                    <a:pt x="552" y="125"/>
                  </a:lnTo>
                  <a:lnTo>
                    <a:pt x="564" y="89"/>
                  </a:lnTo>
                  <a:lnTo>
                    <a:pt x="584" y="80"/>
                  </a:lnTo>
                  <a:lnTo>
                    <a:pt x="574" y="42"/>
                  </a:lnTo>
                  <a:lnTo>
                    <a:pt x="564" y="48"/>
                  </a:lnTo>
                  <a:lnTo>
                    <a:pt x="561" y="76"/>
                  </a:lnTo>
                  <a:lnTo>
                    <a:pt x="544" y="92"/>
                  </a:lnTo>
                  <a:lnTo>
                    <a:pt x="541" y="106"/>
                  </a:lnTo>
                  <a:lnTo>
                    <a:pt x="532" y="97"/>
                  </a:lnTo>
                  <a:lnTo>
                    <a:pt x="526" y="109"/>
                  </a:lnTo>
                  <a:lnTo>
                    <a:pt x="526" y="120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25" y="147"/>
                  </a:lnTo>
                  <a:lnTo>
                    <a:pt x="534" y="173"/>
                  </a:lnTo>
                  <a:lnTo>
                    <a:pt x="521" y="227"/>
                  </a:lnTo>
                  <a:lnTo>
                    <a:pt x="528" y="237"/>
                  </a:lnTo>
                  <a:lnTo>
                    <a:pt x="542" y="280"/>
                  </a:lnTo>
                  <a:lnTo>
                    <a:pt x="566" y="303"/>
                  </a:lnTo>
                  <a:lnTo>
                    <a:pt x="565" y="317"/>
                  </a:lnTo>
                  <a:lnTo>
                    <a:pt x="573" y="319"/>
                  </a:lnTo>
                  <a:lnTo>
                    <a:pt x="572" y="329"/>
                  </a:lnTo>
                  <a:lnTo>
                    <a:pt x="588" y="352"/>
                  </a:lnTo>
                  <a:lnTo>
                    <a:pt x="594" y="372"/>
                  </a:lnTo>
                  <a:lnTo>
                    <a:pt x="572" y="356"/>
                  </a:lnTo>
                  <a:lnTo>
                    <a:pt x="566" y="363"/>
                  </a:lnTo>
                  <a:lnTo>
                    <a:pt x="536" y="342"/>
                  </a:lnTo>
                  <a:lnTo>
                    <a:pt x="505" y="344"/>
                  </a:lnTo>
                  <a:lnTo>
                    <a:pt x="494" y="330"/>
                  </a:lnTo>
                  <a:lnTo>
                    <a:pt x="492" y="341"/>
                  </a:lnTo>
                  <a:lnTo>
                    <a:pt x="482" y="338"/>
                  </a:lnTo>
                  <a:lnTo>
                    <a:pt x="463" y="315"/>
                  </a:lnTo>
                  <a:lnTo>
                    <a:pt x="443" y="321"/>
                  </a:lnTo>
                  <a:lnTo>
                    <a:pt x="438" y="329"/>
                  </a:lnTo>
                  <a:lnTo>
                    <a:pt x="425" y="330"/>
                  </a:lnTo>
                  <a:lnTo>
                    <a:pt x="418" y="301"/>
                  </a:lnTo>
                  <a:lnTo>
                    <a:pt x="433" y="274"/>
                  </a:lnTo>
                  <a:lnTo>
                    <a:pt x="430" y="265"/>
                  </a:lnTo>
                  <a:lnTo>
                    <a:pt x="431" y="263"/>
                  </a:lnTo>
                  <a:lnTo>
                    <a:pt x="437" y="257"/>
                  </a:lnTo>
                  <a:lnTo>
                    <a:pt x="442" y="247"/>
                  </a:lnTo>
                  <a:lnTo>
                    <a:pt x="441" y="241"/>
                  </a:lnTo>
                  <a:lnTo>
                    <a:pt x="441" y="239"/>
                  </a:lnTo>
                  <a:lnTo>
                    <a:pt x="441" y="237"/>
                  </a:lnTo>
                  <a:lnTo>
                    <a:pt x="450" y="223"/>
                  </a:lnTo>
                  <a:lnTo>
                    <a:pt x="457" y="212"/>
                  </a:lnTo>
                  <a:lnTo>
                    <a:pt x="438" y="199"/>
                  </a:lnTo>
                  <a:lnTo>
                    <a:pt x="427" y="200"/>
                  </a:lnTo>
                  <a:lnTo>
                    <a:pt x="423" y="205"/>
                  </a:lnTo>
                  <a:lnTo>
                    <a:pt x="421" y="210"/>
                  </a:lnTo>
                  <a:lnTo>
                    <a:pt x="415" y="205"/>
                  </a:lnTo>
                  <a:lnTo>
                    <a:pt x="397" y="203"/>
                  </a:lnTo>
                  <a:lnTo>
                    <a:pt x="395" y="195"/>
                  </a:lnTo>
                  <a:lnTo>
                    <a:pt x="381" y="191"/>
                  </a:lnTo>
                  <a:lnTo>
                    <a:pt x="373" y="192"/>
                  </a:lnTo>
                  <a:lnTo>
                    <a:pt x="346" y="183"/>
                  </a:lnTo>
                  <a:lnTo>
                    <a:pt x="353" y="161"/>
                  </a:lnTo>
                  <a:lnTo>
                    <a:pt x="345" y="156"/>
                  </a:lnTo>
                  <a:lnTo>
                    <a:pt x="318" y="150"/>
                  </a:lnTo>
                  <a:lnTo>
                    <a:pt x="311" y="147"/>
                  </a:lnTo>
                  <a:lnTo>
                    <a:pt x="306" y="150"/>
                  </a:lnTo>
                  <a:lnTo>
                    <a:pt x="305" y="150"/>
                  </a:lnTo>
                  <a:lnTo>
                    <a:pt x="299" y="147"/>
                  </a:lnTo>
                  <a:lnTo>
                    <a:pt x="295" y="131"/>
                  </a:lnTo>
                  <a:lnTo>
                    <a:pt x="281" y="116"/>
                  </a:lnTo>
                  <a:lnTo>
                    <a:pt x="267" y="93"/>
                  </a:lnTo>
                  <a:lnTo>
                    <a:pt x="247" y="100"/>
                  </a:lnTo>
                  <a:lnTo>
                    <a:pt x="242" y="97"/>
                  </a:lnTo>
                  <a:lnTo>
                    <a:pt x="223" y="85"/>
                  </a:lnTo>
                  <a:lnTo>
                    <a:pt x="203" y="102"/>
                  </a:lnTo>
                  <a:lnTo>
                    <a:pt x="191" y="102"/>
                  </a:lnTo>
                  <a:lnTo>
                    <a:pt x="185" y="105"/>
                  </a:lnTo>
                  <a:lnTo>
                    <a:pt x="186" y="110"/>
                  </a:lnTo>
                  <a:lnTo>
                    <a:pt x="174" y="132"/>
                  </a:lnTo>
                  <a:lnTo>
                    <a:pt x="169" y="132"/>
                  </a:lnTo>
                  <a:lnTo>
                    <a:pt x="147" y="132"/>
                  </a:lnTo>
                  <a:lnTo>
                    <a:pt x="142" y="134"/>
                  </a:lnTo>
                  <a:lnTo>
                    <a:pt x="115" y="119"/>
                  </a:lnTo>
                  <a:lnTo>
                    <a:pt x="90" y="160"/>
                  </a:lnTo>
                  <a:lnTo>
                    <a:pt x="78" y="158"/>
                  </a:lnTo>
                  <a:lnTo>
                    <a:pt x="59" y="183"/>
                  </a:lnTo>
                  <a:lnTo>
                    <a:pt x="52" y="190"/>
                  </a:lnTo>
                  <a:lnTo>
                    <a:pt x="50" y="196"/>
                  </a:lnTo>
                  <a:lnTo>
                    <a:pt x="35" y="210"/>
                  </a:lnTo>
                  <a:lnTo>
                    <a:pt x="22" y="228"/>
                  </a:lnTo>
                  <a:lnTo>
                    <a:pt x="19" y="227"/>
                  </a:lnTo>
                  <a:lnTo>
                    <a:pt x="7" y="159"/>
                  </a:lnTo>
                  <a:lnTo>
                    <a:pt x="0" y="119"/>
                  </a:lnTo>
                  <a:lnTo>
                    <a:pt x="6" y="119"/>
                  </a:lnTo>
                  <a:lnTo>
                    <a:pt x="11" y="118"/>
                  </a:lnTo>
                  <a:lnTo>
                    <a:pt x="14" y="116"/>
                  </a:lnTo>
                  <a:lnTo>
                    <a:pt x="64" y="107"/>
                  </a:lnTo>
                  <a:lnTo>
                    <a:pt x="71" y="106"/>
                  </a:lnTo>
                  <a:lnTo>
                    <a:pt x="92" y="102"/>
                  </a:lnTo>
                  <a:lnTo>
                    <a:pt x="99" y="101"/>
                  </a:lnTo>
                  <a:lnTo>
                    <a:pt x="103" y="100"/>
                  </a:lnTo>
                  <a:lnTo>
                    <a:pt x="110" y="100"/>
                  </a:lnTo>
                  <a:lnTo>
                    <a:pt x="154" y="91"/>
                  </a:lnTo>
                  <a:lnTo>
                    <a:pt x="161" y="89"/>
                  </a:lnTo>
                  <a:lnTo>
                    <a:pt x="179" y="85"/>
                  </a:lnTo>
                  <a:lnTo>
                    <a:pt x="181" y="85"/>
                  </a:lnTo>
                  <a:lnTo>
                    <a:pt x="186" y="85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86">
              <a:extLst>
                <a:ext uri="{FF2B5EF4-FFF2-40B4-BE49-F238E27FC236}">
                  <a16:creationId xmlns:a16="http://schemas.microsoft.com/office/drawing/2014/main" id="{2EBE0087-C385-CA1F-C00D-5D0CE723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3960019"/>
              <a:ext cx="1587" cy="1587"/>
            </a:xfrm>
            <a:custGeom>
              <a:avLst/>
              <a:gdLst>
                <a:gd name="T0" fmla="*/ 0 w 2"/>
                <a:gd name="T1" fmla="*/ 0 h 1916"/>
                <a:gd name="T2" fmla="*/ 2147483647 w 2"/>
                <a:gd name="T3" fmla="*/ 0 h 1916"/>
                <a:gd name="T4" fmla="*/ 0 w 2"/>
                <a:gd name="T5" fmla="*/ 0 h 1916"/>
                <a:gd name="T6" fmla="*/ 0 60000 65536"/>
                <a:gd name="T7" fmla="*/ 0 60000 65536"/>
                <a:gd name="T8" fmla="*/ 0 60000 65536"/>
                <a:gd name="T9" fmla="*/ 0 w 2"/>
                <a:gd name="T10" fmla="*/ 0 h 1916"/>
                <a:gd name="T11" fmla="*/ 2 w 2"/>
                <a:gd name="T12" fmla="*/ 1916 h 19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916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9D7CABE9-4454-6878-0343-3097C927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3385344"/>
              <a:ext cx="179388" cy="406400"/>
            </a:xfrm>
            <a:custGeom>
              <a:avLst/>
              <a:gdLst>
                <a:gd name="T0" fmla="*/ 2147483647 w 229"/>
                <a:gd name="T1" fmla="*/ 2147483647 h 513"/>
                <a:gd name="T2" fmla="*/ 2147483647 w 229"/>
                <a:gd name="T3" fmla="*/ 2147483647 h 513"/>
                <a:gd name="T4" fmla="*/ 2147483647 w 229"/>
                <a:gd name="T5" fmla="*/ 2147483647 h 513"/>
                <a:gd name="T6" fmla="*/ 2147483647 w 229"/>
                <a:gd name="T7" fmla="*/ 2147483647 h 513"/>
                <a:gd name="T8" fmla="*/ 2147483647 w 229"/>
                <a:gd name="T9" fmla="*/ 2147483647 h 513"/>
                <a:gd name="T10" fmla="*/ 2147483647 w 229"/>
                <a:gd name="T11" fmla="*/ 2147483647 h 513"/>
                <a:gd name="T12" fmla="*/ 2147483647 w 229"/>
                <a:gd name="T13" fmla="*/ 2147483647 h 513"/>
                <a:gd name="T14" fmla="*/ 2147483647 w 229"/>
                <a:gd name="T15" fmla="*/ 2147483647 h 513"/>
                <a:gd name="T16" fmla="*/ 2147483647 w 229"/>
                <a:gd name="T17" fmla="*/ 2147483647 h 513"/>
                <a:gd name="T18" fmla="*/ 2147483647 w 229"/>
                <a:gd name="T19" fmla="*/ 2147483647 h 513"/>
                <a:gd name="T20" fmla="*/ 2147483647 w 229"/>
                <a:gd name="T21" fmla="*/ 2147483647 h 513"/>
                <a:gd name="T22" fmla="*/ 2147483647 w 229"/>
                <a:gd name="T23" fmla="*/ 2147483647 h 513"/>
                <a:gd name="T24" fmla="*/ 2147483647 w 229"/>
                <a:gd name="T25" fmla="*/ 2147483647 h 513"/>
                <a:gd name="T26" fmla="*/ 2147483647 w 229"/>
                <a:gd name="T27" fmla="*/ 2147483647 h 513"/>
                <a:gd name="T28" fmla="*/ 2147483647 w 229"/>
                <a:gd name="T29" fmla="*/ 2147483647 h 513"/>
                <a:gd name="T30" fmla="*/ 2147483647 w 229"/>
                <a:gd name="T31" fmla="*/ 2147483647 h 513"/>
                <a:gd name="T32" fmla="*/ 2147483647 w 229"/>
                <a:gd name="T33" fmla="*/ 2147483647 h 513"/>
                <a:gd name="T34" fmla="*/ 2147483647 w 229"/>
                <a:gd name="T35" fmla="*/ 2147483647 h 513"/>
                <a:gd name="T36" fmla="*/ 2147483647 w 229"/>
                <a:gd name="T37" fmla="*/ 2147483647 h 513"/>
                <a:gd name="T38" fmla="*/ 2147483647 w 229"/>
                <a:gd name="T39" fmla="*/ 2147483647 h 513"/>
                <a:gd name="T40" fmla="*/ 2147483647 w 229"/>
                <a:gd name="T41" fmla="*/ 2147483647 h 513"/>
                <a:gd name="T42" fmla="*/ 2147483647 w 229"/>
                <a:gd name="T43" fmla="*/ 2147483647 h 513"/>
                <a:gd name="T44" fmla="*/ 2147483647 w 229"/>
                <a:gd name="T45" fmla="*/ 2147483647 h 513"/>
                <a:gd name="T46" fmla="*/ 2147483647 w 229"/>
                <a:gd name="T47" fmla="*/ 2147483647 h 513"/>
                <a:gd name="T48" fmla="*/ 2147483647 w 229"/>
                <a:gd name="T49" fmla="*/ 2147483647 h 513"/>
                <a:gd name="T50" fmla="*/ 2147483647 w 229"/>
                <a:gd name="T51" fmla="*/ 2147483647 h 513"/>
                <a:gd name="T52" fmla="*/ 2147483647 w 229"/>
                <a:gd name="T53" fmla="*/ 2147483647 h 513"/>
                <a:gd name="T54" fmla="*/ 2147483647 w 229"/>
                <a:gd name="T55" fmla="*/ 2147483647 h 513"/>
                <a:gd name="T56" fmla="*/ 2147483647 w 229"/>
                <a:gd name="T57" fmla="*/ 2147483647 h 513"/>
                <a:gd name="T58" fmla="*/ 2147483647 w 229"/>
                <a:gd name="T59" fmla="*/ 2147483647 h 513"/>
                <a:gd name="T60" fmla="*/ 2147483647 w 229"/>
                <a:gd name="T61" fmla="*/ 2147483647 h 513"/>
                <a:gd name="T62" fmla="*/ 2147483647 w 229"/>
                <a:gd name="T63" fmla="*/ 2147483647 h 513"/>
                <a:gd name="T64" fmla="*/ 2147483647 w 229"/>
                <a:gd name="T65" fmla="*/ 2147483647 h 513"/>
                <a:gd name="T66" fmla="*/ 2147483647 w 229"/>
                <a:gd name="T67" fmla="*/ 2147483647 h 513"/>
                <a:gd name="T68" fmla="*/ 2147483647 w 229"/>
                <a:gd name="T69" fmla="*/ 2147483647 h 513"/>
                <a:gd name="T70" fmla="*/ 2147483647 w 229"/>
                <a:gd name="T71" fmla="*/ 2147483647 h 513"/>
                <a:gd name="T72" fmla="*/ 2147483647 w 229"/>
                <a:gd name="T73" fmla="*/ 2147483647 h 513"/>
                <a:gd name="T74" fmla="*/ 2147483647 w 229"/>
                <a:gd name="T75" fmla="*/ 2147483647 h 513"/>
                <a:gd name="T76" fmla="*/ 2147483647 w 229"/>
                <a:gd name="T77" fmla="*/ 2147483647 h 513"/>
                <a:gd name="T78" fmla="*/ 2147483647 w 229"/>
                <a:gd name="T79" fmla="*/ 2147483647 h 513"/>
                <a:gd name="T80" fmla="*/ 0 w 229"/>
                <a:gd name="T81" fmla="*/ 2147483647 h 513"/>
                <a:gd name="T82" fmla="*/ 2147483647 w 229"/>
                <a:gd name="T83" fmla="*/ 2147483647 h 513"/>
                <a:gd name="T84" fmla="*/ 2147483647 w 229"/>
                <a:gd name="T85" fmla="*/ 2147483647 h 513"/>
                <a:gd name="T86" fmla="*/ 2147483647 w 229"/>
                <a:gd name="T87" fmla="*/ 2147483647 h 513"/>
                <a:gd name="T88" fmla="*/ 2147483647 w 229"/>
                <a:gd name="T89" fmla="*/ 2147483647 h 513"/>
                <a:gd name="T90" fmla="*/ 2147483647 w 229"/>
                <a:gd name="T91" fmla="*/ 2147483647 h 513"/>
                <a:gd name="T92" fmla="*/ 2147483647 w 229"/>
                <a:gd name="T93" fmla="*/ 2147483647 h 513"/>
                <a:gd name="T94" fmla="*/ 2147483647 w 229"/>
                <a:gd name="T95" fmla="*/ 2147483647 h 5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513"/>
                <a:gd name="T146" fmla="*/ 229 w 229"/>
                <a:gd name="T147" fmla="*/ 513 h 5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513">
                  <a:moveTo>
                    <a:pt x="205" y="371"/>
                  </a:moveTo>
                  <a:lnTo>
                    <a:pt x="211" y="368"/>
                  </a:lnTo>
                  <a:lnTo>
                    <a:pt x="229" y="308"/>
                  </a:lnTo>
                  <a:lnTo>
                    <a:pt x="223" y="236"/>
                  </a:lnTo>
                  <a:lnTo>
                    <a:pt x="217" y="176"/>
                  </a:lnTo>
                  <a:lnTo>
                    <a:pt x="211" y="157"/>
                  </a:lnTo>
                  <a:lnTo>
                    <a:pt x="212" y="166"/>
                  </a:lnTo>
                  <a:lnTo>
                    <a:pt x="181" y="167"/>
                  </a:lnTo>
                  <a:lnTo>
                    <a:pt x="177" y="171"/>
                  </a:lnTo>
                  <a:lnTo>
                    <a:pt x="169" y="168"/>
                  </a:lnTo>
                  <a:lnTo>
                    <a:pt x="165" y="162"/>
                  </a:lnTo>
                  <a:lnTo>
                    <a:pt x="167" y="157"/>
                  </a:lnTo>
                  <a:lnTo>
                    <a:pt x="165" y="152"/>
                  </a:lnTo>
                  <a:lnTo>
                    <a:pt x="169" y="140"/>
                  </a:lnTo>
                  <a:lnTo>
                    <a:pt x="169" y="135"/>
                  </a:lnTo>
                  <a:lnTo>
                    <a:pt x="168" y="132"/>
                  </a:lnTo>
                  <a:lnTo>
                    <a:pt x="175" y="127"/>
                  </a:lnTo>
                  <a:lnTo>
                    <a:pt x="177" y="127"/>
                  </a:lnTo>
                  <a:lnTo>
                    <a:pt x="185" y="123"/>
                  </a:lnTo>
                  <a:lnTo>
                    <a:pt x="191" y="122"/>
                  </a:lnTo>
                  <a:lnTo>
                    <a:pt x="192" y="114"/>
                  </a:lnTo>
                  <a:lnTo>
                    <a:pt x="192" y="108"/>
                  </a:lnTo>
                  <a:lnTo>
                    <a:pt x="192" y="99"/>
                  </a:lnTo>
                  <a:lnTo>
                    <a:pt x="195" y="90"/>
                  </a:lnTo>
                  <a:lnTo>
                    <a:pt x="197" y="72"/>
                  </a:lnTo>
                  <a:lnTo>
                    <a:pt x="199" y="71"/>
                  </a:lnTo>
                  <a:lnTo>
                    <a:pt x="199" y="69"/>
                  </a:lnTo>
                  <a:lnTo>
                    <a:pt x="199" y="68"/>
                  </a:lnTo>
                  <a:lnTo>
                    <a:pt x="199" y="63"/>
                  </a:lnTo>
                  <a:lnTo>
                    <a:pt x="199" y="50"/>
                  </a:lnTo>
                  <a:lnTo>
                    <a:pt x="199" y="49"/>
                  </a:lnTo>
                  <a:lnTo>
                    <a:pt x="199" y="45"/>
                  </a:lnTo>
                  <a:lnTo>
                    <a:pt x="197" y="45"/>
                  </a:lnTo>
                  <a:lnTo>
                    <a:pt x="154" y="32"/>
                  </a:lnTo>
                  <a:lnTo>
                    <a:pt x="141" y="28"/>
                  </a:lnTo>
                  <a:lnTo>
                    <a:pt x="138" y="28"/>
                  </a:lnTo>
                  <a:lnTo>
                    <a:pt x="137" y="27"/>
                  </a:lnTo>
                  <a:lnTo>
                    <a:pt x="130" y="25"/>
                  </a:lnTo>
                  <a:lnTo>
                    <a:pt x="120" y="22"/>
                  </a:lnTo>
                  <a:lnTo>
                    <a:pt x="113" y="20"/>
                  </a:lnTo>
                  <a:lnTo>
                    <a:pt x="96" y="14"/>
                  </a:lnTo>
                  <a:lnTo>
                    <a:pt x="80" y="7"/>
                  </a:lnTo>
                  <a:lnTo>
                    <a:pt x="53" y="0"/>
                  </a:lnTo>
                  <a:lnTo>
                    <a:pt x="44" y="3"/>
                  </a:lnTo>
                  <a:lnTo>
                    <a:pt x="33" y="28"/>
                  </a:lnTo>
                  <a:lnTo>
                    <a:pt x="32" y="43"/>
                  </a:lnTo>
                  <a:lnTo>
                    <a:pt x="18" y="65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18" y="69"/>
                  </a:lnTo>
                  <a:lnTo>
                    <a:pt x="1" y="91"/>
                  </a:lnTo>
                  <a:lnTo>
                    <a:pt x="5" y="95"/>
                  </a:lnTo>
                  <a:lnTo>
                    <a:pt x="20" y="112"/>
                  </a:lnTo>
                  <a:lnTo>
                    <a:pt x="2" y="143"/>
                  </a:lnTo>
                  <a:lnTo>
                    <a:pt x="10" y="172"/>
                  </a:lnTo>
                  <a:lnTo>
                    <a:pt x="10" y="174"/>
                  </a:lnTo>
                  <a:lnTo>
                    <a:pt x="12" y="176"/>
                  </a:lnTo>
                  <a:lnTo>
                    <a:pt x="24" y="178"/>
                  </a:lnTo>
                  <a:lnTo>
                    <a:pt x="61" y="212"/>
                  </a:lnTo>
                  <a:lnTo>
                    <a:pt x="64" y="219"/>
                  </a:lnTo>
                  <a:lnTo>
                    <a:pt x="77" y="225"/>
                  </a:lnTo>
                  <a:lnTo>
                    <a:pt x="85" y="234"/>
                  </a:lnTo>
                  <a:lnTo>
                    <a:pt x="109" y="251"/>
                  </a:lnTo>
                  <a:lnTo>
                    <a:pt x="97" y="259"/>
                  </a:lnTo>
                  <a:lnTo>
                    <a:pt x="88" y="270"/>
                  </a:lnTo>
                  <a:lnTo>
                    <a:pt x="73" y="281"/>
                  </a:lnTo>
                  <a:lnTo>
                    <a:pt x="70" y="286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53" y="304"/>
                  </a:lnTo>
                  <a:lnTo>
                    <a:pt x="56" y="317"/>
                  </a:lnTo>
                  <a:lnTo>
                    <a:pt x="54" y="321"/>
                  </a:lnTo>
                  <a:lnTo>
                    <a:pt x="46" y="326"/>
                  </a:lnTo>
                  <a:lnTo>
                    <a:pt x="45" y="326"/>
                  </a:lnTo>
                  <a:lnTo>
                    <a:pt x="44" y="327"/>
                  </a:lnTo>
                  <a:lnTo>
                    <a:pt x="38" y="331"/>
                  </a:lnTo>
                  <a:lnTo>
                    <a:pt x="20" y="341"/>
                  </a:lnTo>
                  <a:lnTo>
                    <a:pt x="14" y="348"/>
                  </a:lnTo>
                  <a:lnTo>
                    <a:pt x="14" y="349"/>
                  </a:lnTo>
                  <a:lnTo>
                    <a:pt x="12" y="354"/>
                  </a:lnTo>
                  <a:lnTo>
                    <a:pt x="5" y="372"/>
                  </a:lnTo>
                  <a:lnTo>
                    <a:pt x="0" y="389"/>
                  </a:lnTo>
                  <a:lnTo>
                    <a:pt x="4" y="395"/>
                  </a:lnTo>
                  <a:lnTo>
                    <a:pt x="9" y="416"/>
                  </a:lnTo>
                  <a:lnTo>
                    <a:pt x="36" y="435"/>
                  </a:lnTo>
                  <a:lnTo>
                    <a:pt x="58" y="449"/>
                  </a:lnTo>
                  <a:lnTo>
                    <a:pt x="66" y="448"/>
                  </a:lnTo>
                  <a:lnTo>
                    <a:pt x="92" y="465"/>
                  </a:lnTo>
                  <a:lnTo>
                    <a:pt x="92" y="461"/>
                  </a:lnTo>
                  <a:lnTo>
                    <a:pt x="126" y="460"/>
                  </a:lnTo>
                  <a:lnTo>
                    <a:pt x="130" y="513"/>
                  </a:lnTo>
                  <a:lnTo>
                    <a:pt x="145" y="508"/>
                  </a:lnTo>
                  <a:lnTo>
                    <a:pt x="156" y="492"/>
                  </a:lnTo>
                  <a:lnTo>
                    <a:pt x="181" y="421"/>
                  </a:lnTo>
                  <a:lnTo>
                    <a:pt x="183" y="420"/>
                  </a:lnTo>
                  <a:lnTo>
                    <a:pt x="209" y="375"/>
                  </a:lnTo>
                  <a:lnTo>
                    <a:pt x="205" y="371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0C106BAC-398F-CEBF-0F05-6AAC0ABF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3298031"/>
              <a:ext cx="795337" cy="504825"/>
            </a:xfrm>
            <a:custGeom>
              <a:avLst/>
              <a:gdLst>
                <a:gd name="T0" fmla="*/ 2147483647 w 1009"/>
                <a:gd name="T1" fmla="*/ 2147483647 h 636"/>
                <a:gd name="T2" fmla="*/ 2147483647 w 1009"/>
                <a:gd name="T3" fmla="*/ 2147483647 h 636"/>
                <a:gd name="T4" fmla="*/ 2147483647 w 1009"/>
                <a:gd name="T5" fmla="*/ 2147483647 h 636"/>
                <a:gd name="T6" fmla="*/ 2147483647 w 1009"/>
                <a:gd name="T7" fmla="*/ 2147483647 h 636"/>
                <a:gd name="T8" fmla="*/ 2147483647 w 1009"/>
                <a:gd name="T9" fmla="*/ 2147483647 h 636"/>
                <a:gd name="T10" fmla="*/ 2147483647 w 1009"/>
                <a:gd name="T11" fmla="*/ 2147483647 h 636"/>
                <a:gd name="T12" fmla="*/ 2147483647 w 1009"/>
                <a:gd name="T13" fmla="*/ 2147483647 h 636"/>
                <a:gd name="T14" fmla="*/ 2147483647 w 1009"/>
                <a:gd name="T15" fmla="*/ 2147483647 h 636"/>
                <a:gd name="T16" fmla="*/ 2147483647 w 1009"/>
                <a:gd name="T17" fmla="*/ 2147483647 h 636"/>
                <a:gd name="T18" fmla="*/ 2147483647 w 1009"/>
                <a:gd name="T19" fmla="*/ 2147483647 h 636"/>
                <a:gd name="T20" fmla="*/ 2147483647 w 1009"/>
                <a:gd name="T21" fmla="*/ 2147483647 h 636"/>
                <a:gd name="T22" fmla="*/ 2147483647 w 1009"/>
                <a:gd name="T23" fmla="*/ 2147483647 h 636"/>
                <a:gd name="T24" fmla="*/ 2147483647 w 1009"/>
                <a:gd name="T25" fmla="*/ 2147483647 h 636"/>
                <a:gd name="T26" fmla="*/ 2147483647 w 1009"/>
                <a:gd name="T27" fmla="*/ 2147483647 h 636"/>
                <a:gd name="T28" fmla="*/ 2147483647 w 1009"/>
                <a:gd name="T29" fmla="*/ 2147483647 h 636"/>
                <a:gd name="T30" fmla="*/ 2147483647 w 1009"/>
                <a:gd name="T31" fmla="*/ 2147483647 h 636"/>
                <a:gd name="T32" fmla="*/ 2147483647 w 1009"/>
                <a:gd name="T33" fmla="*/ 2147483647 h 636"/>
                <a:gd name="T34" fmla="*/ 2147483647 w 1009"/>
                <a:gd name="T35" fmla="*/ 2147483647 h 636"/>
                <a:gd name="T36" fmla="*/ 2147483647 w 1009"/>
                <a:gd name="T37" fmla="*/ 2147483647 h 636"/>
                <a:gd name="T38" fmla="*/ 2147483647 w 1009"/>
                <a:gd name="T39" fmla="*/ 2147483647 h 636"/>
                <a:gd name="T40" fmla="*/ 2147483647 w 1009"/>
                <a:gd name="T41" fmla="*/ 2147483647 h 636"/>
                <a:gd name="T42" fmla="*/ 2147483647 w 1009"/>
                <a:gd name="T43" fmla="*/ 2147483647 h 636"/>
                <a:gd name="T44" fmla="*/ 2147483647 w 1009"/>
                <a:gd name="T45" fmla="*/ 0 h 636"/>
                <a:gd name="T46" fmla="*/ 2147483647 w 1009"/>
                <a:gd name="T47" fmla="*/ 2147483647 h 636"/>
                <a:gd name="T48" fmla="*/ 2147483647 w 1009"/>
                <a:gd name="T49" fmla="*/ 2147483647 h 636"/>
                <a:gd name="T50" fmla="*/ 2147483647 w 1009"/>
                <a:gd name="T51" fmla="*/ 2147483647 h 636"/>
                <a:gd name="T52" fmla="*/ 2147483647 w 1009"/>
                <a:gd name="T53" fmla="*/ 2147483647 h 636"/>
                <a:gd name="T54" fmla="*/ 2147483647 w 1009"/>
                <a:gd name="T55" fmla="*/ 2147483647 h 636"/>
                <a:gd name="T56" fmla="*/ 2147483647 w 1009"/>
                <a:gd name="T57" fmla="*/ 2147483647 h 636"/>
                <a:gd name="T58" fmla="*/ 2147483647 w 1009"/>
                <a:gd name="T59" fmla="*/ 2147483647 h 636"/>
                <a:gd name="T60" fmla="*/ 2147483647 w 1009"/>
                <a:gd name="T61" fmla="*/ 2147483647 h 636"/>
                <a:gd name="T62" fmla="*/ 2147483647 w 1009"/>
                <a:gd name="T63" fmla="*/ 2147483647 h 636"/>
                <a:gd name="T64" fmla="*/ 2147483647 w 1009"/>
                <a:gd name="T65" fmla="*/ 2147483647 h 636"/>
                <a:gd name="T66" fmla="*/ 2147483647 w 1009"/>
                <a:gd name="T67" fmla="*/ 2147483647 h 636"/>
                <a:gd name="T68" fmla="*/ 2147483647 w 1009"/>
                <a:gd name="T69" fmla="*/ 2147483647 h 636"/>
                <a:gd name="T70" fmla="*/ 0 w 1009"/>
                <a:gd name="T71" fmla="*/ 2147483647 h 636"/>
                <a:gd name="T72" fmla="*/ 2147483647 w 1009"/>
                <a:gd name="T73" fmla="*/ 2147483647 h 636"/>
                <a:gd name="T74" fmla="*/ 2147483647 w 1009"/>
                <a:gd name="T75" fmla="*/ 2147483647 h 636"/>
                <a:gd name="T76" fmla="*/ 2147483647 w 1009"/>
                <a:gd name="T77" fmla="*/ 2147483647 h 636"/>
                <a:gd name="T78" fmla="*/ 2147483647 w 1009"/>
                <a:gd name="T79" fmla="*/ 2147483647 h 636"/>
                <a:gd name="T80" fmla="*/ 2147483647 w 1009"/>
                <a:gd name="T81" fmla="*/ 2147483647 h 636"/>
                <a:gd name="T82" fmla="*/ 2147483647 w 1009"/>
                <a:gd name="T83" fmla="*/ 2147483647 h 636"/>
                <a:gd name="T84" fmla="*/ 2147483647 w 1009"/>
                <a:gd name="T85" fmla="*/ 2147483647 h 636"/>
                <a:gd name="T86" fmla="*/ 2147483647 w 1009"/>
                <a:gd name="T87" fmla="*/ 2147483647 h 636"/>
                <a:gd name="T88" fmla="*/ 2147483647 w 1009"/>
                <a:gd name="T89" fmla="*/ 2147483647 h 636"/>
                <a:gd name="T90" fmla="*/ 2147483647 w 1009"/>
                <a:gd name="T91" fmla="*/ 2147483647 h 636"/>
                <a:gd name="T92" fmla="*/ 2147483647 w 1009"/>
                <a:gd name="T93" fmla="*/ 2147483647 h 636"/>
                <a:gd name="T94" fmla="*/ 2147483647 w 1009"/>
                <a:gd name="T95" fmla="*/ 2147483647 h 636"/>
                <a:gd name="T96" fmla="*/ 2147483647 w 1009"/>
                <a:gd name="T97" fmla="*/ 2147483647 h 636"/>
                <a:gd name="T98" fmla="*/ 2147483647 w 1009"/>
                <a:gd name="T99" fmla="*/ 2147483647 h 636"/>
                <a:gd name="T100" fmla="*/ 2147483647 w 1009"/>
                <a:gd name="T101" fmla="*/ 2147483647 h 636"/>
                <a:gd name="T102" fmla="*/ 2147483647 w 1009"/>
                <a:gd name="T103" fmla="*/ 2147483647 h 636"/>
                <a:gd name="T104" fmla="*/ 2147483647 w 1009"/>
                <a:gd name="T105" fmla="*/ 2147483647 h 636"/>
                <a:gd name="T106" fmla="*/ 2147483647 w 1009"/>
                <a:gd name="T107" fmla="*/ 2147483647 h 636"/>
                <a:gd name="T108" fmla="*/ 2147483647 w 1009"/>
                <a:gd name="T109" fmla="*/ 2147483647 h 636"/>
                <a:gd name="T110" fmla="*/ 2147483647 w 1009"/>
                <a:gd name="T111" fmla="*/ 2147483647 h 636"/>
                <a:gd name="T112" fmla="*/ 2147483647 w 1009"/>
                <a:gd name="T113" fmla="*/ 2147483647 h 636"/>
                <a:gd name="T114" fmla="*/ 2147483647 w 1009"/>
                <a:gd name="T115" fmla="*/ 2147483647 h 636"/>
                <a:gd name="T116" fmla="*/ 2147483647 w 1009"/>
                <a:gd name="T117" fmla="*/ 2147483647 h 636"/>
                <a:gd name="T118" fmla="*/ 2147483647 w 1009"/>
                <a:gd name="T119" fmla="*/ 2147483647 h 6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9"/>
                <a:gd name="T181" fmla="*/ 0 h 636"/>
                <a:gd name="T182" fmla="*/ 1009 w 1009"/>
                <a:gd name="T183" fmla="*/ 636 h 6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9" h="636">
                  <a:moveTo>
                    <a:pt x="661" y="530"/>
                  </a:moveTo>
                  <a:lnTo>
                    <a:pt x="674" y="527"/>
                  </a:lnTo>
                  <a:lnTo>
                    <a:pt x="677" y="526"/>
                  </a:lnTo>
                  <a:lnTo>
                    <a:pt x="695" y="522"/>
                  </a:lnTo>
                  <a:lnTo>
                    <a:pt x="705" y="521"/>
                  </a:lnTo>
                  <a:lnTo>
                    <a:pt x="725" y="516"/>
                  </a:lnTo>
                  <a:lnTo>
                    <a:pt x="730" y="514"/>
                  </a:lnTo>
                  <a:lnTo>
                    <a:pt x="740" y="513"/>
                  </a:lnTo>
                  <a:lnTo>
                    <a:pt x="742" y="513"/>
                  </a:lnTo>
                  <a:lnTo>
                    <a:pt x="784" y="504"/>
                  </a:lnTo>
                  <a:lnTo>
                    <a:pt x="785" y="503"/>
                  </a:lnTo>
                  <a:lnTo>
                    <a:pt x="801" y="500"/>
                  </a:lnTo>
                  <a:lnTo>
                    <a:pt x="826" y="495"/>
                  </a:lnTo>
                  <a:lnTo>
                    <a:pt x="844" y="491"/>
                  </a:lnTo>
                  <a:lnTo>
                    <a:pt x="857" y="487"/>
                  </a:lnTo>
                  <a:lnTo>
                    <a:pt x="860" y="487"/>
                  </a:lnTo>
                  <a:lnTo>
                    <a:pt x="861" y="481"/>
                  </a:lnTo>
                  <a:lnTo>
                    <a:pt x="884" y="458"/>
                  </a:lnTo>
                  <a:lnTo>
                    <a:pt x="886" y="456"/>
                  </a:lnTo>
                  <a:lnTo>
                    <a:pt x="898" y="455"/>
                  </a:lnTo>
                  <a:lnTo>
                    <a:pt x="914" y="458"/>
                  </a:lnTo>
                  <a:lnTo>
                    <a:pt x="920" y="451"/>
                  </a:lnTo>
                  <a:lnTo>
                    <a:pt x="938" y="441"/>
                  </a:lnTo>
                  <a:lnTo>
                    <a:pt x="944" y="437"/>
                  </a:lnTo>
                  <a:lnTo>
                    <a:pt x="945" y="436"/>
                  </a:lnTo>
                  <a:lnTo>
                    <a:pt x="946" y="436"/>
                  </a:lnTo>
                  <a:lnTo>
                    <a:pt x="954" y="431"/>
                  </a:lnTo>
                  <a:lnTo>
                    <a:pt x="956" y="427"/>
                  </a:lnTo>
                  <a:lnTo>
                    <a:pt x="953" y="414"/>
                  </a:lnTo>
                  <a:lnTo>
                    <a:pt x="962" y="406"/>
                  </a:lnTo>
                  <a:lnTo>
                    <a:pt x="962" y="404"/>
                  </a:lnTo>
                  <a:lnTo>
                    <a:pt x="970" y="396"/>
                  </a:lnTo>
                  <a:lnTo>
                    <a:pt x="973" y="391"/>
                  </a:lnTo>
                  <a:lnTo>
                    <a:pt x="988" y="380"/>
                  </a:lnTo>
                  <a:lnTo>
                    <a:pt x="997" y="369"/>
                  </a:lnTo>
                  <a:lnTo>
                    <a:pt x="1009" y="361"/>
                  </a:lnTo>
                  <a:lnTo>
                    <a:pt x="985" y="344"/>
                  </a:lnTo>
                  <a:lnTo>
                    <a:pt x="977" y="335"/>
                  </a:lnTo>
                  <a:lnTo>
                    <a:pt x="964" y="329"/>
                  </a:lnTo>
                  <a:lnTo>
                    <a:pt x="961" y="322"/>
                  </a:lnTo>
                  <a:lnTo>
                    <a:pt x="924" y="288"/>
                  </a:lnTo>
                  <a:lnTo>
                    <a:pt x="912" y="286"/>
                  </a:lnTo>
                  <a:lnTo>
                    <a:pt x="910" y="284"/>
                  </a:lnTo>
                  <a:lnTo>
                    <a:pt x="910" y="282"/>
                  </a:lnTo>
                  <a:lnTo>
                    <a:pt x="902" y="253"/>
                  </a:lnTo>
                  <a:lnTo>
                    <a:pt x="920" y="222"/>
                  </a:lnTo>
                  <a:lnTo>
                    <a:pt x="905" y="205"/>
                  </a:lnTo>
                  <a:lnTo>
                    <a:pt x="901" y="201"/>
                  </a:lnTo>
                  <a:lnTo>
                    <a:pt x="918" y="179"/>
                  </a:lnTo>
                  <a:lnTo>
                    <a:pt x="922" y="174"/>
                  </a:lnTo>
                  <a:lnTo>
                    <a:pt x="922" y="173"/>
                  </a:lnTo>
                  <a:lnTo>
                    <a:pt x="918" y="175"/>
                  </a:lnTo>
                  <a:lnTo>
                    <a:pt x="932" y="153"/>
                  </a:lnTo>
                  <a:lnTo>
                    <a:pt x="933" y="138"/>
                  </a:lnTo>
                  <a:lnTo>
                    <a:pt x="944" y="113"/>
                  </a:lnTo>
                  <a:lnTo>
                    <a:pt x="953" y="110"/>
                  </a:lnTo>
                  <a:lnTo>
                    <a:pt x="950" y="106"/>
                  </a:lnTo>
                  <a:lnTo>
                    <a:pt x="941" y="97"/>
                  </a:lnTo>
                  <a:lnTo>
                    <a:pt x="940" y="98"/>
                  </a:lnTo>
                  <a:lnTo>
                    <a:pt x="920" y="98"/>
                  </a:lnTo>
                  <a:lnTo>
                    <a:pt x="897" y="89"/>
                  </a:lnTo>
                  <a:lnTo>
                    <a:pt x="881" y="72"/>
                  </a:lnTo>
                  <a:lnTo>
                    <a:pt x="884" y="66"/>
                  </a:lnTo>
                  <a:lnTo>
                    <a:pt x="877" y="41"/>
                  </a:lnTo>
                  <a:lnTo>
                    <a:pt x="857" y="23"/>
                  </a:lnTo>
                  <a:lnTo>
                    <a:pt x="853" y="21"/>
                  </a:lnTo>
                  <a:lnTo>
                    <a:pt x="840" y="25"/>
                  </a:lnTo>
                  <a:lnTo>
                    <a:pt x="816" y="0"/>
                  </a:lnTo>
                  <a:lnTo>
                    <a:pt x="813" y="0"/>
                  </a:lnTo>
                  <a:lnTo>
                    <a:pt x="797" y="4"/>
                  </a:lnTo>
                  <a:lnTo>
                    <a:pt x="748" y="16"/>
                  </a:lnTo>
                  <a:lnTo>
                    <a:pt x="715" y="22"/>
                  </a:lnTo>
                  <a:lnTo>
                    <a:pt x="698" y="25"/>
                  </a:lnTo>
                  <a:lnTo>
                    <a:pt x="695" y="26"/>
                  </a:lnTo>
                  <a:lnTo>
                    <a:pt x="691" y="27"/>
                  </a:lnTo>
                  <a:lnTo>
                    <a:pt x="675" y="30"/>
                  </a:lnTo>
                  <a:lnTo>
                    <a:pt x="655" y="34"/>
                  </a:lnTo>
                  <a:lnTo>
                    <a:pt x="627" y="40"/>
                  </a:lnTo>
                  <a:lnTo>
                    <a:pt x="590" y="46"/>
                  </a:lnTo>
                  <a:lnTo>
                    <a:pt x="577" y="50"/>
                  </a:lnTo>
                  <a:lnTo>
                    <a:pt x="569" y="52"/>
                  </a:lnTo>
                  <a:lnTo>
                    <a:pt x="562" y="53"/>
                  </a:lnTo>
                  <a:lnTo>
                    <a:pt x="545" y="57"/>
                  </a:lnTo>
                  <a:lnTo>
                    <a:pt x="478" y="70"/>
                  </a:lnTo>
                  <a:lnTo>
                    <a:pt x="461" y="74"/>
                  </a:lnTo>
                  <a:lnTo>
                    <a:pt x="459" y="74"/>
                  </a:lnTo>
                  <a:lnTo>
                    <a:pt x="446" y="76"/>
                  </a:lnTo>
                  <a:lnTo>
                    <a:pt x="439" y="79"/>
                  </a:lnTo>
                  <a:lnTo>
                    <a:pt x="414" y="83"/>
                  </a:lnTo>
                  <a:lnTo>
                    <a:pt x="379" y="89"/>
                  </a:lnTo>
                  <a:lnTo>
                    <a:pt x="367" y="92"/>
                  </a:lnTo>
                  <a:lnTo>
                    <a:pt x="359" y="93"/>
                  </a:lnTo>
                  <a:lnTo>
                    <a:pt x="350" y="95"/>
                  </a:lnTo>
                  <a:lnTo>
                    <a:pt x="300" y="104"/>
                  </a:lnTo>
                  <a:lnTo>
                    <a:pt x="263" y="112"/>
                  </a:lnTo>
                  <a:lnTo>
                    <a:pt x="254" y="113"/>
                  </a:lnTo>
                  <a:lnTo>
                    <a:pt x="243" y="115"/>
                  </a:lnTo>
                  <a:lnTo>
                    <a:pt x="240" y="116"/>
                  </a:lnTo>
                  <a:lnTo>
                    <a:pt x="231" y="117"/>
                  </a:lnTo>
                  <a:lnTo>
                    <a:pt x="212" y="121"/>
                  </a:lnTo>
                  <a:lnTo>
                    <a:pt x="166" y="129"/>
                  </a:lnTo>
                  <a:lnTo>
                    <a:pt x="144" y="133"/>
                  </a:lnTo>
                  <a:lnTo>
                    <a:pt x="138" y="134"/>
                  </a:lnTo>
                  <a:lnTo>
                    <a:pt x="120" y="137"/>
                  </a:lnTo>
                  <a:lnTo>
                    <a:pt x="110" y="80"/>
                  </a:lnTo>
                  <a:lnTo>
                    <a:pt x="53" y="121"/>
                  </a:lnTo>
                  <a:lnTo>
                    <a:pt x="11" y="156"/>
                  </a:lnTo>
                  <a:lnTo>
                    <a:pt x="0" y="162"/>
                  </a:lnTo>
                  <a:lnTo>
                    <a:pt x="4" y="184"/>
                  </a:lnTo>
                  <a:lnTo>
                    <a:pt x="5" y="190"/>
                  </a:lnTo>
                  <a:lnTo>
                    <a:pt x="11" y="218"/>
                  </a:lnTo>
                  <a:lnTo>
                    <a:pt x="13" y="236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23" y="289"/>
                  </a:lnTo>
                  <a:lnTo>
                    <a:pt x="27" y="307"/>
                  </a:lnTo>
                  <a:lnTo>
                    <a:pt x="32" y="339"/>
                  </a:lnTo>
                  <a:lnTo>
                    <a:pt x="32" y="342"/>
                  </a:lnTo>
                  <a:lnTo>
                    <a:pt x="37" y="367"/>
                  </a:lnTo>
                  <a:lnTo>
                    <a:pt x="39" y="373"/>
                  </a:lnTo>
                  <a:lnTo>
                    <a:pt x="41" y="388"/>
                  </a:lnTo>
                  <a:lnTo>
                    <a:pt x="41" y="393"/>
                  </a:lnTo>
                  <a:lnTo>
                    <a:pt x="43" y="398"/>
                  </a:lnTo>
                  <a:lnTo>
                    <a:pt x="45" y="411"/>
                  </a:lnTo>
                  <a:lnTo>
                    <a:pt x="48" y="424"/>
                  </a:lnTo>
                  <a:lnTo>
                    <a:pt x="51" y="443"/>
                  </a:lnTo>
                  <a:lnTo>
                    <a:pt x="52" y="446"/>
                  </a:lnTo>
                  <a:lnTo>
                    <a:pt x="52" y="453"/>
                  </a:lnTo>
                  <a:lnTo>
                    <a:pt x="57" y="477"/>
                  </a:lnTo>
                  <a:lnTo>
                    <a:pt x="57" y="481"/>
                  </a:lnTo>
                  <a:lnTo>
                    <a:pt x="59" y="487"/>
                  </a:lnTo>
                  <a:lnTo>
                    <a:pt x="60" y="494"/>
                  </a:lnTo>
                  <a:lnTo>
                    <a:pt x="65" y="525"/>
                  </a:lnTo>
                  <a:lnTo>
                    <a:pt x="67" y="529"/>
                  </a:lnTo>
                  <a:lnTo>
                    <a:pt x="69" y="544"/>
                  </a:lnTo>
                  <a:lnTo>
                    <a:pt x="69" y="547"/>
                  </a:lnTo>
                  <a:lnTo>
                    <a:pt x="72" y="563"/>
                  </a:lnTo>
                  <a:lnTo>
                    <a:pt x="75" y="574"/>
                  </a:lnTo>
                  <a:lnTo>
                    <a:pt x="75" y="578"/>
                  </a:lnTo>
                  <a:lnTo>
                    <a:pt x="76" y="585"/>
                  </a:lnTo>
                  <a:lnTo>
                    <a:pt x="84" y="629"/>
                  </a:lnTo>
                  <a:lnTo>
                    <a:pt x="86" y="633"/>
                  </a:lnTo>
                  <a:lnTo>
                    <a:pt x="86" y="636"/>
                  </a:lnTo>
                  <a:lnTo>
                    <a:pt x="90" y="636"/>
                  </a:lnTo>
                  <a:lnTo>
                    <a:pt x="102" y="633"/>
                  </a:lnTo>
                  <a:lnTo>
                    <a:pt x="107" y="632"/>
                  </a:lnTo>
                  <a:lnTo>
                    <a:pt x="110" y="632"/>
                  </a:lnTo>
                  <a:lnTo>
                    <a:pt x="184" y="619"/>
                  </a:lnTo>
                  <a:lnTo>
                    <a:pt x="191" y="618"/>
                  </a:lnTo>
                  <a:lnTo>
                    <a:pt x="202" y="616"/>
                  </a:lnTo>
                  <a:lnTo>
                    <a:pt x="210" y="615"/>
                  </a:lnTo>
                  <a:lnTo>
                    <a:pt x="239" y="610"/>
                  </a:lnTo>
                  <a:lnTo>
                    <a:pt x="244" y="608"/>
                  </a:lnTo>
                  <a:lnTo>
                    <a:pt x="256" y="606"/>
                  </a:lnTo>
                  <a:lnTo>
                    <a:pt x="262" y="606"/>
                  </a:lnTo>
                  <a:lnTo>
                    <a:pt x="267" y="605"/>
                  </a:lnTo>
                  <a:lnTo>
                    <a:pt x="270" y="603"/>
                  </a:lnTo>
                  <a:lnTo>
                    <a:pt x="320" y="594"/>
                  </a:lnTo>
                  <a:lnTo>
                    <a:pt x="327" y="593"/>
                  </a:lnTo>
                  <a:lnTo>
                    <a:pt x="348" y="589"/>
                  </a:lnTo>
                  <a:lnTo>
                    <a:pt x="355" y="588"/>
                  </a:lnTo>
                  <a:lnTo>
                    <a:pt x="359" y="587"/>
                  </a:lnTo>
                  <a:lnTo>
                    <a:pt x="366" y="587"/>
                  </a:lnTo>
                  <a:lnTo>
                    <a:pt x="410" y="578"/>
                  </a:lnTo>
                  <a:lnTo>
                    <a:pt x="417" y="576"/>
                  </a:lnTo>
                  <a:lnTo>
                    <a:pt x="435" y="572"/>
                  </a:lnTo>
                  <a:lnTo>
                    <a:pt x="437" y="572"/>
                  </a:lnTo>
                  <a:lnTo>
                    <a:pt x="442" y="572"/>
                  </a:lnTo>
                  <a:lnTo>
                    <a:pt x="457" y="569"/>
                  </a:lnTo>
                  <a:lnTo>
                    <a:pt x="458" y="569"/>
                  </a:lnTo>
                  <a:lnTo>
                    <a:pt x="482" y="565"/>
                  </a:lnTo>
                  <a:lnTo>
                    <a:pt x="498" y="561"/>
                  </a:lnTo>
                  <a:lnTo>
                    <a:pt x="579" y="545"/>
                  </a:lnTo>
                  <a:lnTo>
                    <a:pt x="585" y="545"/>
                  </a:lnTo>
                  <a:lnTo>
                    <a:pt x="586" y="544"/>
                  </a:lnTo>
                  <a:lnTo>
                    <a:pt x="591" y="544"/>
                  </a:lnTo>
                  <a:lnTo>
                    <a:pt x="609" y="540"/>
                  </a:lnTo>
                  <a:lnTo>
                    <a:pt x="625" y="536"/>
                  </a:lnTo>
                  <a:lnTo>
                    <a:pt x="651" y="531"/>
                  </a:lnTo>
                  <a:lnTo>
                    <a:pt x="661" y="530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9">
              <a:extLst>
                <a:ext uri="{FF2B5EF4-FFF2-40B4-BE49-F238E27FC236}">
                  <a16:creationId xmlns:a16="http://schemas.microsoft.com/office/drawing/2014/main" id="{4B5D6E20-5ACB-80B3-C2B1-D47669D6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725" y="3794919"/>
              <a:ext cx="1050925" cy="593725"/>
            </a:xfrm>
            <a:custGeom>
              <a:avLst/>
              <a:gdLst>
                <a:gd name="T0" fmla="*/ 2147483647 w 1333"/>
                <a:gd name="T1" fmla="*/ 2147483647 h 750"/>
                <a:gd name="T2" fmla="*/ 2147483647 w 1333"/>
                <a:gd name="T3" fmla="*/ 2147483647 h 750"/>
                <a:gd name="T4" fmla="*/ 2147483647 w 1333"/>
                <a:gd name="T5" fmla="*/ 2147483647 h 750"/>
                <a:gd name="T6" fmla="*/ 2147483647 w 1333"/>
                <a:gd name="T7" fmla="*/ 2147483647 h 750"/>
                <a:gd name="T8" fmla="*/ 2147483647 w 1333"/>
                <a:gd name="T9" fmla="*/ 2147483647 h 750"/>
                <a:gd name="T10" fmla="*/ 2147483647 w 1333"/>
                <a:gd name="T11" fmla="*/ 2147483647 h 750"/>
                <a:gd name="T12" fmla="*/ 2147483647 w 1333"/>
                <a:gd name="T13" fmla="*/ 2147483647 h 750"/>
                <a:gd name="T14" fmla="*/ 2147483647 w 1333"/>
                <a:gd name="T15" fmla="*/ 2147483647 h 750"/>
                <a:gd name="T16" fmla="*/ 2147483647 w 1333"/>
                <a:gd name="T17" fmla="*/ 2147483647 h 750"/>
                <a:gd name="T18" fmla="*/ 2147483647 w 1333"/>
                <a:gd name="T19" fmla="*/ 2147483647 h 750"/>
                <a:gd name="T20" fmla="*/ 2147483647 w 1333"/>
                <a:gd name="T21" fmla="*/ 2147483647 h 750"/>
                <a:gd name="T22" fmla="*/ 2147483647 w 1333"/>
                <a:gd name="T23" fmla="*/ 2147483647 h 750"/>
                <a:gd name="T24" fmla="*/ 2147483647 w 1333"/>
                <a:gd name="T25" fmla="*/ 2147483647 h 750"/>
                <a:gd name="T26" fmla="*/ 2147483647 w 1333"/>
                <a:gd name="T27" fmla="*/ 2147483647 h 750"/>
                <a:gd name="T28" fmla="*/ 2147483647 w 1333"/>
                <a:gd name="T29" fmla="*/ 2147483647 h 750"/>
                <a:gd name="T30" fmla="*/ 2147483647 w 1333"/>
                <a:gd name="T31" fmla="*/ 2147483647 h 750"/>
                <a:gd name="T32" fmla="*/ 2147483647 w 1333"/>
                <a:gd name="T33" fmla="*/ 2147483647 h 750"/>
                <a:gd name="T34" fmla="*/ 2147483647 w 1333"/>
                <a:gd name="T35" fmla="*/ 2147483647 h 750"/>
                <a:gd name="T36" fmla="*/ 2147483647 w 1333"/>
                <a:gd name="T37" fmla="*/ 2147483647 h 750"/>
                <a:gd name="T38" fmla="*/ 2147483647 w 1333"/>
                <a:gd name="T39" fmla="*/ 2147483647 h 750"/>
                <a:gd name="T40" fmla="*/ 2147483647 w 1333"/>
                <a:gd name="T41" fmla="*/ 2147483647 h 750"/>
                <a:gd name="T42" fmla="*/ 2147483647 w 1333"/>
                <a:gd name="T43" fmla="*/ 2147483647 h 750"/>
                <a:gd name="T44" fmla="*/ 0 w 1333"/>
                <a:gd name="T45" fmla="*/ 2147483647 h 750"/>
                <a:gd name="T46" fmla="*/ 2147483647 w 1333"/>
                <a:gd name="T47" fmla="*/ 2147483647 h 750"/>
                <a:gd name="T48" fmla="*/ 2147483647 w 1333"/>
                <a:gd name="T49" fmla="*/ 2147483647 h 750"/>
                <a:gd name="T50" fmla="*/ 2147483647 w 1333"/>
                <a:gd name="T51" fmla="*/ 2147483647 h 750"/>
                <a:gd name="T52" fmla="*/ 2147483647 w 1333"/>
                <a:gd name="T53" fmla="*/ 2147483647 h 750"/>
                <a:gd name="T54" fmla="*/ 2147483647 w 1333"/>
                <a:gd name="T55" fmla="*/ 2147483647 h 750"/>
                <a:gd name="T56" fmla="*/ 2147483647 w 1333"/>
                <a:gd name="T57" fmla="*/ 2147483647 h 750"/>
                <a:gd name="T58" fmla="*/ 2147483647 w 1333"/>
                <a:gd name="T59" fmla="*/ 2147483647 h 750"/>
                <a:gd name="T60" fmla="*/ 2147483647 w 1333"/>
                <a:gd name="T61" fmla="*/ 2147483647 h 750"/>
                <a:gd name="T62" fmla="*/ 2147483647 w 1333"/>
                <a:gd name="T63" fmla="*/ 2147483647 h 750"/>
                <a:gd name="T64" fmla="*/ 2147483647 w 1333"/>
                <a:gd name="T65" fmla="*/ 2147483647 h 750"/>
                <a:gd name="T66" fmla="*/ 2147483647 w 1333"/>
                <a:gd name="T67" fmla="*/ 2147483647 h 750"/>
                <a:gd name="T68" fmla="*/ 2147483647 w 1333"/>
                <a:gd name="T69" fmla="*/ 2147483647 h 750"/>
                <a:gd name="T70" fmla="*/ 2147483647 w 1333"/>
                <a:gd name="T71" fmla="*/ 2147483647 h 750"/>
                <a:gd name="T72" fmla="*/ 2147483647 w 1333"/>
                <a:gd name="T73" fmla="*/ 2147483647 h 750"/>
                <a:gd name="T74" fmla="*/ 2147483647 w 1333"/>
                <a:gd name="T75" fmla="*/ 2147483647 h 750"/>
                <a:gd name="T76" fmla="*/ 2147483647 w 1333"/>
                <a:gd name="T77" fmla="*/ 2147483647 h 750"/>
                <a:gd name="T78" fmla="*/ 2147483647 w 1333"/>
                <a:gd name="T79" fmla="*/ 2147483647 h 750"/>
                <a:gd name="T80" fmla="*/ 2147483647 w 1333"/>
                <a:gd name="T81" fmla="*/ 2147483647 h 750"/>
                <a:gd name="T82" fmla="*/ 2147483647 w 1333"/>
                <a:gd name="T83" fmla="*/ 2147483647 h 750"/>
                <a:gd name="T84" fmla="*/ 2147483647 w 1333"/>
                <a:gd name="T85" fmla="*/ 2147483647 h 750"/>
                <a:gd name="T86" fmla="*/ 2147483647 w 1333"/>
                <a:gd name="T87" fmla="*/ 2147483647 h 750"/>
                <a:gd name="T88" fmla="*/ 2147483647 w 1333"/>
                <a:gd name="T89" fmla="*/ 2147483647 h 750"/>
                <a:gd name="T90" fmla="*/ 2147483647 w 1333"/>
                <a:gd name="T91" fmla="*/ 2147483647 h 750"/>
                <a:gd name="T92" fmla="*/ 2147483647 w 1333"/>
                <a:gd name="T93" fmla="*/ 2147483647 h 750"/>
                <a:gd name="T94" fmla="*/ 2147483647 w 1333"/>
                <a:gd name="T95" fmla="*/ 2147483647 h 750"/>
                <a:gd name="T96" fmla="*/ 2147483647 w 1333"/>
                <a:gd name="T97" fmla="*/ 2147483647 h 750"/>
                <a:gd name="T98" fmla="*/ 2147483647 w 1333"/>
                <a:gd name="T99" fmla="*/ 2147483647 h 750"/>
                <a:gd name="T100" fmla="*/ 2147483647 w 1333"/>
                <a:gd name="T101" fmla="*/ 2147483647 h 750"/>
                <a:gd name="T102" fmla="*/ 2147483647 w 1333"/>
                <a:gd name="T103" fmla="*/ 2147483647 h 750"/>
                <a:gd name="T104" fmla="*/ 2147483647 w 1333"/>
                <a:gd name="T105" fmla="*/ 2147483647 h 7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3"/>
                <a:gd name="T160" fmla="*/ 0 h 750"/>
                <a:gd name="T161" fmla="*/ 1333 w 1333"/>
                <a:gd name="T162" fmla="*/ 750 h 7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3" h="750">
                  <a:moveTo>
                    <a:pt x="1214" y="417"/>
                  </a:moveTo>
                  <a:lnTo>
                    <a:pt x="1217" y="419"/>
                  </a:lnTo>
                  <a:lnTo>
                    <a:pt x="1218" y="418"/>
                  </a:lnTo>
                  <a:lnTo>
                    <a:pt x="1234" y="424"/>
                  </a:lnTo>
                  <a:lnTo>
                    <a:pt x="1234" y="426"/>
                  </a:lnTo>
                  <a:lnTo>
                    <a:pt x="1237" y="449"/>
                  </a:lnTo>
                  <a:lnTo>
                    <a:pt x="1240" y="453"/>
                  </a:lnTo>
                  <a:lnTo>
                    <a:pt x="1240" y="455"/>
                  </a:lnTo>
                  <a:lnTo>
                    <a:pt x="1249" y="457"/>
                  </a:lnTo>
                  <a:lnTo>
                    <a:pt x="1261" y="459"/>
                  </a:lnTo>
                  <a:lnTo>
                    <a:pt x="1272" y="460"/>
                  </a:lnTo>
                  <a:lnTo>
                    <a:pt x="1292" y="453"/>
                  </a:lnTo>
                  <a:lnTo>
                    <a:pt x="1333" y="527"/>
                  </a:lnTo>
                  <a:lnTo>
                    <a:pt x="1310" y="531"/>
                  </a:lnTo>
                  <a:lnTo>
                    <a:pt x="1289" y="536"/>
                  </a:lnTo>
                  <a:lnTo>
                    <a:pt x="1268" y="540"/>
                  </a:lnTo>
                  <a:lnTo>
                    <a:pt x="1264" y="542"/>
                  </a:lnTo>
                  <a:lnTo>
                    <a:pt x="1257" y="543"/>
                  </a:lnTo>
                  <a:lnTo>
                    <a:pt x="1252" y="544"/>
                  </a:lnTo>
                  <a:lnTo>
                    <a:pt x="1246" y="545"/>
                  </a:lnTo>
                  <a:lnTo>
                    <a:pt x="1226" y="549"/>
                  </a:lnTo>
                  <a:lnTo>
                    <a:pt x="1225" y="549"/>
                  </a:lnTo>
                  <a:lnTo>
                    <a:pt x="1220" y="551"/>
                  </a:lnTo>
                  <a:lnTo>
                    <a:pt x="1218" y="551"/>
                  </a:lnTo>
                  <a:lnTo>
                    <a:pt x="1184" y="558"/>
                  </a:lnTo>
                  <a:lnTo>
                    <a:pt x="1162" y="562"/>
                  </a:lnTo>
                  <a:lnTo>
                    <a:pt x="1156" y="564"/>
                  </a:lnTo>
                  <a:lnTo>
                    <a:pt x="1156" y="565"/>
                  </a:lnTo>
                  <a:lnTo>
                    <a:pt x="1156" y="566"/>
                  </a:lnTo>
                  <a:lnTo>
                    <a:pt x="1125" y="571"/>
                  </a:lnTo>
                  <a:lnTo>
                    <a:pt x="1120" y="573"/>
                  </a:lnTo>
                  <a:lnTo>
                    <a:pt x="1113" y="574"/>
                  </a:lnTo>
                  <a:lnTo>
                    <a:pt x="1098" y="576"/>
                  </a:lnTo>
                  <a:lnTo>
                    <a:pt x="1090" y="578"/>
                  </a:lnTo>
                  <a:lnTo>
                    <a:pt x="1047" y="587"/>
                  </a:lnTo>
                  <a:lnTo>
                    <a:pt x="1043" y="588"/>
                  </a:lnTo>
                  <a:lnTo>
                    <a:pt x="1011" y="594"/>
                  </a:lnTo>
                  <a:lnTo>
                    <a:pt x="1005" y="596"/>
                  </a:lnTo>
                  <a:lnTo>
                    <a:pt x="998" y="597"/>
                  </a:lnTo>
                  <a:lnTo>
                    <a:pt x="989" y="598"/>
                  </a:lnTo>
                  <a:lnTo>
                    <a:pt x="979" y="601"/>
                  </a:lnTo>
                  <a:lnTo>
                    <a:pt x="971" y="602"/>
                  </a:lnTo>
                  <a:lnTo>
                    <a:pt x="963" y="604"/>
                  </a:lnTo>
                  <a:lnTo>
                    <a:pt x="933" y="609"/>
                  </a:lnTo>
                  <a:lnTo>
                    <a:pt x="929" y="610"/>
                  </a:lnTo>
                  <a:lnTo>
                    <a:pt x="917" y="613"/>
                  </a:lnTo>
                  <a:lnTo>
                    <a:pt x="907" y="614"/>
                  </a:lnTo>
                  <a:lnTo>
                    <a:pt x="902" y="615"/>
                  </a:lnTo>
                  <a:lnTo>
                    <a:pt x="894" y="618"/>
                  </a:lnTo>
                  <a:lnTo>
                    <a:pt x="886" y="619"/>
                  </a:lnTo>
                  <a:lnTo>
                    <a:pt x="865" y="623"/>
                  </a:lnTo>
                  <a:lnTo>
                    <a:pt x="846" y="625"/>
                  </a:lnTo>
                  <a:lnTo>
                    <a:pt x="845" y="627"/>
                  </a:lnTo>
                  <a:lnTo>
                    <a:pt x="839" y="627"/>
                  </a:lnTo>
                  <a:lnTo>
                    <a:pt x="837" y="628"/>
                  </a:lnTo>
                  <a:lnTo>
                    <a:pt x="833" y="628"/>
                  </a:lnTo>
                  <a:lnTo>
                    <a:pt x="830" y="629"/>
                  </a:lnTo>
                  <a:lnTo>
                    <a:pt x="778" y="638"/>
                  </a:lnTo>
                  <a:lnTo>
                    <a:pt x="765" y="641"/>
                  </a:lnTo>
                  <a:lnTo>
                    <a:pt x="759" y="642"/>
                  </a:lnTo>
                  <a:lnTo>
                    <a:pt x="738" y="646"/>
                  </a:lnTo>
                  <a:lnTo>
                    <a:pt x="714" y="650"/>
                  </a:lnTo>
                  <a:lnTo>
                    <a:pt x="706" y="652"/>
                  </a:lnTo>
                  <a:lnTo>
                    <a:pt x="695" y="654"/>
                  </a:lnTo>
                  <a:lnTo>
                    <a:pt x="679" y="656"/>
                  </a:lnTo>
                  <a:lnTo>
                    <a:pt x="652" y="662"/>
                  </a:lnTo>
                  <a:lnTo>
                    <a:pt x="631" y="664"/>
                  </a:lnTo>
                  <a:lnTo>
                    <a:pt x="626" y="665"/>
                  </a:lnTo>
                  <a:lnTo>
                    <a:pt x="622" y="667"/>
                  </a:lnTo>
                  <a:lnTo>
                    <a:pt x="610" y="668"/>
                  </a:lnTo>
                  <a:lnTo>
                    <a:pt x="580" y="673"/>
                  </a:lnTo>
                  <a:lnTo>
                    <a:pt x="555" y="676"/>
                  </a:lnTo>
                  <a:lnTo>
                    <a:pt x="546" y="677"/>
                  </a:lnTo>
                  <a:lnTo>
                    <a:pt x="534" y="678"/>
                  </a:lnTo>
                  <a:lnTo>
                    <a:pt x="526" y="680"/>
                  </a:lnTo>
                  <a:lnTo>
                    <a:pt x="510" y="681"/>
                  </a:lnTo>
                  <a:lnTo>
                    <a:pt x="499" y="683"/>
                  </a:lnTo>
                  <a:lnTo>
                    <a:pt x="490" y="685"/>
                  </a:lnTo>
                  <a:lnTo>
                    <a:pt x="487" y="686"/>
                  </a:lnTo>
                  <a:lnTo>
                    <a:pt x="484" y="686"/>
                  </a:lnTo>
                  <a:lnTo>
                    <a:pt x="482" y="686"/>
                  </a:lnTo>
                  <a:lnTo>
                    <a:pt x="480" y="686"/>
                  </a:lnTo>
                  <a:lnTo>
                    <a:pt x="476" y="686"/>
                  </a:lnTo>
                  <a:lnTo>
                    <a:pt x="450" y="690"/>
                  </a:lnTo>
                  <a:lnTo>
                    <a:pt x="407" y="695"/>
                  </a:lnTo>
                  <a:lnTo>
                    <a:pt x="399" y="696"/>
                  </a:lnTo>
                  <a:lnTo>
                    <a:pt x="383" y="699"/>
                  </a:lnTo>
                  <a:lnTo>
                    <a:pt x="377" y="699"/>
                  </a:lnTo>
                  <a:lnTo>
                    <a:pt x="352" y="701"/>
                  </a:lnTo>
                  <a:lnTo>
                    <a:pt x="343" y="703"/>
                  </a:lnTo>
                  <a:lnTo>
                    <a:pt x="347" y="696"/>
                  </a:lnTo>
                  <a:lnTo>
                    <a:pt x="329" y="699"/>
                  </a:lnTo>
                  <a:lnTo>
                    <a:pt x="316" y="700"/>
                  </a:lnTo>
                  <a:lnTo>
                    <a:pt x="300" y="703"/>
                  </a:lnTo>
                  <a:lnTo>
                    <a:pt x="299" y="708"/>
                  </a:lnTo>
                  <a:lnTo>
                    <a:pt x="263" y="713"/>
                  </a:lnTo>
                  <a:lnTo>
                    <a:pt x="257" y="714"/>
                  </a:lnTo>
                  <a:lnTo>
                    <a:pt x="251" y="714"/>
                  </a:lnTo>
                  <a:lnTo>
                    <a:pt x="245" y="716"/>
                  </a:lnTo>
                  <a:lnTo>
                    <a:pt x="244" y="716"/>
                  </a:lnTo>
                  <a:lnTo>
                    <a:pt x="237" y="717"/>
                  </a:lnTo>
                  <a:lnTo>
                    <a:pt x="223" y="720"/>
                  </a:lnTo>
                  <a:lnTo>
                    <a:pt x="201" y="722"/>
                  </a:lnTo>
                  <a:lnTo>
                    <a:pt x="183" y="726"/>
                  </a:lnTo>
                  <a:lnTo>
                    <a:pt x="180" y="726"/>
                  </a:lnTo>
                  <a:lnTo>
                    <a:pt x="175" y="727"/>
                  </a:lnTo>
                  <a:lnTo>
                    <a:pt x="145" y="731"/>
                  </a:lnTo>
                  <a:lnTo>
                    <a:pt x="137" y="732"/>
                  </a:lnTo>
                  <a:lnTo>
                    <a:pt x="119" y="735"/>
                  </a:lnTo>
                  <a:lnTo>
                    <a:pt x="72" y="741"/>
                  </a:lnTo>
                  <a:lnTo>
                    <a:pt x="69" y="741"/>
                  </a:lnTo>
                  <a:lnTo>
                    <a:pt x="36" y="745"/>
                  </a:lnTo>
                  <a:lnTo>
                    <a:pt x="9" y="749"/>
                  </a:lnTo>
                  <a:lnTo>
                    <a:pt x="5" y="749"/>
                  </a:lnTo>
                  <a:lnTo>
                    <a:pt x="0" y="750"/>
                  </a:lnTo>
                  <a:lnTo>
                    <a:pt x="8" y="744"/>
                  </a:lnTo>
                  <a:lnTo>
                    <a:pt x="28" y="731"/>
                  </a:lnTo>
                  <a:lnTo>
                    <a:pt x="34" y="731"/>
                  </a:lnTo>
                  <a:lnTo>
                    <a:pt x="89" y="705"/>
                  </a:lnTo>
                  <a:lnTo>
                    <a:pt x="89" y="698"/>
                  </a:lnTo>
                  <a:lnTo>
                    <a:pt x="128" y="669"/>
                  </a:lnTo>
                  <a:lnTo>
                    <a:pt x="128" y="668"/>
                  </a:lnTo>
                  <a:lnTo>
                    <a:pt x="127" y="651"/>
                  </a:lnTo>
                  <a:lnTo>
                    <a:pt x="145" y="638"/>
                  </a:lnTo>
                  <a:lnTo>
                    <a:pt x="148" y="615"/>
                  </a:lnTo>
                  <a:lnTo>
                    <a:pt x="171" y="597"/>
                  </a:lnTo>
                  <a:lnTo>
                    <a:pt x="172" y="596"/>
                  </a:lnTo>
                  <a:lnTo>
                    <a:pt x="191" y="583"/>
                  </a:lnTo>
                  <a:lnTo>
                    <a:pt x="201" y="579"/>
                  </a:lnTo>
                  <a:lnTo>
                    <a:pt x="209" y="570"/>
                  </a:lnTo>
                  <a:lnTo>
                    <a:pt x="227" y="549"/>
                  </a:lnTo>
                  <a:lnTo>
                    <a:pt x="244" y="529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64" y="517"/>
                  </a:lnTo>
                  <a:lnTo>
                    <a:pt x="272" y="543"/>
                  </a:lnTo>
                  <a:lnTo>
                    <a:pt x="309" y="567"/>
                  </a:lnTo>
                  <a:lnTo>
                    <a:pt x="321" y="573"/>
                  </a:lnTo>
                  <a:lnTo>
                    <a:pt x="357" y="552"/>
                  </a:lnTo>
                  <a:lnTo>
                    <a:pt x="369" y="535"/>
                  </a:lnTo>
                  <a:lnTo>
                    <a:pt x="377" y="543"/>
                  </a:lnTo>
                  <a:lnTo>
                    <a:pt x="392" y="551"/>
                  </a:lnTo>
                  <a:lnTo>
                    <a:pt x="396" y="553"/>
                  </a:lnTo>
                  <a:lnTo>
                    <a:pt x="412" y="543"/>
                  </a:lnTo>
                  <a:lnTo>
                    <a:pt x="436" y="533"/>
                  </a:lnTo>
                  <a:lnTo>
                    <a:pt x="436" y="535"/>
                  </a:lnTo>
                  <a:lnTo>
                    <a:pt x="456" y="520"/>
                  </a:lnTo>
                  <a:lnTo>
                    <a:pt x="448" y="513"/>
                  </a:lnTo>
                  <a:lnTo>
                    <a:pt x="451" y="503"/>
                  </a:lnTo>
                  <a:lnTo>
                    <a:pt x="468" y="512"/>
                  </a:lnTo>
                  <a:lnTo>
                    <a:pt x="511" y="485"/>
                  </a:lnTo>
                  <a:lnTo>
                    <a:pt x="516" y="493"/>
                  </a:lnTo>
                  <a:lnTo>
                    <a:pt x="540" y="472"/>
                  </a:lnTo>
                  <a:lnTo>
                    <a:pt x="547" y="449"/>
                  </a:lnTo>
                  <a:lnTo>
                    <a:pt x="551" y="442"/>
                  </a:lnTo>
                  <a:lnTo>
                    <a:pt x="546" y="441"/>
                  </a:lnTo>
                  <a:lnTo>
                    <a:pt x="540" y="437"/>
                  </a:lnTo>
                  <a:lnTo>
                    <a:pt x="535" y="432"/>
                  </a:lnTo>
                  <a:lnTo>
                    <a:pt x="544" y="411"/>
                  </a:lnTo>
                  <a:lnTo>
                    <a:pt x="551" y="390"/>
                  </a:lnTo>
                  <a:lnTo>
                    <a:pt x="566" y="370"/>
                  </a:lnTo>
                  <a:lnTo>
                    <a:pt x="574" y="359"/>
                  </a:lnTo>
                  <a:lnTo>
                    <a:pt x="574" y="357"/>
                  </a:lnTo>
                  <a:lnTo>
                    <a:pt x="578" y="343"/>
                  </a:lnTo>
                  <a:lnTo>
                    <a:pt x="579" y="330"/>
                  </a:lnTo>
                  <a:lnTo>
                    <a:pt x="587" y="310"/>
                  </a:lnTo>
                  <a:lnTo>
                    <a:pt x="598" y="297"/>
                  </a:lnTo>
                  <a:lnTo>
                    <a:pt x="602" y="276"/>
                  </a:lnTo>
                  <a:lnTo>
                    <a:pt x="604" y="272"/>
                  </a:lnTo>
                  <a:lnTo>
                    <a:pt x="610" y="223"/>
                  </a:lnTo>
                  <a:lnTo>
                    <a:pt x="623" y="227"/>
                  </a:lnTo>
                  <a:lnTo>
                    <a:pt x="643" y="246"/>
                  </a:lnTo>
                  <a:lnTo>
                    <a:pt x="672" y="252"/>
                  </a:lnTo>
                  <a:lnTo>
                    <a:pt x="680" y="240"/>
                  </a:lnTo>
                  <a:lnTo>
                    <a:pt x="684" y="235"/>
                  </a:lnTo>
                  <a:lnTo>
                    <a:pt x="686" y="230"/>
                  </a:lnTo>
                  <a:lnTo>
                    <a:pt x="686" y="227"/>
                  </a:lnTo>
                  <a:lnTo>
                    <a:pt x="700" y="170"/>
                  </a:lnTo>
                  <a:lnTo>
                    <a:pt x="707" y="152"/>
                  </a:lnTo>
                  <a:lnTo>
                    <a:pt x="707" y="150"/>
                  </a:lnTo>
                  <a:lnTo>
                    <a:pt x="731" y="164"/>
                  </a:lnTo>
                  <a:lnTo>
                    <a:pt x="745" y="128"/>
                  </a:lnTo>
                  <a:lnTo>
                    <a:pt x="771" y="105"/>
                  </a:lnTo>
                  <a:lnTo>
                    <a:pt x="773" y="93"/>
                  </a:lnTo>
                  <a:lnTo>
                    <a:pt x="778" y="85"/>
                  </a:lnTo>
                  <a:lnTo>
                    <a:pt x="786" y="75"/>
                  </a:lnTo>
                  <a:lnTo>
                    <a:pt x="790" y="35"/>
                  </a:lnTo>
                  <a:lnTo>
                    <a:pt x="787" y="0"/>
                  </a:lnTo>
                  <a:lnTo>
                    <a:pt x="799" y="7"/>
                  </a:lnTo>
                  <a:lnTo>
                    <a:pt x="805" y="9"/>
                  </a:lnTo>
                  <a:lnTo>
                    <a:pt x="810" y="13"/>
                  </a:lnTo>
                  <a:lnTo>
                    <a:pt x="825" y="21"/>
                  </a:lnTo>
                  <a:lnTo>
                    <a:pt x="830" y="23"/>
                  </a:lnTo>
                  <a:lnTo>
                    <a:pt x="849" y="32"/>
                  </a:lnTo>
                  <a:lnTo>
                    <a:pt x="853" y="35"/>
                  </a:lnTo>
                  <a:lnTo>
                    <a:pt x="854" y="36"/>
                  </a:lnTo>
                  <a:lnTo>
                    <a:pt x="887" y="54"/>
                  </a:lnTo>
                  <a:lnTo>
                    <a:pt x="891" y="27"/>
                  </a:lnTo>
                  <a:lnTo>
                    <a:pt x="894" y="17"/>
                  </a:lnTo>
                  <a:lnTo>
                    <a:pt x="897" y="12"/>
                  </a:lnTo>
                  <a:lnTo>
                    <a:pt x="898" y="12"/>
                  </a:lnTo>
                  <a:lnTo>
                    <a:pt x="903" y="9"/>
                  </a:lnTo>
                  <a:lnTo>
                    <a:pt x="910" y="12"/>
                  </a:lnTo>
                  <a:lnTo>
                    <a:pt x="937" y="18"/>
                  </a:lnTo>
                  <a:lnTo>
                    <a:pt x="945" y="23"/>
                  </a:lnTo>
                  <a:lnTo>
                    <a:pt x="938" y="45"/>
                  </a:lnTo>
                  <a:lnTo>
                    <a:pt x="965" y="54"/>
                  </a:lnTo>
                  <a:lnTo>
                    <a:pt x="973" y="53"/>
                  </a:lnTo>
                  <a:lnTo>
                    <a:pt x="987" y="57"/>
                  </a:lnTo>
                  <a:lnTo>
                    <a:pt x="989" y="65"/>
                  </a:lnTo>
                  <a:lnTo>
                    <a:pt x="1007" y="67"/>
                  </a:lnTo>
                  <a:lnTo>
                    <a:pt x="1013" y="72"/>
                  </a:lnTo>
                  <a:lnTo>
                    <a:pt x="1026" y="83"/>
                  </a:lnTo>
                  <a:lnTo>
                    <a:pt x="1027" y="83"/>
                  </a:lnTo>
                  <a:lnTo>
                    <a:pt x="1029" y="89"/>
                  </a:lnTo>
                  <a:lnTo>
                    <a:pt x="1033" y="99"/>
                  </a:lnTo>
                  <a:lnTo>
                    <a:pt x="1033" y="101"/>
                  </a:lnTo>
                  <a:lnTo>
                    <a:pt x="1033" y="103"/>
                  </a:lnTo>
                  <a:lnTo>
                    <a:pt x="1034" y="109"/>
                  </a:lnTo>
                  <a:lnTo>
                    <a:pt x="1029" y="119"/>
                  </a:lnTo>
                  <a:lnTo>
                    <a:pt x="1023" y="125"/>
                  </a:lnTo>
                  <a:lnTo>
                    <a:pt x="1022" y="127"/>
                  </a:lnTo>
                  <a:lnTo>
                    <a:pt x="1025" y="136"/>
                  </a:lnTo>
                  <a:lnTo>
                    <a:pt x="1013" y="142"/>
                  </a:lnTo>
                  <a:lnTo>
                    <a:pt x="1010" y="138"/>
                  </a:lnTo>
                  <a:lnTo>
                    <a:pt x="1009" y="138"/>
                  </a:lnTo>
                  <a:lnTo>
                    <a:pt x="1005" y="141"/>
                  </a:lnTo>
                  <a:lnTo>
                    <a:pt x="1006" y="155"/>
                  </a:lnTo>
                  <a:lnTo>
                    <a:pt x="1002" y="169"/>
                  </a:lnTo>
                  <a:lnTo>
                    <a:pt x="1002" y="183"/>
                  </a:lnTo>
                  <a:lnTo>
                    <a:pt x="1011" y="201"/>
                  </a:lnTo>
                  <a:lnTo>
                    <a:pt x="1018" y="203"/>
                  </a:lnTo>
                  <a:lnTo>
                    <a:pt x="1055" y="186"/>
                  </a:lnTo>
                  <a:lnTo>
                    <a:pt x="1062" y="206"/>
                  </a:lnTo>
                  <a:lnTo>
                    <a:pt x="1070" y="210"/>
                  </a:lnTo>
                  <a:lnTo>
                    <a:pt x="1074" y="218"/>
                  </a:lnTo>
                  <a:lnTo>
                    <a:pt x="1088" y="223"/>
                  </a:lnTo>
                  <a:lnTo>
                    <a:pt x="1130" y="219"/>
                  </a:lnTo>
                  <a:lnTo>
                    <a:pt x="1154" y="240"/>
                  </a:lnTo>
                  <a:lnTo>
                    <a:pt x="1208" y="261"/>
                  </a:lnTo>
                  <a:lnTo>
                    <a:pt x="1201" y="293"/>
                  </a:lnTo>
                  <a:lnTo>
                    <a:pt x="1204" y="307"/>
                  </a:lnTo>
                  <a:lnTo>
                    <a:pt x="1212" y="317"/>
                  </a:lnTo>
                  <a:lnTo>
                    <a:pt x="1174" y="321"/>
                  </a:lnTo>
                  <a:lnTo>
                    <a:pt x="1157" y="302"/>
                  </a:lnTo>
                  <a:lnTo>
                    <a:pt x="1144" y="295"/>
                  </a:lnTo>
                  <a:lnTo>
                    <a:pt x="1122" y="281"/>
                  </a:lnTo>
                  <a:lnTo>
                    <a:pt x="1118" y="283"/>
                  </a:lnTo>
                  <a:lnTo>
                    <a:pt x="1117" y="283"/>
                  </a:lnTo>
                  <a:lnTo>
                    <a:pt x="1125" y="293"/>
                  </a:lnTo>
                  <a:lnTo>
                    <a:pt x="1138" y="301"/>
                  </a:lnTo>
                  <a:lnTo>
                    <a:pt x="1149" y="304"/>
                  </a:lnTo>
                  <a:lnTo>
                    <a:pt x="1166" y="326"/>
                  </a:lnTo>
                  <a:lnTo>
                    <a:pt x="1202" y="332"/>
                  </a:lnTo>
                  <a:lnTo>
                    <a:pt x="1204" y="341"/>
                  </a:lnTo>
                  <a:lnTo>
                    <a:pt x="1209" y="346"/>
                  </a:lnTo>
                  <a:lnTo>
                    <a:pt x="1218" y="343"/>
                  </a:lnTo>
                  <a:lnTo>
                    <a:pt x="1229" y="369"/>
                  </a:lnTo>
                  <a:lnTo>
                    <a:pt x="1209" y="373"/>
                  </a:lnTo>
                  <a:lnTo>
                    <a:pt x="1202" y="370"/>
                  </a:lnTo>
                  <a:lnTo>
                    <a:pt x="1197" y="377"/>
                  </a:lnTo>
                  <a:lnTo>
                    <a:pt x="1213" y="396"/>
                  </a:lnTo>
                  <a:lnTo>
                    <a:pt x="1193" y="405"/>
                  </a:lnTo>
                  <a:lnTo>
                    <a:pt x="1194" y="408"/>
                  </a:lnTo>
                  <a:lnTo>
                    <a:pt x="1213" y="405"/>
                  </a:lnTo>
                  <a:lnTo>
                    <a:pt x="1214" y="417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E7E24D4E-544F-19A8-DCF3-D4106EF90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3950494"/>
              <a:ext cx="71437" cy="176212"/>
            </a:xfrm>
            <a:custGeom>
              <a:avLst/>
              <a:gdLst>
                <a:gd name="T0" fmla="*/ 0 w 92"/>
                <a:gd name="T1" fmla="*/ 2147483647 h 223"/>
                <a:gd name="T2" fmla="*/ 0 w 92"/>
                <a:gd name="T3" fmla="*/ 2147483647 h 223"/>
                <a:gd name="T4" fmla="*/ 2147483647 w 92"/>
                <a:gd name="T5" fmla="*/ 2147483647 h 223"/>
                <a:gd name="T6" fmla="*/ 2147483647 w 92"/>
                <a:gd name="T7" fmla="*/ 2147483647 h 223"/>
                <a:gd name="T8" fmla="*/ 2147483647 w 92"/>
                <a:gd name="T9" fmla="*/ 2147483647 h 223"/>
                <a:gd name="T10" fmla="*/ 2147483647 w 92"/>
                <a:gd name="T11" fmla="*/ 2147483647 h 223"/>
                <a:gd name="T12" fmla="*/ 2147483647 w 92"/>
                <a:gd name="T13" fmla="*/ 2147483647 h 223"/>
                <a:gd name="T14" fmla="*/ 2147483647 w 92"/>
                <a:gd name="T15" fmla="*/ 2147483647 h 223"/>
                <a:gd name="T16" fmla="*/ 2147483647 w 92"/>
                <a:gd name="T17" fmla="*/ 2147483647 h 223"/>
                <a:gd name="T18" fmla="*/ 2147483647 w 92"/>
                <a:gd name="T19" fmla="*/ 2147483647 h 223"/>
                <a:gd name="T20" fmla="*/ 2147483647 w 92"/>
                <a:gd name="T21" fmla="*/ 2147483647 h 223"/>
                <a:gd name="T22" fmla="*/ 2147483647 w 92"/>
                <a:gd name="T23" fmla="*/ 0 h 223"/>
                <a:gd name="T24" fmla="*/ 2147483647 w 92"/>
                <a:gd name="T25" fmla="*/ 2147483647 h 223"/>
                <a:gd name="T26" fmla="*/ 2147483647 w 92"/>
                <a:gd name="T27" fmla="*/ 2147483647 h 223"/>
                <a:gd name="T28" fmla="*/ 2147483647 w 92"/>
                <a:gd name="T29" fmla="*/ 2147483647 h 223"/>
                <a:gd name="T30" fmla="*/ 2147483647 w 92"/>
                <a:gd name="T31" fmla="*/ 2147483647 h 223"/>
                <a:gd name="T32" fmla="*/ 2147483647 w 92"/>
                <a:gd name="T33" fmla="*/ 2147483647 h 223"/>
                <a:gd name="T34" fmla="*/ 2147483647 w 92"/>
                <a:gd name="T35" fmla="*/ 2147483647 h 223"/>
                <a:gd name="T36" fmla="*/ 2147483647 w 92"/>
                <a:gd name="T37" fmla="*/ 2147483647 h 223"/>
                <a:gd name="T38" fmla="*/ 0 w 92"/>
                <a:gd name="T39" fmla="*/ 2147483647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223"/>
                <a:gd name="T62" fmla="*/ 92 w 92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223">
                  <a:moveTo>
                    <a:pt x="0" y="125"/>
                  </a:moveTo>
                  <a:lnTo>
                    <a:pt x="0" y="191"/>
                  </a:lnTo>
                  <a:lnTo>
                    <a:pt x="20" y="223"/>
                  </a:lnTo>
                  <a:lnTo>
                    <a:pt x="20" y="214"/>
                  </a:lnTo>
                  <a:lnTo>
                    <a:pt x="25" y="213"/>
                  </a:lnTo>
                  <a:lnTo>
                    <a:pt x="24" y="215"/>
                  </a:lnTo>
                  <a:lnTo>
                    <a:pt x="39" y="186"/>
                  </a:lnTo>
                  <a:lnTo>
                    <a:pt x="49" y="133"/>
                  </a:lnTo>
                  <a:lnTo>
                    <a:pt x="60" y="53"/>
                  </a:lnTo>
                  <a:lnTo>
                    <a:pt x="68" y="39"/>
                  </a:lnTo>
                  <a:lnTo>
                    <a:pt x="79" y="40"/>
                  </a:lnTo>
                  <a:lnTo>
                    <a:pt x="92" y="0"/>
                  </a:lnTo>
                  <a:lnTo>
                    <a:pt x="67" y="9"/>
                  </a:lnTo>
                  <a:lnTo>
                    <a:pt x="55" y="13"/>
                  </a:lnTo>
                  <a:lnTo>
                    <a:pt x="31" y="21"/>
                  </a:lnTo>
                  <a:lnTo>
                    <a:pt x="27" y="32"/>
                  </a:lnTo>
                  <a:lnTo>
                    <a:pt x="15" y="45"/>
                  </a:lnTo>
                  <a:lnTo>
                    <a:pt x="27" y="48"/>
                  </a:lnTo>
                  <a:lnTo>
                    <a:pt x="1" y="10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94">
              <a:extLst>
                <a:ext uri="{FF2B5EF4-FFF2-40B4-BE49-F238E27FC236}">
                  <a16:creationId xmlns:a16="http://schemas.microsoft.com/office/drawing/2014/main" id="{CEF7022A-442E-6C02-70A4-0023474B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5318919"/>
              <a:ext cx="1241425" cy="949325"/>
            </a:xfrm>
            <a:custGeom>
              <a:avLst/>
              <a:gdLst>
                <a:gd name="T0" fmla="*/ 2147483647 w 1575"/>
                <a:gd name="T1" fmla="*/ 2147483647 h 1200"/>
                <a:gd name="T2" fmla="*/ 2147483647 w 1575"/>
                <a:gd name="T3" fmla="*/ 2147483647 h 1200"/>
                <a:gd name="T4" fmla="*/ 2147483647 w 1575"/>
                <a:gd name="T5" fmla="*/ 2147483647 h 1200"/>
                <a:gd name="T6" fmla="*/ 2147483647 w 1575"/>
                <a:gd name="T7" fmla="*/ 2147483647 h 1200"/>
                <a:gd name="T8" fmla="*/ 2147483647 w 1575"/>
                <a:gd name="T9" fmla="*/ 2147483647 h 1200"/>
                <a:gd name="T10" fmla="*/ 2147483647 w 1575"/>
                <a:gd name="T11" fmla="*/ 2147483647 h 1200"/>
                <a:gd name="T12" fmla="*/ 2147483647 w 1575"/>
                <a:gd name="T13" fmla="*/ 2147483647 h 1200"/>
                <a:gd name="T14" fmla="*/ 2147483647 w 1575"/>
                <a:gd name="T15" fmla="*/ 2147483647 h 1200"/>
                <a:gd name="T16" fmla="*/ 2147483647 w 1575"/>
                <a:gd name="T17" fmla="*/ 2147483647 h 1200"/>
                <a:gd name="T18" fmla="*/ 2147483647 w 1575"/>
                <a:gd name="T19" fmla="*/ 2147483647 h 1200"/>
                <a:gd name="T20" fmla="*/ 2147483647 w 1575"/>
                <a:gd name="T21" fmla="*/ 2147483647 h 1200"/>
                <a:gd name="T22" fmla="*/ 2147483647 w 1575"/>
                <a:gd name="T23" fmla="*/ 2147483647 h 1200"/>
                <a:gd name="T24" fmla="*/ 2147483647 w 1575"/>
                <a:gd name="T25" fmla="*/ 2147483647 h 1200"/>
                <a:gd name="T26" fmla="*/ 2147483647 w 1575"/>
                <a:gd name="T27" fmla="*/ 2147483647 h 1200"/>
                <a:gd name="T28" fmla="*/ 2147483647 w 1575"/>
                <a:gd name="T29" fmla="*/ 2147483647 h 1200"/>
                <a:gd name="T30" fmla="*/ 2147483647 w 1575"/>
                <a:gd name="T31" fmla="*/ 2147483647 h 1200"/>
                <a:gd name="T32" fmla="*/ 2147483647 w 1575"/>
                <a:gd name="T33" fmla="*/ 2147483647 h 1200"/>
                <a:gd name="T34" fmla="*/ 2147483647 w 1575"/>
                <a:gd name="T35" fmla="*/ 2147483647 h 1200"/>
                <a:gd name="T36" fmla="*/ 2147483647 w 1575"/>
                <a:gd name="T37" fmla="*/ 2147483647 h 1200"/>
                <a:gd name="T38" fmla="*/ 2147483647 w 1575"/>
                <a:gd name="T39" fmla="*/ 2147483647 h 1200"/>
                <a:gd name="T40" fmla="*/ 2147483647 w 1575"/>
                <a:gd name="T41" fmla="*/ 2147483647 h 1200"/>
                <a:gd name="T42" fmla="*/ 2147483647 w 1575"/>
                <a:gd name="T43" fmla="*/ 2147483647 h 1200"/>
                <a:gd name="T44" fmla="*/ 2147483647 w 1575"/>
                <a:gd name="T45" fmla="*/ 2147483647 h 1200"/>
                <a:gd name="T46" fmla="*/ 2147483647 w 1575"/>
                <a:gd name="T47" fmla="*/ 2147483647 h 1200"/>
                <a:gd name="T48" fmla="*/ 2147483647 w 1575"/>
                <a:gd name="T49" fmla="*/ 2147483647 h 1200"/>
                <a:gd name="T50" fmla="*/ 2147483647 w 1575"/>
                <a:gd name="T51" fmla="*/ 2147483647 h 1200"/>
                <a:gd name="T52" fmla="*/ 2147483647 w 1575"/>
                <a:gd name="T53" fmla="*/ 2147483647 h 1200"/>
                <a:gd name="T54" fmla="*/ 2147483647 w 1575"/>
                <a:gd name="T55" fmla="*/ 2147483647 h 1200"/>
                <a:gd name="T56" fmla="*/ 2147483647 w 1575"/>
                <a:gd name="T57" fmla="*/ 2147483647 h 1200"/>
                <a:gd name="T58" fmla="*/ 2147483647 w 1575"/>
                <a:gd name="T59" fmla="*/ 2147483647 h 1200"/>
                <a:gd name="T60" fmla="*/ 2147483647 w 1575"/>
                <a:gd name="T61" fmla="*/ 2147483647 h 1200"/>
                <a:gd name="T62" fmla="*/ 2147483647 w 1575"/>
                <a:gd name="T63" fmla="*/ 2147483647 h 1200"/>
                <a:gd name="T64" fmla="*/ 2147483647 w 1575"/>
                <a:gd name="T65" fmla="*/ 2147483647 h 1200"/>
                <a:gd name="T66" fmla="*/ 2147483647 w 1575"/>
                <a:gd name="T67" fmla="*/ 2147483647 h 1200"/>
                <a:gd name="T68" fmla="*/ 2147483647 w 1575"/>
                <a:gd name="T69" fmla="*/ 0 h 1200"/>
                <a:gd name="T70" fmla="*/ 2147483647 w 1575"/>
                <a:gd name="T71" fmla="*/ 2147483647 h 1200"/>
                <a:gd name="T72" fmla="*/ 2147483647 w 1575"/>
                <a:gd name="T73" fmla="*/ 2147483647 h 1200"/>
                <a:gd name="T74" fmla="*/ 2147483647 w 1575"/>
                <a:gd name="T75" fmla="*/ 2147483647 h 1200"/>
                <a:gd name="T76" fmla="*/ 2147483647 w 1575"/>
                <a:gd name="T77" fmla="*/ 2147483647 h 1200"/>
                <a:gd name="T78" fmla="*/ 2147483647 w 1575"/>
                <a:gd name="T79" fmla="*/ 2147483647 h 1200"/>
                <a:gd name="T80" fmla="*/ 2147483647 w 1575"/>
                <a:gd name="T81" fmla="*/ 2147483647 h 1200"/>
                <a:gd name="T82" fmla="*/ 2147483647 w 1575"/>
                <a:gd name="T83" fmla="*/ 2147483647 h 1200"/>
                <a:gd name="T84" fmla="*/ 2147483647 w 1575"/>
                <a:gd name="T85" fmla="*/ 2147483647 h 1200"/>
                <a:gd name="T86" fmla="*/ 2147483647 w 1575"/>
                <a:gd name="T87" fmla="*/ 2147483647 h 1200"/>
                <a:gd name="T88" fmla="*/ 2147483647 w 1575"/>
                <a:gd name="T89" fmla="*/ 2147483647 h 1200"/>
                <a:gd name="T90" fmla="*/ 2147483647 w 1575"/>
                <a:gd name="T91" fmla="*/ 2147483647 h 1200"/>
                <a:gd name="T92" fmla="*/ 2147483647 w 1575"/>
                <a:gd name="T93" fmla="*/ 2147483647 h 1200"/>
                <a:gd name="T94" fmla="*/ 2147483647 w 1575"/>
                <a:gd name="T95" fmla="*/ 2147483647 h 1200"/>
                <a:gd name="T96" fmla="*/ 2147483647 w 1575"/>
                <a:gd name="T97" fmla="*/ 2147483647 h 1200"/>
                <a:gd name="T98" fmla="*/ 2147483647 w 1575"/>
                <a:gd name="T99" fmla="*/ 2147483647 h 1200"/>
                <a:gd name="T100" fmla="*/ 2147483647 w 1575"/>
                <a:gd name="T101" fmla="*/ 2147483647 h 1200"/>
                <a:gd name="T102" fmla="*/ 2147483647 w 1575"/>
                <a:gd name="T103" fmla="*/ 2147483647 h 1200"/>
                <a:gd name="T104" fmla="*/ 0 w 1575"/>
                <a:gd name="T105" fmla="*/ 2147483647 h 1200"/>
                <a:gd name="T106" fmla="*/ 2147483647 w 1575"/>
                <a:gd name="T107" fmla="*/ 2147483647 h 1200"/>
                <a:gd name="T108" fmla="*/ 2147483647 w 1575"/>
                <a:gd name="T109" fmla="*/ 2147483647 h 1200"/>
                <a:gd name="T110" fmla="*/ 2147483647 w 1575"/>
                <a:gd name="T111" fmla="*/ 2147483647 h 1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75"/>
                <a:gd name="T169" fmla="*/ 0 h 1200"/>
                <a:gd name="T170" fmla="*/ 1575 w 1575"/>
                <a:gd name="T171" fmla="*/ 1200 h 1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75" h="1200">
                  <a:moveTo>
                    <a:pt x="317" y="221"/>
                  </a:moveTo>
                  <a:lnTo>
                    <a:pt x="390" y="253"/>
                  </a:lnTo>
                  <a:lnTo>
                    <a:pt x="417" y="273"/>
                  </a:lnTo>
                  <a:lnTo>
                    <a:pt x="438" y="280"/>
                  </a:lnTo>
                  <a:lnTo>
                    <a:pt x="447" y="325"/>
                  </a:lnTo>
                  <a:lnTo>
                    <a:pt x="439" y="290"/>
                  </a:lnTo>
                  <a:lnTo>
                    <a:pt x="447" y="329"/>
                  </a:lnTo>
                  <a:lnTo>
                    <a:pt x="475" y="328"/>
                  </a:lnTo>
                  <a:lnTo>
                    <a:pt x="495" y="335"/>
                  </a:lnTo>
                  <a:lnTo>
                    <a:pt x="493" y="317"/>
                  </a:lnTo>
                  <a:lnTo>
                    <a:pt x="517" y="315"/>
                  </a:lnTo>
                  <a:lnTo>
                    <a:pt x="537" y="301"/>
                  </a:lnTo>
                  <a:lnTo>
                    <a:pt x="531" y="310"/>
                  </a:lnTo>
                  <a:lnTo>
                    <a:pt x="603" y="261"/>
                  </a:lnTo>
                  <a:lnTo>
                    <a:pt x="627" y="263"/>
                  </a:lnTo>
                  <a:lnTo>
                    <a:pt x="629" y="246"/>
                  </a:lnTo>
                  <a:lnTo>
                    <a:pt x="627" y="240"/>
                  </a:lnTo>
                  <a:lnTo>
                    <a:pt x="645" y="219"/>
                  </a:lnTo>
                  <a:lnTo>
                    <a:pt x="677" y="213"/>
                  </a:lnTo>
                  <a:lnTo>
                    <a:pt x="692" y="213"/>
                  </a:lnTo>
                  <a:lnTo>
                    <a:pt x="693" y="214"/>
                  </a:lnTo>
                  <a:lnTo>
                    <a:pt x="765" y="248"/>
                  </a:lnTo>
                  <a:lnTo>
                    <a:pt x="778" y="271"/>
                  </a:lnTo>
                  <a:lnTo>
                    <a:pt x="812" y="288"/>
                  </a:lnTo>
                  <a:lnTo>
                    <a:pt x="826" y="321"/>
                  </a:lnTo>
                  <a:lnTo>
                    <a:pt x="850" y="331"/>
                  </a:lnTo>
                  <a:lnTo>
                    <a:pt x="872" y="360"/>
                  </a:lnTo>
                  <a:lnTo>
                    <a:pt x="889" y="365"/>
                  </a:lnTo>
                  <a:lnTo>
                    <a:pt x="890" y="391"/>
                  </a:lnTo>
                  <a:lnTo>
                    <a:pt x="904" y="389"/>
                  </a:lnTo>
                  <a:lnTo>
                    <a:pt x="908" y="383"/>
                  </a:lnTo>
                  <a:lnTo>
                    <a:pt x="930" y="378"/>
                  </a:lnTo>
                  <a:lnTo>
                    <a:pt x="944" y="383"/>
                  </a:lnTo>
                  <a:lnTo>
                    <a:pt x="957" y="411"/>
                  </a:lnTo>
                  <a:lnTo>
                    <a:pt x="975" y="428"/>
                  </a:lnTo>
                  <a:lnTo>
                    <a:pt x="964" y="450"/>
                  </a:lnTo>
                  <a:lnTo>
                    <a:pt x="977" y="459"/>
                  </a:lnTo>
                  <a:lnTo>
                    <a:pt x="975" y="467"/>
                  </a:lnTo>
                  <a:lnTo>
                    <a:pt x="984" y="471"/>
                  </a:lnTo>
                  <a:lnTo>
                    <a:pt x="985" y="472"/>
                  </a:lnTo>
                  <a:lnTo>
                    <a:pt x="991" y="525"/>
                  </a:lnTo>
                  <a:lnTo>
                    <a:pt x="981" y="567"/>
                  </a:lnTo>
                  <a:lnTo>
                    <a:pt x="976" y="583"/>
                  </a:lnTo>
                  <a:lnTo>
                    <a:pt x="981" y="593"/>
                  </a:lnTo>
                  <a:lnTo>
                    <a:pt x="973" y="601"/>
                  </a:lnTo>
                  <a:lnTo>
                    <a:pt x="977" y="647"/>
                  </a:lnTo>
                  <a:lnTo>
                    <a:pt x="997" y="670"/>
                  </a:lnTo>
                  <a:lnTo>
                    <a:pt x="1005" y="692"/>
                  </a:lnTo>
                  <a:lnTo>
                    <a:pt x="1011" y="696"/>
                  </a:lnTo>
                  <a:lnTo>
                    <a:pt x="1024" y="669"/>
                  </a:lnTo>
                  <a:lnTo>
                    <a:pt x="1024" y="640"/>
                  </a:lnTo>
                  <a:lnTo>
                    <a:pt x="1019" y="633"/>
                  </a:lnTo>
                  <a:lnTo>
                    <a:pt x="1000" y="628"/>
                  </a:lnTo>
                  <a:lnTo>
                    <a:pt x="1012" y="622"/>
                  </a:lnTo>
                  <a:lnTo>
                    <a:pt x="1045" y="647"/>
                  </a:lnTo>
                  <a:lnTo>
                    <a:pt x="1047" y="637"/>
                  </a:lnTo>
                  <a:lnTo>
                    <a:pt x="1063" y="634"/>
                  </a:lnTo>
                  <a:lnTo>
                    <a:pt x="1041" y="686"/>
                  </a:lnTo>
                  <a:lnTo>
                    <a:pt x="1029" y="700"/>
                  </a:lnTo>
                  <a:lnTo>
                    <a:pt x="1031" y="707"/>
                  </a:lnTo>
                  <a:lnTo>
                    <a:pt x="1008" y="714"/>
                  </a:lnTo>
                  <a:lnTo>
                    <a:pt x="1033" y="743"/>
                  </a:lnTo>
                  <a:lnTo>
                    <a:pt x="1057" y="768"/>
                  </a:lnTo>
                  <a:lnTo>
                    <a:pt x="1099" y="828"/>
                  </a:lnTo>
                  <a:lnTo>
                    <a:pt x="1111" y="841"/>
                  </a:lnTo>
                  <a:lnTo>
                    <a:pt x="1124" y="857"/>
                  </a:lnTo>
                  <a:lnTo>
                    <a:pt x="1149" y="915"/>
                  </a:lnTo>
                  <a:lnTo>
                    <a:pt x="1164" y="927"/>
                  </a:lnTo>
                  <a:lnTo>
                    <a:pt x="1185" y="919"/>
                  </a:lnTo>
                  <a:lnTo>
                    <a:pt x="1187" y="913"/>
                  </a:lnTo>
                  <a:lnTo>
                    <a:pt x="1221" y="940"/>
                  </a:lnTo>
                  <a:lnTo>
                    <a:pt x="1236" y="982"/>
                  </a:lnTo>
                  <a:lnTo>
                    <a:pt x="1271" y="1037"/>
                  </a:lnTo>
                  <a:lnTo>
                    <a:pt x="1271" y="1030"/>
                  </a:lnTo>
                  <a:lnTo>
                    <a:pt x="1280" y="1025"/>
                  </a:lnTo>
                  <a:lnTo>
                    <a:pt x="1314" y="1039"/>
                  </a:lnTo>
                  <a:lnTo>
                    <a:pt x="1328" y="1042"/>
                  </a:lnTo>
                  <a:lnTo>
                    <a:pt x="1362" y="1070"/>
                  </a:lnTo>
                  <a:lnTo>
                    <a:pt x="1396" y="1124"/>
                  </a:lnTo>
                  <a:lnTo>
                    <a:pt x="1391" y="1128"/>
                  </a:lnTo>
                  <a:lnTo>
                    <a:pt x="1391" y="1150"/>
                  </a:lnTo>
                  <a:lnTo>
                    <a:pt x="1411" y="1169"/>
                  </a:lnTo>
                  <a:lnTo>
                    <a:pt x="1428" y="1165"/>
                  </a:lnTo>
                  <a:lnTo>
                    <a:pt x="1454" y="1150"/>
                  </a:lnTo>
                  <a:lnTo>
                    <a:pt x="1466" y="1150"/>
                  </a:lnTo>
                  <a:lnTo>
                    <a:pt x="1467" y="1155"/>
                  </a:lnTo>
                  <a:lnTo>
                    <a:pt x="1486" y="1151"/>
                  </a:lnTo>
                  <a:lnTo>
                    <a:pt x="1479" y="1176"/>
                  </a:lnTo>
                  <a:lnTo>
                    <a:pt x="1487" y="1182"/>
                  </a:lnTo>
                  <a:lnTo>
                    <a:pt x="1502" y="1175"/>
                  </a:lnTo>
                  <a:lnTo>
                    <a:pt x="1495" y="1149"/>
                  </a:lnTo>
                  <a:lnTo>
                    <a:pt x="1499" y="1138"/>
                  </a:lnTo>
                  <a:lnTo>
                    <a:pt x="1502" y="1141"/>
                  </a:lnTo>
                  <a:lnTo>
                    <a:pt x="1526" y="1131"/>
                  </a:lnTo>
                  <a:lnTo>
                    <a:pt x="1530" y="1165"/>
                  </a:lnTo>
                  <a:lnTo>
                    <a:pt x="1518" y="1175"/>
                  </a:lnTo>
                  <a:lnTo>
                    <a:pt x="1520" y="1178"/>
                  </a:lnTo>
                  <a:lnTo>
                    <a:pt x="1503" y="1200"/>
                  </a:lnTo>
                  <a:lnTo>
                    <a:pt x="1519" y="1186"/>
                  </a:lnTo>
                  <a:lnTo>
                    <a:pt x="1550" y="1142"/>
                  </a:lnTo>
                  <a:lnTo>
                    <a:pt x="1567" y="1096"/>
                  </a:lnTo>
                  <a:lnTo>
                    <a:pt x="1575" y="1060"/>
                  </a:lnTo>
                  <a:lnTo>
                    <a:pt x="1574" y="1056"/>
                  </a:lnTo>
                  <a:lnTo>
                    <a:pt x="1563" y="1093"/>
                  </a:lnTo>
                  <a:lnTo>
                    <a:pt x="1544" y="1106"/>
                  </a:lnTo>
                  <a:lnTo>
                    <a:pt x="1554" y="1091"/>
                  </a:lnTo>
                  <a:lnTo>
                    <a:pt x="1543" y="1065"/>
                  </a:lnTo>
                  <a:lnTo>
                    <a:pt x="1554" y="1024"/>
                  </a:lnTo>
                  <a:lnTo>
                    <a:pt x="1567" y="1017"/>
                  </a:lnTo>
                  <a:lnTo>
                    <a:pt x="1572" y="1025"/>
                  </a:lnTo>
                  <a:lnTo>
                    <a:pt x="1568" y="959"/>
                  </a:lnTo>
                  <a:lnTo>
                    <a:pt x="1567" y="954"/>
                  </a:lnTo>
                  <a:lnTo>
                    <a:pt x="1563" y="887"/>
                  </a:lnTo>
                  <a:lnTo>
                    <a:pt x="1554" y="788"/>
                  </a:lnTo>
                  <a:lnTo>
                    <a:pt x="1538" y="752"/>
                  </a:lnTo>
                  <a:lnTo>
                    <a:pt x="1503" y="695"/>
                  </a:lnTo>
                  <a:lnTo>
                    <a:pt x="1468" y="638"/>
                  </a:lnTo>
                  <a:lnTo>
                    <a:pt x="1468" y="637"/>
                  </a:lnTo>
                  <a:lnTo>
                    <a:pt x="1434" y="578"/>
                  </a:lnTo>
                  <a:lnTo>
                    <a:pt x="1399" y="527"/>
                  </a:lnTo>
                  <a:lnTo>
                    <a:pt x="1386" y="482"/>
                  </a:lnTo>
                  <a:lnTo>
                    <a:pt x="1391" y="447"/>
                  </a:lnTo>
                  <a:lnTo>
                    <a:pt x="1344" y="393"/>
                  </a:lnTo>
                  <a:lnTo>
                    <a:pt x="1284" y="320"/>
                  </a:lnTo>
                  <a:lnTo>
                    <a:pt x="1255" y="275"/>
                  </a:lnTo>
                  <a:lnTo>
                    <a:pt x="1252" y="271"/>
                  </a:lnTo>
                  <a:lnTo>
                    <a:pt x="1223" y="223"/>
                  </a:lnTo>
                  <a:lnTo>
                    <a:pt x="1220" y="224"/>
                  </a:lnTo>
                  <a:lnTo>
                    <a:pt x="1213" y="208"/>
                  </a:lnTo>
                  <a:lnTo>
                    <a:pt x="1201" y="176"/>
                  </a:lnTo>
                  <a:lnTo>
                    <a:pt x="1171" y="106"/>
                  </a:lnTo>
                  <a:lnTo>
                    <a:pt x="1155" y="57"/>
                  </a:lnTo>
                  <a:lnTo>
                    <a:pt x="1151" y="57"/>
                  </a:lnTo>
                  <a:lnTo>
                    <a:pt x="1151" y="54"/>
                  </a:lnTo>
                  <a:lnTo>
                    <a:pt x="1143" y="13"/>
                  </a:lnTo>
                  <a:lnTo>
                    <a:pt x="1143" y="12"/>
                  </a:lnTo>
                  <a:lnTo>
                    <a:pt x="1141" y="12"/>
                  </a:lnTo>
                  <a:lnTo>
                    <a:pt x="1088" y="12"/>
                  </a:lnTo>
                  <a:lnTo>
                    <a:pt x="1060" y="5"/>
                  </a:lnTo>
                  <a:lnTo>
                    <a:pt x="1055" y="0"/>
                  </a:lnTo>
                  <a:lnTo>
                    <a:pt x="1032" y="21"/>
                  </a:lnTo>
                  <a:lnTo>
                    <a:pt x="1045" y="72"/>
                  </a:lnTo>
                  <a:lnTo>
                    <a:pt x="1044" y="102"/>
                  </a:lnTo>
                  <a:lnTo>
                    <a:pt x="1019" y="103"/>
                  </a:lnTo>
                  <a:lnTo>
                    <a:pt x="1009" y="79"/>
                  </a:lnTo>
                  <a:lnTo>
                    <a:pt x="1007" y="63"/>
                  </a:lnTo>
                  <a:lnTo>
                    <a:pt x="1000" y="65"/>
                  </a:lnTo>
                  <a:lnTo>
                    <a:pt x="976" y="66"/>
                  </a:lnTo>
                  <a:lnTo>
                    <a:pt x="968" y="67"/>
                  </a:lnTo>
                  <a:lnTo>
                    <a:pt x="961" y="67"/>
                  </a:lnTo>
                  <a:lnTo>
                    <a:pt x="953" y="69"/>
                  </a:lnTo>
                  <a:lnTo>
                    <a:pt x="937" y="70"/>
                  </a:lnTo>
                  <a:lnTo>
                    <a:pt x="921" y="71"/>
                  </a:lnTo>
                  <a:lnTo>
                    <a:pt x="917" y="71"/>
                  </a:lnTo>
                  <a:lnTo>
                    <a:pt x="906" y="72"/>
                  </a:lnTo>
                  <a:lnTo>
                    <a:pt x="884" y="74"/>
                  </a:lnTo>
                  <a:lnTo>
                    <a:pt x="834" y="78"/>
                  </a:lnTo>
                  <a:lnTo>
                    <a:pt x="824" y="78"/>
                  </a:lnTo>
                  <a:lnTo>
                    <a:pt x="813" y="79"/>
                  </a:lnTo>
                  <a:lnTo>
                    <a:pt x="802" y="80"/>
                  </a:lnTo>
                  <a:lnTo>
                    <a:pt x="797" y="80"/>
                  </a:lnTo>
                  <a:lnTo>
                    <a:pt x="793" y="80"/>
                  </a:lnTo>
                  <a:lnTo>
                    <a:pt x="788" y="80"/>
                  </a:lnTo>
                  <a:lnTo>
                    <a:pt x="766" y="83"/>
                  </a:lnTo>
                  <a:lnTo>
                    <a:pt x="746" y="84"/>
                  </a:lnTo>
                  <a:lnTo>
                    <a:pt x="740" y="84"/>
                  </a:lnTo>
                  <a:lnTo>
                    <a:pt x="733" y="85"/>
                  </a:lnTo>
                  <a:lnTo>
                    <a:pt x="721" y="85"/>
                  </a:lnTo>
                  <a:lnTo>
                    <a:pt x="697" y="88"/>
                  </a:lnTo>
                  <a:lnTo>
                    <a:pt x="685" y="88"/>
                  </a:lnTo>
                  <a:lnTo>
                    <a:pt x="673" y="89"/>
                  </a:lnTo>
                  <a:lnTo>
                    <a:pt x="670" y="89"/>
                  </a:lnTo>
                  <a:lnTo>
                    <a:pt x="665" y="90"/>
                  </a:lnTo>
                  <a:lnTo>
                    <a:pt x="658" y="90"/>
                  </a:lnTo>
                  <a:lnTo>
                    <a:pt x="638" y="92"/>
                  </a:lnTo>
                  <a:lnTo>
                    <a:pt x="626" y="93"/>
                  </a:lnTo>
                  <a:lnTo>
                    <a:pt x="621" y="93"/>
                  </a:lnTo>
                  <a:lnTo>
                    <a:pt x="615" y="94"/>
                  </a:lnTo>
                  <a:lnTo>
                    <a:pt x="605" y="94"/>
                  </a:lnTo>
                  <a:lnTo>
                    <a:pt x="603" y="94"/>
                  </a:lnTo>
                  <a:lnTo>
                    <a:pt x="586" y="97"/>
                  </a:lnTo>
                  <a:lnTo>
                    <a:pt x="554" y="98"/>
                  </a:lnTo>
                  <a:lnTo>
                    <a:pt x="514" y="102"/>
                  </a:lnTo>
                  <a:lnTo>
                    <a:pt x="511" y="98"/>
                  </a:lnTo>
                  <a:lnTo>
                    <a:pt x="481" y="50"/>
                  </a:lnTo>
                  <a:lnTo>
                    <a:pt x="479" y="44"/>
                  </a:lnTo>
                  <a:lnTo>
                    <a:pt x="451" y="47"/>
                  </a:lnTo>
                  <a:lnTo>
                    <a:pt x="434" y="49"/>
                  </a:lnTo>
                  <a:lnTo>
                    <a:pt x="390" y="56"/>
                  </a:lnTo>
                  <a:lnTo>
                    <a:pt x="389" y="56"/>
                  </a:lnTo>
                  <a:lnTo>
                    <a:pt x="339" y="62"/>
                  </a:lnTo>
                  <a:lnTo>
                    <a:pt x="306" y="66"/>
                  </a:lnTo>
                  <a:lnTo>
                    <a:pt x="290" y="69"/>
                  </a:lnTo>
                  <a:lnTo>
                    <a:pt x="274" y="70"/>
                  </a:lnTo>
                  <a:lnTo>
                    <a:pt x="266" y="71"/>
                  </a:lnTo>
                  <a:lnTo>
                    <a:pt x="262" y="71"/>
                  </a:lnTo>
                  <a:lnTo>
                    <a:pt x="250" y="72"/>
                  </a:lnTo>
                  <a:lnTo>
                    <a:pt x="227" y="75"/>
                  </a:lnTo>
                  <a:lnTo>
                    <a:pt x="224" y="75"/>
                  </a:lnTo>
                  <a:lnTo>
                    <a:pt x="198" y="78"/>
                  </a:lnTo>
                  <a:lnTo>
                    <a:pt x="192" y="79"/>
                  </a:lnTo>
                  <a:lnTo>
                    <a:pt x="170" y="81"/>
                  </a:lnTo>
                  <a:lnTo>
                    <a:pt x="167" y="81"/>
                  </a:lnTo>
                  <a:lnTo>
                    <a:pt x="163" y="81"/>
                  </a:lnTo>
                  <a:lnTo>
                    <a:pt x="151" y="83"/>
                  </a:lnTo>
                  <a:lnTo>
                    <a:pt x="112" y="87"/>
                  </a:lnTo>
                  <a:lnTo>
                    <a:pt x="87" y="89"/>
                  </a:lnTo>
                  <a:lnTo>
                    <a:pt x="82" y="89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2" y="98"/>
                  </a:lnTo>
                  <a:lnTo>
                    <a:pt x="0" y="130"/>
                  </a:lnTo>
                  <a:lnTo>
                    <a:pt x="48" y="173"/>
                  </a:lnTo>
                  <a:lnTo>
                    <a:pt x="44" y="200"/>
                  </a:lnTo>
                  <a:lnTo>
                    <a:pt x="56" y="210"/>
                  </a:lnTo>
                  <a:lnTo>
                    <a:pt x="27" y="250"/>
                  </a:lnTo>
                  <a:lnTo>
                    <a:pt x="59" y="240"/>
                  </a:lnTo>
                  <a:lnTo>
                    <a:pt x="155" y="214"/>
                  </a:lnTo>
                  <a:lnTo>
                    <a:pt x="164" y="212"/>
                  </a:lnTo>
                  <a:lnTo>
                    <a:pt x="218" y="208"/>
                  </a:lnTo>
                  <a:lnTo>
                    <a:pt x="239" y="205"/>
                  </a:lnTo>
                  <a:lnTo>
                    <a:pt x="242" y="205"/>
                  </a:lnTo>
                  <a:lnTo>
                    <a:pt x="243" y="205"/>
                  </a:lnTo>
                  <a:lnTo>
                    <a:pt x="317" y="221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5">
              <a:extLst>
                <a:ext uri="{FF2B5EF4-FFF2-40B4-BE49-F238E27FC236}">
                  <a16:creationId xmlns:a16="http://schemas.microsoft.com/office/drawing/2014/main" id="{819B0F61-02A7-9F62-830A-C0284369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3934619"/>
              <a:ext cx="1011237" cy="522287"/>
            </a:xfrm>
            <a:custGeom>
              <a:avLst/>
              <a:gdLst>
                <a:gd name="T0" fmla="*/ 2147483647 w 1280"/>
                <a:gd name="T1" fmla="*/ 2147483647 h 655"/>
                <a:gd name="T2" fmla="*/ 2147483647 w 1280"/>
                <a:gd name="T3" fmla="*/ 2147483647 h 655"/>
                <a:gd name="T4" fmla="*/ 2147483647 w 1280"/>
                <a:gd name="T5" fmla="*/ 2147483647 h 655"/>
                <a:gd name="T6" fmla="*/ 2147483647 w 1280"/>
                <a:gd name="T7" fmla="*/ 2147483647 h 655"/>
                <a:gd name="T8" fmla="*/ 2147483647 w 1280"/>
                <a:gd name="T9" fmla="*/ 2147483647 h 655"/>
                <a:gd name="T10" fmla="*/ 2147483647 w 1280"/>
                <a:gd name="T11" fmla="*/ 2147483647 h 655"/>
                <a:gd name="T12" fmla="*/ 2147483647 w 1280"/>
                <a:gd name="T13" fmla="*/ 2147483647 h 655"/>
                <a:gd name="T14" fmla="*/ 2147483647 w 1280"/>
                <a:gd name="T15" fmla="*/ 2147483647 h 655"/>
                <a:gd name="T16" fmla="*/ 2147483647 w 1280"/>
                <a:gd name="T17" fmla="*/ 2147483647 h 655"/>
                <a:gd name="T18" fmla="*/ 2147483647 w 1280"/>
                <a:gd name="T19" fmla="*/ 2147483647 h 655"/>
                <a:gd name="T20" fmla="*/ 2147483647 w 1280"/>
                <a:gd name="T21" fmla="*/ 2147483647 h 655"/>
                <a:gd name="T22" fmla="*/ 2147483647 w 1280"/>
                <a:gd name="T23" fmla="*/ 2147483647 h 655"/>
                <a:gd name="T24" fmla="*/ 2147483647 w 1280"/>
                <a:gd name="T25" fmla="*/ 2147483647 h 655"/>
                <a:gd name="T26" fmla="*/ 2147483647 w 1280"/>
                <a:gd name="T27" fmla="*/ 2147483647 h 655"/>
                <a:gd name="T28" fmla="*/ 2147483647 w 1280"/>
                <a:gd name="T29" fmla="*/ 2147483647 h 655"/>
                <a:gd name="T30" fmla="*/ 2147483647 w 1280"/>
                <a:gd name="T31" fmla="*/ 2147483647 h 655"/>
                <a:gd name="T32" fmla="*/ 2147483647 w 1280"/>
                <a:gd name="T33" fmla="*/ 2147483647 h 655"/>
                <a:gd name="T34" fmla="*/ 2147483647 w 1280"/>
                <a:gd name="T35" fmla="*/ 2147483647 h 655"/>
                <a:gd name="T36" fmla="*/ 2147483647 w 1280"/>
                <a:gd name="T37" fmla="*/ 2147483647 h 655"/>
                <a:gd name="T38" fmla="*/ 2147483647 w 1280"/>
                <a:gd name="T39" fmla="*/ 2147483647 h 655"/>
                <a:gd name="T40" fmla="*/ 2147483647 w 1280"/>
                <a:gd name="T41" fmla="*/ 2147483647 h 655"/>
                <a:gd name="T42" fmla="*/ 2147483647 w 1280"/>
                <a:gd name="T43" fmla="*/ 2147483647 h 655"/>
                <a:gd name="T44" fmla="*/ 2147483647 w 1280"/>
                <a:gd name="T45" fmla="*/ 2147483647 h 655"/>
                <a:gd name="T46" fmla="*/ 2147483647 w 1280"/>
                <a:gd name="T47" fmla="*/ 2147483647 h 655"/>
                <a:gd name="T48" fmla="*/ 2147483647 w 1280"/>
                <a:gd name="T49" fmla="*/ 2147483647 h 655"/>
                <a:gd name="T50" fmla="*/ 2147483647 w 1280"/>
                <a:gd name="T51" fmla="*/ 2147483647 h 655"/>
                <a:gd name="T52" fmla="*/ 2147483647 w 1280"/>
                <a:gd name="T53" fmla="*/ 2147483647 h 655"/>
                <a:gd name="T54" fmla="*/ 2147483647 w 1280"/>
                <a:gd name="T55" fmla="*/ 2147483647 h 655"/>
                <a:gd name="T56" fmla="*/ 2147483647 w 1280"/>
                <a:gd name="T57" fmla="*/ 2147483647 h 655"/>
                <a:gd name="T58" fmla="*/ 2147483647 w 1280"/>
                <a:gd name="T59" fmla="*/ 2147483647 h 655"/>
                <a:gd name="T60" fmla="*/ 2147483647 w 1280"/>
                <a:gd name="T61" fmla="*/ 2147483647 h 655"/>
                <a:gd name="T62" fmla="*/ 2147483647 w 1280"/>
                <a:gd name="T63" fmla="*/ 2147483647 h 655"/>
                <a:gd name="T64" fmla="*/ 2147483647 w 1280"/>
                <a:gd name="T65" fmla="*/ 2147483647 h 655"/>
                <a:gd name="T66" fmla="*/ 2147483647 w 1280"/>
                <a:gd name="T67" fmla="*/ 2147483647 h 655"/>
                <a:gd name="T68" fmla="*/ 2147483647 w 1280"/>
                <a:gd name="T69" fmla="*/ 2147483647 h 655"/>
                <a:gd name="T70" fmla="*/ 2147483647 w 1280"/>
                <a:gd name="T71" fmla="*/ 2147483647 h 655"/>
                <a:gd name="T72" fmla="*/ 2147483647 w 1280"/>
                <a:gd name="T73" fmla="*/ 2147483647 h 655"/>
                <a:gd name="T74" fmla="*/ 2147483647 w 1280"/>
                <a:gd name="T75" fmla="*/ 2147483647 h 655"/>
                <a:gd name="T76" fmla="*/ 2147483647 w 1280"/>
                <a:gd name="T77" fmla="*/ 2147483647 h 655"/>
                <a:gd name="T78" fmla="*/ 2147483647 w 1280"/>
                <a:gd name="T79" fmla="*/ 2147483647 h 655"/>
                <a:gd name="T80" fmla="*/ 2147483647 w 1280"/>
                <a:gd name="T81" fmla="*/ 2147483647 h 655"/>
                <a:gd name="T82" fmla="*/ 2147483647 w 1280"/>
                <a:gd name="T83" fmla="*/ 2147483647 h 655"/>
                <a:gd name="T84" fmla="*/ 2147483647 w 1280"/>
                <a:gd name="T85" fmla="*/ 2147483647 h 655"/>
                <a:gd name="T86" fmla="*/ 2147483647 w 1280"/>
                <a:gd name="T87" fmla="*/ 2147483647 h 655"/>
                <a:gd name="T88" fmla="*/ 2147483647 w 1280"/>
                <a:gd name="T89" fmla="*/ 2147483647 h 655"/>
                <a:gd name="T90" fmla="*/ 2147483647 w 1280"/>
                <a:gd name="T91" fmla="*/ 2147483647 h 655"/>
                <a:gd name="T92" fmla="*/ 2147483647 w 1280"/>
                <a:gd name="T93" fmla="*/ 2147483647 h 655"/>
                <a:gd name="T94" fmla="*/ 2147483647 w 1280"/>
                <a:gd name="T95" fmla="*/ 2147483647 h 6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0"/>
                <a:gd name="T145" fmla="*/ 0 h 655"/>
                <a:gd name="T146" fmla="*/ 1280 w 1280"/>
                <a:gd name="T147" fmla="*/ 655 h 6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0" h="655">
                  <a:moveTo>
                    <a:pt x="1267" y="208"/>
                  </a:moveTo>
                  <a:lnTo>
                    <a:pt x="1267" y="223"/>
                  </a:lnTo>
                  <a:lnTo>
                    <a:pt x="1267" y="238"/>
                  </a:lnTo>
                  <a:lnTo>
                    <a:pt x="1268" y="250"/>
                  </a:lnTo>
                  <a:lnTo>
                    <a:pt x="1268" y="271"/>
                  </a:lnTo>
                  <a:lnTo>
                    <a:pt x="1268" y="274"/>
                  </a:lnTo>
                  <a:lnTo>
                    <a:pt x="1268" y="298"/>
                  </a:lnTo>
                  <a:lnTo>
                    <a:pt x="1269" y="325"/>
                  </a:lnTo>
                  <a:lnTo>
                    <a:pt x="1269" y="329"/>
                  </a:lnTo>
                  <a:lnTo>
                    <a:pt x="1269" y="348"/>
                  </a:lnTo>
                  <a:lnTo>
                    <a:pt x="1271" y="378"/>
                  </a:lnTo>
                  <a:lnTo>
                    <a:pt x="1272" y="400"/>
                  </a:lnTo>
                  <a:lnTo>
                    <a:pt x="1272" y="418"/>
                  </a:lnTo>
                  <a:lnTo>
                    <a:pt x="1272" y="423"/>
                  </a:lnTo>
                  <a:lnTo>
                    <a:pt x="1273" y="445"/>
                  </a:lnTo>
                  <a:lnTo>
                    <a:pt x="1273" y="477"/>
                  </a:lnTo>
                  <a:lnTo>
                    <a:pt x="1275" y="502"/>
                  </a:lnTo>
                  <a:lnTo>
                    <a:pt x="1275" y="506"/>
                  </a:lnTo>
                  <a:lnTo>
                    <a:pt x="1276" y="538"/>
                  </a:lnTo>
                  <a:lnTo>
                    <a:pt x="1277" y="565"/>
                  </a:lnTo>
                  <a:lnTo>
                    <a:pt x="1277" y="568"/>
                  </a:lnTo>
                  <a:lnTo>
                    <a:pt x="1277" y="573"/>
                  </a:lnTo>
                  <a:lnTo>
                    <a:pt x="1279" y="610"/>
                  </a:lnTo>
                  <a:lnTo>
                    <a:pt x="1279" y="627"/>
                  </a:lnTo>
                  <a:lnTo>
                    <a:pt x="1279" y="633"/>
                  </a:lnTo>
                  <a:lnTo>
                    <a:pt x="1279" y="638"/>
                  </a:lnTo>
                  <a:lnTo>
                    <a:pt x="1280" y="645"/>
                  </a:lnTo>
                  <a:lnTo>
                    <a:pt x="1279" y="645"/>
                  </a:lnTo>
                  <a:lnTo>
                    <a:pt x="1257" y="646"/>
                  </a:lnTo>
                  <a:lnTo>
                    <a:pt x="1212" y="648"/>
                  </a:lnTo>
                  <a:lnTo>
                    <a:pt x="1201" y="648"/>
                  </a:lnTo>
                  <a:lnTo>
                    <a:pt x="1171" y="649"/>
                  </a:lnTo>
                  <a:lnTo>
                    <a:pt x="1160" y="649"/>
                  </a:lnTo>
                  <a:lnTo>
                    <a:pt x="1144" y="649"/>
                  </a:lnTo>
                  <a:lnTo>
                    <a:pt x="1128" y="650"/>
                  </a:lnTo>
                  <a:lnTo>
                    <a:pt x="1124" y="650"/>
                  </a:lnTo>
                  <a:lnTo>
                    <a:pt x="1107" y="650"/>
                  </a:lnTo>
                  <a:lnTo>
                    <a:pt x="1099" y="650"/>
                  </a:lnTo>
                  <a:lnTo>
                    <a:pt x="1079" y="650"/>
                  </a:lnTo>
                  <a:lnTo>
                    <a:pt x="1063" y="651"/>
                  </a:lnTo>
                  <a:lnTo>
                    <a:pt x="1048" y="651"/>
                  </a:lnTo>
                  <a:lnTo>
                    <a:pt x="1041" y="651"/>
                  </a:lnTo>
                  <a:lnTo>
                    <a:pt x="1020" y="651"/>
                  </a:lnTo>
                  <a:lnTo>
                    <a:pt x="965" y="653"/>
                  </a:lnTo>
                  <a:lnTo>
                    <a:pt x="950" y="653"/>
                  </a:lnTo>
                  <a:lnTo>
                    <a:pt x="934" y="653"/>
                  </a:lnTo>
                  <a:lnTo>
                    <a:pt x="912" y="654"/>
                  </a:lnTo>
                  <a:lnTo>
                    <a:pt x="890" y="654"/>
                  </a:lnTo>
                  <a:lnTo>
                    <a:pt x="869" y="654"/>
                  </a:lnTo>
                  <a:lnTo>
                    <a:pt x="844" y="654"/>
                  </a:lnTo>
                  <a:lnTo>
                    <a:pt x="814" y="654"/>
                  </a:lnTo>
                  <a:lnTo>
                    <a:pt x="805" y="654"/>
                  </a:lnTo>
                  <a:lnTo>
                    <a:pt x="789" y="654"/>
                  </a:lnTo>
                  <a:lnTo>
                    <a:pt x="784" y="654"/>
                  </a:lnTo>
                  <a:lnTo>
                    <a:pt x="750" y="655"/>
                  </a:lnTo>
                  <a:lnTo>
                    <a:pt x="732" y="655"/>
                  </a:lnTo>
                  <a:lnTo>
                    <a:pt x="697" y="655"/>
                  </a:lnTo>
                  <a:lnTo>
                    <a:pt x="689" y="655"/>
                  </a:lnTo>
                  <a:lnTo>
                    <a:pt x="678" y="655"/>
                  </a:lnTo>
                  <a:lnTo>
                    <a:pt x="676" y="655"/>
                  </a:lnTo>
                  <a:lnTo>
                    <a:pt x="646" y="655"/>
                  </a:lnTo>
                  <a:lnTo>
                    <a:pt x="637" y="655"/>
                  </a:lnTo>
                  <a:lnTo>
                    <a:pt x="633" y="655"/>
                  </a:lnTo>
                  <a:lnTo>
                    <a:pt x="610" y="654"/>
                  </a:lnTo>
                  <a:lnTo>
                    <a:pt x="603" y="654"/>
                  </a:lnTo>
                  <a:lnTo>
                    <a:pt x="567" y="654"/>
                  </a:lnTo>
                  <a:lnTo>
                    <a:pt x="557" y="654"/>
                  </a:lnTo>
                  <a:lnTo>
                    <a:pt x="525" y="654"/>
                  </a:lnTo>
                  <a:lnTo>
                    <a:pt x="466" y="653"/>
                  </a:lnTo>
                  <a:lnTo>
                    <a:pt x="461" y="653"/>
                  </a:lnTo>
                  <a:lnTo>
                    <a:pt x="446" y="653"/>
                  </a:lnTo>
                  <a:lnTo>
                    <a:pt x="438" y="653"/>
                  </a:lnTo>
                  <a:lnTo>
                    <a:pt x="431" y="653"/>
                  </a:lnTo>
                  <a:lnTo>
                    <a:pt x="365" y="651"/>
                  </a:lnTo>
                  <a:lnTo>
                    <a:pt x="353" y="651"/>
                  </a:lnTo>
                  <a:lnTo>
                    <a:pt x="345" y="650"/>
                  </a:lnTo>
                  <a:lnTo>
                    <a:pt x="337" y="650"/>
                  </a:lnTo>
                  <a:lnTo>
                    <a:pt x="331" y="650"/>
                  </a:lnTo>
                  <a:lnTo>
                    <a:pt x="255" y="649"/>
                  </a:lnTo>
                  <a:lnTo>
                    <a:pt x="243" y="649"/>
                  </a:lnTo>
                  <a:lnTo>
                    <a:pt x="190" y="648"/>
                  </a:lnTo>
                  <a:lnTo>
                    <a:pt x="180" y="648"/>
                  </a:lnTo>
                  <a:lnTo>
                    <a:pt x="168" y="648"/>
                  </a:lnTo>
                  <a:lnTo>
                    <a:pt x="159" y="648"/>
                  </a:lnTo>
                  <a:lnTo>
                    <a:pt x="115" y="646"/>
                  </a:lnTo>
                  <a:lnTo>
                    <a:pt x="84" y="645"/>
                  </a:lnTo>
                  <a:lnTo>
                    <a:pt x="51" y="644"/>
                  </a:lnTo>
                  <a:lnTo>
                    <a:pt x="40" y="644"/>
                  </a:lnTo>
                  <a:lnTo>
                    <a:pt x="3" y="642"/>
                  </a:lnTo>
                  <a:lnTo>
                    <a:pt x="0" y="642"/>
                  </a:lnTo>
                  <a:lnTo>
                    <a:pt x="2" y="614"/>
                  </a:lnTo>
                  <a:lnTo>
                    <a:pt x="3" y="588"/>
                  </a:lnTo>
                  <a:lnTo>
                    <a:pt x="4" y="559"/>
                  </a:lnTo>
                  <a:lnTo>
                    <a:pt x="6" y="534"/>
                  </a:lnTo>
                  <a:lnTo>
                    <a:pt x="7" y="507"/>
                  </a:lnTo>
                  <a:lnTo>
                    <a:pt x="7" y="503"/>
                  </a:lnTo>
                  <a:lnTo>
                    <a:pt x="7" y="484"/>
                  </a:lnTo>
                  <a:lnTo>
                    <a:pt x="10" y="427"/>
                  </a:lnTo>
                  <a:lnTo>
                    <a:pt x="11" y="401"/>
                  </a:lnTo>
                  <a:lnTo>
                    <a:pt x="11" y="372"/>
                  </a:lnTo>
                  <a:lnTo>
                    <a:pt x="12" y="370"/>
                  </a:lnTo>
                  <a:lnTo>
                    <a:pt x="12" y="347"/>
                  </a:lnTo>
                  <a:lnTo>
                    <a:pt x="14" y="333"/>
                  </a:lnTo>
                  <a:lnTo>
                    <a:pt x="15" y="296"/>
                  </a:lnTo>
                  <a:lnTo>
                    <a:pt x="15" y="294"/>
                  </a:lnTo>
                  <a:lnTo>
                    <a:pt x="15" y="279"/>
                  </a:lnTo>
                  <a:lnTo>
                    <a:pt x="16" y="257"/>
                  </a:lnTo>
                  <a:lnTo>
                    <a:pt x="18" y="214"/>
                  </a:lnTo>
                  <a:lnTo>
                    <a:pt x="18" y="204"/>
                  </a:lnTo>
                  <a:lnTo>
                    <a:pt x="19" y="198"/>
                  </a:lnTo>
                  <a:lnTo>
                    <a:pt x="19" y="187"/>
                  </a:lnTo>
                  <a:lnTo>
                    <a:pt x="19" y="186"/>
                  </a:lnTo>
                  <a:lnTo>
                    <a:pt x="20" y="134"/>
                  </a:lnTo>
                  <a:lnTo>
                    <a:pt x="22" y="107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6" y="0"/>
                  </a:lnTo>
                  <a:lnTo>
                    <a:pt x="132" y="4"/>
                  </a:lnTo>
                  <a:lnTo>
                    <a:pt x="138" y="4"/>
                  </a:lnTo>
                  <a:lnTo>
                    <a:pt x="146" y="4"/>
                  </a:lnTo>
                  <a:lnTo>
                    <a:pt x="179" y="6"/>
                  </a:lnTo>
                  <a:lnTo>
                    <a:pt x="220" y="7"/>
                  </a:lnTo>
                  <a:lnTo>
                    <a:pt x="240" y="7"/>
                  </a:lnTo>
                  <a:lnTo>
                    <a:pt x="242" y="7"/>
                  </a:lnTo>
                  <a:lnTo>
                    <a:pt x="243" y="7"/>
                  </a:lnTo>
                  <a:lnTo>
                    <a:pt x="272" y="8"/>
                  </a:lnTo>
                  <a:lnTo>
                    <a:pt x="303" y="9"/>
                  </a:lnTo>
                  <a:lnTo>
                    <a:pt x="334" y="9"/>
                  </a:lnTo>
                  <a:lnTo>
                    <a:pt x="337" y="9"/>
                  </a:lnTo>
                  <a:lnTo>
                    <a:pt x="345" y="9"/>
                  </a:lnTo>
                  <a:lnTo>
                    <a:pt x="395" y="11"/>
                  </a:lnTo>
                  <a:lnTo>
                    <a:pt x="427" y="11"/>
                  </a:lnTo>
                  <a:lnTo>
                    <a:pt x="469" y="12"/>
                  </a:lnTo>
                  <a:lnTo>
                    <a:pt x="479" y="12"/>
                  </a:lnTo>
                  <a:lnTo>
                    <a:pt x="502" y="12"/>
                  </a:lnTo>
                  <a:lnTo>
                    <a:pt x="510" y="12"/>
                  </a:lnTo>
                  <a:lnTo>
                    <a:pt x="521" y="12"/>
                  </a:lnTo>
                  <a:lnTo>
                    <a:pt x="551" y="13"/>
                  </a:lnTo>
                  <a:lnTo>
                    <a:pt x="573" y="13"/>
                  </a:lnTo>
                  <a:lnTo>
                    <a:pt x="577" y="13"/>
                  </a:lnTo>
                  <a:lnTo>
                    <a:pt x="593" y="13"/>
                  </a:lnTo>
                  <a:lnTo>
                    <a:pt x="613" y="13"/>
                  </a:lnTo>
                  <a:lnTo>
                    <a:pt x="614" y="13"/>
                  </a:lnTo>
                  <a:lnTo>
                    <a:pt x="634" y="13"/>
                  </a:lnTo>
                  <a:lnTo>
                    <a:pt x="652" y="13"/>
                  </a:lnTo>
                  <a:lnTo>
                    <a:pt x="677" y="13"/>
                  </a:lnTo>
                  <a:lnTo>
                    <a:pt x="697" y="13"/>
                  </a:lnTo>
                  <a:lnTo>
                    <a:pt x="709" y="13"/>
                  </a:lnTo>
                  <a:lnTo>
                    <a:pt x="718" y="13"/>
                  </a:lnTo>
                  <a:lnTo>
                    <a:pt x="726" y="13"/>
                  </a:lnTo>
                  <a:lnTo>
                    <a:pt x="760" y="13"/>
                  </a:lnTo>
                  <a:lnTo>
                    <a:pt x="801" y="13"/>
                  </a:lnTo>
                  <a:lnTo>
                    <a:pt x="821" y="13"/>
                  </a:lnTo>
                  <a:lnTo>
                    <a:pt x="842" y="13"/>
                  </a:lnTo>
                  <a:lnTo>
                    <a:pt x="877" y="12"/>
                  </a:lnTo>
                  <a:lnTo>
                    <a:pt x="884" y="12"/>
                  </a:lnTo>
                  <a:lnTo>
                    <a:pt x="894" y="12"/>
                  </a:lnTo>
                  <a:lnTo>
                    <a:pt x="904" y="12"/>
                  </a:lnTo>
                  <a:lnTo>
                    <a:pt x="945" y="12"/>
                  </a:lnTo>
                  <a:lnTo>
                    <a:pt x="952" y="12"/>
                  </a:lnTo>
                  <a:lnTo>
                    <a:pt x="966" y="12"/>
                  </a:lnTo>
                  <a:lnTo>
                    <a:pt x="987" y="11"/>
                  </a:lnTo>
                  <a:lnTo>
                    <a:pt x="989" y="11"/>
                  </a:lnTo>
                  <a:lnTo>
                    <a:pt x="1008" y="11"/>
                  </a:lnTo>
                  <a:lnTo>
                    <a:pt x="1027" y="11"/>
                  </a:lnTo>
                  <a:lnTo>
                    <a:pt x="1028" y="11"/>
                  </a:lnTo>
                  <a:lnTo>
                    <a:pt x="1049" y="11"/>
                  </a:lnTo>
                  <a:lnTo>
                    <a:pt x="1064" y="9"/>
                  </a:lnTo>
                  <a:lnTo>
                    <a:pt x="1137" y="8"/>
                  </a:lnTo>
                  <a:lnTo>
                    <a:pt x="1143" y="8"/>
                  </a:lnTo>
                  <a:lnTo>
                    <a:pt x="1175" y="34"/>
                  </a:lnTo>
                  <a:lnTo>
                    <a:pt x="1191" y="34"/>
                  </a:lnTo>
                  <a:lnTo>
                    <a:pt x="1196" y="29"/>
                  </a:lnTo>
                  <a:lnTo>
                    <a:pt x="1207" y="33"/>
                  </a:lnTo>
                  <a:lnTo>
                    <a:pt x="1216" y="44"/>
                  </a:lnTo>
                  <a:lnTo>
                    <a:pt x="1216" y="64"/>
                  </a:lnTo>
                  <a:lnTo>
                    <a:pt x="1196" y="75"/>
                  </a:lnTo>
                  <a:lnTo>
                    <a:pt x="1188" y="87"/>
                  </a:lnTo>
                  <a:lnTo>
                    <a:pt x="1180" y="106"/>
                  </a:lnTo>
                  <a:lnTo>
                    <a:pt x="1188" y="114"/>
                  </a:lnTo>
                  <a:lnTo>
                    <a:pt x="1196" y="124"/>
                  </a:lnTo>
                  <a:lnTo>
                    <a:pt x="1203" y="131"/>
                  </a:lnTo>
                  <a:lnTo>
                    <a:pt x="1219" y="140"/>
                  </a:lnTo>
                  <a:lnTo>
                    <a:pt x="1220" y="159"/>
                  </a:lnTo>
                  <a:lnTo>
                    <a:pt x="1237" y="176"/>
                  </a:lnTo>
                  <a:lnTo>
                    <a:pt x="1241" y="182"/>
                  </a:lnTo>
                  <a:lnTo>
                    <a:pt x="1263" y="185"/>
                  </a:lnTo>
                  <a:lnTo>
                    <a:pt x="1267" y="183"/>
                  </a:lnTo>
                  <a:lnTo>
                    <a:pt x="1267" y="191"/>
                  </a:lnTo>
                  <a:lnTo>
                    <a:pt x="1265" y="192"/>
                  </a:lnTo>
                  <a:lnTo>
                    <a:pt x="1265" y="194"/>
                  </a:lnTo>
                  <a:lnTo>
                    <a:pt x="1267" y="208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7">
              <a:extLst>
                <a:ext uri="{FF2B5EF4-FFF2-40B4-BE49-F238E27FC236}">
                  <a16:creationId xmlns:a16="http://schemas.microsoft.com/office/drawing/2014/main" id="{9AA5A6B0-51FE-D0FA-2F88-A3F6D765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3818731"/>
              <a:ext cx="920750" cy="765175"/>
            </a:xfrm>
            <a:custGeom>
              <a:avLst/>
              <a:gdLst>
                <a:gd name="T0" fmla="*/ 2147483647 w 1165"/>
                <a:gd name="T1" fmla="*/ 2147483647 h 968"/>
                <a:gd name="T2" fmla="*/ 2147483647 w 1165"/>
                <a:gd name="T3" fmla="*/ 2147483647 h 968"/>
                <a:gd name="T4" fmla="*/ 2147483647 w 1165"/>
                <a:gd name="T5" fmla="*/ 2147483647 h 968"/>
                <a:gd name="T6" fmla="*/ 2147483647 w 1165"/>
                <a:gd name="T7" fmla="*/ 2147483647 h 968"/>
                <a:gd name="T8" fmla="*/ 2147483647 w 1165"/>
                <a:gd name="T9" fmla="*/ 2147483647 h 968"/>
                <a:gd name="T10" fmla="*/ 2147483647 w 1165"/>
                <a:gd name="T11" fmla="*/ 2147483647 h 968"/>
                <a:gd name="T12" fmla="*/ 2147483647 w 1165"/>
                <a:gd name="T13" fmla="*/ 2147483647 h 968"/>
                <a:gd name="T14" fmla="*/ 2147483647 w 1165"/>
                <a:gd name="T15" fmla="*/ 2147483647 h 968"/>
                <a:gd name="T16" fmla="*/ 2147483647 w 1165"/>
                <a:gd name="T17" fmla="*/ 2147483647 h 968"/>
                <a:gd name="T18" fmla="*/ 2147483647 w 1165"/>
                <a:gd name="T19" fmla="*/ 2147483647 h 968"/>
                <a:gd name="T20" fmla="*/ 2147483647 w 1165"/>
                <a:gd name="T21" fmla="*/ 2147483647 h 968"/>
                <a:gd name="T22" fmla="*/ 2147483647 w 1165"/>
                <a:gd name="T23" fmla="*/ 2147483647 h 968"/>
                <a:gd name="T24" fmla="*/ 2147483647 w 1165"/>
                <a:gd name="T25" fmla="*/ 2147483647 h 968"/>
                <a:gd name="T26" fmla="*/ 2147483647 w 1165"/>
                <a:gd name="T27" fmla="*/ 2147483647 h 968"/>
                <a:gd name="T28" fmla="*/ 2147483647 w 1165"/>
                <a:gd name="T29" fmla="*/ 2147483647 h 968"/>
                <a:gd name="T30" fmla="*/ 2147483647 w 1165"/>
                <a:gd name="T31" fmla="*/ 2147483647 h 968"/>
                <a:gd name="T32" fmla="*/ 2147483647 w 1165"/>
                <a:gd name="T33" fmla="*/ 2147483647 h 968"/>
                <a:gd name="T34" fmla="*/ 2147483647 w 1165"/>
                <a:gd name="T35" fmla="*/ 2147483647 h 968"/>
                <a:gd name="T36" fmla="*/ 2147483647 w 1165"/>
                <a:gd name="T37" fmla="*/ 2147483647 h 968"/>
                <a:gd name="T38" fmla="*/ 2147483647 w 1165"/>
                <a:gd name="T39" fmla="*/ 2147483647 h 968"/>
                <a:gd name="T40" fmla="*/ 2147483647 w 1165"/>
                <a:gd name="T41" fmla="*/ 2147483647 h 968"/>
                <a:gd name="T42" fmla="*/ 2147483647 w 1165"/>
                <a:gd name="T43" fmla="*/ 2147483647 h 968"/>
                <a:gd name="T44" fmla="*/ 2147483647 w 1165"/>
                <a:gd name="T45" fmla="*/ 2147483647 h 968"/>
                <a:gd name="T46" fmla="*/ 2147483647 w 1165"/>
                <a:gd name="T47" fmla="*/ 2147483647 h 968"/>
                <a:gd name="T48" fmla="*/ 2147483647 w 1165"/>
                <a:gd name="T49" fmla="*/ 2147483647 h 968"/>
                <a:gd name="T50" fmla="*/ 2147483647 w 1165"/>
                <a:gd name="T51" fmla="*/ 2147483647 h 968"/>
                <a:gd name="T52" fmla="*/ 2147483647 w 1165"/>
                <a:gd name="T53" fmla="*/ 2147483647 h 968"/>
                <a:gd name="T54" fmla="*/ 2147483647 w 1165"/>
                <a:gd name="T55" fmla="*/ 2147483647 h 968"/>
                <a:gd name="T56" fmla="*/ 2147483647 w 1165"/>
                <a:gd name="T57" fmla="*/ 2147483647 h 968"/>
                <a:gd name="T58" fmla="*/ 2147483647 w 1165"/>
                <a:gd name="T59" fmla="*/ 2147483647 h 968"/>
                <a:gd name="T60" fmla="*/ 2147483647 w 1165"/>
                <a:gd name="T61" fmla="*/ 2147483647 h 968"/>
                <a:gd name="T62" fmla="*/ 2147483647 w 1165"/>
                <a:gd name="T63" fmla="*/ 2147483647 h 968"/>
                <a:gd name="T64" fmla="*/ 2147483647 w 1165"/>
                <a:gd name="T65" fmla="*/ 2147483647 h 968"/>
                <a:gd name="T66" fmla="*/ 2147483647 w 1165"/>
                <a:gd name="T67" fmla="*/ 2147483647 h 968"/>
                <a:gd name="T68" fmla="*/ 2147483647 w 1165"/>
                <a:gd name="T69" fmla="*/ 2147483647 h 968"/>
                <a:gd name="T70" fmla="*/ 2147483647 w 1165"/>
                <a:gd name="T71" fmla="*/ 2147483647 h 968"/>
                <a:gd name="T72" fmla="*/ 2147483647 w 1165"/>
                <a:gd name="T73" fmla="*/ 2147483647 h 968"/>
                <a:gd name="T74" fmla="*/ 2147483647 w 1165"/>
                <a:gd name="T75" fmla="*/ 2147483647 h 968"/>
                <a:gd name="T76" fmla="*/ 2147483647 w 1165"/>
                <a:gd name="T77" fmla="*/ 2147483647 h 968"/>
                <a:gd name="T78" fmla="*/ 2147483647 w 1165"/>
                <a:gd name="T79" fmla="*/ 2147483647 h 968"/>
                <a:gd name="T80" fmla="*/ 2147483647 w 1165"/>
                <a:gd name="T81" fmla="*/ 2147483647 h 968"/>
                <a:gd name="T82" fmla="*/ 2147483647 w 1165"/>
                <a:gd name="T83" fmla="*/ 2147483647 h 968"/>
                <a:gd name="T84" fmla="*/ 2147483647 w 1165"/>
                <a:gd name="T85" fmla="*/ 2147483647 h 968"/>
                <a:gd name="T86" fmla="*/ 2147483647 w 1165"/>
                <a:gd name="T87" fmla="*/ 2147483647 h 968"/>
                <a:gd name="T88" fmla="*/ 2147483647 w 1165"/>
                <a:gd name="T89" fmla="*/ 2147483647 h 968"/>
                <a:gd name="T90" fmla="*/ 2147483647 w 1165"/>
                <a:gd name="T91" fmla="*/ 2147483647 h 968"/>
                <a:gd name="T92" fmla="*/ 2147483647 w 1165"/>
                <a:gd name="T93" fmla="*/ 2147483647 h 968"/>
                <a:gd name="T94" fmla="*/ 2147483647 w 1165"/>
                <a:gd name="T95" fmla="*/ 2147483647 h 968"/>
                <a:gd name="T96" fmla="*/ 2147483647 w 1165"/>
                <a:gd name="T97" fmla="*/ 2147483647 h 968"/>
                <a:gd name="T98" fmla="*/ 2147483647 w 1165"/>
                <a:gd name="T99" fmla="*/ 2147483647 h 968"/>
                <a:gd name="T100" fmla="*/ 2147483647 w 1165"/>
                <a:gd name="T101" fmla="*/ 2147483647 h 968"/>
                <a:gd name="T102" fmla="*/ 2147483647 w 1165"/>
                <a:gd name="T103" fmla="*/ 2147483647 h 9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5"/>
                <a:gd name="T157" fmla="*/ 0 h 968"/>
                <a:gd name="T158" fmla="*/ 1165 w 1165"/>
                <a:gd name="T159" fmla="*/ 968 h 9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5" h="968">
                  <a:moveTo>
                    <a:pt x="252" y="29"/>
                  </a:moveTo>
                  <a:lnTo>
                    <a:pt x="288" y="27"/>
                  </a:lnTo>
                  <a:lnTo>
                    <a:pt x="291" y="27"/>
                  </a:lnTo>
                  <a:lnTo>
                    <a:pt x="328" y="25"/>
                  </a:lnTo>
                  <a:lnTo>
                    <a:pt x="332" y="25"/>
                  </a:lnTo>
                  <a:lnTo>
                    <a:pt x="363" y="22"/>
                  </a:lnTo>
                  <a:lnTo>
                    <a:pt x="372" y="22"/>
                  </a:lnTo>
                  <a:lnTo>
                    <a:pt x="383" y="22"/>
                  </a:lnTo>
                  <a:lnTo>
                    <a:pt x="394" y="21"/>
                  </a:lnTo>
                  <a:lnTo>
                    <a:pt x="414" y="21"/>
                  </a:lnTo>
                  <a:lnTo>
                    <a:pt x="439" y="18"/>
                  </a:lnTo>
                  <a:lnTo>
                    <a:pt x="455" y="17"/>
                  </a:lnTo>
                  <a:lnTo>
                    <a:pt x="496" y="14"/>
                  </a:lnTo>
                  <a:lnTo>
                    <a:pt x="502" y="14"/>
                  </a:lnTo>
                  <a:lnTo>
                    <a:pt x="515" y="13"/>
                  </a:lnTo>
                  <a:lnTo>
                    <a:pt x="536" y="12"/>
                  </a:lnTo>
                  <a:lnTo>
                    <a:pt x="562" y="9"/>
                  </a:lnTo>
                  <a:lnTo>
                    <a:pt x="578" y="8"/>
                  </a:lnTo>
                  <a:lnTo>
                    <a:pt x="581" y="8"/>
                  </a:lnTo>
                  <a:lnTo>
                    <a:pt x="590" y="7"/>
                  </a:lnTo>
                  <a:lnTo>
                    <a:pt x="609" y="5"/>
                  </a:lnTo>
                  <a:lnTo>
                    <a:pt x="615" y="5"/>
                  </a:lnTo>
                  <a:lnTo>
                    <a:pt x="629" y="4"/>
                  </a:lnTo>
                  <a:lnTo>
                    <a:pt x="663" y="0"/>
                  </a:lnTo>
                  <a:lnTo>
                    <a:pt x="665" y="3"/>
                  </a:lnTo>
                  <a:lnTo>
                    <a:pt x="666" y="3"/>
                  </a:lnTo>
                  <a:lnTo>
                    <a:pt x="682" y="14"/>
                  </a:lnTo>
                  <a:lnTo>
                    <a:pt x="703" y="43"/>
                  </a:lnTo>
                  <a:lnTo>
                    <a:pt x="718" y="47"/>
                  </a:lnTo>
                  <a:lnTo>
                    <a:pt x="715" y="49"/>
                  </a:lnTo>
                  <a:lnTo>
                    <a:pt x="714" y="50"/>
                  </a:lnTo>
                  <a:lnTo>
                    <a:pt x="706" y="75"/>
                  </a:lnTo>
                  <a:lnTo>
                    <a:pt x="706" y="76"/>
                  </a:lnTo>
                  <a:lnTo>
                    <a:pt x="706" y="85"/>
                  </a:lnTo>
                  <a:lnTo>
                    <a:pt x="706" y="102"/>
                  </a:lnTo>
                  <a:lnTo>
                    <a:pt x="714" y="128"/>
                  </a:lnTo>
                  <a:lnTo>
                    <a:pt x="721" y="139"/>
                  </a:lnTo>
                  <a:lnTo>
                    <a:pt x="721" y="155"/>
                  </a:lnTo>
                  <a:lnTo>
                    <a:pt x="733" y="168"/>
                  </a:lnTo>
                  <a:lnTo>
                    <a:pt x="735" y="178"/>
                  </a:lnTo>
                  <a:lnTo>
                    <a:pt x="735" y="181"/>
                  </a:lnTo>
                  <a:lnTo>
                    <a:pt x="745" y="194"/>
                  </a:lnTo>
                  <a:lnTo>
                    <a:pt x="746" y="194"/>
                  </a:lnTo>
                  <a:lnTo>
                    <a:pt x="751" y="197"/>
                  </a:lnTo>
                  <a:lnTo>
                    <a:pt x="754" y="201"/>
                  </a:lnTo>
                  <a:lnTo>
                    <a:pt x="769" y="210"/>
                  </a:lnTo>
                  <a:lnTo>
                    <a:pt x="773" y="221"/>
                  </a:lnTo>
                  <a:lnTo>
                    <a:pt x="782" y="222"/>
                  </a:lnTo>
                  <a:lnTo>
                    <a:pt x="801" y="245"/>
                  </a:lnTo>
                  <a:lnTo>
                    <a:pt x="811" y="250"/>
                  </a:lnTo>
                  <a:lnTo>
                    <a:pt x="829" y="262"/>
                  </a:lnTo>
                  <a:lnTo>
                    <a:pt x="845" y="277"/>
                  </a:lnTo>
                  <a:lnTo>
                    <a:pt x="850" y="285"/>
                  </a:lnTo>
                  <a:lnTo>
                    <a:pt x="857" y="306"/>
                  </a:lnTo>
                  <a:lnTo>
                    <a:pt x="861" y="333"/>
                  </a:lnTo>
                  <a:lnTo>
                    <a:pt x="865" y="346"/>
                  </a:lnTo>
                  <a:lnTo>
                    <a:pt x="879" y="359"/>
                  </a:lnTo>
                  <a:lnTo>
                    <a:pt x="886" y="357"/>
                  </a:lnTo>
                  <a:lnTo>
                    <a:pt x="900" y="337"/>
                  </a:lnTo>
                  <a:lnTo>
                    <a:pt x="913" y="339"/>
                  </a:lnTo>
                  <a:lnTo>
                    <a:pt x="920" y="342"/>
                  </a:lnTo>
                  <a:lnTo>
                    <a:pt x="930" y="344"/>
                  </a:lnTo>
                  <a:lnTo>
                    <a:pt x="934" y="344"/>
                  </a:lnTo>
                  <a:lnTo>
                    <a:pt x="957" y="356"/>
                  </a:lnTo>
                  <a:lnTo>
                    <a:pt x="958" y="366"/>
                  </a:lnTo>
                  <a:lnTo>
                    <a:pt x="958" y="368"/>
                  </a:lnTo>
                  <a:lnTo>
                    <a:pt x="958" y="369"/>
                  </a:lnTo>
                  <a:lnTo>
                    <a:pt x="952" y="374"/>
                  </a:lnTo>
                  <a:lnTo>
                    <a:pt x="949" y="379"/>
                  </a:lnTo>
                  <a:lnTo>
                    <a:pt x="950" y="398"/>
                  </a:lnTo>
                  <a:lnTo>
                    <a:pt x="952" y="406"/>
                  </a:lnTo>
                  <a:lnTo>
                    <a:pt x="941" y="424"/>
                  </a:lnTo>
                  <a:lnTo>
                    <a:pt x="940" y="427"/>
                  </a:lnTo>
                  <a:lnTo>
                    <a:pt x="940" y="429"/>
                  </a:lnTo>
                  <a:lnTo>
                    <a:pt x="938" y="431"/>
                  </a:lnTo>
                  <a:lnTo>
                    <a:pt x="938" y="433"/>
                  </a:lnTo>
                  <a:lnTo>
                    <a:pt x="928" y="459"/>
                  </a:lnTo>
                  <a:lnTo>
                    <a:pt x="926" y="489"/>
                  </a:lnTo>
                  <a:lnTo>
                    <a:pt x="928" y="494"/>
                  </a:lnTo>
                  <a:lnTo>
                    <a:pt x="948" y="513"/>
                  </a:lnTo>
                  <a:lnTo>
                    <a:pt x="949" y="514"/>
                  </a:lnTo>
                  <a:lnTo>
                    <a:pt x="956" y="521"/>
                  </a:lnTo>
                  <a:lnTo>
                    <a:pt x="970" y="526"/>
                  </a:lnTo>
                  <a:lnTo>
                    <a:pt x="993" y="544"/>
                  </a:lnTo>
                  <a:lnTo>
                    <a:pt x="1005" y="562"/>
                  </a:lnTo>
                  <a:lnTo>
                    <a:pt x="1016" y="560"/>
                  </a:lnTo>
                  <a:lnTo>
                    <a:pt x="1029" y="561"/>
                  </a:lnTo>
                  <a:lnTo>
                    <a:pt x="1052" y="575"/>
                  </a:lnTo>
                  <a:lnTo>
                    <a:pt x="1054" y="585"/>
                  </a:lnTo>
                  <a:lnTo>
                    <a:pt x="1084" y="611"/>
                  </a:lnTo>
                  <a:lnTo>
                    <a:pt x="1081" y="621"/>
                  </a:lnTo>
                  <a:lnTo>
                    <a:pt x="1081" y="623"/>
                  </a:lnTo>
                  <a:lnTo>
                    <a:pt x="1102" y="663"/>
                  </a:lnTo>
                  <a:lnTo>
                    <a:pt x="1097" y="670"/>
                  </a:lnTo>
                  <a:lnTo>
                    <a:pt x="1092" y="672"/>
                  </a:lnTo>
                  <a:lnTo>
                    <a:pt x="1088" y="677"/>
                  </a:lnTo>
                  <a:lnTo>
                    <a:pt x="1092" y="690"/>
                  </a:lnTo>
                  <a:lnTo>
                    <a:pt x="1093" y="690"/>
                  </a:lnTo>
                  <a:lnTo>
                    <a:pt x="1098" y="690"/>
                  </a:lnTo>
                  <a:lnTo>
                    <a:pt x="1117" y="734"/>
                  </a:lnTo>
                  <a:lnTo>
                    <a:pt x="1128" y="739"/>
                  </a:lnTo>
                  <a:lnTo>
                    <a:pt x="1137" y="740"/>
                  </a:lnTo>
                  <a:lnTo>
                    <a:pt x="1137" y="725"/>
                  </a:lnTo>
                  <a:lnTo>
                    <a:pt x="1154" y="739"/>
                  </a:lnTo>
                  <a:lnTo>
                    <a:pt x="1161" y="741"/>
                  </a:lnTo>
                  <a:lnTo>
                    <a:pt x="1165" y="748"/>
                  </a:lnTo>
                  <a:lnTo>
                    <a:pt x="1165" y="749"/>
                  </a:lnTo>
                  <a:lnTo>
                    <a:pt x="1164" y="762"/>
                  </a:lnTo>
                  <a:lnTo>
                    <a:pt x="1162" y="765"/>
                  </a:lnTo>
                  <a:lnTo>
                    <a:pt x="1165" y="784"/>
                  </a:lnTo>
                  <a:lnTo>
                    <a:pt x="1165" y="790"/>
                  </a:lnTo>
                  <a:lnTo>
                    <a:pt x="1153" y="793"/>
                  </a:lnTo>
                  <a:lnTo>
                    <a:pt x="1158" y="814"/>
                  </a:lnTo>
                  <a:lnTo>
                    <a:pt x="1146" y="832"/>
                  </a:lnTo>
                  <a:lnTo>
                    <a:pt x="1132" y="819"/>
                  </a:lnTo>
                  <a:lnTo>
                    <a:pt x="1126" y="821"/>
                  </a:lnTo>
                  <a:lnTo>
                    <a:pt x="1125" y="824"/>
                  </a:lnTo>
                  <a:lnTo>
                    <a:pt x="1120" y="848"/>
                  </a:lnTo>
                  <a:lnTo>
                    <a:pt x="1108" y="850"/>
                  </a:lnTo>
                  <a:lnTo>
                    <a:pt x="1104" y="834"/>
                  </a:lnTo>
                  <a:lnTo>
                    <a:pt x="1098" y="851"/>
                  </a:lnTo>
                  <a:lnTo>
                    <a:pt x="1105" y="877"/>
                  </a:lnTo>
                  <a:lnTo>
                    <a:pt x="1100" y="886"/>
                  </a:lnTo>
                  <a:lnTo>
                    <a:pt x="1104" y="904"/>
                  </a:lnTo>
                  <a:lnTo>
                    <a:pt x="1076" y="906"/>
                  </a:lnTo>
                  <a:lnTo>
                    <a:pt x="1089" y="918"/>
                  </a:lnTo>
                  <a:lnTo>
                    <a:pt x="1096" y="931"/>
                  </a:lnTo>
                  <a:lnTo>
                    <a:pt x="1090" y="935"/>
                  </a:lnTo>
                  <a:lnTo>
                    <a:pt x="1074" y="959"/>
                  </a:lnTo>
                  <a:lnTo>
                    <a:pt x="1070" y="959"/>
                  </a:lnTo>
                  <a:lnTo>
                    <a:pt x="1044" y="962"/>
                  </a:lnTo>
                  <a:lnTo>
                    <a:pt x="1034" y="963"/>
                  </a:lnTo>
                  <a:lnTo>
                    <a:pt x="998" y="966"/>
                  </a:lnTo>
                  <a:lnTo>
                    <a:pt x="984" y="967"/>
                  </a:lnTo>
                  <a:lnTo>
                    <a:pt x="977" y="968"/>
                  </a:lnTo>
                  <a:lnTo>
                    <a:pt x="962" y="968"/>
                  </a:lnTo>
                  <a:lnTo>
                    <a:pt x="974" y="942"/>
                  </a:lnTo>
                  <a:lnTo>
                    <a:pt x="980" y="941"/>
                  </a:lnTo>
                  <a:lnTo>
                    <a:pt x="990" y="923"/>
                  </a:lnTo>
                  <a:lnTo>
                    <a:pt x="1001" y="913"/>
                  </a:lnTo>
                  <a:lnTo>
                    <a:pt x="993" y="859"/>
                  </a:lnTo>
                  <a:lnTo>
                    <a:pt x="981" y="860"/>
                  </a:lnTo>
                  <a:lnTo>
                    <a:pt x="976" y="860"/>
                  </a:lnTo>
                  <a:lnTo>
                    <a:pt x="968" y="861"/>
                  </a:lnTo>
                  <a:lnTo>
                    <a:pt x="920" y="864"/>
                  </a:lnTo>
                  <a:lnTo>
                    <a:pt x="896" y="866"/>
                  </a:lnTo>
                  <a:lnTo>
                    <a:pt x="893" y="866"/>
                  </a:lnTo>
                  <a:lnTo>
                    <a:pt x="883" y="866"/>
                  </a:lnTo>
                  <a:lnTo>
                    <a:pt x="867" y="868"/>
                  </a:lnTo>
                  <a:lnTo>
                    <a:pt x="846" y="869"/>
                  </a:lnTo>
                  <a:lnTo>
                    <a:pt x="825" y="870"/>
                  </a:lnTo>
                  <a:lnTo>
                    <a:pt x="811" y="872"/>
                  </a:lnTo>
                  <a:lnTo>
                    <a:pt x="805" y="872"/>
                  </a:lnTo>
                  <a:lnTo>
                    <a:pt x="775" y="874"/>
                  </a:lnTo>
                  <a:lnTo>
                    <a:pt x="773" y="874"/>
                  </a:lnTo>
                  <a:lnTo>
                    <a:pt x="767" y="874"/>
                  </a:lnTo>
                  <a:lnTo>
                    <a:pt x="759" y="874"/>
                  </a:lnTo>
                  <a:lnTo>
                    <a:pt x="751" y="875"/>
                  </a:lnTo>
                  <a:lnTo>
                    <a:pt x="730" y="877"/>
                  </a:lnTo>
                  <a:lnTo>
                    <a:pt x="715" y="877"/>
                  </a:lnTo>
                  <a:lnTo>
                    <a:pt x="673" y="881"/>
                  </a:lnTo>
                  <a:lnTo>
                    <a:pt x="651" y="881"/>
                  </a:lnTo>
                  <a:lnTo>
                    <a:pt x="647" y="882"/>
                  </a:lnTo>
                  <a:lnTo>
                    <a:pt x="607" y="884"/>
                  </a:lnTo>
                  <a:lnTo>
                    <a:pt x="597" y="884"/>
                  </a:lnTo>
                  <a:lnTo>
                    <a:pt x="582" y="884"/>
                  </a:lnTo>
                  <a:lnTo>
                    <a:pt x="548" y="887"/>
                  </a:lnTo>
                  <a:lnTo>
                    <a:pt x="543" y="887"/>
                  </a:lnTo>
                  <a:lnTo>
                    <a:pt x="539" y="887"/>
                  </a:lnTo>
                  <a:lnTo>
                    <a:pt x="524" y="888"/>
                  </a:lnTo>
                  <a:lnTo>
                    <a:pt x="491" y="890"/>
                  </a:lnTo>
                  <a:lnTo>
                    <a:pt x="474" y="891"/>
                  </a:lnTo>
                  <a:lnTo>
                    <a:pt x="448" y="891"/>
                  </a:lnTo>
                  <a:lnTo>
                    <a:pt x="444" y="892"/>
                  </a:lnTo>
                  <a:lnTo>
                    <a:pt x="435" y="892"/>
                  </a:lnTo>
                  <a:lnTo>
                    <a:pt x="423" y="892"/>
                  </a:lnTo>
                  <a:lnTo>
                    <a:pt x="399" y="893"/>
                  </a:lnTo>
                  <a:lnTo>
                    <a:pt x="378" y="895"/>
                  </a:lnTo>
                  <a:lnTo>
                    <a:pt x="362" y="895"/>
                  </a:lnTo>
                  <a:lnTo>
                    <a:pt x="350" y="896"/>
                  </a:lnTo>
                  <a:lnTo>
                    <a:pt x="338" y="896"/>
                  </a:lnTo>
                  <a:lnTo>
                    <a:pt x="327" y="896"/>
                  </a:lnTo>
                  <a:lnTo>
                    <a:pt x="314" y="897"/>
                  </a:lnTo>
                  <a:lnTo>
                    <a:pt x="262" y="899"/>
                  </a:lnTo>
                  <a:lnTo>
                    <a:pt x="240" y="900"/>
                  </a:lnTo>
                  <a:lnTo>
                    <a:pt x="219" y="900"/>
                  </a:lnTo>
                  <a:lnTo>
                    <a:pt x="219" y="879"/>
                  </a:lnTo>
                  <a:lnTo>
                    <a:pt x="217" y="869"/>
                  </a:lnTo>
                  <a:lnTo>
                    <a:pt x="217" y="864"/>
                  </a:lnTo>
                  <a:lnTo>
                    <a:pt x="217" y="863"/>
                  </a:lnTo>
                  <a:lnTo>
                    <a:pt x="217" y="850"/>
                  </a:lnTo>
                  <a:lnTo>
                    <a:pt x="217" y="843"/>
                  </a:lnTo>
                  <a:lnTo>
                    <a:pt x="216" y="824"/>
                  </a:lnTo>
                  <a:lnTo>
                    <a:pt x="216" y="802"/>
                  </a:lnTo>
                  <a:lnTo>
                    <a:pt x="216" y="793"/>
                  </a:lnTo>
                  <a:lnTo>
                    <a:pt x="215" y="786"/>
                  </a:lnTo>
                  <a:lnTo>
                    <a:pt x="215" y="781"/>
                  </a:lnTo>
                  <a:lnTo>
                    <a:pt x="215" y="775"/>
                  </a:lnTo>
                  <a:lnTo>
                    <a:pt x="215" y="758"/>
                  </a:lnTo>
                  <a:lnTo>
                    <a:pt x="213" y="721"/>
                  </a:lnTo>
                  <a:lnTo>
                    <a:pt x="213" y="716"/>
                  </a:lnTo>
                  <a:lnTo>
                    <a:pt x="213" y="713"/>
                  </a:lnTo>
                  <a:lnTo>
                    <a:pt x="212" y="686"/>
                  </a:lnTo>
                  <a:lnTo>
                    <a:pt x="211" y="654"/>
                  </a:lnTo>
                  <a:lnTo>
                    <a:pt x="211" y="650"/>
                  </a:lnTo>
                  <a:lnTo>
                    <a:pt x="209" y="625"/>
                  </a:lnTo>
                  <a:lnTo>
                    <a:pt x="209" y="593"/>
                  </a:lnTo>
                  <a:lnTo>
                    <a:pt x="208" y="571"/>
                  </a:lnTo>
                  <a:lnTo>
                    <a:pt x="208" y="566"/>
                  </a:lnTo>
                  <a:lnTo>
                    <a:pt x="208" y="548"/>
                  </a:lnTo>
                  <a:lnTo>
                    <a:pt x="207" y="526"/>
                  </a:lnTo>
                  <a:lnTo>
                    <a:pt x="205" y="496"/>
                  </a:lnTo>
                  <a:lnTo>
                    <a:pt x="205" y="477"/>
                  </a:lnTo>
                  <a:lnTo>
                    <a:pt x="205" y="473"/>
                  </a:lnTo>
                  <a:lnTo>
                    <a:pt x="204" y="446"/>
                  </a:lnTo>
                  <a:lnTo>
                    <a:pt x="204" y="422"/>
                  </a:lnTo>
                  <a:lnTo>
                    <a:pt x="204" y="419"/>
                  </a:lnTo>
                  <a:lnTo>
                    <a:pt x="204" y="398"/>
                  </a:lnTo>
                  <a:lnTo>
                    <a:pt x="203" y="386"/>
                  </a:lnTo>
                  <a:lnTo>
                    <a:pt x="203" y="371"/>
                  </a:lnTo>
                  <a:lnTo>
                    <a:pt x="203" y="356"/>
                  </a:lnTo>
                  <a:lnTo>
                    <a:pt x="201" y="342"/>
                  </a:lnTo>
                  <a:lnTo>
                    <a:pt x="201" y="340"/>
                  </a:lnTo>
                  <a:lnTo>
                    <a:pt x="203" y="339"/>
                  </a:lnTo>
                  <a:lnTo>
                    <a:pt x="203" y="331"/>
                  </a:lnTo>
                  <a:lnTo>
                    <a:pt x="199" y="333"/>
                  </a:lnTo>
                  <a:lnTo>
                    <a:pt x="177" y="330"/>
                  </a:lnTo>
                  <a:lnTo>
                    <a:pt x="173" y="324"/>
                  </a:lnTo>
                  <a:lnTo>
                    <a:pt x="156" y="307"/>
                  </a:lnTo>
                  <a:lnTo>
                    <a:pt x="155" y="288"/>
                  </a:lnTo>
                  <a:lnTo>
                    <a:pt x="139" y="279"/>
                  </a:lnTo>
                  <a:lnTo>
                    <a:pt x="132" y="272"/>
                  </a:lnTo>
                  <a:lnTo>
                    <a:pt x="124" y="262"/>
                  </a:lnTo>
                  <a:lnTo>
                    <a:pt x="116" y="254"/>
                  </a:lnTo>
                  <a:lnTo>
                    <a:pt x="124" y="235"/>
                  </a:lnTo>
                  <a:lnTo>
                    <a:pt x="132" y="223"/>
                  </a:lnTo>
                  <a:lnTo>
                    <a:pt x="152" y="212"/>
                  </a:lnTo>
                  <a:lnTo>
                    <a:pt x="152" y="192"/>
                  </a:lnTo>
                  <a:lnTo>
                    <a:pt x="143" y="181"/>
                  </a:lnTo>
                  <a:lnTo>
                    <a:pt x="132" y="177"/>
                  </a:lnTo>
                  <a:lnTo>
                    <a:pt x="127" y="182"/>
                  </a:lnTo>
                  <a:lnTo>
                    <a:pt x="111" y="182"/>
                  </a:lnTo>
                  <a:lnTo>
                    <a:pt x="79" y="156"/>
                  </a:lnTo>
                  <a:lnTo>
                    <a:pt x="68" y="150"/>
                  </a:lnTo>
                  <a:lnTo>
                    <a:pt x="45" y="103"/>
                  </a:lnTo>
                  <a:lnTo>
                    <a:pt x="37" y="101"/>
                  </a:lnTo>
                  <a:lnTo>
                    <a:pt x="25" y="90"/>
                  </a:lnTo>
                  <a:lnTo>
                    <a:pt x="15" y="38"/>
                  </a:lnTo>
                  <a:lnTo>
                    <a:pt x="9" y="47"/>
                  </a:lnTo>
                  <a:lnTo>
                    <a:pt x="4" y="47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44" y="32"/>
                  </a:lnTo>
                  <a:lnTo>
                    <a:pt x="65" y="32"/>
                  </a:lnTo>
                  <a:lnTo>
                    <a:pt x="85" y="32"/>
                  </a:lnTo>
                  <a:lnTo>
                    <a:pt x="93" y="32"/>
                  </a:lnTo>
                  <a:lnTo>
                    <a:pt x="127" y="32"/>
                  </a:lnTo>
                  <a:lnTo>
                    <a:pt x="140" y="32"/>
                  </a:lnTo>
                  <a:lnTo>
                    <a:pt x="168" y="31"/>
                  </a:lnTo>
                  <a:lnTo>
                    <a:pt x="187" y="31"/>
                  </a:lnTo>
                  <a:lnTo>
                    <a:pt x="208" y="31"/>
                  </a:lnTo>
                  <a:lnTo>
                    <a:pt x="213" y="30"/>
                  </a:lnTo>
                  <a:lnTo>
                    <a:pt x="250" y="29"/>
                  </a:lnTo>
                  <a:lnTo>
                    <a:pt x="252" y="29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98">
              <a:extLst>
                <a:ext uri="{FF2B5EF4-FFF2-40B4-BE49-F238E27FC236}">
                  <a16:creationId xmlns:a16="http://schemas.microsoft.com/office/drawing/2014/main" id="{5A5C90EF-9F4B-2A56-D82A-B6355C9F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3420269"/>
              <a:ext cx="1133475" cy="525462"/>
            </a:xfrm>
            <a:custGeom>
              <a:avLst/>
              <a:gdLst>
                <a:gd name="T0" fmla="*/ 2147483647 w 1435"/>
                <a:gd name="T1" fmla="*/ 2147483647 h 665"/>
                <a:gd name="T2" fmla="*/ 2147483647 w 1435"/>
                <a:gd name="T3" fmla="*/ 2147483647 h 665"/>
                <a:gd name="T4" fmla="*/ 2147483647 w 1435"/>
                <a:gd name="T5" fmla="*/ 2147483647 h 665"/>
                <a:gd name="T6" fmla="*/ 2147483647 w 1435"/>
                <a:gd name="T7" fmla="*/ 2147483647 h 665"/>
                <a:gd name="T8" fmla="*/ 2147483647 w 1435"/>
                <a:gd name="T9" fmla="*/ 2147483647 h 665"/>
                <a:gd name="T10" fmla="*/ 2147483647 w 1435"/>
                <a:gd name="T11" fmla="*/ 2147483647 h 665"/>
                <a:gd name="T12" fmla="*/ 2147483647 w 1435"/>
                <a:gd name="T13" fmla="*/ 2147483647 h 665"/>
                <a:gd name="T14" fmla="*/ 2147483647 w 1435"/>
                <a:gd name="T15" fmla="*/ 2147483647 h 665"/>
                <a:gd name="T16" fmla="*/ 2147483647 w 1435"/>
                <a:gd name="T17" fmla="*/ 2147483647 h 665"/>
                <a:gd name="T18" fmla="*/ 2147483647 w 1435"/>
                <a:gd name="T19" fmla="*/ 2147483647 h 665"/>
                <a:gd name="T20" fmla="*/ 2147483647 w 1435"/>
                <a:gd name="T21" fmla="*/ 2147483647 h 665"/>
                <a:gd name="T22" fmla="*/ 2147483647 w 1435"/>
                <a:gd name="T23" fmla="*/ 2147483647 h 665"/>
                <a:gd name="T24" fmla="*/ 0 w 1435"/>
                <a:gd name="T25" fmla="*/ 2147483647 h 665"/>
                <a:gd name="T26" fmla="*/ 2147483647 w 1435"/>
                <a:gd name="T27" fmla="*/ 2147483647 h 665"/>
                <a:gd name="T28" fmla="*/ 2147483647 w 1435"/>
                <a:gd name="T29" fmla="*/ 2147483647 h 665"/>
                <a:gd name="T30" fmla="*/ 2147483647 w 1435"/>
                <a:gd name="T31" fmla="*/ 2147483647 h 665"/>
                <a:gd name="T32" fmla="*/ 2147483647 w 1435"/>
                <a:gd name="T33" fmla="*/ 2147483647 h 665"/>
                <a:gd name="T34" fmla="*/ 2147483647 w 1435"/>
                <a:gd name="T35" fmla="*/ 2147483647 h 665"/>
                <a:gd name="T36" fmla="*/ 2147483647 w 1435"/>
                <a:gd name="T37" fmla="*/ 0 h 665"/>
                <a:gd name="T38" fmla="*/ 2147483647 w 1435"/>
                <a:gd name="T39" fmla="*/ 2147483647 h 665"/>
                <a:gd name="T40" fmla="*/ 2147483647 w 1435"/>
                <a:gd name="T41" fmla="*/ 2147483647 h 665"/>
                <a:gd name="T42" fmla="*/ 2147483647 w 1435"/>
                <a:gd name="T43" fmla="*/ 2147483647 h 665"/>
                <a:gd name="T44" fmla="*/ 2147483647 w 1435"/>
                <a:gd name="T45" fmla="*/ 2147483647 h 665"/>
                <a:gd name="T46" fmla="*/ 2147483647 w 1435"/>
                <a:gd name="T47" fmla="*/ 2147483647 h 665"/>
                <a:gd name="T48" fmla="*/ 2147483647 w 1435"/>
                <a:gd name="T49" fmla="*/ 2147483647 h 665"/>
                <a:gd name="T50" fmla="*/ 2147483647 w 1435"/>
                <a:gd name="T51" fmla="*/ 2147483647 h 665"/>
                <a:gd name="T52" fmla="*/ 2147483647 w 1435"/>
                <a:gd name="T53" fmla="*/ 2147483647 h 665"/>
                <a:gd name="T54" fmla="*/ 2147483647 w 1435"/>
                <a:gd name="T55" fmla="*/ 2147483647 h 665"/>
                <a:gd name="T56" fmla="*/ 2147483647 w 1435"/>
                <a:gd name="T57" fmla="*/ 2147483647 h 665"/>
                <a:gd name="T58" fmla="*/ 2147483647 w 1435"/>
                <a:gd name="T59" fmla="*/ 2147483647 h 665"/>
                <a:gd name="T60" fmla="*/ 2147483647 w 1435"/>
                <a:gd name="T61" fmla="*/ 2147483647 h 665"/>
                <a:gd name="T62" fmla="*/ 2147483647 w 1435"/>
                <a:gd name="T63" fmla="*/ 2147483647 h 665"/>
                <a:gd name="T64" fmla="*/ 2147483647 w 1435"/>
                <a:gd name="T65" fmla="*/ 2147483647 h 665"/>
                <a:gd name="T66" fmla="*/ 2147483647 w 1435"/>
                <a:gd name="T67" fmla="*/ 2147483647 h 665"/>
                <a:gd name="T68" fmla="*/ 2147483647 w 1435"/>
                <a:gd name="T69" fmla="*/ 2147483647 h 665"/>
                <a:gd name="T70" fmla="*/ 2147483647 w 1435"/>
                <a:gd name="T71" fmla="*/ 2147483647 h 665"/>
                <a:gd name="T72" fmla="*/ 2147483647 w 1435"/>
                <a:gd name="T73" fmla="*/ 2147483647 h 665"/>
                <a:gd name="T74" fmla="*/ 2147483647 w 1435"/>
                <a:gd name="T75" fmla="*/ 2147483647 h 665"/>
                <a:gd name="T76" fmla="*/ 2147483647 w 1435"/>
                <a:gd name="T77" fmla="*/ 2147483647 h 665"/>
                <a:gd name="T78" fmla="*/ 2147483647 w 1435"/>
                <a:gd name="T79" fmla="*/ 2147483647 h 665"/>
                <a:gd name="T80" fmla="*/ 2147483647 w 1435"/>
                <a:gd name="T81" fmla="*/ 2147483647 h 665"/>
                <a:gd name="T82" fmla="*/ 2147483647 w 1435"/>
                <a:gd name="T83" fmla="*/ 2147483647 h 665"/>
                <a:gd name="T84" fmla="*/ 2147483647 w 1435"/>
                <a:gd name="T85" fmla="*/ 2147483647 h 665"/>
                <a:gd name="T86" fmla="*/ 2147483647 w 1435"/>
                <a:gd name="T87" fmla="*/ 2147483647 h 665"/>
                <a:gd name="T88" fmla="*/ 2147483647 w 1435"/>
                <a:gd name="T89" fmla="*/ 2147483647 h 665"/>
                <a:gd name="T90" fmla="*/ 2147483647 w 1435"/>
                <a:gd name="T91" fmla="*/ 2147483647 h 665"/>
                <a:gd name="T92" fmla="*/ 2147483647 w 1435"/>
                <a:gd name="T93" fmla="*/ 2147483647 h 665"/>
                <a:gd name="T94" fmla="*/ 2147483647 w 1435"/>
                <a:gd name="T95" fmla="*/ 2147483647 h 665"/>
                <a:gd name="T96" fmla="*/ 2147483647 w 1435"/>
                <a:gd name="T97" fmla="*/ 2147483647 h 665"/>
                <a:gd name="T98" fmla="*/ 2147483647 w 1435"/>
                <a:gd name="T99" fmla="*/ 2147483647 h 665"/>
                <a:gd name="T100" fmla="*/ 2147483647 w 1435"/>
                <a:gd name="T101" fmla="*/ 2147483647 h 665"/>
                <a:gd name="T102" fmla="*/ 2147483647 w 1435"/>
                <a:gd name="T103" fmla="*/ 2147483647 h 665"/>
                <a:gd name="T104" fmla="*/ 2147483647 w 1435"/>
                <a:gd name="T105" fmla="*/ 2147483647 h 665"/>
                <a:gd name="T106" fmla="*/ 2147483647 w 1435"/>
                <a:gd name="T107" fmla="*/ 2147483647 h 665"/>
                <a:gd name="T108" fmla="*/ 2147483647 w 1435"/>
                <a:gd name="T109" fmla="*/ 2147483647 h 665"/>
                <a:gd name="T110" fmla="*/ 2147483647 w 1435"/>
                <a:gd name="T111" fmla="*/ 2147483647 h 6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5"/>
                <a:gd name="T169" fmla="*/ 0 h 665"/>
                <a:gd name="T170" fmla="*/ 1435 w 1435"/>
                <a:gd name="T171" fmla="*/ 665 h 6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5" h="665">
                  <a:moveTo>
                    <a:pt x="869" y="665"/>
                  </a:moveTo>
                  <a:lnTo>
                    <a:pt x="865" y="665"/>
                  </a:lnTo>
                  <a:lnTo>
                    <a:pt x="843" y="665"/>
                  </a:lnTo>
                  <a:lnTo>
                    <a:pt x="813" y="664"/>
                  </a:lnTo>
                  <a:lnTo>
                    <a:pt x="802" y="664"/>
                  </a:lnTo>
                  <a:lnTo>
                    <a:pt x="794" y="664"/>
                  </a:lnTo>
                  <a:lnTo>
                    <a:pt x="771" y="664"/>
                  </a:lnTo>
                  <a:lnTo>
                    <a:pt x="761" y="664"/>
                  </a:lnTo>
                  <a:lnTo>
                    <a:pt x="719" y="663"/>
                  </a:lnTo>
                  <a:lnTo>
                    <a:pt x="687" y="663"/>
                  </a:lnTo>
                  <a:lnTo>
                    <a:pt x="637" y="661"/>
                  </a:lnTo>
                  <a:lnTo>
                    <a:pt x="629" y="661"/>
                  </a:lnTo>
                  <a:lnTo>
                    <a:pt x="626" y="661"/>
                  </a:lnTo>
                  <a:lnTo>
                    <a:pt x="595" y="661"/>
                  </a:lnTo>
                  <a:lnTo>
                    <a:pt x="564" y="660"/>
                  </a:lnTo>
                  <a:lnTo>
                    <a:pt x="535" y="659"/>
                  </a:lnTo>
                  <a:lnTo>
                    <a:pt x="534" y="659"/>
                  </a:lnTo>
                  <a:lnTo>
                    <a:pt x="532" y="659"/>
                  </a:lnTo>
                  <a:lnTo>
                    <a:pt x="512" y="659"/>
                  </a:lnTo>
                  <a:lnTo>
                    <a:pt x="471" y="658"/>
                  </a:lnTo>
                  <a:lnTo>
                    <a:pt x="438" y="656"/>
                  </a:lnTo>
                  <a:lnTo>
                    <a:pt x="430" y="656"/>
                  </a:lnTo>
                  <a:lnTo>
                    <a:pt x="424" y="656"/>
                  </a:lnTo>
                  <a:lnTo>
                    <a:pt x="318" y="652"/>
                  </a:lnTo>
                  <a:lnTo>
                    <a:pt x="320" y="579"/>
                  </a:lnTo>
                  <a:lnTo>
                    <a:pt x="322" y="560"/>
                  </a:lnTo>
                  <a:lnTo>
                    <a:pt x="322" y="547"/>
                  </a:lnTo>
                  <a:lnTo>
                    <a:pt x="323" y="520"/>
                  </a:lnTo>
                  <a:lnTo>
                    <a:pt x="324" y="504"/>
                  </a:lnTo>
                  <a:lnTo>
                    <a:pt x="324" y="493"/>
                  </a:lnTo>
                  <a:lnTo>
                    <a:pt x="327" y="440"/>
                  </a:lnTo>
                  <a:lnTo>
                    <a:pt x="233" y="436"/>
                  </a:lnTo>
                  <a:lnTo>
                    <a:pt x="232" y="436"/>
                  </a:lnTo>
                  <a:lnTo>
                    <a:pt x="228" y="436"/>
                  </a:lnTo>
                  <a:lnTo>
                    <a:pt x="109" y="429"/>
                  </a:lnTo>
                  <a:lnTo>
                    <a:pt x="77" y="428"/>
                  </a:lnTo>
                  <a:lnTo>
                    <a:pt x="79" y="428"/>
                  </a:lnTo>
                  <a:lnTo>
                    <a:pt x="69" y="428"/>
                  </a:lnTo>
                  <a:lnTo>
                    <a:pt x="0" y="424"/>
                  </a:lnTo>
                  <a:lnTo>
                    <a:pt x="1" y="397"/>
                  </a:lnTo>
                  <a:lnTo>
                    <a:pt x="4" y="359"/>
                  </a:lnTo>
                  <a:lnTo>
                    <a:pt x="5" y="340"/>
                  </a:lnTo>
                  <a:lnTo>
                    <a:pt x="7" y="317"/>
                  </a:lnTo>
                  <a:lnTo>
                    <a:pt x="7" y="304"/>
                  </a:lnTo>
                  <a:lnTo>
                    <a:pt x="8" y="291"/>
                  </a:lnTo>
                  <a:lnTo>
                    <a:pt x="9" y="276"/>
                  </a:lnTo>
                  <a:lnTo>
                    <a:pt x="9" y="264"/>
                  </a:lnTo>
                  <a:lnTo>
                    <a:pt x="11" y="239"/>
                  </a:lnTo>
                  <a:lnTo>
                    <a:pt x="13" y="212"/>
                  </a:lnTo>
                  <a:lnTo>
                    <a:pt x="15" y="186"/>
                  </a:lnTo>
                  <a:lnTo>
                    <a:pt x="16" y="159"/>
                  </a:lnTo>
                  <a:lnTo>
                    <a:pt x="20" y="87"/>
                  </a:lnTo>
                  <a:lnTo>
                    <a:pt x="24" y="39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112" y="4"/>
                  </a:lnTo>
                  <a:lnTo>
                    <a:pt x="153" y="7"/>
                  </a:lnTo>
                  <a:lnTo>
                    <a:pt x="160" y="7"/>
                  </a:lnTo>
                  <a:lnTo>
                    <a:pt x="193" y="8"/>
                  </a:lnTo>
                  <a:lnTo>
                    <a:pt x="213" y="9"/>
                  </a:lnTo>
                  <a:lnTo>
                    <a:pt x="216" y="9"/>
                  </a:lnTo>
                  <a:lnTo>
                    <a:pt x="227" y="10"/>
                  </a:lnTo>
                  <a:lnTo>
                    <a:pt x="276" y="13"/>
                  </a:lnTo>
                  <a:lnTo>
                    <a:pt x="312" y="14"/>
                  </a:lnTo>
                  <a:lnTo>
                    <a:pt x="339" y="16"/>
                  </a:lnTo>
                  <a:lnTo>
                    <a:pt x="392" y="17"/>
                  </a:lnTo>
                  <a:lnTo>
                    <a:pt x="404" y="18"/>
                  </a:lnTo>
                  <a:lnTo>
                    <a:pt x="475" y="19"/>
                  </a:lnTo>
                  <a:lnTo>
                    <a:pt x="539" y="22"/>
                  </a:lnTo>
                  <a:lnTo>
                    <a:pt x="591" y="23"/>
                  </a:lnTo>
                  <a:lnTo>
                    <a:pt x="639" y="25"/>
                  </a:lnTo>
                  <a:lnTo>
                    <a:pt x="745" y="26"/>
                  </a:lnTo>
                  <a:lnTo>
                    <a:pt x="789" y="27"/>
                  </a:lnTo>
                  <a:lnTo>
                    <a:pt x="909" y="27"/>
                  </a:lnTo>
                  <a:lnTo>
                    <a:pt x="929" y="47"/>
                  </a:lnTo>
                  <a:lnTo>
                    <a:pt x="940" y="52"/>
                  </a:lnTo>
                  <a:lnTo>
                    <a:pt x="949" y="54"/>
                  </a:lnTo>
                  <a:lnTo>
                    <a:pt x="965" y="62"/>
                  </a:lnTo>
                  <a:lnTo>
                    <a:pt x="989" y="78"/>
                  </a:lnTo>
                  <a:lnTo>
                    <a:pt x="1010" y="57"/>
                  </a:lnTo>
                  <a:lnTo>
                    <a:pt x="1048" y="59"/>
                  </a:lnTo>
                  <a:lnTo>
                    <a:pt x="1050" y="59"/>
                  </a:lnTo>
                  <a:lnTo>
                    <a:pt x="1069" y="58"/>
                  </a:lnTo>
                  <a:lnTo>
                    <a:pt x="1072" y="58"/>
                  </a:lnTo>
                  <a:lnTo>
                    <a:pt x="1109" y="58"/>
                  </a:lnTo>
                  <a:lnTo>
                    <a:pt x="1124" y="70"/>
                  </a:lnTo>
                  <a:lnTo>
                    <a:pt x="1129" y="75"/>
                  </a:lnTo>
                  <a:lnTo>
                    <a:pt x="1146" y="78"/>
                  </a:lnTo>
                  <a:lnTo>
                    <a:pt x="1180" y="89"/>
                  </a:lnTo>
                  <a:lnTo>
                    <a:pt x="1196" y="106"/>
                  </a:lnTo>
                  <a:lnTo>
                    <a:pt x="1208" y="126"/>
                  </a:lnTo>
                  <a:lnTo>
                    <a:pt x="1226" y="132"/>
                  </a:lnTo>
                  <a:lnTo>
                    <a:pt x="1238" y="134"/>
                  </a:lnTo>
                  <a:lnTo>
                    <a:pt x="1253" y="179"/>
                  </a:lnTo>
                  <a:lnTo>
                    <a:pt x="1258" y="184"/>
                  </a:lnTo>
                  <a:lnTo>
                    <a:pt x="1258" y="186"/>
                  </a:lnTo>
                  <a:lnTo>
                    <a:pt x="1253" y="192"/>
                  </a:lnTo>
                  <a:lnTo>
                    <a:pt x="1265" y="212"/>
                  </a:lnTo>
                  <a:lnTo>
                    <a:pt x="1268" y="227"/>
                  </a:lnTo>
                  <a:lnTo>
                    <a:pt x="1273" y="237"/>
                  </a:lnTo>
                  <a:lnTo>
                    <a:pt x="1283" y="237"/>
                  </a:lnTo>
                  <a:lnTo>
                    <a:pt x="1289" y="266"/>
                  </a:lnTo>
                  <a:lnTo>
                    <a:pt x="1292" y="267"/>
                  </a:lnTo>
                  <a:lnTo>
                    <a:pt x="1297" y="290"/>
                  </a:lnTo>
                  <a:lnTo>
                    <a:pt x="1293" y="304"/>
                  </a:lnTo>
                  <a:lnTo>
                    <a:pt x="1295" y="317"/>
                  </a:lnTo>
                  <a:lnTo>
                    <a:pt x="1313" y="335"/>
                  </a:lnTo>
                  <a:lnTo>
                    <a:pt x="1315" y="342"/>
                  </a:lnTo>
                  <a:lnTo>
                    <a:pt x="1313" y="343"/>
                  </a:lnTo>
                  <a:lnTo>
                    <a:pt x="1315" y="349"/>
                  </a:lnTo>
                  <a:lnTo>
                    <a:pt x="1325" y="366"/>
                  </a:lnTo>
                  <a:lnTo>
                    <a:pt x="1335" y="388"/>
                  </a:lnTo>
                  <a:lnTo>
                    <a:pt x="1328" y="396"/>
                  </a:lnTo>
                  <a:lnTo>
                    <a:pt x="1328" y="409"/>
                  </a:lnTo>
                  <a:lnTo>
                    <a:pt x="1336" y="409"/>
                  </a:lnTo>
                  <a:lnTo>
                    <a:pt x="1337" y="414"/>
                  </a:lnTo>
                  <a:lnTo>
                    <a:pt x="1335" y="415"/>
                  </a:lnTo>
                  <a:lnTo>
                    <a:pt x="1337" y="423"/>
                  </a:lnTo>
                  <a:lnTo>
                    <a:pt x="1335" y="436"/>
                  </a:lnTo>
                  <a:lnTo>
                    <a:pt x="1336" y="437"/>
                  </a:lnTo>
                  <a:lnTo>
                    <a:pt x="1336" y="438"/>
                  </a:lnTo>
                  <a:lnTo>
                    <a:pt x="1339" y="449"/>
                  </a:lnTo>
                  <a:lnTo>
                    <a:pt x="1347" y="469"/>
                  </a:lnTo>
                  <a:lnTo>
                    <a:pt x="1348" y="471"/>
                  </a:lnTo>
                  <a:lnTo>
                    <a:pt x="1345" y="476"/>
                  </a:lnTo>
                  <a:lnTo>
                    <a:pt x="1344" y="495"/>
                  </a:lnTo>
                  <a:lnTo>
                    <a:pt x="1337" y="503"/>
                  </a:lnTo>
                  <a:lnTo>
                    <a:pt x="1359" y="533"/>
                  </a:lnTo>
                  <a:lnTo>
                    <a:pt x="1356" y="538"/>
                  </a:lnTo>
                  <a:lnTo>
                    <a:pt x="1360" y="551"/>
                  </a:lnTo>
                  <a:lnTo>
                    <a:pt x="1365" y="551"/>
                  </a:lnTo>
                  <a:lnTo>
                    <a:pt x="1371" y="542"/>
                  </a:lnTo>
                  <a:lnTo>
                    <a:pt x="1381" y="594"/>
                  </a:lnTo>
                  <a:lnTo>
                    <a:pt x="1393" y="605"/>
                  </a:lnTo>
                  <a:lnTo>
                    <a:pt x="1401" y="607"/>
                  </a:lnTo>
                  <a:lnTo>
                    <a:pt x="1424" y="654"/>
                  </a:lnTo>
                  <a:lnTo>
                    <a:pt x="1435" y="660"/>
                  </a:lnTo>
                  <a:lnTo>
                    <a:pt x="1429" y="660"/>
                  </a:lnTo>
                  <a:lnTo>
                    <a:pt x="1356" y="661"/>
                  </a:lnTo>
                  <a:lnTo>
                    <a:pt x="1341" y="663"/>
                  </a:lnTo>
                  <a:lnTo>
                    <a:pt x="1320" y="663"/>
                  </a:lnTo>
                  <a:lnTo>
                    <a:pt x="1319" y="663"/>
                  </a:lnTo>
                  <a:lnTo>
                    <a:pt x="1300" y="663"/>
                  </a:lnTo>
                  <a:lnTo>
                    <a:pt x="1281" y="663"/>
                  </a:lnTo>
                  <a:lnTo>
                    <a:pt x="1279" y="663"/>
                  </a:lnTo>
                  <a:lnTo>
                    <a:pt x="1258" y="664"/>
                  </a:lnTo>
                  <a:lnTo>
                    <a:pt x="1244" y="664"/>
                  </a:lnTo>
                  <a:lnTo>
                    <a:pt x="1237" y="664"/>
                  </a:lnTo>
                  <a:lnTo>
                    <a:pt x="1196" y="664"/>
                  </a:lnTo>
                  <a:lnTo>
                    <a:pt x="1186" y="664"/>
                  </a:lnTo>
                  <a:lnTo>
                    <a:pt x="1176" y="664"/>
                  </a:lnTo>
                  <a:lnTo>
                    <a:pt x="1169" y="664"/>
                  </a:lnTo>
                  <a:lnTo>
                    <a:pt x="1134" y="665"/>
                  </a:lnTo>
                  <a:lnTo>
                    <a:pt x="1113" y="665"/>
                  </a:lnTo>
                  <a:lnTo>
                    <a:pt x="1093" y="665"/>
                  </a:lnTo>
                  <a:lnTo>
                    <a:pt x="1052" y="665"/>
                  </a:lnTo>
                  <a:lnTo>
                    <a:pt x="1018" y="665"/>
                  </a:lnTo>
                  <a:lnTo>
                    <a:pt x="1010" y="665"/>
                  </a:lnTo>
                  <a:lnTo>
                    <a:pt x="1001" y="665"/>
                  </a:lnTo>
                  <a:lnTo>
                    <a:pt x="989" y="665"/>
                  </a:lnTo>
                  <a:lnTo>
                    <a:pt x="969" y="665"/>
                  </a:lnTo>
                  <a:lnTo>
                    <a:pt x="944" y="665"/>
                  </a:lnTo>
                  <a:lnTo>
                    <a:pt x="926" y="665"/>
                  </a:lnTo>
                  <a:lnTo>
                    <a:pt x="906" y="665"/>
                  </a:lnTo>
                  <a:lnTo>
                    <a:pt x="905" y="665"/>
                  </a:lnTo>
                  <a:lnTo>
                    <a:pt x="885" y="665"/>
                  </a:lnTo>
                  <a:lnTo>
                    <a:pt x="869" y="665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01">
              <a:extLst>
                <a:ext uri="{FF2B5EF4-FFF2-40B4-BE49-F238E27FC236}">
                  <a16:creationId xmlns:a16="http://schemas.microsoft.com/office/drawing/2014/main" id="{78B390FB-EDB2-9F1F-EF4B-B5A53B08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2694781"/>
              <a:ext cx="231775" cy="422275"/>
            </a:xfrm>
            <a:custGeom>
              <a:avLst/>
              <a:gdLst>
                <a:gd name="T0" fmla="*/ 2147483647 w 292"/>
                <a:gd name="T1" fmla="*/ 2147483647 h 533"/>
                <a:gd name="T2" fmla="*/ 2147483647 w 292"/>
                <a:gd name="T3" fmla="*/ 2147483647 h 533"/>
                <a:gd name="T4" fmla="*/ 2147483647 w 292"/>
                <a:gd name="T5" fmla="*/ 2147483647 h 533"/>
                <a:gd name="T6" fmla="*/ 2147483647 w 292"/>
                <a:gd name="T7" fmla="*/ 2147483647 h 533"/>
                <a:gd name="T8" fmla="*/ 2147483647 w 292"/>
                <a:gd name="T9" fmla="*/ 2147483647 h 533"/>
                <a:gd name="T10" fmla="*/ 2147483647 w 292"/>
                <a:gd name="T11" fmla="*/ 2147483647 h 533"/>
                <a:gd name="T12" fmla="*/ 2147483647 w 292"/>
                <a:gd name="T13" fmla="*/ 2147483647 h 533"/>
                <a:gd name="T14" fmla="*/ 2147483647 w 292"/>
                <a:gd name="T15" fmla="*/ 2147483647 h 533"/>
                <a:gd name="T16" fmla="*/ 2147483647 w 292"/>
                <a:gd name="T17" fmla="*/ 2147483647 h 533"/>
                <a:gd name="T18" fmla="*/ 2147483647 w 292"/>
                <a:gd name="T19" fmla="*/ 2147483647 h 533"/>
                <a:gd name="T20" fmla="*/ 2147483647 w 292"/>
                <a:gd name="T21" fmla="*/ 2147483647 h 533"/>
                <a:gd name="T22" fmla="*/ 2147483647 w 292"/>
                <a:gd name="T23" fmla="*/ 2147483647 h 533"/>
                <a:gd name="T24" fmla="*/ 2147483647 w 292"/>
                <a:gd name="T25" fmla="*/ 2147483647 h 533"/>
                <a:gd name="T26" fmla="*/ 2147483647 w 292"/>
                <a:gd name="T27" fmla="*/ 2147483647 h 533"/>
                <a:gd name="T28" fmla="*/ 2147483647 w 292"/>
                <a:gd name="T29" fmla="*/ 2147483647 h 533"/>
                <a:gd name="T30" fmla="*/ 2147483647 w 292"/>
                <a:gd name="T31" fmla="*/ 2147483647 h 533"/>
                <a:gd name="T32" fmla="*/ 2147483647 w 292"/>
                <a:gd name="T33" fmla="*/ 2147483647 h 533"/>
                <a:gd name="T34" fmla="*/ 2147483647 w 292"/>
                <a:gd name="T35" fmla="*/ 2147483647 h 533"/>
                <a:gd name="T36" fmla="*/ 2147483647 w 292"/>
                <a:gd name="T37" fmla="*/ 2147483647 h 533"/>
                <a:gd name="T38" fmla="*/ 2147483647 w 292"/>
                <a:gd name="T39" fmla="*/ 2147483647 h 533"/>
                <a:gd name="T40" fmla="*/ 2147483647 w 292"/>
                <a:gd name="T41" fmla="*/ 2147483647 h 533"/>
                <a:gd name="T42" fmla="*/ 2147483647 w 292"/>
                <a:gd name="T43" fmla="*/ 2147483647 h 533"/>
                <a:gd name="T44" fmla="*/ 2147483647 w 292"/>
                <a:gd name="T45" fmla="*/ 2147483647 h 533"/>
                <a:gd name="T46" fmla="*/ 2147483647 w 292"/>
                <a:gd name="T47" fmla="*/ 2147483647 h 533"/>
                <a:gd name="T48" fmla="*/ 2147483647 w 292"/>
                <a:gd name="T49" fmla="*/ 2147483647 h 533"/>
                <a:gd name="T50" fmla="*/ 2147483647 w 292"/>
                <a:gd name="T51" fmla="*/ 2147483647 h 533"/>
                <a:gd name="T52" fmla="*/ 2147483647 w 292"/>
                <a:gd name="T53" fmla="*/ 2147483647 h 533"/>
                <a:gd name="T54" fmla="*/ 2147483647 w 292"/>
                <a:gd name="T55" fmla="*/ 2147483647 h 533"/>
                <a:gd name="T56" fmla="*/ 2147483647 w 292"/>
                <a:gd name="T57" fmla="*/ 2147483647 h 533"/>
                <a:gd name="T58" fmla="*/ 2147483647 w 292"/>
                <a:gd name="T59" fmla="*/ 2147483647 h 533"/>
                <a:gd name="T60" fmla="*/ 2147483647 w 292"/>
                <a:gd name="T61" fmla="*/ 2147483647 h 533"/>
                <a:gd name="T62" fmla="*/ 2147483647 w 292"/>
                <a:gd name="T63" fmla="*/ 2147483647 h 533"/>
                <a:gd name="T64" fmla="*/ 2147483647 w 292"/>
                <a:gd name="T65" fmla="*/ 2147483647 h 533"/>
                <a:gd name="T66" fmla="*/ 2147483647 w 292"/>
                <a:gd name="T67" fmla="*/ 2147483647 h 533"/>
                <a:gd name="T68" fmla="*/ 2147483647 w 292"/>
                <a:gd name="T69" fmla="*/ 2147483647 h 533"/>
                <a:gd name="T70" fmla="*/ 2147483647 w 292"/>
                <a:gd name="T71" fmla="*/ 2147483647 h 533"/>
                <a:gd name="T72" fmla="*/ 2147483647 w 292"/>
                <a:gd name="T73" fmla="*/ 2147483647 h 533"/>
                <a:gd name="T74" fmla="*/ 2147483647 w 292"/>
                <a:gd name="T75" fmla="*/ 2147483647 h 533"/>
                <a:gd name="T76" fmla="*/ 2147483647 w 292"/>
                <a:gd name="T77" fmla="*/ 2147483647 h 533"/>
                <a:gd name="T78" fmla="*/ 2147483647 w 292"/>
                <a:gd name="T79" fmla="*/ 2147483647 h 533"/>
                <a:gd name="T80" fmla="*/ 2147483647 w 292"/>
                <a:gd name="T81" fmla="*/ 0 h 533"/>
                <a:gd name="T82" fmla="*/ 2147483647 w 292"/>
                <a:gd name="T83" fmla="*/ 2147483647 h 533"/>
                <a:gd name="T84" fmla="*/ 2147483647 w 292"/>
                <a:gd name="T85" fmla="*/ 2147483647 h 533"/>
                <a:gd name="T86" fmla="*/ 2147483647 w 292"/>
                <a:gd name="T87" fmla="*/ 2147483647 h 533"/>
                <a:gd name="T88" fmla="*/ 2147483647 w 292"/>
                <a:gd name="T89" fmla="*/ 2147483647 h 533"/>
                <a:gd name="T90" fmla="*/ 0 w 292"/>
                <a:gd name="T91" fmla="*/ 2147483647 h 533"/>
                <a:gd name="T92" fmla="*/ 2147483647 w 292"/>
                <a:gd name="T93" fmla="*/ 2147483647 h 533"/>
                <a:gd name="T94" fmla="*/ 2147483647 w 292"/>
                <a:gd name="T95" fmla="*/ 2147483647 h 533"/>
                <a:gd name="T96" fmla="*/ 2147483647 w 292"/>
                <a:gd name="T97" fmla="*/ 2147483647 h 533"/>
                <a:gd name="T98" fmla="*/ 2147483647 w 292"/>
                <a:gd name="T99" fmla="*/ 2147483647 h 533"/>
                <a:gd name="T100" fmla="*/ 2147483647 w 292"/>
                <a:gd name="T101" fmla="*/ 2147483647 h 533"/>
                <a:gd name="T102" fmla="*/ 2147483647 w 292"/>
                <a:gd name="T103" fmla="*/ 2147483647 h 533"/>
                <a:gd name="T104" fmla="*/ 2147483647 w 292"/>
                <a:gd name="T105" fmla="*/ 2147483647 h 533"/>
                <a:gd name="T106" fmla="*/ 2147483647 w 292"/>
                <a:gd name="T107" fmla="*/ 2147483647 h 533"/>
                <a:gd name="T108" fmla="*/ 2147483647 w 292"/>
                <a:gd name="T109" fmla="*/ 2147483647 h 533"/>
                <a:gd name="T110" fmla="*/ 2147483647 w 292"/>
                <a:gd name="T111" fmla="*/ 2147483647 h 533"/>
                <a:gd name="T112" fmla="*/ 2147483647 w 292"/>
                <a:gd name="T113" fmla="*/ 2147483647 h 5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2"/>
                <a:gd name="T172" fmla="*/ 0 h 533"/>
                <a:gd name="T173" fmla="*/ 292 w 292"/>
                <a:gd name="T174" fmla="*/ 533 h 5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2" h="533">
                  <a:moveTo>
                    <a:pt x="64" y="329"/>
                  </a:moveTo>
                  <a:lnTo>
                    <a:pt x="61" y="357"/>
                  </a:lnTo>
                  <a:lnTo>
                    <a:pt x="80" y="353"/>
                  </a:lnTo>
                  <a:lnTo>
                    <a:pt x="104" y="415"/>
                  </a:lnTo>
                  <a:lnTo>
                    <a:pt x="107" y="428"/>
                  </a:lnTo>
                  <a:lnTo>
                    <a:pt x="112" y="454"/>
                  </a:lnTo>
                  <a:lnTo>
                    <a:pt x="120" y="491"/>
                  </a:lnTo>
                  <a:lnTo>
                    <a:pt x="126" y="515"/>
                  </a:lnTo>
                  <a:lnTo>
                    <a:pt x="131" y="533"/>
                  </a:lnTo>
                  <a:lnTo>
                    <a:pt x="132" y="533"/>
                  </a:lnTo>
                  <a:lnTo>
                    <a:pt x="162" y="526"/>
                  </a:lnTo>
                  <a:lnTo>
                    <a:pt x="167" y="525"/>
                  </a:lnTo>
                  <a:lnTo>
                    <a:pt x="170" y="524"/>
                  </a:lnTo>
                  <a:lnTo>
                    <a:pt x="171" y="524"/>
                  </a:lnTo>
                  <a:lnTo>
                    <a:pt x="174" y="524"/>
                  </a:lnTo>
                  <a:lnTo>
                    <a:pt x="184" y="521"/>
                  </a:lnTo>
                  <a:lnTo>
                    <a:pt x="212" y="515"/>
                  </a:lnTo>
                  <a:lnTo>
                    <a:pt x="252" y="507"/>
                  </a:lnTo>
                  <a:lnTo>
                    <a:pt x="258" y="506"/>
                  </a:lnTo>
                  <a:lnTo>
                    <a:pt x="235" y="463"/>
                  </a:lnTo>
                  <a:lnTo>
                    <a:pt x="243" y="450"/>
                  </a:lnTo>
                  <a:lnTo>
                    <a:pt x="235" y="417"/>
                  </a:lnTo>
                  <a:lnTo>
                    <a:pt x="235" y="401"/>
                  </a:lnTo>
                  <a:lnTo>
                    <a:pt x="228" y="346"/>
                  </a:lnTo>
                  <a:lnTo>
                    <a:pt x="224" y="328"/>
                  </a:lnTo>
                  <a:lnTo>
                    <a:pt x="230" y="321"/>
                  </a:lnTo>
                  <a:lnTo>
                    <a:pt x="228" y="316"/>
                  </a:lnTo>
                  <a:lnTo>
                    <a:pt x="234" y="290"/>
                  </a:lnTo>
                  <a:lnTo>
                    <a:pt x="240" y="281"/>
                  </a:lnTo>
                  <a:lnTo>
                    <a:pt x="242" y="232"/>
                  </a:lnTo>
                  <a:lnTo>
                    <a:pt x="246" y="203"/>
                  </a:lnTo>
                  <a:lnTo>
                    <a:pt x="243" y="196"/>
                  </a:lnTo>
                  <a:lnTo>
                    <a:pt x="236" y="178"/>
                  </a:lnTo>
                  <a:lnTo>
                    <a:pt x="240" y="160"/>
                  </a:lnTo>
                  <a:lnTo>
                    <a:pt x="263" y="150"/>
                  </a:lnTo>
                  <a:lnTo>
                    <a:pt x="266" y="143"/>
                  </a:lnTo>
                  <a:lnTo>
                    <a:pt x="271" y="134"/>
                  </a:lnTo>
                  <a:lnTo>
                    <a:pt x="292" y="109"/>
                  </a:lnTo>
                  <a:lnTo>
                    <a:pt x="272" y="60"/>
                  </a:lnTo>
                  <a:lnTo>
                    <a:pt x="283" y="21"/>
                  </a:lnTo>
                  <a:lnTo>
                    <a:pt x="276" y="0"/>
                  </a:lnTo>
                  <a:lnTo>
                    <a:pt x="218" y="17"/>
                  </a:lnTo>
                  <a:lnTo>
                    <a:pt x="119" y="41"/>
                  </a:lnTo>
                  <a:lnTo>
                    <a:pt x="23" y="65"/>
                  </a:lnTo>
                  <a:lnTo>
                    <a:pt x="15" y="66"/>
                  </a:lnTo>
                  <a:lnTo>
                    <a:pt x="0" y="70"/>
                  </a:lnTo>
                  <a:lnTo>
                    <a:pt x="4" y="102"/>
                  </a:lnTo>
                  <a:lnTo>
                    <a:pt x="19" y="160"/>
                  </a:lnTo>
                  <a:lnTo>
                    <a:pt x="21" y="163"/>
                  </a:lnTo>
                  <a:lnTo>
                    <a:pt x="25" y="165"/>
                  </a:lnTo>
                  <a:lnTo>
                    <a:pt x="33" y="173"/>
                  </a:lnTo>
                  <a:lnTo>
                    <a:pt x="44" y="222"/>
                  </a:lnTo>
                  <a:lnTo>
                    <a:pt x="36" y="240"/>
                  </a:lnTo>
                  <a:lnTo>
                    <a:pt x="36" y="266"/>
                  </a:lnTo>
                  <a:lnTo>
                    <a:pt x="59" y="319"/>
                  </a:lnTo>
                  <a:lnTo>
                    <a:pt x="60" y="320"/>
                  </a:lnTo>
                  <a:lnTo>
                    <a:pt x="64" y="329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02">
              <a:extLst>
                <a:ext uri="{FF2B5EF4-FFF2-40B4-BE49-F238E27FC236}">
                  <a16:creationId xmlns:a16="http://schemas.microsoft.com/office/drawing/2014/main" id="{FB53F340-A388-C760-0371-F3B8BA13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3" y="3190081"/>
              <a:ext cx="234950" cy="225425"/>
            </a:xfrm>
            <a:custGeom>
              <a:avLst/>
              <a:gdLst>
                <a:gd name="T0" fmla="*/ 2147483647 w 299"/>
                <a:gd name="T1" fmla="*/ 2147483647 h 286"/>
                <a:gd name="T2" fmla="*/ 2147483647 w 299"/>
                <a:gd name="T3" fmla="*/ 2147483647 h 286"/>
                <a:gd name="T4" fmla="*/ 2147483647 w 299"/>
                <a:gd name="T5" fmla="*/ 2147483647 h 286"/>
                <a:gd name="T6" fmla="*/ 2147483647 w 299"/>
                <a:gd name="T7" fmla="*/ 2147483647 h 286"/>
                <a:gd name="T8" fmla="*/ 2147483647 w 299"/>
                <a:gd name="T9" fmla="*/ 2147483647 h 286"/>
                <a:gd name="T10" fmla="*/ 2147483647 w 299"/>
                <a:gd name="T11" fmla="*/ 2147483647 h 286"/>
                <a:gd name="T12" fmla="*/ 2147483647 w 299"/>
                <a:gd name="T13" fmla="*/ 2147483647 h 286"/>
                <a:gd name="T14" fmla="*/ 2147483647 w 299"/>
                <a:gd name="T15" fmla="*/ 2147483647 h 286"/>
                <a:gd name="T16" fmla="*/ 2147483647 w 299"/>
                <a:gd name="T17" fmla="*/ 2147483647 h 286"/>
                <a:gd name="T18" fmla="*/ 2147483647 w 299"/>
                <a:gd name="T19" fmla="*/ 2147483647 h 286"/>
                <a:gd name="T20" fmla="*/ 2147483647 w 299"/>
                <a:gd name="T21" fmla="*/ 2147483647 h 286"/>
                <a:gd name="T22" fmla="*/ 2147483647 w 299"/>
                <a:gd name="T23" fmla="*/ 2147483647 h 286"/>
                <a:gd name="T24" fmla="*/ 2147483647 w 299"/>
                <a:gd name="T25" fmla="*/ 2147483647 h 286"/>
                <a:gd name="T26" fmla="*/ 2147483647 w 299"/>
                <a:gd name="T27" fmla="*/ 2147483647 h 286"/>
                <a:gd name="T28" fmla="*/ 2147483647 w 299"/>
                <a:gd name="T29" fmla="*/ 2147483647 h 286"/>
                <a:gd name="T30" fmla="*/ 2147483647 w 299"/>
                <a:gd name="T31" fmla="*/ 2147483647 h 286"/>
                <a:gd name="T32" fmla="*/ 2147483647 w 299"/>
                <a:gd name="T33" fmla="*/ 2147483647 h 286"/>
                <a:gd name="T34" fmla="*/ 2147483647 w 299"/>
                <a:gd name="T35" fmla="*/ 2147483647 h 286"/>
                <a:gd name="T36" fmla="*/ 2147483647 w 299"/>
                <a:gd name="T37" fmla="*/ 2147483647 h 286"/>
                <a:gd name="T38" fmla="*/ 2147483647 w 299"/>
                <a:gd name="T39" fmla="*/ 2147483647 h 286"/>
                <a:gd name="T40" fmla="*/ 2147483647 w 299"/>
                <a:gd name="T41" fmla="*/ 2147483647 h 286"/>
                <a:gd name="T42" fmla="*/ 2147483647 w 299"/>
                <a:gd name="T43" fmla="*/ 0 h 286"/>
                <a:gd name="T44" fmla="*/ 2147483647 w 299"/>
                <a:gd name="T45" fmla="*/ 2147483647 h 286"/>
                <a:gd name="T46" fmla="*/ 2147483647 w 299"/>
                <a:gd name="T47" fmla="*/ 2147483647 h 286"/>
                <a:gd name="T48" fmla="*/ 2147483647 w 299"/>
                <a:gd name="T49" fmla="*/ 2147483647 h 286"/>
                <a:gd name="T50" fmla="*/ 2147483647 w 299"/>
                <a:gd name="T51" fmla="*/ 2147483647 h 286"/>
                <a:gd name="T52" fmla="*/ 2147483647 w 299"/>
                <a:gd name="T53" fmla="*/ 2147483647 h 286"/>
                <a:gd name="T54" fmla="*/ 2147483647 w 299"/>
                <a:gd name="T55" fmla="*/ 2147483647 h 286"/>
                <a:gd name="T56" fmla="*/ 2147483647 w 299"/>
                <a:gd name="T57" fmla="*/ 2147483647 h 286"/>
                <a:gd name="T58" fmla="*/ 2147483647 w 299"/>
                <a:gd name="T59" fmla="*/ 2147483647 h 286"/>
                <a:gd name="T60" fmla="*/ 2147483647 w 299"/>
                <a:gd name="T61" fmla="*/ 2147483647 h 286"/>
                <a:gd name="T62" fmla="*/ 2147483647 w 299"/>
                <a:gd name="T63" fmla="*/ 2147483647 h 286"/>
                <a:gd name="T64" fmla="*/ 2147483647 w 299"/>
                <a:gd name="T65" fmla="*/ 2147483647 h 286"/>
                <a:gd name="T66" fmla="*/ 2147483647 w 299"/>
                <a:gd name="T67" fmla="*/ 2147483647 h 286"/>
                <a:gd name="T68" fmla="*/ 2147483647 w 299"/>
                <a:gd name="T69" fmla="*/ 2147483647 h 286"/>
                <a:gd name="T70" fmla="*/ 2147483647 w 299"/>
                <a:gd name="T71" fmla="*/ 2147483647 h 286"/>
                <a:gd name="T72" fmla="*/ 0 w 299"/>
                <a:gd name="T73" fmla="*/ 2147483647 h 286"/>
                <a:gd name="T74" fmla="*/ 2147483647 w 299"/>
                <a:gd name="T75" fmla="*/ 2147483647 h 286"/>
                <a:gd name="T76" fmla="*/ 2147483647 w 299"/>
                <a:gd name="T77" fmla="*/ 2147483647 h 286"/>
                <a:gd name="T78" fmla="*/ 2147483647 w 299"/>
                <a:gd name="T79" fmla="*/ 2147483647 h 286"/>
                <a:gd name="T80" fmla="*/ 2147483647 w 299"/>
                <a:gd name="T81" fmla="*/ 2147483647 h 286"/>
                <a:gd name="T82" fmla="*/ 2147483647 w 299"/>
                <a:gd name="T83" fmla="*/ 2147483647 h 286"/>
                <a:gd name="T84" fmla="*/ 2147483647 w 299"/>
                <a:gd name="T85" fmla="*/ 2147483647 h 286"/>
                <a:gd name="T86" fmla="*/ 2147483647 w 299"/>
                <a:gd name="T87" fmla="*/ 2147483647 h 286"/>
                <a:gd name="T88" fmla="*/ 2147483647 w 299"/>
                <a:gd name="T89" fmla="*/ 2147483647 h 286"/>
                <a:gd name="T90" fmla="*/ 2147483647 w 299"/>
                <a:gd name="T91" fmla="*/ 2147483647 h 286"/>
                <a:gd name="T92" fmla="*/ 2147483647 w 299"/>
                <a:gd name="T93" fmla="*/ 2147483647 h 286"/>
                <a:gd name="T94" fmla="*/ 2147483647 w 299"/>
                <a:gd name="T95" fmla="*/ 2147483647 h 286"/>
                <a:gd name="T96" fmla="*/ 2147483647 w 299"/>
                <a:gd name="T97" fmla="*/ 2147483647 h 286"/>
                <a:gd name="T98" fmla="*/ 2147483647 w 299"/>
                <a:gd name="T99" fmla="*/ 2147483647 h 286"/>
                <a:gd name="T100" fmla="*/ 2147483647 w 299"/>
                <a:gd name="T101" fmla="*/ 2147483647 h 286"/>
                <a:gd name="T102" fmla="*/ 2147483647 w 299"/>
                <a:gd name="T103" fmla="*/ 2147483647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9"/>
                <a:gd name="T157" fmla="*/ 0 h 286"/>
                <a:gd name="T158" fmla="*/ 299 w 299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9" h="286">
                  <a:moveTo>
                    <a:pt x="108" y="228"/>
                  </a:moveTo>
                  <a:lnTo>
                    <a:pt x="124" y="205"/>
                  </a:lnTo>
                  <a:lnTo>
                    <a:pt x="159" y="197"/>
                  </a:lnTo>
                  <a:lnTo>
                    <a:pt x="177" y="188"/>
                  </a:lnTo>
                  <a:lnTo>
                    <a:pt x="192" y="188"/>
                  </a:lnTo>
                  <a:lnTo>
                    <a:pt x="196" y="186"/>
                  </a:lnTo>
                  <a:lnTo>
                    <a:pt x="221" y="175"/>
                  </a:lnTo>
                  <a:lnTo>
                    <a:pt x="273" y="155"/>
                  </a:lnTo>
                  <a:lnTo>
                    <a:pt x="284" y="148"/>
                  </a:lnTo>
                  <a:lnTo>
                    <a:pt x="288" y="147"/>
                  </a:lnTo>
                  <a:lnTo>
                    <a:pt x="292" y="147"/>
                  </a:lnTo>
                  <a:lnTo>
                    <a:pt x="299" y="125"/>
                  </a:lnTo>
                  <a:lnTo>
                    <a:pt x="291" y="88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7" y="75"/>
                  </a:lnTo>
                  <a:lnTo>
                    <a:pt x="287" y="74"/>
                  </a:lnTo>
                  <a:lnTo>
                    <a:pt x="283" y="62"/>
                  </a:lnTo>
                  <a:lnTo>
                    <a:pt x="282" y="57"/>
                  </a:lnTo>
                  <a:lnTo>
                    <a:pt x="271" y="19"/>
                  </a:lnTo>
                  <a:lnTo>
                    <a:pt x="265" y="4"/>
                  </a:lnTo>
                  <a:lnTo>
                    <a:pt x="264" y="0"/>
                  </a:lnTo>
                  <a:lnTo>
                    <a:pt x="221" y="10"/>
                  </a:lnTo>
                  <a:lnTo>
                    <a:pt x="217" y="12"/>
                  </a:lnTo>
                  <a:lnTo>
                    <a:pt x="216" y="12"/>
                  </a:lnTo>
                  <a:lnTo>
                    <a:pt x="213" y="12"/>
                  </a:lnTo>
                  <a:lnTo>
                    <a:pt x="212" y="12"/>
                  </a:lnTo>
                  <a:lnTo>
                    <a:pt x="183" y="19"/>
                  </a:lnTo>
                  <a:lnTo>
                    <a:pt x="176" y="21"/>
                  </a:lnTo>
                  <a:lnTo>
                    <a:pt x="153" y="26"/>
                  </a:lnTo>
                  <a:lnTo>
                    <a:pt x="107" y="45"/>
                  </a:lnTo>
                  <a:lnTo>
                    <a:pt x="105" y="38"/>
                  </a:lnTo>
                  <a:lnTo>
                    <a:pt x="75" y="44"/>
                  </a:lnTo>
                  <a:lnTo>
                    <a:pt x="68" y="45"/>
                  </a:lnTo>
                  <a:lnTo>
                    <a:pt x="17" y="56"/>
                  </a:lnTo>
                  <a:lnTo>
                    <a:pt x="8" y="58"/>
                  </a:lnTo>
                  <a:lnTo>
                    <a:pt x="0" y="61"/>
                  </a:lnTo>
                  <a:lnTo>
                    <a:pt x="1" y="71"/>
                  </a:lnTo>
                  <a:lnTo>
                    <a:pt x="12" y="123"/>
                  </a:lnTo>
                  <a:lnTo>
                    <a:pt x="15" y="141"/>
                  </a:lnTo>
                  <a:lnTo>
                    <a:pt x="16" y="150"/>
                  </a:lnTo>
                  <a:lnTo>
                    <a:pt x="17" y="154"/>
                  </a:lnTo>
                  <a:lnTo>
                    <a:pt x="20" y="170"/>
                  </a:lnTo>
                  <a:lnTo>
                    <a:pt x="24" y="190"/>
                  </a:lnTo>
                  <a:lnTo>
                    <a:pt x="25" y="193"/>
                  </a:lnTo>
                  <a:lnTo>
                    <a:pt x="27" y="204"/>
                  </a:lnTo>
                  <a:lnTo>
                    <a:pt x="44" y="232"/>
                  </a:lnTo>
                  <a:lnTo>
                    <a:pt x="12" y="266"/>
                  </a:lnTo>
                  <a:lnTo>
                    <a:pt x="29" y="286"/>
                  </a:lnTo>
                  <a:lnTo>
                    <a:pt x="68" y="261"/>
                  </a:lnTo>
                  <a:lnTo>
                    <a:pt x="85" y="241"/>
                  </a:lnTo>
                  <a:lnTo>
                    <a:pt x="108" y="228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4">
              <a:extLst>
                <a:ext uri="{FF2B5EF4-FFF2-40B4-BE49-F238E27FC236}">
                  <a16:creationId xmlns:a16="http://schemas.microsoft.com/office/drawing/2014/main" id="{B7102454-5E9E-766B-0952-7C15DD3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75" y="2731294"/>
              <a:ext cx="22225" cy="11112"/>
            </a:xfrm>
            <a:custGeom>
              <a:avLst/>
              <a:gdLst>
                <a:gd name="T0" fmla="*/ 2147483647 w 28"/>
                <a:gd name="T1" fmla="*/ 2147483647 h 17"/>
                <a:gd name="T2" fmla="*/ 2147483647 w 28"/>
                <a:gd name="T3" fmla="*/ 2147483647 h 17"/>
                <a:gd name="T4" fmla="*/ 2147483647 w 28"/>
                <a:gd name="T5" fmla="*/ 0 h 17"/>
                <a:gd name="T6" fmla="*/ 0 w 28"/>
                <a:gd name="T7" fmla="*/ 2147483647 h 17"/>
                <a:gd name="T8" fmla="*/ 2147483647 w 28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3" y="17"/>
                  </a:moveTo>
                  <a:lnTo>
                    <a:pt x="28" y="11"/>
                  </a:lnTo>
                  <a:lnTo>
                    <a:pt x="15" y="0"/>
                  </a:lnTo>
                  <a:lnTo>
                    <a:pt x="0" y="6"/>
                  </a:lnTo>
                  <a:lnTo>
                    <a:pt x="3" y="17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5">
              <a:extLst>
                <a:ext uri="{FF2B5EF4-FFF2-40B4-BE49-F238E27FC236}">
                  <a16:creationId xmlns:a16="http://schemas.microsoft.com/office/drawing/2014/main" id="{31B16076-F7CC-B5AF-B4D4-F9FA7467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0" y="3020219"/>
              <a:ext cx="458788" cy="239712"/>
            </a:xfrm>
            <a:custGeom>
              <a:avLst/>
              <a:gdLst>
                <a:gd name="T0" fmla="*/ 2147483647 w 581"/>
                <a:gd name="T1" fmla="*/ 2147483647 h 303"/>
                <a:gd name="T2" fmla="*/ 2147483647 w 581"/>
                <a:gd name="T3" fmla="*/ 2147483647 h 303"/>
                <a:gd name="T4" fmla="*/ 2147483647 w 581"/>
                <a:gd name="T5" fmla="*/ 2147483647 h 303"/>
                <a:gd name="T6" fmla="*/ 2147483647 w 581"/>
                <a:gd name="T7" fmla="*/ 2147483647 h 303"/>
                <a:gd name="T8" fmla="*/ 2147483647 w 581"/>
                <a:gd name="T9" fmla="*/ 2147483647 h 303"/>
                <a:gd name="T10" fmla="*/ 2147483647 w 581"/>
                <a:gd name="T11" fmla="*/ 2147483647 h 303"/>
                <a:gd name="T12" fmla="*/ 2147483647 w 581"/>
                <a:gd name="T13" fmla="*/ 2147483647 h 303"/>
                <a:gd name="T14" fmla="*/ 2147483647 w 581"/>
                <a:gd name="T15" fmla="*/ 2147483647 h 303"/>
                <a:gd name="T16" fmla="*/ 2147483647 w 581"/>
                <a:gd name="T17" fmla="*/ 2147483647 h 303"/>
                <a:gd name="T18" fmla="*/ 2147483647 w 581"/>
                <a:gd name="T19" fmla="*/ 2147483647 h 303"/>
                <a:gd name="T20" fmla="*/ 2147483647 w 581"/>
                <a:gd name="T21" fmla="*/ 2147483647 h 303"/>
                <a:gd name="T22" fmla="*/ 2147483647 w 581"/>
                <a:gd name="T23" fmla="*/ 2147483647 h 303"/>
                <a:gd name="T24" fmla="*/ 2147483647 w 581"/>
                <a:gd name="T25" fmla="*/ 2147483647 h 303"/>
                <a:gd name="T26" fmla="*/ 2147483647 w 581"/>
                <a:gd name="T27" fmla="*/ 2147483647 h 303"/>
                <a:gd name="T28" fmla="*/ 2147483647 w 581"/>
                <a:gd name="T29" fmla="*/ 2147483647 h 303"/>
                <a:gd name="T30" fmla="*/ 2147483647 w 581"/>
                <a:gd name="T31" fmla="*/ 2147483647 h 303"/>
                <a:gd name="T32" fmla="*/ 2147483647 w 581"/>
                <a:gd name="T33" fmla="*/ 2147483647 h 303"/>
                <a:gd name="T34" fmla="*/ 2147483647 w 581"/>
                <a:gd name="T35" fmla="*/ 2147483647 h 303"/>
                <a:gd name="T36" fmla="*/ 2147483647 w 581"/>
                <a:gd name="T37" fmla="*/ 2147483647 h 303"/>
                <a:gd name="T38" fmla="*/ 2147483647 w 581"/>
                <a:gd name="T39" fmla="*/ 2147483647 h 303"/>
                <a:gd name="T40" fmla="*/ 0 w 581"/>
                <a:gd name="T41" fmla="*/ 2147483647 h 303"/>
                <a:gd name="T42" fmla="*/ 2147483647 w 581"/>
                <a:gd name="T43" fmla="*/ 2147483647 h 303"/>
                <a:gd name="T44" fmla="*/ 2147483647 w 581"/>
                <a:gd name="T45" fmla="*/ 2147483647 h 303"/>
                <a:gd name="T46" fmla="*/ 2147483647 w 581"/>
                <a:gd name="T47" fmla="*/ 2147483647 h 303"/>
                <a:gd name="T48" fmla="*/ 2147483647 w 581"/>
                <a:gd name="T49" fmla="*/ 2147483647 h 303"/>
                <a:gd name="T50" fmla="*/ 2147483647 w 581"/>
                <a:gd name="T51" fmla="*/ 2147483647 h 303"/>
                <a:gd name="T52" fmla="*/ 2147483647 w 581"/>
                <a:gd name="T53" fmla="*/ 2147483647 h 303"/>
                <a:gd name="T54" fmla="*/ 2147483647 w 581"/>
                <a:gd name="T55" fmla="*/ 2147483647 h 303"/>
                <a:gd name="T56" fmla="*/ 2147483647 w 581"/>
                <a:gd name="T57" fmla="*/ 2147483647 h 303"/>
                <a:gd name="T58" fmla="*/ 2147483647 w 581"/>
                <a:gd name="T59" fmla="*/ 2147483647 h 303"/>
                <a:gd name="T60" fmla="*/ 2147483647 w 581"/>
                <a:gd name="T61" fmla="*/ 2147483647 h 303"/>
                <a:gd name="T62" fmla="*/ 2147483647 w 581"/>
                <a:gd name="T63" fmla="*/ 2147483647 h 303"/>
                <a:gd name="T64" fmla="*/ 2147483647 w 581"/>
                <a:gd name="T65" fmla="*/ 2147483647 h 303"/>
                <a:gd name="T66" fmla="*/ 2147483647 w 581"/>
                <a:gd name="T67" fmla="*/ 2147483647 h 303"/>
                <a:gd name="T68" fmla="*/ 2147483647 w 581"/>
                <a:gd name="T69" fmla="*/ 2147483647 h 303"/>
                <a:gd name="T70" fmla="*/ 2147483647 w 581"/>
                <a:gd name="T71" fmla="*/ 2147483647 h 303"/>
                <a:gd name="T72" fmla="*/ 2147483647 w 581"/>
                <a:gd name="T73" fmla="*/ 2147483647 h 303"/>
                <a:gd name="T74" fmla="*/ 2147483647 w 581"/>
                <a:gd name="T75" fmla="*/ 2147483647 h 303"/>
                <a:gd name="T76" fmla="*/ 2147483647 w 581"/>
                <a:gd name="T77" fmla="*/ 2147483647 h 303"/>
                <a:gd name="T78" fmla="*/ 2147483647 w 581"/>
                <a:gd name="T79" fmla="*/ 2147483647 h 303"/>
                <a:gd name="T80" fmla="*/ 2147483647 w 581"/>
                <a:gd name="T81" fmla="*/ 2147483647 h 303"/>
                <a:gd name="T82" fmla="*/ 2147483647 w 581"/>
                <a:gd name="T83" fmla="*/ 2147483647 h 303"/>
                <a:gd name="T84" fmla="*/ 2147483647 w 581"/>
                <a:gd name="T85" fmla="*/ 2147483647 h 303"/>
                <a:gd name="T86" fmla="*/ 2147483647 w 581"/>
                <a:gd name="T87" fmla="*/ 2147483647 h 303"/>
                <a:gd name="T88" fmla="*/ 2147483647 w 581"/>
                <a:gd name="T89" fmla="*/ 2147483647 h 303"/>
                <a:gd name="T90" fmla="*/ 2147483647 w 581"/>
                <a:gd name="T91" fmla="*/ 2147483647 h 303"/>
                <a:gd name="T92" fmla="*/ 2147483647 w 581"/>
                <a:gd name="T93" fmla="*/ 2147483647 h 303"/>
                <a:gd name="T94" fmla="*/ 2147483647 w 581"/>
                <a:gd name="T95" fmla="*/ 2147483647 h 303"/>
                <a:gd name="T96" fmla="*/ 2147483647 w 581"/>
                <a:gd name="T97" fmla="*/ 2147483647 h 303"/>
                <a:gd name="T98" fmla="*/ 2147483647 w 581"/>
                <a:gd name="T99" fmla="*/ 2147483647 h 303"/>
                <a:gd name="T100" fmla="*/ 2147483647 w 581"/>
                <a:gd name="T101" fmla="*/ 2147483647 h 303"/>
                <a:gd name="T102" fmla="*/ 2147483647 w 581"/>
                <a:gd name="T103" fmla="*/ 2147483647 h 3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1"/>
                <a:gd name="T157" fmla="*/ 0 h 303"/>
                <a:gd name="T158" fmla="*/ 581 w 581"/>
                <a:gd name="T159" fmla="*/ 303 h 3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1" h="303">
                  <a:moveTo>
                    <a:pt x="464" y="236"/>
                  </a:moveTo>
                  <a:lnTo>
                    <a:pt x="453" y="245"/>
                  </a:lnTo>
                  <a:lnTo>
                    <a:pt x="443" y="257"/>
                  </a:lnTo>
                  <a:lnTo>
                    <a:pt x="444" y="258"/>
                  </a:lnTo>
                  <a:lnTo>
                    <a:pt x="433" y="258"/>
                  </a:lnTo>
                  <a:lnTo>
                    <a:pt x="431" y="280"/>
                  </a:lnTo>
                  <a:lnTo>
                    <a:pt x="420" y="294"/>
                  </a:lnTo>
                  <a:lnTo>
                    <a:pt x="405" y="294"/>
                  </a:lnTo>
                  <a:lnTo>
                    <a:pt x="399" y="275"/>
                  </a:lnTo>
                  <a:lnTo>
                    <a:pt x="395" y="261"/>
                  </a:lnTo>
                  <a:lnTo>
                    <a:pt x="381" y="258"/>
                  </a:lnTo>
                  <a:lnTo>
                    <a:pt x="372" y="249"/>
                  </a:lnTo>
                  <a:lnTo>
                    <a:pt x="369" y="248"/>
                  </a:lnTo>
                  <a:lnTo>
                    <a:pt x="359" y="245"/>
                  </a:lnTo>
                  <a:lnTo>
                    <a:pt x="349" y="221"/>
                  </a:lnTo>
                  <a:lnTo>
                    <a:pt x="343" y="223"/>
                  </a:lnTo>
                  <a:lnTo>
                    <a:pt x="337" y="204"/>
                  </a:lnTo>
                  <a:lnTo>
                    <a:pt x="335" y="198"/>
                  </a:lnTo>
                  <a:lnTo>
                    <a:pt x="325" y="200"/>
                  </a:lnTo>
                  <a:lnTo>
                    <a:pt x="317" y="203"/>
                  </a:lnTo>
                  <a:lnTo>
                    <a:pt x="312" y="204"/>
                  </a:lnTo>
                  <a:lnTo>
                    <a:pt x="277" y="214"/>
                  </a:lnTo>
                  <a:lnTo>
                    <a:pt x="270" y="217"/>
                  </a:lnTo>
                  <a:lnTo>
                    <a:pt x="269" y="213"/>
                  </a:lnTo>
                  <a:lnTo>
                    <a:pt x="226" y="223"/>
                  </a:lnTo>
                  <a:lnTo>
                    <a:pt x="222" y="225"/>
                  </a:lnTo>
                  <a:lnTo>
                    <a:pt x="221" y="225"/>
                  </a:lnTo>
                  <a:lnTo>
                    <a:pt x="218" y="225"/>
                  </a:lnTo>
                  <a:lnTo>
                    <a:pt x="217" y="225"/>
                  </a:lnTo>
                  <a:lnTo>
                    <a:pt x="188" y="232"/>
                  </a:lnTo>
                  <a:lnTo>
                    <a:pt x="181" y="234"/>
                  </a:lnTo>
                  <a:lnTo>
                    <a:pt x="158" y="239"/>
                  </a:lnTo>
                  <a:lnTo>
                    <a:pt x="112" y="258"/>
                  </a:lnTo>
                  <a:lnTo>
                    <a:pt x="110" y="251"/>
                  </a:lnTo>
                  <a:lnTo>
                    <a:pt x="80" y="257"/>
                  </a:lnTo>
                  <a:lnTo>
                    <a:pt x="73" y="258"/>
                  </a:lnTo>
                  <a:lnTo>
                    <a:pt x="22" y="269"/>
                  </a:lnTo>
                  <a:lnTo>
                    <a:pt x="13" y="271"/>
                  </a:lnTo>
                  <a:lnTo>
                    <a:pt x="5" y="274"/>
                  </a:lnTo>
                  <a:lnTo>
                    <a:pt x="2" y="274"/>
                  </a:lnTo>
                  <a:lnTo>
                    <a:pt x="0" y="266"/>
                  </a:lnTo>
                  <a:lnTo>
                    <a:pt x="0" y="258"/>
                  </a:lnTo>
                  <a:lnTo>
                    <a:pt x="1" y="173"/>
                  </a:lnTo>
                  <a:lnTo>
                    <a:pt x="2" y="147"/>
                  </a:lnTo>
                  <a:lnTo>
                    <a:pt x="2" y="136"/>
                  </a:lnTo>
                  <a:lnTo>
                    <a:pt x="2" y="122"/>
                  </a:lnTo>
                  <a:lnTo>
                    <a:pt x="32" y="115"/>
                  </a:lnTo>
                  <a:lnTo>
                    <a:pt x="37" y="114"/>
                  </a:lnTo>
                  <a:lnTo>
                    <a:pt x="40" y="113"/>
                  </a:lnTo>
                  <a:lnTo>
                    <a:pt x="41" y="113"/>
                  </a:lnTo>
                  <a:lnTo>
                    <a:pt x="44" y="113"/>
                  </a:lnTo>
                  <a:lnTo>
                    <a:pt x="54" y="110"/>
                  </a:lnTo>
                  <a:lnTo>
                    <a:pt x="82" y="104"/>
                  </a:lnTo>
                  <a:lnTo>
                    <a:pt x="122" y="96"/>
                  </a:lnTo>
                  <a:lnTo>
                    <a:pt x="128" y="95"/>
                  </a:lnTo>
                  <a:lnTo>
                    <a:pt x="142" y="92"/>
                  </a:lnTo>
                  <a:lnTo>
                    <a:pt x="146" y="91"/>
                  </a:lnTo>
                  <a:lnTo>
                    <a:pt x="156" y="89"/>
                  </a:lnTo>
                  <a:lnTo>
                    <a:pt x="190" y="82"/>
                  </a:lnTo>
                  <a:lnTo>
                    <a:pt x="205" y="78"/>
                  </a:lnTo>
                  <a:lnTo>
                    <a:pt x="210" y="76"/>
                  </a:lnTo>
                  <a:lnTo>
                    <a:pt x="216" y="76"/>
                  </a:lnTo>
                  <a:lnTo>
                    <a:pt x="309" y="55"/>
                  </a:lnTo>
                  <a:lnTo>
                    <a:pt x="312" y="48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39" y="24"/>
                  </a:lnTo>
                  <a:lnTo>
                    <a:pt x="341" y="11"/>
                  </a:lnTo>
                  <a:lnTo>
                    <a:pt x="373" y="0"/>
                  </a:lnTo>
                  <a:lnTo>
                    <a:pt x="395" y="35"/>
                  </a:lnTo>
                  <a:lnTo>
                    <a:pt x="415" y="30"/>
                  </a:lnTo>
                  <a:lnTo>
                    <a:pt x="419" y="46"/>
                  </a:lnTo>
                  <a:lnTo>
                    <a:pt x="400" y="61"/>
                  </a:lnTo>
                  <a:lnTo>
                    <a:pt x="381" y="98"/>
                  </a:lnTo>
                  <a:lnTo>
                    <a:pt x="377" y="93"/>
                  </a:lnTo>
                  <a:lnTo>
                    <a:pt x="379" y="107"/>
                  </a:lnTo>
                  <a:lnTo>
                    <a:pt x="391" y="119"/>
                  </a:lnTo>
                  <a:lnTo>
                    <a:pt x="408" y="124"/>
                  </a:lnTo>
                  <a:lnTo>
                    <a:pt x="415" y="124"/>
                  </a:lnTo>
                  <a:lnTo>
                    <a:pt x="457" y="168"/>
                  </a:lnTo>
                  <a:lnTo>
                    <a:pt x="443" y="174"/>
                  </a:lnTo>
                  <a:lnTo>
                    <a:pt x="457" y="182"/>
                  </a:lnTo>
                  <a:lnTo>
                    <a:pt x="464" y="180"/>
                  </a:lnTo>
                  <a:lnTo>
                    <a:pt x="479" y="205"/>
                  </a:lnTo>
                  <a:lnTo>
                    <a:pt x="488" y="212"/>
                  </a:lnTo>
                  <a:lnTo>
                    <a:pt x="529" y="212"/>
                  </a:lnTo>
                  <a:lnTo>
                    <a:pt x="557" y="191"/>
                  </a:lnTo>
                  <a:lnTo>
                    <a:pt x="557" y="171"/>
                  </a:lnTo>
                  <a:lnTo>
                    <a:pt x="548" y="172"/>
                  </a:lnTo>
                  <a:lnTo>
                    <a:pt x="528" y="136"/>
                  </a:lnTo>
                  <a:lnTo>
                    <a:pt x="549" y="147"/>
                  </a:lnTo>
                  <a:lnTo>
                    <a:pt x="581" y="207"/>
                  </a:lnTo>
                  <a:lnTo>
                    <a:pt x="579" y="238"/>
                  </a:lnTo>
                  <a:lnTo>
                    <a:pt x="576" y="214"/>
                  </a:lnTo>
                  <a:lnTo>
                    <a:pt x="571" y="212"/>
                  </a:lnTo>
                  <a:lnTo>
                    <a:pt x="516" y="239"/>
                  </a:lnTo>
                  <a:lnTo>
                    <a:pt x="500" y="257"/>
                  </a:lnTo>
                  <a:lnTo>
                    <a:pt x="481" y="265"/>
                  </a:lnTo>
                  <a:lnTo>
                    <a:pt x="476" y="272"/>
                  </a:lnTo>
                  <a:lnTo>
                    <a:pt x="437" y="303"/>
                  </a:lnTo>
                  <a:lnTo>
                    <a:pt x="440" y="297"/>
                  </a:lnTo>
                  <a:lnTo>
                    <a:pt x="471" y="271"/>
                  </a:lnTo>
                  <a:lnTo>
                    <a:pt x="473" y="248"/>
                  </a:lnTo>
                  <a:lnTo>
                    <a:pt x="467" y="238"/>
                  </a:lnTo>
                  <a:lnTo>
                    <a:pt x="464" y="236"/>
                  </a:lnTo>
                  <a:close/>
                </a:path>
              </a:pathLst>
            </a:custGeom>
            <a:solidFill>
              <a:schemeClr val="accent3"/>
            </a:solidFill>
            <a:ln w="1651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D6893D56-F70E-2206-3AC6-96724350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3239294"/>
              <a:ext cx="47625" cy="36512"/>
            </a:xfrm>
            <a:custGeom>
              <a:avLst/>
              <a:gdLst>
                <a:gd name="T0" fmla="*/ 0 w 60"/>
                <a:gd name="T1" fmla="*/ 2147483647 h 44"/>
                <a:gd name="T2" fmla="*/ 2147483647 w 60"/>
                <a:gd name="T3" fmla="*/ 2147483647 h 44"/>
                <a:gd name="T4" fmla="*/ 2147483647 w 60"/>
                <a:gd name="T5" fmla="*/ 2147483647 h 44"/>
                <a:gd name="T6" fmla="*/ 2147483647 w 60"/>
                <a:gd name="T7" fmla="*/ 2147483647 h 44"/>
                <a:gd name="T8" fmla="*/ 2147483647 w 60"/>
                <a:gd name="T9" fmla="*/ 2147483647 h 44"/>
                <a:gd name="T10" fmla="*/ 2147483647 w 60"/>
                <a:gd name="T11" fmla="*/ 0 h 44"/>
                <a:gd name="T12" fmla="*/ 2147483647 w 60"/>
                <a:gd name="T13" fmla="*/ 2147483647 h 44"/>
                <a:gd name="T14" fmla="*/ 0 w 60"/>
                <a:gd name="T15" fmla="*/ 2147483647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4"/>
                <a:gd name="T26" fmla="*/ 60 w 60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4">
                  <a:moveTo>
                    <a:pt x="0" y="38"/>
                  </a:moveTo>
                  <a:lnTo>
                    <a:pt x="12" y="44"/>
                  </a:lnTo>
                  <a:lnTo>
                    <a:pt x="14" y="36"/>
                  </a:lnTo>
                  <a:lnTo>
                    <a:pt x="60" y="20"/>
                  </a:lnTo>
                  <a:lnTo>
                    <a:pt x="53" y="9"/>
                  </a:lnTo>
                  <a:lnTo>
                    <a:pt x="29" y="0"/>
                  </a:lnTo>
                  <a:lnTo>
                    <a:pt x="12" y="2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7">
              <a:extLst>
                <a:ext uri="{FF2B5EF4-FFF2-40B4-BE49-F238E27FC236}">
                  <a16:creationId xmlns:a16="http://schemas.microsoft.com/office/drawing/2014/main" id="{4623DDC8-5801-CB39-785C-FB948D23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3236119"/>
              <a:ext cx="36512" cy="23812"/>
            </a:xfrm>
            <a:custGeom>
              <a:avLst/>
              <a:gdLst>
                <a:gd name="T0" fmla="*/ 0 w 46"/>
                <a:gd name="T1" fmla="*/ 2147483647 h 31"/>
                <a:gd name="T2" fmla="*/ 2147483647 w 46"/>
                <a:gd name="T3" fmla="*/ 2147483647 h 31"/>
                <a:gd name="T4" fmla="*/ 2147483647 w 46"/>
                <a:gd name="T5" fmla="*/ 2147483647 h 31"/>
                <a:gd name="T6" fmla="*/ 2147483647 w 46"/>
                <a:gd name="T7" fmla="*/ 2147483647 h 31"/>
                <a:gd name="T8" fmla="*/ 2147483647 w 46"/>
                <a:gd name="T9" fmla="*/ 2147483647 h 31"/>
                <a:gd name="T10" fmla="*/ 2147483647 w 46"/>
                <a:gd name="T11" fmla="*/ 0 h 31"/>
                <a:gd name="T12" fmla="*/ 2147483647 w 46"/>
                <a:gd name="T13" fmla="*/ 2147483647 h 31"/>
                <a:gd name="T14" fmla="*/ 2147483647 w 46"/>
                <a:gd name="T15" fmla="*/ 2147483647 h 31"/>
                <a:gd name="T16" fmla="*/ 2147483647 w 46"/>
                <a:gd name="T17" fmla="*/ 2147483647 h 31"/>
                <a:gd name="T18" fmla="*/ 0 w 46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1"/>
                <a:gd name="T32" fmla="*/ 46 w 4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1">
                  <a:moveTo>
                    <a:pt x="0" y="26"/>
                  </a:moveTo>
                  <a:lnTo>
                    <a:pt x="3" y="28"/>
                  </a:lnTo>
                  <a:lnTo>
                    <a:pt x="34" y="31"/>
                  </a:lnTo>
                  <a:lnTo>
                    <a:pt x="46" y="13"/>
                  </a:lnTo>
                  <a:lnTo>
                    <a:pt x="43" y="9"/>
                  </a:lnTo>
                  <a:lnTo>
                    <a:pt x="31" y="0"/>
                  </a:lnTo>
                  <a:lnTo>
                    <a:pt x="36" y="12"/>
                  </a:lnTo>
                  <a:lnTo>
                    <a:pt x="31" y="21"/>
                  </a:lnTo>
                  <a:lnTo>
                    <a:pt x="12" y="27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8">
              <a:extLst>
                <a:ext uri="{FF2B5EF4-FFF2-40B4-BE49-F238E27FC236}">
                  <a16:creationId xmlns:a16="http://schemas.microsoft.com/office/drawing/2014/main" id="{F51ED81C-21C3-74B0-E478-275D13AC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2636044"/>
              <a:ext cx="225425" cy="460375"/>
            </a:xfrm>
            <a:custGeom>
              <a:avLst/>
              <a:gdLst>
                <a:gd name="T0" fmla="*/ 2147483647 w 286"/>
                <a:gd name="T1" fmla="*/ 2147483647 h 579"/>
                <a:gd name="T2" fmla="*/ 2147483647 w 286"/>
                <a:gd name="T3" fmla="*/ 2147483647 h 579"/>
                <a:gd name="T4" fmla="*/ 2147483647 w 286"/>
                <a:gd name="T5" fmla="*/ 2147483647 h 579"/>
                <a:gd name="T6" fmla="*/ 2147483647 w 286"/>
                <a:gd name="T7" fmla="*/ 2147483647 h 579"/>
                <a:gd name="T8" fmla="*/ 2147483647 w 286"/>
                <a:gd name="T9" fmla="*/ 2147483647 h 579"/>
                <a:gd name="T10" fmla="*/ 2147483647 w 286"/>
                <a:gd name="T11" fmla="*/ 2147483647 h 579"/>
                <a:gd name="T12" fmla="*/ 2147483647 w 286"/>
                <a:gd name="T13" fmla="*/ 2147483647 h 579"/>
                <a:gd name="T14" fmla="*/ 2147483647 w 286"/>
                <a:gd name="T15" fmla="*/ 2147483647 h 579"/>
                <a:gd name="T16" fmla="*/ 2147483647 w 286"/>
                <a:gd name="T17" fmla="*/ 2147483647 h 579"/>
                <a:gd name="T18" fmla="*/ 2147483647 w 286"/>
                <a:gd name="T19" fmla="*/ 2147483647 h 579"/>
                <a:gd name="T20" fmla="*/ 2147483647 w 286"/>
                <a:gd name="T21" fmla="*/ 2147483647 h 579"/>
                <a:gd name="T22" fmla="*/ 2147483647 w 286"/>
                <a:gd name="T23" fmla="*/ 2147483647 h 579"/>
                <a:gd name="T24" fmla="*/ 2147483647 w 286"/>
                <a:gd name="T25" fmla="*/ 2147483647 h 579"/>
                <a:gd name="T26" fmla="*/ 2147483647 w 286"/>
                <a:gd name="T27" fmla="*/ 2147483647 h 579"/>
                <a:gd name="T28" fmla="*/ 2147483647 w 286"/>
                <a:gd name="T29" fmla="*/ 2147483647 h 579"/>
                <a:gd name="T30" fmla="*/ 2147483647 w 286"/>
                <a:gd name="T31" fmla="*/ 2147483647 h 579"/>
                <a:gd name="T32" fmla="*/ 2147483647 w 286"/>
                <a:gd name="T33" fmla="*/ 2147483647 h 579"/>
                <a:gd name="T34" fmla="*/ 2147483647 w 286"/>
                <a:gd name="T35" fmla="*/ 2147483647 h 579"/>
                <a:gd name="T36" fmla="*/ 2147483647 w 286"/>
                <a:gd name="T37" fmla="*/ 2147483647 h 579"/>
                <a:gd name="T38" fmla="*/ 2147483647 w 286"/>
                <a:gd name="T39" fmla="*/ 2147483647 h 579"/>
                <a:gd name="T40" fmla="*/ 2147483647 w 286"/>
                <a:gd name="T41" fmla="*/ 0 h 579"/>
                <a:gd name="T42" fmla="*/ 2147483647 w 286"/>
                <a:gd name="T43" fmla="*/ 2147483647 h 579"/>
                <a:gd name="T44" fmla="*/ 2147483647 w 286"/>
                <a:gd name="T45" fmla="*/ 2147483647 h 579"/>
                <a:gd name="T46" fmla="*/ 2147483647 w 286"/>
                <a:gd name="T47" fmla="*/ 2147483647 h 579"/>
                <a:gd name="T48" fmla="*/ 2147483647 w 286"/>
                <a:gd name="T49" fmla="*/ 2147483647 h 579"/>
                <a:gd name="T50" fmla="*/ 2147483647 w 286"/>
                <a:gd name="T51" fmla="*/ 2147483647 h 579"/>
                <a:gd name="T52" fmla="*/ 2147483647 w 286"/>
                <a:gd name="T53" fmla="*/ 2147483647 h 579"/>
                <a:gd name="T54" fmla="*/ 2147483647 w 286"/>
                <a:gd name="T55" fmla="*/ 2147483647 h 579"/>
                <a:gd name="T56" fmla="*/ 2147483647 w 286"/>
                <a:gd name="T57" fmla="*/ 2147483647 h 579"/>
                <a:gd name="T58" fmla="*/ 2147483647 w 286"/>
                <a:gd name="T59" fmla="*/ 2147483647 h 579"/>
                <a:gd name="T60" fmla="*/ 2147483647 w 286"/>
                <a:gd name="T61" fmla="*/ 2147483647 h 579"/>
                <a:gd name="T62" fmla="*/ 2147483647 w 286"/>
                <a:gd name="T63" fmla="*/ 2147483647 h 579"/>
                <a:gd name="T64" fmla="*/ 2147483647 w 286"/>
                <a:gd name="T65" fmla="*/ 2147483647 h 579"/>
                <a:gd name="T66" fmla="*/ 2147483647 w 286"/>
                <a:gd name="T67" fmla="*/ 2147483647 h 579"/>
                <a:gd name="T68" fmla="*/ 2147483647 w 286"/>
                <a:gd name="T69" fmla="*/ 2147483647 h 579"/>
                <a:gd name="T70" fmla="*/ 2147483647 w 286"/>
                <a:gd name="T71" fmla="*/ 2147483647 h 579"/>
                <a:gd name="T72" fmla="*/ 2147483647 w 286"/>
                <a:gd name="T73" fmla="*/ 2147483647 h 579"/>
                <a:gd name="T74" fmla="*/ 2147483647 w 286"/>
                <a:gd name="T75" fmla="*/ 2147483647 h 579"/>
                <a:gd name="T76" fmla="*/ 2147483647 w 286"/>
                <a:gd name="T77" fmla="*/ 2147483647 h 579"/>
                <a:gd name="T78" fmla="*/ 2147483647 w 286"/>
                <a:gd name="T79" fmla="*/ 2147483647 h 579"/>
                <a:gd name="T80" fmla="*/ 2147483647 w 286"/>
                <a:gd name="T81" fmla="*/ 2147483647 h 579"/>
                <a:gd name="T82" fmla="*/ 2147483647 w 286"/>
                <a:gd name="T83" fmla="*/ 2147483647 h 579"/>
                <a:gd name="T84" fmla="*/ 2147483647 w 286"/>
                <a:gd name="T85" fmla="*/ 2147483647 h 579"/>
                <a:gd name="T86" fmla="*/ 2147483647 w 286"/>
                <a:gd name="T87" fmla="*/ 2147483647 h 579"/>
                <a:gd name="T88" fmla="*/ 2147483647 w 286"/>
                <a:gd name="T89" fmla="*/ 2147483647 h 579"/>
                <a:gd name="T90" fmla="*/ 2147483647 w 286"/>
                <a:gd name="T91" fmla="*/ 2147483647 h 579"/>
                <a:gd name="T92" fmla="*/ 2147483647 w 286"/>
                <a:gd name="T93" fmla="*/ 2147483647 h 579"/>
                <a:gd name="T94" fmla="*/ 2147483647 w 286"/>
                <a:gd name="T95" fmla="*/ 2147483647 h 579"/>
                <a:gd name="T96" fmla="*/ 2147483647 w 286"/>
                <a:gd name="T97" fmla="*/ 2147483647 h 579"/>
                <a:gd name="T98" fmla="*/ 2147483647 w 286"/>
                <a:gd name="T99" fmla="*/ 2147483647 h 579"/>
                <a:gd name="T100" fmla="*/ 2147483647 w 286"/>
                <a:gd name="T101" fmla="*/ 2147483647 h 579"/>
                <a:gd name="T102" fmla="*/ 2147483647 w 286"/>
                <a:gd name="T103" fmla="*/ 2147483647 h 579"/>
                <a:gd name="T104" fmla="*/ 2147483647 w 286"/>
                <a:gd name="T105" fmla="*/ 2147483647 h 579"/>
                <a:gd name="T106" fmla="*/ 2147483647 w 286"/>
                <a:gd name="T107" fmla="*/ 2147483647 h 579"/>
                <a:gd name="T108" fmla="*/ 2147483647 w 286"/>
                <a:gd name="T109" fmla="*/ 2147483647 h 579"/>
                <a:gd name="T110" fmla="*/ 2147483647 w 286"/>
                <a:gd name="T111" fmla="*/ 2147483647 h 579"/>
                <a:gd name="T112" fmla="*/ 2147483647 w 286"/>
                <a:gd name="T113" fmla="*/ 2147483647 h 579"/>
                <a:gd name="T114" fmla="*/ 0 w 286"/>
                <a:gd name="T115" fmla="*/ 2147483647 h 579"/>
                <a:gd name="T116" fmla="*/ 2147483647 w 286"/>
                <a:gd name="T117" fmla="*/ 2147483647 h 5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6"/>
                <a:gd name="T178" fmla="*/ 0 h 579"/>
                <a:gd name="T179" fmla="*/ 286 w 286"/>
                <a:gd name="T180" fmla="*/ 579 h 5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6" h="579">
                  <a:moveTo>
                    <a:pt x="6" y="394"/>
                  </a:moveTo>
                  <a:lnTo>
                    <a:pt x="4" y="389"/>
                  </a:lnTo>
                  <a:lnTo>
                    <a:pt x="10" y="363"/>
                  </a:lnTo>
                  <a:lnTo>
                    <a:pt x="16" y="354"/>
                  </a:lnTo>
                  <a:lnTo>
                    <a:pt x="18" y="305"/>
                  </a:lnTo>
                  <a:lnTo>
                    <a:pt x="22" y="276"/>
                  </a:lnTo>
                  <a:lnTo>
                    <a:pt x="19" y="269"/>
                  </a:lnTo>
                  <a:lnTo>
                    <a:pt x="12" y="251"/>
                  </a:lnTo>
                  <a:lnTo>
                    <a:pt x="16" y="233"/>
                  </a:lnTo>
                  <a:lnTo>
                    <a:pt x="39" y="223"/>
                  </a:lnTo>
                  <a:lnTo>
                    <a:pt x="42" y="216"/>
                  </a:lnTo>
                  <a:lnTo>
                    <a:pt x="47" y="207"/>
                  </a:lnTo>
                  <a:lnTo>
                    <a:pt x="68" y="182"/>
                  </a:lnTo>
                  <a:lnTo>
                    <a:pt x="48" y="133"/>
                  </a:lnTo>
                  <a:lnTo>
                    <a:pt x="59" y="94"/>
                  </a:lnTo>
                  <a:lnTo>
                    <a:pt x="52" y="73"/>
                  </a:lnTo>
                  <a:lnTo>
                    <a:pt x="48" y="26"/>
                  </a:lnTo>
                  <a:lnTo>
                    <a:pt x="76" y="13"/>
                  </a:lnTo>
                  <a:lnTo>
                    <a:pt x="79" y="15"/>
                  </a:lnTo>
                  <a:lnTo>
                    <a:pt x="95" y="11"/>
                  </a:lnTo>
                  <a:lnTo>
                    <a:pt x="96" y="0"/>
                  </a:lnTo>
                  <a:lnTo>
                    <a:pt x="103" y="9"/>
                  </a:lnTo>
                  <a:lnTo>
                    <a:pt x="106" y="18"/>
                  </a:lnTo>
                  <a:lnTo>
                    <a:pt x="138" y="109"/>
                  </a:lnTo>
                  <a:lnTo>
                    <a:pt x="168" y="203"/>
                  </a:lnTo>
                  <a:lnTo>
                    <a:pt x="170" y="210"/>
                  </a:lnTo>
                  <a:lnTo>
                    <a:pt x="187" y="260"/>
                  </a:lnTo>
                  <a:lnTo>
                    <a:pt x="199" y="303"/>
                  </a:lnTo>
                  <a:lnTo>
                    <a:pt x="203" y="312"/>
                  </a:lnTo>
                  <a:lnTo>
                    <a:pt x="218" y="353"/>
                  </a:lnTo>
                  <a:lnTo>
                    <a:pt x="230" y="393"/>
                  </a:lnTo>
                  <a:lnTo>
                    <a:pt x="254" y="407"/>
                  </a:lnTo>
                  <a:lnTo>
                    <a:pt x="265" y="433"/>
                  </a:lnTo>
                  <a:lnTo>
                    <a:pt x="278" y="439"/>
                  </a:lnTo>
                  <a:lnTo>
                    <a:pt x="286" y="441"/>
                  </a:lnTo>
                  <a:lnTo>
                    <a:pt x="285" y="442"/>
                  </a:lnTo>
                  <a:lnTo>
                    <a:pt x="281" y="474"/>
                  </a:lnTo>
                  <a:lnTo>
                    <a:pt x="279" y="484"/>
                  </a:lnTo>
                  <a:lnTo>
                    <a:pt x="247" y="495"/>
                  </a:lnTo>
                  <a:lnTo>
                    <a:pt x="245" y="508"/>
                  </a:lnTo>
                  <a:lnTo>
                    <a:pt x="221" y="528"/>
                  </a:lnTo>
                  <a:lnTo>
                    <a:pt x="219" y="530"/>
                  </a:lnTo>
                  <a:lnTo>
                    <a:pt x="218" y="532"/>
                  </a:lnTo>
                  <a:lnTo>
                    <a:pt x="215" y="539"/>
                  </a:lnTo>
                  <a:lnTo>
                    <a:pt x="122" y="560"/>
                  </a:lnTo>
                  <a:lnTo>
                    <a:pt x="116" y="560"/>
                  </a:lnTo>
                  <a:lnTo>
                    <a:pt x="111" y="562"/>
                  </a:lnTo>
                  <a:lnTo>
                    <a:pt x="96" y="566"/>
                  </a:lnTo>
                  <a:lnTo>
                    <a:pt x="62" y="573"/>
                  </a:lnTo>
                  <a:lnTo>
                    <a:pt x="52" y="575"/>
                  </a:lnTo>
                  <a:lnTo>
                    <a:pt x="48" y="576"/>
                  </a:lnTo>
                  <a:lnTo>
                    <a:pt x="34" y="579"/>
                  </a:lnTo>
                  <a:lnTo>
                    <a:pt x="11" y="536"/>
                  </a:lnTo>
                  <a:lnTo>
                    <a:pt x="19" y="523"/>
                  </a:lnTo>
                  <a:lnTo>
                    <a:pt x="11" y="490"/>
                  </a:lnTo>
                  <a:lnTo>
                    <a:pt x="11" y="474"/>
                  </a:lnTo>
                  <a:lnTo>
                    <a:pt x="4" y="419"/>
                  </a:lnTo>
                  <a:lnTo>
                    <a:pt x="0" y="401"/>
                  </a:lnTo>
                  <a:lnTo>
                    <a:pt x="6" y="394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9">
              <a:extLst>
                <a:ext uri="{FF2B5EF4-FFF2-40B4-BE49-F238E27FC236}">
                  <a16:creationId xmlns:a16="http://schemas.microsoft.com/office/drawing/2014/main" id="{22AD50B3-1230-A47B-E40C-EC0F95481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2750344"/>
              <a:ext cx="1022350" cy="763587"/>
            </a:xfrm>
            <a:custGeom>
              <a:avLst/>
              <a:gdLst>
                <a:gd name="T0" fmla="*/ 2147483647 w 1296"/>
                <a:gd name="T1" fmla="*/ 2147483647 h 964"/>
                <a:gd name="T2" fmla="*/ 2147483647 w 1296"/>
                <a:gd name="T3" fmla="*/ 2147483647 h 964"/>
                <a:gd name="T4" fmla="*/ 2147483647 w 1296"/>
                <a:gd name="T5" fmla="*/ 2147483647 h 964"/>
                <a:gd name="T6" fmla="*/ 2147483647 w 1296"/>
                <a:gd name="T7" fmla="*/ 2147483647 h 964"/>
                <a:gd name="T8" fmla="*/ 2147483647 w 1296"/>
                <a:gd name="T9" fmla="*/ 2147483647 h 964"/>
                <a:gd name="T10" fmla="*/ 2147483647 w 1296"/>
                <a:gd name="T11" fmla="*/ 2147483647 h 964"/>
                <a:gd name="T12" fmla="*/ 2147483647 w 1296"/>
                <a:gd name="T13" fmla="*/ 2147483647 h 964"/>
                <a:gd name="T14" fmla="*/ 2147483647 w 1296"/>
                <a:gd name="T15" fmla="*/ 2147483647 h 964"/>
                <a:gd name="T16" fmla="*/ 2147483647 w 1296"/>
                <a:gd name="T17" fmla="*/ 2147483647 h 964"/>
                <a:gd name="T18" fmla="*/ 2147483647 w 1296"/>
                <a:gd name="T19" fmla="*/ 2147483647 h 964"/>
                <a:gd name="T20" fmla="*/ 2147483647 w 1296"/>
                <a:gd name="T21" fmla="*/ 2147483647 h 964"/>
                <a:gd name="T22" fmla="*/ 2147483647 w 1296"/>
                <a:gd name="T23" fmla="*/ 2147483647 h 964"/>
                <a:gd name="T24" fmla="*/ 2147483647 w 1296"/>
                <a:gd name="T25" fmla="*/ 2147483647 h 964"/>
                <a:gd name="T26" fmla="*/ 2147483647 w 1296"/>
                <a:gd name="T27" fmla="*/ 2147483647 h 964"/>
                <a:gd name="T28" fmla="*/ 2147483647 w 1296"/>
                <a:gd name="T29" fmla="*/ 2147483647 h 964"/>
                <a:gd name="T30" fmla="*/ 2147483647 w 1296"/>
                <a:gd name="T31" fmla="*/ 2147483647 h 964"/>
                <a:gd name="T32" fmla="*/ 2147483647 w 1296"/>
                <a:gd name="T33" fmla="*/ 2147483647 h 964"/>
                <a:gd name="T34" fmla="*/ 2147483647 w 1296"/>
                <a:gd name="T35" fmla="*/ 2147483647 h 964"/>
                <a:gd name="T36" fmla="*/ 2147483647 w 1296"/>
                <a:gd name="T37" fmla="*/ 2147483647 h 964"/>
                <a:gd name="T38" fmla="*/ 2147483647 w 1296"/>
                <a:gd name="T39" fmla="*/ 2147483647 h 964"/>
                <a:gd name="T40" fmla="*/ 2147483647 w 1296"/>
                <a:gd name="T41" fmla="*/ 2147483647 h 964"/>
                <a:gd name="T42" fmla="*/ 2147483647 w 1296"/>
                <a:gd name="T43" fmla="*/ 2147483647 h 964"/>
                <a:gd name="T44" fmla="*/ 2147483647 w 1296"/>
                <a:gd name="T45" fmla="*/ 2147483647 h 964"/>
                <a:gd name="T46" fmla="*/ 2147483647 w 1296"/>
                <a:gd name="T47" fmla="*/ 2147483647 h 964"/>
                <a:gd name="T48" fmla="*/ 2147483647 w 1296"/>
                <a:gd name="T49" fmla="*/ 2147483647 h 964"/>
                <a:gd name="T50" fmla="*/ 2147483647 w 1296"/>
                <a:gd name="T51" fmla="*/ 2147483647 h 964"/>
                <a:gd name="T52" fmla="*/ 2147483647 w 1296"/>
                <a:gd name="T53" fmla="*/ 2147483647 h 964"/>
                <a:gd name="T54" fmla="*/ 2147483647 w 1296"/>
                <a:gd name="T55" fmla="*/ 0 h 964"/>
                <a:gd name="T56" fmla="*/ 2147483647 w 1296"/>
                <a:gd name="T57" fmla="*/ 2147483647 h 964"/>
                <a:gd name="T58" fmla="*/ 2147483647 w 1296"/>
                <a:gd name="T59" fmla="*/ 2147483647 h 964"/>
                <a:gd name="T60" fmla="*/ 2147483647 w 1296"/>
                <a:gd name="T61" fmla="*/ 2147483647 h 964"/>
                <a:gd name="T62" fmla="*/ 2147483647 w 1296"/>
                <a:gd name="T63" fmla="*/ 2147483647 h 964"/>
                <a:gd name="T64" fmla="*/ 2147483647 w 1296"/>
                <a:gd name="T65" fmla="*/ 2147483647 h 964"/>
                <a:gd name="T66" fmla="*/ 2147483647 w 1296"/>
                <a:gd name="T67" fmla="*/ 2147483647 h 964"/>
                <a:gd name="T68" fmla="*/ 2147483647 w 1296"/>
                <a:gd name="T69" fmla="*/ 2147483647 h 964"/>
                <a:gd name="T70" fmla="*/ 2147483647 w 1296"/>
                <a:gd name="T71" fmla="*/ 2147483647 h 964"/>
                <a:gd name="T72" fmla="*/ 2147483647 w 1296"/>
                <a:gd name="T73" fmla="*/ 2147483647 h 964"/>
                <a:gd name="T74" fmla="*/ 2147483647 w 1296"/>
                <a:gd name="T75" fmla="*/ 2147483647 h 964"/>
                <a:gd name="T76" fmla="*/ 2147483647 w 1296"/>
                <a:gd name="T77" fmla="*/ 2147483647 h 964"/>
                <a:gd name="T78" fmla="*/ 2147483647 w 1296"/>
                <a:gd name="T79" fmla="*/ 2147483647 h 964"/>
                <a:gd name="T80" fmla="*/ 2147483647 w 1296"/>
                <a:gd name="T81" fmla="*/ 2147483647 h 964"/>
                <a:gd name="T82" fmla="*/ 2147483647 w 1296"/>
                <a:gd name="T83" fmla="*/ 2147483647 h 964"/>
                <a:gd name="T84" fmla="*/ 2147483647 w 1296"/>
                <a:gd name="T85" fmla="*/ 2147483647 h 964"/>
                <a:gd name="T86" fmla="*/ 2147483647 w 1296"/>
                <a:gd name="T87" fmla="*/ 2147483647 h 964"/>
                <a:gd name="T88" fmla="*/ 2147483647 w 1296"/>
                <a:gd name="T89" fmla="*/ 2147483647 h 964"/>
                <a:gd name="T90" fmla="*/ 2147483647 w 1296"/>
                <a:gd name="T91" fmla="*/ 2147483647 h 964"/>
                <a:gd name="T92" fmla="*/ 2147483647 w 1296"/>
                <a:gd name="T93" fmla="*/ 2147483647 h 964"/>
                <a:gd name="T94" fmla="*/ 2147483647 w 1296"/>
                <a:gd name="T95" fmla="*/ 2147483647 h 964"/>
                <a:gd name="T96" fmla="*/ 2147483647 w 1296"/>
                <a:gd name="T97" fmla="*/ 2147483647 h 964"/>
                <a:gd name="T98" fmla="*/ 2147483647 w 1296"/>
                <a:gd name="T99" fmla="*/ 2147483647 h 964"/>
                <a:gd name="T100" fmla="*/ 2147483647 w 1296"/>
                <a:gd name="T101" fmla="*/ 2147483647 h 9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6"/>
                <a:gd name="T154" fmla="*/ 0 h 964"/>
                <a:gd name="T155" fmla="*/ 1296 w 1296"/>
                <a:gd name="T156" fmla="*/ 964 h 9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6" h="964">
                  <a:moveTo>
                    <a:pt x="989" y="847"/>
                  </a:moveTo>
                  <a:lnTo>
                    <a:pt x="987" y="847"/>
                  </a:lnTo>
                  <a:lnTo>
                    <a:pt x="944" y="834"/>
                  </a:lnTo>
                  <a:lnTo>
                    <a:pt x="931" y="830"/>
                  </a:lnTo>
                  <a:lnTo>
                    <a:pt x="928" y="830"/>
                  </a:lnTo>
                  <a:lnTo>
                    <a:pt x="927" y="829"/>
                  </a:lnTo>
                  <a:lnTo>
                    <a:pt x="920" y="827"/>
                  </a:lnTo>
                  <a:lnTo>
                    <a:pt x="910" y="824"/>
                  </a:lnTo>
                  <a:lnTo>
                    <a:pt x="903" y="822"/>
                  </a:lnTo>
                  <a:lnTo>
                    <a:pt x="886" y="816"/>
                  </a:lnTo>
                  <a:lnTo>
                    <a:pt x="870" y="809"/>
                  </a:lnTo>
                  <a:lnTo>
                    <a:pt x="843" y="802"/>
                  </a:lnTo>
                  <a:lnTo>
                    <a:pt x="840" y="798"/>
                  </a:lnTo>
                  <a:lnTo>
                    <a:pt x="831" y="789"/>
                  </a:lnTo>
                  <a:lnTo>
                    <a:pt x="830" y="790"/>
                  </a:lnTo>
                  <a:lnTo>
                    <a:pt x="810" y="790"/>
                  </a:lnTo>
                  <a:lnTo>
                    <a:pt x="787" y="781"/>
                  </a:lnTo>
                  <a:lnTo>
                    <a:pt x="771" y="764"/>
                  </a:lnTo>
                  <a:lnTo>
                    <a:pt x="774" y="758"/>
                  </a:lnTo>
                  <a:lnTo>
                    <a:pt x="767" y="733"/>
                  </a:lnTo>
                  <a:lnTo>
                    <a:pt x="747" y="715"/>
                  </a:lnTo>
                  <a:lnTo>
                    <a:pt x="743" y="713"/>
                  </a:lnTo>
                  <a:lnTo>
                    <a:pt x="730" y="717"/>
                  </a:lnTo>
                  <a:lnTo>
                    <a:pt x="706" y="692"/>
                  </a:lnTo>
                  <a:lnTo>
                    <a:pt x="703" y="692"/>
                  </a:lnTo>
                  <a:lnTo>
                    <a:pt x="687" y="696"/>
                  </a:lnTo>
                  <a:lnTo>
                    <a:pt x="638" y="708"/>
                  </a:lnTo>
                  <a:lnTo>
                    <a:pt x="605" y="714"/>
                  </a:lnTo>
                  <a:lnTo>
                    <a:pt x="588" y="717"/>
                  </a:lnTo>
                  <a:lnTo>
                    <a:pt x="585" y="718"/>
                  </a:lnTo>
                  <a:lnTo>
                    <a:pt x="581" y="719"/>
                  </a:lnTo>
                  <a:lnTo>
                    <a:pt x="565" y="722"/>
                  </a:lnTo>
                  <a:lnTo>
                    <a:pt x="545" y="726"/>
                  </a:lnTo>
                  <a:lnTo>
                    <a:pt x="517" y="732"/>
                  </a:lnTo>
                  <a:lnTo>
                    <a:pt x="480" y="738"/>
                  </a:lnTo>
                  <a:lnTo>
                    <a:pt x="467" y="742"/>
                  </a:lnTo>
                  <a:lnTo>
                    <a:pt x="459" y="744"/>
                  </a:lnTo>
                  <a:lnTo>
                    <a:pt x="452" y="745"/>
                  </a:lnTo>
                  <a:lnTo>
                    <a:pt x="435" y="749"/>
                  </a:lnTo>
                  <a:lnTo>
                    <a:pt x="368" y="762"/>
                  </a:lnTo>
                  <a:lnTo>
                    <a:pt x="351" y="766"/>
                  </a:lnTo>
                  <a:lnTo>
                    <a:pt x="349" y="766"/>
                  </a:lnTo>
                  <a:lnTo>
                    <a:pt x="336" y="768"/>
                  </a:lnTo>
                  <a:lnTo>
                    <a:pt x="329" y="771"/>
                  </a:lnTo>
                  <a:lnTo>
                    <a:pt x="304" y="775"/>
                  </a:lnTo>
                  <a:lnTo>
                    <a:pt x="269" y="781"/>
                  </a:lnTo>
                  <a:lnTo>
                    <a:pt x="257" y="784"/>
                  </a:lnTo>
                  <a:lnTo>
                    <a:pt x="249" y="785"/>
                  </a:lnTo>
                  <a:lnTo>
                    <a:pt x="240" y="787"/>
                  </a:lnTo>
                  <a:lnTo>
                    <a:pt x="190" y="796"/>
                  </a:lnTo>
                  <a:lnTo>
                    <a:pt x="153" y="804"/>
                  </a:lnTo>
                  <a:lnTo>
                    <a:pt x="144" y="805"/>
                  </a:lnTo>
                  <a:lnTo>
                    <a:pt x="133" y="807"/>
                  </a:lnTo>
                  <a:lnTo>
                    <a:pt x="130" y="808"/>
                  </a:lnTo>
                  <a:lnTo>
                    <a:pt x="121" y="809"/>
                  </a:lnTo>
                  <a:lnTo>
                    <a:pt x="102" y="813"/>
                  </a:lnTo>
                  <a:lnTo>
                    <a:pt x="56" y="821"/>
                  </a:lnTo>
                  <a:lnTo>
                    <a:pt x="34" y="825"/>
                  </a:lnTo>
                  <a:lnTo>
                    <a:pt x="28" y="826"/>
                  </a:lnTo>
                  <a:lnTo>
                    <a:pt x="10" y="829"/>
                  </a:lnTo>
                  <a:lnTo>
                    <a:pt x="0" y="772"/>
                  </a:lnTo>
                  <a:lnTo>
                    <a:pt x="18" y="757"/>
                  </a:lnTo>
                  <a:lnTo>
                    <a:pt x="60" y="711"/>
                  </a:lnTo>
                  <a:lnTo>
                    <a:pt x="86" y="692"/>
                  </a:lnTo>
                  <a:lnTo>
                    <a:pt x="102" y="660"/>
                  </a:lnTo>
                  <a:lnTo>
                    <a:pt x="116" y="648"/>
                  </a:lnTo>
                  <a:lnTo>
                    <a:pt x="105" y="607"/>
                  </a:lnTo>
                  <a:lnTo>
                    <a:pt x="89" y="602"/>
                  </a:lnTo>
                  <a:lnTo>
                    <a:pt x="84" y="585"/>
                  </a:lnTo>
                  <a:lnTo>
                    <a:pt x="76" y="577"/>
                  </a:lnTo>
                  <a:lnTo>
                    <a:pt x="68" y="546"/>
                  </a:lnTo>
                  <a:lnTo>
                    <a:pt x="158" y="506"/>
                  </a:lnTo>
                  <a:lnTo>
                    <a:pt x="208" y="495"/>
                  </a:lnTo>
                  <a:lnTo>
                    <a:pt x="209" y="495"/>
                  </a:lnTo>
                  <a:lnTo>
                    <a:pt x="230" y="494"/>
                  </a:lnTo>
                  <a:lnTo>
                    <a:pt x="270" y="492"/>
                  </a:lnTo>
                  <a:lnTo>
                    <a:pt x="308" y="506"/>
                  </a:lnTo>
                  <a:lnTo>
                    <a:pt x="332" y="492"/>
                  </a:lnTo>
                  <a:lnTo>
                    <a:pt x="368" y="483"/>
                  </a:lnTo>
                  <a:lnTo>
                    <a:pt x="389" y="482"/>
                  </a:lnTo>
                  <a:lnTo>
                    <a:pt x="429" y="459"/>
                  </a:lnTo>
                  <a:lnTo>
                    <a:pt x="437" y="450"/>
                  </a:lnTo>
                  <a:lnTo>
                    <a:pt x="443" y="439"/>
                  </a:lnTo>
                  <a:lnTo>
                    <a:pt x="464" y="417"/>
                  </a:lnTo>
                  <a:lnTo>
                    <a:pt x="495" y="406"/>
                  </a:lnTo>
                  <a:lnTo>
                    <a:pt x="497" y="384"/>
                  </a:lnTo>
                  <a:lnTo>
                    <a:pt x="495" y="372"/>
                  </a:lnTo>
                  <a:lnTo>
                    <a:pt x="484" y="347"/>
                  </a:lnTo>
                  <a:lnTo>
                    <a:pt x="477" y="344"/>
                  </a:lnTo>
                  <a:lnTo>
                    <a:pt x="473" y="334"/>
                  </a:lnTo>
                  <a:lnTo>
                    <a:pt x="484" y="335"/>
                  </a:lnTo>
                  <a:lnTo>
                    <a:pt x="496" y="322"/>
                  </a:lnTo>
                  <a:lnTo>
                    <a:pt x="473" y="313"/>
                  </a:lnTo>
                  <a:lnTo>
                    <a:pt x="469" y="317"/>
                  </a:lnTo>
                  <a:lnTo>
                    <a:pt x="469" y="308"/>
                  </a:lnTo>
                  <a:lnTo>
                    <a:pt x="449" y="304"/>
                  </a:lnTo>
                  <a:lnTo>
                    <a:pt x="453" y="268"/>
                  </a:lnTo>
                  <a:lnTo>
                    <a:pt x="475" y="255"/>
                  </a:lnTo>
                  <a:lnTo>
                    <a:pt x="472" y="246"/>
                  </a:lnTo>
                  <a:lnTo>
                    <a:pt x="507" y="218"/>
                  </a:lnTo>
                  <a:lnTo>
                    <a:pt x="513" y="211"/>
                  </a:lnTo>
                  <a:lnTo>
                    <a:pt x="517" y="196"/>
                  </a:lnTo>
                  <a:lnTo>
                    <a:pt x="576" y="104"/>
                  </a:lnTo>
                  <a:lnTo>
                    <a:pt x="599" y="86"/>
                  </a:lnTo>
                  <a:lnTo>
                    <a:pt x="599" y="82"/>
                  </a:lnTo>
                  <a:lnTo>
                    <a:pt x="635" y="54"/>
                  </a:lnTo>
                  <a:lnTo>
                    <a:pt x="656" y="51"/>
                  </a:lnTo>
                  <a:lnTo>
                    <a:pt x="659" y="49"/>
                  </a:lnTo>
                  <a:lnTo>
                    <a:pt x="762" y="27"/>
                  </a:lnTo>
                  <a:lnTo>
                    <a:pt x="766" y="26"/>
                  </a:lnTo>
                  <a:lnTo>
                    <a:pt x="822" y="11"/>
                  </a:lnTo>
                  <a:lnTo>
                    <a:pt x="863" y="0"/>
                  </a:lnTo>
                  <a:lnTo>
                    <a:pt x="867" y="32"/>
                  </a:lnTo>
                  <a:lnTo>
                    <a:pt x="882" y="90"/>
                  </a:lnTo>
                  <a:lnTo>
                    <a:pt x="884" y="93"/>
                  </a:lnTo>
                  <a:lnTo>
                    <a:pt x="888" y="95"/>
                  </a:lnTo>
                  <a:lnTo>
                    <a:pt x="896" y="103"/>
                  </a:lnTo>
                  <a:lnTo>
                    <a:pt x="907" y="152"/>
                  </a:lnTo>
                  <a:lnTo>
                    <a:pt x="899" y="170"/>
                  </a:lnTo>
                  <a:lnTo>
                    <a:pt x="899" y="196"/>
                  </a:lnTo>
                  <a:lnTo>
                    <a:pt x="922" y="249"/>
                  </a:lnTo>
                  <a:lnTo>
                    <a:pt x="923" y="250"/>
                  </a:lnTo>
                  <a:lnTo>
                    <a:pt x="927" y="259"/>
                  </a:lnTo>
                  <a:lnTo>
                    <a:pt x="924" y="287"/>
                  </a:lnTo>
                  <a:lnTo>
                    <a:pt x="943" y="283"/>
                  </a:lnTo>
                  <a:lnTo>
                    <a:pt x="967" y="345"/>
                  </a:lnTo>
                  <a:lnTo>
                    <a:pt x="970" y="358"/>
                  </a:lnTo>
                  <a:lnTo>
                    <a:pt x="975" y="384"/>
                  </a:lnTo>
                  <a:lnTo>
                    <a:pt x="983" y="421"/>
                  </a:lnTo>
                  <a:lnTo>
                    <a:pt x="989" y="445"/>
                  </a:lnTo>
                  <a:lnTo>
                    <a:pt x="994" y="463"/>
                  </a:lnTo>
                  <a:lnTo>
                    <a:pt x="995" y="463"/>
                  </a:lnTo>
                  <a:lnTo>
                    <a:pt x="995" y="477"/>
                  </a:lnTo>
                  <a:lnTo>
                    <a:pt x="995" y="488"/>
                  </a:lnTo>
                  <a:lnTo>
                    <a:pt x="994" y="514"/>
                  </a:lnTo>
                  <a:lnTo>
                    <a:pt x="993" y="599"/>
                  </a:lnTo>
                  <a:lnTo>
                    <a:pt x="993" y="607"/>
                  </a:lnTo>
                  <a:lnTo>
                    <a:pt x="995" y="615"/>
                  </a:lnTo>
                  <a:lnTo>
                    <a:pt x="998" y="615"/>
                  </a:lnTo>
                  <a:lnTo>
                    <a:pt x="999" y="625"/>
                  </a:lnTo>
                  <a:lnTo>
                    <a:pt x="1010" y="677"/>
                  </a:lnTo>
                  <a:lnTo>
                    <a:pt x="1013" y="695"/>
                  </a:lnTo>
                  <a:lnTo>
                    <a:pt x="1014" y="704"/>
                  </a:lnTo>
                  <a:lnTo>
                    <a:pt x="1015" y="708"/>
                  </a:lnTo>
                  <a:lnTo>
                    <a:pt x="1018" y="724"/>
                  </a:lnTo>
                  <a:lnTo>
                    <a:pt x="1022" y="744"/>
                  </a:lnTo>
                  <a:lnTo>
                    <a:pt x="1023" y="747"/>
                  </a:lnTo>
                  <a:lnTo>
                    <a:pt x="1025" y="758"/>
                  </a:lnTo>
                  <a:lnTo>
                    <a:pt x="1042" y="786"/>
                  </a:lnTo>
                  <a:lnTo>
                    <a:pt x="1010" y="820"/>
                  </a:lnTo>
                  <a:lnTo>
                    <a:pt x="1027" y="840"/>
                  </a:lnTo>
                  <a:lnTo>
                    <a:pt x="1015" y="858"/>
                  </a:lnTo>
                  <a:lnTo>
                    <a:pt x="1015" y="867"/>
                  </a:lnTo>
                  <a:lnTo>
                    <a:pt x="1013" y="869"/>
                  </a:lnTo>
                  <a:lnTo>
                    <a:pt x="1015" y="871"/>
                  </a:lnTo>
                  <a:lnTo>
                    <a:pt x="1018" y="874"/>
                  </a:lnTo>
                  <a:lnTo>
                    <a:pt x="1033" y="863"/>
                  </a:lnTo>
                  <a:lnTo>
                    <a:pt x="1037" y="857"/>
                  </a:lnTo>
                  <a:lnTo>
                    <a:pt x="1055" y="848"/>
                  </a:lnTo>
                  <a:lnTo>
                    <a:pt x="1073" y="838"/>
                  </a:lnTo>
                  <a:lnTo>
                    <a:pt x="1095" y="840"/>
                  </a:lnTo>
                  <a:lnTo>
                    <a:pt x="1111" y="822"/>
                  </a:lnTo>
                  <a:lnTo>
                    <a:pt x="1187" y="803"/>
                  </a:lnTo>
                  <a:lnTo>
                    <a:pt x="1225" y="762"/>
                  </a:lnTo>
                  <a:lnTo>
                    <a:pt x="1243" y="749"/>
                  </a:lnTo>
                  <a:lnTo>
                    <a:pt x="1237" y="759"/>
                  </a:lnTo>
                  <a:lnTo>
                    <a:pt x="1246" y="775"/>
                  </a:lnTo>
                  <a:lnTo>
                    <a:pt x="1270" y="777"/>
                  </a:lnTo>
                  <a:lnTo>
                    <a:pt x="1292" y="758"/>
                  </a:lnTo>
                  <a:lnTo>
                    <a:pt x="1296" y="764"/>
                  </a:lnTo>
                  <a:lnTo>
                    <a:pt x="1253" y="799"/>
                  </a:lnTo>
                  <a:lnTo>
                    <a:pt x="1110" y="900"/>
                  </a:lnTo>
                  <a:lnTo>
                    <a:pt x="1083" y="910"/>
                  </a:lnTo>
                  <a:lnTo>
                    <a:pt x="1053" y="922"/>
                  </a:lnTo>
                  <a:lnTo>
                    <a:pt x="1033" y="927"/>
                  </a:lnTo>
                  <a:lnTo>
                    <a:pt x="1031" y="927"/>
                  </a:lnTo>
                  <a:lnTo>
                    <a:pt x="1014" y="936"/>
                  </a:lnTo>
                  <a:lnTo>
                    <a:pt x="1005" y="942"/>
                  </a:lnTo>
                  <a:lnTo>
                    <a:pt x="1005" y="937"/>
                  </a:lnTo>
                  <a:lnTo>
                    <a:pt x="994" y="940"/>
                  </a:lnTo>
                  <a:lnTo>
                    <a:pt x="985" y="933"/>
                  </a:lnTo>
                  <a:lnTo>
                    <a:pt x="975" y="950"/>
                  </a:lnTo>
                  <a:lnTo>
                    <a:pt x="957" y="963"/>
                  </a:lnTo>
                  <a:lnTo>
                    <a:pt x="955" y="964"/>
                  </a:lnTo>
                  <a:lnTo>
                    <a:pt x="957" y="959"/>
                  </a:lnTo>
                  <a:lnTo>
                    <a:pt x="955" y="954"/>
                  </a:lnTo>
                  <a:lnTo>
                    <a:pt x="959" y="942"/>
                  </a:lnTo>
                  <a:lnTo>
                    <a:pt x="959" y="937"/>
                  </a:lnTo>
                  <a:lnTo>
                    <a:pt x="958" y="934"/>
                  </a:lnTo>
                  <a:lnTo>
                    <a:pt x="965" y="929"/>
                  </a:lnTo>
                  <a:lnTo>
                    <a:pt x="967" y="929"/>
                  </a:lnTo>
                  <a:lnTo>
                    <a:pt x="975" y="925"/>
                  </a:lnTo>
                  <a:lnTo>
                    <a:pt x="981" y="924"/>
                  </a:lnTo>
                  <a:lnTo>
                    <a:pt x="982" y="916"/>
                  </a:lnTo>
                  <a:lnTo>
                    <a:pt x="982" y="910"/>
                  </a:lnTo>
                  <a:lnTo>
                    <a:pt x="982" y="901"/>
                  </a:lnTo>
                  <a:lnTo>
                    <a:pt x="985" y="892"/>
                  </a:lnTo>
                  <a:lnTo>
                    <a:pt x="987" y="874"/>
                  </a:lnTo>
                  <a:lnTo>
                    <a:pt x="989" y="873"/>
                  </a:lnTo>
                  <a:lnTo>
                    <a:pt x="989" y="871"/>
                  </a:lnTo>
                  <a:lnTo>
                    <a:pt x="989" y="870"/>
                  </a:lnTo>
                  <a:lnTo>
                    <a:pt x="989" y="865"/>
                  </a:lnTo>
                  <a:lnTo>
                    <a:pt x="989" y="852"/>
                  </a:lnTo>
                  <a:lnTo>
                    <a:pt x="989" y="851"/>
                  </a:lnTo>
                  <a:lnTo>
                    <a:pt x="989" y="847"/>
                  </a:lnTo>
                  <a:close/>
                </a:path>
              </a:pathLst>
            </a:custGeom>
            <a:solidFill>
              <a:schemeClr val="accent3"/>
            </a:solidFill>
            <a:ln w="1651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12">
              <a:extLst>
                <a:ext uri="{FF2B5EF4-FFF2-40B4-BE49-F238E27FC236}">
                  <a16:creationId xmlns:a16="http://schemas.microsoft.com/office/drawing/2014/main" id="{B41D1A49-48AE-341F-B2FF-0D6517D8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4439444"/>
              <a:ext cx="1182687" cy="577850"/>
            </a:xfrm>
            <a:custGeom>
              <a:avLst/>
              <a:gdLst>
                <a:gd name="T0" fmla="*/ 2147483647 w 1497"/>
                <a:gd name="T1" fmla="*/ 2147483647 h 734"/>
                <a:gd name="T2" fmla="*/ 2147483647 w 1497"/>
                <a:gd name="T3" fmla="*/ 2147483647 h 734"/>
                <a:gd name="T4" fmla="*/ 2147483647 w 1497"/>
                <a:gd name="T5" fmla="*/ 2147483647 h 734"/>
                <a:gd name="T6" fmla="*/ 2147483647 w 1497"/>
                <a:gd name="T7" fmla="*/ 2147483647 h 734"/>
                <a:gd name="T8" fmla="*/ 2147483647 w 1497"/>
                <a:gd name="T9" fmla="*/ 2147483647 h 734"/>
                <a:gd name="T10" fmla="*/ 2147483647 w 1497"/>
                <a:gd name="T11" fmla="*/ 2147483647 h 734"/>
                <a:gd name="T12" fmla="*/ 2147483647 w 1497"/>
                <a:gd name="T13" fmla="*/ 2147483647 h 734"/>
                <a:gd name="T14" fmla="*/ 2147483647 w 1497"/>
                <a:gd name="T15" fmla="*/ 2147483647 h 734"/>
                <a:gd name="T16" fmla="*/ 2147483647 w 1497"/>
                <a:gd name="T17" fmla="*/ 2147483647 h 734"/>
                <a:gd name="T18" fmla="*/ 2147483647 w 1497"/>
                <a:gd name="T19" fmla="*/ 2147483647 h 734"/>
                <a:gd name="T20" fmla="*/ 2147483647 w 1497"/>
                <a:gd name="T21" fmla="*/ 2147483647 h 734"/>
                <a:gd name="T22" fmla="*/ 2147483647 w 1497"/>
                <a:gd name="T23" fmla="*/ 2147483647 h 734"/>
                <a:gd name="T24" fmla="*/ 2147483647 w 1497"/>
                <a:gd name="T25" fmla="*/ 2147483647 h 734"/>
                <a:gd name="T26" fmla="*/ 2147483647 w 1497"/>
                <a:gd name="T27" fmla="*/ 2147483647 h 734"/>
                <a:gd name="T28" fmla="*/ 2147483647 w 1497"/>
                <a:gd name="T29" fmla="*/ 2147483647 h 734"/>
                <a:gd name="T30" fmla="*/ 2147483647 w 1497"/>
                <a:gd name="T31" fmla="*/ 2147483647 h 734"/>
                <a:gd name="T32" fmla="*/ 2147483647 w 1497"/>
                <a:gd name="T33" fmla="*/ 2147483647 h 734"/>
                <a:gd name="T34" fmla="*/ 2147483647 w 1497"/>
                <a:gd name="T35" fmla="*/ 2147483647 h 734"/>
                <a:gd name="T36" fmla="*/ 2147483647 w 1497"/>
                <a:gd name="T37" fmla="*/ 2147483647 h 734"/>
                <a:gd name="T38" fmla="*/ 2147483647 w 1497"/>
                <a:gd name="T39" fmla="*/ 2147483647 h 734"/>
                <a:gd name="T40" fmla="*/ 2147483647 w 1497"/>
                <a:gd name="T41" fmla="*/ 2147483647 h 734"/>
                <a:gd name="T42" fmla="*/ 2147483647 w 1497"/>
                <a:gd name="T43" fmla="*/ 2147483647 h 734"/>
                <a:gd name="T44" fmla="*/ 2147483647 w 1497"/>
                <a:gd name="T45" fmla="*/ 2147483647 h 734"/>
                <a:gd name="T46" fmla="*/ 2147483647 w 1497"/>
                <a:gd name="T47" fmla="*/ 2147483647 h 734"/>
                <a:gd name="T48" fmla="*/ 2147483647 w 1497"/>
                <a:gd name="T49" fmla="*/ 2147483647 h 734"/>
                <a:gd name="T50" fmla="*/ 2147483647 w 1497"/>
                <a:gd name="T51" fmla="*/ 2147483647 h 734"/>
                <a:gd name="T52" fmla="*/ 2147483647 w 1497"/>
                <a:gd name="T53" fmla="*/ 2147483647 h 734"/>
                <a:gd name="T54" fmla="*/ 2147483647 w 1497"/>
                <a:gd name="T55" fmla="*/ 2147483647 h 734"/>
                <a:gd name="T56" fmla="*/ 2147483647 w 1497"/>
                <a:gd name="T57" fmla="*/ 2147483647 h 734"/>
                <a:gd name="T58" fmla="*/ 2147483647 w 1497"/>
                <a:gd name="T59" fmla="*/ 2147483647 h 734"/>
                <a:gd name="T60" fmla="*/ 2147483647 w 1497"/>
                <a:gd name="T61" fmla="*/ 2147483647 h 734"/>
                <a:gd name="T62" fmla="*/ 2147483647 w 1497"/>
                <a:gd name="T63" fmla="*/ 2147483647 h 734"/>
                <a:gd name="T64" fmla="*/ 2147483647 w 1497"/>
                <a:gd name="T65" fmla="*/ 2147483647 h 734"/>
                <a:gd name="T66" fmla="*/ 2147483647 w 1497"/>
                <a:gd name="T67" fmla="*/ 2147483647 h 734"/>
                <a:gd name="T68" fmla="*/ 2147483647 w 1497"/>
                <a:gd name="T69" fmla="*/ 2147483647 h 734"/>
                <a:gd name="T70" fmla="*/ 2147483647 w 1497"/>
                <a:gd name="T71" fmla="*/ 2147483647 h 734"/>
                <a:gd name="T72" fmla="*/ 2147483647 w 1497"/>
                <a:gd name="T73" fmla="*/ 2147483647 h 734"/>
                <a:gd name="T74" fmla="*/ 2147483647 w 1497"/>
                <a:gd name="T75" fmla="*/ 2147483647 h 734"/>
                <a:gd name="T76" fmla="*/ 2147483647 w 1497"/>
                <a:gd name="T77" fmla="*/ 2147483647 h 734"/>
                <a:gd name="T78" fmla="*/ 2147483647 w 1497"/>
                <a:gd name="T79" fmla="*/ 2147483647 h 734"/>
                <a:gd name="T80" fmla="*/ 2147483647 w 1497"/>
                <a:gd name="T81" fmla="*/ 2147483647 h 734"/>
                <a:gd name="T82" fmla="*/ 2147483647 w 1497"/>
                <a:gd name="T83" fmla="*/ 2147483647 h 734"/>
                <a:gd name="T84" fmla="*/ 2147483647 w 1497"/>
                <a:gd name="T85" fmla="*/ 2147483647 h 734"/>
                <a:gd name="T86" fmla="*/ 2147483647 w 1497"/>
                <a:gd name="T87" fmla="*/ 2147483647 h 734"/>
                <a:gd name="T88" fmla="*/ 2147483647 w 1497"/>
                <a:gd name="T89" fmla="*/ 2147483647 h 734"/>
                <a:gd name="T90" fmla="*/ 2147483647 w 1497"/>
                <a:gd name="T91" fmla="*/ 2147483647 h 734"/>
                <a:gd name="T92" fmla="*/ 2147483647 w 1497"/>
                <a:gd name="T93" fmla="*/ 2147483647 h 734"/>
                <a:gd name="T94" fmla="*/ 2147483647 w 1497"/>
                <a:gd name="T95" fmla="*/ 2147483647 h 734"/>
                <a:gd name="T96" fmla="*/ 2147483647 w 1497"/>
                <a:gd name="T97" fmla="*/ 2147483647 h 734"/>
                <a:gd name="T98" fmla="*/ 2147483647 w 1497"/>
                <a:gd name="T99" fmla="*/ 2147483647 h 734"/>
                <a:gd name="T100" fmla="*/ 2147483647 w 1497"/>
                <a:gd name="T101" fmla="*/ 2147483647 h 734"/>
                <a:gd name="T102" fmla="*/ 2147483647 w 1497"/>
                <a:gd name="T103" fmla="*/ 2147483647 h 734"/>
                <a:gd name="T104" fmla="*/ 2147483647 w 1497"/>
                <a:gd name="T105" fmla="*/ 2147483647 h 734"/>
                <a:gd name="T106" fmla="*/ 2147483647 w 1497"/>
                <a:gd name="T107" fmla="*/ 2147483647 h 734"/>
                <a:gd name="T108" fmla="*/ 2147483647 w 1497"/>
                <a:gd name="T109" fmla="*/ 2147483647 h 734"/>
                <a:gd name="T110" fmla="*/ 2147483647 w 1497"/>
                <a:gd name="T111" fmla="*/ 2147483647 h 7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97"/>
                <a:gd name="T169" fmla="*/ 0 h 734"/>
                <a:gd name="T170" fmla="*/ 1497 w 1497"/>
                <a:gd name="T171" fmla="*/ 734 h 7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97" h="734">
                  <a:moveTo>
                    <a:pt x="1464" y="191"/>
                  </a:moveTo>
                  <a:lnTo>
                    <a:pt x="1458" y="160"/>
                  </a:lnTo>
                  <a:lnTo>
                    <a:pt x="1457" y="146"/>
                  </a:lnTo>
                  <a:lnTo>
                    <a:pt x="1452" y="119"/>
                  </a:lnTo>
                  <a:lnTo>
                    <a:pt x="1452" y="98"/>
                  </a:lnTo>
                  <a:lnTo>
                    <a:pt x="1450" y="88"/>
                  </a:lnTo>
                  <a:lnTo>
                    <a:pt x="1450" y="83"/>
                  </a:lnTo>
                  <a:lnTo>
                    <a:pt x="1450" y="82"/>
                  </a:lnTo>
                  <a:lnTo>
                    <a:pt x="1450" y="69"/>
                  </a:lnTo>
                  <a:lnTo>
                    <a:pt x="1450" y="62"/>
                  </a:lnTo>
                  <a:lnTo>
                    <a:pt x="1449" y="43"/>
                  </a:lnTo>
                  <a:lnTo>
                    <a:pt x="1449" y="21"/>
                  </a:lnTo>
                  <a:lnTo>
                    <a:pt x="1449" y="12"/>
                  </a:lnTo>
                  <a:lnTo>
                    <a:pt x="1448" y="12"/>
                  </a:lnTo>
                  <a:lnTo>
                    <a:pt x="1426" y="13"/>
                  </a:lnTo>
                  <a:lnTo>
                    <a:pt x="1381" y="15"/>
                  </a:lnTo>
                  <a:lnTo>
                    <a:pt x="1370" y="15"/>
                  </a:lnTo>
                  <a:lnTo>
                    <a:pt x="1340" y="16"/>
                  </a:lnTo>
                  <a:lnTo>
                    <a:pt x="1329" y="16"/>
                  </a:lnTo>
                  <a:lnTo>
                    <a:pt x="1313" y="16"/>
                  </a:lnTo>
                  <a:lnTo>
                    <a:pt x="1297" y="17"/>
                  </a:lnTo>
                  <a:lnTo>
                    <a:pt x="1293" y="17"/>
                  </a:lnTo>
                  <a:lnTo>
                    <a:pt x="1276" y="17"/>
                  </a:lnTo>
                  <a:lnTo>
                    <a:pt x="1268" y="17"/>
                  </a:lnTo>
                  <a:lnTo>
                    <a:pt x="1248" y="17"/>
                  </a:lnTo>
                  <a:lnTo>
                    <a:pt x="1232" y="18"/>
                  </a:lnTo>
                  <a:lnTo>
                    <a:pt x="1217" y="18"/>
                  </a:lnTo>
                  <a:lnTo>
                    <a:pt x="1210" y="18"/>
                  </a:lnTo>
                  <a:lnTo>
                    <a:pt x="1189" y="18"/>
                  </a:lnTo>
                  <a:lnTo>
                    <a:pt x="1134" y="20"/>
                  </a:lnTo>
                  <a:lnTo>
                    <a:pt x="1119" y="20"/>
                  </a:lnTo>
                  <a:lnTo>
                    <a:pt x="1103" y="20"/>
                  </a:lnTo>
                  <a:lnTo>
                    <a:pt x="1081" y="21"/>
                  </a:lnTo>
                  <a:lnTo>
                    <a:pt x="1059" y="21"/>
                  </a:lnTo>
                  <a:lnTo>
                    <a:pt x="1038" y="21"/>
                  </a:lnTo>
                  <a:lnTo>
                    <a:pt x="1013" y="21"/>
                  </a:lnTo>
                  <a:lnTo>
                    <a:pt x="983" y="21"/>
                  </a:lnTo>
                  <a:lnTo>
                    <a:pt x="974" y="21"/>
                  </a:lnTo>
                  <a:lnTo>
                    <a:pt x="958" y="21"/>
                  </a:lnTo>
                  <a:lnTo>
                    <a:pt x="953" y="21"/>
                  </a:lnTo>
                  <a:lnTo>
                    <a:pt x="919" y="22"/>
                  </a:lnTo>
                  <a:lnTo>
                    <a:pt x="901" y="22"/>
                  </a:lnTo>
                  <a:lnTo>
                    <a:pt x="866" y="22"/>
                  </a:lnTo>
                  <a:lnTo>
                    <a:pt x="858" y="22"/>
                  </a:lnTo>
                  <a:lnTo>
                    <a:pt x="847" y="22"/>
                  </a:lnTo>
                  <a:lnTo>
                    <a:pt x="845" y="22"/>
                  </a:lnTo>
                  <a:lnTo>
                    <a:pt x="815" y="22"/>
                  </a:lnTo>
                  <a:lnTo>
                    <a:pt x="806" y="22"/>
                  </a:lnTo>
                  <a:lnTo>
                    <a:pt x="802" y="22"/>
                  </a:lnTo>
                  <a:lnTo>
                    <a:pt x="779" y="21"/>
                  </a:lnTo>
                  <a:lnTo>
                    <a:pt x="772" y="21"/>
                  </a:lnTo>
                  <a:lnTo>
                    <a:pt x="736" y="21"/>
                  </a:lnTo>
                  <a:lnTo>
                    <a:pt x="726" y="21"/>
                  </a:lnTo>
                  <a:lnTo>
                    <a:pt x="694" y="21"/>
                  </a:lnTo>
                  <a:lnTo>
                    <a:pt x="635" y="20"/>
                  </a:lnTo>
                  <a:lnTo>
                    <a:pt x="630" y="20"/>
                  </a:lnTo>
                  <a:lnTo>
                    <a:pt x="615" y="20"/>
                  </a:lnTo>
                  <a:lnTo>
                    <a:pt x="607" y="20"/>
                  </a:lnTo>
                  <a:lnTo>
                    <a:pt x="600" y="20"/>
                  </a:lnTo>
                  <a:lnTo>
                    <a:pt x="534" y="18"/>
                  </a:lnTo>
                  <a:lnTo>
                    <a:pt x="522" y="18"/>
                  </a:lnTo>
                  <a:lnTo>
                    <a:pt x="514" y="17"/>
                  </a:lnTo>
                  <a:lnTo>
                    <a:pt x="506" y="17"/>
                  </a:lnTo>
                  <a:lnTo>
                    <a:pt x="500" y="17"/>
                  </a:lnTo>
                  <a:lnTo>
                    <a:pt x="424" y="16"/>
                  </a:lnTo>
                  <a:lnTo>
                    <a:pt x="412" y="16"/>
                  </a:lnTo>
                  <a:lnTo>
                    <a:pt x="359" y="15"/>
                  </a:lnTo>
                  <a:lnTo>
                    <a:pt x="349" y="15"/>
                  </a:lnTo>
                  <a:lnTo>
                    <a:pt x="337" y="15"/>
                  </a:lnTo>
                  <a:lnTo>
                    <a:pt x="328" y="15"/>
                  </a:lnTo>
                  <a:lnTo>
                    <a:pt x="284" y="13"/>
                  </a:lnTo>
                  <a:lnTo>
                    <a:pt x="253" y="12"/>
                  </a:lnTo>
                  <a:lnTo>
                    <a:pt x="220" y="11"/>
                  </a:lnTo>
                  <a:lnTo>
                    <a:pt x="209" y="11"/>
                  </a:lnTo>
                  <a:lnTo>
                    <a:pt x="172" y="9"/>
                  </a:lnTo>
                  <a:lnTo>
                    <a:pt x="169" y="9"/>
                  </a:lnTo>
                  <a:lnTo>
                    <a:pt x="69" y="5"/>
                  </a:lnTo>
                  <a:lnTo>
                    <a:pt x="46" y="3"/>
                  </a:lnTo>
                  <a:lnTo>
                    <a:pt x="5" y="0"/>
                  </a:lnTo>
                  <a:lnTo>
                    <a:pt x="4" y="27"/>
                  </a:lnTo>
                  <a:lnTo>
                    <a:pt x="1" y="61"/>
                  </a:lnTo>
                  <a:lnTo>
                    <a:pt x="0" y="107"/>
                  </a:lnTo>
                  <a:lnTo>
                    <a:pt x="65" y="111"/>
                  </a:lnTo>
                  <a:lnTo>
                    <a:pt x="108" y="112"/>
                  </a:lnTo>
                  <a:lnTo>
                    <a:pt x="144" y="114"/>
                  </a:lnTo>
                  <a:lnTo>
                    <a:pt x="150" y="114"/>
                  </a:lnTo>
                  <a:lnTo>
                    <a:pt x="153" y="114"/>
                  </a:lnTo>
                  <a:lnTo>
                    <a:pt x="167" y="115"/>
                  </a:lnTo>
                  <a:lnTo>
                    <a:pt x="191" y="116"/>
                  </a:lnTo>
                  <a:lnTo>
                    <a:pt x="197" y="116"/>
                  </a:lnTo>
                  <a:lnTo>
                    <a:pt x="237" y="118"/>
                  </a:lnTo>
                  <a:lnTo>
                    <a:pt x="281" y="119"/>
                  </a:lnTo>
                  <a:lnTo>
                    <a:pt x="303" y="120"/>
                  </a:lnTo>
                  <a:lnTo>
                    <a:pt x="331" y="120"/>
                  </a:lnTo>
                  <a:lnTo>
                    <a:pt x="345" y="121"/>
                  </a:lnTo>
                  <a:lnTo>
                    <a:pt x="353" y="121"/>
                  </a:lnTo>
                  <a:lnTo>
                    <a:pt x="368" y="121"/>
                  </a:lnTo>
                  <a:lnTo>
                    <a:pt x="411" y="123"/>
                  </a:lnTo>
                  <a:lnTo>
                    <a:pt x="424" y="123"/>
                  </a:lnTo>
                  <a:lnTo>
                    <a:pt x="455" y="124"/>
                  </a:lnTo>
                  <a:lnTo>
                    <a:pt x="456" y="124"/>
                  </a:lnTo>
                  <a:lnTo>
                    <a:pt x="519" y="125"/>
                  </a:lnTo>
                  <a:lnTo>
                    <a:pt x="519" y="151"/>
                  </a:lnTo>
                  <a:lnTo>
                    <a:pt x="518" y="219"/>
                  </a:lnTo>
                  <a:lnTo>
                    <a:pt x="518" y="232"/>
                  </a:lnTo>
                  <a:lnTo>
                    <a:pt x="516" y="249"/>
                  </a:lnTo>
                  <a:lnTo>
                    <a:pt x="516" y="258"/>
                  </a:lnTo>
                  <a:lnTo>
                    <a:pt x="516" y="268"/>
                  </a:lnTo>
                  <a:lnTo>
                    <a:pt x="516" y="285"/>
                  </a:lnTo>
                  <a:lnTo>
                    <a:pt x="515" y="314"/>
                  </a:lnTo>
                  <a:lnTo>
                    <a:pt x="515" y="339"/>
                  </a:lnTo>
                  <a:lnTo>
                    <a:pt x="515" y="346"/>
                  </a:lnTo>
                  <a:lnTo>
                    <a:pt x="515" y="355"/>
                  </a:lnTo>
                  <a:lnTo>
                    <a:pt x="514" y="384"/>
                  </a:lnTo>
                  <a:lnTo>
                    <a:pt x="514" y="392"/>
                  </a:lnTo>
                  <a:lnTo>
                    <a:pt x="514" y="406"/>
                  </a:lnTo>
                  <a:lnTo>
                    <a:pt x="514" y="419"/>
                  </a:lnTo>
                  <a:lnTo>
                    <a:pt x="512" y="439"/>
                  </a:lnTo>
                  <a:lnTo>
                    <a:pt x="512" y="472"/>
                  </a:lnTo>
                  <a:lnTo>
                    <a:pt x="512" y="486"/>
                  </a:lnTo>
                  <a:lnTo>
                    <a:pt x="511" y="499"/>
                  </a:lnTo>
                  <a:lnTo>
                    <a:pt x="511" y="540"/>
                  </a:lnTo>
                  <a:lnTo>
                    <a:pt x="518" y="538"/>
                  </a:lnTo>
                  <a:lnTo>
                    <a:pt x="539" y="551"/>
                  </a:lnTo>
                  <a:lnTo>
                    <a:pt x="555" y="571"/>
                  </a:lnTo>
                  <a:lnTo>
                    <a:pt x="599" y="574"/>
                  </a:lnTo>
                  <a:lnTo>
                    <a:pt x="603" y="577"/>
                  </a:lnTo>
                  <a:lnTo>
                    <a:pt x="643" y="584"/>
                  </a:lnTo>
                  <a:lnTo>
                    <a:pt x="644" y="584"/>
                  </a:lnTo>
                  <a:lnTo>
                    <a:pt x="650" y="589"/>
                  </a:lnTo>
                  <a:lnTo>
                    <a:pt x="652" y="614"/>
                  </a:lnTo>
                  <a:lnTo>
                    <a:pt x="666" y="620"/>
                  </a:lnTo>
                  <a:lnTo>
                    <a:pt x="678" y="619"/>
                  </a:lnTo>
                  <a:lnTo>
                    <a:pt x="696" y="622"/>
                  </a:lnTo>
                  <a:lnTo>
                    <a:pt x="732" y="637"/>
                  </a:lnTo>
                  <a:lnTo>
                    <a:pt x="755" y="629"/>
                  </a:lnTo>
                  <a:lnTo>
                    <a:pt x="756" y="631"/>
                  </a:lnTo>
                  <a:lnTo>
                    <a:pt x="766" y="636"/>
                  </a:lnTo>
                  <a:lnTo>
                    <a:pt x="776" y="646"/>
                  </a:lnTo>
                  <a:lnTo>
                    <a:pt x="791" y="647"/>
                  </a:lnTo>
                  <a:lnTo>
                    <a:pt x="823" y="636"/>
                  </a:lnTo>
                  <a:lnTo>
                    <a:pt x="835" y="638"/>
                  </a:lnTo>
                  <a:lnTo>
                    <a:pt x="842" y="633"/>
                  </a:lnTo>
                  <a:lnTo>
                    <a:pt x="849" y="633"/>
                  </a:lnTo>
                  <a:lnTo>
                    <a:pt x="853" y="663"/>
                  </a:lnTo>
                  <a:lnTo>
                    <a:pt x="870" y="663"/>
                  </a:lnTo>
                  <a:lnTo>
                    <a:pt x="870" y="686"/>
                  </a:lnTo>
                  <a:lnTo>
                    <a:pt x="889" y="695"/>
                  </a:lnTo>
                  <a:lnTo>
                    <a:pt x="933" y="669"/>
                  </a:lnTo>
                  <a:lnTo>
                    <a:pt x="945" y="685"/>
                  </a:lnTo>
                  <a:lnTo>
                    <a:pt x="950" y="682"/>
                  </a:lnTo>
                  <a:lnTo>
                    <a:pt x="955" y="680"/>
                  </a:lnTo>
                  <a:lnTo>
                    <a:pt x="958" y="681"/>
                  </a:lnTo>
                  <a:lnTo>
                    <a:pt x="978" y="702"/>
                  </a:lnTo>
                  <a:lnTo>
                    <a:pt x="1014" y="689"/>
                  </a:lnTo>
                  <a:lnTo>
                    <a:pt x="1011" y="714"/>
                  </a:lnTo>
                  <a:lnTo>
                    <a:pt x="1023" y="722"/>
                  </a:lnTo>
                  <a:lnTo>
                    <a:pt x="1054" y="673"/>
                  </a:lnTo>
                  <a:lnTo>
                    <a:pt x="1057" y="672"/>
                  </a:lnTo>
                  <a:lnTo>
                    <a:pt x="1090" y="699"/>
                  </a:lnTo>
                  <a:lnTo>
                    <a:pt x="1117" y="684"/>
                  </a:lnTo>
                  <a:lnTo>
                    <a:pt x="1118" y="684"/>
                  </a:lnTo>
                  <a:lnTo>
                    <a:pt x="1114" y="689"/>
                  </a:lnTo>
                  <a:lnTo>
                    <a:pt x="1135" y="709"/>
                  </a:lnTo>
                  <a:lnTo>
                    <a:pt x="1149" y="709"/>
                  </a:lnTo>
                  <a:lnTo>
                    <a:pt x="1157" y="720"/>
                  </a:lnTo>
                  <a:lnTo>
                    <a:pt x="1180" y="711"/>
                  </a:lnTo>
                  <a:lnTo>
                    <a:pt x="1224" y="686"/>
                  </a:lnTo>
                  <a:lnTo>
                    <a:pt x="1252" y="694"/>
                  </a:lnTo>
                  <a:lnTo>
                    <a:pt x="1268" y="685"/>
                  </a:lnTo>
                  <a:lnTo>
                    <a:pt x="1269" y="681"/>
                  </a:lnTo>
                  <a:lnTo>
                    <a:pt x="1294" y="676"/>
                  </a:lnTo>
                  <a:lnTo>
                    <a:pt x="1294" y="671"/>
                  </a:lnTo>
                  <a:lnTo>
                    <a:pt x="1302" y="672"/>
                  </a:lnTo>
                  <a:lnTo>
                    <a:pt x="1308" y="681"/>
                  </a:lnTo>
                  <a:lnTo>
                    <a:pt x="1305" y="682"/>
                  </a:lnTo>
                  <a:lnTo>
                    <a:pt x="1348" y="682"/>
                  </a:lnTo>
                  <a:lnTo>
                    <a:pt x="1353" y="684"/>
                  </a:lnTo>
                  <a:lnTo>
                    <a:pt x="1358" y="671"/>
                  </a:lnTo>
                  <a:lnTo>
                    <a:pt x="1374" y="669"/>
                  </a:lnTo>
                  <a:lnTo>
                    <a:pt x="1381" y="669"/>
                  </a:lnTo>
                  <a:lnTo>
                    <a:pt x="1381" y="676"/>
                  </a:lnTo>
                  <a:lnTo>
                    <a:pt x="1404" y="685"/>
                  </a:lnTo>
                  <a:lnTo>
                    <a:pt x="1426" y="708"/>
                  </a:lnTo>
                  <a:lnTo>
                    <a:pt x="1436" y="711"/>
                  </a:lnTo>
                  <a:lnTo>
                    <a:pt x="1434" y="704"/>
                  </a:lnTo>
                  <a:lnTo>
                    <a:pt x="1448" y="707"/>
                  </a:lnTo>
                  <a:lnTo>
                    <a:pt x="1448" y="714"/>
                  </a:lnTo>
                  <a:lnTo>
                    <a:pt x="1452" y="714"/>
                  </a:lnTo>
                  <a:lnTo>
                    <a:pt x="1450" y="717"/>
                  </a:lnTo>
                  <a:lnTo>
                    <a:pt x="1472" y="721"/>
                  </a:lnTo>
                  <a:lnTo>
                    <a:pt x="1491" y="734"/>
                  </a:lnTo>
                  <a:lnTo>
                    <a:pt x="1497" y="730"/>
                  </a:lnTo>
                  <a:lnTo>
                    <a:pt x="1496" y="676"/>
                  </a:lnTo>
                  <a:lnTo>
                    <a:pt x="1496" y="671"/>
                  </a:lnTo>
                  <a:lnTo>
                    <a:pt x="1496" y="664"/>
                  </a:lnTo>
                  <a:lnTo>
                    <a:pt x="1496" y="660"/>
                  </a:lnTo>
                  <a:lnTo>
                    <a:pt x="1496" y="626"/>
                  </a:lnTo>
                  <a:lnTo>
                    <a:pt x="1496" y="611"/>
                  </a:lnTo>
                  <a:lnTo>
                    <a:pt x="1496" y="598"/>
                  </a:lnTo>
                  <a:lnTo>
                    <a:pt x="1495" y="553"/>
                  </a:lnTo>
                  <a:lnTo>
                    <a:pt x="1495" y="544"/>
                  </a:lnTo>
                  <a:lnTo>
                    <a:pt x="1495" y="515"/>
                  </a:lnTo>
                  <a:lnTo>
                    <a:pt x="1495" y="506"/>
                  </a:lnTo>
                  <a:lnTo>
                    <a:pt x="1495" y="497"/>
                  </a:lnTo>
                  <a:lnTo>
                    <a:pt x="1495" y="466"/>
                  </a:lnTo>
                  <a:lnTo>
                    <a:pt x="1495" y="463"/>
                  </a:lnTo>
                  <a:lnTo>
                    <a:pt x="1495" y="453"/>
                  </a:lnTo>
                  <a:lnTo>
                    <a:pt x="1493" y="384"/>
                  </a:lnTo>
                  <a:lnTo>
                    <a:pt x="1493" y="359"/>
                  </a:lnTo>
                  <a:lnTo>
                    <a:pt x="1493" y="356"/>
                  </a:lnTo>
                  <a:lnTo>
                    <a:pt x="1493" y="355"/>
                  </a:lnTo>
                  <a:lnTo>
                    <a:pt x="1493" y="354"/>
                  </a:lnTo>
                  <a:lnTo>
                    <a:pt x="1489" y="332"/>
                  </a:lnTo>
                  <a:lnTo>
                    <a:pt x="1489" y="329"/>
                  </a:lnTo>
                  <a:lnTo>
                    <a:pt x="1484" y="302"/>
                  </a:lnTo>
                  <a:lnTo>
                    <a:pt x="1483" y="294"/>
                  </a:lnTo>
                  <a:lnTo>
                    <a:pt x="1481" y="288"/>
                  </a:lnTo>
                  <a:lnTo>
                    <a:pt x="1480" y="276"/>
                  </a:lnTo>
                  <a:lnTo>
                    <a:pt x="1479" y="267"/>
                  </a:lnTo>
                  <a:lnTo>
                    <a:pt x="1476" y="252"/>
                  </a:lnTo>
                  <a:lnTo>
                    <a:pt x="1467" y="204"/>
                  </a:lnTo>
                  <a:lnTo>
                    <a:pt x="1465" y="199"/>
                  </a:lnTo>
                  <a:lnTo>
                    <a:pt x="1464" y="191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3">
              <a:extLst>
                <a:ext uri="{FF2B5EF4-FFF2-40B4-BE49-F238E27FC236}">
                  <a16:creationId xmlns:a16="http://schemas.microsoft.com/office/drawing/2014/main" id="{301F4770-FE5B-0307-2621-6CB2C65B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4521994"/>
              <a:ext cx="1897062" cy="1808162"/>
            </a:xfrm>
            <a:custGeom>
              <a:avLst/>
              <a:gdLst>
                <a:gd name="T0" fmla="*/ 2147483647 w 2409"/>
                <a:gd name="T1" fmla="*/ 2147483647 h 2282"/>
                <a:gd name="T2" fmla="*/ 2147483647 w 2409"/>
                <a:gd name="T3" fmla="*/ 2147483647 h 2282"/>
                <a:gd name="T4" fmla="*/ 2147483647 w 2409"/>
                <a:gd name="T5" fmla="*/ 2147483647 h 2282"/>
                <a:gd name="T6" fmla="*/ 2147483647 w 2409"/>
                <a:gd name="T7" fmla="*/ 2147483647 h 2282"/>
                <a:gd name="T8" fmla="*/ 2147483647 w 2409"/>
                <a:gd name="T9" fmla="*/ 2147483647 h 2282"/>
                <a:gd name="T10" fmla="*/ 2147483647 w 2409"/>
                <a:gd name="T11" fmla="*/ 2147483647 h 2282"/>
                <a:gd name="T12" fmla="*/ 2147483647 w 2409"/>
                <a:gd name="T13" fmla="*/ 2147483647 h 2282"/>
                <a:gd name="T14" fmla="*/ 2147483647 w 2409"/>
                <a:gd name="T15" fmla="*/ 2147483647 h 2282"/>
                <a:gd name="T16" fmla="*/ 2147483647 w 2409"/>
                <a:gd name="T17" fmla="*/ 2147483647 h 2282"/>
                <a:gd name="T18" fmla="*/ 2147483647 w 2409"/>
                <a:gd name="T19" fmla="*/ 2147483647 h 2282"/>
                <a:gd name="T20" fmla="*/ 2147483647 w 2409"/>
                <a:gd name="T21" fmla="*/ 2147483647 h 2282"/>
                <a:gd name="T22" fmla="*/ 2147483647 w 2409"/>
                <a:gd name="T23" fmla="*/ 2147483647 h 2282"/>
                <a:gd name="T24" fmla="*/ 2147483647 w 2409"/>
                <a:gd name="T25" fmla="*/ 2147483647 h 2282"/>
                <a:gd name="T26" fmla="*/ 2147483647 w 2409"/>
                <a:gd name="T27" fmla="*/ 2147483647 h 2282"/>
                <a:gd name="T28" fmla="*/ 2147483647 w 2409"/>
                <a:gd name="T29" fmla="*/ 2147483647 h 2282"/>
                <a:gd name="T30" fmla="*/ 2147483647 w 2409"/>
                <a:gd name="T31" fmla="*/ 2147483647 h 2282"/>
                <a:gd name="T32" fmla="*/ 2147483647 w 2409"/>
                <a:gd name="T33" fmla="*/ 2147483647 h 2282"/>
                <a:gd name="T34" fmla="*/ 2147483647 w 2409"/>
                <a:gd name="T35" fmla="*/ 2147483647 h 2282"/>
                <a:gd name="T36" fmla="*/ 2147483647 w 2409"/>
                <a:gd name="T37" fmla="*/ 2147483647 h 2282"/>
                <a:gd name="T38" fmla="*/ 2147483647 w 2409"/>
                <a:gd name="T39" fmla="*/ 2147483647 h 2282"/>
                <a:gd name="T40" fmla="*/ 2147483647 w 2409"/>
                <a:gd name="T41" fmla="*/ 2147483647 h 2282"/>
                <a:gd name="T42" fmla="*/ 2147483647 w 2409"/>
                <a:gd name="T43" fmla="*/ 2147483647 h 2282"/>
                <a:gd name="T44" fmla="*/ 2147483647 w 2409"/>
                <a:gd name="T45" fmla="*/ 2147483647 h 2282"/>
                <a:gd name="T46" fmla="*/ 2147483647 w 2409"/>
                <a:gd name="T47" fmla="*/ 2147483647 h 2282"/>
                <a:gd name="T48" fmla="*/ 2147483647 w 2409"/>
                <a:gd name="T49" fmla="*/ 2147483647 h 2282"/>
                <a:gd name="T50" fmla="*/ 2147483647 w 2409"/>
                <a:gd name="T51" fmla="*/ 2147483647 h 2282"/>
                <a:gd name="T52" fmla="*/ 2147483647 w 2409"/>
                <a:gd name="T53" fmla="*/ 2147483647 h 2282"/>
                <a:gd name="T54" fmla="*/ 2147483647 w 2409"/>
                <a:gd name="T55" fmla="*/ 2147483647 h 2282"/>
                <a:gd name="T56" fmla="*/ 2147483647 w 2409"/>
                <a:gd name="T57" fmla="*/ 2147483647 h 2282"/>
                <a:gd name="T58" fmla="*/ 2147483647 w 2409"/>
                <a:gd name="T59" fmla="*/ 2147483647 h 2282"/>
                <a:gd name="T60" fmla="*/ 2147483647 w 2409"/>
                <a:gd name="T61" fmla="*/ 2147483647 h 2282"/>
                <a:gd name="T62" fmla="*/ 2147483647 w 2409"/>
                <a:gd name="T63" fmla="*/ 2147483647 h 2282"/>
                <a:gd name="T64" fmla="*/ 2147483647 w 2409"/>
                <a:gd name="T65" fmla="*/ 2147483647 h 2282"/>
                <a:gd name="T66" fmla="*/ 2147483647 w 2409"/>
                <a:gd name="T67" fmla="*/ 2147483647 h 2282"/>
                <a:gd name="T68" fmla="*/ 2147483647 w 2409"/>
                <a:gd name="T69" fmla="*/ 2147483647 h 2282"/>
                <a:gd name="T70" fmla="*/ 2147483647 w 2409"/>
                <a:gd name="T71" fmla="*/ 2147483647 h 2282"/>
                <a:gd name="T72" fmla="*/ 2147483647 w 2409"/>
                <a:gd name="T73" fmla="*/ 2147483647 h 2282"/>
                <a:gd name="T74" fmla="*/ 2147483647 w 2409"/>
                <a:gd name="T75" fmla="*/ 2147483647 h 2282"/>
                <a:gd name="T76" fmla="*/ 2147483647 w 2409"/>
                <a:gd name="T77" fmla="*/ 2147483647 h 2282"/>
                <a:gd name="T78" fmla="*/ 2147483647 w 2409"/>
                <a:gd name="T79" fmla="*/ 2147483647 h 2282"/>
                <a:gd name="T80" fmla="*/ 2147483647 w 2409"/>
                <a:gd name="T81" fmla="*/ 2147483647 h 2282"/>
                <a:gd name="T82" fmla="*/ 2147483647 w 2409"/>
                <a:gd name="T83" fmla="*/ 2147483647 h 2282"/>
                <a:gd name="T84" fmla="*/ 2147483647 w 2409"/>
                <a:gd name="T85" fmla="*/ 2147483647 h 2282"/>
                <a:gd name="T86" fmla="*/ 2147483647 w 2409"/>
                <a:gd name="T87" fmla="*/ 2147483647 h 2282"/>
                <a:gd name="T88" fmla="*/ 2147483647 w 2409"/>
                <a:gd name="T89" fmla="*/ 2147483647 h 2282"/>
                <a:gd name="T90" fmla="*/ 2147483647 w 2409"/>
                <a:gd name="T91" fmla="*/ 2147483647 h 2282"/>
                <a:gd name="T92" fmla="*/ 2147483647 w 2409"/>
                <a:gd name="T93" fmla="*/ 2147483647 h 2282"/>
                <a:gd name="T94" fmla="*/ 2147483647 w 2409"/>
                <a:gd name="T95" fmla="*/ 2147483647 h 2282"/>
                <a:gd name="T96" fmla="*/ 2147483647 w 2409"/>
                <a:gd name="T97" fmla="*/ 2147483647 h 2282"/>
                <a:gd name="T98" fmla="*/ 2147483647 w 2409"/>
                <a:gd name="T99" fmla="*/ 2147483647 h 2282"/>
                <a:gd name="T100" fmla="*/ 2147483647 w 2409"/>
                <a:gd name="T101" fmla="*/ 2147483647 h 2282"/>
                <a:gd name="T102" fmla="*/ 2147483647 w 2409"/>
                <a:gd name="T103" fmla="*/ 2147483647 h 2282"/>
                <a:gd name="T104" fmla="*/ 2147483647 w 2409"/>
                <a:gd name="T105" fmla="*/ 2147483647 h 2282"/>
                <a:gd name="T106" fmla="*/ 2147483647 w 2409"/>
                <a:gd name="T107" fmla="*/ 2147483647 h 2282"/>
                <a:gd name="T108" fmla="*/ 2147483647 w 2409"/>
                <a:gd name="T109" fmla="*/ 2147483647 h 2282"/>
                <a:gd name="T110" fmla="*/ 2147483647 w 2409"/>
                <a:gd name="T111" fmla="*/ 2147483647 h 2282"/>
                <a:gd name="T112" fmla="*/ 2147483647 w 2409"/>
                <a:gd name="T113" fmla="*/ 2147483647 h 2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9"/>
                <a:gd name="T172" fmla="*/ 0 h 2282"/>
                <a:gd name="T173" fmla="*/ 2409 w 2409"/>
                <a:gd name="T174" fmla="*/ 2282 h 2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9" h="2282">
                  <a:moveTo>
                    <a:pt x="1244" y="1887"/>
                  </a:moveTo>
                  <a:lnTo>
                    <a:pt x="1225" y="1862"/>
                  </a:lnTo>
                  <a:lnTo>
                    <a:pt x="1201" y="1828"/>
                  </a:lnTo>
                  <a:lnTo>
                    <a:pt x="1161" y="1786"/>
                  </a:lnTo>
                  <a:lnTo>
                    <a:pt x="1150" y="1775"/>
                  </a:lnTo>
                  <a:lnTo>
                    <a:pt x="1134" y="1725"/>
                  </a:lnTo>
                  <a:lnTo>
                    <a:pt x="1138" y="1722"/>
                  </a:lnTo>
                  <a:lnTo>
                    <a:pt x="1089" y="1637"/>
                  </a:lnTo>
                  <a:lnTo>
                    <a:pt x="1078" y="1596"/>
                  </a:lnTo>
                  <a:lnTo>
                    <a:pt x="1059" y="1578"/>
                  </a:lnTo>
                  <a:lnTo>
                    <a:pt x="1055" y="1563"/>
                  </a:lnTo>
                  <a:lnTo>
                    <a:pt x="1015" y="1533"/>
                  </a:lnTo>
                  <a:lnTo>
                    <a:pt x="1006" y="1515"/>
                  </a:lnTo>
                  <a:lnTo>
                    <a:pt x="991" y="1511"/>
                  </a:lnTo>
                  <a:lnTo>
                    <a:pt x="986" y="1502"/>
                  </a:lnTo>
                  <a:lnTo>
                    <a:pt x="971" y="1501"/>
                  </a:lnTo>
                  <a:lnTo>
                    <a:pt x="967" y="1479"/>
                  </a:lnTo>
                  <a:lnTo>
                    <a:pt x="961" y="1479"/>
                  </a:lnTo>
                  <a:lnTo>
                    <a:pt x="938" y="1450"/>
                  </a:lnTo>
                  <a:lnTo>
                    <a:pt x="919" y="1448"/>
                  </a:lnTo>
                  <a:lnTo>
                    <a:pt x="919" y="1444"/>
                  </a:lnTo>
                  <a:lnTo>
                    <a:pt x="878" y="1443"/>
                  </a:lnTo>
                  <a:lnTo>
                    <a:pt x="836" y="1434"/>
                  </a:lnTo>
                  <a:lnTo>
                    <a:pt x="834" y="1438"/>
                  </a:lnTo>
                  <a:lnTo>
                    <a:pt x="824" y="1435"/>
                  </a:lnTo>
                  <a:lnTo>
                    <a:pt x="823" y="1439"/>
                  </a:lnTo>
                  <a:lnTo>
                    <a:pt x="772" y="1417"/>
                  </a:lnTo>
                  <a:lnTo>
                    <a:pt x="731" y="1443"/>
                  </a:lnTo>
                  <a:lnTo>
                    <a:pt x="718" y="1443"/>
                  </a:lnTo>
                  <a:lnTo>
                    <a:pt x="686" y="1474"/>
                  </a:lnTo>
                  <a:lnTo>
                    <a:pt x="659" y="1546"/>
                  </a:lnTo>
                  <a:lnTo>
                    <a:pt x="619" y="1583"/>
                  </a:lnTo>
                  <a:lnTo>
                    <a:pt x="607" y="1603"/>
                  </a:lnTo>
                  <a:lnTo>
                    <a:pt x="566" y="1590"/>
                  </a:lnTo>
                  <a:lnTo>
                    <a:pt x="537" y="1567"/>
                  </a:lnTo>
                  <a:lnTo>
                    <a:pt x="496" y="1545"/>
                  </a:lnTo>
                  <a:lnTo>
                    <a:pt x="489" y="1536"/>
                  </a:lnTo>
                  <a:lnTo>
                    <a:pt x="451" y="1524"/>
                  </a:lnTo>
                  <a:lnTo>
                    <a:pt x="428" y="1507"/>
                  </a:lnTo>
                  <a:lnTo>
                    <a:pt x="405" y="1479"/>
                  </a:lnTo>
                  <a:lnTo>
                    <a:pt x="360" y="1449"/>
                  </a:lnTo>
                  <a:lnTo>
                    <a:pt x="331" y="1369"/>
                  </a:lnTo>
                  <a:lnTo>
                    <a:pt x="328" y="1315"/>
                  </a:lnTo>
                  <a:lnTo>
                    <a:pt x="301" y="1255"/>
                  </a:lnTo>
                  <a:lnTo>
                    <a:pt x="285" y="1231"/>
                  </a:lnTo>
                  <a:lnTo>
                    <a:pt x="283" y="1222"/>
                  </a:lnTo>
                  <a:lnTo>
                    <a:pt x="216" y="1180"/>
                  </a:lnTo>
                  <a:lnTo>
                    <a:pt x="173" y="1123"/>
                  </a:lnTo>
                  <a:lnTo>
                    <a:pt x="150" y="1108"/>
                  </a:lnTo>
                  <a:lnTo>
                    <a:pt x="110" y="1057"/>
                  </a:lnTo>
                  <a:lnTo>
                    <a:pt x="86" y="1047"/>
                  </a:lnTo>
                  <a:lnTo>
                    <a:pt x="70" y="1030"/>
                  </a:lnTo>
                  <a:lnTo>
                    <a:pt x="40" y="974"/>
                  </a:lnTo>
                  <a:lnTo>
                    <a:pt x="24" y="971"/>
                  </a:lnTo>
                  <a:lnTo>
                    <a:pt x="20" y="965"/>
                  </a:lnTo>
                  <a:lnTo>
                    <a:pt x="0" y="940"/>
                  </a:lnTo>
                  <a:lnTo>
                    <a:pt x="6" y="935"/>
                  </a:lnTo>
                  <a:lnTo>
                    <a:pt x="2" y="922"/>
                  </a:lnTo>
                  <a:lnTo>
                    <a:pt x="8" y="918"/>
                  </a:lnTo>
                  <a:lnTo>
                    <a:pt x="52" y="921"/>
                  </a:lnTo>
                  <a:lnTo>
                    <a:pt x="74" y="923"/>
                  </a:lnTo>
                  <a:lnTo>
                    <a:pt x="97" y="925"/>
                  </a:lnTo>
                  <a:lnTo>
                    <a:pt x="120" y="926"/>
                  </a:lnTo>
                  <a:lnTo>
                    <a:pt x="235" y="935"/>
                  </a:lnTo>
                  <a:lnTo>
                    <a:pt x="285" y="939"/>
                  </a:lnTo>
                  <a:lnTo>
                    <a:pt x="317" y="941"/>
                  </a:lnTo>
                  <a:lnTo>
                    <a:pt x="331" y="941"/>
                  </a:lnTo>
                  <a:lnTo>
                    <a:pt x="420" y="948"/>
                  </a:lnTo>
                  <a:lnTo>
                    <a:pt x="437" y="949"/>
                  </a:lnTo>
                  <a:lnTo>
                    <a:pt x="481" y="950"/>
                  </a:lnTo>
                  <a:lnTo>
                    <a:pt x="489" y="952"/>
                  </a:lnTo>
                  <a:lnTo>
                    <a:pt x="531" y="954"/>
                  </a:lnTo>
                  <a:lnTo>
                    <a:pt x="533" y="954"/>
                  </a:lnTo>
                  <a:lnTo>
                    <a:pt x="536" y="954"/>
                  </a:lnTo>
                  <a:lnTo>
                    <a:pt x="554" y="955"/>
                  </a:lnTo>
                  <a:lnTo>
                    <a:pt x="602" y="957"/>
                  </a:lnTo>
                  <a:lnTo>
                    <a:pt x="608" y="958"/>
                  </a:lnTo>
                  <a:lnTo>
                    <a:pt x="646" y="959"/>
                  </a:lnTo>
                  <a:lnTo>
                    <a:pt x="656" y="961"/>
                  </a:lnTo>
                  <a:lnTo>
                    <a:pt x="658" y="941"/>
                  </a:lnTo>
                  <a:lnTo>
                    <a:pt x="659" y="907"/>
                  </a:lnTo>
                  <a:lnTo>
                    <a:pt x="662" y="859"/>
                  </a:lnTo>
                  <a:lnTo>
                    <a:pt x="663" y="849"/>
                  </a:lnTo>
                  <a:lnTo>
                    <a:pt x="663" y="827"/>
                  </a:lnTo>
                  <a:lnTo>
                    <a:pt x="666" y="785"/>
                  </a:lnTo>
                  <a:lnTo>
                    <a:pt x="667" y="756"/>
                  </a:lnTo>
                  <a:lnTo>
                    <a:pt x="670" y="721"/>
                  </a:lnTo>
                  <a:lnTo>
                    <a:pt x="674" y="667"/>
                  </a:lnTo>
                  <a:lnTo>
                    <a:pt x="674" y="664"/>
                  </a:lnTo>
                  <a:lnTo>
                    <a:pt x="675" y="641"/>
                  </a:lnTo>
                  <a:lnTo>
                    <a:pt x="675" y="635"/>
                  </a:lnTo>
                  <a:lnTo>
                    <a:pt x="676" y="626"/>
                  </a:lnTo>
                  <a:lnTo>
                    <a:pt x="678" y="605"/>
                  </a:lnTo>
                  <a:lnTo>
                    <a:pt x="678" y="596"/>
                  </a:lnTo>
                  <a:lnTo>
                    <a:pt x="680" y="571"/>
                  </a:lnTo>
                  <a:lnTo>
                    <a:pt x="683" y="534"/>
                  </a:lnTo>
                  <a:lnTo>
                    <a:pt x="686" y="481"/>
                  </a:lnTo>
                  <a:lnTo>
                    <a:pt x="686" y="470"/>
                  </a:lnTo>
                  <a:lnTo>
                    <a:pt x="686" y="467"/>
                  </a:lnTo>
                  <a:lnTo>
                    <a:pt x="687" y="442"/>
                  </a:lnTo>
                  <a:lnTo>
                    <a:pt x="688" y="427"/>
                  </a:lnTo>
                  <a:lnTo>
                    <a:pt x="691" y="374"/>
                  </a:lnTo>
                  <a:lnTo>
                    <a:pt x="692" y="350"/>
                  </a:lnTo>
                  <a:lnTo>
                    <a:pt x="692" y="347"/>
                  </a:lnTo>
                  <a:lnTo>
                    <a:pt x="692" y="330"/>
                  </a:lnTo>
                  <a:lnTo>
                    <a:pt x="694" y="320"/>
                  </a:lnTo>
                  <a:lnTo>
                    <a:pt x="695" y="294"/>
                  </a:lnTo>
                  <a:lnTo>
                    <a:pt x="695" y="281"/>
                  </a:lnTo>
                  <a:lnTo>
                    <a:pt x="696" y="263"/>
                  </a:lnTo>
                  <a:lnTo>
                    <a:pt x="698" y="250"/>
                  </a:lnTo>
                  <a:lnTo>
                    <a:pt x="700" y="187"/>
                  </a:lnTo>
                  <a:lnTo>
                    <a:pt x="702" y="163"/>
                  </a:lnTo>
                  <a:lnTo>
                    <a:pt x="702" y="160"/>
                  </a:lnTo>
                  <a:lnTo>
                    <a:pt x="702" y="156"/>
                  </a:lnTo>
                  <a:lnTo>
                    <a:pt x="706" y="96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83" y="4"/>
                  </a:lnTo>
                  <a:lnTo>
                    <a:pt x="826" y="5"/>
                  </a:lnTo>
                  <a:lnTo>
                    <a:pt x="862" y="7"/>
                  </a:lnTo>
                  <a:lnTo>
                    <a:pt x="868" y="7"/>
                  </a:lnTo>
                  <a:lnTo>
                    <a:pt x="871" y="7"/>
                  </a:lnTo>
                  <a:lnTo>
                    <a:pt x="885" y="8"/>
                  </a:lnTo>
                  <a:lnTo>
                    <a:pt x="909" y="9"/>
                  </a:lnTo>
                  <a:lnTo>
                    <a:pt x="915" y="9"/>
                  </a:lnTo>
                  <a:lnTo>
                    <a:pt x="955" y="11"/>
                  </a:lnTo>
                  <a:lnTo>
                    <a:pt x="999" y="12"/>
                  </a:lnTo>
                  <a:lnTo>
                    <a:pt x="1021" y="13"/>
                  </a:lnTo>
                  <a:lnTo>
                    <a:pt x="1049" y="13"/>
                  </a:lnTo>
                  <a:lnTo>
                    <a:pt x="1063" y="14"/>
                  </a:lnTo>
                  <a:lnTo>
                    <a:pt x="1071" y="14"/>
                  </a:lnTo>
                  <a:lnTo>
                    <a:pt x="1086" y="14"/>
                  </a:lnTo>
                  <a:lnTo>
                    <a:pt x="1129" y="16"/>
                  </a:lnTo>
                  <a:lnTo>
                    <a:pt x="1142" y="16"/>
                  </a:lnTo>
                  <a:lnTo>
                    <a:pt x="1173" y="17"/>
                  </a:lnTo>
                  <a:lnTo>
                    <a:pt x="1174" y="17"/>
                  </a:lnTo>
                  <a:lnTo>
                    <a:pt x="1237" y="18"/>
                  </a:lnTo>
                  <a:lnTo>
                    <a:pt x="1237" y="44"/>
                  </a:lnTo>
                  <a:lnTo>
                    <a:pt x="1236" y="112"/>
                  </a:lnTo>
                  <a:lnTo>
                    <a:pt x="1236" y="125"/>
                  </a:lnTo>
                  <a:lnTo>
                    <a:pt x="1234" y="142"/>
                  </a:lnTo>
                  <a:lnTo>
                    <a:pt x="1234" y="151"/>
                  </a:lnTo>
                  <a:lnTo>
                    <a:pt x="1234" y="161"/>
                  </a:lnTo>
                  <a:lnTo>
                    <a:pt x="1234" y="178"/>
                  </a:lnTo>
                  <a:lnTo>
                    <a:pt x="1233" y="207"/>
                  </a:lnTo>
                  <a:lnTo>
                    <a:pt x="1233" y="232"/>
                  </a:lnTo>
                  <a:lnTo>
                    <a:pt x="1233" y="239"/>
                  </a:lnTo>
                  <a:lnTo>
                    <a:pt x="1233" y="248"/>
                  </a:lnTo>
                  <a:lnTo>
                    <a:pt x="1232" y="277"/>
                  </a:lnTo>
                  <a:lnTo>
                    <a:pt x="1232" y="285"/>
                  </a:lnTo>
                  <a:lnTo>
                    <a:pt x="1232" y="299"/>
                  </a:lnTo>
                  <a:lnTo>
                    <a:pt x="1232" y="312"/>
                  </a:lnTo>
                  <a:lnTo>
                    <a:pt x="1230" y="332"/>
                  </a:lnTo>
                  <a:lnTo>
                    <a:pt x="1230" y="365"/>
                  </a:lnTo>
                  <a:lnTo>
                    <a:pt x="1230" y="379"/>
                  </a:lnTo>
                  <a:lnTo>
                    <a:pt x="1229" y="392"/>
                  </a:lnTo>
                  <a:lnTo>
                    <a:pt x="1229" y="433"/>
                  </a:lnTo>
                  <a:lnTo>
                    <a:pt x="1236" y="431"/>
                  </a:lnTo>
                  <a:lnTo>
                    <a:pt x="1257" y="444"/>
                  </a:lnTo>
                  <a:lnTo>
                    <a:pt x="1273" y="464"/>
                  </a:lnTo>
                  <a:lnTo>
                    <a:pt x="1317" y="467"/>
                  </a:lnTo>
                  <a:lnTo>
                    <a:pt x="1321" y="470"/>
                  </a:lnTo>
                  <a:lnTo>
                    <a:pt x="1361" y="477"/>
                  </a:lnTo>
                  <a:lnTo>
                    <a:pt x="1362" y="477"/>
                  </a:lnTo>
                  <a:lnTo>
                    <a:pt x="1368" y="482"/>
                  </a:lnTo>
                  <a:lnTo>
                    <a:pt x="1370" y="507"/>
                  </a:lnTo>
                  <a:lnTo>
                    <a:pt x="1384" y="513"/>
                  </a:lnTo>
                  <a:lnTo>
                    <a:pt x="1396" y="512"/>
                  </a:lnTo>
                  <a:lnTo>
                    <a:pt x="1414" y="515"/>
                  </a:lnTo>
                  <a:lnTo>
                    <a:pt x="1450" y="530"/>
                  </a:lnTo>
                  <a:lnTo>
                    <a:pt x="1473" y="522"/>
                  </a:lnTo>
                  <a:lnTo>
                    <a:pt x="1474" y="524"/>
                  </a:lnTo>
                  <a:lnTo>
                    <a:pt x="1484" y="529"/>
                  </a:lnTo>
                  <a:lnTo>
                    <a:pt x="1494" y="539"/>
                  </a:lnTo>
                  <a:lnTo>
                    <a:pt x="1509" y="540"/>
                  </a:lnTo>
                  <a:lnTo>
                    <a:pt x="1541" y="529"/>
                  </a:lnTo>
                  <a:lnTo>
                    <a:pt x="1553" y="531"/>
                  </a:lnTo>
                  <a:lnTo>
                    <a:pt x="1560" y="526"/>
                  </a:lnTo>
                  <a:lnTo>
                    <a:pt x="1567" y="526"/>
                  </a:lnTo>
                  <a:lnTo>
                    <a:pt x="1571" y="556"/>
                  </a:lnTo>
                  <a:lnTo>
                    <a:pt x="1588" y="556"/>
                  </a:lnTo>
                  <a:lnTo>
                    <a:pt x="1588" y="579"/>
                  </a:lnTo>
                  <a:lnTo>
                    <a:pt x="1607" y="588"/>
                  </a:lnTo>
                  <a:lnTo>
                    <a:pt x="1651" y="562"/>
                  </a:lnTo>
                  <a:lnTo>
                    <a:pt x="1663" y="578"/>
                  </a:lnTo>
                  <a:lnTo>
                    <a:pt x="1668" y="575"/>
                  </a:lnTo>
                  <a:lnTo>
                    <a:pt x="1673" y="573"/>
                  </a:lnTo>
                  <a:lnTo>
                    <a:pt x="1676" y="574"/>
                  </a:lnTo>
                  <a:lnTo>
                    <a:pt x="1696" y="595"/>
                  </a:lnTo>
                  <a:lnTo>
                    <a:pt x="1732" y="582"/>
                  </a:lnTo>
                  <a:lnTo>
                    <a:pt x="1729" y="607"/>
                  </a:lnTo>
                  <a:lnTo>
                    <a:pt x="1741" y="615"/>
                  </a:lnTo>
                  <a:lnTo>
                    <a:pt x="1772" y="566"/>
                  </a:lnTo>
                  <a:lnTo>
                    <a:pt x="1775" y="565"/>
                  </a:lnTo>
                  <a:lnTo>
                    <a:pt x="1808" y="592"/>
                  </a:lnTo>
                  <a:lnTo>
                    <a:pt x="1835" y="577"/>
                  </a:lnTo>
                  <a:lnTo>
                    <a:pt x="1836" y="577"/>
                  </a:lnTo>
                  <a:lnTo>
                    <a:pt x="1832" y="582"/>
                  </a:lnTo>
                  <a:lnTo>
                    <a:pt x="1853" y="602"/>
                  </a:lnTo>
                  <a:lnTo>
                    <a:pt x="1867" y="602"/>
                  </a:lnTo>
                  <a:lnTo>
                    <a:pt x="1875" y="613"/>
                  </a:lnTo>
                  <a:lnTo>
                    <a:pt x="1898" y="604"/>
                  </a:lnTo>
                  <a:lnTo>
                    <a:pt x="1942" y="579"/>
                  </a:lnTo>
                  <a:lnTo>
                    <a:pt x="1970" y="587"/>
                  </a:lnTo>
                  <a:lnTo>
                    <a:pt x="1986" y="578"/>
                  </a:lnTo>
                  <a:lnTo>
                    <a:pt x="1987" y="574"/>
                  </a:lnTo>
                  <a:lnTo>
                    <a:pt x="2012" y="569"/>
                  </a:lnTo>
                  <a:lnTo>
                    <a:pt x="2012" y="564"/>
                  </a:lnTo>
                  <a:lnTo>
                    <a:pt x="2020" y="565"/>
                  </a:lnTo>
                  <a:lnTo>
                    <a:pt x="2026" y="574"/>
                  </a:lnTo>
                  <a:lnTo>
                    <a:pt x="2023" y="575"/>
                  </a:lnTo>
                  <a:lnTo>
                    <a:pt x="2066" y="575"/>
                  </a:lnTo>
                  <a:lnTo>
                    <a:pt x="2071" y="577"/>
                  </a:lnTo>
                  <a:lnTo>
                    <a:pt x="2076" y="564"/>
                  </a:lnTo>
                  <a:lnTo>
                    <a:pt x="2092" y="562"/>
                  </a:lnTo>
                  <a:lnTo>
                    <a:pt x="2099" y="562"/>
                  </a:lnTo>
                  <a:lnTo>
                    <a:pt x="2099" y="569"/>
                  </a:lnTo>
                  <a:lnTo>
                    <a:pt x="2122" y="578"/>
                  </a:lnTo>
                  <a:lnTo>
                    <a:pt x="2144" y="601"/>
                  </a:lnTo>
                  <a:lnTo>
                    <a:pt x="2154" y="604"/>
                  </a:lnTo>
                  <a:lnTo>
                    <a:pt x="2152" y="597"/>
                  </a:lnTo>
                  <a:lnTo>
                    <a:pt x="2166" y="600"/>
                  </a:lnTo>
                  <a:lnTo>
                    <a:pt x="2166" y="607"/>
                  </a:lnTo>
                  <a:lnTo>
                    <a:pt x="2170" y="607"/>
                  </a:lnTo>
                  <a:lnTo>
                    <a:pt x="2168" y="610"/>
                  </a:lnTo>
                  <a:lnTo>
                    <a:pt x="2190" y="614"/>
                  </a:lnTo>
                  <a:lnTo>
                    <a:pt x="2209" y="627"/>
                  </a:lnTo>
                  <a:lnTo>
                    <a:pt x="2215" y="623"/>
                  </a:lnTo>
                  <a:lnTo>
                    <a:pt x="2235" y="642"/>
                  </a:lnTo>
                  <a:lnTo>
                    <a:pt x="2258" y="632"/>
                  </a:lnTo>
                  <a:lnTo>
                    <a:pt x="2295" y="638"/>
                  </a:lnTo>
                  <a:lnTo>
                    <a:pt x="2295" y="644"/>
                  </a:lnTo>
                  <a:lnTo>
                    <a:pt x="2297" y="676"/>
                  </a:lnTo>
                  <a:lnTo>
                    <a:pt x="2298" y="698"/>
                  </a:lnTo>
                  <a:lnTo>
                    <a:pt x="2298" y="703"/>
                  </a:lnTo>
                  <a:lnTo>
                    <a:pt x="2299" y="729"/>
                  </a:lnTo>
                  <a:lnTo>
                    <a:pt x="2299" y="752"/>
                  </a:lnTo>
                  <a:lnTo>
                    <a:pt x="2301" y="756"/>
                  </a:lnTo>
                  <a:lnTo>
                    <a:pt x="2301" y="781"/>
                  </a:lnTo>
                  <a:lnTo>
                    <a:pt x="2302" y="809"/>
                  </a:lnTo>
                  <a:lnTo>
                    <a:pt x="2302" y="812"/>
                  </a:lnTo>
                  <a:lnTo>
                    <a:pt x="2303" y="821"/>
                  </a:lnTo>
                  <a:lnTo>
                    <a:pt x="2303" y="836"/>
                  </a:lnTo>
                  <a:lnTo>
                    <a:pt x="2305" y="863"/>
                  </a:lnTo>
                  <a:lnTo>
                    <a:pt x="2306" y="886"/>
                  </a:lnTo>
                  <a:lnTo>
                    <a:pt x="2306" y="888"/>
                  </a:lnTo>
                  <a:lnTo>
                    <a:pt x="2306" y="916"/>
                  </a:lnTo>
                  <a:lnTo>
                    <a:pt x="2307" y="927"/>
                  </a:lnTo>
                  <a:lnTo>
                    <a:pt x="2309" y="968"/>
                  </a:lnTo>
                  <a:lnTo>
                    <a:pt x="2313" y="971"/>
                  </a:lnTo>
                  <a:lnTo>
                    <a:pt x="2314" y="974"/>
                  </a:lnTo>
                  <a:lnTo>
                    <a:pt x="2315" y="975"/>
                  </a:lnTo>
                  <a:lnTo>
                    <a:pt x="2317" y="977"/>
                  </a:lnTo>
                  <a:lnTo>
                    <a:pt x="2341" y="1001"/>
                  </a:lnTo>
                  <a:lnTo>
                    <a:pt x="2339" y="1001"/>
                  </a:lnTo>
                  <a:lnTo>
                    <a:pt x="2349" y="1021"/>
                  </a:lnTo>
                  <a:lnTo>
                    <a:pt x="2350" y="1056"/>
                  </a:lnTo>
                  <a:lnTo>
                    <a:pt x="2371" y="1073"/>
                  </a:lnTo>
                  <a:lnTo>
                    <a:pt x="2367" y="1077"/>
                  </a:lnTo>
                  <a:lnTo>
                    <a:pt x="2398" y="1141"/>
                  </a:lnTo>
                  <a:lnTo>
                    <a:pt x="2406" y="1139"/>
                  </a:lnTo>
                  <a:lnTo>
                    <a:pt x="2403" y="1179"/>
                  </a:lnTo>
                  <a:lnTo>
                    <a:pt x="2409" y="1206"/>
                  </a:lnTo>
                  <a:lnTo>
                    <a:pt x="2399" y="1231"/>
                  </a:lnTo>
                  <a:lnTo>
                    <a:pt x="2383" y="1285"/>
                  </a:lnTo>
                  <a:lnTo>
                    <a:pt x="2379" y="1307"/>
                  </a:lnTo>
                  <a:lnTo>
                    <a:pt x="2377" y="1309"/>
                  </a:lnTo>
                  <a:lnTo>
                    <a:pt x="2378" y="1324"/>
                  </a:lnTo>
                  <a:lnTo>
                    <a:pt x="2386" y="1340"/>
                  </a:lnTo>
                  <a:lnTo>
                    <a:pt x="2389" y="1365"/>
                  </a:lnTo>
                  <a:lnTo>
                    <a:pt x="2386" y="1381"/>
                  </a:lnTo>
                  <a:lnTo>
                    <a:pt x="2382" y="1386"/>
                  </a:lnTo>
                  <a:lnTo>
                    <a:pt x="2377" y="1392"/>
                  </a:lnTo>
                  <a:lnTo>
                    <a:pt x="2362" y="1422"/>
                  </a:lnTo>
                  <a:lnTo>
                    <a:pt x="2357" y="1427"/>
                  </a:lnTo>
                  <a:lnTo>
                    <a:pt x="2359" y="1449"/>
                  </a:lnTo>
                  <a:lnTo>
                    <a:pt x="2370" y="1469"/>
                  </a:lnTo>
                  <a:lnTo>
                    <a:pt x="2358" y="1463"/>
                  </a:lnTo>
                  <a:lnTo>
                    <a:pt x="2329" y="1463"/>
                  </a:lnTo>
                  <a:lnTo>
                    <a:pt x="2271" y="1490"/>
                  </a:lnTo>
                  <a:lnTo>
                    <a:pt x="2269" y="1492"/>
                  </a:lnTo>
                  <a:lnTo>
                    <a:pt x="2202" y="1534"/>
                  </a:lnTo>
                  <a:lnTo>
                    <a:pt x="2191" y="1532"/>
                  </a:lnTo>
                  <a:lnTo>
                    <a:pt x="2226" y="1505"/>
                  </a:lnTo>
                  <a:lnTo>
                    <a:pt x="2243" y="1498"/>
                  </a:lnTo>
                  <a:lnTo>
                    <a:pt x="2245" y="1494"/>
                  </a:lnTo>
                  <a:lnTo>
                    <a:pt x="2221" y="1493"/>
                  </a:lnTo>
                  <a:lnTo>
                    <a:pt x="2197" y="1499"/>
                  </a:lnTo>
                  <a:lnTo>
                    <a:pt x="2195" y="1447"/>
                  </a:lnTo>
                  <a:lnTo>
                    <a:pt x="2182" y="1452"/>
                  </a:lnTo>
                  <a:lnTo>
                    <a:pt x="2172" y="1470"/>
                  </a:lnTo>
                  <a:lnTo>
                    <a:pt x="2162" y="1469"/>
                  </a:lnTo>
                  <a:lnTo>
                    <a:pt x="2156" y="1469"/>
                  </a:lnTo>
                  <a:lnTo>
                    <a:pt x="2154" y="1467"/>
                  </a:lnTo>
                  <a:lnTo>
                    <a:pt x="2152" y="1470"/>
                  </a:lnTo>
                  <a:lnTo>
                    <a:pt x="2147" y="1480"/>
                  </a:lnTo>
                  <a:lnTo>
                    <a:pt x="2150" y="1489"/>
                  </a:lnTo>
                  <a:lnTo>
                    <a:pt x="2146" y="1496"/>
                  </a:lnTo>
                  <a:lnTo>
                    <a:pt x="2150" y="1502"/>
                  </a:lnTo>
                  <a:lnTo>
                    <a:pt x="2167" y="1507"/>
                  </a:lnTo>
                  <a:lnTo>
                    <a:pt x="2174" y="1530"/>
                  </a:lnTo>
                  <a:lnTo>
                    <a:pt x="2202" y="1541"/>
                  </a:lnTo>
                  <a:lnTo>
                    <a:pt x="2130" y="1596"/>
                  </a:lnTo>
                  <a:lnTo>
                    <a:pt x="2082" y="1641"/>
                  </a:lnTo>
                  <a:lnTo>
                    <a:pt x="2059" y="1652"/>
                  </a:lnTo>
                  <a:lnTo>
                    <a:pt x="2058" y="1653"/>
                  </a:lnTo>
                  <a:lnTo>
                    <a:pt x="1983" y="1697"/>
                  </a:lnTo>
                  <a:lnTo>
                    <a:pt x="1918" y="1730"/>
                  </a:lnTo>
                  <a:lnTo>
                    <a:pt x="1894" y="1750"/>
                  </a:lnTo>
                  <a:lnTo>
                    <a:pt x="1871" y="1769"/>
                  </a:lnTo>
                  <a:lnTo>
                    <a:pt x="1847" y="1783"/>
                  </a:lnTo>
                  <a:lnTo>
                    <a:pt x="1804" y="1819"/>
                  </a:lnTo>
                  <a:lnTo>
                    <a:pt x="1769" y="1862"/>
                  </a:lnTo>
                  <a:lnTo>
                    <a:pt x="1769" y="1867"/>
                  </a:lnTo>
                  <a:lnTo>
                    <a:pt x="1769" y="1868"/>
                  </a:lnTo>
                  <a:lnTo>
                    <a:pt x="1751" y="1890"/>
                  </a:lnTo>
                  <a:lnTo>
                    <a:pt x="1735" y="1922"/>
                  </a:lnTo>
                  <a:lnTo>
                    <a:pt x="1733" y="1922"/>
                  </a:lnTo>
                  <a:lnTo>
                    <a:pt x="1711" y="1985"/>
                  </a:lnTo>
                  <a:lnTo>
                    <a:pt x="1709" y="1991"/>
                  </a:lnTo>
                  <a:lnTo>
                    <a:pt x="1704" y="2043"/>
                  </a:lnTo>
                  <a:lnTo>
                    <a:pt x="1723" y="2129"/>
                  </a:lnTo>
                  <a:lnTo>
                    <a:pt x="1736" y="2168"/>
                  </a:lnTo>
                  <a:lnTo>
                    <a:pt x="1751" y="2255"/>
                  </a:lnTo>
                  <a:lnTo>
                    <a:pt x="1709" y="2282"/>
                  </a:lnTo>
                  <a:lnTo>
                    <a:pt x="1683" y="2277"/>
                  </a:lnTo>
                  <a:lnTo>
                    <a:pt x="1659" y="2255"/>
                  </a:lnTo>
                  <a:lnTo>
                    <a:pt x="1611" y="2241"/>
                  </a:lnTo>
                  <a:lnTo>
                    <a:pt x="1535" y="2241"/>
                  </a:lnTo>
                  <a:lnTo>
                    <a:pt x="1529" y="2229"/>
                  </a:lnTo>
                  <a:lnTo>
                    <a:pt x="1520" y="2229"/>
                  </a:lnTo>
                  <a:lnTo>
                    <a:pt x="1469" y="2201"/>
                  </a:lnTo>
                  <a:lnTo>
                    <a:pt x="1452" y="2202"/>
                  </a:lnTo>
                  <a:lnTo>
                    <a:pt x="1437" y="2192"/>
                  </a:lnTo>
                  <a:lnTo>
                    <a:pt x="1437" y="2185"/>
                  </a:lnTo>
                  <a:lnTo>
                    <a:pt x="1389" y="2171"/>
                  </a:lnTo>
                  <a:lnTo>
                    <a:pt x="1356" y="2134"/>
                  </a:lnTo>
                  <a:lnTo>
                    <a:pt x="1338" y="2077"/>
                  </a:lnTo>
                  <a:lnTo>
                    <a:pt x="1312" y="2042"/>
                  </a:lnTo>
                  <a:lnTo>
                    <a:pt x="1302" y="1987"/>
                  </a:lnTo>
                  <a:lnTo>
                    <a:pt x="1294" y="1936"/>
                  </a:lnTo>
                  <a:lnTo>
                    <a:pt x="1270" y="1906"/>
                  </a:lnTo>
                  <a:lnTo>
                    <a:pt x="1248" y="1893"/>
                  </a:lnTo>
                  <a:lnTo>
                    <a:pt x="1244" y="1887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6">
              <a:extLst>
                <a:ext uri="{FF2B5EF4-FFF2-40B4-BE49-F238E27FC236}">
                  <a16:creationId xmlns:a16="http://schemas.microsoft.com/office/drawing/2014/main" id="{5CF284A3-E928-A09D-45B3-A52E1A1B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75" y="4479131"/>
              <a:ext cx="4763" cy="12700"/>
            </a:xfrm>
            <a:custGeom>
              <a:avLst/>
              <a:gdLst>
                <a:gd name="T0" fmla="*/ 2147483647 w 10"/>
                <a:gd name="T1" fmla="*/ 0 h 17"/>
                <a:gd name="T2" fmla="*/ 2147483647 w 10"/>
                <a:gd name="T3" fmla="*/ 2147483647 h 17"/>
                <a:gd name="T4" fmla="*/ 0 w 10"/>
                <a:gd name="T5" fmla="*/ 2147483647 h 17"/>
                <a:gd name="T6" fmla="*/ 2147483647 w 1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7"/>
                <a:gd name="T14" fmla="*/ 10 w 1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7">
                  <a:moveTo>
                    <a:pt x="6" y="0"/>
                  </a:moveTo>
                  <a:lnTo>
                    <a:pt x="10" y="16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17">
              <a:extLst>
                <a:ext uri="{FF2B5EF4-FFF2-40B4-BE49-F238E27FC236}">
                  <a16:creationId xmlns:a16="http://schemas.microsoft.com/office/drawing/2014/main" id="{4C82A827-4035-1AD4-F589-36B3E5E4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2870994"/>
              <a:ext cx="533400" cy="701675"/>
            </a:xfrm>
            <a:custGeom>
              <a:avLst/>
              <a:gdLst>
                <a:gd name="T0" fmla="*/ 2147483647 w 673"/>
                <a:gd name="T1" fmla="*/ 2147483647 h 884"/>
                <a:gd name="T2" fmla="*/ 2147483647 w 673"/>
                <a:gd name="T3" fmla="*/ 2147483647 h 884"/>
                <a:gd name="T4" fmla="*/ 2147483647 w 673"/>
                <a:gd name="T5" fmla="*/ 2147483647 h 884"/>
                <a:gd name="T6" fmla="*/ 2147483647 w 673"/>
                <a:gd name="T7" fmla="*/ 2147483647 h 884"/>
                <a:gd name="T8" fmla="*/ 2147483647 w 673"/>
                <a:gd name="T9" fmla="*/ 2147483647 h 884"/>
                <a:gd name="T10" fmla="*/ 2147483647 w 673"/>
                <a:gd name="T11" fmla="*/ 2147483647 h 884"/>
                <a:gd name="T12" fmla="*/ 2147483647 w 673"/>
                <a:gd name="T13" fmla="*/ 2147483647 h 884"/>
                <a:gd name="T14" fmla="*/ 2147483647 w 673"/>
                <a:gd name="T15" fmla="*/ 2147483647 h 884"/>
                <a:gd name="T16" fmla="*/ 2147483647 w 673"/>
                <a:gd name="T17" fmla="*/ 2147483647 h 884"/>
                <a:gd name="T18" fmla="*/ 2147483647 w 673"/>
                <a:gd name="T19" fmla="*/ 2147483647 h 884"/>
                <a:gd name="T20" fmla="*/ 2147483647 w 673"/>
                <a:gd name="T21" fmla="*/ 2147483647 h 884"/>
                <a:gd name="T22" fmla="*/ 2147483647 w 673"/>
                <a:gd name="T23" fmla="*/ 2147483647 h 884"/>
                <a:gd name="T24" fmla="*/ 2147483647 w 673"/>
                <a:gd name="T25" fmla="*/ 2147483647 h 884"/>
                <a:gd name="T26" fmla="*/ 2147483647 w 673"/>
                <a:gd name="T27" fmla="*/ 2147483647 h 884"/>
                <a:gd name="T28" fmla="*/ 2147483647 w 673"/>
                <a:gd name="T29" fmla="*/ 2147483647 h 884"/>
                <a:gd name="T30" fmla="*/ 2147483647 w 673"/>
                <a:gd name="T31" fmla="*/ 2147483647 h 884"/>
                <a:gd name="T32" fmla="*/ 2147483647 w 673"/>
                <a:gd name="T33" fmla="*/ 2147483647 h 884"/>
                <a:gd name="T34" fmla="*/ 2147483647 w 673"/>
                <a:gd name="T35" fmla="*/ 2147483647 h 884"/>
                <a:gd name="T36" fmla="*/ 2147483647 w 673"/>
                <a:gd name="T37" fmla="*/ 2147483647 h 884"/>
                <a:gd name="T38" fmla="*/ 2147483647 w 673"/>
                <a:gd name="T39" fmla="*/ 2147483647 h 884"/>
                <a:gd name="T40" fmla="*/ 2147483647 w 673"/>
                <a:gd name="T41" fmla="*/ 2147483647 h 884"/>
                <a:gd name="T42" fmla="*/ 2147483647 w 673"/>
                <a:gd name="T43" fmla="*/ 2147483647 h 884"/>
                <a:gd name="T44" fmla="*/ 2147483647 w 673"/>
                <a:gd name="T45" fmla="*/ 2147483647 h 884"/>
                <a:gd name="T46" fmla="*/ 2147483647 w 673"/>
                <a:gd name="T47" fmla="*/ 2147483647 h 884"/>
                <a:gd name="T48" fmla="*/ 2147483647 w 673"/>
                <a:gd name="T49" fmla="*/ 2147483647 h 884"/>
                <a:gd name="T50" fmla="*/ 2147483647 w 673"/>
                <a:gd name="T51" fmla="*/ 2147483647 h 884"/>
                <a:gd name="T52" fmla="*/ 2147483647 w 673"/>
                <a:gd name="T53" fmla="*/ 2147483647 h 884"/>
                <a:gd name="T54" fmla="*/ 2147483647 w 673"/>
                <a:gd name="T55" fmla="*/ 2147483647 h 884"/>
                <a:gd name="T56" fmla="*/ 2147483647 w 673"/>
                <a:gd name="T57" fmla="*/ 2147483647 h 884"/>
                <a:gd name="T58" fmla="*/ 2147483647 w 673"/>
                <a:gd name="T59" fmla="*/ 2147483647 h 884"/>
                <a:gd name="T60" fmla="*/ 0 w 673"/>
                <a:gd name="T61" fmla="*/ 2147483647 h 884"/>
                <a:gd name="T62" fmla="*/ 2147483647 w 673"/>
                <a:gd name="T63" fmla="*/ 2147483647 h 884"/>
                <a:gd name="T64" fmla="*/ 2147483647 w 673"/>
                <a:gd name="T65" fmla="*/ 2147483647 h 884"/>
                <a:gd name="T66" fmla="*/ 2147483647 w 673"/>
                <a:gd name="T67" fmla="*/ 2147483647 h 884"/>
                <a:gd name="T68" fmla="*/ 2147483647 w 673"/>
                <a:gd name="T69" fmla="*/ 2147483647 h 884"/>
                <a:gd name="T70" fmla="*/ 2147483647 w 673"/>
                <a:gd name="T71" fmla="*/ 2147483647 h 884"/>
                <a:gd name="T72" fmla="*/ 2147483647 w 673"/>
                <a:gd name="T73" fmla="*/ 2147483647 h 884"/>
                <a:gd name="T74" fmla="*/ 2147483647 w 673"/>
                <a:gd name="T75" fmla="*/ 2147483647 h 884"/>
                <a:gd name="T76" fmla="*/ 2147483647 w 673"/>
                <a:gd name="T77" fmla="*/ 2147483647 h 884"/>
                <a:gd name="T78" fmla="*/ 2147483647 w 673"/>
                <a:gd name="T79" fmla="*/ 2147483647 h 884"/>
                <a:gd name="T80" fmla="*/ 2147483647 w 673"/>
                <a:gd name="T81" fmla="*/ 2147483647 h 884"/>
                <a:gd name="T82" fmla="*/ 2147483647 w 673"/>
                <a:gd name="T83" fmla="*/ 2147483647 h 884"/>
                <a:gd name="T84" fmla="*/ 2147483647 w 673"/>
                <a:gd name="T85" fmla="*/ 2147483647 h 884"/>
                <a:gd name="T86" fmla="*/ 2147483647 w 673"/>
                <a:gd name="T87" fmla="*/ 2147483647 h 884"/>
                <a:gd name="T88" fmla="*/ 2147483647 w 673"/>
                <a:gd name="T89" fmla="*/ 2147483647 h 884"/>
                <a:gd name="T90" fmla="*/ 2147483647 w 673"/>
                <a:gd name="T91" fmla="*/ 2147483647 h 884"/>
                <a:gd name="T92" fmla="*/ 2147483647 w 673"/>
                <a:gd name="T93" fmla="*/ 2147483647 h 8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73"/>
                <a:gd name="T142" fmla="*/ 0 h 884"/>
                <a:gd name="T143" fmla="*/ 673 w 673"/>
                <a:gd name="T144" fmla="*/ 884 h 8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73" h="884">
                  <a:moveTo>
                    <a:pt x="482" y="237"/>
                  </a:moveTo>
                  <a:lnTo>
                    <a:pt x="461" y="290"/>
                  </a:lnTo>
                  <a:lnTo>
                    <a:pt x="457" y="296"/>
                  </a:lnTo>
                  <a:lnTo>
                    <a:pt x="454" y="315"/>
                  </a:lnTo>
                  <a:lnTo>
                    <a:pt x="456" y="323"/>
                  </a:lnTo>
                  <a:lnTo>
                    <a:pt x="449" y="339"/>
                  </a:lnTo>
                  <a:lnTo>
                    <a:pt x="430" y="357"/>
                  </a:lnTo>
                  <a:lnTo>
                    <a:pt x="413" y="364"/>
                  </a:lnTo>
                  <a:lnTo>
                    <a:pt x="410" y="375"/>
                  </a:lnTo>
                  <a:lnTo>
                    <a:pt x="409" y="412"/>
                  </a:lnTo>
                  <a:lnTo>
                    <a:pt x="422" y="427"/>
                  </a:lnTo>
                  <a:lnTo>
                    <a:pt x="452" y="437"/>
                  </a:lnTo>
                  <a:lnTo>
                    <a:pt x="461" y="430"/>
                  </a:lnTo>
                  <a:lnTo>
                    <a:pt x="478" y="408"/>
                  </a:lnTo>
                  <a:lnTo>
                    <a:pt x="484" y="404"/>
                  </a:lnTo>
                  <a:lnTo>
                    <a:pt x="492" y="376"/>
                  </a:lnTo>
                  <a:lnTo>
                    <a:pt x="500" y="369"/>
                  </a:lnTo>
                  <a:lnTo>
                    <a:pt x="489" y="363"/>
                  </a:lnTo>
                  <a:lnTo>
                    <a:pt x="505" y="358"/>
                  </a:lnTo>
                  <a:lnTo>
                    <a:pt x="509" y="348"/>
                  </a:lnTo>
                  <a:lnTo>
                    <a:pt x="528" y="340"/>
                  </a:lnTo>
                  <a:lnTo>
                    <a:pt x="549" y="320"/>
                  </a:lnTo>
                  <a:lnTo>
                    <a:pt x="560" y="319"/>
                  </a:lnTo>
                  <a:lnTo>
                    <a:pt x="585" y="331"/>
                  </a:lnTo>
                  <a:lnTo>
                    <a:pt x="604" y="355"/>
                  </a:lnTo>
                  <a:lnTo>
                    <a:pt x="618" y="393"/>
                  </a:lnTo>
                  <a:lnTo>
                    <a:pt x="641" y="457"/>
                  </a:lnTo>
                  <a:lnTo>
                    <a:pt x="646" y="483"/>
                  </a:lnTo>
                  <a:lnTo>
                    <a:pt x="652" y="500"/>
                  </a:lnTo>
                  <a:lnTo>
                    <a:pt x="673" y="537"/>
                  </a:lnTo>
                  <a:lnTo>
                    <a:pt x="669" y="611"/>
                  </a:lnTo>
                  <a:lnTo>
                    <a:pt x="645" y="640"/>
                  </a:lnTo>
                  <a:lnTo>
                    <a:pt x="642" y="618"/>
                  </a:lnTo>
                  <a:lnTo>
                    <a:pt x="650" y="608"/>
                  </a:lnTo>
                  <a:lnTo>
                    <a:pt x="633" y="607"/>
                  </a:lnTo>
                  <a:lnTo>
                    <a:pt x="621" y="621"/>
                  </a:lnTo>
                  <a:lnTo>
                    <a:pt x="614" y="648"/>
                  </a:lnTo>
                  <a:lnTo>
                    <a:pt x="618" y="658"/>
                  </a:lnTo>
                  <a:lnTo>
                    <a:pt x="613" y="680"/>
                  </a:lnTo>
                  <a:lnTo>
                    <a:pt x="601" y="687"/>
                  </a:lnTo>
                  <a:lnTo>
                    <a:pt x="584" y="708"/>
                  </a:lnTo>
                  <a:lnTo>
                    <a:pt x="581" y="755"/>
                  </a:lnTo>
                  <a:lnTo>
                    <a:pt x="556" y="791"/>
                  </a:lnTo>
                  <a:lnTo>
                    <a:pt x="552" y="819"/>
                  </a:lnTo>
                  <a:lnTo>
                    <a:pt x="548" y="823"/>
                  </a:lnTo>
                  <a:lnTo>
                    <a:pt x="532" y="826"/>
                  </a:lnTo>
                  <a:lnTo>
                    <a:pt x="525" y="827"/>
                  </a:lnTo>
                  <a:lnTo>
                    <a:pt x="498" y="831"/>
                  </a:lnTo>
                  <a:lnTo>
                    <a:pt x="480" y="835"/>
                  </a:lnTo>
                  <a:lnTo>
                    <a:pt x="430" y="844"/>
                  </a:lnTo>
                  <a:lnTo>
                    <a:pt x="403" y="848"/>
                  </a:lnTo>
                  <a:lnTo>
                    <a:pt x="397" y="849"/>
                  </a:lnTo>
                  <a:lnTo>
                    <a:pt x="385" y="852"/>
                  </a:lnTo>
                  <a:lnTo>
                    <a:pt x="341" y="858"/>
                  </a:lnTo>
                  <a:lnTo>
                    <a:pt x="333" y="859"/>
                  </a:lnTo>
                  <a:lnTo>
                    <a:pt x="330" y="846"/>
                  </a:lnTo>
                  <a:lnTo>
                    <a:pt x="327" y="846"/>
                  </a:lnTo>
                  <a:lnTo>
                    <a:pt x="299" y="850"/>
                  </a:lnTo>
                  <a:lnTo>
                    <a:pt x="279" y="853"/>
                  </a:lnTo>
                  <a:lnTo>
                    <a:pt x="267" y="854"/>
                  </a:lnTo>
                  <a:lnTo>
                    <a:pt x="263" y="854"/>
                  </a:lnTo>
                  <a:lnTo>
                    <a:pt x="259" y="855"/>
                  </a:lnTo>
                  <a:lnTo>
                    <a:pt x="253" y="855"/>
                  </a:lnTo>
                  <a:lnTo>
                    <a:pt x="239" y="857"/>
                  </a:lnTo>
                  <a:lnTo>
                    <a:pt x="219" y="859"/>
                  </a:lnTo>
                  <a:lnTo>
                    <a:pt x="194" y="863"/>
                  </a:lnTo>
                  <a:lnTo>
                    <a:pt x="179" y="864"/>
                  </a:lnTo>
                  <a:lnTo>
                    <a:pt x="178" y="864"/>
                  </a:lnTo>
                  <a:lnTo>
                    <a:pt x="139" y="870"/>
                  </a:lnTo>
                  <a:lnTo>
                    <a:pt x="129" y="870"/>
                  </a:lnTo>
                  <a:lnTo>
                    <a:pt x="102" y="873"/>
                  </a:lnTo>
                  <a:lnTo>
                    <a:pt x="98" y="873"/>
                  </a:lnTo>
                  <a:lnTo>
                    <a:pt x="78" y="876"/>
                  </a:lnTo>
                  <a:lnTo>
                    <a:pt x="54" y="879"/>
                  </a:lnTo>
                  <a:lnTo>
                    <a:pt x="38" y="880"/>
                  </a:lnTo>
                  <a:lnTo>
                    <a:pt x="18" y="883"/>
                  </a:lnTo>
                  <a:lnTo>
                    <a:pt x="6" y="884"/>
                  </a:lnTo>
                  <a:lnTo>
                    <a:pt x="28" y="861"/>
                  </a:lnTo>
                  <a:lnTo>
                    <a:pt x="50" y="809"/>
                  </a:lnTo>
                  <a:lnTo>
                    <a:pt x="67" y="774"/>
                  </a:lnTo>
                  <a:lnTo>
                    <a:pt x="67" y="773"/>
                  </a:lnTo>
                  <a:lnTo>
                    <a:pt x="78" y="734"/>
                  </a:lnTo>
                  <a:lnTo>
                    <a:pt x="79" y="663"/>
                  </a:lnTo>
                  <a:lnTo>
                    <a:pt x="79" y="661"/>
                  </a:lnTo>
                  <a:lnTo>
                    <a:pt x="70" y="612"/>
                  </a:lnTo>
                  <a:lnTo>
                    <a:pt x="60" y="587"/>
                  </a:lnTo>
                  <a:lnTo>
                    <a:pt x="22" y="518"/>
                  </a:lnTo>
                  <a:lnTo>
                    <a:pt x="22" y="516"/>
                  </a:lnTo>
                  <a:lnTo>
                    <a:pt x="11" y="466"/>
                  </a:lnTo>
                  <a:lnTo>
                    <a:pt x="12" y="462"/>
                  </a:lnTo>
                  <a:lnTo>
                    <a:pt x="18" y="443"/>
                  </a:lnTo>
                  <a:lnTo>
                    <a:pt x="6" y="406"/>
                  </a:lnTo>
                  <a:lnTo>
                    <a:pt x="0" y="399"/>
                  </a:lnTo>
                  <a:lnTo>
                    <a:pt x="15" y="367"/>
                  </a:lnTo>
                  <a:lnTo>
                    <a:pt x="30" y="324"/>
                  </a:lnTo>
                  <a:lnTo>
                    <a:pt x="31" y="309"/>
                  </a:lnTo>
                  <a:lnTo>
                    <a:pt x="31" y="292"/>
                  </a:lnTo>
                  <a:lnTo>
                    <a:pt x="31" y="284"/>
                  </a:lnTo>
                  <a:lnTo>
                    <a:pt x="23" y="260"/>
                  </a:lnTo>
                  <a:lnTo>
                    <a:pt x="48" y="242"/>
                  </a:lnTo>
                  <a:lnTo>
                    <a:pt x="48" y="235"/>
                  </a:lnTo>
                  <a:lnTo>
                    <a:pt x="47" y="208"/>
                  </a:lnTo>
                  <a:lnTo>
                    <a:pt x="58" y="208"/>
                  </a:lnTo>
                  <a:lnTo>
                    <a:pt x="88" y="183"/>
                  </a:lnTo>
                  <a:lnTo>
                    <a:pt x="119" y="149"/>
                  </a:lnTo>
                  <a:lnTo>
                    <a:pt x="111" y="181"/>
                  </a:lnTo>
                  <a:lnTo>
                    <a:pt x="117" y="228"/>
                  </a:lnTo>
                  <a:lnTo>
                    <a:pt x="130" y="184"/>
                  </a:lnTo>
                  <a:lnTo>
                    <a:pt x="135" y="207"/>
                  </a:lnTo>
                  <a:lnTo>
                    <a:pt x="130" y="232"/>
                  </a:lnTo>
                  <a:lnTo>
                    <a:pt x="134" y="232"/>
                  </a:lnTo>
                  <a:lnTo>
                    <a:pt x="145" y="207"/>
                  </a:lnTo>
                  <a:lnTo>
                    <a:pt x="150" y="176"/>
                  </a:lnTo>
                  <a:lnTo>
                    <a:pt x="143" y="134"/>
                  </a:lnTo>
                  <a:lnTo>
                    <a:pt x="143" y="123"/>
                  </a:lnTo>
                  <a:lnTo>
                    <a:pt x="161" y="103"/>
                  </a:lnTo>
                  <a:lnTo>
                    <a:pt x="185" y="94"/>
                  </a:lnTo>
                  <a:lnTo>
                    <a:pt x="198" y="91"/>
                  </a:lnTo>
                  <a:lnTo>
                    <a:pt x="198" y="81"/>
                  </a:lnTo>
                  <a:lnTo>
                    <a:pt x="179" y="67"/>
                  </a:lnTo>
                  <a:lnTo>
                    <a:pt x="179" y="39"/>
                  </a:lnTo>
                  <a:lnTo>
                    <a:pt x="189" y="33"/>
                  </a:lnTo>
                  <a:lnTo>
                    <a:pt x="186" y="10"/>
                  </a:lnTo>
                  <a:lnTo>
                    <a:pt x="219" y="9"/>
                  </a:lnTo>
                  <a:lnTo>
                    <a:pt x="227" y="0"/>
                  </a:lnTo>
                  <a:lnTo>
                    <a:pt x="237" y="6"/>
                  </a:lnTo>
                  <a:lnTo>
                    <a:pt x="266" y="19"/>
                  </a:lnTo>
                  <a:lnTo>
                    <a:pt x="313" y="23"/>
                  </a:lnTo>
                  <a:lnTo>
                    <a:pt x="330" y="46"/>
                  </a:lnTo>
                  <a:lnTo>
                    <a:pt x="367" y="50"/>
                  </a:lnTo>
                  <a:lnTo>
                    <a:pt x="405" y="64"/>
                  </a:lnTo>
                  <a:lnTo>
                    <a:pt x="427" y="65"/>
                  </a:lnTo>
                  <a:lnTo>
                    <a:pt x="449" y="94"/>
                  </a:lnTo>
                  <a:lnTo>
                    <a:pt x="472" y="125"/>
                  </a:lnTo>
                  <a:lnTo>
                    <a:pt x="453" y="122"/>
                  </a:lnTo>
                  <a:lnTo>
                    <a:pt x="448" y="137"/>
                  </a:lnTo>
                  <a:lnTo>
                    <a:pt x="461" y="157"/>
                  </a:lnTo>
                  <a:lnTo>
                    <a:pt x="470" y="161"/>
                  </a:lnTo>
                  <a:lnTo>
                    <a:pt x="470" y="165"/>
                  </a:lnTo>
                  <a:lnTo>
                    <a:pt x="478" y="186"/>
                  </a:lnTo>
                  <a:lnTo>
                    <a:pt x="482" y="237"/>
                  </a:lnTo>
                  <a:close/>
                </a:path>
              </a:pathLst>
            </a:custGeom>
            <a:solidFill>
              <a:schemeClr val="accent3"/>
            </a:solidFill>
            <a:ln w="1651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8">
              <a:extLst>
                <a:ext uri="{FF2B5EF4-FFF2-40B4-BE49-F238E27FC236}">
                  <a16:creationId xmlns:a16="http://schemas.microsoft.com/office/drawing/2014/main" id="{CCAA4D7A-8FE7-44AE-6A41-0A0075AE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2636044"/>
              <a:ext cx="836612" cy="390525"/>
            </a:xfrm>
            <a:custGeom>
              <a:avLst/>
              <a:gdLst>
                <a:gd name="T0" fmla="*/ 2147483647 w 1059"/>
                <a:gd name="T1" fmla="*/ 2147483647 h 491"/>
                <a:gd name="T2" fmla="*/ 2147483647 w 1059"/>
                <a:gd name="T3" fmla="*/ 2147483647 h 491"/>
                <a:gd name="T4" fmla="*/ 2147483647 w 1059"/>
                <a:gd name="T5" fmla="*/ 2147483647 h 491"/>
                <a:gd name="T6" fmla="*/ 2147483647 w 1059"/>
                <a:gd name="T7" fmla="*/ 2147483647 h 491"/>
                <a:gd name="T8" fmla="*/ 2147483647 w 1059"/>
                <a:gd name="T9" fmla="*/ 2147483647 h 491"/>
                <a:gd name="T10" fmla="*/ 2147483647 w 1059"/>
                <a:gd name="T11" fmla="*/ 2147483647 h 491"/>
                <a:gd name="T12" fmla="*/ 2147483647 w 1059"/>
                <a:gd name="T13" fmla="*/ 2147483647 h 491"/>
                <a:gd name="T14" fmla="*/ 2147483647 w 1059"/>
                <a:gd name="T15" fmla="*/ 2147483647 h 491"/>
                <a:gd name="T16" fmla="*/ 2147483647 w 1059"/>
                <a:gd name="T17" fmla="*/ 2147483647 h 491"/>
                <a:gd name="T18" fmla="*/ 2147483647 w 1059"/>
                <a:gd name="T19" fmla="*/ 2147483647 h 491"/>
                <a:gd name="T20" fmla="*/ 2147483647 w 1059"/>
                <a:gd name="T21" fmla="*/ 2147483647 h 491"/>
                <a:gd name="T22" fmla="*/ 2147483647 w 1059"/>
                <a:gd name="T23" fmla="*/ 2147483647 h 491"/>
                <a:gd name="T24" fmla="*/ 2147483647 w 1059"/>
                <a:gd name="T25" fmla="*/ 2147483647 h 491"/>
                <a:gd name="T26" fmla="*/ 2147483647 w 1059"/>
                <a:gd name="T27" fmla="*/ 2147483647 h 491"/>
                <a:gd name="T28" fmla="*/ 2147483647 w 1059"/>
                <a:gd name="T29" fmla="*/ 2147483647 h 491"/>
                <a:gd name="T30" fmla="*/ 2147483647 w 1059"/>
                <a:gd name="T31" fmla="*/ 2147483647 h 491"/>
                <a:gd name="T32" fmla="*/ 2147483647 w 1059"/>
                <a:gd name="T33" fmla="*/ 2147483647 h 491"/>
                <a:gd name="T34" fmla="*/ 2147483647 w 1059"/>
                <a:gd name="T35" fmla="*/ 2147483647 h 491"/>
                <a:gd name="T36" fmla="*/ 2147483647 w 1059"/>
                <a:gd name="T37" fmla="*/ 2147483647 h 491"/>
                <a:gd name="T38" fmla="*/ 2147483647 w 1059"/>
                <a:gd name="T39" fmla="*/ 2147483647 h 491"/>
                <a:gd name="T40" fmla="*/ 2147483647 w 1059"/>
                <a:gd name="T41" fmla="*/ 2147483647 h 491"/>
                <a:gd name="T42" fmla="*/ 2147483647 w 1059"/>
                <a:gd name="T43" fmla="*/ 2147483647 h 491"/>
                <a:gd name="T44" fmla="*/ 2147483647 w 1059"/>
                <a:gd name="T45" fmla="*/ 0 h 491"/>
                <a:gd name="T46" fmla="*/ 2147483647 w 1059"/>
                <a:gd name="T47" fmla="*/ 2147483647 h 491"/>
                <a:gd name="T48" fmla="*/ 2147483647 w 1059"/>
                <a:gd name="T49" fmla="*/ 2147483647 h 491"/>
                <a:gd name="T50" fmla="*/ 2147483647 w 1059"/>
                <a:gd name="T51" fmla="*/ 2147483647 h 491"/>
                <a:gd name="T52" fmla="*/ 2147483647 w 1059"/>
                <a:gd name="T53" fmla="*/ 2147483647 h 491"/>
                <a:gd name="T54" fmla="*/ 2147483647 w 1059"/>
                <a:gd name="T55" fmla="*/ 2147483647 h 491"/>
                <a:gd name="T56" fmla="*/ 2147483647 w 1059"/>
                <a:gd name="T57" fmla="*/ 2147483647 h 491"/>
                <a:gd name="T58" fmla="*/ 2147483647 w 1059"/>
                <a:gd name="T59" fmla="*/ 2147483647 h 491"/>
                <a:gd name="T60" fmla="*/ 2147483647 w 1059"/>
                <a:gd name="T61" fmla="*/ 2147483647 h 491"/>
                <a:gd name="T62" fmla="*/ 2147483647 w 1059"/>
                <a:gd name="T63" fmla="*/ 2147483647 h 491"/>
                <a:gd name="T64" fmla="*/ 2147483647 w 1059"/>
                <a:gd name="T65" fmla="*/ 2147483647 h 491"/>
                <a:gd name="T66" fmla="*/ 2147483647 w 1059"/>
                <a:gd name="T67" fmla="*/ 2147483647 h 491"/>
                <a:gd name="T68" fmla="*/ 2147483647 w 1059"/>
                <a:gd name="T69" fmla="*/ 2147483647 h 491"/>
                <a:gd name="T70" fmla="*/ 2147483647 w 1059"/>
                <a:gd name="T71" fmla="*/ 2147483647 h 491"/>
                <a:gd name="T72" fmla="*/ 2147483647 w 1059"/>
                <a:gd name="T73" fmla="*/ 2147483647 h 491"/>
                <a:gd name="T74" fmla="*/ 2147483647 w 1059"/>
                <a:gd name="T75" fmla="*/ 2147483647 h 491"/>
                <a:gd name="T76" fmla="*/ 2147483647 w 1059"/>
                <a:gd name="T77" fmla="*/ 2147483647 h 491"/>
                <a:gd name="T78" fmla="*/ 2147483647 w 1059"/>
                <a:gd name="T79" fmla="*/ 2147483647 h 491"/>
                <a:gd name="T80" fmla="*/ 2147483647 w 1059"/>
                <a:gd name="T81" fmla="*/ 2147483647 h 491"/>
                <a:gd name="T82" fmla="*/ 2147483647 w 1059"/>
                <a:gd name="T83" fmla="*/ 2147483647 h 491"/>
                <a:gd name="T84" fmla="*/ 2147483647 w 1059"/>
                <a:gd name="T85" fmla="*/ 2147483647 h 491"/>
                <a:gd name="T86" fmla="*/ 2147483647 w 1059"/>
                <a:gd name="T87" fmla="*/ 2147483647 h 491"/>
                <a:gd name="T88" fmla="*/ 2147483647 w 1059"/>
                <a:gd name="T89" fmla="*/ 2147483647 h 491"/>
                <a:gd name="T90" fmla="*/ 2147483647 w 1059"/>
                <a:gd name="T91" fmla="*/ 2147483647 h 491"/>
                <a:gd name="T92" fmla="*/ 2147483647 w 1059"/>
                <a:gd name="T93" fmla="*/ 2147483647 h 491"/>
                <a:gd name="T94" fmla="*/ 2147483647 w 1059"/>
                <a:gd name="T95" fmla="*/ 2147483647 h 491"/>
                <a:gd name="T96" fmla="*/ 2147483647 w 1059"/>
                <a:gd name="T97" fmla="*/ 2147483647 h 491"/>
                <a:gd name="T98" fmla="*/ 2147483647 w 1059"/>
                <a:gd name="T99" fmla="*/ 2147483647 h 491"/>
                <a:gd name="T100" fmla="*/ 2147483647 w 1059"/>
                <a:gd name="T101" fmla="*/ 2147483647 h 491"/>
                <a:gd name="T102" fmla="*/ 2147483647 w 1059"/>
                <a:gd name="T103" fmla="*/ 2147483647 h 491"/>
                <a:gd name="T104" fmla="*/ 2147483647 w 1059"/>
                <a:gd name="T105" fmla="*/ 2147483647 h 491"/>
                <a:gd name="T106" fmla="*/ 2147483647 w 1059"/>
                <a:gd name="T107" fmla="*/ 2147483647 h 4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59"/>
                <a:gd name="T163" fmla="*/ 0 h 491"/>
                <a:gd name="T164" fmla="*/ 1059 w 1059"/>
                <a:gd name="T165" fmla="*/ 491 h 4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59" h="491">
                  <a:moveTo>
                    <a:pt x="618" y="335"/>
                  </a:moveTo>
                  <a:lnTo>
                    <a:pt x="591" y="339"/>
                  </a:lnTo>
                  <a:lnTo>
                    <a:pt x="570" y="317"/>
                  </a:lnTo>
                  <a:lnTo>
                    <a:pt x="560" y="343"/>
                  </a:lnTo>
                  <a:lnTo>
                    <a:pt x="539" y="345"/>
                  </a:lnTo>
                  <a:lnTo>
                    <a:pt x="532" y="330"/>
                  </a:lnTo>
                  <a:lnTo>
                    <a:pt x="499" y="392"/>
                  </a:lnTo>
                  <a:lnTo>
                    <a:pt x="470" y="461"/>
                  </a:lnTo>
                  <a:lnTo>
                    <a:pt x="456" y="487"/>
                  </a:lnTo>
                  <a:lnTo>
                    <a:pt x="460" y="491"/>
                  </a:lnTo>
                  <a:lnTo>
                    <a:pt x="446" y="487"/>
                  </a:lnTo>
                  <a:lnTo>
                    <a:pt x="407" y="365"/>
                  </a:lnTo>
                  <a:lnTo>
                    <a:pt x="403" y="358"/>
                  </a:lnTo>
                  <a:lnTo>
                    <a:pt x="384" y="356"/>
                  </a:lnTo>
                  <a:lnTo>
                    <a:pt x="383" y="352"/>
                  </a:lnTo>
                  <a:lnTo>
                    <a:pt x="373" y="356"/>
                  </a:lnTo>
                  <a:lnTo>
                    <a:pt x="363" y="350"/>
                  </a:lnTo>
                  <a:lnTo>
                    <a:pt x="369" y="335"/>
                  </a:lnTo>
                  <a:lnTo>
                    <a:pt x="361" y="326"/>
                  </a:lnTo>
                  <a:lnTo>
                    <a:pt x="340" y="319"/>
                  </a:lnTo>
                  <a:lnTo>
                    <a:pt x="301" y="316"/>
                  </a:lnTo>
                  <a:lnTo>
                    <a:pt x="283" y="319"/>
                  </a:lnTo>
                  <a:lnTo>
                    <a:pt x="273" y="316"/>
                  </a:lnTo>
                  <a:lnTo>
                    <a:pt x="264" y="313"/>
                  </a:lnTo>
                  <a:lnTo>
                    <a:pt x="248" y="313"/>
                  </a:lnTo>
                  <a:lnTo>
                    <a:pt x="233" y="305"/>
                  </a:lnTo>
                  <a:lnTo>
                    <a:pt x="225" y="301"/>
                  </a:lnTo>
                  <a:lnTo>
                    <a:pt x="208" y="295"/>
                  </a:lnTo>
                  <a:lnTo>
                    <a:pt x="89" y="273"/>
                  </a:lnTo>
                  <a:lnTo>
                    <a:pt x="78" y="270"/>
                  </a:lnTo>
                  <a:lnTo>
                    <a:pt x="48" y="259"/>
                  </a:lnTo>
                  <a:lnTo>
                    <a:pt x="32" y="232"/>
                  </a:lnTo>
                  <a:lnTo>
                    <a:pt x="0" y="220"/>
                  </a:lnTo>
                  <a:lnTo>
                    <a:pt x="25" y="207"/>
                  </a:lnTo>
                  <a:lnTo>
                    <a:pt x="61" y="191"/>
                  </a:lnTo>
                  <a:lnTo>
                    <a:pt x="77" y="172"/>
                  </a:lnTo>
                  <a:lnTo>
                    <a:pt x="96" y="158"/>
                  </a:lnTo>
                  <a:lnTo>
                    <a:pt x="115" y="158"/>
                  </a:lnTo>
                  <a:lnTo>
                    <a:pt x="171" y="136"/>
                  </a:lnTo>
                  <a:lnTo>
                    <a:pt x="215" y="105"/>
                  </a:lnTo>
                  <a:lnTo>
                    <a:pt x="223" y="90"/>
                  </a:lnTo>
                  <a:lnTo>
                    <a:pt x="256" y="59"/>
                  </a:lnTo>
                  <a:lnTo>
                    <a:pt x="273" y="47"/>
                  </a:lnTo>
                  <a:lnTo>
                    <a:pt x="287" y="27"/>
                  </a:lnTo>
                  <a:lnTo>
                    <a:pt x="327" y="5"/>
                  </a:lnTo>
                  <a:lnTo>
                    <a:pt x="345" y="0"/>
                  </a:lnTo>
                  <a:lnTo>
                    <a:pt x="383" y="1"/>
                  </a:lnTo>
                  <a:lnTo>
                    <a:pt x="388" y="9"/>
                  </a:lnTo>
                  <a:lnTo>
                    <a:pt x="349" y="33"/>
                  </a:lnTo>
                  <a:lnTo>
                    <a:pt x="317" y="62"/>
                  </a:lnTo>
                  <a:lnTo>
                    <a:pt x="316" y="75"/>
                  </a:lnTo>
                  <a:lnTo>
                    <a:pt x="301" y="90"/>
                  </a:lnTo>
                  <a:lnTo>
                    <a:pt x="300" y="103"/>
                  </a:lnTo>
                  <a:lnTo>
                    <a:pt x="289" y="118"/>
                  </a:lnTo>
                  <a:lnTo>
                    <a:pt x="320" y="118"/>
                  </a:lnTo>
                  <a:lnTo>
                    <a:pt x="351" y="118"/>
                  </a:lnTo>
                  <a:lnTo>
                    <a:pt x="396" y="125"/>
                  </a:lnTo>
                  <a:lnTo>
                    <a:pt x="423" y="145"/>
                  </a:lnTo>
                  <a:lnTo>
                    <a:pt x="466" y="194"/>
                  </a:lnTo>
                  <a:lnTo>
                    <a:pt x="500" y="192"/>
                  </a:lnTo>
                  <a:lnTo>
                    <a:pt x="555" y="189"/>
                  </a:lnTo>
                  <a:lnTo>
                    <a:pt x="564" y="184"/>
                  </a:lnTo>
                  <a:lnTo>
                    <a:pt x="560" y="175"/>
                  </a:lnTo>
                  <a:lnTo>
                    <a:pt x="571" y="183"/>
                  </a:lnTo>
                  <a:lnTo>
                    <a:pt x="588" y="182"/>
                  </a:lnTo>
                  <a:lnTo>
                    <a:pt x="646" y="140"/>
                  </a:lnTo>
                  <a:lnTo>
                    <a:pt x="683" y="130"/>
                  </a:lnTo>
                  <a:lnTo>
                    <a:pt x="700" y="131"/>
                  </a:lnTo>
                  <a:lnTo>
                    <a:pt x="739" y="126"/>
                  </a:lnTo>
                  <a:lnTo>
                    <a:pt x="777" y="105"/>
                  </a:lnTo>
                  <a:lnTo>
                    <a:pt x="811" y="98"/>
                  </a:lnTo>
                  <a:lnTo>
                    <a:pt x="813" y="154"/>
                  </a:lnTo>
                  <a:lnTo>
                    <a:pt x="819" y="158"/>
                  </a:lnTo>
                  <a:lnTo>
                    <a:pt x="858" y="158"/>
                  </a:lnTo>
                  <a:lnTo>
                    <a:pt x="875" y="151"/>
                  </a:lnTo>
                  <a:lnTo>
                    <a:pt x="887" y="163"/>
                  </a:lnTo>
                  <a:lnTo>
                    <a:pt x="906" y="143"/>
                  </a:lnTo>
                  <a:lnTo>
                    <a:pt x="929" y="142"/>
                  </a:lnTo>
                  <a:lnTo>
                    <a:pt x="939" y="130"/>
                  </a:lnTo>
                  <a:lnTo>
                    <a:pt x="949" y="131"/>
                  </a:lnTo>
                  <a:lnTo>
                    <a:pt x="953" y="136"/>
                  </a:lnTo>
                  <a:lnTo>
                    <a:pt x="951" y="163"/>
                  </a:lnTo>
                  <a:lnTo>
                    <a:pt x="966" y="201"/>
                  </a:lnTo>
                  <a:lnTo>
                    <a:pt x="978" y="207"/>
                  </a:lnTo>
                  <a:lnTo>
                    <a:pt x="989" y="225"/>
                  </a:lnTo>
                  <a:lnTo>
                    <a:pt x="997" y="224"/>
                  </a:lnTo>
                  <a:lnTo>
                    <a:pt x="1006" y="210"/>
                  </a:lnTo>
                  <a:lnTo>
                    <a:pt x="1019" y="216"/>
                  </a:lnTo>
                  <a:lnTo>
                    <a:pt x="1038" y="210"/>
                  </a:lnTo>
                  <a:lnTo>
                    <a:pt x="1059" y="229"/>
                  </a:lnTo>
                  <a:lnTo>
                    <a:pt x="1043" y="245"/>
                  </a:lnTo>
                  <a:lnTo>
                    <a:pt x="1021" y="247"/>
                  </a:lnTo>
                  <a:lnTo>
                    <a:pt x="1003" y="243"/>
                  </a:lnTo>
                  <a:lnTo>
                    <a:pt x="985" y="249"/>
                  </a:lnTo>
                  <a:lnTo>
                    <a:pt x="967" y="245"/>
                  </a:lnTo>
                  <a:lnTo>
                    <a:pt x="929" y="260"/>
                  </a:lnTo>
                  <a:lnTo>
                    <a:pt x="889" y="243"/>
                  </a:lnTo>
                  <a:lnTo>
                    <a:pt x="881" y="252"/>
                  </a:lnTo>
                  <a:lnTo>
                    <a:pt x="875" y="288"/>
                  </a:lnTo>
                  <a:lnTo>
                    <a:pt x="833" y="258"/>
                  </a:lnTo>
                  <a:lnTo>
                    <a:pt x="813" y="251"/>
                  </a:lnTo>
                  <a:lnTo>
                    <a:pt x="754" y="247"/>
                  </a:lnTo>
                  <a:lnTo>
                    <a:pt x="738" y="270"/>
                  </a:lnTo>
                  <a:lnTo>
                    <a:pt x="719" y="279"/>
                  </a:lnTo>
                  <a:lnTo>
                    <a:pt x="702" y="281"/>
                  </a:lnTo>
                  <a:lnTo>
                    <a:pt x="690" y="288"/>
                  </a:lnTo>
                  <a:lnTo>
                    <a:pt x="663" y="286"/>
                  </a:lnTo>
                  <a:lnTo>
                    <a:pt x="644" y="291"/>
                  </a:lnTo>
                  <a:lnTo>
                    <a:pt x="618" y="335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9">
              <a:extLst>
                <a:ext uri="{FF2B5EF4-FFF2-40B4-BE49-F238E27FC236}">
                  <a16:creationId xmlns:a16="http://schemas.microsoft.com/office/drawing/2014/main" id="{BC64DD80-9213-8F24-CA99-0A10388B6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2856706"/>
              <a:ext cx="34925" cy="22225"/>
            </a:xfrm>
            <a:custGeom>
              <a:avLst/>
              <a:gdLst>
                <a:gd name="T0" fmla="*/ 2147483647 w 42"/>
                <a:gd name="T1" fmla="*/ 2147483647 h 28"/>
                <a:gd name="T2" fmla="*/ 0 w 42"/>
                <a:gd name="T3" fmla="*/ 0 h 28"/>
                <a:gd name="T4" fmla="*/ 2147483647 w 42"/>
                <a:gd name="T5" fmla="*/ 2147483647 h 28"/>
                <a:gd name="T6" fmla="*/ 2147483647 w 42"/>
                <a:gd name="T7" fmla="*/ 2147483647 h 28"/>
                <a:gd name="T8" fmla="*/ 2147483647 w 42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8"/>
                <a:gd name="T17" fmla="*/ 42 w 4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8">
                  <a:moveTo>
                    <a:pt x="1" y="6"/>
                  </a:moveTo>
                  <a:lnTo>
                    <a:pt x="0" y="0"/>
                  </a:lnTo>
                  <a:lnTo>
                    <a:pt x="42" y="21"/>
                  </a:lnTo>
                  <a:lnTo>
                    <a:pt x="25" y="28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20">
              <a:extLst>
                <a:ext uri="{FF2B5EF4-FFF2-40B4-BE49-F238E27FC236}">
                  <a16:creationId xmlns:a16="http://schemas.microsoft.com/office/drawing/2014/main" id="{C6C271F3-F616-2E9E-6D2F-09AC54E3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2559844"/>
              <a:ext cx="34925" cy="4762"/>
            </a:xfrm>
            <a:custGeom>
              <a:avLst/>
              <a:gdLst>
                <a:gd name="T0" fmla="*/ 0 w 44"/>
                <a:gd name="T1" fmla="*/ 2147483647 h 8"/>
                <a:gd name="T2" fmla="*/ 2147483647 w 44"/>
                <a:gd name="T3" fmla="*/ 0 h 8"/>
                <a:gd name="T4" fmla="*/ 2147483647 w 44"/>
                <a:gd name="T5" fmla="*/ 2147483647 h 8"/>
                <a:gd name="T6" fmla="*/ 2147483647 w 44"/>
                <a:gd name="T7" fmla="*/ 2147483647 h 8"/>
                <a:gd name="T8" fmla="*/ 0 w 4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"/>
                <a:gd name="T17" fmla="*/ 44 w 4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">
                  <a:moveTo>
                    <a:pt x="0" y="4"/>
                  </a:moveTo>
                  <a:lnTo>
                    <a:pt x="44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1">
              <a:extLst>
                <a:ext uri="{FF2B5EF4-FFF2-40B4-BE49-F238E27FC236}">
                  <a16:creationId xmlns:a16="http://schemas.microsoft.com/office/drawing/2014/main" id="{FD2BDE47-3713-C4CD-0980-6FEF1B77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426619"/>
              <a:ext cx="573088" cy="636587"/>
            </a:xfrm>
            <a:custGeom>
              <a:avLst/>
              <a:gdLst>
                <a:gd name="T0" fmla="*/ 2147483647 w 726"/>
                <a:gd name="T1" fmla="*/ 2147483647 h 802"/>
                <a:gd name="T2" fmla="*/ 2147483647 w 726"/>
                <a:gd name="T3" fmla="*/ 2147483647 h 802"/>
                <a:gd name="T4" fmla="*/ 2147483647 w 726"/>
                <a:gd name="T5" fmla="*/ 2147483647 h 802"/>
                <a:gd name="T6" fmla="*/ 2147483647 w 726"/>
                <a:gd name="T7" fmla="*/ 2147483647 h 802"/>
                <a:gd name="T8" fmla="*/ 2147483647 w 726"/>
                <a:gd name="T9" fmla="*/ 2147483647 h 802"/>
                <a:gd name="T10" fmla="*/ 2147483647 w 726"/>
                <a:gd name="T11" fmla="*/ 2147483647 h 802"/>
                <a:gd name="T12" fmla="*/ 2147483647 w 726"/>
                <a:gd name="T13" fmla="*/ 2147483647 h 802"/>
                <a:gd name="T14" fmla="*/ 2147483647 w 726"/>
                <a:gd name="T15" fmla="*/ 2147483647 h 802"/>
                <a:gd name="T16" fmla="*/ 2147483647 w 726"/>
                <a:gd name="T17" fmla="*/ 2147483647 h 802"/>
                <a:gd name="T18" fmla="*/ 2147483647 w 726"/>
                <a:gd name="T19" fmla="*/ 2147483647 h 802"/>
                <a:gd name="T20" fmla="*/ 2147483647 w 726"/>
                <a:gd name="T21" fmla="*/ 2147483647 h 802"/>
                <a:gd name="T22" fmla="*/ 2147483647 w 726"/>
                <a:gd name="T23" fmla="*/ 2147483647 h 802"/>
                <a:gd name="T24" fmla="*/ 2147483647 w 726"/>
                <a:gd name="T25" fmla="*/ 2147483647 h 802"/>
                <a:gd name="T26" fmla="*/ 2147483647 w 726"/>
                <a:gd name="T27" fmla="*/ 2147483647 h 802"/>
                <a:gd name="T28" fmla="*/ 2147483647 w 726"/>
                <a:gd name="T29" fmla="*/ 2147483647 h 802"/>
                <a:gd name="T30" fmla="*/ 2147483647 w 726"/>
                <a:gd name="T31" fmla="*/ 2147483647 h 802"/>
                <a:gd name="T32" fmla="*/ 2147483647 w 726"/>
                <a:gd name="T33" fmla="*/ 2147483647 h 802"/>
                <a:gd name="T34" fmla="*/ 2147483647 w 726"/>
                <a:gd name="T35" fmla="*/ 2147483647 h 802"/>
                <a:gd name="T36" fmla="*/ 2147483647 w 726"/>
                <a:gd name="T37" fmla="*/ 2147483647 h 802"/>
                <a:gd name="T38" fmla="*/ 2147483647 w 726"/>
                <a:gd name="T39" fmla="*/ 2147483647 h 802"/>
                <a:gd name="T40" fmla="*/ 2147483647 w 726"/>
                <a:gd name="T41" fmla="*/ 2147483647 h 802"/>
                <a:gd name="T42" fmla="*/ 2147483647 w 726"/>
                <a:gd name="T43" fmla="*/ 2147483647 h 802"/>
                <a:gd name="T44" fmla="*/ 2147483647 w 726"/>
                <a:gd name="T45" fmla="*/ 2147483647 h 802"/>
                <a:gd name="T46" fmla="*/ 2147483647 w 726"/>
                <a:gd name="T47" fmla="*/ 2147483647 h 802"/>
                <a:gd name="T48" fmla="*/ 2147483647 w 726"/>
                <a:gd name="T49" fmla="*/ 2147483647 h 802"/>
                <a:gd name="T50" fmla="*/ 2147483647 w 726"/>
                <a:gd name="T51" fmla="*/ 2147483647 h 802"/>
                <a:gd name="T52" fmla="*/ 2147483647 w 726"/>
                <a:gd name="T53" fmla="*/ 2147483647 h 802"/>
                <a:gd name="T54" fmla="*/ 2147483647 w 726"/>
                <a:gd name="T55" fmla="*/ 2147483647 h 802"/>
                <a:gd name="T56" fmla="*/ 2147483647 w 726"/>
                <a:gd name="T57" fmla="*/ 2147483647 h 802"/>
                <a:gd name="T58" fmla="*/ 2147483647 w 726"/>
                <a:gd name="T59" fmla="*/ 2147483647 h 802"/>
                <a:gd name="T60" fmla="*/ 2147483647 w 726"/>
                <a:gd name="T61" fmla="*/ 2147483647 h 802"/>
                <a:gd name="T62" fmla="*/ 2147483647 w 726"/>
                <a:gd name="T63" fmla="*/ 2147483647 h 802"/>
                <a:gd name="T64" fmla="*/ 2147483647 w 726"/>
                <a:gd name="T65" fmla="*/ 2147483647 h 802"/>
                <a:gd name="T66" fmla="*/ 2147483647 w 726"/>
                <a:gd name="T67" fmla="*/ 2147483647 h 802"/>
                <a:gd name="T68" fmla="*/ 2147483647 w 726"/>
                <a:gd name="T69" fmla="*/ 2147483647 h 802"/>
                <a:gd name="T70" fmla="*/ 2147483647 w 726"/>
                <a:gd name="T71" fmla="*/ 2147483647 h 802"/>
                <a:gd name="T72" fmla="*/ 2147483647 w 726"/>
                <a:gd name="T73" fmla="*/ 2147483647 h 802"/>
                <a:gd name="T74" fmla="*/ 2147483647 w 726"/>
                <a:gd name="T75" fmla="*/ 2147483647 h 802"/>
                <a:gd name="T76" fmla="*/ 2147483647 w 726"/>
                <a:gd name="T77" fmla="*/ 2147483647 h 802"/>
                <a:gd name="T78" fmla="*/ 2147483647 w 726"/>
                <a:gd name="T79" fmla="*/ 2147483647 h 802"/>
                <a:gd name="T80" fmla="*/ 2147483647 w 726"/>
                <a:gd name="T81" fmla="*/ 2147483647 h 802"/>
                <a:gd name="T82" fmla="*/ 2147483647 w 726"/>
                <a:gd name="T83" fmla="*/ 2147483647 h 802"/>
                <a:gd name="T84" fmla="*/ 2147483647 w 726"/>
                <a:gd name="T85" fmla="*/ 2147483647 h 802"/>
                <a:gd name="T86" fmla="*/ 2147483647 w 726"/>
                <a:gd name="T87" fmla="*/ 2147483647 h 802"/>
                <a:gd name="T88" fmla="*/ 2147483647 w 726"/>
                <a:gd name="T89" fmla="*/ 2147483647 h 802"/>
                <a:gd name="T90" fmla="*/ 2147483647 w 726"/>
                <a:gd name="T91" fmla="*/ 2147483647 h 802"/>
                <a:gd name="T92" fmla="*/ 2147483647 w 726"/>
                <a:gd name="T93" fmla="*/ 2147483647 h 802"/>
                <a:gd name="T94" fmla="*/ 2147483647 w 726"/>
                <a:gd name="T95" fmla="*/ 2147483647 h 802"/>
                <a:gd name="T96" fmla="*/ 2147483647 w 726"/>
                <a:gd name="T97" fmla="*/ 2147483647 h 802"/>
                <a:gd name="T98" fmla="*/ 2147483647 w 726"/>
                <a:gd name="T99" fmla="*/ 2147483647 h 802"/>
                <a:gd name="T100" fmla="*/ 2147483647 w 726"/>
                <a:gd name="T101" fmla="*/ 2147483647 h 802"/>
                <a:gd name="T102" fmla="*/ 2147483647 w 726"/>
                <a:gd name="T103" fmla="*/ 2147483647 h 802"/>
                <a:gd name="T104" fmla="*/ 2147483647 w 726"/>
                <a:gd name="T105" fmla="*/ 2147483647 h 802"/>
                <a:gd name="T106" fmla="*/ 2147483647 w 726"/>
                <a:gd name="T107" fmla="*/ 2147483647 h 802"/>
                <a:gd name="T108" fmla="*/ 2147483647 w 726"/>
                <a:gd name="T109" fmla="*/ 2147483647 h 802"/>
                <a:gd name="T110" fmla="*/ 2147483647 w 726"/>
                <a:gd name="T111" fmla="*/ 2147483647 h 802"/>
                <a:gd name="T112" fmla="*/ 2147483647 w 726"/>
                <a:gd name="T113" fmla="*/ 2147483647 h 8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26"/>
                <a:gd name="T172" fmla="*/ 0 h 802"/>
                <a:gd name="T173" fmla="*/ 726 w 726"/>
                <a:gd name="T174" fmla="*/ 802 h 8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26" h="802">
                  <a:moveTo>
                    <a:pt x="271" y="782"/>
                  </a:moveTo>
                  <a:lnTo>
                    <a:pt x="263" y="782"/>
                  </a:lnTo>
                  <a:lnTo>
                    <a:pt x="243" y="762"/>
                  </a:lnTo>
                  <a:lnTo>
                    <a:pt x="233" y="760"/>
                  </a:lnTo>
                  <a:lnTo>
                    <a:pt x="217" y="758"/>
                  </a:lnTo>
                  <a:lnTo>
                    <a:pt x="209" y="762"/>
                  </a:lnTo>
                  <a:lnTo>
                    <a:pt x="196" y="761"/>
                  </a:lnTo>
                  <a:lnTo>
                    <a:pt x="177" y="755"/>
                  </a:lnTo>
                  <a:lnTo>
                    <a:pt x="176" y="744"/>
                  </a:lnTo>
                  <a:lnTo>
                    <a:pt x="171" y="735"/>
                  </a:lnTo>
                  <a:lnTo>
                    <a:pt x="165" y="731"/>
                  </a:lnTo>
                  <a:lnTo>
                    <a:pt x="157" y="715"/>
                  </a:lnTo>
                  <a:lnTo>
                    <a:pt x="147" y="712"/>
                  </a:lnTo>
                  <a:lnTo>
                    <a:pt x="127" y="700"/>
                  </a:lnTo>
                  <a:lnTo>
                    <a:pt x="124" y="703"/>
                  </a:lnTo>
                  <a:lnTo>
                    <a:pt x="105" y="711"/>
                  </a:lnTo>
                  <a:lnTo>
                    <a:pt x="81" y="698"/>
                  </a:lnTo>
                  <a:lnTo>
                    <a:pt x="77" y="703"/>
                  </a:lnTo>
                  <a:lnTo>
                    <a:pt x="70" y="708"/>
                  </a:lnTo>
                  <a:lnTo>
                    <a:pt x="70" y="704"/>
                  </a:lnTo>
                  <a:lnTo>
                    <a:pt x="69" y="693"/>
                  </a:lnTo>
                  <a:lnTo>
                    <a:pt x="65" y="666"/>
                  </a:lnTo>
                  <a:lnTo>
                    <a:pt x="61" y="632"/>
                  </a:lnTo>
                  <a:lnTo>
                    <a:pt x="61" y="624"/>
                  </a:lnTo>
                  <a:lnTo>
                    <a:pt x="60" y="619"/>
                  </a:lnTo>
                  <a:lnTo>
                    <a:pt x="58" y="610"/>
                  </a:lnTo>
                  <a:lnTo>
                    <a:pt x="58" y="605"/>
                  </a:lnTo>
                  <a:lnTo>
                    <a:pt x="57" y="601"/>
                  </a:lnTo>
                  <a:lnTo>
                    <a:pt x="54" y="577"/>
                  </a:lnTo>
                  <a:lnTo>
                    <a:pt x="52" y="556"/>
                  </a:lnTo>
                  <a:lnTo>
                    <a:pt x="50" y="546"/>
                  </a:lnTo>
                  <a:lnTo>
                    <a:pt x="49" y="537"/>
                  </a:lnTo>
                  <a:lnTo>
                    <a:pt x="46" y="519"/>
                  </a:lnTo>
                  <a:lnTo>
                    <a:pt x="46" y="517"/>
                  </a:lnTo>
                  <a:lnTo>
                    <a:pt x="44" y="492"/>
                  </a:lnTo>
                  <a:lnTo>
                    <a:pt x="41" y="466"/>
                  </a:lnTo>
                  <a:lnTo>
                    <a:pt x="40" y="453"/>
                  </a:lnTo>
                  <a:lnTo>
                    <a:pt x="38" y="444"/>
                  </a:lnTo>
                  <a:lnTo>
                    <a:pt x="36" y="431"/>
                  </a:lnTo>
                  <a:lnTo>
                    <a:pt x="34" y="413"/>
                  </a:lnTo>
                  <a:lnTo>
                    <a:pt x="32" y="397"/>
                  </a:lnTo>
                  <a:lnTo>
                    <a:pt x="30" y="386"/>
                  </a:lnTo>
                  <a:lnTo>
                    <a:pt x="28" y="364"/>
                  </a:lnTo>
                  <a:lnTo>
                    <a:pt x="26" y="360"/>
                  </a:lnTo>
                  <a:lnTo>
                    <a:pt x="24" y="333"/>
                  </a:lnTo>
                  <a:lnTo>
                    <a:pt x="22" y="324"/>
                  </a:lnTo>
                  <a:lnTo>
                    <a:pt x="20" y="310"/>
                  </a:lnTo>
                  <a:lnTo>
                    <a:pt x="20" y="307"/>
                  </a:lnTo>
                  <a:lnTo>
                    <a:pt x="16" y="280"/>
                  </a:lnTo>
                  <a:lnTo>
                    <a:pt x="12" y="254"/>
                  </a:lnTo>
                  <a:lnTo>
                    <a:pt x="12" y="251"/>
                  </a:lnTo>
                  <a:lnTo>
                    <a:pt x="9" y="231"/>
                  </a:lnTo>
                  <a:lnTo>
                    <a:pt x="9" y="229"/>
                  </a:lnTo>
                  <a:lnTo>
                    <a:pt x="8" y="217"/>
                  </a:lnTo>
                  <a:lnTo>
                    <a:pt x="4" y="195"/>
                  </a:lnTo>
                  <a:lnTo>
                    <a:pt x="0" y="160"/>
                  </a:lnTo>
                  <a:lnTo>
                    <a:pt x="8" y="159"/>
                  </a:lnTo>
                  <a:lnTo>
                    <a:pt x="52" y="153"/>
                  </a:lnTo>
                  <a:lnTo>
                    <a:pt x="64" y="150"/>
                  </a:lnTo>
                  <a:lnTo>
                    <a:pt x="70" y="149"/>
                  </a:lnTo>
                  <a:lnTo>
                    <a:pt x="97" y="145"/>
                  </a:lnTo>
                  <a:lnTo>
                    <a:pt x="147" y="136"/>
                  </a:lnTo>
                  <a:lnTo>
                    <a:pt x="165" y="132"/>
                  </a:lnTo>
                  <a:lnTo>
                    <a:pt x="192" y="128"/>
                  </a:lnTo>
                  <a:lnTo>
                    <a:pt x="199" y="127"/>
                  </a:lnTo>
                  <a:lnTo>
                    <a:pt x="215" y="124"/>
                  </a:lnTo>
                  <a:lnTo>
                    <a:pt x="228" y="132"/>
                  </a:lnTo>
                  <a:lnTo>
                    <a:pt x="249" y="135"/>
                  </a:lnTo>
                  <a:lnTo>
                    <a:pt x="265" y="141"/>
                  </a:lnTo>
                  <a:lnTo>
                    <a:pt x="295" y="154"/>
                  </a:lnTo>
                  <a:lnTo>
                    <a:pt x="335" y="147"/>
                  </a:lnTo>
                  <a:lnTo>
                    <a:pt x="344" y="158"/>
                  </a:lnTo>
                  <a:lnTo>
                    <a:pt x="357" y="167"/>
                  </a:lnTo>
                  <a:lnTo>
                    <a:pt x="380" y="176"/>
                  </a:lnTo>
                  <a:lnTo>
                    <a:pt x="403" y="162"/>
                  </a:lnTo>
                  <a:lnTo>
                    <a:pt x="417" y="158"/>
                  </a:lnTo>
                  <a:lnTo>
                    <a:pt x="435" y="145"/>
                  </a:lnTo>
                  <a:lnTo>
                    <a:pt x="460" y="137"/>
                  </a:lnTo>
                  <a:lnTo>
                    <a:pt x="476" y="138"/>
                  </a:lnTo>
                  <a:lnTo>
                    <a:pt x="496" y="135"/>
                  </a:lnTo>
                  <a:lnTo>
                    <a:pt x="534" y="98"/>
                  </a:lnTo>
                  <a:lnTo>
                    <a:pt x="544" y="82"/>
                  </a:lnTo>
                  <a:lnTo>
                    <a:pt x="548" y="78"/>
                  </a:lnTo>
                  <a:lnTo>
                    <a:pt x="603" y="39"/>
                  </a:lnTo>
                  <a:lnTo>
                    <a:pt x="675" y="0"/>
                  </a:lnTo>
                  <a:lnTo>
                    <a:pt x="679" y="22"/>
                  </a:lnTo>
                  <a:lnTo>
                    <a:pt x="680" y="28"/>
                  </a:lnTo>
                  <a:lnTo>
                    <a:pt x="686" y="56"/>
                  </a:lnTo>
                  <a:lnTo>
                    <a:pt x="688" y="74"/>
                  </a:lnTo>
                  <a:lnTo>
                    <a:pt x="694" y="101"/>
                  </a:lnTo>
                  <a:lnTo>
                    <a:pt x="694" y="102"/>
                  </a:lnTo>
                  <a:lnTo>
                    <a:pt x="698" y="127"/>
                  </a:lnTo>
                  <a:lnTo>
                    <a:pt x="702" y="145"/>
                  </a:lnTo>
                  <a:lnTo>
                    <a:pt x="707" y="177"/>
                  </a:lnTo>
                  <a:lnTo>
                    <a:pt x="707" y="180"/>
                  </a:lnTo>
                  <a:lnTo>
                    <a:pt x="712" y="205"/>
                  </a:lnTo>
                  <a:lnTo>
                    <a:pt x="714" y="211"/>
                  </a:lnTo>
                  <a:lnTo>
                    <a:pt x="716" y="226"/>
                  </a:lnTo>
                  <a:lnTo>
                    <a:pt x="716" y="231"/>
                  </a:lnTo>
                  <a:lnTo>
                    <a:pt x="718" y="236"/>
                  </a:lnTo>
                  <a:lnTo>
                    <a:pt x="720" y="249"/>
                  </a:lnTo>
                  <a:lnTo>
                    <a:pt x="723" y="262"/>
                  </a:lnTo>
                  <a:lnTo>
                    <a:pt x="726" y="281"/>
                  </a:lnTo>
                  <a:lnTo>
                    <a:pt x="720" y="285"/>
                  </a:lnTo>
                  <a:lnTo>
                    <a:pt x="710" y="288"/>
                  </a:lnTo>
                  <a:lnTo>
                    <a:pt x="704" y="297"/>
                  </a:lnTo>
                  <a:lnTo>
                    <a:pt x="715" y="312"/>
                  </a:lnTo>
                  <a:lnTo>
                    <a:pt x="718" y="334"/>
                  </a:lnTo>
                  <a:lnTo>
                    <a:pt x="716" y="336"/>
                  </a:lnTo>
                  <a:lnTo>
                    <a:pt x="722" y="339"/>
                  </a:lnTo>
                  <a:lnTo>
                    <a:pt x="723" y="363"/>
                  </a:lnTo>
                  <a:lnTo>
                    <a:pt x="716" y="381"/>
                  </a:lnTo>
                  <a:lnTo>
                    <a:pt x="714" y="387"/>
                  </a:lnTo>
                  <a:lnTo>
                    <a:pt x="714" y="394"/>
                  </a:lnTo>
                  <a:lnTo>
                    <a:pt x="714" y="414"/>
                  </a:lnTo>
                  <a:lnTo>
                    <a:pt x="715" y="428"/>
                  </a:lnTo>
                  <a:lnTo>
                    <a:pt x="707" y="440"/>
                  </a:lnTo>
                  <a:lnTo>
                    <a:pt x="706" y="456"/>
                  </a:lnTo>
                  <a:lnTo>
                    <a:pt x="703" y="477"/>
                  </a:lnTo>
                  <a:lnTo>
                    <a:pt x="710" y="483"/>
                  </a:lnTo>
                  <a:lnTo>
                    <a:pt x="706" y="503"/>
                  </a:lnTo>
                  <a:lnTo>
                    <a:pt x="695" y="510"/>
                  </a:lnTo>
                  <a:lnTo>
                    <a:pt x="687" y="519"/>
                  </a:lnTo>
                  <a:lnTo>
                    <a:pt x="682" y="526"/>
                  </a:lnTo>
                  <a:lnTo>
                    <a:pt x="675" y="535"/>
                  </a:lnTo>
                  <a:lnTo>
                    <a:pt x="671" y="546"/>
                  </a:lnTo>
                  <a:lnTo>
                    <a:pt x="652" y="564"/>
                  </a:lnTo>
                  <a:lnTo>
                    <a:pt x="646" y="568"/>
                  </a:lnTo>
                  <a:lnTo>
                    <a:pt x="635" y="577"/>
                  </a:lnTo>
                  <a:lnTo>
                    <a:pt x="612" y="573"/>
                  </a:lnTo>
                  <a:lnTo>
                    <a:pt x="604" y="597"/>
                  </a:lnTo>
                  <a:lnTo>
                    <a:pt x="584" y="605"/>
                  </a:lnTo>
                  <a:lnTo>
                    <a:pt x="580" y="613"/>
                  </a:lnTo>
                  <a:lnTo>
                    <a:pt x="578" y="619"/>
                  </a:lnTo>
                  <a:lnTo>
                    <a:pt x="576" y="620"/>
                  </a:lnTo>
                  <a:lnTo>
                    <a:pt x="579" y="624"/>
                  </a:lnTo>
                  <a:lnTo>
                    <a:pt x="580" y="632"/>
                  </a:lnTo>
                  <a:lnTo>
                    <a:pt x="582" y="639"/>
                  </a:lnTo>
                  <a:lnTo>
                    <a:pt x="578" y="672"/>
                  </a:lnTo>
                  <a:lnTo>
                    <a:pt x="567" y="686"/>
                  </a:lnTo>
                  <a:lnTo>
                    <a:pt x="562" y="689"/>
                  </a:lnTo>
                  <a:lnTo>
                    <a:pt x="542" y="659"/>
                  </a:lnTo>
                  <a:lnTo>
                    <a:pt x="535" y="666"/>
                  </a:lnTo>
                  <a:lnTo>
                    <a:pt x="528" y="676"/>
                  </a:lnTo>
                  <a:lnTo>
                    <a:pt x="519" y="722"/>
                  </a:lnTo>
                  <a:lnTo>
                    <a:pt x="527" y="748"/>
                  </a:lnTo>
                  <a:lnTo>
                    <a:pt x="520" y="757"/>
                  </a:lnTo>
                  <a:lnTo>
                    <a:pt x="515" y="756"/>
                  </a:lnTo>
                  <a:lnTo>
                    <a:pt x="510" y="760"/>
                  </a:lnTo>
                  <a:lnTo>
                    <a:pt x="510" y="778"/>
                  </a:lnTo>
                  <a:lnTo>
                    <a:pt x="500" y="793"/>
                  </a:lnTo>
                  <a:lnTo>
                    <a:pt x="480" y="801"/>
                  </a:lnTo>
                  <a:lnTo>
                    <a:pt x="464" y="802"/>
                  </a:lnTo>
                  <a:lnTo>
                    <a:pt x="456" y="791"/>
                  </a:lnTo>
                  <a:lnTo>
                    <a:pt x="448" y="785"/>
                  </a:lnTo>
                  <a:lnTo>
                    <a:pt x="434" y="776"/>
                  </a:lnTo>
                  <a:lnTo>
                    <a:pt x="421" y="775"/>
                  </a:lnTo>
                  <a:lnTo>
                    <a:pt x="413" y="765"/>
                  </a:lnTo>
                  <a:lnTo>
                    <a:pt x="405" y="739"/>
                  </a:lnTo>
                  <a:lnTo>
                    <a:pt x="380" y="748"/>
                  </a:lnTo>
                  <a:lnTo>
                    <a:pt x="365" y="773"/>
                  </a:lnTo>
                  <a:lnTo>
                    <a:pt x="349" y="774"/>
                  </a:lnTo>
                  <a:lnTo>
                    <a:pt x="344" y="776"/>
                  </a:lnTo>
                  <a:lnTo>
                    <a:pt x="341" y="782"/>
                  </a:lnTo>
                  <a:lnTo>
                    <a:pt x="325" y="770"/>
                  </a:lnTo>
                  <a:lnTo>
                    <a:pt x="299" y="765"/>
                  </a:lnTo>
                  <a:lnTo>
                    <a:pt x="283" y="773"/>
                  </a:lnTo>
                  <a:lnTo>
                    <a:pt x="281" y="782"/>
                  </a:lnTo>
                  <a:lnTo>
                    <a:pt x="273" y="783"/>
                  </a:lnTo>
                  <a:lnTo>
                    <a:pt x="272" y="783"/>
                  </a:lnTo>
                  <a:lnTo>
                    <a:pt x="271" y="782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22">
              <a:extLst>
                <a:ext uri="{FF2B5EF4-FFF2-40B4-BE49-F238E27FC236}">
                  <a16:creationId xmlns:a16="http://schemas.microsoft.com/office/drawing/2014/main" id="{54A75321-CAF4-E777-F00D-230D80F5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4347369"/>
              <a:ext cx="1150938" cy="406400"/>
            </a:xfrm>
            <a:custGeom>
              <a:avLst/>
              <a:gdLst>
                <a:gd name="T0" fmla="*/ 2147483647 w 1462"/>
                <a:gd name="T1" fmla="*/ 2147483647 h 516"/>
                <a:gd name="T2" fmla="*/ 2147483647 w 1462"/>
                <a:gd name="T3" fmla="*/ 2147483647 h 516"/>
                <a:gd name="T4" fmla="*/ 2147483647 w 1462"/>
                <a:gd name="T5" fmla="*/ 2147483647 h 516"/>
                <a:gd name="T6" fmla="*/ 2147483647 w 1462"/>
                <a:gd name="T7" fmla="*/ 2147483647 h 516"/>
                <a:gd name="T8" fmla="*/ 2147483647 w 1462"/>
                <a:gd name="T9" fmla="*/ 2147483647 h 516"/>
                <a:gd name="T10" fmla="*/ 2147483647 w 1462"/>
                <a:gd name="T11" fmla="*/ 2147483647 h 516"/>
                <a:gd name="T12" fmla="*/ 2147483647 w 1462"/>
                <a:gd name="T13" fmla="*/ 2147483647 h 516"/>
                <a:gd name="T14" fmla="*/ 2147483647 w 1462"/>
                <a:gd name="T15" fmla="*/ 2147483647 h 516"/>
                <a:gd name="T16" fmla="*/ 2147483647 w 1462"/>
                <a:gd name="T17" fmla="*/ 2147483647 h 516"/>
                <a:gd name="T18" fmla="*/ 2147483647 w 1462"/>
                <a:gd name="T19" fmla="*/ 2147483647 h 516"/>
                <a:gd name="T20" fmla="*/ 2147483647 w 1462"/>
                <a:gd name="T21" fmla="*/ 2147483647 h 516"/>
                <a:gd name="T22" fmla="*/ 2147483647 w 1462"/>
                <a:gd name="T23" fmla="*/ 2147483647 h 516"/>
                <a:gd name="T24" fmla="*/ 2147483647 w 1462"/>
                <a:gd name="T25" fmla="*/ 2147483647 h 516"/>
                <a:gd name="T26" fmla="*/ 2147483647 w 1462"/>
                <a:gd name="T27" fmla="*/ 2147483647 h 516"/>
                <a:gd name="T28" fmla="*/ 2147483647 w 1462"/>
                <a:gd name="T29" fmla="*/ 2147483647 h 516"/>
                <a:gd name="T30" fmla="*/ 2147483647 w 1462"/>
                <a:gd name="T31" fmla="*/ 2147483647 h 516"/>
                <a:gd name="T32" fmla="*/ 2147483647 w 1462"/>
                <a:gd name="T33" fmla="*/ 2147483647 h 516"/>
                <a:gd name="T34" fmla="*/ 2147483647 w 1462"/>
                <a:gd name="T35" fmla="*/ 2147483647 h 516"/>
                <a:gd name="T36" fmla="*/ 2147483647 w 1462"/>
                <a:gd name="T37" fmla="*/ 2147483647 h 516"/>
                <a:gd name="T38" fmla="*/ 2147483647 w 1462"/>
                <a:gd name="T39" fmla="*/ 2147483647 h 516"/>
                <a:gd name="T40" fmla="*/ 2147483647 w 1462"/>
                <a:gd name="T41" fmla="*/ 2147483647 h 516"/>
                <a:gd name="T42" fmla="*/ 2147483647 w 1462"/>
                <a:gd name="T43" fmla="*/ 2147483647 h 516"/>
                <a:gd name="T44" fmla="*/ 2147483647 w 1462"/>
                <a:gd name="T45" fmla="*/ 2147483647 h 516"/>
                <a:gd name="T46" fmla="*/ 2147483647 w 1462"/>
                <a:gd name="T47" fmla="*/ 2147483647 h 516"/>
                <a:gd name="T48" fmla="*/ 2147483647 w 1462"/>
                <a:gd name="T49" fmla="*/ 2147483647 h 516"/>
                <a:gd name="T50" fmla="*/ 2147483647 w 1462"/>
                <a:gd name="T51" fmla="*/ 2147483647 h 516"/>
                <a:gd name="T52" fmla="*/ 2147483647 w 1462"/>
                <a:gd name="T53" fmla="*/ 2147483647 h 516"/>
                <a:gd name="T54" fmla="*/ 2147483647 w 1462"/>
                <a:gd name="T55" fmla="*/ 2147483647 h 516"/>
                <a:gd name="T56" fmla="*/ 2147483647 w 1462"/>
                <a:gd name="T57" fmla="*/ 2147483647 h 516"/>
                <a:gd name="T58" fmla="*/ 2147483647 w 1462"/>
                <a:gd name="T59" fmla="*/ 2147483647 h 516"/>
                <a:gd name="T60" fmla="*/ 2147483647 w 1462"/>
                <a:gd name="T61" fmla="*/ 2147483647 h 516"/>
                <a:gd name="T62" fmla="*/ 2147483647 w 1462"/>
                <a:gd name="T63" fmla="*/ 2147483647 h 516"/>
                <a:gd name="T64" fmla="*/ 2147483647 w 1462"/>
                <a:gd name="T65" fmla="*/ 2147483647 h 516"/>
                <a:gd name="T66" fmla="*/ 2147483647 w 1462"/>
                <a:gd name="T67" fmla="*/ 2147483647 h 516"/>
                <a:gd name="T68" fmla="*/ 2147483647 w 1462"/>
                <a:gd name="T69" fmla="*/ 2147483647 h 516"/>
                <a:gd name="T70" fmla="*/ 2147483647 w 1462"/>
                <a:gd name="T71" fmla="*/ 0 h 516"/>
                <a:gd name="T72" fmla="*/ 2147483647 w 1462"/>
                <a:gd name="T73" fmla="*/ 2147483647 h 516"/>
                <a:gd name="T74" fmla="*/ 2147483647 w 1462"/>
                <a:gd name="T75" fmla="*/ 2147483647 h 516"/>
                <a:gd name="T76" fmla="*/ 2147483647 w 1462"/>
                <a:gd name="T77" fmla="*/ 2147483647 h 516"/>
                <a:gd name="T78" fmla="*/ 2147483647 w 1462"/>
                <a:gd name="T79" fmla="*/ 2147483647 h 516"/>
                <a:gd name="T80" fmla="*/ 2147483647 w 1462"/>
                <a:gd name="T81" fmla="*/ 2147483647 h 516"/>
                <a:gd name="T82" fmla="*/ 2147483647 w 1462"/>
                <a:gd name="T83" fmla="*/ 2147483647 h 516"/>
                <a:gd name="T84" fmla="*/ 2147483647 w 1462"/>
                <a:gd name="T85" fmla="*/ 2147483647 h 516"/>
                <a:gd name="T86" fmla="*/ 2147483647 w 1462"/>
                <a:gd name="T87" fmla="*/ 2147483647 h 516"/>
                <a:gd name="T88" fmla="*/ 2147483647 w 1462"/>
                <a:gd name="T89" fmla="*/ 2147483647 h 516"/>
                <a:gd name="T90" fmla="*/ 2147483647 w 1462"/>
                <a:gd name="T91" fmla="*/ 2147483647 h 516"/>
                <a:gd name="T92" fmla="*/ 2147483647 w 1462"/>
                <a:gd name="T93" fmla="*/ 2147483647 h 516"/>
                <a:gd name="T94" fmla="*/ 2147483647 w 1462"/>
                <a:gd name="T95" fmla="*/ 2147483647 h 516"/>
                <a:gd name="T96" fmla="*/ 2147483647 w 1462"/>
                <a:gd name="T97" fmla="*/ 2147483647 h 516"/>
                <a:gd name="T98" fmla="*/ 2147483647 w 1462"/>
                <a:gd name="T99" fmla="*/ 2147483647 h 516"/>
                <a:gd name="T100" fmla="*/ 2147483647 w 1462"/>
                <a:gd name="T101" fmla="*/ 2147483647 h 516"/>
                <a:gd name="T102" fmla="*/ 2147483647 w 1462"/>
                <a:gd name="T103" fmla="*/ 2147483647 h 516"/>
                <a:gd name="T104" fmla="*/ 2147483647 w 1462"/>
                <a:gd name="T105" fmla="*/ 2147483647 h 516"/>
                <a:gd name="T106" fmla="*/ 2147483647 w 1462"/>
                <a:gd name="T107" fmla="*/ 2147483647 h 516"/>
                <a:gd name="T108" fmla="*/ 2147483647 w 1462"/>
                <a:gd name="T109" fmla="*/ 2147483647 h 516"/>
                <a:gd name="T110" fmla="*/ 2147483647 w 1462"/>
                <a:gd name="T111" fmla="*/ 2147483647 h 516"/>
                <a:gd name="T112" fmla="*/ 2147483647 w 1462"/>
                <a:gd name="T113" fmla="*/ 2147483647 h 516"/>
                <a:gd name="T114" fmla="*/ 2147483647 w 1462"/>
                <a:gd name="T115" fmla="*/ 2147483647 h 516"/>
                <a:gd name="T116" fmla="*/ 2147483647 w 1462"/>
                <a:gd name="T117" fmla="*/ 2147483647 h 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2"/>
                <a:gd name="T178" fmla="*/ 0 h 516"/>
                <a:gd name="T179" fmla="*/ 1462 w 1462"/>
                <a:gd name="T180" fmla="*/ 516 h 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2" h="516">
                  <a:moveTo>
                    <a:pt x="231" y="174"/>
                  </a:moveTo>
                  <a:lnTo>
                    <a:pt x="230" y="174"/>
                  </a:lnTo>
                  <a:lnTo>
                    <a:pt x="206" y="177"/>
                  </a:lnTo>
                  <a:lnTo>
                    <a:pt x="150" y="181"/>
                  </a:lnTo>
                  <a:lnTo>
                    <a:pt x="142" y="182"/>
                  </a:lnTo>
                  <a:lnTo>
                    <a:pt x="130" y="183"/>
                  </a:lnTo>
                  <a:lnTo>
                    <a:pt x="118" y="185"/>
                  </a:lnTo>
                  <a:lnTo>
                    <a:pt x="108" y="186"/>
                  </a:lnTo>
                  <a:lnTo>
                    <a:pt x="115" y="212"/>
                  </a:lnTo>
                  <a:lnTo>
                    <a:pt x="110" y="221"/>
                  </a:lnTo>
                  <a:lnTo>
                    <a:pt x="114" y="239"/>
                  </a:lnTo>
                  <a:lnTo>
                    <a:pt x="86" y="241"/>
                  </a:lnTo>
                  <a:lnTo>
                    <a:pt x="99" y="253"/>
                  </a:lnTo>
                  <a:lnTo>
                    <a:pt x="106" y="266"/>
                  </a:lnTo>
                  <a:lnTo>
                    <a:pt x="100" y="270"/>
                  </a:lnTo>
                  <a:lnTo>
                    <a:pt x="84" y="294"/>
                  </a:lnTo>
                  <a:lnTo>
                    <a:pt x="100" y="314"/>
                  </a:lnTo>
                  <a:lnTo>
                    <a:pt x="83" y="315"/>
                  </a:lnTo>
                  <a:lnTo>
                    <a:pt x="63" y="348"/>
                  </a:lnTo>
                  <a:lnTo>
                    <a:pt x="62" y="395"/>
                  </a:lnTo>
                  <a:lnTo>
                    <a:pt x="44" y="392"/>
                  </a:lnTo>
                  <a:lnTo>
                    <a:pt x="38" y="405"/>
                  </a:lnTo>
                  <a:lnTo>
                    <a:pt x="23" y="421"/>
                  </a:lnTo>
                  <a:lnTo>
                    <a:pt x="16" y="432"/>
                  </a:lnTo>
                  <a:lnTo>
                    <a:pt x="23" y="433"/>
                  </a:lnTo>
                  <a:lnTo>
                    <a:pt x="26" y="424"/>
                  </a:lnTo>
                  <a:lnTo>
                    <a:pt x="32" y="436"/>
                  </a:lnTo>
                  <a:lnTo>
                    <a:pt x="39" y="486"/>
                  </a:lnTo>
                  <a:lnTo>
                    <a:pt x="27" y="485"/>
                  </a:lnTo>
                  <a:lnTo>
                    <a:pt x="0" y="516"/>
                  </a:lnTo>
                  <a:lnTo>
                    <a:pt x="55" y="512"/>
                  </a:lnTo>
                  <a:lnTo>
                    <a:pt x="80" y="511"/>
                  </a:lnTo>
                  <a:lnTo>
                    <a:pt x="103" y="508"/>
                  </a:lnTo>
                  <a:lnTo>
                    <a:pt x="118" y="507"/>
                  </a:lnTo>
                  <a:lnTo>
                    <a:pt x="136" y="506"/>
                  </a:lnTo>
                  <a:lnTo>
                    <a:pt x="151" y="504"/>
                  </a:lnTo>
                  <a:lnTo>
                    <a:pt x="168" y="503"/>
                  </a:lnTo>
                  <a:lnTo>
                    <a:pt x="178" y="503"/>
                  </a:lnTo>
                  <a:lnTo>
                    <a:pt x="187" y="502"/>
                  </a:lnTo>
                  <a:lnTo>
                    <a:pt x="196" y="502"/>
                  </a:lnTo>
                  <a:lnTo>
                    <a:pt x="212" y="500"/>
                  </a:lnTo>
                  <a:lnTo>
                    <a:pt x="220" y="499"/>
                  </a:lnTo>
                  <a:lnTo>
                    <a:pt x="229" y="499"/>
                  </a:lnTo>
                  <a:lnTo>
                    <a:pt x="231" y="498"/>
                  </a:lnTo>
                  <a:lnTo>
                    <a:pt x="245" y="497"/>
                  </a:lnTo>
                  <a:lnTo>
                    <a:pt x="262" y="495"/>
                  </a:lnTo>
                  <a:lnTo>
                    <a:pt x="269" y="495"/>
                  </a:lnTo>
                  <a:lnTo>
                    <a:pt x="285" y="493"/>
                  </a:lnTo>
                  <a:lnTo>
                    <a:pt x="302" y="491"/>
                  </a:lnTo>
                  <a:lnTo>
                    <a:pt x="339" y="488"/>
                  </a:lnTo>
                  <a:lnTo>
                    <a:pt x="341" y="488"/>
                  </a:lnTo>
                  <a:lnTo>
                    <a:pt x="343" y="488"/>
                  </a:lnTo>
                  <a:lnTo>
                    <a:pt x="363" y="486"/>
                  </a:lnTo>
                  <a:lnTo>
                    <a:pt x="371" y="485"/>
                  </a:lnTo>
                  <a:lnTo>
                    <a:pt x="371" y="484"/>
                  </a:lnTo>
                  <a:lnTo>
                    <a:pt x="371" y="482"/>
                  </a:lnTo>
                  <a:lnTo>
                    <a:pt x="409" y="480"/>
                  </a:lnTo>
                  <a:lnTo>
                    <a:pt x="423" y="479"/>
                  </a:lnTo>
                  <a:lnTo>
                    <a:pt x="462" y="475"/>
                  </a:lnTo>
                  <a:lnTo>
                    <a:pt x="475" y="473"/>
                  </a:lnTo>
                  <a:lnTo>
                    <a:pt x="517" y="470"/>
                  </a:lnTo>
                  <a:lnTo>
                    <a:pt x="538" y="468"/>
                  </a:lnTo>
                  <a:lnTo>
                    <a:pt x="543" y="468"/>
                  </a:lnTo>
                  <a:lnTo>
                    <a:pt x="545" y="467"/>
                  </a:lnTo>
                  <a:lnTo>
                    <a:pt x="596" y="463"/>
                  </a:lnTo>
                  <a:lnTo>
                    <a:pt x="608" y="463"/>
                  </a:lnTo>
                  <a:lnTo>
                    <a:pt x="612" y="462"/>
                  </a:lnTo>
                  <a:lnTo>
                    <a:pt x="621" y="461"/>
                  </a:lnTo>
                  <a:lnTo>
                    <a:pt x="670" y="455"/>
                  </a:lnTo>
                  <a:lnTo>
                    <a:pt x="693" y="453"/>
                  </a:lnTo>
                  <a:lnTo>
                    <a:pt x="702" y="453"/>
                  </a:lnTo>
                  <a:lnTo>
                    <a:pt x="704" y="451"/>
                  </a:lnTo>
                  <a:lnTo>
                    <a:pt x="710" y="451"/>
                  </a:lnTo>
                  <a:lnTo>
                    <a:pt x="748" y="448"/>
                  </a:lnTo>
                  <a:lnTo>
                    <a:pt x="781" y="444"/>
                  </a:lnTo>
                  <a:lnTo>
                    <a:pt x="786" y="444"/>
                  </a:lnTo>
                  <a:lnTo>
                    <a:pt x="824" y="440"/>
                  </a:lnTo>
                  <a:lnTo>
                    <a:pt x="828" y="439"/>
                  </a:lnTo>
                  <a:lnTo>
                    <a:pt x="846" y="437"/>
                  </a:lnTo>
                  <a:lnTo>
                    <a:pt x="850" y="437"/>
                  </a:lnTo>
                  <a:lnTo>
                    <a:pt x="868" y="435"/>
                  </a:lnTo>
                  <a:lnTo>
                    <a:pt x="870" y="435"/>
                  </a:lnTo>
                  <a:lnTo>
                    <a:pt x="879" y="433"/>
                  </a:lnTo>
                  <a:lnTo>
                    <a:pt x="888" y="432"/>
                  </a:lnTo>
                  <a:lnTo>
                    <a:pt x="891" y="432"/>
                  </a:lnTo>
                  <a:lnTo>
                    <a:pt x="892" y="431"/>
                  </a:lnTo>
                  <a:lnTo>
                    <a:pt x="937" y="426"/>
                  </a:lnTo>
                  <a:lnTo>
                    <a:pt x="948" y="424"/>
                  </a:lnTo>
                  <a:lnTo>
                    <a:pt x="961" y="422"/>
                  </a:lnTo>
                  <a:lnTo>
                    <a:pt x="967" y="422"/>
                  </a:lnTo>
                  <a:lnTo>
                    <a:pt x="973" y="421"/>
                  </a:lnTo>
                  <a:lnTo>
                    <a:pt x="977" y="421"/>
                  </a:lnTo>
                  <a:lnTo>
                    <a:pt x="984" y="419"/>
                  </a:lnTo>
                  <a:lnTo>
                    <a:pt x="1000" y="417"/>
                  </a:lnTo>
                  <a:lnTo>
                    <a:pt x="1024" y="414"/>
                  </a:lnTo>
                  <a:lnTo>
                    <a:pt x="1043" y="412"/>
                  </a:lnTo>
                  <a:lnTo>
                    <a:pt x="1052" y="410"/>
                  </a:lnTo>
                  <a:lnTo>
                    <a:pt x="1052" y="408"/>
                  </a:lnTo>
                  <a:lnTo>
                    <a:pt x="1052" y="381"/>
                  </a:lnTo>
                  <a:lnTo>
                    <a:pt x="1051" y="364"/>
                  </a:lnTo>
                  <a:lnTo>
                    <a:pt x="1057" y="354"/>
                  </a:lnTo>
                  <a:lnTo>
                    <a:pt x="1084" y="350"/>
                  </a:lnTo>
                  <a:lnTo>
                    <a:pt x="1095" y="339"/>
                  </a:lnTo>
                  <a:lnTo>
                    <a:pt x="1096" y="321"/>
                  </a:lnTo>
                  <a:lnTo>
                    <a:pt x="1096" y="311"/>
                  </a:lnTo>
                  <a:lnTo>
                    <a:pt x="1101" y="302"/>
                  </a:lnTo>
                  <a:lnTo>
                    <a:pt x="1103" y="302"/>
                  </a:lnTo>
                  <a:lnTo>
                    <a:pt x="1113" y="288"/>
                  </a:lnTo>
                  <a:lnTo>
                    <a:pt x="1135" y="276"/>
                  </a:lnTo>
                  <a:lnTo>
                    <a:pt x="1149" y="272"/>
                  </a:lnTo>
                  <a:lnTo>
                    <a:pt x="1155" y="271"/>
                  </a:lnTo>
                  <a:lnTo>
                    <a:pt x="1177" y="270"/>
                  </a:lnTo>
                  <a:lnTo>
                    <a:pt x="1216" y="235"/>
                  </a:lnTo>
                  <a:lnTo>
                    <a:pt x="1216" y="231"/>
                  </a:lnTo>
                  <a:lnTo>
                    <a:pt x="1236" y="217"/>
                  </a:lnTo>
                  <a:lnTo>
                    <a:pt x="1258" y="213"/>
                  </a:lnTo>
                  <a:lnTo>
                    <a:pt x="1264" y="208"/>
                  </a:lnTo>
                  <a:lnTo>
                    <a:pt x="1271" y="187"/>
                  </a:lnTo>
                  <a:lnTo>
                    <a:pt x="1271" y="186"/>
                  </a:lnTo>
                  <a:lnTo>
                    <a:pt x="1270" y="174"/>
                  </a:lnTo>
                  <a:lnTo>
                    <a:pt x="1290" y="159"/>
                  </a:lnTo>
                  <a:lnTo>
                    <a:pt x="1314" y="142"/>
                  </a:lnTo>
                  <a:lnTo>
                    <a:pt x="1318" y="146"/>
                  </a:lnTo>
                  <a:lnTo>
                    <a:pt x="1318" y="155"/>
                  </a:lnTo>
                  <a:lnTo>
                    <a:pt x="1336" y="158"/>
                  </a:lnTo>
                  <a:lnTo>
                    <a:pt x="1338" y="156"/>
                  </a:lnTo>
                  <a:lnTo>
                    <a:pt x="1343" y="150"/>
                  </a:lnTo>
                  <a:lnTo>
                    <a:pt x="1348" y="134"/>
                  </a:lnTo>
                  <a:lnTo>
                    <a:pt x="1355" y="127"/>
                  </a:lnTo>
                  <a:lnTo>
                    <a:pt x="1375" y="118"/>
                  </a:lnTo>
                  <a:lnTo>
                    <a:pt x="1379" y="111"/>
                  </a:lnTo>
                  <a:lnTo>
                    <a:pt x="1395" y="116"/>
                  </a:lnTo>
                  <a:lnTo>
                    <a:pt x="1398" y="120"/>
                  </a:lnTo>
                  <a:lnTo>
                    <a:pt x="1406" y="119"/>
                  </a:lnTo>
                  <a:lnTo>
                    <a:pt x="1410" y="114"/>
                  </a:lnTo>
                  <a:lnTo>
                    <a:pt x="1414" y="114"/>
                  </a:lnTo>
                  <a:lnTo>
                    <a:pt x="1426" y="82"/>
                  </a:lnTo>
                  <a:lnTo>
                    <a:pt x="1427" y="76"/>
                  </a:lnTo>
                  <a:lnTo>
                    <a:pt x="1434" y="69"/>
                  </a:lnTo>
                  <a:lnTo>
                    <a:pt x="1454" y="61"/>
                  </a:lnTo>
                  <a:lnTo>
                    <a:pt x="1456" y="49"/>
                  </a:lnTo>
                  <a:lnTo>
                    <a:pt x="1456" y="26"/>
                  </a:lnTo>
                  <a:lnTo>
                    <a:pt x="1458" y="7"/>
                  </a:lnTo>
                  <a:lnTo>
                    <a:pt x="1462" y="0"/>
                  </a:lnTo>
                  <a:lnTo>
                    <a:pt x="1444" y="3"/>
                  </a:lnTo>
                  <a:lnTo>
                    <a:pt x="1431" y="4"/>
                  </a:lnTo>
                  <a:lnTo>
                    <a:pt x="1415" y="7"/>
                  </a:lnTo>
                  <a:lnTo>
                    <a:pt x="1414" y="12"/>
                  </a:lnTo>
                  <a:lnTo>
                    <a:pt x="1378" y="17"/>
                  </a:lnTo>
                  <a:lnTo>
                    <a:pt x="1372" y="18"/>
                  </a:lnTo>
                  <a:lnTo>
                    <a:pt x="1366" y="18"/>
                  </a:lnTo>
                  <a:lnTo>
                    <a:pt x="1360" y="20"/>
                  </a:lnTo>
                  <a:lnTo>
                    <a:pt x="1359" y="20"/>
                  </a:lnTo>
                  <a:lnTo>
                    <a:pt x="1352" y="21"/>
                  </a:lnTo>
                  <a:lnTo>
                    <a:pt x="1338" y="24"/>
                  </a:lnTo>
                  <a:lnTo>
                    <a:pt x="1316" y="26"/>
                  </a:lnTo>
                  <a:lnTo>
                    <a:pt x="1298" y="30"/>
                  </a:lnTo>
                  <a:lnTo>
                    <a:pt x="1295" y="30"/>
                  </a:lnTo>
                  <a:lnTo>
                    <a:pt x="1290" y="31"/>
                  </a:lnTo>
                  <a:lnTo>
                    <a:pt x="1260" y="35"/>
                  </a:lnTo>
                  <a:lnTo>
                    <a:pt x="1252" y="36"/>
                  </a:lnTo>
                  <a:lnTo>
                    <a:pt x="1234" y="39"/>
                  </a:lnTo>
                  <a:lnTo>
                    <a:pt x="1187" y="45"/>
                  </a:lnTo>
                  <a:lnTo>
                    <a:pt x="1184" y="45"/>
                  </a:lnTo>
                  <a:lnTo>
                    <a:pt x="1151" y="49"/>
                  </a:lnTo>
                  <a:lnTo>
                    <a:pt x="1124" y="53"/>
                  </a:lnTo>
                  <a:lnTo>
                    <a:pt x="1120" y="53"/>
                  </a:lnTo>
                  <a:lnTo>
                    <a:pt x="1115" y="54"/>
                  </a:lnTo>
                  <a:lnTo>
                    <a:pt x="1113" y="58"/>
                  </a:lnTo>
                  <a:lnTo>
                    <a:pt x="1096" y="60"/>
                  </a:lnTo>
                  <a:lnTo>
                    <a:pt x="1072" y="62"/>
                  </a:lnTo>
                  <a:lnTo>
                    <a:pt x="1060" y="63"/>
                  </a:lnTo>
                  <a:lnTo>
                    <a:pt x="1057" y="63"/>
                  </a:lnTo>
                  <a:lnTo>
                    <a:pt x="1045" y="66"/>
                  </a:lnTo>
                  <a:lnTo>
                    <a:pt x="1024" y="69"/>
                  </a:lnTo>
                  <a:lnTo>
                    <a:pt x="1021" y="69"/>
                  </a:lnTo>
                  <a:lnTo>
                    <a:pt x="1019" y="69"/>
                  </a:lnTo>
                  <a:lnTo>
                    <a:pt x="1015" y="70"/>
                  </a:lnTo>
                  <a:lnTo>
                    <a:pt x="984" y="73"/>
                  </a:lnTo>
                  <a:lnTo>
                    <a:pt x="967" y="75"/>
                  </a:lnTo>
                  <a:lnTo>
                    <a:pt x="927" y="79"/>
                  </a:lnTo>
                  <a:lnTo>
                    <a:pt x="925" y="79"/>
                  </a:lnTo>
                  <a:lnTo>
                    <a:pt x="909" y="79"/>
                  </a:lnTo>
                  <a:lnTo>
                    <a:pt x="897" y="80"/>
                  </a:lnTo>
                  <a:lnTo>
                    <a:pt x="892" y="80"/>
                  </a:lnTo>
                  <a:lnTo>
                    <a:pt x="888" y="80"/>
                  </a:lnTo>
                  <a:lnTo>
                    <a:pt x="866" y="82"/>
                  </a:lnTo>
                  <a:lnTo>
                    <a:pt x="840" y="84"/>
                  </a:lnTo>
                  <a:lnTo>
                    <a:pt x="837" y="84"/>
                  </a:lnTo>
                  <a:lnTo>
                    <a:pt x="836" y="84"/>
                  </a:lnTo>
                  <a:lnTo>
                    <a:pt x="836" y="85"/>
                  </a:lnTo>
                  <a:lnTo>
                    <a:pt x="830" y="85"/>
                  </a:lnTo>
                  <a:lnTo>
                    <a:pt x="813" y="89"/>
                  </a:lnTo>
                  <a:lnTo>
                    <a:pt x="801" y="91"/>
                  </a:lnTo>
                  <a:lnTo>
                    <a:pt x="780" y="93"/>
                  </a:lnTo>
                  <a:lnTo>
                    <a:pt x="752" y="96"/>
                  </a:lnTo>
                  <a:lnTo>
                    <a:pt x="745" y="96"/>
                  </a:lnTo>
                  <a:lnTo>
                    <a:pt x="733" y="97"/>
                  </a:lnTo>
                  <a:lnTo>
                    <a:pt x="720" y="98"/>
                  </a:lnTo>
                  <a:lnTo>
                    <a:pt x="716" y="98"/>
                  </a:lnTo>
                  <a:lnTo>
                    <a:pt x="694" y="100"/>
                  </a:lnTo>
                  <a:lnTo>
                    <a:pt x="680" y="100"/>
                  </a:lnTo>
                  <a:lnTo>
                    <a:pt x="664" y="101"/>
                  </a:lnTo>
                  <a:lnTo>
                    <a:pt x="657" y="101"/>
                  </a:lnTo>
                  <a:lnTo>
                    <a:pt x="644" y="102"/>
                  </a:lnTo>
                  <a:lnTo>
                    <a:pt x="629" y="103"/>
                  </a:lnTo>
                  <a:lnTo>
                    <a:pt x="621" y="106"/>
                  </a:lnTo>
                  <a:lnTo>
                    <a:pt x="618" y="109"/>
                  </a:lnTo>
                  <a:lnTo>
                    <a:pt x="613" y="105"/>
                  </a:lnTo>
                  <a:lnTo>
                    <a:pt x="594" y="107"/>
                  </a:lnTo>
                  <a:lnTo>
                    <a:pt x="584" y="109"/>
                  </a:lnTo>
                  <a:lnTo>
                    <a:pt x="572" y="110"/>
                  </a:lnTo>
                  <a:lnTo>
                    <a:pt x="565" y="111"/>
                  </a:lnTo>
                  <a:lnTo>
                    <a:pt x="533" y="115"/>
                  </a:lnTo>
                  <a:lnTo>
                    <a:pt x="523" y="116"/>
                  </a:lnTo>
                  <a:lnTo>
                    <a:pt x="522" y="116"/>
                  </a:lnTo>
                  <a:lnTo>
                    <a:pt x="499" y="119"/>
                  </a:lnTo>
                  <a:lnTo>
                    <a:pt x="485" y="120"/>
                  </a:lnTo>
                  <a:lnTo>
                    <a:pt x="463" y="123"/>
                  </a:lnTo>
                  <a:lnTo>
                    <a:pt x="447" y="125"/>
                  </a:lnTo>
                  <a:lnTo>
                    <a:pt x="433" y="127"/>
                  </a:lnTo>
                  <a:lnTo>
                    <a:pt x="423" y="128"/>
                  </a:lnTo>
                  <a:lnTo>
                    <a:pt x="397" y="131"/>
                  </a:lnTo>
                  <a:lnTo>
                    <a:pt x="397" y="124"/>
                  </a:lnTo>
                  <a:lnTo>
                    <a:pt x="358" y="125"/>
                  </a:lnTo>
                  <a:lnTo>
                    <a:pt x="359" y="131"/>
                  </a:lnTo>
                  <a:lnTo>
                    <a:pt x="362" y="136"/>
                  </a:lnTo>
                  <a:lnTo>
                    <a:pt x="365" y="163"/>
                  </a:lnTo>
                  <a:lnTo>
                    <a:pt x="325" y="167"/>
                  </a:lnTo>
                  <a:lnTo>
                    <a:pt x="310" y="168"/>
                  </a:lnTo>
                  <a:lnTo>
                    <a:pt x="290" y="169"/>
                  </a:lnTo>
                  <a:lnTo>
                    <a:pt x="287" y="169"/>
                  </a:lnTo>
                  <a:lnTo>
                    <a:pt x="285" y="170"/>
                  </a:lnTo>
                  <a:lnTo>
                    <a:pt x="281" y="170"/>
                  </a:lnTo>
                  <a:lnTo>
                    <a:pt x="243" y="173"/>
                  </a:lnTo>
                  <a:lnTo>
                    <a:pt x="233" y="174"/>
                  </a:lnTo>
                  <a:lnTo>
                    <a:pt x="231" y="174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25">
              <a:extLst>
                <a:ext uri="{FF2B5EF4-FFF2-40B4-BE49-F238E27FC236}">
                  <a16:creationId xmlns:a16="http://schemas.microsoft.com/office/drawing/2014/main" id="{05ACEB01-E461-9150-5554-033A9DF80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3329781"/>
              <a:ext cx="825500" cy="525463"/>
            </a:xfrm>
            <a:custGeom>
              <a:avLst/>
              <a:gdLst>
                <a:gd name="T0" fmla="*/ 2147483647 w 1048"/>
                <a:gd name="T1" fmla="*/ 2147483647 h 664"/>
                <a:gd name="T2" fmla="*/ 2147483647 w 1048"/>
                <a:gd name="T3" fmla="*/ 2147483647 h 664"/>
                <a:gd name="T4" fmla="*/ 2147483647 w 1048"/>
                <a:gd name="T5" fmla="*/ 2147483647 h 664"/>
                <a:gd name="T6" fmla="*/ 2147483647 w 1048"/>
                <a:gd name="T7" fmla="*/ 2147483647 h 664"/>
                <a:gd name="T8" fmla="*/ 2147483647 w 1048"/>
                <a:gd name="T9" fmla="*/ 2147483647 h 664"/>
                <a:gd name="T10" fmla="*/ 2147483647 w 1048"/>
                <a:gd name="T11" fmla="*/ 2147483647 h 664"/>
                <a:gd name="T12" fmla="*/ 2147483647 w 1048"/>
                <a:gd name="T13" fmla="*/ 2147483647 h 664"/>
                <a:gd name="T14" fmla="*/ 2147483647 w 1048"/>
                <a:gd name="T15" fmla="*/ 2147483647 h 664"/>
                <a:gd name="T16" fmla="*/ 2147483647 w 1048"/>
                <a:gd name="T17" fmla="*/ 2147483647 h 664"/>
                <a:gd name="T18" fmla="*/ 2147483647 w 1048"/>
                <a:gd name="T19" fmla="*/ 2147483647 h 664"/>
                <a:gd name="T20" fmla="*/ 2147483647 w 1048"/>
                <a:gd name="T21" fmla="*/ 2147483647 h 664"/>
                <a:gd name="T22" fmla="*/ 2147483647 w 1048"/>
                <a:gd name="T23" fmla="*/ 2147483647 h 664"/>
                <a:gd name="T24" fmla="*/ 0 w 1048"/>
                <a:gd name="T25" fmla="*/ 2147483647 h 664"/>
                <a:gd name="T26" fmla="*/ 2147483647 w 1048"/>
                <a:gd name="T27" fmla="*/ 2147483647 h 664"/>
                <a:gd name="T28" fmla="*/ 2147483647 w 1048"/>
                <a:gd name="T29" fmla="*/ 2147483647 h 664"/>
                <a:gd name="T30" fmla="*/ 2147483647 w 1048"/>
                <a:gd name="T31" fmla="*/ 2147483647 h 664"/>
                <a:gd name="T32" fmla="*/ 2147483647 w 1048"/>
                <a:gd name="T33" fmla="*/ 2147483647 h 664"/>
                <a:gd name="T34" fmla="*/ 2147483647 w 1048"/>
                <a:gd name="T35" fmla="*/ 2147483647 h 664"/>
                <a:gd name="T36" fmla="*/ 2147483647 w 1048"/>
                <a:gd name="T37" fmla="*/ 2147483647 h 664"/>
                <a:gd name="T38" fmla="*/ 2147483647 w 1048"/>
                <a:gd name="T39" fmla="*/ 2147483647 h 664"/>
                <a:gd name="T40" fmla="*/ 2147483647 w 1048"/>
                <a:gd name="T41" fmla="*/ 2147483647 h 664"/>
                <a:gd name="T42" fmla="*/ 2147483647 w 1048"/>
                <a:gd name="T43" fmla="*/ 2147483647 h 664"/>
                <a:gd name="T44" fmla="*/ 2147483647 w 1048"/>
                <a:gd name="T45" fmla="*/ 2147483647 h 664"/>
                <a:gd name="T46" fmla="*/ 2147483647 w 1048"/>
                <a:gd name="T47" fmla="*/ 2147483647 h 664"/>
                <a:gd name="T48" fmla="*/ 2147483647 w 1048"/>
                <a:gd name="T49" fmla="*/ 2147483647 h 664"/>
                <a:gd name="T50" fmla="*/ 2147483647 w 1048"/>
                <a:gd name="T51" fmla="*/ 2147483647 h 664"/>
                <a:gd name="T52" fmla="*/ 2147483647 w 1048"/>
                <a:gd name="T53" fmla="*/ 2147483647 h 664"/>
                <a:gd name="T54" fmla="*/ 2147483647 w 1048"/>
                <a:gd name="T55" fmla="*/ 2147483647 h 664"/>
                <a:gd name="T56" fmla="*/ 2147483647 w 1048"/>
                <a:gd name="T57" fmla="*/ 2147483647 h 664"/>
                <a:gd name="T58" fmla="*/ 2147483647 w 1048"/>
                <a:gd name="T59" fmla="*/ 2147483647 h 664"/>
                <a:gd name="T60" fmla="*/ 2147483647 w 1048"/>
                <a:gd name="T61" fmla="*/ 2147483647 h 664"/>
                <a:gd name="T62" fmla="*/ 2147483647 w 1048"/>
                <a:gd name="T63" fmla="*/ 2147483647 h 664"/>
                <a:gd name="T64" fmla="*/ 2147483647 w 1048"/>
                <a:gd name="T65" fmla="*/ 2147483647 h 664"/>
                <a:gd name="T66" fmla="*/ 2147483647 w 1048"/>
                <a:gd name="T67" fmla="*/ 2147483647 h 664"/>
                <a:gd name="T68" fmla="*/ 2147483647 w 1048"/>
                <a:gd name="T69" fmla="*/ 2147483647 h 664"/>
                <a:gd name="T70" fmla="*/ 2147483647 w 1048"/>
                <a:gd name="T71" fmla="*/ 2147483647 h 664"/>
                <a:gd name="T72" fmla="*/ 2147483647 w 1048"/>
                <a:gd name="T73" fmla="*/ 2147483647 h 664"/>
                <a:gd name="T74" fmla="*/ 2147483647 w 1048"/>
                <a:gd name="T75" fmla="*/ 2147483647 h 664"/>
                <a:gd name="T76" fmla="*/ 2147483647 w 1048"/>
                <a:gd name="T77" fmla="*/ 2147483647 h 664"/>
                <a:gd name="T78" fmla="*/ 2147483647 w 1048"/>
                <a:gd name="T79" fmla="*/ 2147483647 h 664"/>
                <a:gd name="T80" fmla="*/ 2147483647 w 1048"/>
                <a:gd name="T81" fmla="*/ 2147483647 h 664"/>
                <a:gd name="T82" fmla="*/ 2147483647 w 1048"/>
                <a:gd name="T83" fmla="*/ 2147483647 h 664"/>
                <a:gd name="T84" fmla="*/ 2147483647 w 1048"/>
                <a:gd name="T85" fmla="*/ 2147483647 h 664"/>
                <a:gd name="T86" fmla="*/ 2147483647 w 1048"/>
                <a:gd name="T87" fmla="*/ 2147483647 h 664"/>
                <a:gd name="T88" fmla="*/ 2147483647 w 1048"/>
                <a:gd name="T89" fmla="*/ 2147483647 h 664"/>
                <a:gd name="T90" fmla="*/ 2147483647 w 1048"/>
                <a:gd name="T91" fmla="*/ 2147483647 h 664"/>
                <a:gd name="T92" fmla="*/ 2147483647 w 1048"/>
                <a:gd name="T93" fmla="*/ 2147483647 h 664"/>
                <a:gd name="T94" fmla="*/ 2147483647 w 1048"/>
                <a:gd name="T95" fmla="*/ 2147483647 h 664"/>
                <a:gd name="T96" fmla="*/ 2147483647 w 1048"/>
                <a:gd name="T97" fmla="*/ 2147483647 h 664"/>
                <a:gd name="T98" fmla="*/ 2147483647 w 1048"/>
                <a:gd name="T99" fmla="*/ 2147483647 h 664"/>
                <a:gd name="T100" fmla="*/ 2147483647 w 1048"/>
                <a:gd name="T101" fmla="*/ 2147483647 h 664"/>
                <a:gd name="T102" fmla="*/ 2147483647 w 1048"/>
                <a:gd name="T103" fmla="*/ 2147483647 h 664"/>
                <a:gd name="T104" fmla="*/ 2147483647 w 1048"/>
                <a:gd name="T105" fmla="*/ 2147483647 h 664"/>
                <a:gd name="T106" fmla="*/ 2147483647 w 1048"/>
                <a:gd name="T107" fmla="*/ 2147483647 h 664"/>
                <a:gd name="T108" fmla="*/ 2147483647 w 1048"/>
                <a:gd name="T109" fmla="*/ 2147483647 h 664"/>
                <a:gd name="T110" fmla="*/ 2147483647 w 1048"/>
                <a:gd name="T111" fmla="*/ 0 h 664"/>
                <a:gd name="T112" fmla="*/ 2147483647 w 1048"/>
                <a:gd name="T113" fmla="*/ 2147483647 h 664"/>
                <a:gd name="T114" fmla="*/ 2147483647 w 1048"/>
                <a:gd name="T115" fmla="*/ 2147483647 h 664"/>
                <a:gd name="T116" fmla="*/ 2147483647 w 1048"/>
                <a:gd name="T117" fmla="*/ 2147483647 h 664"/>
                <a:gd name="T118" fmla="*/ 2147483647 w 1048"/>
                <a:gd name="T119" fmla="*/ 2147483647 h 6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664"/>
                <a:gd name="T182" fmla="*/ 1048 w 1048"/>
                <a:gd name="T183" fmla="*/ 664 h 6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664">
                  <a:moveTo>
                    <a:pt x="491" y="19"/>
                  </a:moveTo>
                  <a:lnTo>
                    <a:pt x="469" y="20"/>
                  </a:lnTo>
                  <a:lnTo>
                    <a:pt x="435" y="22"/>
                  </a:lnTo>
                  <a:lnTo>
                    <a:pt x="433" y="22"/>
                  </a:lnTo>
                  <a:lnTo>
                    <a:pt x="417" y="23"/>
                  </a:lnTo>
                  <a:lnTo>
                    <a:pt x="413" y="23"/>
                  </a:lnTo>
                  <a:lnTo>
                    <a:pt x="374" y="24"/>
                  </a:lnTo>
                  <a:lnTo>
                    <a:pt x="372" y="24"/>
                  </a:lnTo>
                  <a:lnTo>
                    <a:pt x="352" y="24"/>
                  </a:lnTo>
                  <a:lnTo>
                    <a:pt x="342" y="26"/>
                  </a:lnTo>
                  <a:lnTo>
                    <a:pt x="308" y="26"/>
                  </a:lnTo>
                  <a:lnTo>
                    <a:pt x="294" y="27"/>
                  </a:lnTo>
                  <a:lnTo>
                    <a:pt x="278" y="27"/>
                  </a:lnTo>
                  <a:lnTo>
                    <a:pt x="274" y="27"/>
                  </a:lnTo>
                  <a:lnTo>
                    <a:pt x="268" y="27"/>
                  </a:lnTo>
                  <a:lnTo>
                    <a:pt x="235" y="28"/>
                  </a:lnTo>
                  <a:lnTo>
                    <a:pt x="215" y="29"/>
                  </a:lnTo>
                  <a:lnTo>
                    <a:pt x="194" y="29"/>
                  </a:lnTo>
                  <a:lnTo>
                    <a:pt x="183" y="29"/>
                  </a:lnTo>
                  <a:lnTo>
                    <a:pt x="142" y="31"/>
                  </a:lnTo>
                  <a:lnTo>
                    <a:pt x="136" y="31"/>
                  </a:lnTo>
                  <a:lnTo>
                    <a:pt x="119" y="31"/>
                  </a:lnTo>
                  <a:lnTo>
                    <a:pt x="107" y="31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56" y="32"/>
                  </a:lnTo>
                  <a:lnTo>
                    <a:pt x="37" y="32"/>
                  </a:lnTo>
                  <a:lnTo>
                    <a:pt x="24" y="33"/>
                  </a:lnTo>
                  <a:lnTo>
                    <a:pt x="17" y="33"/>
                  </a:lnTo>
                  <a:lnTo>
                    <a:pt x="1" y="33"/>
                  </a:lnTo>
                  <a:lnTo>
                    <a:pt x="15" y="59"/>
                  </a:lnTo>
                  <a:lnTo>
                    <a:pt x="9" y="84"/>
                  </a:lnTo>
                  <a:lnTo>
                    <a:pt x="17" y="93"/>
                  </a:lnTo>
                  <a:lnTo>
                    <a:pt x="28" y="112"/>
                  </a:lnTo>
                  <a:lnTo>
                    <a:pt x="25" y="121"/>
                  </a:lnTo>
                  <a:lnTo>
                    <a:pt x="19" y="129"/>
                  </a:lnTo>
                  <a:lnTo>
                    <a:pt x="19" y="148"/>
                  </a:lnTo>
                  <a:lnTo>
                    <a:pt x="13" y="158"/>
                  </a:lnTo>
                  <a:lnTo>
                    <a:pt x="0" y="202"/>
                  </a:lnTo>
                  <a:lnTo>
                    <a:pt x="20" y="225"/>
                  </a:lnTo>
                  <a:lnTo>
                    <a:pt x="20" y="232"/>
                  </a:lnTo>
                  <a:lnTo>
                    <a:pt x="24" y="245"/>
                  </a:lnTo>
                  <a:lnTo>
                    <a:pt x="29" y="247"/>
                  </a:lnTo>
                  <a:lnTo>
                    <a:pt x="44" y="292"/>
                  </a:lnTo>
                  <a:lnTo>
                    <a:pt x="49" y="297"/>
                  </a:lnTo>
                  <a:lnTo>
                    <a:pt x="49" y="299"/>
                  </a:lnTo>
                  <a:lnTo>
                    <a:pt x="44" y="305"/>
                  </a:lnTo>
                  <a:lnTo>
                    <a:pt x="56" y="325"/>
                  </a:lnTo>
                  <a:lnTo>
                    <a:pt x="59" y="340"/>
                  </a:lnTo>
                  <a:lnTo>
                    <a:pt x="64" y="350"/>
                  </a:lnTo>
                  <a:lnTo>
                    <a:pt x="74" y="350"/>
                  </a:lnTo>
                  <a:lnTo>
                    <a:pt x="80" y="379"/>
                  </a:lnTo>
                  <a:lnTo>
                    <a:pt x="83" y="380"/>
                  </a:lnTo>
                  <a:lnTo>
                    <a:pt x="88" y="403"/>
                  </a:lnTo>
                  <a:lnTo>
                    <a:pt x="84" y="417"/>
                  </a:lnTo>
                  <a:lnTo>
                    <a:pt x="86" y="430"/>
                  </a:lnTo>
                  <a:lnTo>
                    <a:pt x="104" y="448"/>
                  </a:lnTo>
                  <a:lnTo>
                    <a:pt x="106" y="455"/>
                  </a:lnTo>
                  <a:lnTo>
                    <a:pt x="104" y="456"/>
                  </a:lnTo>
                  <a:lnTo>
                    <a:pt x="106" y="462"/>
                  </a:lnTo>
                  <a:lnTo>
                    <a:pt x="116" y="479"/>
                  </a:lnTo>
                  <a:lnTo>
                    <a:pt x="126" y="501"/>
                  </a:lnTo>
                  <a:lnTo>
                    <a:pt x="119" y="509"/>
                  </a:lnTo>
                  <a:lnTo>
                    <a:pt x="119" y="522"/>
                  </a:lnTo>
                  <a:lnTo>
                    <a:pt x="127" y="522"/>
                  </a:lnTo>
                  <a:lnTo>
                    <a:pt x="128" y="527"/>
                  </a:lnTo>
                  <a:lnTo>
                    <a:pt x="126" y="528"/>
                  </a:lnTo>
                  <a:lnTo>
                    <a:pt x="128" y="536"/>
                  </a:lnTo>
                  <a:lnTo>
                    <a:pt x="126" y="549"/>
                  </a:lnTo>
                  <a:lnTo>
                    <a:pt x="127" y="550"/>
                  </a:lnTo>
                  <a:lnTo>
                    <a:pt x="127" y="551"/>
                  </a:lnTo>
                  <a:lnTo>
                    <a:pt x="130" y="562"/>
                  </a:lnTo>
                  <a:lnTo>
                    <a:pt x="138" y="582"/>
                  </a:lnTo>
                  <a:lnTo>
                    <a:pt x="139" y="584"/>
                  </a:lnTo>
                  <a:lnTo>
                    <a:pt x="136" y="589"/>
                  </a:lnTo>
                  <a:lnTo>
                    <a:pt x="135" y="608"/>
                  </a:lnTo>
                  <a:lnTo>
                    <a:pt x="128" y="616"/>
                  </a:lnTo>
                  <a:lnTo>
                    <a:pt x="150" y="646"/>
                  </a:lnTo>
                  <a:lnTo>
                    <a:pt x="147" y="651"/>
                  </a:lnTo>
                  <a:lnTo>
                    <a:pt x="150" y="651"/>
                  </a:lnTo>
                  <a:lnTo>
                    <a:pt x="191" y="649"/>
                  </a:lnTo>
                  <a:lnTo>
                    <a:pt x="212" y="649"/>
                  </a:lnTo>
                  <a:lnTo>
                    <a:pt x="232" y="649"/>
                  </a:lnTo>
                  <a:lnTo>
                    <a:pt x="240" y="649"/>
                  </a:lnTo>
                  <a:lnTo>
                    <a:pt x="274" y="649"/>
                  </a:lnTo>
                  <a:lnTo>
                    <a:pt x="287" y="649"/>
                  </a:lnTo>
                  <a:lnTo>
                    <a:pt x="315" y="648"/>
                  </a:lnTo>
                  <a:lnTo>
                    <a:pt x="334" y="648"/>
                  </a:lnTo>
                  <a:lnTo>
                    <a:pt x="355" y="648"/>
                  </a:lnTo>
                  <a:lnTo>
                    <a:pt x="360" y="647"/>
                  </a:lnTo>
                  <a:lnTo>
                    <a:pt x="397" y="646"/>
                  </a:lnTo>
                  <a:lnTo>
                    <a:pt x="399" y="646"/>
                  </a:lnTo>
                  <a:lnTo>
                    <a:pt x="435" y="644"/>
                  </a:lnTo>
                  <a:lnTo>
                    <a:pt x="438" y="644"/>
                  </a:lnTo>
                  <a:lnTo>
                    <a:pt x="475" y="642"/>
                  </a:lnTo>
                  <a:lnTo>
                    <a:pt x="479" y="642"/>
                  </a:lnTo>
                  <a:lnTo>
                    <a:pt x="510" y="639"/>
                  </a:lnTo>
                  <a:lnTo>
                    <a:pt x="519" y="639"/>
                  </a:lnTo>
                  <a:lnTo>
                    <a:pt x="530" y="639"/>
                  </a:lnTo>
                  <a:lnTo>
                    <a:pt x="541" y="638"/>
                  </a:lnTo>
                  <a:lnTo>
                    <a:pt x="561" y="638"/>
                  </a:lnTo>
                  <a:lnTo>
                    <a:pt x="586" y="635"/>
                  </a:lnTo>
                  <a:lnTo>
                    <a:pt x="602" y="634"/>
                  </a:lnTo>
                  <a:lnTo>
                    <a:pt x="643" y="631"/>
                  </a:lnTo>
                  <a:lnTo>
                    <a:pt x="649" y="631"/>
                  </a:lnTo>
                  <a:lnTo>
                    <a:pt x="662" y="630"/>
                  </a:lnTo>
                  <a:lnTo>
                    <a:pt x="683" y="629"/>
                  </a:lnTo>
                  <a:lnTo>
                    <a:pt x="709" y="626"/>
                  </a:lnTo>
                  <a:lnTo>
                    <a:pt x="725" y="625"/>
                  </a:lnTo>
                  <a:lnTo>
                    <a:pt x="728" y="625"/>
                  </a:lnTo>
                  <a:lnTo>
                    <a:pt x="737" y="624"/>
                  </a:lnTo>
                  <a:lnTo>
                    <a:pt x="756" y="622"/>
                  </a:lnTo>
                  <a:lnTo>
                    <a:pt x="762" y="622"/>
                  </a:lnTo>
                  <a:lnTo>
                    <a:pt x="776" y="621"/>
                  </a:lnTo>
                  <a:lnTo>
                    <a:pt x="810" y="617"/>
                  </a:lnTo>
                  <a:lnTo>
                    <a:pt x="812" y="620"/>
                  </a:lnTo>
                  <a:lnTo>
                    <a:pt x="813" y="620"/>
                  </a:lnTo>
                  <a:lnTo>
                    <a:pt x="829" y="631"/>
                  </a:lnTo>
                  <a:lnTo>
                    <a:pt x="850" y="660"/>
                  </a:lnTo>
                  <a:lnTo>
                    <a:pt x="865" y="664"/>
                  </a:lnTo>
                  <a:lnTo>
                    <a:pt x="872" y="660"/>
                  </a:lnTo>
                  <a:lnTo>
                    <a:pt x="869" y="621"/>
                  </a:lnTo>
                  <a:lnTo>
                    <a:pt x="900" y="607"/>
                  </a:lnTo>
                  <a:lnTo>
                    <a:pt x="906" y="602"/>
                  </a:lnTo>
                  <a:lnTo>
                    <a:pt x="909" y="599"/>
                  </a:lnTo>
                  <a:lnTo>
                    <a:pt x="910" y="593"/>
                  </a:lnTo>
                  <a:lnTo>
                    <a:pt x="910" y="582"/>
                  </a:lnTo>
                  <a:lnTo>
                    <a:pt x="933" y="527"/>
                  </a:lnTo>
                  <a:lnTo>
                    <a:pt x="932" y="511"/>
                  </a:lnTo>
                  <a:lnTo>
                    <a:pt x="921" y="493"/>
                  </a:lnTo>
                  <a:lnTo>
                    <a:pt x="902" y="475"/>
                  </a:lnTo>
                  <a:lnTo>
                    <a:pt x="908" y="457"/>
                  </a:lnTo>
                  <a:lnTo>
                    <a:pt x="909" y="448"/>
                  </a:lnTo>
                  <a:lnTo>
                    <a:pt x="917" y="437"/>
                  </a:lnTo>
                  <a:lnTo>
                    <a:pt x="952" y="429"/>
                  </a:lnTo>
                  <a:lnTo>
                    <a:pt x="997" y="412"/>
                  </a:lnTo>
                  <a:lnTo>
                    <a:pt x="1017" y="398"/>
                  </a:lnTo>
                  <a:lnTo>
                    <a:pt x="1024" y="365"/>
                  </a:lnTo>
                  <a:lnTo>
                    <a:pt x="1025" y="361"/>
                  </a:lnTo>
                  <a:lnTo>
                    <a:pt x="1033" y="353"/>
                  </a:lnTo>
                  <a:lnTo>
                    <a:pt x="1035" y="353"/>
                  </a:lnTo>
                  <a:lnTo>
                    <a:pt x="1045" y="332"/>
                  </a:lnTo>
                  <a:lnTo>
                    <a:pt x="1047" y="321"/>
                  </a:lnTo>
                  <a:lnTo>
                    <a:pt x="1048" y="305"/>
                  </a:lnTo>
                  <a:lnTo>
                    <a:pt x="1047" y="304"/>
                  </a:lnTo>
                  <a:lnTo>
                    <a:pt x="1044" y="299"/>
                  </a:lnTo>
                  <a:lnTo>
                    <a:pt x="1040" y="279"/>
                  </a:lnTo>
                  <a:lnTo>
                    <a:pt x="1022" y="270"/>
                  </a:lnTo>
                  <a:lnTo>
                    <a:pt x="1014" y="267"/>
                  </a:lnTo>
                  <a:lnTo>
                    <a:pt x="1004" y="261"/>
                  </a:lnTo>
                  <a:lnTo>
                    <a:pt x="1000" y="256"/>
                  </a:lnTo>
                  <a:lnTo>
                    <a:pt x="988" y="228"/>
                  </a:lnTo>
                  <a:lnTo>
                    <a:pt x="962" y="214"/>
                  </a:lnTo>
                  <a:lnTo>
                    <a:pt x="957" y="206"/>
                  </a:lnTo>
                  <a:lnTo>
                    <a:pt x="958" y="203"/>
                  </a:lnTo>
                  <a:lnTo>
                    <a:pt x="948" y="179"/>
                  </a:lnTo>
                  <a:lnTo>
                    <a:pt x="938" y="175"/>
                  </a:lnTo>
                  <a:lnTo>
                    <a:pt x="916" y="171"/>
                  </a:lnTo>
                  <a:lnTo>
                    <a:pt x="888" y="157"/>
                  </a:lnTo>
                  <a:lnTo>
                    <a:pt x="882" y="131"/>
                  </a:lnTo>
                  <a:lnTo>
                    <a:pt x="869" y="108"/>
                  </a:lnTo>
                  <a:lnTo>
                    <a:pt x="868" y="105"/>
                  </a:lnTo>
                  <a:lnTo>
                    <a:pt x="865" y="89"/>
                  </a:lnTo>
                  <a:lnTo>
                    <a:pt x="881" y="51"/>
                  </a:lnTo>
                  <a:lnTo>
                    <a:pt x="856" y="19"/>
                  </a:lnTo>
                  <a:lnTo>
                    <a:pt x="854" y="16"/>
                  </a:lnTo>
                  <a:lnTo>
                    <a:pt x="852" y="0"/>
                  </a:lnTo>
                  <a:lnTo>
                    <a:pt x="846" y="0"/>
                  </a:lnTo>
                  <a:lnTo>
                    <a:pt x="836" y="1"/>
                  </a:lnTo>
                  <a:lnTo>
                    <a:pt x="790" y="4"/>
                  </a:lnTo>
                  <a:lnTo>
                    <a:pt x="788" y="4"/>
                  </a:lnTo>
                  <a:lnTo>
                    <a:pt x="770" y="5"/>
                  </a:lnTo>
                  <a:lnTo>
                    <a:pt x="716" y="7"/>
                  </a:lnTo>
                  <a:lnTo>
                    <a:pt x="658" y="11"/>
                  </a:lnTo>
                  <a:lnTo>
                    <a:pt x="641" y="13"/>
                  </a:lnTo>
                  <a:lnTo>
                    <a:pt x="570" y="15"/>
                  </a:lnTo>
                  <a:lnTo>
                    <a:pt x="566" y="16"/>
                  </a:lnTo>
                  <a:lnTo>
                    <a:pt x="563" y="16"/>
                  </a:lnTo>
                  <a:lnTo>
                    <a:pt x="511" y="19"/>
                  </a:lnTo>
                  <a:lnTo>
                    <a:pt x="507" y="19"/>
                  </a:lnTo>
                  <a:lnTo>
                    <a:pt x="491" y="19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26">
              <a:extLst>
                <a:ext uri="{FF2B5EF4-FFF2-40B4-BE49-F238E27FC236}">
                  <a16:creationId xmlns:a16="http://schemas.microsoft.com/office/drawing/2014/main" id="{5CAA6A9F-A014-E231-35C2-1D7375D8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3" y="4645819"/>
              <a:ext cx="744537" cy="752475"/>
            </a:xfrm>
            <a:custGeom>
              <a:avLst/>
              <a:gdLst>
                <a:gd name="T0" fmla="*/ 2147483647 w 943"/>
                <a:gd name="T1" fmla="*/ 2147483647 h 950"/>
                <a:gd name="T2" fmla="*/ 2147483647 w 943"/>
                <a:gd name="T3" fmla="*/ 2147483647 h 950"/>
                <a:gd name="T4" fmla="*/ 2147483647 w 943"/>
                <a:gd name="T5" fmla="*/ 2147483647 h 950"/>
                <a:gd name="T6" fmla="*/ 2147483647 w 943"/>
                <a:gd name="T7" fmla="*/ 2147483647 h 950"/>
                <a:gd name="T8" fmla="*/ 2147483647 w 943"/>
                <a:gd name="T9" fmla="*/ 2147483647 h 950"/>
                <a:gd name="T10" fmla="*/ 2147483647 w 943"/>
                <a:gd name="T11" fmla="*/ 2147483647 h 950"/>
                <a:gd name="T12" fmla="*/ 2147483647 w 943"/>
                <a:gd name="T13" fmla="*/ 2147483647 h 950"/>
                <a:gd name="T14" fmla="*/ 2147483647 w 943"/>
                <a:gd name="T15" fmla="*/ 2147483647 h 950"/>
                <a:gd name="T16" fmla="*/ 2147483647 w 943"/>
                <a:gd name="T17" fmla="*/ 2147483647 h 950"/>
                <a:gd name="T18" fmla="*/ 2147483647 w 943"/>
                <a:gd name="T19" fmla="*/ 2147483647 h 950"/>
                <a:gd name="T20" fmla="*/ 2147483647 w 943"/>
                <a:gd name="T21" fmla="*/ 2147483647 h 950"/>
                <a:gd name="T22" fmla="*/ 2147483647 w 943"/>
                <a:gd name="T23" fmla="*/ 2147483647 h 950"/>
                <a:gd name="T24" fmla="*/ 2147483647 w 943"/>
                <a:gd name="T25" fmla="*/ 2147483647 h 950"/>
                <a:gd name="T26" fmla="*/ 2147483647 w 943"/>
                <a:gd name="T27" fmla="*/ 2147483647 h 950"/>
                <a:gd name="T28" fmla="*/ 2147483647 w 943"/>
                <a:gd name="T29" fmla="*/ 2147483647 h 950"/>
                <a:gd name="T30" fmla="*/ 2147483647 w 943"/>
                <a:gd name="T31" fmla="*/ 2147483647 h 950"/>
                <a:gd name="T32" fmla="*/ 2147483647 w 943"/>
                <a:gd name="T33" fmla="*/ 2147483647 h 950"/>
                <a:gd name="T34" fmla="*/ 2147483647 w 943"/>
                <a:gd name="T35" fmla="*/ 2147483647 h 950"/>
                <a:gd name="T36" fmla="*/ 2147483647 w 943"/>
                <a:gd name="T37" fmla="*/ 2147483647 h 950"/>
                <a:gd name="T38" fmla="*/ 2147483647 w 943"/>
                <a:gd name="T39" fmla="*/ 2147483647 h 950"/>
                <a:gd name="T40" fmla="*/ 2147483647 w 943"/>
                <a:gd name="T41" fmla="*/ 2147483647 h 950"/>
                <a:gd name="T42" fmla="*/ 2147483647 w 943"/>
                <a:gd name="T43" fmla="*/ 2147483647 h 950"/>
                <a:gd name="T44" fmla="*/ 2147483647 w 943"/>
                <a:gd name="T45" fmla="*/ 2147483647 h 950"/>
                <a:gd name="T46" fmla="*/ 2147483647 w 943"/>
                <a:gd name="T47" fmla="*/ 2147483647 h 950"/>
                <a:gd name="T48" fmla="*/ 2147483647 w 943"/>
                <a:gd name="T49" fmla="*/ 2147483647 h 950"/>
                <a:gd name="T50" fmla="*/ 2147483647 w 943"/>
                <a:gd name="T51" fmla="*/ 2147483647 h 950"/>
                <a:gd name="T52" fmla="*/ 2147483647 w 943"/>
                <a:gd name="T53" fmla="*/ 2147483647 h 950"/>
                <a:gd name="T54" fmla="*/ 2147483647 w 943"/>
                <a:gd name="T55" fmla="*/ 2147483647 h 950"/>
                <a:gd name="T56" fmla="*/ 2147483647 w 943"/>
                <a:gd name="T57" fmla="*/ 2147483647 h 950"/>
                <a:gd name="T58" fmla="*/ 2147483647 w 943"/>
                <a:gd name="T59" fmla="*/ 2147483647 h 950"/>
                <a:gd name="T60" fmla="*/ 2147483647 w 943"/>
                <a:gd name="T61" fmla="*/ 2147483647 h 950"/>
                <a:gd name="T62" fmla="*/ 2147483647 w 943"/>
                <a:gd name="T63" fmla="*/ 2147483647 h 950"/>
                <a:gd name="T64" fmla="*/ 2147483647 w 943"/>
                <a:gd name="T65" fmla="*/ 2147483647 h 950"/>
                <a:gd name="T66" fmla="*/ 2147483647 w 943"/>
                <a:gd name="T67" fmla="*/ 2147483647 h 950"/>
                <a:gd name="T68" fmla="*/ 2147483647 w 943"/>
                <a:gd name="T69" fmla="*/ 2147483647 h 950"/>
                <a:gd name="T70" fmla="*/ 2147483647 w 943"/>
                <a:gd name="T71" fmla="*/ 2147483647 h 950"/>
                <a:gd name="T72" fmla="*/ 2147483647 w 943"/>
                <a:gd name="T73" fmla="*/ 2147483647 h 950"/>
                <a:gd name="T74" fmla="*/ 2147483647 w 943"/>
                <a:gd name="T75" fmla="*/ 2147483647 h 950"/>
                <a:gd name="T76" fmla="*/ 2147483647 w 943"/>
                <a:gd name="T77" fmla="*/ 2147483647 h 950"/>
                <a:gd name="T78" fmla="*/ 2147483647 w 943"/>
                <a:gd name="T79" fmla="*/ 2147483647 h 950"/>
                <a:gd name="T80" fmla="*/ 2147483647 w 943"/>
                <a:gd name="T81" fmla="*/ 2147483647 h 950"/>
                <a:gd name="T82" fmla="*/ 2147483647 w 943"/>
                <a:gd name="T83" fmla="*/ 2147483647 h 950"/>
                <a:gd name="T84" fmla="*/ 2147483647 w 943"/>
                <a:gd name="T85" fmla="*/ 2147483647 h 950"/>
                <a:gd name="T86" fmla="*/ 2147483647 w 943"/>
                <a:gd name="T87" fmla="*/ 2147483647 h 950"/>
                <a:gd name="T88" fmla="*/ 2147483647 w 943"/>
                <a:gd name="T89" fmla="*/ 2147483647 h 950"/>
                <a:gd name="T90" fmla="*/ 2147483647 w 943"/>
                <a:gd name="T91" fmla="*/ 2147483647 h 950"/>
                <a:gd name="T92" fmla="*/ 2147483647 w 943"/>
                <a:gd name="T93" fmla="*/ 2147483647 h 950"/>
                <a:gd name="T94" fmla="*/ 2147483647 w 943"/>
                <a:gd name="T95" fmla="*/ 2147483647 h 950"/>
                <a:gd name="T96" fmla="*/ 2147483647 w 943"/>
                <a:gd name="T97" fmla="*/ 2147483647 h 950"/>
                <a:gd name="T98" fmla="*/ 2147483647 w 943"/>
                <a:gd name="T99" fmla="*/ 2147483647 h 950"/>
                <a:gd name="T100" fmla="*/ 2147483647 w 943"/>
                <a:gd name="T101" fmla="*/ 2147483647 h 950"/>
                <a:gd name="T102" fmla="*/ 2147483647 w 943"/>
                <a:gd name="T103" fmla="*/ 2147483647 h 950"/>
                <a:gd name="T104" fmla="*/ 2147483647 w 943"/>
                <a:gd name="T105" fmla="*/ 2147483647 h 950"/>
                <a:gd name="T106" fmla="*/ 2147483647 w 943"/>
                <a:gd name="T107" fmla="*/ 2147483647 h 950"/>
                <a:gd name="T108" fmla="*/ 2147483647 w 943"/>
                <a:gd name="T109" fmla="*/ 2147483647 h 950"/>
                <a:gd name="T110" fmla="*/ 2147483647 w 943"/>
                <a:gd name="T111" fmla="*/ 2147483647 h 950"/>
                <a:gd name="T112" fmla="*/ 2147483647 w 943"/>
                <a:gd name="T113" fmla="*/ 2147483647 h 9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3"/>
                <a:gd name="T172" fmla="*/ 0 h 950"/>
                <a:gd name="T173" fmla="*/ 943 w 943"/>
                <a:gd name="T174" fmla="*/ 950 h 9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3" h="950">
                  <a:moveTo>
                    <a:pt x="139" y="43"/>
                  </a:moveTo>
                  <a:lnTo>
                    <a:pt x="145" y="42"/>
                  </a:lnTo>
                  <a:lnTo>
                    <a:pt x="149" y="42"/>
                  </a:lnTo>
                  <a:lnTo>
                    <a:pt x="156" y="40"/>
                  </a:lnTo>
                  <a:lnTo>
                    <a:pt x="172" y="38"/>
                  </a:lnTo>
                  <a:lnTo>
                    <a:pt x="196" y="35"/>
                  </a:lnTo>
                  <a:lnTo>
                    <a:pt x="215" y="33"/>
                  </a:lnTo>
                  <a:lnTo>
                    <a:pt x="224" y="31"/>
                  </a:lnTo>
                  <a:lnTo>
                    <a:pt x="237" y="30"/>
                  </a:lnTo>
                  <a:lnTo>
                    <a:pt x="257" y="27"/>
                  </a:lnTo>
                  <a:lnTo>
                    <a:pt x="259" y="27"/>
                  </a:lnTo>
                  <a:lnTo>
                    <a:pt x="280" y="25"/>
                  </a:lnTo>
                  <a:lnTo>
                    <a:pt x="289" y="23"/>
                  </a:lnTo>
                  <a:lnTo>
                    <a:pt x="292" y="22"/>
                  </a:lnTo>
                  <a:lnTo>
                    <a:pt x="347" y="16"/>
                  </a:lnTo>
                  <a:lnTo>
                    <a:pt x="347" y="14"/>
                  </a:lnTo>
                  <a:lnTo>
                    <a:pt x="359" y="12"/>
                  </a:lnTo>
                  <a:lnTo>
                    <a:pt x="368" y="11"/>
                  </a:lnTo>
                  <a:lnTo>
                    <a:pt x="371" y="11"/>
                  </a:lnTo>
                  <a:lnTo>
                    <a:pt x="399" y="5"/>
                  </a:lnTo>
                  <a:lnTo>
                    <a:pt x="426" y="2"/>
                  </a:lnTo>
                  <a:lnTo>
                    <a:pt x="436" y="0"/>
                  </a:lnTo>
                  <a:lnTo>
                    <a:pt x="435" y="13"/>
                  </a:lnTo>
                  <a:lnTo>
                    <a:pt x="416" y="34"/>
                  </a:lnTo>
                  <a:lnTo>
                    <a:pt x="403" y="66"/>
                  </a:lnTo>
                  <a:lnTo>
                    <a:pt x="406" y="71"/>
                  </a:lnTo>
                  <a:lnTo>
                    <a:pt x="426" y="83"/>
                  </a:lnTo>
                  <a:lnTo>
                    <a:pt x="448" y="93"/>
                  </a:lnTo>
                  <a:lnTo>
                    <a:pt x="452" y="98"/>
                  </a:lnTo>
                  <a:lnTo>
                    <a:pt x="462" y="105"/>
                  </a:lnTo>
                  <a:lnTo>
                    <a:pt x="463" y="106"/>
                  </a:lnTo>
                  <a:lnTo>
                    <a:pt x="466" y="107"/>
                  </a:lnTo>
                  <a:lnTo>
                    <a:pt x="474" y="109"/>
                  </a:lnTo>
                  <a:lnTo>
                    <a:pt x="474" y="107"/>
                  </a:lnTo>
                  <a:lnTo>
                    <a:pt x="495" y="107"/>
                  </a:lnTo>
                  <a:lnTo>
                    <a:pt x="504" y="125"/>
                  </a:lnTo>
                  <a:lnTo>
                    <a:pt x="518" y="142"/>
                  </a:lnTo>
                  <a:lnTo>
                    <a:pt x="523" y="145"/>
                  </a:lnTo>
                  <a:lnTo>
                    <a:pt x="524" y="149"/>
                  </a:lnTo>
                  <a:lnTo>
                    <a:pt x="527" y="158"/>
                  </a:lnTo>
                  <a:lnTo>
                    <a:pt x="542" y="173"/>
                  </a:lnTo>
                  <a:lnTo>
                    <a:pt x="552" y="186"/>
                  </a:lnTo>
                  <a:lnTo>
                    <a:pt x="559" y="195"/>
                  </a:lnTo>
                  <a:lnTo>
                    <a:pt x="560" y="196"/>
                  </a:lnTo>
                  <a:lnTo>
                    <a:pt x="560" y="198"/>
                  </a:lnTo>
                  <a:lnTo>
                    <a:pt x="566" y="207"/>
                  </a:lnTo>
                  <a:lnTo>
                    <a:pt x="603" y="225"/>
                  </a:lnTo>
                  <a:lnTo>
                    <a:pt x="628" y="240"/>
                  </a:lnTo>
                  <a:lnTo>
                    <a:pt x="636" y="254"/>
                  </a:lnTo>
                  <a:lnTo>
                    <a:pt x="644" y="266"/>
                  </a:lnTo>
                  <a:lnTo>
                    <a:pt x="656" y="272"/>
                  </a:lnTo>
                  <a:lnTo>
                    <a:pt x="658" y="271"/>
                  </a:lnTo>
                  <a:lnTo>
                    <a:pt x="674" y="279"/>
                  </a:lnTo>
                  <a:lnTo>
                    <a:pt x="675" y="279"/>
                  </a:lnTo>
                  <a:lnTo>
                    <a:pt x="676" y="280"/>
                  </a:lnTo>
                  <a:lnTo>
                    <a:pt x="699" y="312"/>
                  </a:lnTo>
                  <a:lnTo>
                    <a:pt x="711" y="324"/>
                  </a:lnTo>
                  <a:lnTo>
                    <a:pt x="717" y="337"/>
                  </a:lnTo>
                  <a:lnTo>
                    <a:pt x="735" y="344"/>
                  </a:lnTo>
                  <a:lnTo>
                    <a:pt x="739" y="355"/>
                  </a:lnTo>
                  <a:lnTo>
                    <a:pt x="745" y="359"/>
                  </a:lnTo>
                  <a:lnTo>
                    <a:pt x="765" y="363"/>
                  </a:lnTo>
                  <a:lnTo>
                    <a:pt x="779" y="370"/>
                  </a:lnTo>
                  <a:lnTo>
                    <a:pt x="790" y="377"/>
                  </a:lnTo>
                  <a:lnTo>
                    <a:pt x="791" y="393"/>
                  </a:lnTo>
                  <a:lnTo>
                    <a:pt x="815" y="430"/>
                  </a:lnTo>
                  <a:lnTo>
                    <a:pt x="818" y="455"/>
                  </a:lnTo>
                  <a:lnTo>
                    <a:pt x="823" y="462"/>
                  </a:lnTo>
                  <a:lnTo>
                    <a:pt x="826" y="462"/>
                  </a:lnTo>
                  <a:lnTo>
                    <a:pt x="843" y="466"/>
                  </a:lnTo>
                  <a:lnTo>
                    <a:pt x="881" y="513"/>
                  </a:lnTo>
                  <a:lnTo>
                    <a:pt x="879" y="528"/>
                  </a:lnTo>
                  <a:lnTo>
                    <a:pt x="881" y="531"/>
                  </a:lnTo>
                  <a:lnTo>
                    <a:pt x="889" y="553"/>
                  </a:lnTo>
                  <a:lnTo>
                    <a:pt x="911" y="555"/>
                  </a:lnTo>
                  <a:lnTo>
                    <a:pt x="931" y="562"/>
                  </a:lnTo>
                  <a:lnTo>
                    <a:pt x="941" y="562"/>
                  </a:lnTo>
                  <a:lnTo>
                    <a:pt x="943" y="571"/>
                  </a:lnTo>
                  <a:lnTo>
                    <a:pt x="919" y="605"/>
                  </a:lnTo>
                  <a:lnTo>
                    <a:pt x="909" y="604"/>
                  </a:lnTo>
                  <a:lnTo>
                    <a:pt x="914" y="615"/>
                  </a:lnTo>
                  <a:lnTo>
                    <a:pt x="902" y="637"/>
                  </a:lnTo>
                  <a:lnTo>
                    <a:pt x="897" y="636"/>
                  </a:lnTo>
                  <a:lnTo>
                    <a:pt x="895" y="636"/>
                  </a:lnTo>
                  <a:lnTo>
                    <a:pt x="891" y="640"/>
                  </a:lnTo>
                  <a:lnTo>
                    <a:pt x="901" y="642"/>
                  </a:lnTo>
                  <a:lnTo>
                    <a:pt x="905" y="658"/>
                  </a:lnTo>
                  <a:lnTo>
                    <a:pt x="899" y="673"/>
                  </a:lnTo>
                  <a:lnTo>
                    <a:pt x="895" y="671"/>
                  </a:lnTo>
                  <a:lnTo>
                    <a:pt x="885" y="677"/>
                  </a:lnTo>
                  <a:lnTo>
                    <a:pt x="887" y="682"/>
                  </a:lnTo>
                  <a:lnTo>
                    <a:pt x="901" y="681"/>
                  </a:lnTo>
                  <a:lnTo>
                    <a:pt x="889" y="713"/>
                  </a:lnTo>
                  <a:lnTo>
                    <a:pt x="885" y="716"/>
                  </a:lnTo>
                  <a:lnTo>
                    <a:pt x="890" y="731"/>
                  </a:lnTo>
                  <a:lnTo>
                    <a:pt x="894" y="738"/>
                  </a:lnTo>
                  <a:lnTo>
                    <a:pt x="878" y="766"/>
                  </a:lnTo>
                  <a:lnTo>
                    <a:pt x="866" y="772"/>
                  </a:lnTo>
                  <a:lnTo>
                    <a:pt x="873" y="772"/>
                  </a:lnTo>
                  <a:lnTo>
                    <a:pt x="871" y="796"/>
                  </a:lnTo>
                  <a:lnTo>
                    <a:pt x="867" y="798"/>
                  </a:lnTo>
                  <a:lnTo>
                    <a:pt x="878" y="802"/>
                  </a:lnTo>
                  <a:lnTo>
                    <a:pt x="879" y="859"/>
                  </a:lnTo>
                  <a:lnTo>
                    <a:pt x="826" y="859"/>
                  </a:lnTo>
                  <a:lnTo>
                    <a:pt x="798" y="852"/>
                  </a:lnTo>
                  <a:lnTo>
                    <a:pt x="793" y="847"/>
                  </a:lnTo>
                  <a:lnTo>
                    <a:pt x="770" y="868"/>
                  </a:lnTo>
                  <a:lnTo>
                    <a:pt x="783" y="919"/>
                  </a:lnTo>
                  <a:lnTo>
                    <a:pt x="782" y="949"/>
                  </a:lnTo>
                  <a:lnTo>
                    <a:pt x="757" y="950"/>
                  </a:lnTo>
                  <a:lnTo>
                    <a:pt x="747" y="926"/>
                  </a:lnTo>
                  <a:lnTo>
                    <a:pt x="745" y="910"/>
                  </a:lnTo>
                  <a:lnTo>
                    <a:pt x="738" y="912"/>
                  </a:lnTo>
                  <a:lnTo>
                    <a:pt x="714" y="913"/>
                  </a:lnTo>
                  <a:lnTo>
                    <a:pt x="706" y="914"/>
                  </a:lnTo>
                  <a:lnTo>
                    <a:pt x="699" y="914"/>
                  </a:lnTo>
                  <a:lnTo>
                    <a:pt x="691" y="916"/>
                  </a:lnTo>
                  <a:lnTo>
                    <a:pt x="675" y="917"/>
                  </a:lnTo>
                  <a:lnTo>
                    <a:pt x="659" y="918"/>
                  </a:lnTo>
                  <a:lnTo>
                    <a:pt x="655" y="918"/>
                  </a:lnTo>
                  <a:lnTo>
                    <a:pt x="644" y="919"/>
                  </a:lnTo>
                  <a:lnTo>
                    <a:pt x="622" y="921"/>
                  </a:lnTo>
                  <a:lnTo>
                    <a:pt x="572" y="925"/>
                  </a:lnTo>
                  <a:lnTo>
                    <a:pt x="562" y="925"/>
                  </a:lnTo>
                  <a:lnTo>
                    <a:pt x="551" y="926"/>
                  </a:lnTo>
                  <a:lnTo>
                    <a:pt x="540" y="927"/>
                  </a:lnTo>
                  <a:lnTo>
                    <a:pt x="535" y="927"/>
                  </a:lnTo>
                  <a:lnTo>
                    <a:pt x="531" y="927"/>
                  </a:lnTo>
                  <a:lnTo>
                    <a:pt x="526" y="927"/>
                  </a:lnTo>
                  <a:lnTo>
                    <a:pt x="504" y="930"/>
                  </a:lnTo>
                  <a:lnTo>
                    <a:pt x="484" y="931"/>
                  </a:lnTo>
                  <a:lnTo>
                    <a:pt x="478" y="931"/>
                  </a:lnTo>
                  <a:lnTo>
                    <a:pt x="471" y="932"/>
                  </a:lnTo>
                  <a:lnTo>
                    <a:pt x="459" y="932"/>
                  </a:lnTo>
                  <a:lnTo>
                    <a:pt x="435" y="935"/>
                  </a:lnTo>
                  <a:lnTo>
                    <a:pt x="423" y="935"/>
                  </a:lnTo>
                  <a:lnTo>
                    <a:pt x="411" y="936"/>
                  </a:lnTo>
                  <a:lnTo>
                    <a:pt x="408" y="936"/>
                  </a:lnTo>
                  <a:lnTo>
                    <a:pt x="403" y="937"/>
                  </a:lnTo>
                  <a:lnTo>
                    <a:pt x="396" y="937"/>
                  </a:lnTo>
                  <a:lnTo>
                    <a:pt x="376" y="939"/>
                  </a:lnTo>
                  <a:lnTo>
                    <a:pt x="364" y="940"/>
                  </a:lnTo>
                  <a:lnTo>
                    <a:pt x="359" y="940"/>
                  </a:lnTo>
                  <a:lnTo>
                    <a:pt x="353" y="941"/>
                  </a:lnTo>
                  <a:lnTo>
                    <a:pt x="343" y="941"/>
                  </a:lnTo>
                  <a:lnTo>
                    <a:pt x="341" y="941"/>
                  </a:lnTo>
                  <a:lnTo>
                    <a:pt x="324" y="944"/>
                  </a:lnTo>
                  <a:lnTo>
                    <a:pt x="292" y="945"/>
                  </a:lnTo>
                  <a:lnTo>
                    <a:pt x="252" y="949"/>
                  </a:lnTo>
                  <a:lnTo>
                    <a:pt x="249" y="945"/>
                  </a:lnTo>
                  <a:lnTo>
                    <a:pt x="219" y="897"/>
                  </a:lnTo>
                  <a:lnTo>
                    <a:pt x="217" y="891"/>
                  </a:lnTo>
                  <a:lnTo>
                    <a:pt x="217" y="888"/>
                  </a:lnTo>
                  <a:lnTo>
                    <a:pt x="211" y="876"/>
                  </a:lnTo>
                  <a:lnTo>
                    <a:pt x="204" y="865"/>
                  </a:lnTo>
                  <a:lnTo>
                    <a:pt x="192" y="841"/>
                  </a:lnTo>
                  <a:lnTo>
                    <a:pt x="193" y="828"/>
                  </a:lnTo>
                  <a:lnTo>
                    <a:pt x="192" y="814"/>
                  </a:lnTo>
                  <a:lnTo>
                    <a:pt x="193" y="787"/>
                  </a:lnTo>
                  <a:lnTo>
                    <a:pt x="196" y="783"/>
                  </a:lnTo>
                  <a:lnTo>
                    <a:pt x="188" y="760"/>
                  </a:lnTo>
                  <a:lnTo>
                    <a:pt x="176" y="747"/>
                  </a:lnTo>
                  <a:lnTo>
                    <a:pt x="173" y="732"/>
                  </a:lnTo>
                  <a:lnTo>
                    <a:pt x="173" y="731"/>
                  </a:lnTo>
                  <a:lnTo>
                    <a:pt x="171" y="729"/>
                  </a:lnTo>
                  <a:lnTo>
                    <a:pt x="169" y="709"/>
                  </a:lnTo>
                  <a:lnTo>
                    <a:pt x="171" y="705"/>
                  </a:lnTo>
                  <a:lnTo>
                    <a:pt x="177" y="682"/>
                  </a:lnTo>
                  <a:lnTo>
                    <a:pt x="179" y="681"/>
                  </a:lnTo>
                  <a:lnTo>
                    <a:pt x="179" y="667"/>
                  </a:lnTo>
                  <a:lnTo>
                    <a:pt x="176" y="654"/>
                  </a:lnTo>
                  <a:lnTo>
                    <a:pt x="185" y="641"/>
                  </a:lnTo>
                  <a:lnTo>
                    <a:pt x="197" y="629"/>
                  </a:lnTo>
                  <a:lnTo>
                    <a:pt x="200" y="624"/>
                  </a:lnTo>
                  <a:lnTo>
                    <a:pt x="181" y="611"/>
                  </a:lnTo>
                  <a:lnTo>
                    <a:pt x="184" y="598"/>
                  </a:lnTo>
                  <a:lnTo>
                    <a:pt x="176" y="574"/>
                  </a:lnTo>
                  <a:lnTo>
                    <a:pt x="176" y="571"/>
                  </a:lnTo>
                  <a:lnTo>
                    <a:pt x="159" y="552"/>
                  </a:lnTo>
                  <a:lnTo>
                    <a:pt x="155" y="547"/>
                  </a:lnTo>
                  <a:lnTo>
                    <a:pt x="147" y="525"/>
                  </a:lnTo>
                  <a:lnTo>
                    <a:pt x="145" y="525"/>
                  </a:lnTo>
                  <a:lnTo>
                    <a:pt x="144" y="524"/>
                  </a:lnTo>
                  <a:lnTo>
                    <a:pt x="145" y="517"/>
                  </a:lnTo>
                  <a:lnTo>
                    <a:pt x="132" y="499"/>
                  </a:lnTo>
                  <a:lnTo>
                    <a:pt x="127" y="481"/>
                  </a:lnTo>
                  <a:lnTo>
                    <a:pt x="124" y="475"/>
                  </a:lnTo>
                  <a:lnTo>
                    <a:pt x="117" y="450"/>
                  </a:lnTo>
                  <a:lnTo>
                    <a:pt x="116" y="446"/>
                  </a:lnTo>
                  <a:lnTo>
                    <a:pt x="116" y="445"/>
                  </a:lnTo>
                  <a:lnTo>
                    <a:pt x="111" y="428"/>
                  </a:lnTo>
                  <a:lnTo>
                    <a:pt x="101" y="395"/>
                  </a:lnTo>
                  <a:lnTo>
                    <a:pt x="97" y="383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85" y="343"/>
                  </a:lnTo>
                  <a:lnTo>
                    <a:pt x="83" y="337"/>
                  </a:lnTo>
                  <a:lnTo>
                    <a:pt x="72" y="298"/>
                  </a:lnTo>
                  <a:lnTo>
                    <a:pt x="71" y="294"/>
                  </a:lnTo>
                  <a:lnTo>
                    <a:pt x="68" y="285"/>
                  </a:lnTo>
                  <a:lnTo>
                    <a:pt x="64" y="272"/>
                  </a:lnTo>
                  <a:lnTo>
                    <a:pt x="61" y="265"/>
                  </a:lnTo>
                  <a:lnTo>
                    <a:pt x="60" y="258"/>
                  </a:lnTo>
                  <a:lnTo>
                    <a:pt x="57" y="248"/>
                  </a:lnTo>
                  <a:lnTo>
                    <a:pt x="52" y="231"/>
                  </a:lnTo>
                  <a:lnTo>
                    <a:pt x="48" y="218"/>
                  </a:lnTo>
                  <a:lnTo>
                    <a:pt x="44" y="205"/>
                  </a:lnTo>
                  <a:lnTo>
                    <a:pt x="36" y="181"/>
                  </a:lnTo>
                  <a:lnTo>
                    <a:pt x="32" y="169"/>
                  </a:lnTo>
                  <a:lnTo>
                    <a:pt x="28" y="156"/>
                  </a:lnTo>
                  <a:lnTo>
                    <a:pt x="24" y="142"/>
                  </a:lnTo>
                  <a:lnTo>
                    <a:pt x="21" y="136"/>
                  </a:lnTo>
                  <a:lnTo>
                    <a:pt x="13" y="109"/>
                  </a:lnTo>
                  <a:lnTo>
                    <a:pt x="9" y="93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0" y="60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51" y="54"/>
                  </a:lnTo>
                  <a:lnTo>
                    <a:pt x="60" y="53"/>
                  </a:lnTo>
                  <a:lnTo>
                    <a:pt x="63" y="53"/>
                  </a:lnTo>
                  <a:lnTo>
                    <a:pt x="64" y="52"/>
                  </a:lnTo>
                  <a:lnTo>
                    <a:pt x="109" y="47"/>
                  </a:lnTo>
                  <a:lnTo>
                    <a:pt x="120" y="45"/>
                  </a:lnTo>
                  <a:lnTo>
                    <a:pt x="133" y="43"/>
                  </a:lnTo>
                  <a:lnTo>
                    <a:pt x="139" y="43"/>
                  </a:lnTo>
                  <a:close/>
                </a:path>
              </a:pathLst>
            </a:custGeom>
            <a:solidFill>
              <a:schemeClr val="accent3"/>
            </a:solidFill>
            <a:ln w="1651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27">
              <a:extLst>
                <a:ext uri="{FF2B5EF4-FFF2-40B4-BE49-F238E27FC236}">
                  <a16:creationId xmlns:a16="http://schemas.microsoft.com/office/drawing/2014/main" id="{AD808DED-1325-1F86-6E90-DAEF131F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4577556"/>
              <a:ext cx="690562" cy="512763"/>
            </a:xfrm>
            <a:custGeom>
              <a:avLst/>
              <a:gdLst>
                <a:gd name="T0" fmla="*/ 2147483647 w 877"/>
                <a:gd name="T1" fmla="*/ 2147483647 h 649"/>
                <a:gd name="T2" fmla="*/ 2147483647 w 877"/>
                <a:gd name="T3" fmla="*/ 2147483647 h 649"/>
                <a:gd name="T4" fmla="*/ 2147483647 w 877"/>
                <a:gd name="T5" fmla="*/ 2147483647 h 649"/>
                <a:gd name="T6" fmla="*/ 2147483647 w 877"/>
                <a:gd name="T7" fmla="*/ 2147483647 h 649"/>
                <a:gd name="T8" fmla="*/ 2147483647 w 877"/>
                <a:gd name="T9" fmla="*/ 2147483647 h 649"/>
                <a:gd name="T10" fmla="*/ 2147483647 w 877"/>
                <a:gd name="T11" fmla="*/ 2147483647 h 649"/>
                <a:gd name="T12" fmla="*/ 2147483647 w 877"/>
                <a:gd name="T13" fmla="*/ 2147483647 h 649"/>
                <a:gd name="T14" fmla="*/ 2147483647 w 877"/>
                <a:gd name="T15" fmla="*/ 2147483647 h 649"/>
                <a:gd name="T16" fmla="*/ 2147483647 w 877"/>
                <a:gd name="T17" fmla="*/ 2147483647 h 649"/>
                <a:gd name="T18" fmla="*/ 2147483647 w 877"/>
                <a:gd name="T19" fmla="*/ 2147483647 h 649"/>
                <a:gd name="T20" fmla="*/ 2147483647 w 877"/>
                <a:gd name="T21" fmla="*/ 2147483647 h 649"/>
                <a:gd name="T22" fmla="*/ 2147483647 w 877"/>
                <a:gd name="T23" fmla="*/ 2147483647 h 649"/>
                <a:gd name="T24" fmla="*/ 2147483647 w 877"/>
                <a:gd name="T25" fmla="*/ 2147483647 h 649"/>
                <a:gd name="T26" fmla="*/ 2147483647 w 877"/>
                <a:gd name="T27" fmla="*/ 2147483647 h 649"/>
                <a:gd name="T28" fmla="*/ 2147483647 w 877"/>
                <a:gd name="T29" fmla="*/ 2147483647 h 649"/>
                <a:gd name="T30" fmla="*/ 2147483647 w 877"/>
                <a:gd name="T31" fmla="*/ 2147483647 h 649"/>
                <a:gd name="T32" fmla="*/ 2147483647 w 877"/>
                <a:gd name="T33" fmla="*/ 2147483647 h 649"/>
                <a:gd name="T34" fmla="*/ 2147483647 w 877"/>
                <a:gd name="T35" fmla="*/ 2147483647 h 649"/>
                <a:gd name="T36" fmla="*/ 2147483647 w 877"/>
                <a:gd name="T37" fmla="*/ 2147483647 h 649"/>
                <a:gd name="T38" fmla="*/ 2147483647 w 877"/>
                <a:gd name="T39" fmla="*/ 2147483647 h 649"/>
                <a:gd name="T40" fmla="*/ 2147483647 w 877"/>
                <a:gd name="T41" fmla="*/ 2147483647 h 649"/>
                <a:gd name="T42" fmla="*/ 2147483647 w 877"/>
                <a:gd name="T43" fmla="*/ 2147483647 h 649"/>
                <a:gd name="T44" fmla="*/ 2147483647 w 877"/>
                <a:gd name="T45" fmla="*/ 2147483647 h 649"/>
                <a:gd name="T46" fmla="*/ 2147483647 w 877"/>
                <a:gd name="T47" fmla="*/ 2147483647 h 649"/>
                <a:gd name="T48" fmla="*/ 2147483647 w 877"/>
                <a:gd name="T49" fmla="*/ 2147483647 h 649"/>
                <a:gd name="T50" fmla="*/ 2147483647 w 877"/>
                <a:gd name="T51" fmla="*/ 2147483647 h 649"/>
                <a:gd name="T52" fmla="*/ 2147483647 w 877"/>
                <a:gd name="T53" fmla="*/ 2147483647 h 649"/>
                <a:gd name="T54" fmla="*/ 2147483647 w 877"/>
                <a:gd name="T55" fmla="*/ 2147483647 h 649"/>
                <a:gd name="T56" fmla="*/ 2147483647 w 877"/>
                <a:gd name="T57" fmla="*/ 2147483647 h 649"/>
                <a:gd name="T58" fmla="*/ 2147483647 w 877"/>
                <a:gd name="T59" fmla="*/ 2147483647 h 649"/>
                <a:gd name="T60" fmla="*/ 2147483647 w 877"/>
                <a:gd name="T61" fmla="*/ 2147483647 h 649"/>
                <a:gd name="T62" fmla="*/ 2147483647 w 877"/>
                <a:gd name="T63" fmla="*/ 0 h 649"/>
                <a:gd name="T64" fmla="*/ 2147483647 w 877"/>
                <a:gd name="T65" fmla="*/ 2147483647 h 649"/>
                <a:gd name="T66" fmla="*/ 2147483647 w 877"/>
                <a:gd name="T67" fmla="*/ 2147483647 h 649"/>
                <a:gd name="T68" fmla="*/ 2147483647 w 877"/>
                <a:gd name="T69" fmla="*/ 2147483647 h 649"/>
                <a:gd name="T70" fmla="*/ 2147483647 w 877"/>
                <a:gd name="T71" fmla="*/ 2147483647 h 649"/>
                <a:gd name="T72" fmla="*/ 2147483647 w 877"/>
                <a:gd name="T73" fmla="*/ 2147483647 h 649"/>
                <a:gd name="T74" fmla="*/ 2147483647 w 877"/>
                <a:gd name="T75" fmla="*/ 2147483647 h 649"/>
                <a:gd name="T76" fmla="*/ 2147483647 w 877"/>
                <a:gd name="T77" fmla="*/ 2147483647 h 649"/>
                <a:gd name="T78" fmla="*/ 2147483647 w 877"/>
                <a:gd name="T79" fmla="*/ 2147483647 h 649"/>
                <a:gd name="T80" fmla="*/ 2147483647 w 877"/>
                <a:gd name="T81" fmla="*/ 2147483647 h 649"/>
                <a:gd name="T82" fmla="*/ 2147483647 w 877"/>
                <a:gd name="T83" fmla="*/ 2147483647 h 649"/>
                <a:gd name="T84" fmla="*/ 2147483647 w 877"/>
                <a:gd name="T85" fmla="*/ 2147483647 h 649"/>
                <a:gd name="T86" fmla="*/ 2147483647 w 877"/>
                <a:gd name="T87" fmla="*/ 2147483647 h 649"/>
                <a:gd name="T88" fmla="*/ 2147483647 w 877"/>
                <a:gd name="T89" fmla="*/ 2147483647 h 649"/>
                <a:gd name="T90" fmla="*/ 2147483647 w 877"/>
                <a:gd name="T91" fmla="*/ 2147483647 h 649"/>
                <a:gd name="T92" fmla="*/ 2147483647 w 877"/>
                <a:gd name="T93" fmla="*/ 2147483647 h 6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77"/>
                <a:gd name="T142" fmla="*/ 0 h 649"/>
                <a:gd name="T143" fmla="*/ 877 w 877"/>
                <a:gd name="T144" fmla="*/ 649 h 6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77" h="649">
                  <a:moveTo>
                    <a:pt x="156" y="282"/>
                  </a:moveTo>
                  <a:lnTo>
                    <a:pt x="157" y="283"/>
                  </a:lnTo>
                  <a:lnTo>
                    <a:pt x="157" y="285"/>
                  </a:lnTo>
                  <a:lnTo>
                    <a:pt x="163" y="294"/>
                  </a:lnTo>
                  <a:lnTo>
                    <a:pt x="200" y="312"/>
                  </a:lnTo>
                  <a:lnTo>
                    <a:pt x="225" y="327"/>
                  </a:lnTo>
                  <a:lnTo>
                    <a:pt x="233" y="341"/>
                  </a:lnTo>
                  <a:lnTo>
                    <a:pt x="241" y="353"/>
                  </a:lnTo>
                  <a:lnTo>
                    <a:pt x="253" y="359"/>
                  </a:lnTo>
                  <a:lnTo>
                    <a:pt x="255" y="358"/>
                  </a:lnTo>
                  <a:lnTo>
                    <a:pt x="271" y="366"/>
                  </a:lnTo>
                  <a:lnTo>
                    <a:pt x="272" y="366"/>
                  </a:lnTo>
                  <a:lnTo>
                    <a:pt x="273" y="367"/>
                  </a:lnTo>
                  <a:lnTo>
                    <a:pt x="296" y="399"/>
                  </a:lnTo>
                  <a:lnTo>
                    <a:pt x="308" y="411"/>
                  </a:lnTo>
                  <a:lnTo>
                    <a:pt x="314" y="424"/>
                  </a:lnTo>
                  <a:lnTo>
                    <a:pt x="332" y="431"/>
                  </a:lnTo>
                  <a:lnTo>
                    <a:pt x="336" y="442"/>
                  </a:lnTo>
                  <a:lnTo>
                    <a:pt x="342" y="446"/>
                  </a:lnTo>
                  <a:lnTo>
                    <a:pt x="362" y="450"/>
                  </a:lnTo>
                  <a:lnTo>
                    <a:pt x="376" y="457"/>
                  </a:lnTo>
                  <a:lnTo>
                    <a:pt x="387" y="464"/>
                  </a:lnTo>
                  <a:lnTo>
                    <a:pt x="388" y="480"/>
                  </a:lnTo>
                  <a:lnTo>
                    <a:pt x="412" y="517"/>
                  </a:lnTo>
                  <a:lnTo>
                    <a:pt x="415" y="542"/>
                  </a:lnTo>
                  <a:lnTo>
                    <a:pt x="420" y="549"/>
                  </a:lnTo>
                  <a:lnTo>
                    <a:pt x="423" y="549"/>
                  </a:lnTo>
                  <a:lnTo>
                    <a:pt x="440" y="553"/>
                  </a:lnTo>
                  <a:lnTo>
                    <a:pt x="478" y="600"/>
                  </a:lnTo>
                  <a:lnTo>
                    <a:pt x="476" y="615"/>
                  </a:lnTo>
                  <a:lnTo>
                    <a:pt x="478" y="618"/>
                  </a:lnTo>
                  <a:lnTo>
                    <a:pt x="486" y="640"/>
                  </a:lnTo>
                  <a:lnTo>
                    <a:pt x="508" y="642"/>
                  </a:lnTo>
                  <a:lnTo>
                    <a:pt x="528" y="649"/>
                  </a:lnTo>
                  <a:lnTo>
                    <a:pt x="530" y="642"/>
                  </a:lnTo>
                  <a:lnTo>
                    <a:pt x="531" y="642"/>
                  </a:lnTo>
                  <a:lnTo>
                    <a:pt x="551" y="625"/>
                  </a:lnTo>
                  <a:lnTo>
                    <a:pt x="563" y="605"/>
                  </a:lnTo>
                  <a:lnTo>
                    <a:pt x="547" y="598"/>
                  </a:lnTo>
                  <a:lnTo>
                    <a:pt x="535" y="577"/>
                  </a:lnTo>
                  <a:lnTo>
                    <a:pt x="570" y="596"/>
                  </a:lnTo>
                  <a:lnTo>
                    <a:pt x="591" y="584"/>
                  </a:lnTo>
                  <a:lnTo>
                    <a:pt x="600" y="563"/>
                  </a:lnTo>
                  <a:lnTo>
                    <a:pt x="580" y="540"/>
                  </a:lnTo>
                  <a:lnTo>
                    <a:pt x="595" y="540"/>
                  </a:lnTo>
                  <a:lnTo>
                    <a:pt x="603" y="544"/>
                  </a:lnTo>
                  <a:lnTo>
                    <a:pt x="610" y="538"/>
                  </a:lnTo>
                  <a:lnTo>
                    <a:pt x="611" y="538"/>
                  </a:lnTo>
                  <a:lnTo>
                    <a:pt x="614" y="542"/>
                  </a:lnTo>
                  <a:lnTo>
                    <a:pt x="619" y="536"/>
                  </a:lnTo>
                  <a:lnTo>
                    <a:pt x="645" y="514"/>
                  </a:lnTo>
                  <a:lnTo>
                    <a:pt x="670" y="501"/>
                  </a:lnTo>
                  <a:lnTo>
                    <a:pt x="686" y="470"/>
                  </a:lnTo>
                  <a:lnTo>
                    <a:pt x="709" y="455"/>
                  </a:lnTo>
                  <a:lnTo>
                    <a:pt x="733" y="424"/>
                  </a:lnTo>
                  <a:lnTo>
                    <a:pt x="727" y="408"/>
                  </a:lnTo>
                  <a:lnTo>
                    <a:pt x="763" y="402"/>
                  </a:lnTo>
                  <a:lnTo>
                    <a:pt x="778" y="373"/>
                  </a:lnTo>
                  <a:lnTo>
                    <a:pt x="782" y="372"/>
                  </a:lnTo>
                  <a:lnTo>
                    <a:pt x="790" y="318"/>
                  </a:lnTo>
                  <a:lnTo>
                    <a:pt x="807" y="270"/>
                  </a:lnTo>
                  <a:lnTo>
                    <a:pt x="835" y="227"/>
                  </a:lnTo>
                  <a:lnTo>
                    <a:pt x="843" y="217"/>
                  </a:lnTo>
                  <a:lnTo>
                    <a:pt x="877" y="196"/>
                  </a:lnTo>
                  <a:lnTo>
                    <a:pt x="871" y="193"/>
                  </a:lnTo>
                  <a:lnTo>
                    <a:pt x="857" y="183"/>
                  </a:lnTo>
                  <a:lnTo>
                    <a:pt x="854" y="180"/>
                  </a:lnTo>
                  <a:lnTo>
                    <a:pt x="806" y="148"/>
                  </a:lnTo>
                  <a:lnTo>
                    <a:pt x="778" y="129"/>
                  </a:lnTo>
                  <a:lnTo>
                    <a:pt x="765" y="120"/>
                  </a:lnTo>
                  <a:lnTo>
                    <a:pt x="725" y="91"/>
                  </a:lnTo>
                  <a:lnTo>
                    <a:pt x="710" y="81"/>
                  </a:lnTo>
                  <a:lnTo>
                    <a:pt x="686" y="64"/>
                  </a:lnTo>
                  <a:lnTo>
                    <a:pt x="685" y="63"/>
                  </a:lnTo>
                  <a:lnTo>
                    <a:pt x="683" y="63"/>
                  </a:lnTo>
                  <a:lnTo>
                    <a:pt x="653" y="42"/>
                  </a:lnTo>
                  <a:lnTo>
                    <a:pt x="639" y="32"/>
                  </a:lnTo>
                  <a:lnTo>
                    <a:pt x="638" y="33"/>
                  </a:lnTo>
                  <a:lnTo>
                    <a:pt x="626" y="34"/>
                  </a:lnTo>
                  <a:lnTo>
                    <a:pt x="604" y="38"/>
                  </a:lnTo>
                  <a:lnTo>
                    <a:pt x="595" y="40"/>
                  </a:lnTo>
                  <a:lnTo>
                    <a:pt x="583" y="42"/>
                  </a:lnTo>
                  <a:lnTo>
                    <a:pt x="536" y="49"/>
                  </a:lnTo>
                  <a:lnTo>
                    <a:pt x="527" y="50"/>
                  </a:lnTo>
                  <a:lnTo>
                    <a:pt x="526" y="50"/>
                  </a:lnTo>
                  <a:lnTo>
                    <a:pt x="503" y="54"/>
                  </a:lnTo>
                  <a:lnTo>
                    <a:pt x="484" y="56"/>
                  </a:lnTo>
                  <a:lnTo>
                    <a:pt x="443" y="63"/>
                  </a:lnTo>
                  <a:lnTo>
                    <a:pt x="442" y="38"/>
                  </a:lnTo>
                  <a:lnTo>
                    <a:pt x="428" y="25"/>
                  </a:lnTo>
                  <a:lnTo>
                    <a:pt x="426" y="23"/>
                  </a:lnTo>
                  <a:lnTo>
                    <a:pt x="422" y="18"/>
                  </a:lnTo>
                  <a:lnTo>
                    <a:pt x="415" y="11"/>
                  </a:lnTo>
                  <a:lnTo>
                    <a:pt x="399" y="16"/>
                  </a:lnTo>
                  <a:lnTo>
                    <a:pt x="387" y="4"/>
                  </a:lnTo>
                  <a:lnTo>
                    <a:pt x="390" y="0"/>
                  </a:lnTo>
                  <a:lnTo>
                    <a:pt x="371" y="2"/>
                  </a:lnTo>
                  <a:lnTo>
                    <a:pt x="352" y="4"/>
                  </a:lnTo>
                  <a:lnTo>
                    <a:pt x="338" y="5"/>
                  </a:lnTo>
                  <a:lnTo>
                    <a:pt x="331" y="6"/>
                  </a:lnTo>
                  <a:lnTo>
                    <a:pt x="308" y="9"/>
                  </a:lnTo>
                  <a:lnTo>
                    <a:pt x="264" y="14"/>
                  </a:lnTo>
                  <a:lnTo>
                    <a:pt x="261" y="14"/>
                  </a:lnTo>
                  <a:lnTo>
                    <a:pt x="243" y="16"/>
                  </a:lnTo>
                  <a:lnTo>
                    <a:pt x="225" y="18"/>
                  </a:lnTo>
                  <a:lnTo>
                    <a:pt x="209" y="20"/>
                  </a:lnTo>
                  <a:lnTo>
                    <a:pt x="196" y="22"/>
                  </a:lnTo>
                  <a:lnTo>
                    <a:pt x="183" y="23"/>
                  </a:lnTo>
                  <a:lnTo>
                    <a:pt x="179" y="23"/>
                  </a:lnTo>
                  <a:lnTo>
                    <a:pt x="176" y="23"/>
                  </a:lnTo>
                  <a:lnTo>
                    <a:pt x="159" y="27"/>
                  </a:lnTo>
                  <a:lnTo>
                    <a:pt x="135" y="37"/>
                  </a:lnTo>
                  <a:lnTo>
                    <a:pt x="121" y="42"/>
                  </a:lnTo>
                  <a:lnTo>
                    <a:pt x="109" y="49"/>
                  </a:lnTo>
                  <a:lnTo>
                    <a:pt x="103" y="50"/>
                  </a:lnTo>
                  <a:lnTo>
                    <a:pt x="91" y="64"/>
                  </a:lnTo>
                  <a:lnTo>
                    <a:pt x="72" y="68"/>
                  </a:lnTo>
                  <a:lnTo>
                    <a:pt x="68" y="69"/>
                  </a:lnTo>
                  <a:lnTo>
                    <a:pt x="51" y="78"/>
                  </a:lnTo>
                  <a:lnTo>
                    <a:pt x="49" y="78"/>
                  </a:lnTo>
                  <a:lnTo>
                    <a:pt x="33" y="87"/>
                  </a:lnTo>
                  <a:lnTo>
                    <a:pt x="32" y="100"/>
                  </a:lnTo>
                  <a:lnTo>
                    <a:pt x="13" y="121"/>
                  </a:lnTo>
                  <a:lnTo>
                    <a:pt x="0" y="153"/>
                  </a:lnTo>
                  <a:lnTo>
                    <a:pt x="3" y="158"/>
                  </a:lnTo>
                  <a:lnTo>
                    <a:pt x="23" y="170"/>
                  </a:lnTo>
                  <a:lnTo>
                    <a:pt x="45" y="180"/>
                  </a:lnTo>
                  <a:lnTo>
                    <a:pt x="49" y="185"/>
                  </a:lnTo>
                  <a:lnTo>
                    <a:pt x="59" y="192"/>
                  </a:lnTo>
                  <a:lnTo>
                    <a:pt x="60" y="193"/>
                  </a:lnTo>
                  <a:lnTo>
                    <a:pt x="63" y="194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92" y="194"/>
                  </a:lnTo>
                  <a:lnTo>
                    <a:pt x="101" y="212"/>
                  </a:lnTo>
                  <a:lnTo>
                    <a:pt x="115" y="229"/>
                  </a:lnTo>
                  <a:lnTo>
                    <a:pt x="120" y="232"/>
                  </a:lnTo>
                  <a:lnTo>
                    <a:pt x="121" y="236"/>
                  </a:lnTo>
                  <a:lnTo>
                    <a:pt x="124" y="245"/>
                  </a:lnTo>
                  <a:lnTo>
                    <a:pt x="139" y="260"/>
                  </a:lnTo>
                  <a:lnTo>
                    <a:pt x="149" y="273"/>
                  </a:lnTo>
                  <a:lnTo>
                    <a:pt x="156" y="282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30">
              <a:extLst>
                <a:ext uri="{FF2B5EF4-FFF2-40B4-BE49-F238E27FC236}">
                  <a16:creationId xmlns:a16="http://schemas.microsoft.com/office/drawing/2014/main" id="{B33A7E45-6D17-4790-F0DE-FA95E91F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263" y="3193256"/>
              <a:ext cx="1143000" cy="1795463"/>
            </a:xfrm>
            <a:custGeom>
              <a:avLst/>
              <a:gdLst>
                <a:gd name="T0" fmla="*/ 2147483647 w 1448"/>
                <a:gd name="T1" fmla="*/ 2147483647 h 2265"/>
                <a:gd name="T2" fmla="*/ 2147483647 w 1448"/>
                <a:gd name="T3" fmla="*/ 2147483647 h 2265"/>
                <a:gd name="T4" fmla="*/ 2147483647 w 1448"/>
                <a:gd name="T5" fmla="*/ 2147483647 h 2265"/>
                <a:gd name="T6" fmla="*/ 2147483647 w 1448"/>
                <a:gd name="T7" fmla="*/ 2147483647 h 2265"/>
                <a:gd name="T8" fmla="*/ 2147483647 w 1448"/>
                <a:gd name="T9" fmla="*/ 2147483647 h 2265"/>
                <a:gd name="T10" fmla="*/ 2147483647 w 1448"/>
                <a:gd name="T11" fmla="*/ 2147483647 h 2265"/>
                <a:gd name="T12" fmla="*/ 2147483647 w 1448"/>
                <a:gd name="T13" fmla="*/ 2147483647 h 2265"/>
                <a:gd name="T14" fmla="*/ 2147483647 w 1448"/>
                <a:gd name="T15" fmla="*/ 2147483647 h 2265"/>
                <a:gd name="T16" fmla="*/ 2147483647 w 1448"/>
                <a:gd name="T17" fmla="*/ 2147483647 h 2265"/>
                <a:gd name="T18" fmla="*/ 2147483647 w 1448"/>
                <a:gd name="T19" fmla="*/ 2147483647 h 2265"/>
                <a:gd name="T20" fmla="*/ 2147483647 w 1448"/>
                <a:gd name="T21" fmla="*/ 2147483647 h 2265"/>
                <a:gd name="T22" fmla="*/ 2147483647 w 1448"/>
                <a:gd name="T23" fmla="*/ 2147483647 h 2265"/>
                <a:gd name="T24" fmla="*/ 2147483647 w 1448"/>
                <a:gd name="T25" fmla="*/ 2147483647 h 2265"/>
                <a:gd name="T26" fmla="*/ 2147483647 w 1448"/>
                <a:gd name="T27" fmla="*/ 2147483647 h 2265"/>
                <a:gd name="T28" fmla="*/ 2147483647 w 1448"/>
                <a:gd name="T29" fmla="*/ 2147483647 h 2265"/>
                <a:gd name="T30" fmla="*/ 2147483647 w 1448"/>
                <a:gd name="T31" fmla="*/ 2147483647 h 2265"/>
                <a:gd name="T32" fmla="*/ 2147483647 w 1448"/>
                <a:gd name="T33" fmla="*/ 2147483647 h 2265"/>
                <a:gd name="T34" fmla="*/ 2147483647 w 1448"/>
                <a:gd name="T35" fmla="*/ 2147483647 h 2265"/>
                <a:gd name="T36" fmla="*/ 2147483647 w 1448"/>
                <a:gd name="T37" fmla="*/ 2147483647 h 2265"/>
                <a:gd name="T38" fmla="*/ 2147483647 w 1448"/>
                <a:gd name="T39" fmla="*/ 2147483647 h 2265"/>
                <a:gd name="T40" fmla="*/ 2147483647 w 1448"/>
                <a:gd name="T41" fmla="*/ 2147483647 h 2265"/>
                <a:gd name="T42" fmla="*/ 2147483647 w 1448"/>
                <a:gd name="T43" fmla="*/ 2147483647 h 2265"/>
                <a:gd name="T44" fmla="*/ 2147483647 w 1448"/>
                <a:gd name="T45" fmla="*/ 2147483647 h 2265"/>
                <a:gd name="T46" fmla="*/ 2147483647 w 1448"/>
                <a:gd name="T47" fmla="*/ 2147483647 h 2265"/>
                <a:gd name="T48" fmla="*/ 2147483647 w 1448"/>
                <a:gd name="T49" fmla="*/ 2147483647 h 2265"/>
                <a:gd name="T50" fmla="*/ 2147483647 w 1448"/>
                <a:gd name="T51" fmla="*/ 2147483647 h 2265"/>
                <a:gd name="T52" fmla="*/ 2147483647 w 1448"/>
                <a:gd name="T53" fmla="*/ 2147483647 h 2265"/>
                <a:gd name="T54" fmla="*/ 2147483647 w 1448"/>
                <a:gd name="T55" fmla="*/ 2147483647 h 2265"/>
                <a:gd name="T56" fmla="*/ 2147483647 w 1448"/>
                <a:gd name="T57" fmla="*/ 2147483647 h 2265"/>
                <a:gd name="T58" fmla="*/ 2147483647 w 1448"/>
                <a:gd name="T59" fmla="*/ 2147483647 h 2265"/>
                <a:gd name="T60" fmla="*/ 2147483647 w 1448"/>
                <a:gd name="T61" fmla="*/ 2147483647 h 2265"/>
                <a:gd name="T62" fmla="*/ 2147483647 w 1448"/>
                <a:gd name="T63" fmla="*/ 2147483647 h 2265"/>
                <a:gd name="T64" fmla="*/ 2147483647 w 1448"/>
                <a:gd name="T65" fmla="*/ 2147483647 h 2265"/>
                <a:gd name="T66" fmla="*/ 2147483647 w 1448"/>
                <a:gd name="T67" fmla="*/ 2147483647 h 2265"/>
                <a:gd name="T68" fmla="*/ 2147483647 w 1448"/>
                <a:gd name="T69" fmla="*/ 2147483647 h 2265"/>
                <a:gd name="T70" fmla="*/ 2147483647 w 1448"/>
                <a:gd name="T71" fmla="*/ 2147483647 h 2265"/>
                <a:gd name="T72" fmla="*/ 2147483647 w 1448"/>
                <a:gd name="T73" fmla="*/ 2147483647 h 2265"/>
                <a:gd name="T74" fmla="*/ 2147483647 w 1448"/>
                <a:gd name="T75" fmla="*/ 2147483647 h 2265"/>
                <a:gd name="T76" fmla="*/ 2147483647 w 1448"/>
                <a:gd name="T77" fmla="*/ 2147483647 h 2265"/>
                <a:gd name="T78" fmla="*/ 2147483647 w 1448"/>
                <a:gd name="T79" fmla="*/ 2147483647 h 2265"/>
                <a:gd name="T80" fmla="*/ 2147483647 w 1448"/>
                <a:gd name="T81" fmla="*/ 2147483647 h 2265"/>
                <a:gd name="T82" fmla="*/ 2147483647 w 1448"/>
                <a:gd name="T83" fmla="*/ 2147483647 h 2265"/>
                <a:gd name="T84" fmla="*/ 2147483647 w 1448"/>
                <a:gd name="T85" fmla="*/ 2147483647 h 2265"/>
                <a:gd name="T86" fmla="*/ 2147483647 w 1448"/>
                <a:gd name="T87" fmla="*/ 2147483647 h 2265"/>
                <a:gd name="T88" fmla="*/ 2147483647 w 1448"/>
                <a:gd name="T89" fmla="*/ 2147483647 h 2265"/>
                <a:gd name="T90" fmla="*/ 2147483647 w 1448"/>
                <a:gd name="T91" fmla="*/ 2147483647 h 2265"/>
                <a:gd name="T92" fmla="*/ 2147483647 w 1448"/>
                <a:gd name="T93" fmla="*/ 2147483647 h 2265"/>
                <a:gd name="T94" fmla="*/ 2147483647 w 1448"/>
                <a:gd name="T95" fmla="*/ 2147483647 h 2265"/>
                <a:gd name="T96" fmla="*/ 2147483647 w 1448"/>
                <a:gd name="T97" fmla="*/ 2147483647 h 2265"/>
                <a:gd name="T98" fmla="*/ 2147483647 w 1448"/>
                <a:gd name="T99" fmla="*/ 2147483647 h 2265"/>
                <a:gd name="T100" fmla="*/ 2147483647 w 1448"/>
                <a:gd name="T101" fmla="*/ 2147483647 h 2265"/>
                <a:gd name="T102" fmla="*/ 2147483647 w 1448"/>
                <a:gd name="T103" fmla="*/ 2147483647 h 2265"/>
                <a:gd name="T104" fmla="*/ 2147483647 w 1448"/>
                <a:gd name="T105" fmla="*/ 2147483647 h 2265"/>
                <a:gd name="T106" fmla="*/ 2147483647 w 1448"/>
                <a:gd name="T107" fmla="*/ 2147483647 h 2265"/>
                <a:gd name="T108" fmla="*/ 2147483647 w 1448"/>
                <a:gd name="T109" fmla="*/ 2147483647 h 2265"/>
                <a:gd name="T110" fmla="*/ 2147483647 w 1448"/>
                <a:gd name="T111" fmla="*/ 2147483647 h 2265"/>
                <a:gd name="T112" fmla="*/ 2147483647 w 1448"/>
                <a:gd name="T113" fmla="*/ 2147483647 h 2265"/>
                <a:gd name="T114" fmla="*/ 2147483647 w 1448"/>
                <a:gd name="T115" fmla="*/ 2147483647 h 2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8"/>
                <a:gd name="T175" fmla="*/ 0 h 2265"/>
                <a:gd name="T176" fmla="*/ 1448 w 1448"/>
                <a:gd name="T177" fmla="*/ 2265 h 2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8" h="2265">
                  <a:moveTo>
                    <a:pt x="1282" y="2265"/>
                  </a:moveTo>
                  <a:lnTo>
                    <a:pt x="1288" y="2265"/>
                  </a:lnTo>
                  <a:lnTo>
                    <a:pt x="1321" y="2264"/>
                  </a:lnTo>
                  <a:lnTo>
                    <a:pt x="1337" y="2211"/>
                  </a:lnTo>
                  <a:lnTo>
                    <a:pt x="1321" y="2205"/>
                  </a:lnTo>
                  <a:lnTo>
                    <a:pt x="1304" y="2185"/>
                  </a:lnTo>
                  <a:lnTo>
                    <a:pt x="1315" y="2127"/>
                  </a:lnTo>
                  <a:lnTo>
                    <a:pt x="1331" y="2117"/>
                  </a:lnTo>
                  <a:lnTo>
                    <a:pt x="1363" y="2065"/>
                  </a:lnTo>
                  <a:lnTo>
                    <a:pt x="1372" y="2010"/>
                  </a:lnTo>
                  <a:lnTo>
                    <a:pt x="1380" y="2003"/>
                  </a:lnTo>
                  <a:lnTo>
                    <a:pt x="1388" y="1987"/>
                  </a:lnTo>
                  <a:lnTo>
                    <a:pt x="1423" y="1971"/>
                  </a:lnTo>
                  <a:lnTo>
                    <a:pt x="1441" y="1958"/>
                  </a:lnTo>
                  <a:lnTo>
                    <a:pt x="1448" y="1947"/>
                  </a:lnTo>
                  <a:lnTo>
                    <a:pt x="1411" y="1911"/>
                  </a:lnTo>
                  <a:lnTo>
                    <a:pt x="1412" y="1899"/>
                  </a:lnTo>
                  <a:lnTo>
                    <a:pt x="1399" y="1847"/>
                  </a:lnTo>
                  <a:lnTo>
                    <a:pt x="1383" y="1817"/>
                  </a:lnTo>
                  <a:lnTo>
                    <a:pt x="1385" y="1787"/>
                  </a:lnTo>
                  <a:lnTo>
                    <a:pt x="1344" y="1729"/>
                  </a:lnTo>
                  <a:lnTo>
                    <a:pt x="1297" y="1664"/>
                  </a:lnTo>
                  <a:lnTo>
                    <a:pt x="1242" y="1591"/>
                  </a:lnTo>
                  <a:lnTo>
                    <a:pt x="1225" y="1568"/>
                  </a:lnTo>
                  <a:lnTo>
                    <a:pt x="1205" y="1539"/>
                  </a:lnTo>
                  <a:lnTo>
                    <a:pt x="1154" y="1471"/>
                  </a:lnTo>
                  <a:lnTo>
                    <a:pt x="1114" y="1416"/>
                  </a:lnTo>
                  <a:lnTo>
                    <a:pt x="1028" y="1297"/>
                  </a:lnTo>
                  <a:lnTo>
                    <a:pt x="975" y="1226"/>
                  </a:lnTo>
                  <a:lnTo>
                    <a:pt x="966" y="1215"/>
                  </a:lnTo>
                  <a:lnTo>
                    <a:pt x="935" y="1172"/>
                  </a:lnTo>
                  <a:lnTo>
                    <a:pt x="929" y="1163"/>
                  </a:lnTo>
                  <a:lnTo>
                    <a:pt x="906" y="1132"/>
                  </a:lnTo>
                  <a:lnTo>
                    <a:pt x="855" y="1062"/>
                  </a:lnTo>
                  <a:lnTo>
                    <a:pt x="811" y="1003"/>
                  </a:lnTo>
                  <a:lnTo>
                    <a:pt x="789" y="972"/>
                  </a:lnTo>
                  <a:lnTo>
                    <a:pt x="757" y="930"/>
                  </a:lnTo>
                  <a:lnTo>
                    <a:pt x="745" y="913"/>
                  </a:lnTo>
                  <a:lnTo>
                    <a:pt x="741" y="908"/>
                  </a:lnTo>
                  <a:lnTo>
                    <a:pt x="734" y="899"/>
                  </a:lnTo>
                  <a:lnTo>
                    <a:pt x="711" y="868"/>
                  </a:lnTo>
                  <a:lnTo>
                    <a:pt x="701" y="852"/>
                  </a:lnTo>
                  <a:lnTo>
                    <a:pt x="694" y="843"/>
                  </a:lnTo>
                  <a:lnTo>
                    <a:pt x="666" y="807"/>
                  </a:lnTo>
                  <a:lnTo>
                    <a:pt x="658" y="796"/>
                  </a:lnTo>
                  <a:lnTo>
                    <a:pt x="652" y="789"/>
                  </a:lnTo>
                  <a:lnTo>
                    <a:pt x="646" y="779"/>
                  </a:lnTo>
                  <a:lnTo>
                    <a:pt x="648" y="765"/>
                  </a:lnTo>
                  <a:lnTo>
                    <a:pt x="650" y="756"/>
                  </a:lnTo>
                  <a:lnTo>
                    <a:pt x="651" y="753"/>
                  </a:lnTo>
                  <a:lnTo>
                    <a:pt x="652" y="744"/>
                  </a:lnTo>
                  <a:lnTo>
                    <a:pt x="656" y="726"/>
                  </a:lnTo>
                  <a:lnTo>
                    <a:pt x="659" y="713"/>
                  </a:lnTo>
                  <a:lnTo>
                    <a:pt x="663" y="700"/>
                  </a:lnTo>
                  <a:lnTo>
                    <a:pt x="666" y="686"/>
                  </a:lnTo>
                  <a:lnTo>
                    <a:pt x="669" y="674"/>
                  </a:lnTo>
                  <a:lnTo>
                    <a:pt x="675" y="649"/>
                  </a:lnTo>
                  <a:lnTo>
                    <a:pt x="679" y="628"/>
                  </a:lnTo>
                  <a:lnTo>
                    <a:pt x="691" y="579"/>
                  </a:lnTo>
                  <a:lnTo>
                    <a:pt x="718" y="467"/>
                  </a:lnTo>
                  <a:lnTo>
                    <a:pt x="750" y="324"/>
                  </a:lnTo>
                  <a:lnTo>
                    <a:pt x="757" y="289"/>
                  </a:lnTo>
                  <a:lnTo>
                    <a:pt x="777" y="203"/>
                  </a:lnTo>
                  <a:lnTo>
                    <a:pt x="787" y="155"/>
                  </a:lnTo>
                  <a:lnTo>
                    <a:pt x="755" y="149"/>
                  </a:lnTo>
                  <a:lnTo>
                    <a:pt x="749" y="147"/>
                  </a:lnTo>
                  <a:lnTo>
                    <a:pt x="648" y="125"/>
                  </a:lnTo>
                  <a:lnTo>
                    <a:pt x="619" y="119"/>
                  </a:lnTo>
                  <a:lnTo>
                    <a:pt x="583" y="110"/>
                  </a:lnTo>
                  <a:lnTo>
                    <a:pt x="560" y="105"/>
                  </a:lnTo>
                  <a:lnTo>
                    <a:pt x="474" y="84"/>
                  </a:lnTo>
                  <a:lnTo>
                    <a:pt x="447" y="76"/>
                  </a:lnTo>
                  <a:lnTo>
                    <a:pt x="428" y="72"/>
                  </a:lnTo>
                  <a:lnTo>
                    <a:pt x="309" y="44"/>
                  </a:lnTo>
                  <a:lnTo>
                    <a:pt x="295" y="39"/>
                  </a:lnTo>
                  <a:lnTo>
                    <a:pt x="280" y="38"/>
                  </a:lnTo>
                  <a:lnTo>
                    <a:pt x="263" y="34"/>
                  </a:lnTo>
                  <a:lnTo>
                    <a:pt x="249" y="30"/>
                  </a:lnTo>
                  <a:lnTo>
                    <a:pt x="236" y="27"/>
                  </a:lnTo>
                  <a:lnTo>
                    <a:pt x="219" y="23"/>
                  </a:lnTo>
                  <a:lnTo>
                    <a:pt x="213" y="22"/>
                  </a:lnTo>
                  <a:lnTo>
                    <a:pt x="188" y="16"/>
                  </a:lnTo>
                  <a:lnTo>
                    <a:pt x="160" y="9"/>
                  </a:lnTo>
                  <a:lnTo>
                    <a:pt x="140" y="4"/>
                  </a:lnTo>
                  <a:lnTo>
                    <a:pt x="127" y="0"/>
                  </a:lnTo>
                  <a:lnTo>
                    <a:pt x="108" y="45"/>
                  </a:lnTo>
                  <a:lnTo>
                    <a:pt x="121" y="62"/>
                  </a:lnTo>
                  <a:lnTo>
                    <a:pt x="120" y="115"/>
                  </a:lnTo>
                  <a:lnTo>
                    <a:pt x="115" y="134"/>
                  </a:lnTo>
                  <a:lnTo>
                    <a:pt x="89" y="179"/>
                  </a:lnTo>
                  <a:lnTo>
                    <a:pt x="83" y="179"/>
                  </a:lnTo>
                  <a:lnTo>
                    <a:pt x="83" y="199"/>
                  </a:lnTo>
                  <a:lnTo>
                    <a:pt x="87" y="199"/>
                  </a:lnTo>
                  <a:lnTo>
                    <a:pt x="87" y="209"/>
                  </a:lnTo>
                  <a:lnTo>
                    <a:pt x="72" y="234"/>
                  </a:lnTo>
                  <a:lnTo>
                    <a:pt x="15" y="301"/>
                  </a:lnTo>
                  <a:lnTo>
                    <a:pt x="12" y="328"/>
                  </a:lnTo>
                  <a:lnTo>
                    <a:pt x="0" y="350"/>
                  </a:lnTo>
                  <a:lnTo>
                    <a:pt x="35" y="392"/>
                  </a:lnTo>
                  <a:lnTo>
                    <a:pt x="45" y="419"/>
                  </a:lnTo>
                  <a:lnTo>
                    <a:pt x="60" y="479"/>
                  </a:lnTo>
                  <a:lnTo>
                    <a:pt x="61" y="506"/>
                  </a:lnTo>
                  <a:lnTo>
                    <a:pt x="41" y="556"/>
                  </a:lnTo>
                  <a:lnTo>
                    <a:pt x="40" y="667"/>
                  </a:lnTo>
                  <a:lnTo>
                    <a:pt x="55" y="692"/>
                  </a:lnTo>
                  <a:lnTo>
                    <a:pt x="88" y="758"/>
                  </a:lnTo>
                  <a:lnTo>
                    <a:pt x="104" y="779"/>
                  </a:lnTo>
                  <a:lnTo>
                    <a:pt x="108" y="810"/>
                  </a:lnTo>
                  <a:lnTo>
                    <a:pt x="116" y="812"/>
                  </a:lnTo>
                  <a:lnTo>
                    <a:pt x="120" y="824"/>
                  </a:lnTo>
                  <a:lnTo>
                    <a:pt x="115" y="824"/>
                  </a:lnTo>
                  <a:lnTo>
                    <a:pt x="116" y="850"/>
                  </a:lnTo>
                  <a:lnTo>
                    <a:pt x="107" y="878"/>
                  </a:lnTo>
                  <a:lnTo>
                    <a:pt x="115" y="870"/>
                  </a:lnTo>
                  <a:lnTo>
                    <a:pt x="124" y="876"/>
                  </a:lnTo>
                  <a:lnTo>
                    <a:pt x="139" y="897"/>
                  </a:lnTo>
                  <a:lnTo>
                    <a:pt x="155" y="910"/>
                  </a:lnTo>
                  <a:lnTo>
                    <a:pt x="169" y="931"/>
                  </a:lnTo>
                  <a:lnTo>
                    <a:pt x="177" y="931"/>
                  </a:lnTo>
                  <a:lnTo>
                    <a:pt x="175" y="937"/>
                  </a:lnTo>
                  <a:lnTo>
                    <a:pt x="169" y="939"/>
                  </a:lnTo>
                  <a:lnTo>
                    <a:pt x="168" y="954"/>
                  </a:lnTo>
                  <a:lnTo>
                    <a:pt x="157" y="998"/>
                  </a:lnTo>
                  <a:lnTo>
                    <a:pt x="161" y="999"/>
                  </a:lnTo>
                  <a:lnTo>
                    <a:pt x="165" y="1028"/>
                  </a:lnTo>
                  <a:lnTo>
                    <a:pt x="157" y="1053"/>
                  </a:lnTo>
                  <a:lnTo>
                    <a:pt x="165" y="1080"/>
                  </a:lnTo>
                  <a:lnTo>
                    <a:pt x="171" y="1087"/>
                  </a:lnTo>
                  <a:lnTo>
                    <a:pt x="183" y="1113"/>
                  </a:lnTo>
                  <a:lnTo>
                    <a:pt x="204" y="1129"/>
                  </a:lnTo>
                  <a:lnTo>
                    <a:pt x="231" y="1133"/>
                  </a:lnTo>
                  <a:lnTo>
                    <a:pt x="239" y="1159"/>
                  </a:lnTo>
                  <a:lnTo>
                    <a:pt x="227" y="1198"/>
                  </a:lnTo>
                  <a:lnTo>
                    <a:pt x="215" y="1208"/>
                  </a:lnTo>
                  <a:lnTo>
                    <a:pt x="208" y="1199"/>
                  </a:lnTo>
                  <a:lnTo>
                    <a:pt x="196" y="1208"/>
                  </a:lnTo>
                  <a:lnTo>
                    <a:pt x="203" y="1283"/>
                  </a:lnTo>
                  <a:lnTo>
                    <a:pt x="216" y="1296"/>
                  </a:lnTo>
                  <a:lnTo>
                    <a:pt x="247" y="1349"/>
                  </a:lnTo>
                  <a:lnTo>
                    <a:pt x="249" y="1377"/>
                  </a:lnTo>
                  <a:lnTo>
                    <a:pt x="263" y="1398"/>
                  </a:lnTo>
                  <a:lnTo>
                    <a:pt x="265" y="1418"/>
                  </a:lnTo>
                  <a:lnTo>
                    <a:pt x="287" y="1440"/>
                  </a:lnTo>
                  <a:lnTo>
                    <a:pt x="300" y="1470"/>
                  </a:lnTo>
                  <a:lnTo>
                    <a:pt x="323" y="1489"/>
                  </a:lnTo>
                  <a:lnTo>
                    <a:pt x="324" y="1503"/>
                  </a:lnTo>
                  <a:lnTo>
                    <a:pt x="312" y="1528"/>
                  </a:lnTo>
                  <a:lnTo>
                    <a:pt x="334" y="1552"/>
                  </a:lnTo>
                  <a:lnTo>
                    <a:pt x="351" y="1564"/>
                  </a:lnTo>
                  <a:lnTo>
                    <a:pt x="342" y="1595"/>
                  </a:lnTo>
                  <a:lnTo>
                    <a:pt x="340" y="1615"/>
                  </a:lnTo>
                  <a:lnTo>
                    <a:pt x="325" y="1682"/>
                  </a:lnTo>
                  <a:lnTo>
                    <a:pt x="364" y="1713"/>
                  </a:lnTo>
                  <a:lnTo>
                    <a:pt x="430" y="1726"/>
                  </a:lnTo>
                  <a:lnTo>
                    <a:pt x="448" y="1742"/>
                  </a:lnTo>
                  <a:lnTo>
                    <a:pt x="492" y="1748"/>
                  </a:lnTo>
                  <a:lnTo>
                    <a:pt x="516" y="1764"/>
                  </a:lnTo>
                  <a:lnTo>
                    <a:pt x="547" y="1797"/>
                  </a:lnTo>
                  <a:lnTo>
                    <a:pt x="558" y="1827"/>
                  </a:lnTo>
                  <a:lnTo>
                    <a:pt x="594" y="1851"/>
                  </a:lnTo>
                  <a:lnTo>
                    <a:pt x="650" y="1864"/>
                  </a:lnTo>
                  <a:lnTo>
                    <a:pt x="670" y="1875"/>
                  </a:lnTo>
                  <a:lnTo>
                    <a:pt x="679" y="1900"/>
                  </a:lnTo>
                  <a:lnTo>
                    <a:pt x="681" y="1935"/>
                  </a:lnTo>
                  <a:lnTo>
                    <a:pt x="697" y="1945"/>
                  </a:lnTo>
                  <a:lnTo>
                    <a:pt x="725" y="1944"/>
                  </a:lnTo>
                  <a:lnTo>
                    <a:pt x="742" y="1966"/>
                  </a:lnTo>
                  <a:lnTo>
                    <a:pt x="762" y="1984"/>
                  </a:lnTo>
                  <a:lnTo>
                    <a:pt x="802" y="2036"/>
                  </a:lnTo>
                  <a:lnTo>
                    <a:pt x="817" y="2051"/>
                  </a:lnTo>
                  <a:lnTo>
                    <a:pt x="838" y="2099"/>
                  </a:lnTo>
                  <a:lnTo>
                    <a:pt x="837" y="2180"/>
                  </a:lnTo>
                  <a:lnTo>
                    <a:pt x="851" y="2210"/>
                  </a:lnTo>
                  <a:lnTo>
                    <a:pt x="850" y="2229"/>
                  </a:lnTo>
                  <a:lnTo>
                    <a:pt x="1036" y="2244"/>
                  </a:lnTo>
                  <a:lnTo>
                    <a:pt x="1282" y="2265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31">
              <a:extLst>
                <a:ext uri="{FF2B5EF4-FFF2-40B4-BE49-F238E27FC236}">
                  <a16:creationId xmlns:a16="http://schemas.microsoft.com/office/drawing/2014/main" id="{611B9387-786C-6BE4-8B41-C456AEB7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8" y="3702844"/>
              <a:ext cx="976312" cy="741362"/>
            </a:xfrm>
            <a:custGeom>
              <a:avLst/>
              <a:gdLst>
                <a:gd name="T0" fmla="*/ 2147483647 w 1237"/>
                <a:gd name="T1" fmla="*/ 2147483647 h 937"/>
                <a:gd name="T2" fmla="*/ 2147483647 w 1237"/>
                <a:gd name="T3" fmla="*/ 2147483647 h 937"/>
                <a:gd name="T4" fmla="*/ 2147483647 w 1237"/>
                <a:gd name="T5" fmla="*/ 2147483647 h 937"/>
                <a:gd name="T6" fmla="*/ 2147483647 w 1237"/>
                <a:gd name="T7" fmla="*/ 2147483647 h 937"/>
                <a:gd name="T8" fmla="*/ 2147483647 w 1237"/>
                <a:gd name="T9" fmla="*/ 2147483647 h 937"/>
                <a:gd name="T10" fmla="*/ 2147483647 w 1237"/>
                <a:gd name="T11" fmla="*/ 2147483647 h 937"/>
                <a:gd name="T12" fmla="*/ 2147483647 w 1237"/>
                <a:gd name="T13" fmla="*/ 2147483647 h 937"/>
                <a:gd name="T14" fmla="*/ 2147483647 w 1237"/>
                <a:gd name="T15" fmla="*/ 2147483647 h 937"/>
                <a:gd name="T16" fmla="*/ 2147483647 w 1237"/>
                <a:gd name="T17" fmla="*/ 2147483647 h 937"/>
                <a:gd name="T18" fmla="*/ 2147483647 w 1237"/>
                <a:gd name="T19" fmla="*/ 2147483647 h 937"/>
                <a:gd name="T20" fmla="*/ 2147483647 w 1237"/>
                <a:gd name="T21" fmla="*/ 2147483647 h 937"/>
                <a:gd name="T22" fmla="*/ 2147483647 w 1237"/>
                <a:gd name="T23" fmla="*/ 2147483647 h 937"/>
                <a:gd name="T24" fmla="*/ 2147483647 w 1237"/>
                <a:gd name="T25" fmla="*/ 2147483647 h 937"/>
                <a:gd name="T26" fmla="*/ 2147483647 w 1237"/>
                <a:gd name="T27" fmla="*/ 2147483647 h 937"/>
                <a:gd name="T28" fmla="*/ 2147483647 w 1237"/>
                <a:gd name="T29" fmla="*/ 2147483647 h 937"/>
                <a:gd name="T30" fmla="*/ 2147483647 w 1237"/>
                <a:gd name="T31" fmla="*/ 2147483647 h 937"/>
                <a:gd name="T32" fmla="*/ 2147483647 w 1237"/>
                <a:gd name="T33" fmla="*/ 2147483647 h 937"/>
                <a:gd name="T34" fmla="*/ 2147483647 w 1237"/>
                <a:gd name="T35" fmla="*/ 2147483647 h 937"/>
                <a:gd name="T36" fmla="*/ 2147483647 w 1237"/>
                <a:gd name="T37" fmla="*/ 2147483647 h 937"/>
                <a:gd name="T38" fmla="*/ 2147483647 w 1237"/>
                <a:gd name="T39" fmla="*/ 2147483647 h 937"/>
                <a:gd name="T40" fmla="*/ 2147483647 w 1237"/>
                <a:gd name="T41" fmla="*/ 2147483647 h 937"/>
                <a:gd name="T42" fmla="*/ 2147483647 w 1237"/>
                <a:gd name="T43" fmla="*/ 2147483647 h 937"/>
                <a:gd name="T44" fmla="*/ 2147483647 w 1237"/>
                <a:gd name="T45" fmla="*/ 2147483647 h 937"/>
                <a:gd name="T46" fmla="*/ 2147483647 w 1237"/>
                <a:gd name="T47" fmla="*/ 2147483647 h 937"/>
                <a:gd name="T48" fmla="*/ 2147483647 w 1237"/>
                <a:gd name="T49" fmla="*/ 2147483647 h 937"/>
                <a:gd name="T50" fmla="*/ 0 w 1237"/>
                <a:gd name="T51" fmla="*/ 2147483647 h 937"/>
                <a:gd name="T52" fmla="*/ 2147483647 w 1237"/>
                <a:gd name="T53" fmla="*/ 2147483647 h 937"/>
                <a:gd name="T54" fmla="*/ 2147483647 w 1237"/>
                <a:gd name="T55" fmla="*/ 2147483647 h 937"/>
                <a:gd name="T56" fmla="*/ 2147483647 w 1237"/>
                <a:gd name="T57" fmla="*/ 2147483647 h 937"/>
                <a:gd name="T58" fmla="*/ 2147483647 w 1237"/>
                <a:gd name="T59" fmla="*/ 2147483647 h 937"/>
                <a:gd name="T60" fmla="*/ 2147483647 w 1237"/>
                <a:gd name="T61" fmla="*/ 2147483647 h 937"/>
                <a:gd name="T62" fmla="*/ 2147483647 w 1237"/>
                <a:gd name="T63" fmla="*/ 2147483647 h 937"/>
                <a:gd name="T64" fmla="*/ 2147483647 w 1237"/>
                <a:gd name="T65" fmla="*/ 2147483647 h 937"/>
                <a:gd name="T66" fmla="*/ 2147483647 w 1237"/>
                <a:gd name="T67" fmla="*/ 2147483647 h 937"/>
                <a:gd name="T68" fmla="*/ 2147483647 w 1237"/>
                <a:gd name="T69" fmla="*/ 2147483647 h 937"/>
                <a:gd name="T70" fmla="*/ 2147483647 w 1237"/>
                <a:gd name="T71" fmla="*/ 2147483647 h 937"/>
                <a:gd name="T72" fmla="*/ 2147483647 w 1237"/>
                <a:gd name="T73" fmla="*/ 2147483647 h 937"/>
                <a:gd name="T74" fmla="*/ 2147483647 w 1237"/>
                <a:gd name="T75" fmla="*/ 2147483647 h 937"/>
                <a:gd name="T76" fmla="*/ 2147483647 w 1237"/>
                <a:gd name="T77" fmla="*/ 2147483647 h 937"/>
                <a:gd name="T78" fmla="*/ 2147483647 w 1237"/>
                <a:gd name="T79" fmla="*/ 2147483647 h 937"/>
                <a:gd name="T80" fmla="*/ 2147483647 w 1237"/>
                <a:gd name="T81" fmla="*/ 2147483647 h 937"/>
                <a:gd name="T82" fmla="*/ 2147483647 w 1237"/>
                <a:gd name="T83" fmla="*/ 2147483647 h 937"/>
                <a:gd name="T84" fmla="*/ 2147483647 w 1237"/>
                <a:gd name="T85" fmla="*/ 2147483647 h 937"/>
                <a:gd name="T86" fmla="*/ 2147483647 w 1237"/>
                <a:gd name="T87" fmla="*/ 2147483647 h 937"/>
                <a:gd name="T88" fmla="*/ 2147483647 w 1237"/>
                <a:gd name="T89" fmla="*/ 2147483647 h 937"/>
                <a:gd name="T90" fmla="*/ 2147483647 w 1237"/>
                <a:gd name="T91" fmla="*/ 2147483647 h 937"/>
                <a:gd name="T92" fmla="*/ 2147483647 w 1237"/>
                <a:gd name="T93" fmla="*/ 2147483647 h 937"/>
                <a:gd name="T94" fmla="*/ 2147483647 w 1237"/>
                <a:gd name="T95" fmla="*/ 2147483647 h 937"/>
                <a:gd name="T96" fmla="*/ 2147483647 w 1237"/>
                <a:gd name="T97" fmla="*/ 2147483647 h 937"/>
                <a:gd name="T98" fmla="*/ 2147483647 w 1237"/>
                <a:gd name="T99" fmla="*/ 2147483647 h 937"/>
                <a:gd name="T100" fmla="*/ 2147483647 w 1237"/>
                <a:gd name="T101" fmla="*/ 2147483647 h 937"/>
                <a:gd name="T102" fmla="*/ 2147483647 w 1237"/>
                <a:gd name="T103" fmla="*/ 2147483647 h 937"/>
                <a:gd name="T104" fmla="*/ 2147483647 w 1237"/>
                <a:gd name="T105" fmla="*/ 2147483647 h 937"/>
                <a:gd name="T106" fmla="*/ 2147483647 w 1237"/>
                <a:gd name="T107" fmla="*/ 2147483647 h 937"/>
                <a:gd name="T108" fmla="*/ 2147483647 w 1237"/>
                <a:gd name="T109" fmla="*/ 2147483647 h 937"/>
                <a:gd name="T110" fmla="*/ 2147483647 w 1237"/>
                <a:gd name="T111" fmla="*/ 2147483647 h 937"/>
                <a:gd name="T112" fmla="*/ 2147483647 w 1237"/>
                <a:gd name="T113" fmla="*/ 2147483647 h 937"/>
                <a:gd name="T114" fmla="*/ 2147483647 w 1237"/>
                <a:gd name="T115" fmla="*/ 2147483647 h 9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7"/>
                <a:gd name="T175" fmla="*/ 0 h 937"/>
                <a:gd name="T176" fmla="*/ 1237 w 1237"/>
                <a:gd name="T177" fmla="*/ 937 h 9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7" h="937">
                  <a:moveTo>
                    <a:pt x="1224" y="387"/>
                  </a:moveTo>
                  <a:lnTo>
                    <a:pt x="1224" y="388"/>
                  </a:lnTo>
                  <a:lnTo>
                    <a:pt x="1224" y="402"/>
                  </a:lnTo>
                  <a:lnTo>
                    <a:pt x="1222" y="429"/>
                  </a:lnTo>
                  <a:lnTo>
                    <a:pt x="1221" y="481"/>
                  </a:lnTo>
                  <a:lnTo>
                    <a:pt x="1221" y="482"/>
                  </a:lnTo>
                  <a:lnTo>
                    <a:pt x="1221" y="493"/>
                  </a:lnTo>
                  <a:lnTo>
                    <a:pt x="1220" y="499"/>
                  </a:lnTo>
                  <a:lnTo>
                    <a:pt x="1220" y="509"/>
                  </a:lnTo>
                  <a:lnTo>
                    <a:pt x="1218" y="552"/>
                  </a:lnTo>
                  <a:lnTo>
                    <a:pt x="1217" y="574"/>
                  </a:lnTo>
                  <a:lnTo>
                    <a:pt x="1217" y="589"/>
                  </a:lnTo>
                  <a:lnTo>
                    <a:pt x="1217" y="591"/>
                  </a:lnTo>
                  <a:lnTo>
                    <a:pt x="1216" y="628"/>
                  </a:lnTo>
                  <a:lnTo>
                    <a:pt x="1214" y="642"/>
                  </a:lnTo>
                  <a:lnTo>
                    <a:pt x="1214" y="665"/>
                  </a:lnTo>
                  <a:lnTo>
                    <a:pt x="1213" y="667"/>
                  </a:lnTo>
                  <a:lnTo>
                    <a:pt x="1213" y="696"/>
                  </a:lnTo>
                  <a:lnTo>
                    <a:pt x="1212" y="722"/>
                  </a:lnTo>
                  <a:lnTo>
                    <a:pt x="1209" y="779"/>
                  </a:lnTo>
                  <a:lnTo>
                    <a:pt x="1209" y="798"/>
                  </a:lnTo>
                  <a:lnTo>
                    <a:pt x="1209" y="802"/>
                  </a:lnTo>
                  <a:lnTo>
                    <a:pt x="1208" y="829"/>
                  </a:lnTo>
                  <a:lnTo>
                    <a:pt x="1206" y="854"/>
                  </a:lnTo>
                  <a:lnTo>
                    <a:pt x="1205" y="883"/>
                  </a:lnTo>
                  <a:lnTo>
                    <a:pt x="1204" y="909"/>
                  </a:lnTo>
                  <a:lnTo>
                    <a:pt x="1202" y="937"/>
                  </a:lnTo>
                  <a:lnTo>
                    <a:pt x="1102" y="933"/>
                  </a:lnTo>
                  <a:lnTo>
                    <a:pt x="1079" y="931"/>
                  </a:lnTo>
                  <a:lnTo>
                    <a:pt x="1038" y="928"/>
                  </a:lnTo>
                  <a:lnTo>
                    <a:pt x="1023" y="928"/>
                  </a:lnTo>
                  <a:lnTo>
                    <a:pt x="983" y="927"/>
                  </a:lnTo>
                  <a:lnTo>
                    <a:pt x="973" y="926"/>
                  </a:lnTo>
                  <a:lnTo>
                    <a:pt x="865" y="921"/>
                  </a:lnTo>
                  <a:lnTo>
                    <a:pt x="802" y="918"/>
                  </a:lnTo>
                  <a:lnTo>
                    <a:pt x="704" y="912"/>
                  </a:lnTo>
                  <a:lnTo>
                    <a:pt x="667" y="909"/>
                  </a:lnTo>
                  <a:lnTo>
                    <a:pt x="656" y="908"/>
                  </a:lnTo>
                  <a:lnTo>
                    <a:pt x="571" y="901"/>
                  </a:lnTo>
                  <a:lnTo>
                    <a:pt x="566" y="901"/>
                  </a:lnTo>
                  <a:lnTo>
                    <a:pt x="543" y="900"/>
                  </a:lnTo>
                  <a:lnTo>
                    <a:pt x="521" y="897"/>
                  </a:lnTo>
                  <a:lnTo>
                    <a:pt x="440" y="892"/>
                  </a:lnTo>
                  <a:lnTo>
                    <a:pt x="279" y="877"/>
                  </a:lnTo>
                  <a:lnTo>
                    <a:pt x="273" y="877"/>
                  </a:lnTo>
                  <a:lnTo>
                    <a:pt x="268" y="875"/>
                  </a:lnTo>
                  <a:lnTo>
                    <a:pt x="265" y="875"/>
                  </a:lnTo>
                  <a:lnTo>
                    <a:pt x="157" y="865"/>
                  </a:lnTo>
                  <a:lnTo>
                    <a:pt x="114" y="861"/>
                  </a:lnTo>
                  <a:lnTo>
                    <a:pt x="64" y="856"/>
                  </a:lnTo>
                  <a:lnTo>
                    <a:pt x="50" y="855"/>
                  </a:lnTo>
                  <a:lnTo>
                    <a:pt x="0" y="850"/>
                  </a:lnTo>
                  <a:lnTo>
                    <a:pt x="12" y="747"/>
                  </a:lnTo>
                  <a:lnTo>
                    <a:pt x="12" y="743"/>
                  </a:lnTo>
                  <a:lnTo>
                    <a:pt x="18" y="690"/>
                  </a:lnTo>
                  <a:lnTo>
                    <a:pt x="21" y="663"/>
                  </a:lnTo>
                  <a:lnTo>
                    <a:pt x="24" y="637"/>
                  </a:lnTo>
                  <a:lnTo>
                    <a:pt x="28" y="603"/>
                  </a:lnTo>
                  <a:lnTo>
                    <a:pt x="29" y="602"/>
                  </a:lnTo>
                  <a:lnTo>
                    <a:pt x="28" y="578"/>
                  </a:lnTo>
                  <a:lnTo>
                    <a:pt x="33" y="530"/>
                  </a:lnTo>
                  <a:lnTo>
                    <a:pt x="40" y="477"/>
                  </a:lnTo>
                  <a:lnTo>
                    <a:pt x="46" y="424"/>
                  </a:lnTo>
                  <a:lnTo>
                    <a:pt x="56" y="347"/>
                  </a:lnTo>
                  <a:lnTo>
                    <a:pt x="56" y="346"/>
                  </a:lnTo>
                  <a:lnTo>
                    <a:pt x="58" y="319"/>
                  </a:lnTo>
                  <a:lnTo>
                    <a:pt x="62" y="292"/>
                  </a:lnTo>
                  <a:lnTo>
                    <a:pt x="62" y="285"/>
                  </a:lnTo>
                  <a:lnTo>
                    <a:pt x="68" y="239"/>
                  </a:lnTo>
                  <a:lnTo>
                    <a:pt x="70" y="213"/>
                  </a:lnTo>
                  <a:lnTo>
                    <a:pt x="76" y="165"/>
                  </a:lnTo>
                  <a:lnTo>
                    <a:pt x="81" y="119"/>
                  </a:lnTo>
                  <a:lnTo>
                    <a:pt x="86" y="80"/>
                  </a:lnTo>
                  <a:lnTo>
                    <a:pt x="86" y="74"/>
                  </a:lnTo>
                  <a:lnTo>
                    <a:pt x="89" y="53"/>
                  </a:lnTo>
                  <a:lnTo>
                    <a:pt x="92" y="27"/>
                  </a:lnTo>
                  <a:lnTo>
                    <a:pt x="96" y="0"/>
                  </a:lnTo>
                  <a:lnTo>
                    <a:pt x="136" y="5"/>
                  </a:lnTo>
                  <a:lnTo>
                    <a:pt x="237" y="14"/>
                  </a:lnTo>
                  <a:lnTo>
                    <a:pt x="279" y="18"/>
                  </a:lnTo>
                  <a:lnTo>
                    <a:pt x="327" y="23"/>
                  </a:lnTo>
                  <a:lnTo>
                    <a:pt x="368" y="26"/>
                  </a:lnTo>
                  <a:lnTo>
                    <a:pt x="377" y="27"/>
                  </a:lnTo>
                  <a:lnTo>
                    <a:pt x="447" y="34"/>
                  </a:lnTo>
                  <a:lnTo>
                    <a:pt x="452" y="34"/>
                  </a:lnTo>
                  <a:lnTo>
                    <a:pt x="511" y="39"/>
                  </a:lnTo>
                  <a:lnTo>
                    <a:pt x="531" y="41"/>
                  </a:lnTo>
                  <a:lnTo>
                    <a:pt x="539" y="41"/>
                  </a:lnTo>
                  <a:lnTo>
                    <a:pt x="546" y="43"/>
                  </a:lnTo>
                  <a:lnTo>
                    <a:pt x="558" y="44"/>
                  </a:lnTo>
                  <a:lnTo>
                    <a:pt x="560" y="44"/>
                  </a:lnTo>
                  <a:lnTo>
                    <a:pt x="580" y="45"/>
                  </a:lnTo>
                  <a:lnTo>
                    <a:pt x="682" y="53"/>
                  </a:lnTo>
                  <a:lnTo>
                    <a:pt x="710" y="54"/>
                  </a:lnTo>
                  <a:lnTo>
                    <a:pt x="714" y="56"/>
                  </a:lnTo>
                  <a:lnTo>
                    <a:pt x="734" y="57"/>
                  </a:lnTo>
                  <a:lnTo>
                    <a:pt x="764" y="58"/>
                  </a:lnTo>
                  <a:lnTo>
                    <a:pt x="775" y="60"/>
                  </a:lnTo>
                  <a:lnTo>
                    <a:pt x="814" y="61"/>
                  </a:lnTo>
                  <a:lnTo>
                    <a:pt x="910" y="67"/>
                  </a:lnTo>
                  <a:lnTo>
                    <a:pt x="979" y="71"/>
                  </a:lnTo>
                  <a:lnTo>
                    <a:pt x="989" y="71"/>
                  </a:lnTo>
                  <a:lnTo>
                    <a:pt x="987" y="71"/>
                  </a:lnTo>
                  <a:lnTo>
                    <a:pt x="1019" y="72"/>
                  </a:lnTo>
                  <a:lnTo>
                    <a:pt x="1138" y="79"/>
                  </a:lnTo>
                  <a:lnTo>
                    <a:pt x="1142" y="79"/>
                  </a:lnTo>
                  <a:lnTo>
                    <a:pt x="1143" y="79"/>
                  </a:lnTo>
                  <a:lnTo>
                    <a:pt x="1237" y="83"/>
                  </a:lnTo>
                  <a:lnTo>
                    <a:pt x="1234" y="136"/>
                  </a:lnTo>
                  <a:lnTo>
                    <a:pt x="1234" y="147"/>
                  </a:lnTo>
                  <a:lnTo>
                    <a:pt x="1233" y="163"/>
                  </a:lnTo>
                  <a:lnTo>
                    <a:pt x="1232" y="190"/>
                  </a:lnTo>
                  <a:lnTo>
                    <a:pt x="1232" y="203"/>
                  </a:lnTo>
                  <a:lnTo>
                    <a:pt x="1230" y="222"/>
                  </a:lnTo>
                  <a:lnTo>
                    <a:pt x="1228" y="295"/>
                  </a:lnTo>
                  <a:lnTo>
                    <a:pt x="1224" y="387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34">
              <a:extLst>
                <a:ext uri="{FF2B5EF4-FFF2-40B4-BE49-F238E27FC236}">
                  <a16:creationId xmlns:a16="http://schemas.microsoft.com/office/drawing/2014/main" id="{56DCECE9-12DF-CDA0-D399-A9616727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575" y="2513806"/>
              <a:ext cx="1089025" cy="874713"/>
            </a:xfrm>
            <a:custGeom>
              <a:avLst/>
              <a:gdLst>
                <a:gd name="T0" fmla="*/ 2147483647 w 1380"/>
                <a:gd name="T1" fmla="*/ 2147483647 h 1104"/>
                <a:gd name="T2" fmla="*/ 2147483647 w 1380"/>
                <a:gd name="T3" fmla="*/ 2147483647 h 1104"/>
                <a:gd name="T4" fmla="*/ 2147483647 w 1380"/>
                <a:gd name="T5" fmla="*/ 2147483647 h 1104"/>
                <a:gd name="T6" fmla="*/ 2147483647 w 1380"/>
                <a:gd name="T7" fmla="*/ 2147483647 h 1104"/>
                <a:gd name="T8" fmla="*/ 2147483647 w 1380"/>
                <a:gd name="T9" fmla="*/ 2147483647 h 1104"/>
                <a:gd name="T10" fmla="*/ 2147483647 w 1380"/>
                <a:gd name="T11" fmla="*/ 2147483647 h 1104"/>
                <a:gd name="T12" fmla="*/ 2147483647 w 1380"/>
                <a:gd name="T13" fmla="*/ 2147483647 h 1104"/>
                <a:gd name="T14" fmla="*/ 2147483647 w 1380"/>
                <a:gd name="T15" fmla="*/ 2147483647 h 1104"/>
                <a:gd name="T16" fmla="*/ 2147483647 w 1380"/>
                <a:gd name="T17" fmla="*/ 2147483647 h 1104"/>
                <a:gd name="T18" fmla="*/ 2147483647 w 1380"/>
                <a:gd name="T19" fmla="*/ 2147483647 h 1104"/>
                <a:gd name="T20" fmla="*/ 2147483647 w 1380"/>
                <a:gd name="T21" fmla="*/ 2147483647 h 1104"/>
                <a:gd name="T22" fmla="*/ 2147483647 w 1380"/>
                <a:gd name="T23" fmla="*/ 2147483647 h 1104"/>
                <a:gd name="T24" fmla="*/ 2147483647 w 1380"/>
                <a:gd name="T25" fmla="*/ 2147483647 h 1104"/>
                <a:gd name="T26" fmla="*/ 2147483647 w 1380"/>
                <a:gd name="T27" fmla="*/ 2147483647 h 1104"/>
                <a:gd name="T28" fmla="*/ 0 w 1380"/>
                <a:gd name="T29" fmla="*/ 2147483647 h 1104"/>
                <a:gd name="T30" fmla="*/ 2147483647 w 1380"/>
                <a:gd name="T31" fmla="*/ 2147483647 h 1104"/>
                <a:gd name="T32" fmla="*/ 2147483647 w 1380"/>
                <a:gd name="T33" fmla="*/ 2147483647 h 1104"/>
                <a:gd name="T34" fmla="*/ 2147483647 w 1380"/>
                <a:gd name="T35" fmla="*/ 2147483647 h 1104"/>
                <a:gd name="T36" fmla="*/ 2147483647 w 1380"/>
                <a:gd name="T37" fmla="*/ 2147483647 h 1104"/>
                <a:gd name="T38" fmla="*/ 2147483647 w 1380"/>
                <a:gd name="T39" fmla="*/ 2147483647 h 1104"/>
                <a:gd name="T40" fmla="*/ 2147483647 w 1380"/>
                <a:gd name="T41" fmla="*/ 0 h 1104"/>
                <a:gd name="T42" fmla="*/ 2147483647 w 1380"/>
                <a:gd name="T43" fmla="*/ 2147483647 h 1104"/>
                <a:gd name="T44" fmla="*/ 2147483647 w 1380"/>
                <a:gd name="T45" fmla="*/ 2147483647 h 1104"/>
                <a:gd name="T46" fmla="*/ 2147483647 w 1380"/>
                <a:gd name="T47" fmla="*/ 2147483647 h 1104"/>
                <a:gd name="T48" fmla="*/ 2147483647 w 1380"/>
                <a:gd name="T49" fmla="*/ 2147483647 h 1104"/>
                <a:gd name="T50" fmla="*/ 2147483647 w 1380"/>
                <a:gd name="T51" fmla="*/ 2147483647 h 1104"/>
                <a:gd name="T52" fmla="*/ 2147483647 w 1380"/>
                <a:gd name="T53" fmla="*/ 2147483647 h 1104"/>
                <a:gd name="T54" fmla="*/ 2147483647 w 1380"/>
                <a:gd name="T55" fmla="*/ 2147483647 h 1104"/>
                <a:gd name="T56" fmla="*/ 2147483647 w 1380"/>
                <a:gd name="T57" fmla="*/ 2147483647 h 1104"/>
                <a:gd name="T58" fmla="*/ 2147483647 w 1380"/>
                <a:gd name="T59" fmla="*/ 2147483647 h 1104"/>
                <a:gd name="T60" fmla="*/ 2147483647 w 1380"/>
                <a:gd name="T61" fmla="*/ 2147483647 h 1104"/>
                <a:gd name="T62" fmla="*/ 2147483647 w 1380"/>
                <a:gd name="T63" fmla="*/ 2147483647 h 1104"/>
                <a:gd name="T64" fmla="*/ 2147483647 w 1380"/>
                <a:gd name="T65" fmla="*/ 2147483647 h 1104"/>
                <a:gd name="T66" fmla="*/ 2147483647 w 1380"/>
                <a:gd name="T67" fmla="*/ 2147483647 h 1104"/>
                <a:gd name="T68" fmla="*/ 2147483647 w 1380"/>
                <a:gd name="T69" fmla="*/ 2147483647 h 1104"/>
                <a:gd name="T70" fmla="*/ 2147483647 w 1380"/>
                <a:gd name="T71" fmla="*/ 2147483647 h 1104"/>
                <a:gd name="T72" fmla="*/ 2147483647 w 1380"/>
                <a:gd name="T73" fmla="*/ 2147483647 h 1104"/>
                <a:gd name="T74" fmla="*/ 2147483647 w 1380"/>
                <a:gd name="T75" fmla="*/ 2147483647 h 1104"/>
                <a:gd name="T76" fmla="*/ 2147483647 w 1380"/>
                <a:gd name="T77" fmla="*/ 2147483647 h 1104"/>
                <a:gd name="T78" fmla="*/ 2147483647 w 1380"/>
                <a:gd name="T79" fmla="*/ 2147483647 h 1104"/>
                <a:gd name="T80" fmla="*/ 2147483647 w 1380"/>
                <a:gd name="T81" fmla="*/ 2147483647 h 1104"/>
                <a:gd name="T82" fmla="*/ 2147483647 w 1380"/>
                <a:gd name="T83" fmla="*/ 2147483647 h 1104"/>
                <a:gd name="T84" fmla="*/ 2147483647 w 1380"/>
                <a:gd name="T85" fmla="*/ 2147483647 h 1104"/>
                <a:gd name="T86" fmla="*/ 2147483647 w 1380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0"/>
                <a:gd name="T133" fmla="*/ 0 h 1104"/>
                <a:gd name="T134" fmla="*/ 1380 w 1380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0" h="1104">
                  <a:moveTo>
                    <a:pt x="1214" y="621"/>
                  </a:moveTo>
                  <a:lnTo>
                    <a:pt x="1234" y="635"/>
                  </a:lnTo>
                  <a:lnTo>
                    <a:pt x="1246" y="638"/>
                  </a:lnTo>
                  <a:lnTo>
                    <a:pt x="1258" y="661"/>
                  </a:lnTo>
                  <a:lnTo>
                    <a:pt x="1254" y="666"/>
                  </a:lnTo>
                  <a:lnTo>
                    <a:pt x="1251" y="668"/>
                  </a:lnTo>
                  <a:lnTo>
                    <a:pt x="1232" y="715"/>
                  </a:lnTo>
                  <a:lnTo>
                    <a:pt x="1230" y="718"/>
                  </a:lnTo>
                  <a:lnTo>
                    <a:pt x="1223" y="729"/>
                  </a:lnTo>
                  <a:lnTo>
                    <a:pt x="1218" y="755"/>
                  </a:lnTo>
                  <a:lnTo>
                    <a:pt x="1214" y="777"/>
                  </a:lnTo>
                  <a:lnTo>
                    <a:pt x="1196" y="863"/>
                  </a:lnTo>
                  <a:lnTo>
                    <a:pt x="1149" y="1104"/>
                  </a:lnTo>
                  <a:lnTo>
                    <a:pt x="1113" y="1099"/>
                  </a:lnTo>
                  <a:lnTo>
                    <a:pt x="1105" y="1098"/>
                  </a:lnTo>
                  <a:lnTo>
                    <a:pt x="964" y="1071"/>
                  </a:lnTo>
                  <a:lnTo>
                    <a:pt x="916" y="1062"/>
                  </a:lnTo>
                  <a:lnTo>
                    <a:pt x="884" y="1057"/>
                  </a:lnTo>
                  <a:lnTo>
                    <a:pt x="785" y="1036"/>
                  </a:lnTo>
                  <a:lnTo>
                    <a:pt x="780" y="1035"/>
                  </a:lnTo>
                  <a:lnTo>
                    <a:pt x="757" y="1030"/>
                  </a:lnTo>
                  <a:lnTo>
                    <a:pt x="698" y="1017"/>
                  </a:lnTo>
                  <a:lnTo>
                    <a:pt x="678" y="1013"/>
                  </a:lnTo>
                  <a:lnTo>
                    <a:pt x="646" y="1007"/>
                  </a:lnTo>
                  <a:lnTo>
                    <a:pt x="640" y="1005"/>
                  </a:lnTo>
                  <a:lnTo>
                    <a:pt x="539" y="983"/>
                  </a:lnTo>
                  <a:lnTo>
                    <a:pt x="510" y="977"/>
                  </a:lnTo>
                  <a:lnTo>
                    <a:pt x="474" y="968"/>
                  </a:lnTo>
                  <a:lnTo>
                    <a:pt x="451" y="963"/>
                  </a:lnTo>
                  <a:lnTo>
                    <a:pt x="365" y="942"/>
                  </a:lnTo>
                  <a:lnTo>
                    <a:pt x="338" y="934"/>
                  </a:lnTo>
                  <a:lnTo>
                    <a:pt x="319" y="930"/>
                  </a:lnTo>
                  <a:lnTo>
                    <a:pt x="200" y="902"/>
                  </a:lnTo>
                  <a:lnTo>
                    <a:pt x="186" y="897"/>
                  </a:lnTo>
                  <a:lnTo>
                    <a:pt x="171" y="896"/>
                  </a:lnTo>
                  <a:lnTo>
                    <a:pt x="154" y="892"/>
                  </a:lnTo>
                  <a:lnTo>
                    <a:pt x="140" y="888"/>
                  </a:lnTo>
                  <a:lnTo>
                    <a:pt x="127" y="885"/>
                  </a:lnTo>
                  <a:lnTo>
                    <a:pt x="110" y="881"/>
                  </a:lnTo>
                  <a:lnTo>
                    <a:pt x="104" y="880"/>
                  </a:lnTo>
                  <a:lnTo>
                    <a:pt x="79" y="874"/>
                  </a:lnTo>
                  <a:lnTo>
                    <a:pt x="51" y="867"/>
                  </a:lnTo>
                  <a:lnTo>
                    <a:pt x="31" y="862"/>
                  </a:lnTo>
                  <a:lnTo>
                    <a:pt x="18" y="858"/>
                  </a:lnTo>
                  <a:lnTo>
                    <a:pt x="0" y="829"/>
                  </a:lnTo>
                  <a:lnTo>
                    <a:pt x="23" y="718"/>
                  </a:lnTo>
                  <a:lnTo>
                    <a:pt x="7" y="671"/>
                  </a:lnTo>
                  <a:lnTo>
                    <a:pt x="31" y="651"/>
                  </a:lnTo>
                  <a:lnTo>
                    <a:pt x="68" y="575"/>
                  </a:lnTo>
                  <a:lnTo>
                    <a:pt x="78" y="571"/>
                  </a:lnTo>
                  <a:lnTo>
                    <a:pt x="108" y="527"/>
                  </a:lnTo>
                  <a:lnTo>
                    <a:pt x="131" y="478"/>
                  </a:lnTo>
                  <a:lnTo>
                    <a:pt x="131" y="477"/>
                  </a:lnTo>
                  <a:lnTo>
                    <a:pt x="160" y="396"/>
                  </a:lnTo>
                  <a:lnTo>
                    <a:pt x="218" y="246"/>
                  </a:lnTo>
                  <a:lnTo>
                    <a:pt x="218" y="245"/>
                  </a:lnTo>
                  <a:lnTo>
                    <a:pt x="218" y="242"/>
                  </a:lnTo>
                  <a:lnTo>
                    <a:pt x="237" y="202"/>
                  </a:lnTo>
                  <a:lnTo>
                    <a:pt x="266" y="102"/>
                  </a:lnTo>
                  <a:lnTo>
                    <a:pt x="266" y="93"/>
                  </a:lnTo>
                  <a:lnTo>
                    <a:pt x="289" y="24"/>
                  </a:lnTo>
                  <a:lnTo>
                    <a:pt x="282" y="1"/>
                  </a:lnTo>
                  <a:lnTo>
                    <a:pt x="286" y="0"/>
                  </a:lnTo>
                  <a:lnTo>
                    <a:pt x="301" y="18"/>
                  </a:lnTo>
                  <a:lnTo>
                    <a:pt x="322" y="15"/>
                  </a:lnTo>
                  <a:lnTo>
                    <a:pt x="337" y="8"/>
                  </a:lnTo>
                  <a:lnTo>
                    <a:pt x="365" y="13"/>
                  </a:lnTo>
                  <a:lnTo>
                    <a:pt x="369" y="18"/>
                  </a:lnTo>
                  <a:lnTo>
                    <a:pt x="375" y="42"/>
                  </a:lnTo>
                  <a:lnTo>
                    <a:pt x="393" y="45"/>
                  </a:lnTo>
                  <a:lnTo>
                    <a:pt x="399" y="42"/>
                  </a:lnTo>
                  <a:lnTo>
                    <a:pt x="429" y="58"/>
                  </a:lnTo>
                  <a:lnTo>
                    <a:pt x="447" y="99"/>
                  </a:lnTo>
                  <a:lnTo>
                    <a:pt x="445" y="122"/>
                  </a:lnTo>
                  <a:lnTo>
                    <a:pt x="443" y="144"/>
                  </a:lnTo>
                  <a:lnTo>
                    <a:pt x="443" y="148"/>
                  </a:lnTo>
                  <a:lnTo>
                    <a:pt x="442" y="148"/>
                  </a:lnTo>
                  <a:lnTo>
                    <a:pt x="438" y="163"/>
                  </a:lnTo>
                  <a:lnTo>
                    <a:pt x="482" y="194"/>
                  </a:lnTo>
                  <a:lnTo>
                    <a:pt x="510" y="203"/>
                  </a:lnTo>
                  <a:lnTo>
                    <a:pt x="521" y="200"/>
                  </a:lnTo>
                  <a:lnTo>
                    <a:pt x="533" y="202"/>
                  </a:lnTo>
                  <a:lnTo>
                    <a:pt x="564" y="194"/>
                  </a:lnTo>
                  <a:lnTo>
                    <a:pt x="584" y="187"/>
                  </a:lnTo>
                  <a:lnTo>
                    <a:pt x="594" y="192"/>
                  </a:lnTo>
                  <a:lnTo>
                    <a:pt x="626" y="193"/>
                  </a:lnTo>
                  <a:lnTo>
                    <a:pt x="630" y="194"/>
                  </a:lnTo>
                  <a:lnTo>
                    <a:pt x="634" y="200"/>
                  </a:lnTo>
                  <a:lnTo>
                    <a:pt x="638" y="201"/>
                  </a:lnTo>
                  <a:lnTo>
                    <a:pt x="670" y="214"/>
                  </a:lnTo>
                  <a:lnTo>
                    <a:pt x="672" y="228"/>
                  </a:lnTo>
                  <a:lnTo>
                    <a:pt x="713" y="231"/>
                  </a:lnTo>
                  <a:lnTo>
                    <a:pt x="724" y="225"/>
                  </a:lnTo>
                  <a:lnTo>
                    <a:pt x="750" y="223"/>
                  </a:lnTo>
                  <a:lnTo>
                    <a:pt x="757" y="219"/>
                  </a:lnTo>
                  <a:lnTo>
                    <a:pt x="781" y="233"/>
                  </a:lnTo>
                  <a:lnTo>
                    <a:pt x="822" y="236"/>
                  </a:lnTo>
                  <a:lnTo>
                    <a:pt x="858" y="225"/>
                  </a:lnTo>
                  <a:lnTo>
                    <a:pt x="864" y="224"/>
                  </a:lnTo>
                  <a:lnTo>
                    <a:pt x="873" y="224"/>
                  </a:lnTo>
                  <a:lnTo>
                    <a:pt x="880" y="224"/>
                  </a:lnTo>
                  <a:lnTo>
                    <a:pt x="911" y="227"/>
                  </a:lnTo>
                  <a:lnTo>
                    <a:pt x="928" y="215"/>
                  </a:lnTo>
                  <a:lnTo>
                    <a:pt x="948" y="221"/>
                  </a:lnTo>
                  <a:lnTo>
                    <a:pt x="976" y="221"/>
                  </a:lnTo>
                  <a:lnTo>
                    <a:pt x="995" y="228"/>
                  </a:lnTo>
                  <a:lnTo>
                    <a:pt x="1019" y="218"/>
                  </a:lnTo>
                  <a:lnTo>
                    <a:pt x="1049" y="224"/>
                  </a:lnTo>
                  <a:lnTo>
                    <a:pt x="1129" y="240"/>
                  </a:lnTo>
                  <a:lnTo>
                    <a:pt x="1167" y="247"/>
                  </a:lnTo>
                  <a:lnTo>
                    <a:pt x="1169" y="247"/>
                  </a:lnTo>
                  <a:lnTo>
                    <a:pt x="1210" y="255"/>
                  </a:lnTo>
                  <a:lnTo>
                    <a:pt x="1223" y="258"/>
                  </a:lnTo>
                  <a:lnTo>
                    <a:pt x="1226" y="259"/>
                  </a:lnTo>
                  <a:lnTo>
                    <a:pt x="1242" y="261"/>
                  </a:lnTo>
                  <a:lnTo>
                    <a:pt x="1243" y="261"/>
                  </a:lnTo>
                  <a:lnTo>
                    <a:pt x="1244" y="263"/>
                  </a:lnTo>
                  <a:lnTo>
                    <a:pt x="1263" y="267"/>
                  </a:lnTo>
                  <a:lnTo>
                    <a:pt x="1266" y="267"/>
                  </a:lnTo>
                  <a:lnTo>
                    <a:pt x="1328" y="278"/>
                  </a:lnTo>
                  <a:lnTo>
                    <a:pt x="1334" y="289"/>
                  </a:lnTo>
                  <a:lnTo>
                    <a:pt x="1339" y="307"/>
                  </a:lnTo>
                  <a:lnTo>
                    <a:pt x="1342" y="310"/>
                  </a:lnTo>
                  <a:lnTo>
                    <a:pt x="1375" y="339"/>
                  </a:lnTo>
                  <a:lnTo>
                    <a:pt x="1380" y="367"/>
                  </a:lnTo>
                  <a:lnTo>
                    <a:pt x="1334" y="435"/>
                  </a:lnTo>
                  <a:lnTo>
                    <a:pt x="1332" y="437"/>
                  </a:lnTo>
                  <a:lnTo>
                    <a:pt x="1319" y="464"/>
                  </a:lnTo>
                  <a:lnTo>
                    <a:pt x="1312" y="472"/>
                  </a:lnTo>
                  <a:lnTo>
                    <a:pt x="1299" y="487"/>
                  </a:lnTo>
                  <a:lnTo>
                    <a:pt x="1284" y="518"/>
                  </a:lnTo>
                  <a:lnTo>
                    <a:pt x="1260" y="533"/>
                  </a:lnTo>
                  <a:lnTo>
                    <a:pt x="1215" y="606"/>
                  </a:lnTo>
                  <a:lnTo>
                    <a:pt x="1214" y="621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35">
              <a:extLst>
                <a:ext uri="{FF2B5EF4-FFF2-40B4-BE49-F238E27FC236}">
                  <a16:creationId xmlns:a16="http://schemas.microsoft.com/office/drawing/2014/main" id="{FC0721ED-302D-5438-7429-3655C900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988" y="3453606"/>
              <a:ext cx="749300" cy="920750"/>
            </a:xfrm>
            <a:custGeom>
              <a:avLst/>
              <a:gdLst>
                <a:gd name="T0" fmla="*/ 2147483647 w 951"/>
                <a:gd name="T1" fmla="*/ 2147483647 h 1163"/>
                <a:gd name="T2" fmla="*/ 2147483647 w 951"/>
                <a:gd name="T3" fmla="*/ 2147483647 h 1163"/>
                <a:gd name="T4" fmla="*/ 2147483647 w 951"/>
                <a:gd name="T5" fmla="*/ 2147483647 h 1163"/>
                <a:gd name="T6" fmla="*/ 2147483647 w 951"/>
                <a:gd name="T7" fmla="*/ 2147483647 h 1163"/>
                <a:gd name="T8" fmla="*/ 2147483647 w 951"/>
                <a:gd name="T9" fmla="*/ 2147483647 h 1163"/>
                <a:gd name="T10" fmla="*/ 2147483647 w 951"/>
                <a:gd name="T11" fmla="*/ 2147483647 h 1163"/>
                <a:gd name="T12" fmla="*/ 2147483647 w 951"/>
                <a:gd name="T13" fmla="*/ 2147483647 h 1163"/>
                <a:gd name="T14" fmla="*/ 2147483647 w 951"/>
                <a:gd name="T15" fmla="*/ 2147483647 h 1163"/>
                <a:gd name="T16" fmla="*/ 2147483647 w 951"/>
                <a:gd name="T17" fmla="*/ 2147483647 h 1163"/>
                <a:gd name="T18" fmla="*/ 2147483647 w 951"/>
                <a:gd name="T19" fmla="*/ 2147483647 h 1163"/>
                <a:gd name="T20" fmla="*/ 2147483647 w 951"/>
                <a:gd name="T21" fmla="*/ 2147483647 h 1163"/>
                <a:gd name="T22" fmla="*/ 2147483647 w 951"/>
                <a:gd name="T23" fmla="*/ 2147483647 h 1163"/>
                <a:gd name="T24" fmla="*/ 2147483647 w 951"/>
                <a:gd name="T25" fmla="*/ 2147483647 h 1163"/>
                <a:gd name="T26" fmla="*/ 2147483647 w 951"/>
                <a:gd name="T27" fmla="*/ 2147483647 h 1163"/>
                <a:gd name="T28" fmla="*/ 2147483647 w 951"/>
                <a:gd name="T29" fmla="*/ 2147483647 h 1163"/>
                <a:gd name="T30" fmla="*/ 2147483647 w 951"/>
                <a:gd name="T31" fmla="*/ 2147483647 h 1163"/>
                <a:gd name="T32" fmla="*/ 2147483647 w 951"/>
                <a:gd name="T33" fmla="*/ 2147483647 h 1163"/>
                <a:gd name="T34" fmla="*/ 2147483647 w 951"/>
                <a:gd name="T35" fmla="*/ 2147483647 h 1163"/>
                <a:gd name="T36" fmla="*/ 2147483647 w 951"/>
                <a:gd name="T37" fmla="*/ 2147483647 h 1163"/>
                <a:gd name="T38" fmla="*/ 2147483647 w 951"/>
                <a:gd name="T39" fmla="*/ 2147483647 h 1163"/>
                <a:gd name="T40" fmla="*/ 2147483647 w 951"/>
                <a:gd name="T41" fmla="*/ 2147483647 h 1163"/>
                <a:gd name="T42" fmla="*/ 2147483647 w 951"/>
                <a:gd name="T43" fmla="*/ 2147483647 h 1163"/>
                <a:gd name="T44" fmla="*/ 2147483647 w 951"/>
                <a:gd name="T45" fmla="*/ 2147483647 h 1163"/>
                <a:gd name="T46" fmla="*/ 2147483647 w 951"/>
                <a:gd name="T47" fmla="*/ 2147483647 h 1163"/>
                <a:gd name="T48" fmla="*/ 2147483647 w 951"/>
                <a:gd name="T49" fmla="*/ 2147483647 h 1163"/>
                <a:gd name="T50" fmla="*/ 2147483647 w 951"/>
                <a:gd name="T51" fmla="*/ 2147483647 h 1163"/>
                <a:gd name="T52" fmla="*/ 2147483647 w 951"/>
                <a:gd name="T53" fmla="*/ 2147483647 h 1163"/>
                <a:gd name="T54" fmla="*/ 2147483647 w 951"/>
                <a:gd name="T55" fmla="*/ 2147483647 h 1163"/>
                <a:gd name="T56" fmla="*/ 2147483647 w 951"/>
                <a:gd name="T57" fmla="*/ 2147483647 h 1163"/>
                <a:gd name="T58" fmla="*/ 2147483647 w 951"/>
                <a:gd name="T59" fmla="*/ 2147483647 h 1163"/>
                <a:gd name="T60" fmla="*/ 2147483647 w 951"/>
                <a:gd name="T61" fmla="*/ 2147483647 h 1163"/>
                <a:gd name="T62" fmla="*/ 2147483647 w 951"/>
                <a:gd name="T63" fmla="*/ 2147483647 h 1163"/>
                <a:gd name="T64" fmla="*/ 2147483647 w 951"/>
                <a:gd name="T65" fmla="*/ 2147483647 h 1163"/>
                <a:gd name="T66" fmla="*/ 2147483647 w 951"/>
                <a:gd name="T67" fmla="*/ 2147483647 h 1163"/>
                <a:gd name="T68" fmla="*/ 2147483647 w 951"/>
                <a:gd name="T69" fmla="*/ 2147483647 h 1163"/>
                <a:gd name="T70" fmla="*/ 2147483647 w 951"/>
                <a:gd name="T71" fmla="*/ 2147483647 h 1163"/>
                <a:gd name="T72" fmla="*/ 2147483647 w 951"/>
                <a:gd name="T73" fmla="*/ 2147483647 h 1163"/>
                <a:gd name="T74" fmla="*/ 2147483647 w 951"/>
                <a:gd name="T75" fmla="*/ 2147483647 h 1163"/>
                <a:gd name="T76" fmla="*/ 2147483647 w 951"/>
                <a:gd name="T77" fmla="*/ 2147483647 h 1163"/>
                <a:gd name="T78" fmla="*/ 2147483647 w 951"/>
                <a:gd name="T79" fmla="*/ 2147483647 h 1163"/>
                <a:gd name="T80" fmla="*/ 2147483647 w 951"/>
                <a:gd name="T81" fmla="*/ 2147483647 h 1163"/>
                <a:gd name="T82" fmla="*/ 2147483647 w 951"/>
                <a:gd name="T83" fmla="*/ 2147483647 h 1163"/>
                <a:gd name="T84" fmla="*/ 2147483647 w 951"/>
                <a:gd name="T85" fmla="*/ 2147483647 h 1163"/>
                <a:gd name="T86" fmla="*/ 2147483647 w 951"/>
                <a:gd name="T87" fmla="*/ 2147483647 h 1163"/>
                <a:gd name="T88" fmla="*/ 2147483647 w 951"/>
                <a:gd name="T89" fmla="*/ 2147483647 h 1163"/>
                <a:gd name="T90" fmla="*/ 2147483647 w 951"/>
                <a:gd name="T91" fmla="*/ 2147483647 h 1163"/>
                <a:gd name="T92" fmla="*/ 2147483647 w 951"/>
                <a:gd name="T93" fmla="*/ 2147483647 h 1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51"/>
                <a:gd name="T142" fmla="*/ 0 h 1163"/>
                <a:gd name="T143" fmla="*/ 951 w 951"/>
                <a:gd name="T144" fmla="*/ 1163 h 11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51" h="1163">
                  <a:moveTo>
                    <a:pt x="40" y="810"/>
                  </a:moveTo>
                  <a:lnTo>
                    <a:pt x="27" y="889"/>
                  </a:lnTo>
                  <a:lnTo>
                    <a:pt x="26" y="893"/>
                  </a:lnTo>
                  <a:lnTo>
                    <a:pt x="20" y="924"/>
                  </a:lnTo>
                  <a:lnTo>
                    <a:pt x="15" y="960"/>
                  </a:lnTo>
                  <a:lnTo>
                    <a:pt x="3" y="1030"/>
                  </a:lnTo>
                  <a:lnTo>
                    <a:pt x="0" y="1052"/>
                  </a:lnTo>
                  <a:lnTo>
                    <a:pt x="55" y="1060"/>
                  </a:lnTo>
                  <a:lnTo>
                    <a:pt x="113" y="1069"/>
                  </a:lnTo>
                  <a:lnTo>
                    <a:pt x="197" y="1080"/>
                  </a:lnTo>
                  <a:lnTo>
                    <a:pt x="201" y="1081"/>
                  </a:lnTo>
                  <a:lnTo>
                    <a:pt x="222" y="1084"/>
                  </a:lnTo>
                  <a:lnTo>
                    <a:pt x="258" y="1089"/>
                  </a:lnTo>
                  <a:lnTo>
                    <a:pt x="391" y="1107"/>
                  </a:lnTo>
                  <a:lnTo>
                    <a:pt x="434" y="1112"/>
                  </a:lnTo>
                  <a:lnTo>
                    <a:pt x="450" y="1115"/>
                  </a:lnTo>
                  <a:lnTo>
                    <a:pt x="477" y="1119"/>
                  </a:lnTo>
                  <a:lnTo>
                    <a:pt x="520" y="1124"/>
                  </a:lnTo>
                  <a:lnTo>
                    <a:pt x="562" y="1129"/>
                  </a:lnTo>
                  <a:lnTo>
                    <a:pt x="608" y="1133"/>
                  </a:lnTo>
                  <a:lnTo>
                    <a:pt x="610" y="1136"/>
                  </a:lnTo>
                  <a:lnTo>
                    <a:pt x="690" y="1145"/>
                  </a:lnTo>
                  <a:lnTo>
                    <a:pt x="756" y="1152"/>
                  </a:lnTo>
                  <a:lnTo>
                    <a:pt x="777" y="1154"/>
                  </a:lnTo>
                  <a:lnTo>
                    <a:pt x="855" y="1163"/>
                  </a:lnTo>
                  <a:lnTo>
                    <a:pt x="867" y="1060"/>
                  </a:lnTo>
                  <a:lnTo>
                    <a:pt x="867" y="1056"/>
                  </a:lnTo>
                  <a:lnTo>
                    <a:pt x="873" y="1003"/>
                  </a:lnTo>
                  <a:lnTo>
                    <a:pt x="876" y="976"/>
                  </a:lnTo>
                  <a:lnTo>
                    <a:pt x="879" y="950"/>
                  </a:lnTo>
                  <a:lnTo>
                    <a:pt x="883" y="916"/>
                  </a:lnTo>
                  <a:lnTo>
                    <a:pt x="884" y="915"/>
                  </a:lnTo>
                  <a:lnTo>
                    <a:pt x="883" y="891"/>
                  </a:lnTo>
                  <a:lnTo>
                    <a:pt x="888" y="843"/>
                  </a:lnTo>
                  <a:lnTo>
                    <a:pt x="895" y="790"/>
                  </a:lnTo>
                  <a:lnTo>
                    <a:pt x="901" y="737"/>
                  </a:lnTo>
                  <a:lnTo>
                    <a:pt x="911" y="660"/>
                  </a:lnTo>
                  <a:lnTo>
                    <a:pt x="911" y="659"/>
                  </a:lnTo>
                  <a:lnTo>
                    <a:pt x="913" y="632"/>
                  </a:lnTo>
                  <a:lnTo>
                    <a:pt x="917" y="605"/>
                  </a:lnTo>
                  <a:lnTo>
                    <a:pt x="917" y="598"/>
                  </a:lnTo>
                  <a:lnTo>
                    <a:pt x="923" y="552"/>
                  </a:lnTo>
                  <a:lnTo>
                    <a:pt x="925" y="526"/>
                  </a:lnTo>
                  <a:lnTo>
                    <a:pt x="931" y="478"/>
                  </a:lnTo>
                  <a:lnTo>
                    <a:pt x="936" y="432"/>
                  </a:lnTo>
                  <a:lnTo>
                    <a:pt x="941" y="393"/>
                  </a:lnTo>
                  <a:lnTo>
                    <a:pt x="941" y="387"/>
                  </a:lnTo>
                  <a:lnTo>
                    <a:pt x="944" y="366"/>
                  </a:lnTo>
                  <a:lnTo>
                    <a:pt x="947" y="340"/>
                  </a:lnTo>
                  <a:lnTo>
                    <a:pt x="951" y="313"/>
                  </a:lnTo>
                  <a:lnTo>
                    <a:pt x="877" y="305"/>
                  </a:lnTo>
                  <a:lnTo>
                    <a:pt x="871" y="305"/>
                  </a:lnTo>
                  <a:lnTo>
                    <a:pt x="796" y="298"/>
                  </a:lnTo>
                  <a:lnTo>
                    <a:pt x="788" y="296"/>
                  </a:lnTo>
                  <a:lnTo>
                    <a:pt x="751" y="293"/>
                  </a:lnTo>
                  <a:lnTo>
                    <a:pt x="626" y="276"/>
                  </a:lnTo>
                  <a:lnTo>
                    <a:pt x="633" y="223"/>
                  </a:lnTo>
                  <a:lnTo>
                    <a:pt x="638" y="183"/>
                  </a:lnTo>
                  <a:lnTo>
                    <a:pt x="640" y="170"/>
                  </a:lnTo>
                  <a:lnTo>
                    <a:pt x="642" y="153"/>
                  </a:lnTo>
                  <a:lnTo>
                    <a:pt x="646" y="119"/>
                  </a:lnTo>
                  <a:lnTo>
                    <a:pt x="649" y="101"/>
                  </a:lnTo>
                  <a:lnTo>
                    <a:pt x="654" y="64"/>
                  </a:lnTo>
                  <a:lnTo>
                    <a:pt x="593" y="58"/>
                  </a:lnTo>
                  <a:lnTo>
                    <a:pt x="588" y="57"/>
                  </a:lnTo>
                  <a:lnTo>
                    <a:pt x="580" y="55"/>
                  </a:lnTo>
                  <a:lnTo>
                    <a:pt x="541" y="52"/>
                  </a:lnTo>
                  <a:lnTo>
                    <a:pt x="501" y="46"/>
                  </a:lnTo>
                  <a:lnTo>
                    <a:pt x="484" y="44"/>
                  </a:lnTo>
                  <a:lnTo>
                    <a:pt x="481" y="44"/>
                  </a:lnTo>
                  <a:lnTo>
                    <a:pt x="476" y="43"/>
                  </a:lnTo>
                  <a:lnTo>
                    <a:pt x="474" y="43"/>
                  </a:lnTo>
                  <a:lnTo>
                    <a:pt x="470" y="41"/>
                  </a:lnTo>
                  <a:lnTo>
                    <a:pt x="342" y="23"/>
                  </a:lnTo>
                  <a:lnTo>
                    <a:pt x="302" y="18"/>
                  </a:lnTo>
                  <a:lnTo>
                    <a:pt x="222" y="8"/>
                  </a:lnTo>
                  <a:lnTo>
                    <a:pt x="175" y="0"/>
                  </a:lnTo>
                  <a:lnTo>
                    <a:pt x="171" y="23"/>
                  </a:lnTo>
                  <a:lnTo>
                    <a:pt x="153" y="140"/>
                  </a:lnTo>
                  <a:lnTo>
                    <a:pt x="141" y="209"/>
                  </a:lnTo>
                  <a:lnTo>
                    <a:pt x="127" y="287"/>
                  </a:lnTo>
                  <a:lnTo>
                    <a:pt x="118" y="345"/>
                  </a:lnTo>
                  <a:lnTo>
                    <a:pt x="110" y="394"/>
                  </a:lnTo>
                  <a:lnTo>
                    <a:pt x="106" y="419"/>
                  </a:lnTo>
                  <a:lnTo>
                    <a:pt x="102" y="438"/>
                  </a:lnTo>
                  <a:lnTo>
                    <a:pt x="97" y="472"/>
                  </a:lnTo>
                  <a:lnTo>
                    <a:pt x="90" y="516"/>
                  </a:lnTo>
                  <a:lnTo>
                    <a:pt x="89" y="525"/>
                  </a:lnTo>
                  <a:lnTo>
                    <a:pt x="66" y="659"/>
                  </a:lnTo>
                  <a:lnTo>
                    <a:pt x="59" y="697"/>
                  </a:lnTo>
                  <a:lnTo>
                    <a:pt x="56" y="709"/>
                  </a:lnTo>
                  <a:lnTo>
                    <a:pt x="55" y="719"/>
                  </a:lnTo>
                  <a:lnTo>
                    <a:pt x="52" y="735"/>
                  </a:lnTo>
                  <a:lnTo>
                    <a:pt x="46" y="779"/>
                  </a:lnTo>
                  <a:lnTo>
                    <a:pt x="40" y="810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36">
              <a:extLst>
                <a:ext uri="{FF2B5EF4-FFF2-40B4-BE49-F238E27FC236}">
                  <a16:creationId xmlns:a16="http://schemas.microsoft.com/office/drawing/2014/main" id="{1A2F5D00-C1B7-451C-8386-F6B4A994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3" y="2107406"/>
              <a:ext cx="911225" cy="628650"/>
            </a:xfrm>
            <a:custGeom>
              <a:avLst/>
              <a:gdLst>
                <a:gd name="T0" fmla="*/ 2147483647 w 1155"/>
                <a:gd name="T1" fmla="*/ 2147483647 h 791"/>
                <a:gd name="T2" fmla="*/ 2147483647 w 1155"/>
                <a:gd name="T3" fmla="*/ 2147483647 h 791"/>
                <a:gd name="T4" fmla="*/ 2147483647 w 1155"/>
                <a:gd name="T5" fmla="*/ 2147483647 h 791"/>
                <a:gd name="T6" fmla="*/ 2147483647 w 1155"/>
                <a:gd name="T7" fmla="*/ 2147483647 h 791"/>
                <a:gd name="T8" fmla="*/ 2147483647 w 1155"/>
                <a:gd name="T9" fmla="*/ 2147483647 h 791"/>
                <a:gd name="T10" fmla="*/ 2147483647 w 1155"/>
                <a:gd name="T11" fmla="*/ 2147483647 h 791"/>
                <a:gd name="T12" fmla="*/ 2147483647 w 1155"/>
                <a:gd name="T13" fmla="*/ 2147483647 h 791"/>
                <a:gd name="T14" fmla="*/ 2147483647 w 1155"/>
                <a:gd name="T15" fmla="*/ 2147483647 h 791"/>
                <a:gd name="T16" fmla="*/ 2147483647 w 1155"/>
                <a:gd name="T17" fmla="*/ 2147483647 h 791"/>
                <a:gd name="T18" fmla="*/ 2147483647 w 1155"/>
                <a:gd name="T19" fmla="*/ 2147483647 h 791"/>
                <a:gd name="T20" fmla="*/ 2147483647 w 1155"/>
                <a:gd name="T21" fmla="*/ 2147483647 h 791"/>
                <a:gd name="T22" fmla="*/ 2147483647 w 1155"/>
                <a:gd name="T23" fmla="*/ 2147483647 h 791"/>
                <a:gd name="T24" fmla="*/ 2147483647 w 1155"/>
                <a:gd name="T25" fmla="*/ 2147483647 h 791"/>
                <a:gd name="T26" fmla="*/ 2147483647 w 1155"/>
                <a:gd name="T27" fmla="*/ 2147483647 h 791"/>
                <a:gd name="T28" fmla="*/ 2147483647 w 1155"/>
                <a:gd name="T29" fmla="*/ 2147483647 h 791"/>
                <a:gd name="T30" fmla="*/ 2147483647 w 1155"/>
                <a:gd name="T31" fmla="*/ 2147483647 h 791"/>
                <a:gd name="T32" fmla="*/ 2147483647 w 1155"/>
                <a:gd name="T33" fmla="*/ 2147483647 h 791"/>
                <a:gd name="T34" fmla="*/ 2147483647 w 1155"/>
                <a:gd name="T35" fmla="*/ 2147483647 h 791"/>
                <a:gd name="T36" fmla="*/ 2147483647 w 1155"/>
                <a:gd name="T37" fmla="*/ 2147483647 h 791"/>
                <a:gd name="T38" fmla="*/ 2147483647 w 1155"/>
                <a:gd name="T39" fmla="*/ 2147483647 h 791"/>
                <a:gd name="T40" fmla="*/ 2147483647 w 1155"/>
                <a:gd name="T41" fmla="*/ 2147483647 h 791"/>
                <a:gd name="T42" fmla="*/ 2147483647 w 1155"/>
                <a:gd name="T43" fmla="*/ 2147483647 h 791"/>
                <a:gd name="T44" fmla="*/ 2147483647 w 1155"/>
                <a:gd name="T45" fmla="*/ 2147483647 h 791"/>
                <a:gd name="T46" fmla="*/ 2147483647 w 1155"/>
                <a:gd name="T47" fmla="*/ 2147483647 h 791"/>
                <a:gd name="T48" fmla="*/ 2147483647 w 1155"/>
                <a:gd name="T49" fmla="*/ 2147483647 h 791"/>
                <a:gd name="T50" fmla="*/ 2147483647 w 1155"/>
                <a:gd name="T51" fmla="*/ 2147483647 h 791"/>
                <a:gd name="T52" fmla="*/ 2147483647 w 1155"/>
                <a:gd name="T53" fmla="*/ 2147483647 h 791"/>
                <a:gd name="T54" fmla="*/ 2147483647 w 1155"/>
                <a:gd name="T55" fmla="*/ 2147483647 h 791"/>
                <a:gd name="T56" fmla="*/ 2147483647 w 1155"/>
                <a:gd name="T57" fmla="*/ 2147483647 h 791"/>
                <a:gd name="T58" fmla="*/ 2147483647 w 1155"/>
                <a:gd name="T59" fmla="*/ 2147483647 h 791"/>
                <a:gd name="T60" fmla="*/ 2147483647 w 1155"/>
                <a:gd name="T61" fmla="*/ 2147483647 h 791"/>
                <a:gd name="T62" fmla="*/ 2147483647 w 1155"/>
                <a:gd name="T63" fmla="*/ 2147483647 h 791"/>
                <a:gd name="T64" fmla="*/ 2147483647 w 1155"/>
                <a:gd name="T65" fmla="*/ 2147483647 h 791"/>
                <a:gd name="T66" fmla="*/ 2147483647 w 1155"/>
                <a:gd name="T67" fmla="*/ 2147483647 h 791"/>
                <a:gd name="T68" fmla="*/ 2147483647 w 1155"/>
                <a:gd name="T69" fmla="*/ 2147483647 h 791"/>
                <a:gd name="T70" fmla="*/ 2147483647 w 1155"/>
                <a:gd name="T71" fmla="*/ 2147483647 h 791"/>
                <a:gd name="T72" fmla="*/ 2147483647 w 1155"/>
                <a:gd name="T73" fmla="*/ 2147483647 h 791"/>
                <a:gd name="T74" fmla="*/ 2147483647 w 1155"/>
                <a:gd name="T75" fmla="*/ 2147483647 h 791"/>
                <a:gd name="T76" fmla="*/ 2147483647 w 1155"/>
                <a:gd name="T77" fmla="*/ 2147483647 h 791"/>
                <a:gd name="T78" fmla="*/ 2147483647 w 1155"/>
                <a:gd name="T79" fmla="*/ 2147483647 h 791"/>
                <a:gd name="T80" fmla="*/ 2147483647 w 1155"/>
                <a:gd name="T81" fmla="*/ 2147483647 h 791"/>
                <a:gd name="T82" fmla="*/ 2147483647 w 1155"/>
                <a:gd name="T83" fmla="*/ 2147483647 h 791"/>
                <a:gd name="T84" fmla="*/ 2147483647 w 1155"/>
                <a:gd name="T85" fmla="*/ 2147483647 h 791"/>
                <a:gd name="T86" fmla="*/ 2147483647 w 1155"/>
                <a:gd name="T87" fmla="*/ 2147483647 h 791"/>
                <a:gd name="T88" fmla="*/ 2147483647 w 1155"/>
                <a:gd name="T89" fmla="*/ 2147483647 h 791"/>
                <a:gd name="T90" fmla="*/ 2147483647 w 1155"/>
                <a:gd name="T91" fmla="*/ 2147483647 h 791"/>
                <a:gd name="T92" fmla="*/ 2147483647 w 1155"/>
                <a:gd name="T93" fmla="*/ 2147483647 h 791"/>
                <a:gd name="T94" fmla="*/ 2147483647 w 1155"/>
                <a:gd name="T95" fmla="*/ 2147483647 h 791"/>
                <a:gd name="T96" fmla="*/ 2147483647 w 1155"/>
                <a:gd name="T97" fmla="*/ 2147483647 h 791"/>
                <a:gd name="T98" fmla="*/ 2147483647 w 1155"/>
                <a:gd name="T99" fmla="*/ 2147483647 h 791"/>
                <a:gd name="T100" fmla="*/ 2147483647 w 1155"/>
                <a:gd name="T101" fmla="*/ 2147483647 h 791"/>
                <a:gd name="T102" fmla="*/ 2147483647 w 1155"/>
                <a:gd name="T103" fmla="*/ 2147483647 h 791"/>
                <a:gd name="T104" fmla="*/ 2147483647 w 1155"/>
                <a:gd name="T105" fmla="*/ 2147483647 h 791"/>
                <a:gd name="T106" fmla="*/ 2147483647 w 1155"/>
                <a:gd name="T107" fmla="*/ 2147483647 h 791"/>
                <a:gd name="T108" fmla="*/ 2147483647 w 1155"/>
                <a:gd name="T109" fmla="*/ 2147483647 h 791"/>
                <a:gd name="T110" fmla="*/ 2147483647 w 1155"/>
                <a:gd name="T111" fmla="*/ 2147483647 h 791"/>
                <a:gd name="T112" fmla="*/ 2147483647 w 1155"/>
                <a:gd name="T113" fmla="*/ 2147483647 h 791"/>
                <a:gd name="T114" fmla="*/ 2147483647 w 1155"/>
                <a:gd name="T115" fmla="*/ 2147483647 h 791"/>
                <a:gd name="T116" fmla="*/ 2147483647 w 1155"/>
                <a:gd name="T117" fmla="*/ 2147483647 h 791"/>
                <a:gd name="T118" fmla="*/ 2147483647 w 1155"/>
                <a:gd name="T119" fmla="*/ 2147483647 h 791"/>
                <a:gd name="T120" fmla="*/ 2147483647 w 1155"/>
                <a:gd name="T121" fmla="*/ 2147483647 h 7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5"/>
                <a:gd name="T184" fmla="*/ 0 h 791"/>
                <a:gd name="T185" fmla="*/ 1155 w 1155"/>
                <a:gd name="T186" fmla="*/ 791 h 7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5" h="791">
                  <a:moveTo>
                    <a:pt x="1051" y="700"/>
                  </a:moveTo>
                  <a:lnTo>
                    <a:pt x="1047" y="710"/>
                  </a:lnTo>
                  <a:lnTo>
                    <a:pt x="1055" y="737"/>
                  </a:lnTo>
                  <a:lnTo>
                    <a:pt x="1051" y="791"/>
                  </a:lnTo>
                  <a:lnTo>
                    <a:pt x="989" y="780"/>
                  </a:lnTo>
                  <a:lnTo>
                    <a:pt x="986" y="780"/>
                  </a:lnTo>
                  <a:lnTo>
                    <a:pt x="967" y="776"/>
                  </a:lnTo>
                  <a:lnTo>
                    <a:pt x="966" y="774"/>
                  </a:lnTo>
                  <a:lnTo>
                    <a:pt x="965" y="774"/>
                  </a:lnTo>
                  <a:lnTo>
                    <a:pt x="949" y="772"/>
                  </a:lnTo>
                  <a:lnTo>
                    <a:pt x="946" y="771"/>
                  </a:lnTo>
                  <a:lnTo>
                    <a:pt x="933" y="768"/>
                  </a:lnTo>
                  <a:lnTo>
                    <a:pt x="892" y="760"/>
                  </a:lnTo>
                  <a:lnTo>
                    <a:pt x="890" y="760"/>
                  </a:lnTo>
                  <a:lnTo>
                    <a:pt x="852" y="753"/>
                  </a:lnTo>
                  <a:lnTo>
                    <a:pt x="772" y="737"/>
                  </a:lnTo>
                  <a:lnTo>
                    <a:pt x="742" y="731"/>
                  </a:lnTo>
                  <a:lnTo>
                    <a:pt x="718" y="741"/>
                  </a:lnTo>
                  <a:lnTo>
                    <a:pt x="699" y="734"/>
                  </a:lnTo>
                  <a:lnTo>
                    <a:pt x="671" y="734"/>
                  </a:lnTo>
                  <a:lnTo>
                    <a:pt x="651" y="728"/>
                  </a:lnTo>
                  <a:lnTo>
                    <a:pt x="634" y="740"/>
                  </a:lnTo>
                  <a:lnTo>
                    <a:pt x="603" y="737"/>
                  </a:lnTo>
                  <a:lnTo>
                    <a:pt x="596" y="737"/>
                  </a:lnTo>
                  <a:lnTo>
                    <a:pt x="587" y="737"/>
                  </a:lnTo>
                  <a:lnTo>
                    <a:pt x="581" y="738"/>
                  </a:lnTo>
                  <a:lnTo>
                    <a:pt x="545" y="749"/>
                  </a:lnTo>
                  <a:lnTo>
                    <a:pt x="504" y="746"/>
                  </a:lnTo>
                  <a:lnTo>
                    <a:pt x="480" y="732"/>
                  </a:lnTo>
                  <a:lnTo>
                    <a:pt x="473" y="736"/>
                  </a:lnTo>
                  <a:lnTo>
                    <a:pt x="447" y="738"/>
                  </a:lnTo>
                  <a:lnTo>
                    <a:pt x="436" y="744"/>
                  </a:lnTo>
                  <a:lnTo>
                    <a:pt x="395" y="741"/>
                  </a:lnTo>
                  <a:lnTo>
                    <a:pt x="393" y="727"/>
                  </a:lnTo>
                  <a:lnTo>
                    <a:pt x="361" y="714"/>
                  </a:lnTo>
                  <a:lnTo>
                    <a:pt x="357" y="713"/>
                  </a:lnTo>
                  <a:lnTo>
                    <a:pt x="353" y="707"/>
                  </a:lnTo>
                  <a:lnTo>
                    <a:pt x="349" y="706"/>
                  </a:lnTo>
                  <a:lnTo>
                    <a:pt x="317" y="705"/>
                  </a:lnTo>
                  <a:lnTo>
                    <a:pt x="307" y="700"/>
                  </a:lnTo>
                  <a:lnTo>
                    <a:pt x="287" y="707"/>
                  </a:lnTo>
                  <a:lnTo>
                    <a:pt x="256" y="715"/>
                  </a:lnTo>
                  <a:lnTo>
                    <a:pt x="244" y="713"/>
                  </a:lnTo>
                  <a:lnTo>
                    <a:pt x="233" y="716"/>
                  </a:lnTo>
                  <a:lnTo>
                    <a:pt x="205" y="707"/>
                  </a:lnTo>
                  <a:lnTo>
                    <a:pt x="161" y="676"/>
                  </a:lnTo>
                  <a:lnTo>
                    <a:pt x="165" y="661"/>
                  </a:lnTo>
                  <a:lnTo>
                    <a:pt x="166" y="661"/>
                  </a:lnTo>
                  <a:lnTo>
                    <a:pt x="166" y="657"/>
                  </a:lnTo>
                  <a:lnTo>
                    <a:pt x="168" y="635"/>
                  </a:lnTo>
                  <a:lnTo>
                    <a:pt x="170" y="612"/>
                  </a:lnTo>
                  <a:lnTo>
                    <a:pt x="152" y="571"/>
                  </a:lnTo>
                  <a:lnTo>
                    <a:pt x="122" y="555"/>
                  </a:lnTo>
                  <a:lnTo>
                    <a:pt x="116" y="558"/>
                  </a:lnTo>
                  <a:lnTo>
                    <a:pt x="98" y="555"/>
                  </a:lnTo>
                  <a:lnTo>
                    <a:pt x="92" y="531"/>
                  </a:lnTo>
                  <a:lnTo>
                    <a:pt x="88" y="526"/>
                  </a:lnTo>
                  <a:lnTo>
                    <a:pt x="60" y="521"/>
                  </a:lnTo>
                  <a:lnTo>
                    <a:pt x="53" y="513"/>
                  </a:lnTo>
                  <a:lnTo>
                    <a:pt x="28" y="517"/>
                  </a:lnTo>
                  <a:lnTo>
                    <a:pt x="16" y="508"/>
                  </a:lnTo>
                  <a:lnTo>
                    <a:pt x="13" y="497"/>
                  </a:lnTo>
                  <a:lnTo>
                    <a:pt x="6" y="505"/>
                  </a:lnTo>
                  <a:lnTo>
                    <a:pt x="0" y="504"/>
                  </a:lnTo>
                  <a:lnTo>
                    <a:pt x="22" y="428"/>
                  </a:lnTo>
                  <a:lnTo>
                    <a:pt x="18" y="466"/>
                  </a:lnTo>
                  <a:lnTo>
                    <a:pt x="26" y="460"/>
                  </a:lnTo>
                  <a:lnTo>
                    <a:pt x="37" y="460"/>
                  </a:lnTo>
                  <a:lnTo>
                    <a:pt x="37" y="435"/>
                  </a:lnTo>
                  <a:lnTo>
                    <a:pt x="53" y="425"/>
                  </a:lnTo>
                  <a:lnTo>
                    <a:pt x="54" y="417"/>
                  </a:lnTo>
                  <a:lnTo>
                    <a:pt x="36" y="419"/>
                  </a:lnTo>
                  <a:lnTo>
                    <a:pt x="24" y="408"/>
                  </a:lnTo>
                  <a:lnTo>
                    <a:pt x="26" y="397"/>
                  </a:lnTo>
                  <a:lnTo>
                    <a:pt x="28" y="379"/>
                  </a:lnTo>
                  <a:lnTo>
                    <a:pt x="24" y="371"/>
                  </a:lnTo>
                  <a:lnTo>
                    <a:pt x="32" y="380"/>
                  </a:lnTo>
                  <a:lnTo>
                    <a:pt x="66" y="375"/>
                  </a:lnTo>
                  <a:lnTo>
                    <a:pt x="68" y="371"/>
                  </a:lnTo>
                  <a:lnTo>
                    <a:pt x="49" y="359"/>
                  </a:lnTo>
                  <a:lnTo>
                    <a:pt x="36" y="345"/>
                  </a:lnTo>
                  <a:lnTo>
                    <a:pt x="30" y="365"/>
                  </a:lnTo>
                  <a:lnTo>
                    <a:pt x="21" y="366"/>
                  </a:lnTo>
                  <a:lnTo>
                    <a:pt x="33" y="309"/>
                  </a:lnTo>
                  <a:lnTo>
                    <a:pt x="32" y="288"/>
                  </a:lnTo>
                  <a:lnTo>
                    <a:pt x="24" y="274"/>
                  </a:lnTo>
                  <a:lnTo>
                    <a:pt x="30" y="237"/>
                  </a:lnTo>
                  <a:lnTo>
                    <a:pt x="25" y="185"/>
                  </a:lnTo>
                  <a:lnTo>
                    <a:pt x="25" y="180"/>
                  </a:lnTo>
                  <a:lnTo>
                    <a:pt x="9" y="157"/>
                  </a:lnTo>
                  <a:lnTo>
                    <a:pt x="6" y="130"/>
                  </a:lnTo>
                  <a:lnTo>
                    <a:pt x="10" y="121"/>
                  </a:lnTo>
                  <a:lnTo>
                    <a:pt x="8" y="98"/>
                  </a:lnTo>
                  <a:lnTo>
                    <a:pt x="26" y="63"/>
                  </a:lnTo>
                  <a:lnTo>
                    <a:pt x="21" y="50"/>
                  </a:lnTo>
                  <a:lnTo>
                    <a:pt x="32" y="53"/>
                  </a:lnTo>
                  <a:lnTo>
                    <a:pt x="116" y="121"/>
                  </a:lnTo>
                  <a:lnTo>
                    <a:pt x="194" y="148"/>
                  </a:lnTo>
                  <a:lnTo>
                    <a:pt x="193" y="151"/>
                  </a:lnTo>
                  <a:lnTo>
                    <a:pt x="245" y="163"/>
                  </a:lnTo>
                  <a:lnTo>
                    <a:pt x="264" y="181"/>
                  </a:lnTo>
                  <a:lnTo>
                    <a:pt x="275" y="185"/>
                  </a:lnTo>
                  <a:lnTo>
                    <a:pt x="279" y="171"/>
                  </a:lnTo>
                  <a:lnTo>
                    <a:pt x="292" y="176"/>
                  </a:lnTo>
                  <a:lnTo>
                    <a:pt x="284" y="181"/>
                  </a:lnTo>
                  <a:lnTo>
                    <a:pt x="287" y="193"/>
                  </a:lnTo>
                  <a:lnTo>
                    <a:pt x="291" y="191"/>
                  </a:lnTo>
                  <a:lnTo>
                    <a:pt x="296" y="232"/>
                  </a:lnTo>
                  <a:lnTo>
                    <a:pt x="273" y="247"/>
                  </a:lnTo>
                  <a:lnTo>
                    <a:pt x="273" y="252"/>
                  </a:lnTo>
                  <a:lnTo>
                    <a:pt x="305" y="232"/>
                  </a:lnTo>
                  <a:lnTo>
                    <a:pt x="313" y="234"/>
                  </a:lnTo>
                  <a:lnTo>
                    <a:pt x="312" y="261"/>
                  </a:lnTo>
                  <a:lnTo>
                    <a:pt x="309" y="261"/>
                  </a:lnTo>
                  <a:lnTo>
                    <a:pt x="297" y="307"/>
                  </a:lnTo>
                  <a:lnTo>
                    <a:pt x="299" y="308"/>
                  </a:lnTo>
                  <a:lnTo>
                    <a:pt x="303" y="327"/>
                  </a:lnTo>
                  <a:lnTo>
                    <a:pt x="308" y="337"/>
                  </a:lnTo>
                  <a:lnTo>
                    <a:pt x="288" y="345"/>
                  </a:lnTo>
                  <a:lnTo>
                    <a:pt x="284" y="337"/>
                  </a:lnTo>
                  <a:lnTo>
                    <a:pt x="283" y="336"/>
                  </a:lnTo>
                  <a:lnTo>
                    <a:pt x="285" y="352"/>
                  </a:lnTo>
                  <a:lnTo>
                    <a:pt x="299" y="350"/>
                  </a:lnTo>
                  <a:lnTo>
                    <a:pt x="316" y="341"/>
                  </a:lnTo>
                  <a:lnTo>
                    <a:pt x="312" y="325"/>
                  </a:lnTo>
                  <a:lnTo>
                    <a:pt x="327" y="258"/>
                  </a:lnTo>
                  <a:lnTo>
                    <a:pt x="351" y="225"/>
                  </a:lnTo>
                  <a:lnTo>
                    <a:pt x="357" y="225"/>
                  </a:lnTo>
                  <a:lnTo>
                    <a:pt x="363" y="216"/>
                  </a:lnTo>
                  <a:lnTo>
                    <a:pt x="348" y="188"/>
                  </a:lnTo>
                  <a:lnTo>
                    <a:pt x="348" y="167"/>
                  </a:lnTo>
                  <a:lnTo>
                    <a:pt x="339" y="187"/>
                  </a:lnTo>
                  <a:lnTo>
                    <a:pt x="343" y="202"/>
                  </a:lnTo>
                  <a:lnTo>
                    <a:pt x="335" y="185"/>
                  </a:lnTo>
                  <a:lnTo>
                    <a:pt x="329" y="183"/>
                  </a:lnTo>
                  <a:lnTo>
                    <a:pt x="331" y="157"/>
                  </a:lnTo>
                  <a:lnTo>
                    <a:pt x="349" y="161"/>
                  </a:lnTo>
                  <a:lnTo>
                    <a:pt x="355" y="154"/>
                  </a:lnTo>
                  <a:lnTo>
                    <a:pt x="355" y="153"/>
                  </a:lnTo>
                  <a:lnTo>
                    <a:pt x="340" y="136"/>
                  </a:lnTo>
                  <a:lnTo>
                    <a:pt x="331" y="127"/>
                  </a:lnTo>
                  <a:lnTo>
                    <a:pt x="313" y="153"/>
                  </a:lnTo>
                  <a:lnTo>
                    <a:pt x="319" y="196"/>
                  </a:lnTo>
                  <a:lnTo>
                    <a:pt x="323" y="198"/>
                  </a:lnTo>
                  <a:lnTo>
                    <a:pt x="324" y="189"/>
                  </a:lnTo>
                  <a:lnTo>
                    <a:pt x="341" y="206"/>
                  </a:lnTo>
                  <a:lnTo>
                    <a:pt x="336" y="232"/>
                  </a:lnTo>
                  <a:lnTo>
                    <a:pt x="323" y="211"/>
                  </a:lnTo>
                  <a:lnTo>
                    <a:pt x="308" y="198"/>
                  </a:lnTo>
                  <a:lnTo>
                    <a:pt x="312" y="172"/>
                  </a:lnTo>
                  <a:lnTo>
                    <a:pt x="297" y="158"/>
                  </a:lnTo>
                  <a:lnTo>
                    <a:pt x="320" y="120"/>
                  </a:lnTo>
                  <a:lnTo>
                    <a:pt x="329" y="77"/>
                  </a:lnTo>
                  <a:lnTo>
                    <a:pt x="345" y="116"/>
                  </a:lnTo>
                  <a:lnTo>
                    <a:pt x="357" y="80"/>
                  </a:lnTo>
                  <a:lnTo>
                    <a:pt x="360" y="59"/>
                  </a:lnTo>
                  <a:lnTo>
                    <a:pt x="344" y="54"/>
                  </a:lnTo>
                  <a:lnTo>
                    <a:pt x="340" y="75"/>
                  </a:lnTo>
                  <a:lnTo>
                    <a:pt x="331" y="26"/>
                  </a:lnTo>
                  <a:lnTo>
                    <a:pt x="337" y="0"/>
                  </a:lnTo>
                  <a:lnTo>
                    <a:pt x="608" y="62"/>
                  </a:lnTo>
                  <a:lnTo>
                    <a:pt x="896" y="122"/>
                  </a:lnTo>
                  <a:lnTo>
                    <a:pt x="989" y="140"/>
                  </a:lnTo>
                  <a:lnTo>
                    <a:pt x="1098" y="161"/>
                  </a:lnTo>
                  <a:lnTo>
                    <a:pt x="1155" y="172"/>
                  </a:lnTo>
                  <a:lnTo>
                    <a:pt x="1154" y="180"/>
                  </a:lnTo>
                  <a:lnTo>
                    <a:pt x="1153" y="189"/>
                  </a:lnTo>
                  <a:lnTo>
                    <a:pt x="1150" y="203"/>
                  </a:lnTo>
                  <a:lnTo>
                    <a:pt x="1126" y="318"/>
                  </a:lnTo>
                  <a:lnTo>
                    <a:pt x="1119" y="350"/>
                  </a:lnTo>
                  <a:lnTo>
                    <a:pt x="1115" y="367"/>
                  </a:lnTo>
                  <a:lnTo>
                    <a:pt x="1114" y="372"/>
                  </a:lnTo>
                  <a:lnTo>
                    <a:pt x="1114" y="376"/>
                  </a:lnTo>
                  <a:lnTo>
                    <a:pt x="1113" y="380"/>
                  </a:lnTo>
                  <a:lnTo>
                    <a:pt x="1103" y="428"/>
                  </a:lnTo>
                  <a:lnTo>
                    <a:pt x="1099" y="452"/>
                  </a:lnTo>
                  <a:lnTo>
                    <a:pt x="1089" y="506"/>
                  </a:lnTo>
                  <a:lnTo>
                    <a:pt x="1085" y="528"/>
                  </a:lnTo>
                  <a:lnTo>
                    <a:pt x="1085" y="530"/>
                  </a:lnTo>
                  <a:lnTo>
                    <a:pt x="1079" y="555"/>
                  </a:lnTo>
                  <a:lnTo>
                    <a:pt x="1063" y="633"/>
                  </a:lnTo>
                  <a:lnTo>
                    <a:pt x="1062" y="643"/>
                  </a:lnTo>
                  <a:lnTo>
                    <a:pt x="1055" y="675"/>
                  </a:lnTo>
                  <a:lnTo>
                    <a:pt x="1054" y="684"/>
                  </a:lnTo>
                  <a:lnTo>
                    <a:pt x="1051" y="700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7">
              <a:extLst>
                <a:ext uri="{FF2B5EF4-FFF2-40B4-BE49-F238E27FC236}">
                  <a16:creationId xmlns:a16="http://schemas.microsoft.com/office/drawing/2014/main" id="{6AA06CA7-0554-A2B6-7113-7BA32DC7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850" y="1967706"/>
              <a:ext cx="49213" cy="38100"/>
            </a:xfrm>
            <a:custGeom>
              <a:avLst/>
              <a:gdLst>
                <a:gd name="T0" fmla="*/ 2147483647 w 63"/>
                <a:gd name="T1" fmla="*/ 0 h 48"/>
                <a:gd name="T2" fmla="*/ 2147483647 w 63"/>
                <a:gd name="T3" fmla="*/ 2147483647 h 48"/>
                <a:gd name="T4" fmla="*/ 2147483647 w 63"/>
                <a:gd name="T5" fmla="*/ 2147483647 h 48"/>
                <a:gd name="T6" fmla="*/ 2147483647 w 63"/>
                <a:gd name="T7" fmla="*/ 2147483647 h 48"/>
                <a:gd name="T8" fmla="*/ 2147483647 w 63"/>
                <a:gd name="T9" fmla="*/ 2147483647 h 48"/>
                <a:gd name="T10" fmla="*/ 2147483647 w 63"/>
                <a:gd name="T11" fmla="*/ 2147483647 h 48"/>
                <a:gd name="T12" fmla="*/ 2147483647 w 63"/>
                <a:gd name="T13" fmla="*/ 2147483647 h 48"/>
                <a:gd name="T14" fmla="*/ 0 w 63"/>
                <a:gd name="T15" fmla="*/ 2147483647 h 48"/>
                <a:gd name="T16" fmla="*/ 2147483647 w 63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48"/>
                <a:gd name="T29" fmla="*/ 63 w 63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48">
                  <a:moveTo>
                    <a:pt x="7" y="0"/>
                  </a:moveTo>
                  <a:lnTo>
                    <a:pt x="15" y="21"/>
                  </a:lnTo>
                  <a:lnTo>
                    <a:pt x="22" y="24"/>
                  </a:lnTo>
                  <a:lnTo>
                    <a:pt x="27" y="5"/>
                  </a:lnTo>
                  <a:lnTo>
                    <a:pt x="63" y="14"/>
                  </a:lnTo>
                  <a:lnTo>
                    <a:pt x="43" y="48"/>
                  </a:lnTo>
                  <a:lnTo>
                    <a:pt x="17" y="46"/>
                  </a:ln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8">
              <a:extLst>
                <a:ext uri="{FF2B5EF4-FFF2-40B4-BE49-F238E27FC236}">
                  <a16:creationId xmlns:a16="http://schemas.microsoft.com/office/drawing/2014/main" id="{99F16160-9549-867D-1CF6-166A142C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4287044"/>
              <a:ext cx="901700" cy="1041400"/>
            </a:xfrm>
            <a:custGeom>
              <a:avLst/>
              <a:gdLst>
                <a:gd name="T0" fmla="*/ 2147483647 w 1146"/>
                <a:gd name="T1" fmla="*/ 2147483647 h 1313"/>
                <a:gd name="T2" fmla="*/ 2147483647 w 1146"/>
                <a:gd name="T3" fmla="*/ 2147483647 h 1313"/>
                <a:gd name="T4" fmla="*/ 2147483647 w 1146"/>
                <a:gd name="T5" fmla="*/ 2147483647 h 1313"/>
                <a:gd name="T6" fmla="*/ 2147483647 w 1146"/>
                <a:gd name="T7" fmla="*/ 2147483647 h 1313"/>
                <a:gd name="T8" fmla="*/ 2147483647 w 1146"/>
                <a:gd name="T9" fmla="*/ 2147483647 h 1313"/>
                <a:gd name="T10" fmla="*/ 2147483647 w 1146"/>
                <a:gd name="T11" fmla="*/ 2147483647 h 1313"/>
                <a:gd name="T12" fmla="*/ 2147483647 w 1146"/>
                <a:gd name="T13" fmla="*/ 2147483647 h 1313"/>
                <a:gd name="T14" fmla="*/ 2147483647 w 1146"/>
                <a:gd name="T15" fmla="*/ 2147483647 h 1313"/>
                <a:gd name="T16" fmla="*/ 2147483647 w 1146"/>
                <a:gd name="T17" fmla="*/ 2147483647 h 1313"/>
                <a:gd name="T18" fmla="*/ 2147483647 w 1146"/>
                <a:gd name="T19" fmla="*/ 2147483647 h 1313"/>
                <a:gd name="T20" fmla="*/ 2147483647 w 1146"/>
                <a:gd name="T21" fmla="*/ 2147483647 h 1313"/>
                <a:gd name="T22" fmla="*/ 2147483647 w 1146"/>
                <a:gd name="T23" fmla="*/ 2147483647 h 1313"/>
                <a:gd name="T24" fmla="*/ 2147483647 w 1146"/>
                <a:gd name="T25" fmla="*/ 2147483647 h 1313"/>
                <a:gd name="T26" fmla="*/ 2147483647 w 1146"/>
                <a:gd name="T27" fmla="*/ 2147483647 h 1313"/>
                <a:gd name="T28" fmla="*/ 2147483647 w 1146"/>
                <a:gd name="T29" fmla="*/ 2147483647 h 1313"/>
                <a:gd name="T30" fmla="*/ 2147483647 w 1146"/>
                <a:gd name="T31" fmla="*/ 2147483647 h 1313"/>
                <a:gd name="T32" fmla="*/ 2147483647 w 1146"/>
                <a:gd name="T33" fmla="*/ 2147483647 h 1313"/>
                <a:gd name="T34" fmla="*/ 2147483647 w 1146"/>
                <a:gd name="T35" fmla="*/ 2147483647 h 1313"/>
                <a:gd name="T36" fmla="*/ 2147483647 w 1146"/>
                <a:gd name="T37" fmla="*/ 2147483647 h 1313"/>
                <a:gd name="T38" fmla="*/ 2147483647 w 1146"/>
                <a:gd name="T39" fmla="*/ 2147483647 h 1313"/>
                <a:gd name="T40" fmla="*/ 2147483647 w 1146"/>
                <a:gd name="T41" fmla="*/ 2147483647 h 1313"/>
                <a:gd name="T42" fmla="*/ 2147483647 w 1146"/>
                <a:gd name="T43" fmla="*/ 2147483647 h 1313"/>
                <a:gd name="T44" fmla="*/ 2147483647 w 1146"/>
                <a:gd name="T45" fmla="*/ 2147483647 h 1313"/>
                <a:gd name="T46" fmla="*/ 2147483647 w 1146"/>
                <a:gd name="T47" fmla="*/ 2147483647 h 1313"/>
                <a:gd name="T48" fmla="*/ 2147483647 w 1146"/>
                <a:gd name="T49" fmla="*/ 2147483647 h 1313"/>
                <a:gd name="T50" fmla="*/ 2147483647 w 1146"/>
                <a:gd name="T51" fmla="*/ 2147483647 h 1313"/>
                <a:gd name="T52" fmla="*/ 2147483647 w 1146"/>
                <a:gd name="T53" fmla="*/ 2147483647 h 1313"/>
                <a:gd name="T54" fmla="*/ 2147483647 w 1146"/>
                <a:gd name="T55" fmla="*/ 2147483647 h 1313"/>
                <a:gd name="T56" fmla="*/ 2147483647 w 1146"/>
                <a:gd name="T57" fmla="*/ 2147483647 h 1313"/>
                <a:gd name="T58" fmla="*/ 2147483647 w 1146"/>
                <a:gd name="T59" fmla="*/ 2147483647 h 1313"/>
                <a:gd name="T60" fmla="*/ 2147483647 w 1146"/>
                <a:gd name="T61" fmla="*/ 2147483647 h 1313"/>
                <a:gd name="T62" fmla="*/ 2147483647 w 1146"/>
                <a:gd name="T63" fmla="*/ 2147483647 h 1313"/>
                <a:gd name="T64" fmla="*/ 2147483647 w 1146"/>
                <a:gd name="T65" fmla="*/ 2147483647 h 1313"/>
                <a:gd name="T66" fmla="*/ 2147483647 w 1146"/>
                <a:gd name="T67" fmla="*/ 2147483647 h 1313"/>
                <a:gd name="T68" fmla="*/ 2147483647 w 1146"/>
                <a:gd name="T69" fmla="*/ 2147483647 h 1313"/>
                <a:gd name="T70" fmla="*/ 2147483647 w 1146"/>
                <a:gd name="T71" fmla="*/ 2147483647 h 1313"/>
                <a:gd name="T72" fmla="*/ 2147483647 w 1146"/>
                <a:gd name="T73" fmla="*/ 2147483647 h 1313"/>
                <a:gd name="T74" fmla="*/ 2147483647 w 1146"/>
                <a:gd name="T75" fmla="*/ 2147483647 h 1313"/>
                <a:gd name="T76" fmla="*/ 2147483647 w 1146"/>
                <a:gd name="T77" fmla="*/ 2147483647 h 1313"/>
                <a:gd name="T78" fmla="*/ 0 w 1146"/>
                <a:gd name="T79" fmla="*/ 2147483647 h 13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46"/>
                <a:gd name="T121" fmla="*/ 0 h 1313"/>
                <a:gd name="T122" fmla="*/ 1146 w 1146"/>
                <a:gd name="T123" fmla="*/ 1313 h 13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46" h="1313">
                  <a:moveTo>
                    <a:pt x="0" y="911"/>
                  </a:moveTo>
                  <a:lnTo>
                    <a:pt x="22" y="884"/>
                  </a:lnTo>
                  <a:lnTo>
                    <a:pt x="55" y="883"/>
                  </a:lnTo>
                  <a:lnTo>
                    <a:pt x="71" y="830"/>
                  </a:lnTo>
                  <a:lnTo>
                    <a:pt x="55" y="824"/>
                  </a:lnTo>
                  <a:lnTo>
                    <a:pt x="38" y="804"/>
                  </a:lnTo>
                  <a:lnTo>
                    <a:pt x="49" y="746"/>
                  </a:lnTo>
                  <a:lnTo>
                    <a:pt x="65" y="736"/>
                  </a:lnTo>
                  <a:lnTo>
                    <a:pt x="97" y="684"/>
                  </a:lnTo>
                  <a:lnTo>
                    <a:pt x="106" y="629"/>
                  </a:lnTo>
                  <a:lnTo>
                    <a:pt x="114" y="622"/>
                  </a:lnTo>
                  <a:lnTo>
                    <a:pt x="122" y="606"/>
                  </a:lnTo>
                  <a:lnTo>
                    <a:pt x="157" y="590"/>
                  </a:lnTo>
                  <a:lnTo>
                    <a:pt x="175" y="577"/>
                  </a:lnTo>
                  <a:lnTo>
                    <a:pt x="182" y="566"/>
                  </a:lnTo>
                  <a:lnTo>
                    <a:pt x="145" y="530"/>
                  </a:lnTo>
                  <a:lnTo>
                    <a:pt x="146" y="518"/>
                  </a:lnTo>
                  <a:lnTo>
                    <a:pt x="133" y="466"/>
                  </a:lnTo>
                  <a:lnTo>
                    <a:pt x="117" y="436"/>
                  </a:lnTo>
                  <a:lnTo>
                    <a:pt x="119" y="406"/>
                  </a:lnTo>
                  <a:lnTo>
                    <a:pt x="137" y="354"/>
                  </a:lnTo>
                  <a:lnTo>
                    <a:pt x="135" y="246"/>
                  </a:lnTo>
                  <a:lnTo>
                    <a:pt x="146" y="220"/>
                  </a:lnTo>
                  <a:lnTo>
                    <a:pt x="139" y="173"/>
                  </a:lnTo>
                  <a:lnTo>
                    <a:pt x="183" y="169"/>
                  </a:lnTo>
                  <a:lnTo>
                    <a:pt x="222" y="201"/>
                  </a:lnTo>
                  <a:lnTo>
                    <a:pt x="262" y="170"/>
                  </a:lnTo>
                  <a:lnTo>
                    <a:pt x="286" y="33"/>
                  </a:lnTo>
                  <a:lnTo>
                    <a:pt x="291" y="0"/>
                  </a:lnTo>
                  <a:lnTo>
                    <a:pt x="346" y="8"/>
                  </a:lnTo>
                  <a:lnTo>
                    <a:pt x="404" y="17"/>
                  </a:lnTo>
                  <a:lnTo>
                    <a:pt x="488" y="28"/>
                  </a:lnTo>
                  <a:lnTo>
                    <a:pt x="492" y="29"/>
                  </a:lnTo>
                  <a:lnTo>
                    <a:pt x="513" y="32"/>
                  </a:lnTo>
                  <a:lnTo>
                    <a:pt x="549" y="37"/>
                  </a:lnTo>
                  <a:lnTo>
                    <a:pt x="682" y="55"/>
                  </a:lnTo>
                  <a:lnTo>
                    <a:pt x="725" y="60"/>
                  </a:lnTo>
                  <a:lnTo>
                    <a:pt x="741" y="63"/>
                  </a:lnTo>
                  <a:lnTo>
                    <a:pt x="768" y="67"/>
                  </a:lnTo>
                  <a:lnTo>
                    <a:pt x="811" y="72"/>
                  </a:lnTo>
                  <a:lnTo>
                    <a:pt x="853" y="77"/>
                  </a:lnTo>
                  <a:lnTo>
                    <a:pt x="899" y="81"/>
                  </a:lnTo>
                  <a:lnTo>
                    <a:pt x="901" y="84"/>
                  </a:lnTo>
                  <a:lnTo>
                    <a:pt x="981" y="93"/>
                  </a:lnTo>
                  <a:lnTo>
                    <a:pt x="1047" y="100"/>
                  </a:lnTo>
                  <a:lnTo>
                    <a:pt x="1068" y="102"/>
                  </a:lnTo>
                  <a:lnTo>
                    <a:pt x="1146" y="111"/>
                  </a:lnTo>
                  <a:lnTo>
                    <a:pt x="1140" y="164"/>
                  </a:lnTo>
                  <a:lnTo>
                    <a:pt x="1134" y="216"/>
                  </a:lnTo>
                  <a:lnTo>
                    <a:pt x="1122" y="322"/>
                  </a:lnTo>
                  <a:lnTo>
                    <a:pt x="1111" y="421"/>
                  </a:lnTo>
                  <a:lnTo>
                    <a:pt x="1110" y="429"/>
                  </a:lnTo>
                  <a:lnTo>
                    <a:pt x="1096" y="544"/>
                  </a:lnTo>
                  <a:lnTo>
                    <a:pt x="1092" y="581"/>
                  </a:lnTo>
                  <a:lnTo>
                    <a:pt x="1092" y="585"/>
                  </a:lnTo>
                  <a:lnTo>
                    <a:pt x="1087" y="625"/>
                  </a:lnTo>
                  <a:lnTo>
                    <a:pt x="1083" y="669"/>
                  </a:lnTo>
                  <a:lnTo>
                    <a:pt x="1074" y="747"/>
                  </a:lnTo>
                  <a:lnTo>
                    <a:pt x="1068" y="795"/>
                  </a:lnTo>
                  <a:lnTo>
                    <a:pt x="1068" y="800"/>
                  </a:lnTo>
                  <a:lnTo>
                    <a:pt x="1067" y="802"/>
                  </a:lnTo>
                  <a:lnTo>
                    <a:pt x="1055" y="916"/>
                  </a:lnTo>
                  <a:lnTo>
                    <a:pt x="1052" y="928"/>
                  </a:lnTo>
                  <a:lnTo>
                    <a:pt x="1050" y="960"/>
                  </a:lnTo>
                  <a:lnTo>
                    <a:pt x="1044" y="1008"/>
                  </a:lnTo>
                  <a:lnTo>
                    <a:pt x="1043" y="1013"/>
                  </a:lnTo>
                  <a:lnTo>
                    <a:pt x="1038" y="1066"/>
                  </a:lnTo>
                  <a:lnTo>
                    <a:pt x="1035" y="1081"/>
                  </a:lnTo>
                  <a:lnTo>
                    <a:pt x="1013" y="1268"/>
                  </a:lnTo>
                  <a:lnTo>
                    <a:pt x="1013" y="1273"/>
                  </a:lnTo>
                  <a:lnTo>
                    <a:pt x="1008" y="1313"/>
                  </a:lnTo>
                  <a:lnTo>
                    <a:pt x="751" y="1285"/>
                  </a:lnTo>
                  <a:lnTo>
                    <a:pt x="637" y="1271"/>
                  </a:lnTo>
                  <a:lnTo>
                    <a:pt x="592" y="1246"/>
                  </a:lnTo>
                  <a:lnTo>
                    <a:pt x="586" y="1244"/>
                  </a:lnTo>
                  <a:lnTo>
                    <a:pt x="564" y="1232"/>
                  </a:lnTo>
                  <a:lnTo>
                    <a:pt x="562" y="1232"/>
                  </a:lnTo>
                  <a:lnTo>
                    <a:pt x="247" y="1066"/>
                  </a:lnTo>
                  <a:lnTo>
                    <a:pt x="22" y="942"/>
                  </a:lnTo>
                  <a:lnTo>
                    <a:pt x="0" y="911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4">
              <a:extLst>
                <a:ext uri="{FF2B5EF4-FFF2-40B4-BE49-F238E27FC236}">
                  <a16:creationId xmlns:a16="http://schemas.microsoft.com/office/drawing/2014/main" id="{CC44A508-4179-951A-8A29-0A39D74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75" y="2513805"/>
              <a:ext cx="1089025" cy="874713"/>
            </a:xfrm>
            <a:custGeom>
              <a:avLst/>
              <a:gdLst>
                <a:gd name="T0" fmla="*/ 2147483647 w 1380"/>
                <a:gd name="T1" fmla="*/ 2147483647 h 1104"/>
                <a:gd name="T2" fmla="*/ 2147483647 w 1380"/>
                <a:gd name="T3" fmla="*/ 2147483647 h 1104"/>
                <a:gd name="T4" fmla="*/ 2147483647 w 1380"/>
                <a:gd name="T5" fmla="*/ 2147483647 h 1104"/>
                <a:gd name="T6" fmla="*/ 2147483647 w 1380"/>
                <a:gd name="T7" fmla="*/ 2147483647 h 1104"/>
                <a:gd name="T8" fmla="*/ 2147483647 w 1380"/>
                <a:gd name="T9" fmla="*/ 2147483647 h 1104"/>
                <a:gd name="T10" fmla="*/ 2147483647 w 1380"/>
                <a:gd name="T11" fmla="*/ 2147483647 h 1104"/>
                <a:gd name="T12" fmla="*/ 2147483647 w 1380"/>
                <a:gd name="T13" fmla="*/ 2147483647 h 1104"/>
                <a:gd name="T14" fmla="*/ 2147483647 w 1380"/>
                <a:gd name="T15" fmla="*/ 2147483647 h 1104"/>
                <a:gd name="T16" fmla="*/ 2147483647 w 1380"/>
                <a:gd name="T17" fmla="*/ 2147483647 h 1104"/>
                <a:gd name="T18" fmla="*/ 2147483647 w 1380"/>
                <a:gd name="T19" fmla="*/ 2147483647 h 1104"/>
                <a:gd name="T20" fmla="*/ 2147483647 w 1380"/>
                <a:gd name="T21" fmla="*/ 2147483647 h 1104"/>
                <a:gd name="T22" fmla="*/ 2147483647 w 1380"/>
                <a:gd name="T23" fmla="*/ 2147483647 h 1104"/>
                <a:gd name="T24" fmla="*/ 2147483647 w 1380"/>
                <a:gd name="T25" fmla="*/ 2147483647 h 1104"/>
                <a:gd name="T26" fmla="*/ 2147483647 w 1380"/>
                <a:gd name="T27" fmla="*/ 2147483647 h 1104"/>
                <a:gd name="T28" fmla="*/ 0 w 1380"/>
                <a:gd name="T29" fmla="*/ 2147483647 h 1104"/>
                <a:gd name="T30" fmla="*/ 2147483647 w 1380"/>
                <a:gd name="T31" fmla="*/ 2147483647 h 1104"/>
                <a:gd name="T32" fmla="*/ 2147483647 w 1380"/>
                <a:gd name="T33" fmla="*/ 2147483647 h 1104"/>
                <a:gd name="T34" fmla="*/ 2147483647 w 1380"/>
                <a:gd name="T35" fmla="*/ 2147483647 h 1104"/>
                <a:gd name="T36" fmla="*/ 2147483647 w 1380"/>
                <a:gd name="T37" fmla="*/ 2147483647 h 1104"/>
                <a:gd name="T38" fmla="*/ 2147483647 w 1380"/>
                <a:gd name="T39" fmla="*/ 2147483647 h 1104"/>
                <a:gd name="T40" fmla="*/ 2147483647 w 1380"/>
                <a:gd name="T41" fmla="*/ 0 h 1104"/>
                <a:gd name="T42" fmla="*/ 2147483647 w 1380"/>
                <a:gd name="T43" fmla="*/ 2147483647 h 1104"/>
                <a:gd name="T44" fmla="*/ 2147483647 w 1380"/>
                <a:gd name="T45" fmla="*/ 2147483647 h 1104"/>
                <a:gd name="T46" fmla="*/ 2147483647 w 1380"/>
                <a:gd name="T47" fmla="*/ 2147483647 h 1104"/>
                <a:gd name="T48" fmla="*/ 2147483647 w 1380"/>
                <a:gd name="T49" fmla="*/ 2147483647 h 1104"/>
                <a:gd name="T50" fmla="*/ 2147483647 w 1380"/>
                <a:gd name="T51" fmla="*/ 2147483647 h 1104"/>
                <a:gd name="T52" fmla="*/ 2147483647 w 1380"/>
                <a:gd name="T53" fmla="*/ 2147483647 h 1104"/>
                <a:gd name="T54" fmla="*/ 2147483647 w 1380"/>
                <a:gd name="T55" fmla="*/ 2147483647 h 1104"/>
                <a:gd name="T56" fmla="*/ 2147483647 w 1380"/>
                <a:gd name="T57" fmla="*/ 2147483647 h 1104"/>
                <a:gd name="T58" fmla="*/ 2147483647 w 1380"/>
                <a:gd name="T59" fmla="*/ 2147483647 h 1104"/>
                <a:gd name="T60" fmla="*/ 2147483647 w 1380"/>
                <a:gd name="T61" fmla="*/ 2147483647 h 1104"/>
                <a:gd name="T62" fmla="*/ 2147483647 w 1380"/>
                <a:gd name="T63" fmla="*/ 2147483647 h 1104"/>
                <a:gd name="T64" fmla="*/ 2147483647 w 1380"/>
                <a:gd name="T65" fmla="*/ 2147483647 h 1104"/>
                <a:gd name="T66" fmla="*/ 2147483647 w 1380"/>
                <a:gd name="T67" fmla="*/ 2147483647 h 1104"/>
                <a:gd name="T68" fmla="*/ 2147483647 w 1380"/>
                <a:gd name="T69" fmla="*/ 2147483647 h 1104"/>
                <a:gd name="T70" fmla="*/ 2147483647 w 1380"/>
                <a:gd name="T71" fmla="*/ 2147483647 h 1104"/>
                <a:gd name="T72" fmla="*/ 2147483647 w 1380"/>
                <a:gd name="T73" fmla="*/ 2147483647 h 1104"/>
                <a:gd name="T74" fmla="*/ 2147483647 w 1380"/>
                <a:gd name="T75" fmla="*/ 2147483647 h 1104"/>
                <a:gd name="T76" fmla="*/ 2147483647 w 1380"/>
                <a:gd name="T77" fmla="*/ 2147483647 h 1104"/>
                <a:gd name="T78" fmla="*/ 2147483647 w 1380"/>
                <a:gd name="T79" fmla="*/ 2147483647 h 1104"/>
                <a:gd name="T80" fmla="*/ 2147483647 w 1380"/>
                <a:gd name="T81" fmla="*/ 2147483647 h 1104"/>
                <a:gd name="T82" fmla="*/ 2147483647 w 1380"/>
                <a:gd name="T83" fmla="*/ 2147483647 h 1104"/>
                <a:gd name="T84" fmla="*/ 2147483647 w 1380"/>
                <a:gd name="T85" fmla="*/ 2147483647 h 1104"/>
                <a:gd name="T86" fmla="*/ 2147483647 w 1380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0"/>
                <a:gd name="T133" fmla="*/ 0 h 1104"/>
                <a:gd name="T134" fmla="*/ 1380 w 1380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0" h="1104">
                  <a:moveTo>
                    <a:pt x="1214" y="621"/>
                  </a:moveTo>
                  <a:lnTo>
                    <a:pt x="1234" y="635"/>
                  </a:lnTo>
                  <a:lnTo>
                    <a:pt x="1246" y="638"/>
                  </a:lnTo>
                  <a:lnTo>
                    <a:pt x="1258" y="661"/>
                  </a:lnTo>
                  <a:lnTo>
                    <a:pt x="1254" y="666"/>
                  </a:lnTo>
                  <a:lnTo>
                    <a:pt x="1251" y="668"/>
                  </a:lnTo>
                  <a:lnTo>
                    <a:pt x="1232" y="715"/>
                  </a:lnTo>
                  <a:lnTo>
                    <a:pt x="1230" y="718"/>
                  </a:lnTo>
                  <a:lnTo>
                    <a:pt x="1223" y="729"/>
                  </a:lnTo>
                  <a:lnTo>
                    <a:pt x="1218" y="755"/>
                  </a:lnTo>
                  <a:lnTo>
                    <a:pt x="1214" y="777"/>
                  </a:lnTo>
                  <a:lnTo>
                    <a:pt x="1196" y="863"/>
                  </a:lnTo>
                  <a:lnTo>
                    <a:pt x="1149" y="1104"/>
                  </a:lnTo>
                  <a:lnTo>
                    <a:pt x="1113" y="1099"/>
                  </a:lnTo>
                  <a:lnTo>
                    <a:pt x="1105" y="1098"/>
                  </a:lnTo>
                  <a:lnTo>
                    <a:pt x="964" y="1071"/>
                  </a:lnTo>
                  <a:lnTo>
                    <a:pt x="916" y="1062"/>
                  </a:lnTo>
                  <a:lnTo>
                    <a:pt x="884" y="1057"/>
                  </a:lnTo>
                  <a:lnTo>
                    <a:pt x="785" y="1036"/>
                  </a:lnTo>
                  <a:lnTo>
                    <a:pt x="780" y="1035"/>
                  </a:lnTo>
                  <a:lnTo>
                    <a:pt x="757" y="1030"/>
                  </a:lnTo>
                  <a:lnTo>
                    <a:pt x="698" y="1017"/>
                  </a:lnTo>
                  <a:lnTo>
                    <a:pt x="678" y="1013"/>
                  </a:lnTo>
                  <a:lnTo>
                    <a:pt x="646" y="1007"/>
                  </a:lnTo>
                  <a:lnTo>
                    <a:pt x="640" y="1005"/>
                  </a:lnTo>
                  <a:lnTo>
                    <a:pt x="539" y="983"/>
                  </a:lnTo>
                  <a:lnTo>
                    <a:pt x="510" y="977"/>
                  </a:lnTo>
                  <a:lnTo>
                    <a:pt x="474" y="968"/>
                  </a:lnTo>
                  <a:lnTo>
                    <a:pt x="451" y="963"/>
                  </a:lnTo>
                  <a:lnTo>
                    <a:pt x="365" y="942"/>
                  </a:lnTo>
                  <a:lnTo>
                    <a:pt x="338" y="934"/>
                  </a:lnTo>
                  <a:lnTo>
                    <a:pt x="319" y="930"/>
                  </a:lnTo>
                  <a:lnTo>
                    <a:pt x="200" y="902"/>
                  </a:lnTo>
                  <a:lnTo>
                    <a:pt x="186" y="897"/>
                  </a:lnTo>
                  <a:lnTo>
                    <a:pt x="171" y="896"/>
                  </a:lnTo>
                  <a:lnTo>
                    <a:pt x="154" y="892"/>
                  </a:lnTo>
                  <a:lnTo>
                    <a:pt x="140" y="888"/>
                  </a:lnTo>
                  <a:lnTo>
                    <a:pt x="127" y="885"/>
                  </a:lnTo>
                  <a:lnTo>
                    <a:pt x="110" y="881"/>
                  </a:lnTo>
                  <a:lnTo>
                    <a:pt x="104" y="880"/>
                  </a:lnTo>
                  <a:lnTo>
                    <a:pt x="79" y="874"/>
                  </a:lnTo>
                  <a:lnTo>
                    <a:pt x="51" y="867"/>
                  </a:lnTo>
                  <a:lnTo>
                    <a:pt x="31" y="862"/>
                  </a:lnTo>
                  <a:lnTo>
                    <a:pt x="18" y="858"/>
                  </a:lnTo>
                  <a:lnTo>
                    <a:pt x="0" y="829"/>
                  </a:lnTo>
                  <a:lnTo>
                    <a:pt x="23" y="718"/>
                  </a:lnTo>
                  <a:lnTo>
                    <a:pt x="7" y="671"/>
                  </a:lnTo>
                  <a:lnTo>
                    <a:pt x="31" y="651"/>
                  </a:lnTo>
                  <a:lnTo>
                    <a:pt x="68" y="575"/>
                  </a:lnTo>
                  <a:lnTo>
                    <a:pt x="78" y="571"/>
                  </a:lnTo>
                  <a:lnTo>
                    <a:pt x="108" y="527"/>
                  </a:lnTo>
                  <a:lnTo>
                    <a:pt x="131" y="478"/>
                  </a:lnTo>
                  <a:lnTo>
                    <a:pt x="131" y="477"/>
                  </a:lnTo>
                  <a:lnTo>
                    <a:pt x="160" y="396"/>
                  </a:lnTo>
                  <a:lnTo>
                    <a:pt x="218" y="246"/>
                  </a:lnTo>
                  <a:lnTo>
                    <a:pt x="218" y="245"/>
                  </a:lnTo>
                  <a:lnTo>
                    <a:pt x="218" y="242"/>
                  </a:lnTo>
                  <a:lnTo>
                    <a:pt x="237" y="202"/>
                  </a:lnTo>
                  <a:lnTo>
                    <a:pt x="266" y="102"/>
                  </a:lnTo>
                  <a:lnTo>
                    <a:pt x="266" y="93"/>
                  </a:lnTo>
                  <a:lnTo>
                    <a:pt x="289" y="24"/>
                  </a:lnTo>
                  <a:lnTo>
                    <a:pt x="282" y="1"/>
                  </a:lnTo>
                  <a:lnTo>
                    <a:pt x="286" y="0"/>
                  </a:lnTo>
                  <a:lnTo>
                    <a:pt x="301" y="18"/>
                  </a:lnTo>
                  <a:lnTo>
                    <a:pt x="322" y="15"/>
                  </a:lnTo>
                  <a:lnTo>
                    <a:pt x="337" y="8"/>
                  </a:lnTo>
                  <a:lnTo>
                    <a:pt x="365" y="13"/>
                  </a:lnTo>
                  <a:lnTo>
                    <a:pt x="369" y="18"/>
                  </a:lnTo>
                  <a:lnTo>
                    <a:pt x="375" y="42"/>
                  </a:lnTo>
                  <a:lnTo>
                    <a:pt x="393" y="45"/>
                  </a:lnTo>
                  <a:lnTo>
                    <a:pt x="399" y="42"/>
                  </a:lnTo>
                  <a:lnTo>
                    <a:pt x="429" y="58"/>
                  </a:lnTo>
                  <a:lnTo>
                    <a:pt x="447" y="99"/>
                  </a:lnTo>
                  <a:lnTo>
                    <a:pt x="445" y="122"/>
                  </a:lnTo>
                  <a:lnTo>
                    <a:pt x="443" y="144"/>
                  </a:lnTo>
                  <a:lnTo>
                    <a:pt x="443" y="148"/>
                  </a:lnTo>
                  <a:lnTo>
                    <a:pt x="442" y="148"/>
                  </a:lnTo>
                  <a:lnTo>
                    <a:pt x="438" y="163"/>
                  </a:lnTo>
                  <a:lnTo>
                    <a:pt x="482" y="194"/>
                  </a:lnTo>
                  <a:lnTo>
                    <a:pt x="510" y="203"/>
                  </a:lnTo>
                  <a:lnTo>
                    <a:pt x="521" y="200"/>
                  </a:lnTo>
                  <a:lnTo>
                    <a:pt x="533" y="202"/>
                  </a:lnTo>
                  <a:lnTo>
                    <a:pt x="564" y="194"/>
                  </a:lnTo>
                  <a:lnTo>
                    <a:pt x="584" y="187"/>
                  </a:lnTo>
                  <a:lnTo>
                    <a:pt x="594" y="192"/>
                  </a:lnTo>
                  <a:lnTo>
                    <a:pt x="626" y="193"/>
                  </a:lnTo>
                  <a:lnTo>
                    <a:pt x="630" y="194"/>
                  </a:lnTo>
                  <a:lnTo>
                    <a:pt x="634" y="200"/>
                  </a:lnTo>
                  <a:lnTo>
                    <a:pt x="638" y="201"/>
                  </a:lnTo>
                  <a:lnTo>
                    <a:pt x="670" y="214"/>
                  </a:lnTo>
                  <a:lnTo>
                    <a:pt x="672" y="228"/>
                  </a:lnTo>
                  <a:lnTo>
                    <a:pt x="713" y="231"/>
                  </a:lnTo>
                  <a:lnTo>
                    <a:pt x="724" y="225"/>
                  </a:lnTo>
                  <a:lnTo>
                    <a:pt x="750" y="223"/>
                  </a:lnTo>
                  <a:lnTo>
                    <a:pt x="757" y="219"/>
                  </a:lnTo>
                  <a:lnTo>
                    <a:pt x="781" y="233"/>
                  </a:lnTo>
                  <a:lnTo>
                    <a:pt x="822" y="236"/>
                  </a:lnTo>
                  <a:lnTo>
                    <a:pt x="858" y="225"/>
                  </a:lnTo>
                  <a:lnTo>
                    <a:pt x="864" y="224"/>
                  </a:lnTo>
                  <a:lnTo>
                    <a:pt x="873" y="224"/>
                  </a:lnTo>
                  <a:lnTo>
                    <a:pt x="880" y="224"/>
                  </a:lnTo>
                  <a:lnTo>
                    <a:pt x="911" y="227"/>
                  </a:lnTo>
                  <a:lnTo>
                    <a:pt x="928" y="215"/>
                  </a:lnTo>
                  <a:lnTo>
                    <a:pt x="948" y="221"/>
                  </a:lnTo>
                  <a:lnTo>
                    <a:pt x="976" y="221"/>
                  </a:lnTo>
                  <a:lnTo>
                    <a:pt x="995" y="228"/>
                  </a:lnTo>
                  <a:lnTo>
                    <a:pt x="1019" y="218"/>
                  </a:lnTo>
                  <a:lnTo>
                    <a:pt x="1049" y="224"/>
                  </a:lnTo>
                  <a:lnTo>
                    <a:pt x="1129" y="240"/>
                  </a:lnTo>
                  <a:lnTo>
                    <a:pt x="1167" y="247"/>
                  </a:lnTo>
                  <a:lnTo>
                    <a:pt x="1169" y="247"/>
                  </a:lnTo>
                  <a:lnTo>
                    <a:pt x="1210" y="255"/>
                  </a:lnTo>
                  <a:lnTo>
                    <a:pt x="1223" y="258"/>
                  </a:lnTo>
                  <a:lnTo>
                    <a:pt x="1226" y="259"/>
                  </a:lnTo>
                  <a:lnTo>
                    <a:pt x="1242" y="261"/>
                  </a:lnTo>
                  <a:lnTo>
                    <a:pt x="1243" y="261"/>
                  </a:lnTo>
                  <a:lnTo>
                    <a:pt x="1244" y="263"/>
                  </a:lnTo>
                  <a:lnTo>
                    <a:pt x="1263" y="267"/>
                  </a:lnTo>
                  <a:lnTo>
                    <a:pt x="1266" y="267"/>
                  </a:lnTo>
                  <a:lnTo>
                    <a:pt x="1328" y="278"/>
                  </a:lnTo>
                  <a:lnTo>
                    <a:pt x="1334" y="289"/>
                  </a:lnTo>
                  <a:lnTo>
                    <a:pt x="1339" y="307"/>
                  </a:lnTo>
                  <a:lnTo>
                    <a:pt x="1342" y="310"/>
                  </a:lnTo>
                  <a:lnTo>
                    <a:pt x="1375" y="339"/>
                  </a:lnTo>
                  <a:lnTo>
                    <a:pt x="1380" y="367"/>
                  </a:lnTo>
                  <a:lnTo>
                    <a:pt x="1334" y="435"/>
                  </a:lnTo>
                  <a:lnTo>
                    <a:pt x="1332" y="437"/>
                  </a:lnTo>
                  <a:lnTo>
                    <a:pt x="1319" y="464"/>
                  </a:lnTo>
                  <a:lnTo>
                    <a:pt x="1312" y="472"/>
                  </a:lnTo>
                  <a:lnTo>
                    <a:pt x="1299" y="487"/>
                  </a:lnTo>
                  <a:lnTo>
                    <a:pt x="1284" y="518"/>
                  </a:lnTo>
                  <a:lnTo>
                    <a:pt x="1260" y="533"/>
                  </a:lnTo>
                  <a:lnTo>
                    <a:pt x="1215" y="606"/>
                  </a:lnTo>
                  <a:lnTo>
                    <a:pt x="1214" y="621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6">
              <a:extLst>
                <a:ext uri="{FF2B5EF4-FFF2-40B4-BE49-F238E27FC236}">
                  <a16:creationId xmlns:a16="http://schemas.microsoft.com/office/drawing/2014/main" id="{ED21D456-FBB9-5984-9A77-19FD126DC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328" y="2107406"/>
              <a:ext cx="911225" cy="628650"/>
            </a:xfrm>
            <a:custGeom>
              <a:avLst/>
              <a:gdLst>
                <a:gd name="T0" fmla="*/ 2147483647 w 1155"/>
                <a:gd name="T1" fmla="*/ 2147483647 h 791"/>
                <a:gd name="T2" fmla="*/ 2147483647 w 1155"/>
                <a:gd name="T3" fmla="*/ 2147483647 h 791"/>
                <a:gd name="T4" fmla="*/ 2147483647 w 1155"/>
                <a:gd name="T5" fmla="*/ 2147483647 h 791"/>
                <a:gd name="T6" fmla="*/ 2147483647 w 1155"/>
                <a:gd name="T7" fmla="*/ 2147483647 h 791"/>
                <a:gd name="T8" fmla="*/ 2147483647 w 1155"/>
                <a:gd name="T9" fmla="*/ 2147483647 h 791"/>
                <a:gd name="T10" fmla="*/ 2147483647 w 1155"/>
                <a:gd name="T11" fmla="*/ 2147483647 h 791"/>
                <a:gd name="T12" fmla="*/ 2147483647 w 1155"/>
                <a:gd name="T13" fmla="*/ 2147483647 h 791"/>
                <a:gd name="T14" fmla="*/ 2147483647 w 1155"/>
                <a:gd name="T15" fmla="*/ 2147483647 h 791"/>
                <a:gd name="T16" fmla="*/ 2147483647 w 1155"/>
                <a:gd name="T17" fmla="*/ 2147483647 h 791"/>
                <a:gd name="T18" fmla="*/ 2147483647 w 1155"/>
                <a:gd name="T19" fmla="*/ 2147483647 h 791"/>
                <a:gd name="T20" fmla="*/ 2147483647 w 1155"/>
                <a:gd name="T21" fmla="*/ 2147483647 h 791"/>
                <a:gd name="T22" fmla="*/ 2147483647 w 1155"/>
                <a:gd name="T23" fmla="*/ 2147483647 h 791"/>
                <a:gd name="T24" fmla="*/ 2147483647 w 1155"/>
                <a:gd name="T25" fmla="*/ 2147483647 h 791"/>
                <a:gd name="T26" fmla="*/ 2147483647 w 1155"/>
                <a:gd name="T27" fmla="*/ 2147483647 h 791"/>
                <a:gd name="T28" fmla="*/ 2147483647 w 1155"/>
                <a:gd name="T29" fmla="*/ 2147483647 h 791"/>
                <a:gd name="T30" fmla="*/ 2147483647 w 1155"/>
                <a:gd name="T31" fmla="*/ 2147483647 h 791"/>
                <a:gd name="T32" fmla="*/ 2147483647 w 1155"/>
                <a:gd name="T33" fmla="*/ 2147483647 h 791"/>
                <a:gd name="T34" fmla="*/ 2147483647 w 1155"/>
                <a:gd name="T35" fmla="*/ 2147483647 h 791"/>
                <a:gd name="T36" fmla="*/ 2147483647 w 1155"/>
                <a:gd name="T37" fmla="*/ 2147483647 h 791"/>
                <a:gd name="T38" fmla="*/ 2147483647 w 1155"/>
                <a:gd name="T39" fmla="*/ 2147483647 h 791"/>
                <a:gd name="T40" fmla="*/ 2147483647 w 1155"/>
                <a:gd name="T41" fmla="*/ 2147483647 h 791"/>
                <a:gd name="T42" fmla="*/ 2147483647 w 1155"/>
                <a:gd name="T43" fmla="*/ 2147483647 h 791"/>
                <a:gd name="T44" fmla="*/ 2147483647 w 1155"/>
                <a:gd name="T45" fmla="*/ 2147483647 h 791"/>
                <a:gd name="T46" fmla="*/ 2147483647 w 1155"/>
                <a:gd name="T47" fmla="*/ 2147483647 h 791"/>
                <a:gd name="T48" fmla="*/ 2147483647 w 1155"/>
                <a:gd name="T49" fmla="*/ 2147483647 h 791"/>
                <a:gd name="T50" fmla="*/ 2147483647 w 1155"/>
                <a:gd name="T51" fmla="*/ 2147483647 h 791"/>
                <a:gd name="T52" fmla="*/ 2147483647 w 1155"/>
                <a:gd name="T53" fmla="*/ 2147483647 h 791"/>
                <a:gd name="T54" fmla="*/ 2147483647 w 1155"/>
                <a:gd name="T55" fmla="*/ 2147483647 h 791"/>
                <a:gd name="T56" fmla="*/ 2147483647 w 1155"/>
                <a:gd name="T57" fmla="*/ 2147483647 h 791"/>
                <a:gd name="T58" fmla="*/ 2147483647 w 1155"/>
                <a:gd name="T59" fmla="*/ 2147483647 h 791"/>
                <a:gd name="T60" fmla="*/ 2147483647 w 1155"/>
                <a:gd name="T61" fmla="*/ 2147483647 h 791"/>
                <a:gd name="T62" fmla="*/ 2147483647 w 1155"/>
                <a:gd name="T63" fmla="*/ 2147483647 h 791"/>
                <a:gd name="T64" fmla="*/ 2147483647 w 1155"/>
                <a:gd name="T65" fmla="*/ 2147483647 h 791"/>
                <a:gd name="T66" fmla="*/ 2147483647 w 1155"/>
                <a:gd name="T67" fmla="*/ 2147483647 h 791"/>
                <a:gd name="T68" fmla="*/ 2147483647 w 1155"/>
                <a:gd name="T69" fmla="*/ 2147483647 h 791"/>
                <a:gd name="T70" fmla="*/ 2147483647 w 1155"/>
                <a:gd name="T71" fmla="*/ 2147483647 h 791"/>
                <a:gd name="T72" fmla="*/ 2147483647 w 1155"/>
                <a:gd name="T73" fmla="*/ 2147483647 h 791"/>
                <a:gd name="T74" fmla="*/ 2147483647 w 1155"/>
                <a:gd name="T75" fmla="*/ 2147483647 h 791"/>
                <a:gd name="T76" fmla="*/ 2147483647 w 1155"/>
                <a:gd name="T77" fmla="*/ 2147483647 h 791"/>
                <a:gd name="T78" fmla="*/ 2147483647 w 1155"/>
                <a:gd name="T79" fmla="*/ 2147483647 h 791"/>
                <a:gd name="T80" fmla="*/ 2147483647 w 1155"/>
                <a:gd name="T81" fmla="*/ 2147483647 h 791"/>
                <a:gd name="T82" fmla="*/ 2147483647 w 1155"/>
                <a:gd name="T83" fmla="*/ 2147483647 h 791"/>
                <a:gd name="T84" fmla="*/ 2147483647 w 1155"/>
                <a:gd name="T85" fmla="*/ 2147483647 h 791"/>
                <a:gd name="T86" fmla="*/ 2147483647 w 1155"/>
                <a:gd name="T87" fmla="*/ 2147483647 h 791"/>
                <a:gd name="T88" fmla="*/ 2147483647 w 1155"/>
                <a:gd name="T89" fmla="*/ 2147483647 h 791"/>
                <a:gd name="T90" fmla="*/ 2147483647 w 1155"/>
                <a:gd name="T91" fmla="*/ 2147483647 h 791"/>
                <a:gd name="T92" fmla="*/ 2147483647 w 1155"/>
                <a:gd name="T93" fmla="*/ 2147483647 h 791"/>
                <a:gd name="T94" fmla="*/ 2147483647 w 1155"/>
                <a:gd name="T95" fmla="*/ 2147483647 h 791"/>
                <a:gd name="T96" fmla="*/ 2147483647 w 1155"/>
                <a:gd name="T97" fmla="*/ 2147483647 h 791"/>
                <a:gd name="T98" fmla="*/ 2147483647 w 1155"/>
                <a:gd name="T99" fmla="*/ 2147483647 h 791"/>
                <a:gd name="T100" fmla="*/ 2147483647 w 1155"/>
                <a:gd name="T101" fmla="*/ 2147483647 h 791"/>
                <a:gd name="T102" fmla="*/ 2147483647 w 1155"/>
                <a:gd name="T103" fmla="*/ 2147483647 h 791"/>
                <a:gd name="T104" fmla="*/ 2147483647 w 1155"/>
                <a:gd name="T105" fmla="*/ 2147483647 h 791"/>
                <a:gd name="T106" fmla="*/ 2147483647 w 1155"/>
                <a:gd name="T107" fmla="*/ 2147483647 h 791"/>
                <a:gd name="T108" fmla="*/ 2147483647 w 1155"/>
                <a:gd name="T109" fmla="*/ 2147483647 h 791"/>
                <a:gd name="T110" fmla="*/ 2147483647 w 1155"/>
                <a:gd name="T111" fmla="*/ 2147483647 h 791"/>
                <a:gd name="T112" fmla="*/ 2147483647 w 1155"/>
                <a:gd name="T113" fmla="*/ 2147483647 h 791"/>
                <a:gd name="T114" fmla="*/ 2147483647 w 1155"/>
                <a:gd name="T115" fmla="*/ 2147483647 h 791"/>
                <a:gd name="T116" fmla="*/ 2147483647 w 1155"/>
                <a:gd name="T117" fmla="*/ 2147483647 h 791"/>
                <a:gd name="T118" fmla="*/ 2147483647 w 1155"/>
                <a:gd name="T119" fmla="*/ 2147483647 h 791"/>
                <a:gd name="T120" fmla="*/ 2147483647 w 1155"/>
                <a:gd name="T121" fmla="*/ 2147483647 h 7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5"/>
                <a:gd name="T184" fmla="*/ 0 h 791"/>
                <a:gd name="T185" fmla="*/ 1155 w 1155"/>
                <a:gd name="T186" fmla="*/ 791 h 7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5" h="791">
                  <a:moveTo>
                    <a:pt x="1051" y="700"/>
                  </a:moveTo>
                  <a:lnTo>
                    <a:pt x="1047" y="710"/>
                  </a:lnTo>
                  <a:lnTo>
                    <a:pt x="1055" y="737"/>
                  </a:lnTo>
                  <a:lnTo>
                    <a:pt x="1051" y="791"/>
                  </a:lnTo>
                  <a:lnTo>
                    <a:pt x="989" y="780"/>
                  </a:lnTo>
                  <a:lnTo>
                    <a:pt x="986" y="780"/>
                  </a:lnTo>
                  <a:lnTo>
                    <a:pt x="967" y="776"/>
                  </a:lnTo>
                  <a:lnTo>
                    <a:pt x="966" y="774"/>
                  </a:lnTo>
                  <a:lnTo>
                    <a:pt x="965" y="774"/>
                  </a:lnTo>
                  <a:lnTo>
                    <a:pt x="949" y="772"/>
                  </a:lnTo>
                  <a:lnTo>
                    <a:pt x="946" y="771"/>
                  </a:lnTo>
                  <a:lnTo>
                    <a:pt x="933" y="768"/>
                  </a:lnTo>
                  <a:lnTo>
                    <a:pt x="892" y="760"/>
                  </a:lnTo>
                  <a:lnTo>
                    <a:pt x="890" y="760"/>
                  </a:lnTo>
                  <a:lnTo>
                    <a:pt x="852" y="753"/>
                  </a:lnTo>
                  <a:lnTo>
                    <a:pt x="772" y="737"/>
                  </a:lnTo>
                  <a:lnTo>
                    <a:pt x="742" y="731"/>
                  </a:lnTo>
                  <a:lnTo>
                    <a:pt x="718" y="741"/>
                  </a:lnTo>
                  <a:lnTo>
                    <a:pt x="699" y="734"/>
                  </a:lnTo>
                  <a:lnTo>
                    <a:pt x="671" y="734"/>
                  </a:lnTo>
                  <a:lnTo>
                    <a:pt x="651" y="728"/>
                  </a:lnTo>
                  <a:lnTo>
                    <a:pt x="634" y="740"/>
                  </a:lnTo>
                  <a:lnTo>
                    <a:pt x="603" y="737"/>
                  </a:lnTo>
                  <a:lnTo>
                    <a:pt x="596" y="737"/>
                  </a:lnTo>
                  <a:lnTo>
                    <a:pt x="587" y="737"/>
                  </a:lnTo>
                  <a:lnTo>
                    <a:pt x="581" y="738"/>
                  </a:lnTo>
                  <a:lnTo>
                    <a:pt x="545" y="749"/>
                  </a:lnTo>
                  <a:lnTo>
                    <a:pt x="504" y="746"/>
                  </a:lnTo>
                  <a:lnTo>
                    <a:pt x="480" y="732"/>
                  </a:lnTo>
                  <a:lnTo>
                    <a:pt x="473" y="736"/>
                  </a:lnTo>
                  <a:lnTo>
                    <a:pt x="447" y="738"/>
                  </a:lnTo>
                  <a:lnTo>
                    <a:pt x="436" y="744"/>
                  </a:lnTo>
                  <a:lnTo>
                    <a:pt x="395" y="741"/>
                  </a:lnTo>
                  <a:lnTo>
                    <a:pt x="393" y="727"/>
                  </a:lnTo>
                  <a:lnTo>
                    <a:pt x="361" y="714"/>
                  </a:lnTo>
                  <a:lnTo>
                    <a:pt x="357" y="713"/>
                  </a:lnTo>
                  <a:lnTo>
                    <a:pt x="353" y="707"/>
                  </a:lnTo>
                  <a:lnTo>
                    <a:pt x="349" y="706"/>
                  </a:lnTo>
                  <a:lnTo>
                    <a:pt x="317" y="705"/>
                  </a:lnTo>
                  <a:lnTo>
                    <a:pt x="307" y="700"/>
                  </a:lnTo>
                  <a:lnTo>
                    <a:pt x="287" y="707"/>
                  </a:lnTo>
                  <a:lnTo>
                    <a:pt x="256" y="715"/>
                  </a:lnTo>
                  <a:lnTo>
                    <a:pt x="244" y="713"/>
                  </a:lnTo>
                  <a:lnTo>
                    <a:pt x="233" y="716"/>
                  </a:lnTo>
                  <a:lnTo>
                    <a:pt x="205" y="707"/>
                  </a:lnTo>
                  <a:lnTo>
                    <a:pt x="161" y="676"/>
                  </a:lnTo>
                  <a:lnTo>
                    <a:pt x="165" y="661"/>
                  </a:lnTo>
                  <a:lnTo>
                    <a:pt x="166" y="661"/>
                  </a:lnTo>
                  <a:lnTo>
                    <a:pt x="166" y="657"/>
                  </a:lnTo>
                  <a:lnTo>
                    <a:pt x="168" y="635"/>
                  </a:lnTo>
                  <a:lnTo>
                    <a:pt x="170" y="612"/>
                  </a:lnTo>
                  <a:lnTo>
                    <a:pt x="152" y="571"/>
                  </a:lnTo>
                  <a:lnTo>
                    <a:pt x="122" y="555"/>
                  </a:lnTo>
                  <a:lnTo>
                    <a:pt x="116" y="558"/>
                  </a:lnTo>
                  <a:lnTo>
                    <a:pt x="98" y="555"/>
                  </a:lnTo>
                  <a:lnTo>
                    <a:pt x="92" y="531"/>
                  </a:lnTo>
                  <a:lnTo>
                    <a:pt x="88" y="526"/>
                  </a:lnTo>
                  <a:lnTo>
                    <a:pt x="60" y="521"/>
                  </a:lnTo>
                  <a:lnTo>
                    <a:pt x="53" y="513"/>
                  </a:lnTo>
                  <a:lnTo>
                    <a:pt x="28" y="517"/>
                  </a:lnTo>
                  <a:lnTo>
                    <a:pt x="16" y="508"/>
                  </a:lnTo>
                  <a:lnTo>
                    <a:pt x="13" y="497"/>
                  </a:lnTo>
                  <a:lnTo>
                    <a:pt x="6" y="505"/>
                  </a:lnTo>
                  <a:lnTo>
                    <a:pt x="0" y="504"/>
                  </a:lnTo>
                  <a:lnTo>
                    <a:pt x="22" y="428"/>
                  </a:lnTo>
                  <a:lnTo>
                    <a:pt x="18" y="466"/>
                  </a:lnTo>
                  <a:lnTo>
                    <a:pt x="26" y="460"/>
                  </a:lnTo>
                  <a:lnTo>
                    <a:pt x="37" y="460"/>
                  </a:lnTo>
                  <a:lnTo>
                    <a:pt x="37" y="435"/>
                  </a:lnTo>
                  <a:lnTo>
                    <a:pt x="53" y="425"/>
                  </a:lnTo>
                  <a:lnTo>
                    <a:pt x="54" y="417"/>
                  </a:lnTo>
                  <a:lnTo>
                    <a:pt x="36" y="419"/>
                  </a:lnTo>
                  <a:lnTo>
                    <a:pt x="24" y="408"/>
                  </a:lnTo>
                  <a:lnTo>
                    <a:pt x="26" y="397"/>
                  </a:lnTo>
                  <a:lnTo>
                    <a:pt x="28" y="379"/>
                  </a:lnTo>
                  <a:lnTo>
                    <a:pt x="24" y="371"/>
                  </a:lnTo>
                  <a:lnTo>
                    <a:pt x="32" y="380"/>
                  </a:lnTo>
                  <a:lnTo>
                    <a:pt x="66" y="375"/>
                  </a:lnTo>
                  <a:lnTo>
                    <a:pt x="68" y="371"/>
                  </a:lnTo>
                  <a:lnTo>
                    <a:pt x="49" y="359"/>
                  </a:lnTo>
                  <a:lnTo>
                    <a:pt x="36" y="345"/>
                  </a:lnTo>
                  <a:lnTo>
                    <a:pt x="30" y="365"/>
                  </a:lnTo>
                  <a:lnTo>
                    <a:pt x="21" y="366"/>
                  </a:lnTo>
                  <a:lnTo>
                    <a:pt x="33" y="309"/>
                  </a:lnTo>
                  <a:lnTo>
                    <a:pt x="32" y="288"/>
                  </a:lnTo>
                  <a:lnTo>
                    <a:pt x="24" y="274"/>
                  </a:lnTo>
                  <a:lnTo>
                    <a:pt x="30" y="237"/>
                  </a:lnTo>
                  <a:lnTo>
                    <a:pt x="25" y="185"/>
                  </a:lnTo>
                  <a:lnTo>
                    <a:pt x="25" y="180"/>
                  </a:lnTo>
                  <a:lnTo>
                    <a:pt x="9" y="157"/>
                  </a:lnTo>
                  <a:lnTo>
                    <a:pt x="6" y="130"/>
                  </a:lnTo>
                  <a:lnTo>
                    <a:pt x="10" y="121"/>
                  </a:lnTo>
                  <a:lnTo>
                    <a:pt x="8" y="98"/>
                  </a:lnTo>
                  <a:lnTo>
                    <a:pt x="26" y="63"/>
                  </a:lnTo>
                  <a:lnTo>
                    <a:pt x="21" y="50"/>
                  </a:lnTo>
                  <a:lnTo>
                    <a:pt x="32" y="53"/>
                  </a:lnTo>
                  <a:lnTo>
                    <a:pt x="116" y="121"/>
                  </a:lnTo>
                  <a:lnTo>
                    <a:pt x="194" y="148"/>
                  </a:lnTo>
                  <a:lnTo>
                    <a:pt x="193" y="151"/>
                  </a:lnTo>
                  <a:lnTo>
                    <a:pt x="245" y="163"/>
                  </a:lnTo>
                  <a:lnTo>
                    <a:pt x="264" y="181"/>
                  </a:lnTo>
                  <a:lnTo>
                    <a:pt x="275" y="185"/>
                  </a:lnTo>
                  <a:lnTo>
                    <a:pt x="279" y="171"/>
                  </a:lnTo>
                  <a:lnTo>
                    <a:pt x="292" y="176"/>
                  </a:lnTo>
                  <a:lnTo>
                    <a:pt x="284" y="181"/>
                  </a:lnTo>
                  <a:lnTo>
                    <a:pt x="287" y="193"/>
                  </a:lnTo>
                  <a:lnTo>
                    <a:pt x="291" y="191"/>
                  </a:lnTo>
                  <a:lnTo>
                    <a:pt x="296" y="232"/>
                  </a:lnTo>
                  <a:lnTo>
                    <a:pt x="273" y="247"/>
                  </a:lnTo>
                  <a:lnTo>
                    <a:pt x="273" y="252"/>
                  </a:lnTo>
                  <a:lnTo>
                    <a:pt x="305" y="232"/>
                  </a:lnTo>
                  <a:lnTo>
                    <a:pt x="313" y="234"/>
                  </a:lnTo>
                  <a:lnTo>
                    <a:pt x="312" y="261"/>
                  </a:lnTo>
                  <a:lnTo>
                    <a:pt x="309" y="261"/>
                  </a:lnTo>
                  <a:lnTo>
                    <a:pt x="297" y="307"/>
                  </a:lnTo>
                  <a:lnTo>
                    <a:pt x="299" y="308"/>
                  </a:lnTo>
                  <a:lnTo>
                    <a:pt x="303" y="327"/>
                  </a:lnTo>
                  <a:lnTo>
                    <a:pt x="308" y="337"/>
                  </a:lnTo>
                  <a:lnTo>
                    <a:pt x="288" y="345"/>
                  </a:lnTo>
                  <a:lnTo>
                    <a:pt x="284" y="337"/>
                  </a:lnTo>
                  <a:lnTo>
                    <a:pt x="283" y="336"/>
                  </a:lnTo>
                  <a:lnTo>
                    <a:pt x="285" y="352"/>
                  </a:lnTo>
                  <a:lnTo>
                    <a:pt x="299" y="350"/>
                  </a:lnTo>
                  <a:lnTo>
                    <a:pt x="316" y="341"/>
                  </a:lnTo>
                  <a:lnTo>
                    <a:pt x="312" y="325"/>
                  </a:lnTo>
                  <a:lnTo>
                    <a:pt x="327" y="258"/>
                  </a:lnTo>
                  <a:lnTo>
                    <a:pt x="351" y="225"/>
                  </a:lnTo>
                  <a:lnTo>
                    <a:pt x="357" y="225"/>
                  </a:lnTo>
                  <a:lnTo>
                    <a:pt x="363" y="216"/>
                  </a:lnTo>
                  <a:lnTo>
                    <a:pt x="348" y="188"/>
                  </a:lnTo>
                  <a:lnTo>
                    <a:pt x="348" y="167"/>
                  </a:lnTo>
                  <a:lnTo>
                    <a:pt x="339" y="187"/>
                  </a:lnTo>
                  <a:lnTo>
                    <a:pt x="343" y="202"/>
                  </a:lnTo>
                  <a:lnTo>
                    <a:pt x="335" y="185"/>
                  </a:lnTo>
                  <a:lnTo>
                    <a:pt x="329" y="183"/>
                  </a:lnTo>
                  <a:lnTo>
                    <a:pt x="331" y="157"/>
                  </a:lnTo>
                  <a:lnTo>
                    <a:pt x="349" y="161"/>
                  </a:lnTo>
                  <a:lnTo>
                    <a:pt x="355" y="154"/>
                  </a:lnTo>
                  <a:lnTo>
                    <a:pt x="355" y="153"/>
                  </a:lnTo>
                  <a:lnTo>
                    <a:pt x="340" y="136"/>
                  </a:lnTo>
                  <a:lnTo>
                    <a:pt x="331" y="127"/>
                  </a:lnTo>
                  <a:lnTo>
                    <a:pt x="313" y="153"/>
                  </a:lnTo>
                  <a:lnTo>
                    <a:pt x="319" y="196"/>
                  </a:lnTo>
                  <a:lnTo>
                    <a:pt x="323" y="198"/>
                  </a:lnTo>
                  <a:lnTo>
                    <a:pt x="324" y="189"/>
                  </a:lnTo>
                  <a:lnTo>
                    <a:pt x="341" y="206"/>
                  </a:lnTo>
                  <a:lnTo>
                    <a:pt x="336" y="232"/>
                  </a:lnTo>
                  <a:lnTo>
                    <a:pt x="323" y="211"/>
                  </a:lnTo>
                  <a:lnTo>
                    <a:pt x="308" y="198"/>
                  </a:lnTo>
                  <a:lnTo>
                    <a:pt x="312" y="172"/>
                  </a:lnTo>
                  <a:lnTo>
                    <a:pt x="297" y="158"/>
                  </a:lnTo>
                  <a:lnTo>
                    <a:pt x="320" y="120"/>
                  </a:lnTo>
                  <a:lnTo>
                    <a:pt x="329" y="77"/>
                  </a:lnTo>
                  <a:lnTo>
                    <a:pt x="345" y="116"/>
                  </a:lnTo>
                  <a:lnTo>
                    <a:pt x="357" y="80"/>
                  </a:lnTo>
                  <a:lnTo>
                    <a:pt x="360" y="59"/>
                  </a:lnTo>
                  <a:lnTo>
                    <a:pt x="344" y="54"/>
                  </a:lnTo>
                  <a:lnTo>
                    <a:pt x="340" y="75"/>
                  </a:lnTo>
                  <a:lnTo>
                    <a:pt x="331" y="26"/>
                  </a:lnTo>
                  <a:lnTo>
                    <a:pt x="337" y="0"/>
                  </a:lnTo>
                  <a:lnTo>
                    <a:pt x="608" y="62"/>
                  </a:lnTo>
                  <a:lnTo>
                    <a:pt x="896" y="122"/>
                  </a:lnTo>
                  <a:lnTo>
                    <a:pt x="989" y="140"/>
                  </a:lnTo>
                  <a:lnTo>
                    <a:pt x="1098" y="161"/>
                  </a:lnTo>
                  <a:lnTo>
                    <a:pt x="1155" y="172"/>
                  </a:lnTo>
                  <a:lnTo>
                    <a:pt x="1154" y="180"/>
                  </a:lnTo>
                  <a:lnTo>
                    <a:pt x="1153" y="189"/>
                  </a:lnTo>
                  <a:lnTo>
                    <a:pt x="1150" y="203"/>
                  </a:lnTo>
                  <a:lnTo>
                    <a:pt x="1126" y="318"/>
                  </a:lnTo>
                  <a:lnTo>
                    <a:pt x="1119" y="350"/>
                  </a:lnTo>
                  <a:lnTo>
                    <a:pt x="1115" y="367"/>
                  </a:lnTo>
                  <a:lnTo>
                    <a:pt x="1114" y="372"/>
                  </a:lnTo>
                  <a:lnTo>
                    <a:pt x="1114" y="376"/>
                  </a:lnTo>
                  <a:lnTo>
                    <a:pt x="1113" y="380"/>
                  </a:lnTo>
                  <a:lnTo>
                    <a:pt x="1103" y="428"/>
                  </a:lnTo>
                  <a:lnTo>
                    <a:pt x="1099" y="452"/>
                  </a:lnTo>
                  <a:lnTo>
                    <a:pt x="1089" y="506"/>
                  </a:lnTo>
                  <a:lnTo>
                    <a:pt x="1085" y="528"/>
                  </a:lnTo>
                  <a:lnTo>
                    <a:pt x="1085" y="530"/>
                  </a:lnTo>
                  <a:lnTo>
                    <a:pt x="1079" y="555"/>
                  </a:lnTo>
                  <a:lnTo>
                    <a:pt x="1063" y="633"/>
                  </a:lnTo>
                  <a:lnTo>
                    <a:pt x="1062" y="643"/>
                  </a:lnTo>
                  <a:lnTo>
                    <a:pt x="1055" y="675"/>
                  </a:lnTo>
                  <a:lnTo>
                    <a:pt x="1054" y="684"/>
                  </a:lnTo>
                  <a:lnTo>
                    <a:pt x="1051" y="700"/>
                  </a:lnTo>
                  <a:close/>
                </a:path>
              </a:pathLst>
            </a:custGeom>
            <a:solidFill>
              <a:schemeClr val="accent3"/>
            </a:solidFill>
            <a:ln w="1588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678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Table outline">
            <a:extLst>
              <a:ext uri="{FF2B5EF4-FFF2-40B4-BE49-F238E27FC236}">
                <a16:creationId xmlns:a16="http://schemas.microsoft.com/office/drawing/2014/main" id="{0F0AE090-69A8-12AA-929A-E6FB9374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0154" y="1144811"/>
            <a:ext cx="7988300" cy="634818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B7ACC9-7CA8-490C-A5CC-EE01F2E4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053" y="1320671"/>
            <a:ext cx="6699083" cy="487693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Segoe UI"/>
                <a:cs typeface="Segoe UI"/>
              </a:rPr>
              <a:t>Reflect a more accurate cost distribution of library services and materials</a:t>
            </a:r>
          </a:p>
          <a:p>
            <a:pPr marL="0" indent="0">
              <a:buNone/>
            </a:pPr>
            <a:endParaRPr lang="en-US" sz="3200" dirty="0">
              <a:latin typeface="Segoe UI"/>
              <a:cs typeface="Segoe UI"/>
            </a:endParaRPr>
          </a:p>
          <a:p>
            <a:pPr marL="639417" lvl="1" indent="-273685"/>
            <a:r>
              <a:rPr lang="en-US" sz="2800" dirty="0">
                <a:latin typeface="Segoe UI"/>
                <a:cs typeface="Segoe UI"/>
              </a:rPr>
              <a:t>Identify relevant library cost centers</a:t>
            </a:r>
          </a:p>
          <a:p>
            <a:pPr marL="1005179" lvl="2" indent="-227965"/>
            <a:r>
              <a:rPr lang="en-US" sz="2800" dirty="0">
                <a:latin typeface="Segoe UI"/>
                <a:cs typeface="Segoe UI"/>
              </a:rPr>
              <a:t>functions </a:t>
            </a:r>
          </a:p>
          <a:p>
            <a:pPr marL="1005179" lvl="2" indent="-227965"/>
            <a:r>
              <a:rPr lang="en-US" sz="2800" dirty="0">
                <a:latin typeface="Segoe UI"/>
                <a:cs typeface="Segoe UI"/>
              </a:rPr>
              <a:t>locations </a:t>
            </a:r>
          </a:p>
          <a:p>
            <a:pPr marL="1005179" lvl="2" indent="-227965"/>
            <a:r>
              <a:rPr lang="en-US" sz="2800" dirty="0">
                <a:latin typeface="Segoe UI"/>
                <a:cs typeface="Segoe UI"/>
              </a:rPr>
              <a:t>collection expenditures </a:t>
            </a:r>
          </a:p>
          <a:p>
            <a:pPr marL="1005179" lvl="2" indent="-227965"/>
            <a:r>
              <a:rPr lang="en-US" sz="2800" dirty="0">
                <a:latin typeface="Segoe UI"/>
                <a:cs typeface="Segoe UI"/>
              </a:rPr>
              <a:t>access and discovery systems</a:t>
            </a:r>
          </a:p>
          <a:p>
            <a:pPr marL="1005179" lvl="2" indent="-227965"/>
            <a:r>
              <a:rPr lang="en-US" sz="2800" dirty="0">
                <a:latin typeface="Segoe UI"/>
                <a:cs typeface="Segoe UI"/>
              </a:rPr>
              <a:t>salary and fringe supporting online collections, access, and discovery systems</a:t>
            </a:r>
          </a:p>
          <a:p>
            <a:pPr marL="639445" lvl="1" indent="-227965"/>
            <a:r>
              <a:rPr lang="en-US" sz="2800" dirty="0">
                <a:latin typeface="Segoe UI"/>
                <a:cs typeface="Segoe UI"/>
              </a:rPr>
              <a:t>Allocate library costs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998CFB-411C-D959-2681-A4A38117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Library Sub-Pools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A7B01-A8FE-3F4C-8338-66FD2F44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Content Placeholder 9" descr="Flowchart with solid fill">
            <a:extLst>
              <a:ext uri="{FF2B5EF4-FFF2-40B4-BE49-F238E27FC236}">
                <a16:creationId xmlns:a16="http://schemas.microsoft.com/office/drawing/2014/main" id="{BA65D1EC-F43E-2931-CF4A-2B7A4E3860B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894" y="1489434"/>
            <a:ext cx="3591613" cy="3591613"/>
          </a:xfrm>
        </p:spPr>
      </p:pic>
    </p:spTree>
    <p:extLst>
      <p:ext uri="{BB962C8B-B14F-4D97-AF65-F5344CB8AC3E}">
        <p14:creationId xmlns:p14="http://schemas.microsoft.com/office/powerpoint/2010/main" val="3846868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E68A80-CC57-E30B-DCB6-FDACD66A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509" y="119991"/>
            <a:ext cx="6699083" cy="859720"/>
          </a:xfrm>
        </p:spPr>
        <p:txBody>
          <a:bodyPr/>
          <a:lstStyle/>
          <a:p>
            <a:r>
              <a:rPr lang="en-US"/>
              <a:t>University Library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3AD-2CE0-46D5-15E7-39B9FEA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/>
          <a:lstStyle/>
          <a:p>
            <a:fld id="{267AD223-47A6-DE44-961B-16919FB079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0BB5-ED23-6391-A628-7E0153E527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412" y="1301311"/>
            <a:ext cx="3751589" cy="4791456"/>
          </a:xfrm>
        </p:spPr>
        <p:txBody>
          <a:bodyPr anchor="t">
            <a:normAutofit/>
          </a:bodyPr>
          <a:lstStyle/>
          <a:p>
            <a:pPr algn="ctr"/>
            <a:r>
              <a:rPr lang="en-US" sz="3600"/>
              <a:t>R1 Library</a:t>
            </a:r>
            <a:br>
              <a:rPr lang="en-US" sz="3600"/>
            </a:br>
            <a:r>
              <a:rPr lang="en-US" sz="3600"/>
              <a:t>Expenditures</a:t>
            </a:r>
            <a:br>
              <a:rPr lang="en-US" sz="3600"/>
            </a:br>
            <a:r>
              <a:rPr lang="en-US" sz="3600"/>
              <a:t>$26,004,503</a:t>
            </a:r>
            <a:br>
              <a:rPr lang="en-US" sz="3600"/>
            </a:br>
            <a:r>
              <a:rPr lang="en-US" sz="2000"/>
              <a:t>(Median) </a:t>
            </a:r>
            <a:endParaRPr lang="en-US" sz="360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D28F1E-A762-A7CF-17F6-690D68A45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618037"/>
              </p:ext>
            </p:extLst>
          </p:nvPr>
        </p:nvGraphicFramePr>
        <p:xfrm>
          <a:off x="5065729" y="1452318"/>
          <a:ext cx="6982016" cy="448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62AD8A-29E4-DE46-7E20-66B9B9734E42}"/>
              </a:ext>
            </a:extLst>
          </p:cNvPr>
          <p:cNvSpPr txBox="1"/>
          <p:nvPr/>
        </p:nvSpPr>
        <p:spPr>
          <a:xfrm>
            <a:off x="998146" y="6336521"/>
            <a:ext cx="1576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i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ARL, 2023</a:t>
            </a:r>
          </a:p>
        </p:txBody>
      </p:sp>
    </p:spTree>
    <p:extLst>
      <p:ext uri="{BB962C8B-B14F-4D97-AF65-F5344CB8AC3E}">
        <p14:creationId xmlns:p14="http://schemas.microsoft.com/office/powerpoint/2010/main" val="324414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51014-34F7-BAF9-7C9C-56037D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Sub-Pool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B560-4BE3-F460-222E-538E4541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EC37E-4A1D-362C-77F6-C73A3AF9727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sz="2800">
                <a:solidFill>
                  <a:srgbClr val="002060"/>
                </a:solidFill>
              </a:rPr>
            </a:br>
            <a:r>
              <a:rPr lang="en-US" sz="2800" b="1">
                <a:solidFill>
                  <a:srgbClr val="002060"/>
                </a:solidFill>
              </a:rPr>
              <a:t>Collections</a:t>
            </a:r>
          </a:p>
          <a:p>
            <a:pPr marL="452438" indent="-273050"/>
            <a:r>
              <a:rPr lang="en-US" sz="2800">
                <a:solidFill>
                  <a:srgbClr val="002060"/>
                </a:solidFill>
              </a:rPr>
              <a:t>Physical Collections </a:t>
            </a:r>
          </a:p>
          <a:p>
            <a:pPr marL="452438" indent="-273050"/>
            <a:r>
              <a:rPr lang="en-US" sz="2800">
                <a:solidFill>
                  <a:srgbClr val="002060"/>
                </a:solidFill>
              </a:rPr>
              <a:t>Online Collections</a:t>
            </a:r>
            <a:br>
              <a:rPr lang="en-US" sz="2800">
                <a:solidFill>
                  <a:srgbClr val="002060"/>
                </a:solidFill>
              </a:rPr>
            </a:br>
            <a:endParaRPr lang="en-US" sz="2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</a:rPr>
              <a:t>Salary &amp; Fringe</a:t>
            </a:r>
          </a:p>
          <a:p>
            <a:pPr marL="233363">
              <a:tabLst>
                <a:tab pos="233363" algn="l"/>
              </a:tabLst>
            </a:pPr>
            <a:r>
              <a:rPr lang="en-US" sz="2800">
                <a:solidFill>
                  <a:srgbClr val="002060"/>
                </a:solidFill>
              </a:rPr>
              <a:t>Support for Online Collections</a:t>
            </a:r>
          </a:p>
          <a:p>
            <a:pPr marL="233363">
              <a:tabLst>
                <a:tab pos="233363" algn="l"/>
              </a:tabLst>
            </a:pPr>
            <a:endParaRPr lang="en-US" sz="2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</a:rPr>
              <a:t>Facilities</a:t>
            </a:r>
          </a:p>
          <a:p>
            <a:pPr marL="233363"/>
            <a:r>
              <a:rPr lang="en-US" sz="2800">
                <a:solidFill>
                  <a:srgbClr val="002060"/>
                </a:solidFill>
              </a:rPr>
              <a:t>Main Library</a:t>
            </a:r>
          </a:p>
          <a:p>
            <a:pPr marL="233363"/>
            <a:r>
              <a:rPr lang="en-US" sz="2800">
                <a:solidFill>
                  <a:srgbClr val="002060"/>
                </a:solidFill>
              </a:rPr>
              <a:t>Embedded Branches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77A059-052B-78AD-DAC2-B6DBF3B0D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0538"/>
              </p:ext>
            </p:extLst>
          </p:nvPr>
        </p:nvGraphicFramePr>
        <p:xfrm>
          <a:off x="4926013" y="1282700"/>
          <a:ext cx="669925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6E63AD2-C0D4-4AC0-936C-ED44FEF6B37C}"/>
              </a:ext>
            </a:extLst>
          </p:cNvPr>
          <p:cNvGrpSpPr/>
          <p:nvPr/>
        </p:nvGrpSpPr>
        <p:grpSpPr>
          <a:xfrm>
            <a:off x="5241304" y="1941922"/>
            <a:ext cx="5848493" cy="3363808"/>
            <a:chOff x="5241304" y="1941922"/>
            <a:chExt cx="5848493" cy="3363808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2BD7897-9BDE-5A3D-DD52-4AC0FEF3A01D}"/>
                </a:ext>
              </a:extLst>
            </p:cNvPr>
            <p:cNvSpPr txBox="1"/>
            <p:nvPr/>
          </p:nvSpPr>
          <p:spPr>
            <a:xfrm rot="16200000">
              <a:off x="4370190" y="3911405"/>
              <a:ext cx="2435882" cy="35276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Online Collections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9E19C37B-2398-4F30-B093-37376DE0C25A}"/>
                </a:ext>
              </a:extLst>
            </p:cNvPr>
            <p:cNvSpPr txBox="1"/>
            <p:nvPr/>
          </p:nvSpPr>
          <p:spPr>
            <a:xfrm rot="16200000">
              <a:off x="9946230" y="4317583"/>
              <a:ext cx="1615697" cy="3546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Facilities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4595124-D85F-5E6D-22E8-64030B412E5C}"/>
                </a:ext>
              </a:extLst>
            </p:cNvPr>
            <p:cNvSpPr txBox="1"/>
            <p:nvPr/>
          </p:nvSpPr>
          <p:spPr>
            <a:xfrm>
              <a:off x="10527853" y="2676311"/>
              <a:ext cx="561944" cy="2397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solidFill>
                    <a:schemeClr val="bg1"/>
                  </a:solidFill>
                </a:rPr>
                <a:t>GA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66363FA-4E2B-4EEE-9EDC-6F3DD6C205D2}"/>
                </a:ext>
              </a:extLst>
            </p:cNvPr>
            <p:cNvSpPr txBox="1"/>
            <p:nvPr/>
          </p:nvSpPr>
          <p:spPr>
            <a:xfrm>
              <a:off x="5241304" y="1941922"/>
              <a:ext cx="763528" cy="21477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</a:rPr>
                <a:t>Physical</a:t>
              </a:r>
              <a:endParaRPr lang="en-US" sz="105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9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7DF184-B550-B323-8F20-3524C510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47" y="1693195"/>
            <a:ext cx="7149846" cy="4266930"/>
          </a:xfrm>
        </p:spPr>
        <p:txBody>
          <a:bodyPr>
            <a:noAutofit/>
          </a:bodyPr>
          <a:lstStyle/>
          <a:p>
            <a:pPr marL="45748" indent="0">
              <a:buNone/>
            </a:pPr>
            <a:r>
              <a:rPr lang="en-US" sz="3200">
                <a:solidFill>
                  <a:srgbClr val="002060"/>
                </a:solidFill>
                <a:latin typeface="Segoe UI"/>
                <a:cs typeface="Segoe UI"/>
              </a:rPr>
              <a:t>Physical Locations </a:t>
            </a:r>
          </a:p>
          <a:p>
            <a:pPr marL="639445" lvl="1" indent="-227965">
              <a:buClr>
                <a:srgbClr val="002060"/>
              </a:buClr>
            </a:pPr>
            <a:r>
              <a:rPr lang="en-US" sz="2000">
                <a:latin typeface="Segoe UI"/>
                <a:cs typeface="Segoe UI"/>
              </a:rPr>
              <a:t>Library access policies</a:t>
            </a:r>
          </a:p>
          <a:p>
            <a:pPr marL="639445" lvl="1" indent="-227965">
              <a:buClr>
                <a:srgbClr val="002060"/>
              </a:buClr>
            </a:pPr>
            <a:r>
              <a:rPr lang="en-US" sz="2000">
                <a:latin typeface="Segoe UI"/>
                <a:cs typeface="Segoe UI"/>
              </a:rPr>
              <a:t>Card swipe data</a:t>
            </a:r>
          </a:p>
          <a:p>
            <a:pPr marL="639445" lvl="1" indent="-227965">
              <a:buClr>
                <a:srgbClr val="002060"/>
              </a:buClr>
            </a:pPr>
            <a:r>
              <a:rPr lang="en-US" sz="2000">
                <a:latin typeface="Segoe UI"/>
                <a:cs typeface="Segoe UI"/>
              </a:rPr>
              <a:t>Survey</a:t>
            </a:r>
          </a:p>
          <a:p>
            <a:pPr marL="45748" indent="0">
              <a:buNone/>
            </a:pPr>
            <a:br>
              <a:rPr lang="en-US" sz="1000">
                <a:solidFill>
                  <a:srgbClr val="002060"/>
                </a:solidFill>
                <a:latin typeface="Segoe UI"/>
                <a:cs typeface="Segoe UI"/>
              </a:rPr>
            </a:br>
            <a:br>
              <a:rPr lang="en-US" sz="3200">
                <a:solidFill>
                  <a:srgbClr val="002060"/>
                </a:solidFill>
                <a:latin typeface="Segoe UI"/>
                <a:cs typeface="Segoe UI"/>
              </a:rPr>
            </a:br>
            <a:r>
              <a:rPr lang="en-US" sz="3200">
                <a:solidFill>
                  <a:srgbClr val="002060"/>
                </a:solidFill>
                <a:latin typeface="Segoe UI"/>
                <a:cs typeface="Segoe UI"/>
              </a:rPr>
              <a:t>Online Collections </a:t>
            </a:r>
          </a:p>
          <a:p>
            <a:pPr marL="639445" lvl="1" indent="-227965">
              <a:buClr>
                <a:srgbClr val="002060"/>
              </a:buClr>
            </a:pPr>
            <a:r>
              <a:rPr lang="en-US" sz="2000">
                <a:latin typeface="Segoe UI"/>
                <a:cs typeface="Segoe UI"/>
              </a:rPr>
              <a:t>License agreements</a:t>
            </a:r>
          </a:p>
          <a:p>
            <a:pPr marL="639445" lvl="1" indent="-227965">
              <a:buClr>
                <a:srgbClr val="002060"/>
              </a:buClr>
            </a:pPr>
            <a:r>
              <a:rPr lang="en-US" sz="2000">
                <a:latin typeface="Segoe UI"/>
                <a:cs typeface="Segoe UI"/>
              </a:rPr>
              <a:t>Authentication systems</a:t>
            </a:r>
          </a:p>
          <a:p>
            <a:pPr marL="639445" lvl="1" indent="-227965">
              <a:buClr>
                <a:srgbClr val="002060"/>
              </a:buClr>
            </a:pPr>
            <a:r>
              <a:rPr lang="en-US" sz="2000">
                <a:latin typeface="Segoe UI"/>
                <a:cs typeface="Segoe UI"/>
              </a:rPr>
              <a:t>Weblogs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1C3CE-DBF2-38FC-AF4D-5D9CA08C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Documenting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B36C-AA78-C874-8DBD-360C1D6D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27</a:t>
            </a:fld>
            <a:endParaRPr lang="en-US"/>
          </a:p>
        </p:txBody>
      </p:sp>
      <p:pic>
        <p:nvPicPr>
          <p:cNvPr id="7" name="Content Placeholder 6" descr="Door Open with solid fill">
            <a:extLst>
              <a:ext uri="{FF2B5EF4-FFF2-40B4-BE49-F238E27FC236}">
                <a16:creationId xmlns:a16="http://schemas.microsoft.com/office/drawing/2014/main" id="{2647C731-D316-5891-052F-1BBDE6D519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6927" y="1693195"/>
            <a:ext cx="1944688" cy="1946275"/>
          </a:xfrm>
        </p:spPr>
      </p:pic>
      <p:pic>
        <p:nvPicPr>
          <p:cNvPr id="6" name="Graphic 5" descr="Door Closed with solid fill">
            <a:extLst>
              <a:ext uri="{FF2B5EF4-FFF2-40B4-BE49-F238E27FC236}">
                <a16:creationId xmlns:a16="http://schemas.microsoft.com/office/drawing/2014/main" id="{66FAC6B2-BAA7-E1FC-DA33-F7F6BA184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6723" y="4191667"/>
            <a:ext cx="1885096" cy="1885096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1039107-143D-9CE0-9C1B-0EB24211D74C}"/>
              </a:ext>
            </a:extLst>
          </p:cNvPr>
          <p:cNvSpPr/>
          <p:nvPr/>
        </p:nvSpPr>
        <p:spPr>
          <a:xfrm>
            <a:off x="9370876" y="4348442"/>
            <a:ext cx="1949116" cy="648952"/>
          </a:xfrm>
          <a:prstGeom prst="wedgeRectCallout">
            <a:avLst>
              <a:gd name="adj1" fmla="val -98200"/>
              <a:gd name="adj2" fmla="val -38852"/>
            </a:avLst>
          </a:prstGeom>
          <a:pattFill prst="smCheck">
            <a:fgClr>
              <a:srgbClr val="6DF6F3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0 – 3%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Other Users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F218459-5305-3D48-1467-144853C74F49}"/>
              </a:ext>
            </a:extLst>
          </p:cNvPr>
          <p:cNvSpPr/>
          <p:nvPr/>
        </p:nvSpPr>
        <p:spPr>
          <a:xfrm>
            <a:off x="9340515" y="2047391"/>
            <a:ext cx="1949116" cy="648952"/>
          </a:xfrm>
          <a:prstGeom prst="wedgeRectCallout">
            <a:avLst>
              <a:gd name="adj1" fmla="val -98200"/>
              <a:gd name="adj2" fmla="val -38852"/>
            </a:avLst>
          </a:prstGeom>
          <a:pattFill prst="smCheck">
            <a:fgClr>
              <a:srgbClr val="6DF6F3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0 – 7%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Other Users</a:t>
            </a:r>
          </a:p>
        </p:txBody>
      </p:sp>
    </p:spTree>
    <p:extLst>
      <p:ext uri="{BB962C8B-B14F-4D97-AF65-F5344CB8AC3E}">
        <p14:creationId xmlns:p14="http://schemas.microsoft.com/office/powerpoint/2010/main" val="153807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51014-34F7-BAF9-7C9C-56037D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Sub-Pool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B560-4BE3-F460-222E-538E4541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EC37E-4A1D-362C-77F6-C73A3AF9727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sz="2800">
                <a:solidFill>
                  <a:srgbClr val="002060"/>
                </a:solidFill>
              </a:rPr>
            </a:br>
            <a:r>
              <a:rPr lang="en-US" sz="2800" b="1">
                <a:solidFill>
                  <a:srgbClr val="002060"/>
                </a:solidFill>
              </a:rPr>
              <a:t>Collections</a:t>
            </a:r>
          </a:p>
          <a:p>
            <a:pPr marL="452438" indent="-273050"/>
            <a:r>
              <a:rPr lang="en-US" sz="2800">
                <a:solidFill>
                  <a:srgbClr val="002060"/>
                </a:solidFill>
              </a:rPr>
              <a:t>Physical Collections </a:t>
            </a:r>
          </a:p>
          <a:p>
            <a:pPr marL="452438" indent="-273050"/>
            <a:r>
              <a:rPr lang="en-US" sz="2800">
                <a:solidFill>
                  <a:srgbClr val="002060"/>
                </a:solidFill>
              </a:rPr>
              <a:t>Online Collections</a:t>
            </a:r>
            <a:br>
              <a:rPr lang="en-US" sz="2800">
                <a:solidFill>
                  <a:srgbClr val="002060"/>
                </a:solidFill>
              </a:rPr>
            </a:br>
            <a:endParaRPr lang="en-US" sz="2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</a:rPr>
              <a:t>Salary &amp; Fringe</a:t>
            </a:r>
          </a:p>
          <a:p>
            <a:pPr marL="233363">
              <a:tabLst>
                <a:tab pos="233363" algn="l"/>
              </a:tabLst>
            </a:pPr>
            <a:r>
              <a:rPr lang="en-US" sz="2800">
                <a:solidFill>
                  <a:srgbClr val="002060"/>
                </a:solidFill>
              </a:rPr>
              <a:t>Support for Online Collections</a:t>
            </a:r>
          </a:p>
          <a:p>
            <a:pPr marL="233363">
              <a:tabLst>
                <a:tab pos="233363" algn="l"/>
              </a:tabLst>
            </a:pPr>
            <a:endParaRPr lang="en-US" sz="2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</a:rPr>
              <a:t>Facilities</a:t>
            </a:r>
          </a:p>
          <a:p>
            <a:pPr marL="233363"/>
            <a:r>
              <a:rPr lang="en-US" sz="2800">
                <a:solidFill>
                  <a:srgbClr val="002060"/>
                </a:solidFill>
              </a:rPr>
              <a:t>Main Library</a:t>
            </a:r>
          </a:p>
          <a:p>
            <a:pPr marL="233363"/>
            <a:r>
              <a:rPr lang="en-US" sz="2800">
                <a:solidFill>
                  <a:srgbClr val="002060"/>
                </a:solidFill>
              </a:rPr>
              <a:t>Embedded Branches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77A059-052B-78AD-DAC2-B6DBF3B0D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289795"/>
              </p:ext>
            </p:extLst>
          </p:nvPr>
        </p:nvGraphicFramePr>
        <p:xfrm>
          <a:off x="4926013" y="1282700"/>
          <a:ext cx="669925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6E63AD2-C0D4-4AC0-936C-ED44FEF6B37C}"/>
              </a:ext>
            </a:extLst>
          </p:cNvPr>
          <p:cNvGrpSpPr/>
          <p:nvPr/>
        </p:nvGrpSpPr>
        <p:grpSpPr>
          <a:xfrm>
            <a:off x="5241304" y="1941922"/>
            <a:ext cx="5848493" cy="3363808"/>
            <a:chOff x="5241304" y="1941922"/>
            <a:chExt cx="5848493" cy="3363808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2BD7897-9BDE-5A3D-DD52-4AC0FEF3A01D}"/>
                </a:ext>
              </a:extLst>
            </p:cNvPr>
            <p:cNvSpPr txBox="1"/>
            <p:nvPr/>
          </p:nvSpPr>
          <p:spPr>
            <a:xfrm rot="16200000">
              <a:off x="4370190" y="3911405"/>
              <a:ext cx="2435882" cy="35276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Online Collections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9E19C37B-2398-4F30-B093-37376DE0C25A}"/>
                </a:ext>
              </a:extLst>
            </p:cNvPr>
            <p:cNvSpPr txBox="1"/>
            <p:nvPr/>
          </p:nvSpPr>
          <p:spPr>
            <a:xfrm rot="16200000">
              <a:off x="9946230" y="4317583"/>
              <a:ext cx="1615697" cy="3546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Facilities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4595124-D85F-5E6D-22E8-64030B412E5C}"/>
                </a:ext>
              </a:extLst>
            </p:cNvPr>
            <p:cNvSpPr txBox="1"/>
            <p:nvPr/>
          </p:nvSpPr>
          <p:spPr>
            <a:xfrm>
              <a:off x="10527853" y="2676311"/>
              <a:ext cx="561944" cy="2397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solidFill>
                    <a:schemeClr val="bg1"/>
                  </a:solidFill>
                </a:rPr>
                <a:t>GA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66363FA-4E2B-4EEE-9EDC-6F3DD6C205D2}"/>
                </a:ext>
              </a:extLst>
            </p:cNvPr>
            <p:cNvSpPr txBox="1"/>
            <p:nvPr/>
          </p:nvSpPr>
          <p:spPr>
            <a:xfrm>
              <a:off x="5241304" y="1941922"/>
              <a:ext cx="763528" cy="21477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</a:rPr>
                <a:t>Physical</a:t>
              </a:r>
              <a:endParaRPr lang="en-US" sz="105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0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51014-34F7-BAF9-7C9C-56037D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Sub-Pool Construction &amp;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B560-4BE3-F460-222E-538E4541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EC37E-4A1D-362C-77F6-C73A3AF9727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sz="2800">
                <a:solidFill>
                  <a:srgbClr val="002060"/>
                </a:solidFill>
              </a:rPr>
            </a:br>
            <a:r>
              <a:rPr lang="en-US" sz="2800" b="1">
                <a:solidFill>
                  <a:srgbClr val="002060"/>
                </a:solidFill>
              </a:rPr>
              <a:t>Collections</a:t>
            </a:r>
          </a:p>
          <a:p>
            <a:pPr marL="452438" indent="-273050"/>
            <a:r>
              <a:rPr lang="en-US" sz="2800">
                <a:solidFill>
                  <a:srgbClr val="002060"/>
                </a:solidFill>
              </a:rPr>
              <a:t>Physical Collections </a:t>
            </a:r>
          </a:p>
          <a:p>
            <a:pPr marL="452438" indent="-273050"/>
            <a:r>
              <a:rPr lang="en-US" sz="2800">
                <a:solidFill>
                  <a:srgbClr val="002060"/>
                </a:solidFill>
              </a:rPr>
              <a:t>Online Collections</a:t>
            </a:r>
            <a:br>
              <a:rPr lang="en-US" sz="2800">
                <a:solidFill>
                  <a:srgbClr val="002060"/>
                </a:solidFill>
              </a:rPr>
            </a:br>
            <a:endParaRPr lang="en-US" sz="2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</a:rPr>
              <a:t>Salary &amp; Fringe</a:t>
            </a:r>
          </a:p>
          <a:p>
            <a:pPr marL="233363">
              <a:tabLst>
                <a:tab pos="233363" algn="l"/>
              </a:tabLst>
            </a:pPr>
            <a:r>
              <a:rPr lang="en-US" sz="2800">
                <a:solidFill>
                  <a:srgbClr val="002060"/>
                </a:solidFill>
              </a:rPr>
              <a:t>Support for Online Collections</a:t>
            </a:r>
          </a:p>
          <a:p>
            <a:pPr marL="233363">
              <a:tabLst>
                <a:tab pos="233363" algn="l"/>
              </a:tabLst>
            </a:pPr>
            <a:endParaRPr lang="en-US" sz="2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</a:rPr>
              <a:t>Facilities</a:t>
            </a:r>
          </a:p>
          <a:p>
            <a:pPr marL="233363"/>
            <a:r>
              <a:rPr lang="en-US" sz="2800">
                <a:solidFill>
                  <a:srgbClr val="002060"/>
                </a:solidFill>
              </a:rPr>
              <a:t>Main Library</a:t>
            </a:r>
          </a:p>
          <a:p>
            <a:pPr marL="233363"/>
            <a:r>
              <a:rPr lang="en-US" sz="2800">
                <a:solidFill>
                  <a:srgbClr val="002060"/>
                </a:solidFill>
              </a:rPr>
              <a:t>Embedded Branches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77A059-052B-78AD-DAC2-B6DBF3B0D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227841"/>
              </p:ext>
            </p:extLst>
          </p:nvPr>
        </p:nvGraphicFramePr>
        <p:xfrm>
          <a:off x="4926013" y="1282700"/>
          <a:ext cx="669925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6E63AD2-C0D4-4AC0-936C-ED44FEF6B37C}"/>
              </a:ext>
            </a:extLst>
          </p:cNvPr>
          <p:cNvGrpSpPr/>
          <p:nvPr/>
        </p:nvGrpSpPr>
        <p:grpSpPr>
          <a:xfrm>
            <a:off x="5241304" y="1941922"/>
            <a:ext cx="5848493" cy="974168"/>
            <a:chOff x="5241304" y="1941922"/>
            <a:chExt cx="5848493" cy="974168"/>
          </a:xfrm>
        </p:grpSpPr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4595124-D85F-5E6D-22E8-64030B412E5C}"/>
                </a:ext>
              </a:extLst>
            </p:cNvPr>
            <p:cNvSpPr txBox="1"/>
            <p:nvPr/>
          </p:nvSpPr>
          <p:spPr>
            <a:xfrm>
              <a:off x="10527853" y="2676311"/>
              <a:ext cx="561944" cy="2397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>
                  <a:solidFill>
                    <a:schemeClr val="bg1"/>
                  </a:solidFill>
                </a:rPr>
                <a:t>GA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66363FA-4E2B-4EEE-9EDC-6F3DD6C205D2}"/>
                </a:ext>
              </a:extLst>
            </p:cNvPr>
            <p:cNvSpPr txBox="1"/>
            <p:nvPr/>
          </p:nvSpPr>
          <p:spPr>
            <a:xfrm>
              <a:off x="5241304" y="1941922"/>
              <a:ext cx="763528" cy="21477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</a:rPr>
                <a:t>Physical</a:t>
              </a:r>
              <a:endParaRPr lang="en-US" sz="1050" b="1">
                <a:solidFill>
                  <a:schemeClr val="bg1"/>
                </a:solidFill>
              </a:endParaRP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A692045C-5F93-7B54-F2B0-1C3456E0CDA2}"/>
              </a:ext>
            </a:extLst>
          </p:cNvPr>
          <p:cNvSpPr/>
          <p:nvPr/>
        </p:nvSpPr>
        <p:spPr>
          <a:xfrm>
            <a:off x="6319606" y="1319449"/>
            <a:ext cx="3924320" cy="2024227"/>
          </a:xfrm>
          <a:custGeom>
            <a:avLst/>
            <a:gdLst>
              <a:gd name="connsiteX0" fmla="*/ 315483 w 3924320"/>
              <a:gd name="connsiteY0" fmla="*/ 0 h 2024227"/>
              <a:gd name="connsiteX1" fmla="*/ 647473 w 3924320"/>
              <a:gd name="connsiteY1" fmla="*/ 0 h 2024227"/>
              <a:gd name="connsiteX2" fmla="*/ 1145457 w 3924320"/>
              <a:gd name="connsiteY2" fmla="*/ 0 h 2024227"/>
              <a:gd name="connsiteX3" fmla="*/ 2307421 w 3924320"/>
              <a:gd name="connsiteY3" fmla="*/ 0 h 2024227"/>
              <a:gd name="connsiteX4" fmla="*/ 2307421 w 3924320"/>
              <a:gd name="connsiteY4" fmla="*/ 390573 h 2024227"/>
              <a:gd name="connsiteX5" fmla="*/ 2307421 w 3924320"/>
              <a:gd name="connsiteY5" fmla="*/ 557962 h 2024227"/>
              <a:gd name="connsiteX6" fmla="*/ 2307421 w 3924320"/>
              <a:gd name="connsiteY6" fmla="*/ 669554 h 2024227"/>
              <a:gd name="connsiteX7" fmla="*/ 1944513 w 3924320"/>
              <a:gd name="connsiteY7" fmla="*/ 669554 h 2024227"/>
              <a:gd name="connsiteX8" fmla="*/ 3924320 w 3924320"/>
              <a:gd name="connsiteY8" fmla="*/ 2024227 h 2024227"/>
              <a:gd name="connsiteX9" fmla="*/ 1573790 w 3924320"/>
              <a:gd name="connsiteY9" fmla="*/ 669554 h 2024227"/>
              <a:gd name="connsiteX10" fmla="*/ 1484222 w 3924320"/>
              <a:gd name="connsiteY10" fmla="*/ 669554 h 2024227"/>
              <a:gd name="connsiteX11" fmla="*/ 1177032 w 3924320"/>
              <a:gd name="connsiteY11" fmla="*/ 1283834 h 2024227"/>
              <a:gd name="connsiteX12" fmla="*/ 1227475 w 3924320"/>
              <a:gd name="connsiteY12" fmla="*/ 669554 h 2024227"/>
              <a:gd name="connsiteX13" fmla="*/ 1145457 w 3924320"/>
              <a:gd name="connsiteY13" fmla="*/ 669554 h 2024227"/>
              <a:gd name="connsiteX14" fmla="*/ 0 w 3924320"/>
              <a:gd name="connsiteY14" fmla="*/ 1389318 h 2024227"/>
              <a:gd name="connsiteX15" fmla="*/ 647473 w 3924320"/>
              <a:gd name="connsiteY15" fmla="*/ 669554 h 2024227"/>
              <a:gd name="connsiteX16" fmla="*/ 315483 w 3924320"/>
              <a:gd name="connsiteY16" fmla="*/ 669554 h 2024227"/>
              <a:gd name="connsiteX17" fmla="*/ 315483 w 3924320"/>
              <a:gd name="connsiteY17" fmla="*/ 557962 h 2024227"/>
              <a:gd name="connsiteX18" fmla="*/ 315483 w 3924320"/>
              <a:gd name="connsiteY18" fmla="*/ 390573 h 20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4320" h="2024227">
                <a:moveTo>
                  <a:pt x="315483" y="0"/>
                </a:moveTo>
                <a:lnTo>
                  <a:pt x="647473" y="0"/>
                </a:lnTo>
                <a:lnTo>
                  <a:pt x="1145457" y="0"/>
                </a:lnTo>
                <a:lnTo>
                  <a:pt x="2307421" y="0"/>
                </a:lnTo>
                <a:lnTo>
                  <a:pt x="2307421" y="390573"/>
                </a:lnTo>
                <a:lnTo>
                  <a:pt x="2307421" y="557962"/>
                </a:lnTo>
                <a:lnTo>
                  <a:pt x="2307421" y="669554"/>
                </a:lnTo>
                <a:lnTo>
                  <a:pt x="1944513" y="669554"/>
                </a:lnTo>
                <a:lnTo>
                  <a:pt x="3924320" y="2024227"/>
                </a:lnTo>
                <a:lnTo>
                  <a:pt x="1573790" y="669554"/>
                </a:lnTo>
                <a:lnTo>
                  <a:pt x="1484222" y="669554"/>
                </a:lnTo>
                <a:lnTo>
                  <a:pt x="1177032" y="1283834"/>
                </a:lnTo>
                <a:lnTo>
                  <a:pt x="1227475" y="669554"/>
                </a:lnTo>
                <a:lnTo>
                  <a:pt x="1145457" y="669554"/>
                </a:lnTo>
                <a:lnTo>
                  <a:pt x="0" y="1389318"/>
                </a:lnTo>
                <a:lnTo>
                  <a:pt x="647473" y="669554"/>
                </a:lnTo>
                <a:lnTo>
                  <a:pt x="315483" y="669554"/>
                </a:lnTo>
                <a:lnTo>
                  <a:pt x="315483" y="557962"/>
                </a:lnTo>
                <a:lnTo>
                  <a:pt x="315483" y="390573"/>
                </a:lnTo>
                <a:close/>
              </a:path>
            </a:pathLst>
          </a:custGeom>
          <a:pattFill prst="smCheck">
            <a:fgClr>
              <a:srgbClr val="6DF6F3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9CADA9C7-AE7B-E70F-FF85-9F4CA751452D}"/>
              </a:ext>
            </a:extLst>
          </p:cNvPr>
          <p:cNvSpPr/>
          <p:nvPr/>
        </p:nvSpPr>
        <p:spPr>
          <a:xfrm>
            <a:off x="6902377" y="2661436"/>
            <a:ext cx="811928" cy="803779"/>
          </a:xfrm>
          <a:prstGeom prst="flowChartDocument">
            <a:avLst/>
          </a:prstGeom>
          <a:pattFill prst="trellis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5" name="Flowchart: Document 27">
            <a:extLst>
              <a:ext uri="{FF2B5EF4-FFF2-40B4-BE49-F238E27FC236}">
                <a16:creationId xmlns:a16="http://schemas.microsoft.com/office/drawing/2014/main" id="{8E188FA0-1162-30A9-9632-F85CD1AC20F6}"/>
              </a:ext>
            </a:extLst>
          </p:cNvPr>
          <p:cNvSpPr/>
          <p:nvPr/>
        </p:nvSpPr>
        <p:spPr>
          <a:xfrm>
            <a:off x="8614018" y="4922580"/>
            <a:ext cx="811335" cy="173051"/>
          </a:xfrm>
          <a:prstGeom prst="flowChartDocument">
            <a:avLst/>
          </a:prstGeom>
          <a:pattFill prst="trellis">
            <a:fgClr>
              <a:srgbClr val="FFC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6" name="Flowchart: Document 14">
            <a:extLst>
              <a:ext uri="{FF2B5EF4-FFF2-40B4-BE49-F238E27FC236}">
                <a16:creationId xmlns:a16="http://schemas.microsoft.com/office/drawing/2014/main" id="{9B597F62-9B61-C75A-B4E2-E1138C6F5398}"/>
              </a:ext>
            </a:extLst>
          </p:cNvPr>
          <p:cNvSpPr/>
          <p:nvPr/>
        </p:nvSpPr>
        <p:spPr>
          <a:xfrm>
            <a:off x="10323711" y="3122774"/>
            <a:ext cx="811927" cy="513598"/>
          </a:xfrm>
          <a:prstGeom prst="flowChartDocument">
            <a:avLst/>
          </a:prstGeom>
          <a:pattFill prst="trellis">
            <a:fgClr>
              <a:schemeClr val="accent4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7" name="Flowchart: Document 13">
            <a:extLst>
              <a:ext uri="{FF2B5EF4-FFF2-40B4-BE49-F238E27FC236}">
                <a16:creationId xmlns:a16="http://schemas.microsoft.com/office/drawing/2014/main" id="{DDA25FBA-1E56-5DA5-FC35-AA0A4C41076E}"/>
              </a:ext>
            </a:extLst>
          </p:cNvPr>
          <p:cNvSpPr/>
          <p:nvPr/>
        </p:nvSpPr>
        <p:spPr>
          <a:xfrm>
            <a:off x="5191372" y="2492235"/>
            <a:ext cx="811335" cy="292423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86851"/>
              <a:gd name="connsiteX1" fmla="*/ 21600 w 21600"/>
              <a:gd name="connsiteY1" fmla="*/ 65527 h 86851"/>
              <a:gd name="connsiteX2" fmla="*/ 21600 w 21600"/>
              <a:gd name="connsiteY2" fmla="*/ 82849 h 86851"/>
              <a:gd name="connsiteX3" fmla="*/ 0 w 21600"/>
              <a:gd name="connsiteY3" fmla="*/ 85699 h 86851"/>
              <a:gd name="connsiteX4" fmla="*/ 0 w 21600"/>
              <a:gd name="connsiteY4" fmla="*/ 0 h 86851"/>
              <a:gd name="connsiteX0" fmla="*/ 0 w 21600"/>
              <a:gd name="connsiteY0" fmla="*/ 0 h 86851"/>
              <a:gd name="connsiteX1" fmla="*/ 21262 w 21600"/>
              <a:gd name="connsiteY1" fmla="*/ 682 h 86851"/>
              <a:gd name="connsiteX2" fmla="*/ 21600 w 21600"/>
              <a:gd name="connsiteY2" fmla="*/ 82849 h 86851"/>
              <a:gd name="connsiteX3" fmla="*/ 0 w 21600"/>
              <a:gd name="connsiteY3" fmla="*/ 85699 h 86851"/>
              <a:gd name="connsiteX4" fmla="*/ 0 w 21600"/>
              <a:gd name="connsiteY4" fmla="*/ 0 h 86851"/>
              <a:gd name="connsiteX0" fmla="*/ 0 w 21600"/>
              <a:gd name="connsiteY0" fmla="*/ 0 h 86851"/>
              <a:gd name="connsiteX1" fmla="*/ 21423 w 21600"/>
              <a:gd name="connsiteY1" fmla="*/ 519 h 86851"/>
              <a:gd name="connsiteX2" fmla="*/ 21600 w 21600"/>
              <a:gd name="connsiteY2" fmla="*/ 82849 h 86851"/>
              <a:gd name="connsiteX3" fmla="*/ 0 w 21600"/>
              <a:gd name="connsiteY3" fmla="*/ 85699 h 86851"/>
              <a:gd name="connsiteX4" fmla="*/ 0 w 21600"/>
              <a:gd name="connsiteY4" fmla="*/ 0 h 86851"/>
              <a:gd name="connsiteX0" fmla="*/ 0 w 21600"/>
              <a:gd name="connsiteY0" fmla="*/ 0 h 86851"/>
              <a:gd name="connsiteX1" fmla="*/ 21262 w 21600"/>
              <a:gd name="connsiteY1" fmla="*/ 31 h 86851"/>
              <a:gd name="connsiteX2" fmla="*/ 21600 w 21600"/>
              <a:gd name="connsiteY2" fmla="*/ 82849 h 86851"/>
              <a:gd name="connsiteX3" fmla="*/ 0 w 21600"/>
              <a:gd name="connsiteY3" fmla="*/ 85699 h 86851"/>
              <a:gd name="connsiteX4" fmla="*/ 0 w 21600"/>
              <a:gd name="connsiteY4" fmla="*/ 0 h 86851"/>
              <a:gd name="connsiteX0" fmla="*/ 0 w 21618"/>
              <a:gd name="connsiteY0" fmla="*/ 0 h 86851"/>
              <a:gd name="connsiteX1" fmla="*/ 21584 w 21618"/>
              <a:gd name="connsiteY1" fmla="*/ 31 h 86851"/>
              <a:gd name="connsiteX2" fmla="*/ 21600 w 21618"/>
              <a:gd name="connsiteY2" fmla="*/ 82849 h 86851"/>
              <a:gd name="connsiteX3" fmla="*/ 0 w 21618"/>
              <a:gd name="connsiteY3" fmla="*/ 85699 h 86851"/>
              <a:gd name="connsiteX4" fmla="*/ 0 w 21618"/>
              <a:gd name="connsiteY4" fmla="*/ 0 h 8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8" h="86851">
                <a:moveTo>
                  <a:pt x="0" y="0"/>
                </a:moveTo>
                <a:lnTo>
                  <a:pt x="21584" y="31"/>
                </a:lnTo>
                <a:cubicBezTo>
                  <a:pt x="21697" y="27420"/>
                  <a:pt x="21487" y="55460"/>
                  <a:pt x="21600" y="82849"/>
                </a:cubicBezTo>
                <a:cubicBezTo>
                  <a:pt x="10800" y="82849"/>
                  <a:pt x="10800" y="89449"/>
                  <a:pt x="0" y="85699"/>
                </a:cubicBezTo>
                <a:lnTo>
                  <a:pt x="0" y="0"/>
                </a:lnTo>
                <a:close/>
              </a:path>
            </a:pathLst>
          </a:custGeom>
          <a:pattFill prst="trellis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CB9AD-351C-EB4F-6B6D-45DC0FAB29A5}"/>
              </a:ext>
            </a:extLst>
          </p:cNvPr>
          <p:cNvSpPr txBox="1"/>
          <p:nvPr/>
        </p:nvSpPr>
        <p:spPr>
          <a:xfrm>
            <a:off x="6711604" y="1313506"/>
            <a:ext cx="1845083" cy="646331"/>
          </a:xfrm>
          <a:prstGeom prst="rect">
            <a:avLst/>
          </a:prstGeom>
          <a:pattFill prst="smCheck">
            <a:fgClr>
              <a:srgbClr val="6DF6F3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0 – 3% </a:t>
            </a:r>
            <a:br>
              <a:rPr lang="en-US" b="1">
                <a:solidFill>
                  <a:srgbClr val="002060"/>
                </a:solidFill>
              </a:rPr>
            </a:br>
            <a:r>
              <a:rPr lang="en-US" b="1">
                <a:solidFill>
                  <a:srgbClr val="002060"/>
                </a:solidFill>
              </a:rPr>
              <a:t>Other Users</a:t>
            </a:r>
          </a:p>
        </p:txBody>
      </p:sp>
    </p:spTree>
    <p:extLst>
      <p:ext uri="{BB962C8B-B14F-4D97-AF65-F5344CB8AC3E}">
        <p14:creationId xmlns:p14="http://schemas.microsoft.com/office/powerpoint/2010/main" val="41142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17D2-6C36-1043-8DAB-F06C8BD0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09AAD-7F00-8640-9B7C-7566BCA0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B209FB-87E6-C046-B423-8B5E460F3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3595"/>
              </p:ext>
            </p:extLst>
          </p:nvPr>
        </p:nvGraphicFramePr>
        <p:xfrm>
          <a:off x="2116627" y="1947187"/>
          <a:ext cx="7958746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8746">
                  <a:extLst>
                    <a:ext uri="{9D8B030D-6E8A-4147-A177-3AD203B41FA5}">
                      <a16:colId xmlns:a16="http://schemas.microsoft.com/office/drawing/2014/main" val="3253415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accent4"/>
                          </a:solidFill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Agenda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6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1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Modern Research Libraries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422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Library Expenses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15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Library Component of Indirect Cost Rates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22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1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Special Library Cost Studies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3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1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Library Cost Pool Development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1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Demonstration of Library Expenses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71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chemeClr val="accent4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Conversation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9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BB5DC-79DF-C342-ACBB-ABD56567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D61FBE-A2D0-C78B-3AEA-0C31D2500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RADS - Realities of Academic Data Sharing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A7535C-ED81-5B43-835B-A80A8C68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COGR &amp; Association of Research Libraries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CBDC5-B8F6-5C81-7181-9AEAD2D36EF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426" y="1772893"/>
            <a:ext cx="10782399" cy="149180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federally funded research project investigating the costs and practices of public access to research data across academic institutions. 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4B54649B-2B7B-74EC-920D-CECFECCF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901" y="2801593"/>
            <a:ext cx="6686893" cy="3006276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cury"/>
              </a:rPr>
              <a:t>What service and cost models do institutions use to support research data management and sharing policies?</a:t>
            </a:r>
            <a:br>
              <a:rPr lang="en-US" b="0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cury"/>
              </a:rPr>
            </a:br>
            <a:endParaRPr lang="en-US" b="0" i="0">
              <a:solidFill>
                <a:srgbClr val="212529"/>
              </a:solidFill>
              <a:effectLst/>
              <a:highlight>
                <a:srgbClr val="FFFFFF"/>
              </a:highlight>
              <a:latin typeface="Mercury"/>
            </a:endParaRP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cury"/>
              </a:rPr>
              <a:t>What are the direct expenses for institutions, particularly academic libraries, in implementing federally mandated data-sharing policies?</a:t>
            </a:r>
            <a:br>
              <a:rPr lang="en-US" b="0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cury"/>
              </a:rPr>
            </a:br>
            <a:endParaRPr lang="en-US" b="0" i="0">
              <a:solidFill>
                <a:srgbClr val="212529"/>
              </a:solidFill>
              <a:effectLst/>
              <a:highlight>
                <a:srgbClr val="FFFFFF"/>
              </a:highlight>
              <a:latin typeface="Mercury"/>
            </a:endParaRP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Mercury"/>
              </a:rPr>
              <a:t>What costs do researchers incur to comply with funded research data-sharing policies?</a:t>
            </a:r>
          </a:p>
        </p:txBody>
      </p:sp>
    </p:spTree>
    <p:extLst>
      <p:ext uri="{BB962C8B-B14F-4D97-AF65-F5344CB8AC3E}">
        <p14:creationId xmlns:p14="http://schemas.microsoft.com/office/powerpoint/2010/main" val="1931167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hought bubble with solid fill">
            <a:extLst>
              <a:ext uri="{FF2B5EF4-FFF2-40B4-BE49-F238E27FC236}">
                <a16:creationId xmlns:a16="http://schemas.microsoft.com/office/drawing/2014/main" id="{51C7301D-ED81-1407-174A-2347F5791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9497" y="928202"/>
            <a:ext cx="10209230" cy="60614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3AD-2CE0-46D5-15E7-39B9FEA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3D4864-3C60-0093-7CE9-05023CCB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4" y="1963718"/>
            <a:ext cx="10689996" cy="4304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>
                <a:solidFill>
                  <a:schemeClr val="accent4"/>
                </a:solidFill>
              </a:rPr>
              <a:t>Does anyone use library sub-pools? </a:t>
            </a:r>
            <a:br>
              <a:rPr lang="en-US" sz="4400" b="1" i="1">
                <a:solidFill>
                  <a:schemeClr val="accent4"/>
                </a:solidFill>
              </a:rPr>
            </a:br>
            <a:endParaRPr lang="en-US" sz="4400" b="1" i="1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4400" b="1" i="1">
                <a:solidFill>
                  <a:schemeClr val="accent4"/>
                </a:solidFill>
              </a:rPr>
              <a:t>Does your department have a relationship with your library?</a:t>
            </a:r>
            <a:br>
              <a:rPr lang="en-US" sz="2800">
                <a:solidFill>
                  <a:schemeClr val="accent4"/>
                </a:solidFill>
              </a:rPr>
            </a:br>
            <a:endParaRPr lang="en-US" sz="2800">
              <a:solidFill>
                <a:schemeClr val="accent4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E68A80-CC57-E30B-DCB6-FDACD66A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Conversation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378085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3AD-2CE0-46D5-15E7-39B9FEA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D223-47A6-DE44-961B-16919FB079C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Content Placeholder 2" descr="Person with idea outline">
            <a:extLst>
              <a:ext uri="{FF2B5EF4-FFF2-40B4-BE49-F238E27FC236}">
                <a16:creationId xmlns:a16="http://schemas.microsoft.com/office/drawing/2014/main" id="{3833C8BB-F371-21EB-F67B-4AEAA1AF2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6940" y="1054185"/>
            <a:ext cx="5458120" cy="545812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EE68A80-CC57-E30B-DCB6-FDACD66A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336867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E23C-4A77-FF8B-D470-7A5AB7B04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106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8FBDD-4A30-50D3-CF31-96D5B092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0DA59-44E3-83CC-8A6F-E01E656B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F956-EEB7-8AD6-220F-63041820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large room with wooden benches and books&#10;&#10;Description automatically generated with medium confidence">
            <a:extLst>
              <a:ext uri="{FF2B5EF4-FFF2-40B4-BE49-F238E27FC236}">
                <a16:creationId xmlns:a16="http://schemas.microsoft.com/office/drawing/2014/main" id="{C9CD9217-D27A-D849-B7E3-A4D886C7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8FBDD-4A30-50D3-CF31-96D5B092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0DA59-44E3-83CC-8A6F-E01E656B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F956-EEB7-8AD6-220F-63041820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8676-D064-24B4-85DD-F8E40E638BB2}"/>
              </a:ext>
            </a:extLst>
          </p:cNvPr>
          <p:cNvSpPr txBox="1"/>
          <p:nvPr/>
        </p:nvSpPr>
        <p:spPr>
          <a:xfrm>
            <a:off x="-1" y="-88828"/>
            <a:ext cx="12233805" cy="1567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large room with wooden benches and books&#10;&#10;Description automatically generated with medium confidence">
            <a:extLst>
              <a:ext uri="{FF2B5EF4-FFF2-40B4-BE49-F238E27FC236}">
                <a16:creationId xmlns:a16="http://schemas.microsoft.com/office/drawing/2014/main" id="{C9CD9217-D27A-D849-B7E3-A4D886C755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41805" y="-88828"/>
            <a:ext cx="12275609" cy="6982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CBC977-07E5-3512-C02B-93383F558DE2}"/>
              </a:ext>
            </a:extLst>
          </p:cNvPr>
          <p:cNvSpPr txBox="1"/>
          <p:nvPr/>
        </p:nvSpPr>
        <p:spPr>
          <a:xfrm>
            <a:off x="1340576" y="1613990"/>
            <a:ext cx="95669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002060"/>
                </a:solidFill>
              </a:rPr>
              <a:t>A modern research library extends far beyond being a quiet building and repository of books.</a:t>
            </a:r>
            <a:br>
              <a:rPr lang="en-US" sz="3600" b="1">
                <a:solidFill>
                  <a:srgbClr val="002060"/>
                </a:solidFill>
              </a:rPr>
            </a:b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8FBDD-4A30-50D3-CF31-96D5B092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0DA59-44E3-83CC-8A6F-E01E656B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F956-EEB7-8AD6-220F-63041820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large room with wooden benches and books&#10;&#10;Description automatically generated with medium confidence">
            <a:extLst>
              <a:ext uri="{FF2B5EF4-FFF2-40B4-BE49-F238E27FC236}">
                <a16:creationId xmlns:a16="http://schemas.microsoft.com/office/drawing/2014/main" id="{C9CD9217-D27A-D849-B7E3-A4D886C7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6DE1F-DB8F-C598-398A-02840F97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71" y="1771650"/>
            <a:ext cx="11059167" cy="4791456"/>
          </a:xfrm>
        </p:spPr>
        <p:txBody>
          <a:bodyPr>
            <a:normAutofit/>
          </a:bodyPr>
          <a:lstStyle/>
          <a:p>
            <a:r>
              <a:rPr lang="en-US" sz="2800" dirty="0"/>
              <a:t>Access to Resources</a:t>
            </a:r>
          </a:p>
          <a:p>
            <a:r>
              <a:rPr lang="en-US" sz="2800" dirty="0"/>
              <a:t>Research Support Services</a:t>
            </a:r>
          </a:p>
          <a:p>
            <a:r>
              <a:rPr lang="en-US" sz="2800" dirty="0"/>
              <a:t>Technology and Infrastructure</a:t>
            </a:r>
          </a:p>
          <a:p>
            <a:r>
              <a:rPr lang="en-US" sz="2800" dirty="0"/>
              <a:t>Training and Development</a:t>
            </a:r>
          </a:p>
          <a:p>
            <a:r>
              <a:rPr lang="en-US" sz="2800" dirty="0"/>
              <a:t>Networking and Community Building</a:t>
            </a:r>
          </a:p>
          <a:p>
            <a:r>
              <a:rPr lang="en-US" sz="2800" dirty="0"/>
              <a:t>Innovation and Experimentation</a:t>
            </a:r>
          </a:p>
          <a:p>
            <a:r>
              <a:rPr lang="en-US" sz="2800" dirty="0"/>
              <a:t>Collaborative and Third Spaces</a:t>
            </a:r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FE9E2-47AE-4DE6-9865-50538627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6" y="119991"/>
            <a:ext cx="11059167" cy="859720"/>
          </a:xfrm>
        </p:spPr>
        <p:txBody>
          <a:bodyPr/>
          <a:lstStyle/>
          <a:p>
            <a:r>
              <a:rPr lang="en-US"/>
              <a:t>Modern Research Libraries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C3AA3-6A65-4B35-86BD-5196BD3E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1805" y="6467326"/>
            <a:ext cx="732269" cy="365125"/>
          </a:xfrm>
        </p:spPr>
        <p:txBody>
          <a:bodyPr/>
          <a:lstStyle/>
          <a:p>
            <a:fld id="{267AD223-47A6-DE44-961B-16919FB079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0512BBB7-DA21-0390-9F4D-6F55769C7A22}"/>
              </a:ext>
            </a:extLst>
          </p:cNvPr>
          <p:cNvSpPr/>
          <p:nvPr/>
        </p:nvSpPr>
        <p:spPr>
          <a:xfrm>
            <a:off x="4825171" y="2244894"/>
            <a:ext cx="741209" cy="6386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683AE-EC4A-9B86-88B7-151592C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CD3EE-4A3E-A5F3-B663-BE70EBC1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D2EFD-89B8-D5BA-8660-F7E4382A4308}"/>
              </a:ext>
            </a:extLst>
          </p:cNvPr>
          <p:cNvSpPr txBox="1"/>
          <p:nvPr/>
        </p:nvSpPr>
        <p:spPr>
          <a:xfrm>
            <a:off x="-41805" y="-151002"/>
            <a:ext cx="12233805" cy="1512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B349ED-6757-ED4C-A6F1-AD155D6C1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141298"/>
              </p:ext>
            </p:extLst>
          </p:nvPr>
        </p:nvGraphicFramePr>
        <p:xfrm>
          <a:off x="566738" y="1371600"/>
          <a:ext cx="11058525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Graphic 19" descr="Books on shelf with solid fill">
            <a:extLst>
              <a:ext uri="{FF2B5EF4-FFF2-40B4-BE49-F238E27FC236}">
                <a16:creationId xmlns:a16="http://schemas.microsoft.com/office/drawing/2014/main" id="{F0452404-2490-6B9D-0B64-15914E990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3749275"/>
            <a:ext cx="914400" cy="914400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178899D2-A8E0-8EAF-33EE-384EF4BA1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3342" y="2417076"/>
            <a:ext cx="979156" cy="979156"/>
          </a:xfrm>
          <a:prstGeom prst="rect">
            <a:avLst/>
          </a:prstGeom>
        </p:spPr>
      </p:pic>
      <p:pic>
        <p:nvPicPr>
          <p:cNvPr id="10" name="Graphic 9" descr="Playbook with solid fill">
            <a:extLst>
              <a:ext uri="{FF2B5EF4-FFF2-40B4-BE49-F238E27FC236}">
                <a16:creationId xmlns:a16="http://schemas.microsoft.com/office/drawing/2014/main" id="{62F39918-C161-81E1-75BA-855C74D462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0179" y="1619555"/>
            <a:ext cx="979156" cy="979156"/>
          </a:xfrm>
          <a:prstGeom prst="rect">
            <a:avLst/>
          </a:prstGeom>
        </p:spPr>
      </p:pic>
      <p:pic>
        <p:nvPicPr>
          <p:cNvPr id="12" name="Graphic 11" descr="Network with solid fill">
            <a:extLst>
              <a:ext uri="{FF2B5EF4-FFF2-40B4-BE49-F238E27FC236}">
                <a16:creationId xmlns:a16="http://schemas.microsoft.com/office/drawing/2014/main" id="{614E85FA-23A8-3574-8218-051F6D84E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19810" y="2386269"/>
            <a:ext cx="979156" cy="979156"/>
          </a:xfrm>
          <a:prstGeom prst="rect">
            <a:avLst/>
          </a:prstGeom>
        </p:spPr>
      </p:pic>
      <p:pic>
        <p:nvPicPr>
          <p:cNvPr id="14" name="Graphic 13" descr="Statistics with solid fill">
            <a:extLst>
              <a:ext uri="{FF2B5EF4-FFF2-40B4-BE49-F238E27FC236}">
                <a16:creationId xmlns:a16="http://schemas.microsoft.com/office/drawing/2014/main" id="{58775A29-A168-6062-00C7-EE267EBA4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19810" y="4125755"/>
            <a:ext cx="979156" cy="979156"/>
          </a:xfrm>
          <a:prstGeom prst="rect">
            <a:avLst/>
          </a:prstGeom>
        </p:spPr>
      </p:pic>
      <p:pic>
        <p:nvPicPr>
          <p:cNvPr id="16" name="Graphic 15" descr="Venn diagram with solid fill">
            <a:extLst>
              <a:ext uri="{FF2B5EF4-FFF2-40B4-BE49-F238E27FC236}">
                <a16:creationId xmlns:a16="http://schemas.microsoft.com/office/drawing/2014/main" id="{7B5E37FE-09E4-5758-3CD7-9C6687A156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26576" y="4921929"/>
            <a:ext cx="979156" cy="979156"/>
          </a:xfrm>
          <a:prstGeom prst="rect">
            <a:avLst/>
          </a:prstGeom>
        </p:spPr>
      </p:pic>
      <p:pic>
        <p:nvPicPr>
          <p:cNvPr id="18" name="Graphic 17" descr="Share with solid fill">
            <a:extLst>
              <a:ext uri="{FF2B5EF4-FFF2-40B4-BE49-F238E27FC236}">
                <a16:creationId xmlns:a16="http://schemas.microsoft.com/office/drawing/2014/main" id="{FD18D185-75FF-C682-84A0-4FF867593F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20337" y="4111852"/>
            <a:ext cx="979156" cy="9791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751417-60DC-B531-0F3D-D3962149108A}"/>
              </a:ext>
            </a:extLst>
          </p:cNvPr>
          <p:cNvSpPr/>
          <p:nvPr/>
        </p:nvSpPr>
        <p:spPr>
          <a:xfrm>
            <a:off x="511555" y="2050377"/>
            <a:ext cx="344617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b="1">
                <a:solidFill>
                  <a:srgbClr val="77D645"/>
                </a:solidFill>
                <a:ea typeface="+mn-lt"/>
                <a:cs typeface="+mn-lt"/>
              </a:rPr>
              <a:t>Access</a:t>
            </a:r>
            <a:r>
              <a:rPr lang="en-US">
                <a:ea typeface="+mn-lt"/>
                <a:cs typeface="+mn-lt"/>
              </a:rPr>
              <a:t> and reuse for other researchers. </a:t>
            </a:r>
            <a:endParaRPr lang="en-US"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F984F2-5E46-7076-6D5F-97C01F4394CE}"/>
              </a:ext>
            </a:extLst>
          </p:cNvPr>
          <p:cNvSpPr/>
          <p:nvPr/>
        </p:nvSpPr>
        <p:spPr>
          <a:xfrm>
            <a:off x="616761" y="3729213"/>
            <a:ext cx="333751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>
                <a:ea typeface="+mn-lt"/>
                <a:cs typeface="+mn-lt"/>
              </a:rPr>
              <a:t>Disseminate and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hare</a:t>
            </a:r>
            <a:r>
              <a:rPr lang="en-US">
                <a:ea typeface="+mn-lt"/>
                <a:cs typeface="+mn-lt"/>
              </a:rPr>
              <a:t> research for maximum impact. </a:t>
            </a:r>
            <a:endParaRPr lang="en-US"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929E3F-93C7-6543-B528-F130A28313B8}"/>
              </a:ext>
            </a:extLst>
          </p:cNvPr>
          <p:cNvSpPr/>
          <p:nvPr/>
        </p:nvSpPr>
        <p:spPr>
          <a:xfrm>
            <a:off x="1749598" y="5413322"/>
            <a:ext cx="344617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>
                <a:solidFill>
                  <a:srgbClr val="1E1E1E"/>
                </a:solidFill>
                <a:latin typeface="Public Sans" panose="020B0604020202020204" charset="0"/>
              </a:rPr>
              <a:t>Evaluate r</a:t>
            </a:r>
            <a:r>
              <a:rPr lang="en-US" sz="1800" b="0" i="0">
                <a:solidFill>
                  <a:srgbClr val="1E1E1E"/>
                </a:solidFill>
                <a:effectLst/>
                <a:latin typeface="Public Sans" panose="020B0604020202020204" charset="0"/>
              </a:rPr>
              <a:t>esearch records for retention and </a:t>
            </a:r>
            <a:r>
              <a:rPr lang="en-US" b="1">
                <a:solidFill>
                  <a:srgbClr val="FFC300"/>
                </a:solidFill>
                <a:ea typeface="+mn-lt"/>
                <a:cs typeface="+mn-lt"/>
              </a:rPr>
              <a:t>archive</a:t>
            </a:r>
            <a:r>
              <a:rPr lang="en-US" b="1">
                <a:solidFill>
                  <a:srgbClr val="FFC300"/>
                </a:solidFill>
              </a:rPr>
              <a:t>. </a:t>
            </a:r>
            <a:endParaRPr lang="en-US">
              <a:cs typeface="Segoe U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8B96BD-F1C4-5EF9-4913-76529307F748}"/>
              </a:ext>
            </a:extLst>
          </p:cNvPr>
          <p:cNvSpPr/>
          <p:nvPr/>
        </p:nvSpPr>
        <p:spPr>
          <a:xfrm>
            <a:off x="8377254" y="4681537"/>
            <a:ext cx="344617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>
                <a:solidFill>
                  <a:srgbClr val="1E1E1E"/>
                </a:solidFill>
                <a:effectLst/>
                <a:latin typeface="Public Sans" panose="020B0604020202020204" charset="0"/>
              </a:rPr>
              <a:t>Process and </a:t>
            </a:r>
            <a:r>
              <a:rPr lang="en-US" sz="1800" b="1" i="0">
                <a:solidFill>
                  <a:srgbClr val="1D3169"/>
                </a:solidFill>
                <a:effectLst/>
                <a:latin typeface="Public Sans" panose="020B0604020202020204" charset="0"/>
              </a:rPr>
              <a:t>a</a:t>
            </a:r>
            <a:r>
              <a:rPr lang="en-US" b="1">
                <a:solidFill>
                  <a:srgbClr val="1D3169"/>
                </a:solidFill>
              </a:rPr>
              <a:t>nalyze </a:t>
            </a:r>
            <a:r>
              <a:rPr lang="en-US">
                <a:ea typeface="+mn-lt"/>
                <a:cs typeface="+mn-lt"/>
              </a:rPr>
              <a:t>data.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6EAC9C-A7E8-69A4-6706-3BE49260E7F0}"/>
              </a:ext>
            </a:extLst>
          </p:cNvPr>
          <p:cNvSpPr/>
          <p:nvPr/>
        </p:nvSpPr>
        <p:spPr>
          <a:xfrm>
            <a:off x="8445150" y="2904292"/>
            <a:ext cx="3446177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ea typeface="+mn-lt"/>
                <a:cs typeface="+mn-lt"/>
              </a:rPr>
              <a:t>Organization, integration, and </a:t>
            </a:r>
            <a:r>
              <a:rPr lang="en-US" b="1">
                <a:solidFill>
                  <a:srgbClr val="14E4E5"/>
                </a:solidFill>
              </a:rPr>
              <a:t>collection </a:t>
            </a:r>
            <a:r>
              <a:rPr lang="en-US">
                <a:ea typeface="+mn-lt"/>
                <a:cs typeface="+mn-lt"/>
              </a:rPr>
              <a:t>of data and data processes.</a:t>
            </a:r>
            <a:r>
              <a:rPr lang="en-US" b="1">
                <a:solidFill>
                  <a:srgbClr val="14E4E5"/>
                </a:solidFill>
              </a:rPr>
              <a:t> </a:t>
            </a:r>
            <a:endParaRPr lang="en-US">
              <a:cs typeface="Segoe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253A40-921F-70D6-7AA0-1A54AFC26581}"/>
              </a:ext>
            </a:extLst>
          </p:cNvPr>
          <p:cNvSpPr/>
          <p:nvPr/>
        </p:nvSpPr>
        <p:spPr>
          <a:xfrm>
            <a:off x="7119810" y="1404046"/>
            <a:ext cx="344617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>
                <a:solidFill>
                  <a:srgbClr val="1E1E1E"/>
                </a:solidFill>
                <a:effectLst/>
                <a:latin typeface="Public Sans" panose="020B0604020202020204" charset="0"/>
              </a:rPr>
              <a:t>Project </a:t>
            </a:r>
            <a:r>
              <a:rPr lang="en-US" sz="1800" b="1" i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ublic Sans" panose="020B0604020202020204" charset="0"/>
              </a:rPr>
              <a:t>p</a:t>
            </a:r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</a:rPr>
              <a:t>lan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>
                <a:solidFill>
                  <a:srgbClr val="1E1E1E"/>
                </a:solidFill>
                <a:latin typeface="Public Sans" panose="020B0604020202020204" charset="0"/>
              </a:rPr>
              <a:t>on</a:t>
            </a:r>
            <a:r>
              <a:rPr lang="en-US" sz="1800" b="0" i="0">
                <a:solidFill>
                  <a:srgbClr val="1E1E1E"/>
                </a:solidFill>
                <a:effectLst/>
                <a:latin typeface="Public Sans" panose="020B0604020202020204" charset="0"/>
              </a:rPr>
              <a:t>boarding to closure.</a:t>
            </a:r>
            <a:endParaRPr lang="en-US">
              <a:cs typeface="Segoe U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F453D-94DC-57EE-52F7-43EE7A5B3DD1}"/>
              </a:ext>
            </a:extLst>
          </p:cNvPr>
          <p:cNvSpPr txBox="1"/>
          <p:nvPr/>
        </p:nvSpPr>
        <p:spPr>
          <a:xfrm>
            <a:off x="460121" y="289029"/>
            <a:ext cx="6116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Segoe UI Semibold"/>
              </a:rPr>
              <a:t>The Research Lifecycle 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07A6415-F623-A14F-F48A-B61E29D30160}"/>
              </a:ext>
            </a:extLst>
          </p:cNvPr>
          <p:cNvSpPr/>
          <p:nvPr/>
        </p:nvSpPr>
        <p:spPr>
          <a:xfrm rot="16200000">
            <a:off x="4507088" y="3549105"/>
            <a:ext cx="231665" cy="43311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360EA00-BAED-DEB3-44CB-EB015C6B4167}"/>
              </a:ext>
            </a:extLst>
          </p:cNvPr>
          <p:cNvSpPr/>
          <p:nvPr/>
        </p:nvSpPr>
        <p:spPr>
          <a:xfrm rot="19691137">
            <a:off x="5289109" y="2282076"/>
            <a:ext cx="231665" cy="43311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3FE0EE4-6312-9268-E6D3-CDBC490BBC32}"/>
              </a:ext>
            </a:extLst>
          </p:cNvPr>
          <p:cNvSpPr/>
          <p:nvPr/>
        </p:nvSpPr>
        <p:spPr>
          <a:xfrm rot="1882126">
            <a:off x="6780316" y="2307383"/>
            <a:ext cx="231665" cy="43311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A0FF539-D190-D9E6-5E09-24D58FDB9780}"/>
              </a:ext>
            </a:extLst>
          </p:cNvPr>
          <p:cNvSpPr/>
          <p:nvPr/>
        </p:nvSpPr>
        <p:spPr>
          <a:xfrm rot="5400000">
            <a:off x="7493555" y="3549105"/>
            <a:ext cx="231665" cy="43311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2325493-122C-DDDC-7397-3C7458DB604D}"/>
              </a:ext>
            </a:extLst>
          </p:cNvPr>
          <p:cNvSpPr/>
          <p:nvPr/>
        </p:nvSpPr>
        <p:spPr>
          <a:xfrm rot="9090676">
            <a:off x="6775931" y="4864773"/>
            <a:ext cx="191100" cy="43311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B912FFE-9E28-2361-EF22-9531551054C4}"/>
              </a:ext>
            </a:extLst>
          </p:cNvPr>
          <p:cNvSpPr/>
          <p:nvPr/>
        </p:nvSpPr>
        <p:spPr>
          <a:xfrm rot="12611269">
            <a:off x="5266406" y="4838845"/>
            <a:ext cx="213618" cy="43311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0512BBB7-DA21-0390-9F4D-6F55769C7A22}"/>
              </a:ext>
            </a:extLst>
          </p:cNvPr>
          <p:cNvSpPr/>
          <p:nvPr/>
        </p:nvSpPr>
        <p:spPr>
          <a:xfrm>
            <a:off x="4825171" y="2244894"/>
            <a:ext cx="741209" cy="6386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683AE-EC4A-9B86-88B7-151592C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CD3EE-4A3E-A5F3-B663-BE70EBC1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039-5735-F64F-92E8-057C8364347A}" type="slidenum">
              <a:rPr lang="en-US" smtClean="0"/>
              <a:t>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D2EFD-89B8-D5BA-8660-F7E4382A4308}"/>
              </a:ext>
            </a:extLst>
          </p:cNvPr>
          <p:cNvSpPr txBox="1"/>
          <p:nvPr/>
        </p:nvSpPr>
        <p:spPr>
          <a:xfrm>
            <a:off x="-41805" y="-151002"/>
            <a:ext cx="12233805" cy="1512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B349ED-6757-ED4C-A6F1-AD155D6C1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85999"/>
              </p:ext>
            </p:extLst>
          </p:nvPr>
        </p:nvGraphicFramePr>
        <p:xfrm>
          <a:off x="566738" y="1371600"/>
          <a:ext cx="11058525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Graphic 19" descr="Books on shelf with solid fill">
            <a:extLst>
              <a:ext uri="{FF2B5EF4-FFF2-40B4-BE49-F238E27FC236}">
                <a16:creationId xmlns:a16="http://schemas.microsoft.com/office/drawing/2014/main" id="{F0452404-2490-6B9D-0B64-15914E990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3749275"/>
            <a:ext cx="914400" cy="914400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178899D2-A8E0-8EAF-33EE-384EF4BA1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3342" y="2417076"/>
            <a:ext cx="979156" cy="979156"/>
          </a:xfrm>
          <a:prstGeom prst="rect">
            <a:avLst/>
          </a:prstGeom>
        </p:spPr>
      </p:pic>
      <p:pic>
        <p:nvPicPr>
          <p:cNvPr id="10" name="Graphic 9" descr="Playbook with solid fill">
            <a:extLst>
              <a:ext uri="{FF2B5EF4-FFF2-40B4-BE49-F238E27FC236}">
                <a16:creationId xmlns:a16="http://schemas.microsoft.com/office/drawing/2014/main" id="{62F39918-C161-81E1-75BA-855C74D462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0179" y="1619555"/>
            <a:ext cx="979156" cy="979156"/>
          </a:xfrm>
          <a:prstGeom prst="rect">
            <a:avLst/>
          </a:prstGeom>
        </p:spPr>
      </p:pic>
      <p:pic>
        <p:nvPicPr>
          <p:cNvPr id="12" name="Graphic 11" descr="Network with solid fill">
            <a:extLst>
              <a:ext uri="{FF2B5EF4-FFF2-40B4-BE49-F238E27FC236}">
                <a16:creationId xmlns:a16="http://schemas.microsoft.com/office/drawing/2014/main" id="{614E85FA-23A8-3574-8218-051F6D84E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19810" y="2386269"/>
            <a:ext cx="979156" cy="979156"/>
          </a:xfrm>
          <a:prstGeom prst="rect">
            <a:avLst/>
          </a:prstGeom>
        </p:spPr>
      </p:pic>
      <p:pic>
        <p:nvPicPr>
          <p:cNvPr id="14" name="Graphic 13" descr="Statistics with solid fill">
            <a:extLst>
              <a:ext uri="{FF2B5EF4-FFF2-40B4-BE49-F238E27FC236}">
                <a16:creationId xmlns:a16="http://schemas.microsoft.com/office/drawing/2014/main" id="{58775A29-A168-6062-00C7-EE267EBA4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19810" y="4125755"/>
            <a:ext cx="979156" cy="979156"/>
          </a:xfrm>
          <a:prstGeom prst="rect">
            <a:avLst/>
          </a:prstGeom>
        </p:spPr>
      </p:pic>
      <p:pic>
        <p:nvPicPr>
          <p:cNvPr id="16" name="Graphic 15" descr="Venn diagram with solid fill">
            <a:extLst>
              <a:ext uri="{FF2B5EF4-FFF2-40B4-BE49-F238E27FC236}">
                <a16:creationId xmlns:a16="http://schemas.microsoft.com/office/drawing/2014/main" id="{7B5E37FE-09E4-5758-3CD7-9C6687A156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26576" y="4921929"/>
            <a:ext cx="979156" cy="979156"/>
          </a:xfrm>
          <a:prstGeom prst="rect">
            <a:avLst/>
          </a:prstGeom>
        </p:spPr>
      </p:pic>
      <p:pic>
        <p:nvPicPr>
          <p:cNvPr id="18" name="Graphic 17" descr="Share with solid fill">
            <a:extLst>
              <a:ext uri="{FF2B5EF4-FFF2-40B4-BE49-F238E27FC236}">
                <a16:creationId xmlns:a16="http://schemas.microsoft.com/office/drawing/2014/main" id="{FD18D185-75FF-C682-84A0-4FF867593F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20337" y="4111852"/>
            <a:ext cx="979156" cy="9791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751417-60DC-B531-0F3D-D3962149108A}"/>
              </a:ext>
            </a:extLst>
          </p:cNvPr>
          <p:cNvSpPr/>
          <p:nvPr/>
        </p:nvSpPr>
        <p:spPr>
          <a:xfrm>
            <a:off x="427605" y="1964054"/>
            <a:ext cx="344617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b="1">
                <a:solidFill>
                  <a:srgbClr val="77D645"/>
                </a:solidFill>
                <a:ea typeface="+mn-lt"/>
                <a:cs typeface="+mn-lt"/>
              </a:rPr>
              <a:t>Access</a:t>
            </a:r>
            <a:r>
              <a:rPr lang="en-US">
                <a:ea typeface="+mn-lt"/>
                <a:cs typeface="+mn-lt"/>
              </a:rPr>
              <a:t> </a:t>
            </a:r>
            <a:br>
              <a:rPr lang="en-US">
                <a:ea typeface="+mn-lt"/>
                <a:cs typeface="+mn-lt"/>
              </a:rPr>
            </a:br>
            <a:r>
              <a:rPr lang="en-US" sz="1800" b="0" i="0">
                <a:solidFill>
                  <a:srgbClr val="1E1E1E"/>
                </a:solidFill>
                <a:effectLst/>
              </a:rPr>
              <a:t>Licensing/access to pub</a:t>
            </a:r>
            <a:r>
              <a:rPr lang="en-US" sz="1800">
                <a:solidFill>
                  <a:srgbClr val="1E1E1E"/>
                </a:solidFill>
              </a:rPr>
              <a:t>lished works and research d</a:t>
            </a:r>
            <a:r>
              <a:rPr lang="en-US" sz="1800" b="0" i="0">
                <a:solidFill>
                  <a:srgbClr val="1E1E1E"/>
                </a:solidFill>
                <a:effectLst/>
              </a:rPr>
              <a:t>iscovery services.</a:t>
            </a:r>
            <a:endParaRPr lang="en-US"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F984F2-5E46-7076-6D5F-97C01F4394CE}"/>
              </a:ext>
            </a:extLst>
          </p:cNvPr>
          <p:cNvSpPr/>
          <p:nvPr/>
        </p:nvSpPr>
        <p:spPr>
          <a:xfrm>
            <a:off x="460121" y="3711832"/>
            <a:ext cx="333751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hare</a:t>
            </a:r>
            <a:r>
              <a:rPr lang="en-US">
                <a:ea typeface="+mn-lt"/>
                <a:cs typeface="+mn-lt"/>
              </a:rPr>
              <a:t> </a:t>
            </a:r>
            <a:br>
              <a:rPr lang="en-US">
                <a:ea typeface="+mn-lt"/>
                <a:cs typeface="+mn-lt"/>
              </a:rPr>
            </a:br>
            <a:r>
              <a:rPr lang="en-US" sz="1800">
                <a:solidFill>
                  <a:srgbClr val="1E1E1E"/>
                </a:solidFill>
              </a:rPr>
              <a:t>Author</a:t>
            </a:r>
            <a:r>
              <a:rPr lang="en-US" sz="1800" b="0" i="0">
                <a:solidFill>
                  <a:srgbClr val="1E1E1E"/>
                </a:solidFill>
                <a:effectLst/>
              </a:rPr>
              <a:t> rights, data sharing, Open Access, publishing.</a:t>
            </a:r>
            <a:r>
              <a:rPr lang="en-US">
                <a:ea typeface="+mn-lt"/>
                <a:cs typeface="+mn-lt"/>
              </a:rPr>
              <a:t> </a:t>
            </a:r>
            <a:endParaRPr lang="en-US"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929E3F-93C7-6543-B528-F130A28313B8}"/>
              </a:ext>
            </a:extLst>
          </p:cNvPr>
          <p:cNvSpPr/>
          <p:nvPr/>
        </p:nvSpPr>
        <p:spPr>
          <a:xfrm>
            <a:off x="1749598" y="5413322"/>
            <a:ext cx="3446177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b="1">
                <a:solidFill>
                  <a:srgbClr val="FFC300"/>
                </a:solidFill>
                <a:ea typeface="+mn-lt"/>
                <a:cs typeface="+mn-lt"/>
              </a:rPr>
              <a:t>Archive </a:t>
            </a:r>
            <a:br>
              <a:rPr lang="en-US" b="1">
                <a:solidFill>
                  <a:srgbClr val="FFC300"/>
                </a:solidFill>
                <a:ea typeface="+mn-lt"/>
                <a:cs typeface="+mn-lt"/>
              </a:rPr>
            </a:br>
            <a:r>
              <a:rPr lang="en-US" sz="1800" b="0" i="0">
                <a:solidFill>
                  <a:srgbClr val="1E1E1E"/>
                </a:solidFill>
                <a:effectLst/>
              </a:rPr>
              <a:t>Institutional and data repositories.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8B96BD-F1C4-5EF9-4913-76529307F748}"/>
              </a:ext>
            </a:extLst>
          </p:cNvPr>
          <p:cNvSpPr/>
          <p:nvPr/>
        </p:nvSpPr>
        <p:spPr>
          <a:xfrm>
            <a:off x="8377254" y="4681537"/>
            <a:ext cx="3446177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 i="0">
                <a:solidFill>
                  <a:srgbClr val="1D3169"/>
                </a:solidFill>
                <a:effectLst/>
              </a:rPr>
              <a:t>A</a:t>
            </a:r>
            <a:r>
              <a:rPr lang="en-US" b="1">
                <a:solidFill>
                  <a:srgbClr val="1D3169"/>
                </a:solidFill>
              </a:rPr>
              <a:t>nalyze </a:t>
            </a:r>
            <a:br>
              <a:rPr lang="en-US" b="1">
                <a:solidFill>
                  <a:srgbClr val="1D3169"/>
                </a:solidFill>
              </a:rPr>
            </a:br>
            <a:r>
              <a:rPr lang="en-US" sz="1800" b="0" i="0">
                <a:solidFill>
                  <a:srgbClr val="1E1E1E"/>
                </a:solidFill>
                <a:effectLst/>
              </a:rPr>
              <a:t>Training on coding and data </a:t>
            </a:r>
            <a:r>
              <a:rPr lang="en-US" sz="1800">
                <a:solidFill>
                  <a:srgbClr val="1E1E1E"/>
                </a:solidFill>
              </a:rPr>
              <a:t>analysis </a:t>
            </a:r>
            <a:r>
              <a:rPr lang="en-US">
                <a:ea typeface="+mn-lt"/>
                <a:cs typeface="+mn-lt"/>
              </a:rPr>
              <a:t>tools.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6EAC9C-A7E8-69A4-6706-3BE49260E7F0}"/>
              </a:ext>
            </a:extLst>
          </p:cNvPr>
          <p:cNvSpPr/>
          <p:nvPr/>
        </p:nvSpPr>
        <p:spPr>
          <a:xfrm>
            <a:off x="8406027" y="2596807"/>
            <a:ext cx="344617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14E4E5"/>
                </a:solidFill>
              </a:rPr>
              <a:t>Collection </a:t>
            </a:r>
            <a:br>
              <a:rPr lang="en-US" b="1">
                <a:solidFill>
                  <a:srgbClr val="14E4E5"/>
                </a:solidFill>
              </a:rPr>
            </a:br>
            <a:r>
              <a:rPr lang="en-US" sz="1800" b="0" i="0">
                <a:solidFill>
                  <a:srgbClr val="1E1E1E"/>
                </a:solidFill>
                <a:effectLst/>
              </a:rPr>
              <a:t>Licensing/access to secondary data, datasets, metadata creation.</a:t>
            </a:r>
            <a:endParaRPr lang="en-US">
              <a:cs typeface="Segoe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253A40-921F-70D6-7AA0-1A54AFC26581}"/>
              </a:ext>
            </a:extLst>
          </p:cNvPr>
          <p:cNvSpPr/>
          <p:nvPr/>
        </p:nvSpPr>
        <p:spPr>
          <a:xfrm>
            <a:off x="7110540" y="1326594"/>
            <a:ext cx="3446177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 i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</a:t>
            </a:r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</a:rPr>
              <a:t>lan</a:t>
            </a:r>
            <a:br>
              <a:rPr lang="en-US" b="1">
                <a:solidFill>
                  <a:srgbClr val="7030A0"/>
                </a:solidFill>
              </a:rPr>
            </a:br>
            <a:r>
              <a:rPr lang="en-US" sz="1800" b="0" i="0">
                <a:solidFill>
                  <a:srgbClr val="1E1E1E"/>
                </a:solidFill>
                <a:effectLst/>
              </a:rPr>
              <a:t>Literature reviews and data management plans.</a:t>
            </a:r>
            <a:endParaRPr lang="en-US">
              <a:cs typeface="Segoe U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F453D-94DC-57EE-52F7-43EE7A5B3DD1}"/>
              </a:ext>
            </a:extLst>
          </p:cNvPr>
          <p:cNvSpPr txBox="1"/>
          <p:nvPr/>
        </p:nvSpPr>
        <p:spPr>
          <a:xfrm>
            <a:off x="460120" y="289029"/>
            <a:ext cx="8912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Segoe UI Semibold"/>
              </a:rPr>
              <a:t>Libraries and the Research Lifecycle </a:t>
            </a:r>
            <a:endParaRPr lang="en-US" sz="4000" b="1">
              <a:solidFill>
                <a:srgbClr val="00B050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F128DB4-E83A-7E8B-3F1E-29367CB99833}"/>
              </a:ext>
            </a:extLst>
          </p:cNvPr>
          <p:cNvSpPr/>
          <p:nvPr/>
        </p:nvSpPr>
        <p:spPr>
          <a:xfrm rot="16200000">
            <a:off x="4507088" y="3549105"/>
            <a:ext cx="231665" cy="433119"/>
          </a:xfrm>
          <a:prstGeom prst="homePlate">
            <a:avLst/>
          </a:prstGeom>
          <a:solidFill>
            <a:srgbClr val="ABDB77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0FB2D47-DE8E-2AE4-A2F9-B0126A41516E}"/>
              </a:ext>
            </a:extLst>
          </p:cNvPr>
          <p:cNvSpPr/>
          <p:nvPr/>
        </p:nvSpPr>
        <p:spPr>
          <a:xfrm rot="19788814">
            <a:off x="5282314" y="2275450"/>
            <a:ext cx="219327" cy="433119"/>
          </a:xfrm>
          <a:prstGeom prst="homePlate">
            <a:avLst/>
          </a:prstGeom>
          <a:solidFill>
            <a:srgbClr val="ABDB77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EDADF93-72EA-304F-4491-C3DBE480C1D5}"/>
              </a:ext>
            </a:extLst>
          </p:cNvPr>
          <p:cNvSpPr/>
          <p:nvPr/>
        </p:nvSpPr>
        <p:spPr>
          <a:xfrm rot="1827657">
            <a:off x="6796543" y="2274218"/>
            <a:ext cx="214008" cy="433119"/>
          </a:xfrm>
          <a:prstGeom prst="homePlate">
            <a:avLst/>
          </a:prstGeom>
          <a:solidFill>
            <a:srgbClr val="ABDB77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BDC21F0-3858-8E39-F3E5-8B1CE5EB01E6}"/>
              </a:ext>
            </a:extLst>
          </p:cNvPr>
          <p:cNvSpPr/>
          <p:nvPr/>
        </p:nvSpPr>
        <p:spPr>
          <a:xfrm rot="5400000">
            <a:off x="7502383" y="3540278"/>
            <a:ext cx="214008" cy="433119"/>
          </a:xfrm>
          <a:prstGeom prst="homePlate">
            <a:avLst/>
          </a:prstGeom>
          <a:solidFill>
            <a:srgbClr val="ABDB77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4EDD6AEE-B549-E2CF-1570-5FD08983DD08}"/>
              </a:ext>
            </a:extLst>
          </p:cNvPr>
          <p:cNvSpPr/>
          <p:nvPr/>
        </p:nvSpPr>
        <p:spPr>
          <a:xfrm rot="8991799">
            <a:off x="6793200" y="4866448"/>
            <a:ext cx="194371" cy="425446"/>
          </a:xfrm>
          <a:prstGeom prst="homePlate">
            <a:avLst/>
          </a:prstGeom>
          <a:solidFill>
            <a:srgbClr val="ABDB77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01807"/>
      </p:ext>
    </p:extLst>
  </p:cSld>
  <p:clrMapOvr>
    <a:masterClrMapping/>
  </p:clrMapOvr>
</p:sld>
</file>

<file path=ppt/theme/theme1.xml><?xml version="1.0" encoding="utf-8"?>
<a:theme xmlns:a="http://schemas.openxmlformats.org/drawingml/2006/main" name="Attain Partners">
  <a:themeElements>
    <a:clrScheme name="Attain Partners Final">
      <a:dk1>
        <a:srgbClr val="000000"/>
      </a:dk1>
      <a:lt1>
        <a:srgbClr val="FFFFFF"/>
      </a:lt1>
      <a:dk2>
        <a:srgbClr val="A9C2DC"/>
      </a:dk2>
      <a:lt2>
        <a:srgbClr val="DAD3CC"/>
      </a:lt2>
      <a:accent1>
        <a:srgbClr val="A9D4E8"/>
      </a:accent1>
      <a:accent2>
        <a:srgbClr val="77D645"/>
      </a:accent2>
      <a:accent3>
        <a:srgbClr val="14E4E5"/>
      </a:accent3>
      <a:accent4>
        <a:srgbClr val="1D3169"/>
      </a:accent4>
      <a:accent5>
        <a:srgbClr val="FFC300"/>
      </a:accent5>
      <a:accent6>
        <a:srgbClr val="E21D38"/>
      </a:accent6>
      <a:hlink>
        <a:srgbClr val="E21D38"/>
      </a:hlink>
      <a:folHlink>
        <a:srgbClr val="E21D38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tain Partners PowerPoint Template_2024  -  Read-Only" id="{C0585677-277F-412B-8659-B46062E65FB2}" vid="{DE114777-D919-4096-BD47-4232FFE0CD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2833C3-D56D-A74E-8177-87C0F204DEAE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ACF20880ECA4396DBFF9CBB1A99E0" ma:contentTypeVersion="16" ma:contentTypeDescription="Create a new document." ma:contentTypeScope="" ma:versionID="27463fb4dcb23aaa21e87c7c4c338176">
  <xsd:schema xmlns:xsd="http://www.w3.org/2001/XMLSchema" xmlns:xs="http://www.w3.org/2001/XMLSchema" xmlns:p="http://schemas.microsoft.com/office/2006/metadata/properties" xmlns:ns2="f1d722d6-94ab-4111-9157-9a9db3da2f40" xmlns:ns3="f3129d5c-49e0-42cf-898b-5671a0992ead" targetNamespace="http://schemas.microsoft.com/office/2006/metadata/properties" ma:root="true" ma:fieldsID="e54485cd11ef0eaa70c3fa69fdb4b59a" ns2:_="" ns3:_="">
    <xsd:import namespace="f1d722d6-94ab-4111-9157-9a9db3da2f40"/>
    <xsd:import namespace="f3129d5c-49e0-42cf-898b-5671a0992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722d6-94ab-4111-9157-9a9db3da2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5ab3d45-1a4e-44e5-8ad5-10b115d63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29d5c-49e0-42cf-898b-5671a0992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511d20-0af8-4a30-96e6-69547965a8ed}" ma:internalName="TaxCatchAll" ma:showField="CatchAllData" ma:web="f3129d5c-49e0-42cf-898b-5671a0992e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1d722d6-94ab-4111-9157-9a9db3da2f40" xsi:nil="true"/>
    <TaxCatchAll xmlns="f3129d5c-49e0-42cf-898b-5671a0992ead" xsi:nil="true"/>
    <lcf76f155ced4ddcb4097134ff3c332f xmlns="f1d722d6-94ab-4111-9157-9a9db3da2f40">
      <Terms xmlns="http://schemas.microsoft.com/office/infopath/2007/PartnerControls"/>
    </lcf76f155ced4ddcb4097134ff3c332f>
    <SharedWithUsers xmlns="f3129d5c-49e0-42cf-898b-5671a0992ead">
      <UserInfo>
        <DisplayName>Aaron J. Beatty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AB12896-1668-4D65-841D-0B2768B86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182ED-6BA6-42B3-A320-C84E4E220576}">
  <ds:schemaRefs>
    <ds:schemaRef ds:uri="f1d722d6-94ab-4111-9157-9a9db3da2f40"/>
    <ds:schemaRef ds:uri="f3129d5c-49e0-42cf-898b-5671a0992e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BEE852-CCF2-4C34-A7F6-3D8C63F10B9F}">
  <ds:schemaRefs>
    <ds:schemaRef ds:uri="f1d722d6-94ab-4111-9157-9a9db3da2f40"/>
    <ds:schemaRef ds:uri="f3129d5c-49e0-42cf-898b-5671a0992e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Attain Partners PowerPoint Template_2024</Template>
  <TotalTime>11054</TotalTime>
  <Words>1625</Words>
  <Application>Microsoft Office PowerPoint</Application>
  <PresentationFormat>Widescreen</PresentationFormat>
  <Paragraphs>343</Paragraphs>
  <Slides>33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Mercury</vt:lpstr>
      <vt:lpstr>Open Sans</vt:lpstr>
      <vt:lpstr>Public Sans</vt:lpstr>
      <vt:lpstr>Segoe UI</vt:lpstr>
      <vt:lpstr>Segoe UI Light</vt:lpstr>
      <vt:lpstr>Segoe UI Semibold</vt:lpstr>
      <vt:lpstr>Segoe UI Semilight</vt:lpstr>
      <vt:lpstr>System Font Regular</vt:lpstr>
      <vt:lpstr>Wingdings</vt:lpstr>
      <vt:lpstr>Attain Partners</vt:lpstr>
      <vt:lpstr>NACCA: Enduring Relevance of Libraries in Indirect Costs </vt:lpstr>
      <vt:lpstr>Introduction</vt:lpstr>
      <vt:lpstr>Agenda</vt:lpstr>
      <vt:lpstr>PowerPoint Presentation</vt:lpstr>
      <vt:lpstr>PowerPoint Presentation</vt:lpstr>
      <vt:lpstr>PowerPoint Presentation</vt:lpstr>
      <vt:lpstr>Modern Research Libraries</vt:lpstr>
      <vt:lpstr>Research Lifecycle</vt:lpstr>
      <vt:lpstr>Research Lifecycle</vt:lpstr>
      <vt:lpstr>Regulatory Developments</vt:lpstr>
      <vt:lpstr>Research Data Management and Infrastructure</vt:lpstr>
      <vt:lpstr>Scholarly Communications</vt:lpstr>
      <vt:lpstr>Repositories</vt:lpstr>
      <vt:lpstr>Licensing Scholarly Research</vt:lpstr>
      <vt:lpstr>R1 Research Libraries</vt:lpstr>
      <vt:lpstr>University Library Budget</vt:lpstr>
      <vt:lpstr>Library Expenses in Support of Research</vt:lpstr>
      <vt:lpstr>Library Component of Indirect Costs</vt:lpstr>
      <vt:lpstr>2 CFR Chapter 2, Part 200, Appendix III</vt:lpstr>
      <vt:lpstr>2 CFR Chapter 2, Part 200, Appendix III</vt:lpstr>
      <vt:lpstr>Library Cost Study Methodology</vt:lpstr>
      <vt:lpstr>Library Cost Study Activities</vt:lpstr>
      <vt:lpstr>Library Cost Study</vt:lpstr>
      <vt:lpstr>Developing Library Sub-Pools</vt:lpstr>
      <vt:lpstr>University Library Budget</vt:lpstr>
      <vt:lpstr>Library Sub-Pool Construction</vt:lpstr>
      <vt:lpstr>Documenting Other Users</vt:lpstr>
      <vt:lpstr>Library Sub-Pool Construction</vt:lpstr>
      <vt:lpstr>Sub-Pool Construction &amp; Other Users</vt:lpstr>
      <vt:lpstr>COGR &amp; Association of Research Libraries</vt:lpstr>
      <vt:lpstr>Conversation &amp; Questions</vt:lpstr>
      <vt:lpstr>Final Thoughts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Enduring Relevance of Libraries in Indirect Costs </dc:title>
  <dc:subject/>
  <dc:creator>Hilary Craiglow</dc:creator>
  <cp:keywords/>
  <dc:description/>
  <cp:lastModifiedBy>Hilary Craiglow</cp:lastModifiedBy>
  <cp:revision>3</cp:revision>
  <dcterms:created xsi:type="dcterms:W3CDTF">2024-07-25T23:44:54Z</dcterms:created>
  <dcterms:modified xsi:type="dcterms:W3CDTF">2024-10-25T17:49:06Z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0x010100E1CACF20880ECA4396DBFF9CBB1A99E0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Order">
    <vt:r8>568400</vt:r8>
  </property>
</Properties>
</file>