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4"/>
  </p:sldMasterIdLst>
  <p:notesMasterIdLst>
    <p:notesMasterId r:id="rId40"/>
  </p:notesMasterIdLst>
  <p:handoutMasterIdLst>
    <p:handoutMasterId r:id="rId41"/>
  </p:handoutMasterIdLst>
  <p:sldIdLst>
    <p:sldId id="259" r:id="rId5"/>
    <p:sldId id="3179" r:id="rId6"/>
    <p:sldId id="3180" r:id="rId7"/>
    <p:sldId id="3181" r:id="rId8"/>
    <p:sldId id="1056" r:id="rId9"/>
    <p:sldId id="3220" r:id="rId10"/>
    <p:sldId id="3221" r:id="rId11"/>
    <p:sldId id="1059" r:id="rId12"/>
    <p:sldId id="3183" r:id="rId13"/>
    <p:sldId id="1057" r:id="rId14"/>
    <p:sldId id="3205" r:id="rId15"/>
    <p:sldId id="3206" r:id="rId16"/>
    <p:sldId id="3218" r:id="rId17"/>
    <p:sldId id="3182" r:id="rId18"/>
    <p:sldId id="3190" r:id="rId19"/>
    <p:sldId id="3191" r:id="rId20"/>
    <p:sldId id="3192" r:id="rId21"/>
    <p:sldId id="3195" r:id="rId22"/>
    <p:sldId id="3198" r:id="rId23"/>
    <p:sldId id="3201" r:id="rId24"/>
    <p:sldId id="3200" r:id="rId25"/>
    <p:sldId id="3203" r:id="rId26"/>
    <p:sldId id="3197" r:id="rId27"/>
    <p:sldId id="3202" r:id="rId28"/>
    <p:sldId id="3207" r:id="rId29"/>
    <p:sldId id="3185" r:id="rId30"/>
    <p:sldId id="3188" r:id="rId31"/>
    <p:sldId id="1070" r:id="rId32"/>
    <p:sldId id="3189" r:id="rId33"/>
    <p:sldId id="1066" r:id="rId34"/>
    <p:sldId id="1067" r:id="rId35"/>
    <p:sldId id="1063" r:id="rId36"/>
    <p:sldId id="1064" r:id="rId37"/>
    <p:sldId id="1065" r:id="rId38"/>
    <p:sldId id="3204" r:id="rId39"/>
  </p:sldIdLst>
  <p:sldSz cx="9144000" cy="6858000" type="screen4x3"/>
  <p:notesSz cx="6858000" cy="9144000"/>
  <p:custDataLst>
    <p:tags r:id="rId4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5E01B4-3FE3-48D4-F449-F2ED49866A5D}" name="Michelle Schardein" initials="MS" userId="S::mschardein@huronconsultinggroup.com::f1bac948-336b-4143-97a6-3456d0c103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DD2"/>
    <a:srgbClr val="ACB5BE"/>
    <a:srgbClr val="B5B9B1"/>
    <a:srgbClr val="000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7F153-D7AB-4E4A-BC99-BA94F53FC047}" v="113" dt="2024-10-25T22:05:41.380"/>
    <p1510:client id="{7B9C4C98-9563-4FC2-8E4E-9989138374B0}" v="2" dt="2024-10-25T22:20:55.7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8063" autoAdjust="0"/>
  </p:normalViewPr>
  <p:slideViewPr>
    <p:cSldViewPr>
      <p:cViewPr varScale="1">
        <p:scale>
          <a:sx n="95" d="100"/>
          <a:sy n="95" d="100"/>
        </p:scale>
        <p:origin x="1584"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49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chardein" userId="f1bac948-336b-4143-97a6-3456d0c1039d" providerId="ADAL" clId="{7B9C4C98-9563-4FC2-8E4E-9989138374B0}"/>
    <pc:docChg chg="modSld">
      <pc:chgData name="Michelle Schardein" userId="f1bac948-336b-4143-97a6-3456d0c1039d" providerId="ADAL" clId="{7B9C4C98-9563-4FC2-8E4E-9989138374B0}" dt="2024-10-25T22:20:55.788" v="44" actId="20577"/>
      <pc:docMkLst>
        <pc:docMk/>
      </pc:docMkLst>
      <pc:sldChg chg="modSp mod">
        <pc:chgData name="Michelle Schardein" userId="f1bac948-336b-4143-97a6-3456d0c1039d" providerId="ADAL" clId="{7B9C4C98-9563-4FC2-8E4E-9989138374B0}" dt="2024-10-25T22:20:55.788" v="44" actId="20577"/>
        <pc:sldMkLst>
          <pc:docMk/>
          <pc:sldMk cId="2135241284" sldId="3179"/>
        </pc:sldMkLst>
        <pc:spChg chg="mod">
          <ac:chgData name="Michelle Schardein" userId="f1bac948-336b-4143-97a6-3456d0c1039d" providerId="ADAL" clId="{7B9C4C98-9563-4FC2-8E4E-9989138374B0}" dt="2024-10-25T22:20:47.411" v="23" actId="20577"/>
          <ac:spMkLst>
            <pc:docMk/>
            <pc:sldMk cId="2135241284" sldId="3179"/>
            <ac:spMk id="3" creationId="{3E98D667-E11D-E213-AEA1-E23729E47791}"/>
          </ac:spMkLst>
        </pc:spChg>
        <pc:spChg chg="mod">
          <ac:chgData name="Michelle Schardein" userId="f1bac948-336b-4143-97a6-3456d0c1039d" providerId="ADAL" clId="{7B9C4C98-9563-4FC2-8E4E-9989138374B0}" dt="2024-10-25T22:20:55.788" v="44" actId="20577"/>
          <ac:spMkLst>
            <pc:docMk/>
            <pc:sldMk cId="2135241284" sldId="3179"/>
            <ac:spMk id="4" creationId="{4179532B-891C-F5B7-637F-B2EABF906F1F}"/>
          </ac:spMkLst>
        </pc:spChg>
      </pc:sldChg>
    </pc:docChg>
  </pc:docChgLst>
  <pc:docChgLst>
    <pc:chgData name="Michelle Schardein" userId="f1bac948-336b-4143-97a6-3456d0c1039d" providerId="ADAL" clId="{11C7F153-D7AB-4E4A-BC99-BA94F53FC047}"/>
    <pc:docChg chg="undo redo custSel addSld delSld modSld sldOrd">
      <pc:chgData name="Michelle Schardein" userId="f1bac948-336b-4143-97a6-3456d0c1039d" providerId="ADAL" clId="{11C7F153-D7AB-4E4A-BC99-BA94F53FC047}" dt="2024-10-25T22:05:41.368" v="3100"/>
      <pc:docMkLst>
        <pc:docMk/>
      </pc:docMkLst>
      <pc:sldChg chg="modSp mod">
        <pc:chgData name="Michelle Schardein" userId="f1bac948-336b-4143-97a6-3456d0c1039d" providerId="ADAL" clId="{11C7F153-D7AB-4E4A-BC99-BA94F53FC047}" dt="2024-10-23T18:45:35.290" v="1974" actId="1076"/>
        <pc:sldMkLst>
          <pc:docMk/>
          <pc:sldMk cId="0" sldId="259"/>
        </pc:sldMkLst>
        <pc:spChg chg="mod">
          <ac:chgData name="Michelle Schardein" userId="f1bac948-336b-4143-97a6-3456d0c1039d" providerId="ADAL" clId="{11C7F153-D7AB-4E4A-BC99-BA94F53FC047}" dt="2024-10-23T18:45:35.290" v="1974" actId="1076"/>
          <ac:spMkLst>
            <pc:docMk/>
            <pc:sldMk cId="0" sldId="259"/>
            <ac:spMk id="3" creationId="{2F41F630-F010-617A-6411-C10AB7F1998B}"/>
          </ac:spMkLst>
        </pc:spChg>
        <pc:spChg chg="mod">
          <ac:chgData name="Michelle Schardein" userId="f1bac948-336b-4143-97a6-3456d0c1039d" providerId="ADAL" clId="{11C7F153-D7AB-4E4A-BC99-BA94F53FC047}" dt="2024-10-23T18:45:31.946" v="1973" actId="1076"/>
          <ac:spMkLst>
            <pc:docMk/>
            <pc:sldMk cId="0" sldId="259"/>
            <ac:spMk id="4098" creationId="{152CB3A2-7B9F-4FED-9B58-438A2AFDF7D2}"/>
          </ac:spMkLst>
        </pc:spChg>
      </pc:sldChg>
      <pc:sldChg chg="addSp modSp mod modNotesTx">
        <pc:chgData name="Michelle Schardein" userId="f1bac948-336b-4143-97a6-3456d0c1039d" providerId="ADAL" clId="{11C7F153-D7AB-4E4A-BC99-BA94F53FC047}" dt="2024-10-23T18:49:09.430" v="2266" actId="20577"/>
        <pc:sldMkLst>
          <pc:docMk/>
          <pc:sldMk cId="4038988549" sldId="1056"/>
        </pc:sldMkLst>
        <pc:spChg chg="add mod">
          <ac:chgData name="Michelle Schardein" userId="f1bac948-336b-4143-97a6-3456d0c1039d" providerId="ADAL" clId="{11C7F153-D7AB-4E4A-BC99-BA94F53FC047}" dt="2024-10-23T17:51:49.244" v="1038" actId="1076"/>
          <ac:spMkLst>
            <pc:docMk/>
            <pc:sldMk cId="4038988549" sldId="1056"/>
            <ac:spMk id="2" creationId="{8165F169-FBCE-5C28-4586-1D1AC3581DA9}"/>
          </ac:spMkLst>
        </pc:spChg>
        <pc:spChg chg="mod">
          <ac:chgData name="Michelle Schardein" userId="f1bac948-336b-4143-97a6-3456d0c1039d" providerId="ADAL" clId="{11C7F153-D7AB-4E4A-BC99-BA94F53FC047}" dt="2024-10-23T17:51:44.413" v="1037" actId="1076"/>
          <ac:spMkLst>
            <pc:docMk/>
            <pc:sldMk cId="4038988549" sldId="1056"/>
            <ac:spMk id="5" creationId="{1AA3409B-0A71-388A-7390-F676D61256E7}"/>
          </ac:spMkLst>
        </pc:spChg>
        <pc:spChg chg="mod">
          <ac:chgData name="Michelle Schardein" userId="f1bac948-336b-4143-97a6-3456d0c1039d" providerId="ADAL" clId="{11C7F153-D7AB-4E4A-BC99-BA94F53FC047}" dt="2024-10-23T17:51:11.218" v="979" actId="1076"/>
          <ac:spMkLst>
            <pc:docMk/>
            <pc:sldMk cId="4038988549" sldId="1056"/>
            <ac:spMk id="6" creationId="{862D1C8A-F108-81C9-F121-ACB9AE23BC3C}"/>
          </ac:spMkLst>
        </pc:spChg>
        <pc:spChg chg="mod">
          <ac:chgData name="Michelle Schardein" userId="f1bac948-336b-4143-97a6-3456d0c1039d" providerId="ADAL" clId="{11C7F153-D7AB-4E4A-BC99-BA94F53FC047}" dt="2024-10-23T17:51:06.710" v="978" actId="1076"/>
          <ac:spMkLst>
            <pc:docMk/>
            <pc:sldMk cId="4038988549" sldId="1056"/>
            <ac:spMk id="7" creationId="{44A20FDD-D8E3-8193-9392-13F7D5A2E13D}"/>
          </ac:spMkLst>
        </pc:spChg>
        <pc:cxnChg chg="add">
          <ac:chgData name="Michelle Schardein" userId="f1bac948-336b-4143-97a6-3456d0c1039d" providerId="ADAL" clId="{11C7F153-D7AB-4E4A-BC99-BA94F53FC047}" dt="2024-10-23T17:52:13.090" v="1039" actId="11529"/>
          <ac:cxnSpMkLst>
            <pc:docMk/>
            <pc:sldMk cId="4038988549" sldId="1056"/>
            <ac:cxnSpMk id="4" creationId="{124B3BEC-A05C-F386-772F-6C22C5782F43}"/>
          </ac:cxnSpMkLst>
        </pc:cxnChg>
      </pc:sldChg>
      <pc:sldChg chg="modSp mod modNotesTx">
        <pc:chgData name="Michelle Schardein" userId="f1bac948-336b-4143-97a6-3456d0c1039d" providerId="ADAL" clId="{11C7F153-D7AB-4E4A-BC99-BA94F53FC047}" dt="2024-10-23T18:04:06.794" v="1249" actId="20577"/>
        <pc:sldMkLst>
          <pc:docMk/>
          <pc:sldMk cId="1709079492" sldId="1057"/>
        </pc:sldMkLst>
        <pc:spChg chg="mod">
          <ac:chgData name="Michelle Schardein" userId="f1bac948-336b-4143-97a6-3456d0c1039d" providerId="ADAL" clId="{11C7F153-D7AB-4E4A-BC99-BA94F53FC047}" dt="2024-10-23T16:18:10.742" v="318" actId="1076"/>
          <ac:spMkLst>
            <pc:docMk/>
            <pc:sldMk cId="1709079492" sldId="1057"/>
            <ac:spMk id="15" creationId="{9C299626-2FF5-BD45-A9B0-FF07B261F3B4}"/>
          </ac:spMkLst>
        </pc:spChg>
        <pc:grpChg chg="mod">
          <ac:chgData name="Michelle Schardein" userId="f1bac948-336b-4143-97a6-3456d0c1039d" providerId="ADAL" clId="{11C7F153-D7AB-4E4A-BC99-BA94F53FC047}" dt="2024-10-23T16:17:25.774" v="309" actId="1076"/>
          <ac:grpSpMkLst>
            <pc:docMk/>
            <pc:sldMk cId="1709079492" sldId="1057"/>
            <ac:grpSpMk id="30" creationId="{05194115-7B44-92DF-4527-280F23E37FB8}"/>
          </ac:grpSpMkLst>
        </pc:grpChg>
      </pc:sldChg>
      <pc:sldChg chg="del">
        <pc:chgData name="Michelle Schardein" userId="f1bac948-336b-4143-97a6-3456d0c1039d" providerId="ADAL" clId="{11C7F153-D7AB-4E4A-BC99-BA94F53FC047}" dt="2024-10-23T18:28:10.150" v="1913" actId="47"/>
        <pc:sldMkLst>
          <pc:docMk/>
          <pc:sldMk cId="3294501435" sldId="1058"/>
        </pc:sldMkLst>
      </pc:sldChg>
      <pc:sldChg chg="addSp delSp modSp mod modNotesTx">
        <pc:chgData name="Michelle Schardein" userId="f1bac948-336b-4143-97a6-3456d0c1039d" providerId="ADAL" clId="{11C7F153-D7AB-4E4A-BC99-BA94F53FC047}" dt="2024-10-23T18:58:18.326" v="3097" actId="20577"/>
        <pc:sldMkLst>
          <pc:docMk/>
          <pc:sldMk cId="3548055983" sldId="1059"/>
        </pc:sldMkLst>
        <pc:spChg chg="mod">
          <ac:chgData name="Michelle Schardein" userId="f1bac948-336b-4143-97a6-3456d0c1039d" providerId="ADAL" clId="{11C7F153-D7AB-4E4A-BC99-BA94F53FC047}" dt="2024-10-23T18:20:48.072" v="1417" actId="1076"/>
          <ac:spMkLst>
            <pc:docMk/>
            <pc:sldMk cId="3548055983" sldId="1059"/>
            <ac:spMk id="2" creationId="{1E0480A4-5A65-6001-FE04-FB83B67AA5E3}"/>
          </ac:spMkLst>
        </pc:spChg>
        <pc:spChg chg="del mod">
          <ac:chgData name="Michelle Schardein" userId="f1bac948-336b-4143-97a6-3456d0c1039d" providerId="ADAL" clId="{11C7F153-D7AB-4E4A-BC99-BA94F53FC047}" dt="2024-10-23T18:19:38.426" v="1415" actId="478"/>
          <ac:spMkLst>
            <pc:docMk/>
            <pc:sldMk cId="3548055983" sldId="1059"/>
            <ac:spMk id="4" creationId="{237D171B-26D3-490B-2182-041FC290620B}"/>
          </ac:spMkLst>
        </pc:spChg>
        <pc:spChg chg="mod">
          <ac:chgData name="Michelle Schardein" userId="f1bac948-336b-4143-97a6-3456d0c1039d" providerId="ADAL" clId="{11C7F153-D7AB-4E4A-BC99-BA94F53FC047}" dt="2024-10-23T18:18:47.653" v="1413"/>
          <ac:spMkLst>
            <pc:docMk/>
            <pc:sldMk cId="3548055983" sldId="1059"/>
            <ac:spMk id="5" creationId="{6CBCEE08-9151-2CEC-F086-D4F5A3CD9B63}"/>
          </ac:spMkLst>
        </pc:spChg>
        <pc:spChg chg="mod">
          <ac:chgData name="Michelle Schardein" userId="f1bac948-336b-4143-97a6-3456d0c1039d" providerId="ADAL" clId="{11C7F153-D7AB-4E4A-BC99-BA94F53FC047}" dt="2024-10-23T18:18:47.653" v="1413"/>
          <ac:spMkLst>
            <pc:docMk/>
            <pc:sldMk cId="3548055983" sldId="1059"/>
            <ac:spMk id="7" creationId="{0E57B663-5E1D-7E70-D1C2-1269E99E635E}"/>
          </ac:spMkLst>
        </pc:spChg>
        <pc:spChg chg="mod">
          <ac:chgData name="Michelle Schardein" userId="f1bac948-336b-4143-97a6-3456d0c1039d" providerId="ADAL" clId="{11C7F153-D7AB-4E4A-BC99-BA94F53FC047}" dt="2024-10-23T18:18:47.653" v="1413"/>
          <ac:spMkLst>
            <pc:docMk/>
            <pc:sldMk cId="3548055983" sldId="1059"/>
            <ac:spMk id="8" creationId="{3068469B-5417-0C40-7156-7EEB20341BDE}"/>
          </ac:spMkLst>
        </pc:spChg>
        <pc:spChg chg="mod">
          <ac:chgData name="Michelle Schardein" userId="f1bac948-336b-4143-97a6-3456d0c1039d" providerId="ADAL" clId="{11C7F153-D7AB-4E4A-BC99-BA94F53FC047}" dt="2024-10-23T18:18:47.653" v="1413"/>
          <ac:spMkLst>
            <pc:docMk/>
            <pc:sldMk cId="3548055983" sldId="1059"/>
            <ac:spMk id="12" creationId="{642281D9-607D-7729-E60F-2B849CD86111}"/>
          </ac:spMkLst>
        </pc:spChg>
        <pc:spChg chg="mod">
          <ac:chgData name="Michelle Schardein" userId="f1bac948-336b-4143-97a6-3456d0c1039d" providerId="ADAL" clId="{11C7F153-D7AB-4E4A-BC99-BA94F53FC047}" dt="2024-10-23T18:18:47.653" v="1413"/>
          <ac:spMkLst>
            <pc:docMk/>
            <pc:sldMk cId="3548055983" sldId="1059"/>
            <ac:spMk id="13" creationId="{7E47396F-1F51-0C5D-5D36-7B8A92A73F70}"/>
          </ac:spMkLst>
        </pc:spChg>
        <pc:spChg chg="mod">
          <ac:chgData name="Michelle Schardein" userId="f1bac948-336b-4143-97a6-3456d0c1039d" providerId="ADAL" clId="{11C7F153-D7AB-4E4A-BC99-BA94F53FC047}" dt="2024-10-23T18:18:47.653" v="1413"/>
          <ac:spMkLst>
            <pc:docMk/>
            <pc:sldMk cId="3548055983" sldId="1059"/>
            <ac:spMk id="14" creationId="{DA0B9C6D-F1BE-524E-8084-3E935DBE50A5}"/>
          </ac:spMkLst>
        </pc:spChg>
        <pc:spChg chg="mod">
          <ac:chgData name="Michelle Schardein" userId="f1bac948-336b-4143-97a6-3456d0c1039d" providerId="ADAL" clId="{11C7F153-D7AB-4E4A-BC99-BA94F53FC047}" dt="2024-10-23T18:18:47.653" v="1413"/>
          <ac:spMkLst>
            <pc:docMk/>
            <pc:sldMk cId="3548055983" sldId="1059"/>
            <ac:spMk id="15" creationId="{A36765EE-7300-4684-BB21-6B560302C0B8}"/>
          </ac:spMkLst>
        </pc:spChg>
        <pc:spChg chg="mod">
          <ac:chgData name="Michelle Schardein" userId="f1bac948-336b-4143-97a6-3456d0c1039d" providerId="ADAL" clId="{11C7F153-D7AB-4E4A-BC99-BA94F53FC047}" dt="2024-10-23T18:18:47.653" v="1413"/>
          <ac:spMkLst>
            <pc:docMk/>
            <pc:sldMk cId="3548055983" sldId="1059"/>
            <ac:spMk id="16" creationId="{C50D8B03-593E-936D-FE47-FF6FB39F0B77}"/>
          </ac:spMkLst>
        </pc:spChg>
        <pc:spChg chg="mod">
          <ac:chgData name="Michelle Schardein" userId="f1bac948-336b-4143-97a6-3456d0c1039d" providerId="ADAL" clId="{11C7F153-D7AB-4E4A-BC99-BA94F53FC047}" dt="2024-10-23T18:18:47.653" v="1413"/>
          <ac:spMkLst>
            <pc:docMk/>
            <pc:sldMk cId="3548055983" sldId="1059"/>
            <ac:spMk id="17" creationId="{4F1AE71B-461A-2DA7-08CE-EBE3AE1301D4}"/>
          </ac:spMkLst>
        </pc:spChg>
        <pc:spChg chg="mod">
          <ac:chgData name="Michelle Schardein" userId="f1bac948-336b-4143-97a6-3456d0c1039d" providerId="ADAL" clId="{11C7F153-D7AB-4E4A-BC99-BA94F53FC047}" dt="2024-10-23T18:18:47.653" v="1413"/>
          <ac:spMkLst>
            <pc:docMk/>
            <pc:sldMk cId="3548055983" sldId="1059"/>
            <ac:spMk id="18" creationId="{E050E616-920C-E194-557A-1C59200DD396}"/>
          </ac:spMkLst>
        </pc:spChg>
        <pc:spChg chg="mod">
          <ac:chgData name="Michelle Schardein" userId="f1bac948-336b-4143-97a6-3456d0c1039d" providerId="ADAL" clId="{11C7F153-D7AB-4E4A-BC99-BA94F53FC047}" dt="2024-10-23T18:21:38.880" v="1418"/>
          <ac:spMkLst>
            <pc:docMk/>
            <pc:sldMk cId="3548055983" sldId="1059"/>
            <ac:spMk id="24" creationId="{84605EC8-DB13-8204-E4BB-40E760AE918D}"/>
          </ac:spMkLst>
        </pc:spChg>
        <pc:spChg chg="mod">
          <ac:chgData name="Michelle Schardein" userId="f1bac948-336b-4143-97a6-3456d0c1039d" providerId="ADAL" clId="{11C7F153-D7AB-4E4A-BC99-BA94F53FC047}" dt="2024-10-23T18:21:38.880" v="1418"/>
          <ac:spMkLst>
            <pc:docMk/>
            <pc:sldMk cId="3548055983" sldId="1059"/>
            <ac:spMk id="25" creationId="{87D3C535-FD7C-532D-1016-4BB6CC70559E}"/>
          </ac:spMkLst>
        </pc:spChg>
        <pc:spChg chg="mod">
          <ac:chgData name="Michelle Schardein" userId="f1bac948-336b-4143-97a6-3456d0c1039d" providerId="ADAL" clId="{11C7F153-D7AB-4E4A-BC99-BA94F53FC047}" dt="2024-10-23T18:21:38.880" v="1418"/>
          <ac:spMkLst>
            <pc:docMk/>
            <pc:sldMk cId="3548055983" sldId="1059"/>
            <ac:spMk id="26" creationId="{3663C513-154A-1227-75AE-C927695D0AD2}"/>
          </ac:spMkLst>
        </pc:spChg>
        <pc:spChg chg="mod">
          <ac:chgData name="Michelle Schardein" userId="f1bac948-336b-4143-97a6-3456d0c1039d" providerId="ADAL" clId="{11C7F153-D7AB-4E4A-BC99-BA94F53FC047}" dt="2024-10-23T18:21:38.880" v="1418"/>
          <ac:spMkLst>
            <pc:docMk/>
            <pc:sldMk cId="3548055983" sldId="1059"/>
            <ac:spMk id="27" creationId="{332A8275-D5F7-CC3A-AD40-2A074719E7EC}"/>
          </ac:spMkLst>
        </pc:spChg>
        <pc:spChg chg="mod">
          <ac:chgData name="Michelle Schardein" userId="f1bac948-336b-4143-97a6-3456d0c1039d" providerId="ADAL" clId="{11C7F153-D7AB-4E4A-BC99-BA94F53FC047}" dt="2024-10-23T18:28:01.571" v="1910" actId="1076"/>
          <ac:spMkLst>
            <pc:docMk/>
            <pc:sldMk cId="3548055983" sldId="1059"/>
            <ac:spMk id="29" creationId="{BE5029EB-DD9B-D27A-AEAE-FA58D398D3F0}"/>
          </ac:spMkLst>
        </pc:spChg>
        <pc:spChg chg="mod">
          <ac:chgData name="Michelle Schardein" userId="f1bac948-336b-4143-97a6-3456d0c1039d" providerId="ADAL" clId="{11C7F153-D7AB-4E4A-BC99-BA94F53FC047}" dt="2024-10-23T18:28:01.571" v="1910" actId="1076"/>
          <ac:spMkLst>
            <pc:docMk/>
            <pc:sldMk cId="3548055983" sldId="1059"/>
            <ac:spMk id="30" creationId="{8027D2A1-3E8B-0F4F-2685-4941869CE527}"/>
          </ac:spMkLst>
        </pc:spChg>
        <pc:spChg chg="mod">
          <ac:chgData name="Michelle Schardein" userId="f1bac948-336b-4143-97a6-3456d0c1039d" providerId="ADAL" clId="{11C7F153-D7AB-4E4A-BC99-BA94F53FC047}" dt="2024-10-23T18:28:01.571" v="1910" actId="1076"/>
          <ac:spMkLst>
            <pc:docMk/>
            <pc:sldMk cId="3548055983" sldId="1059"/>
            <ac:spMk id="31" creationId="{6460510D-8BAA-57A8-280D-98843887D7B9}"/>
          </ac:spMkLst>
        </pc:spChg>
        <pc:spChg chg="mod">
          <ac:chgData name="Michelle Schardein" userId="f1bac948-336b-4143-97a6-3456d0c1039d" providerId="ADAL" clId="{11C7F153-D7AB-4E4A-BC99-BA94F53FC047}" dt="2024-10-23T18:28:01.571" v="1910" actId="1076"/>
          <ac:spMkLst>
            <pc:docMk/>
            <pc:sldMk cId="3548055983" sldId="1059"/>
            <ac:spMk id="32" creationId="{4C5D289A-02A6-76C3-A6EB-BC5D61E62BBE}"/>
          </ac:spMkLst>
        </pc:spChg>
        <pc:spChg chg="mod">
          <ac:chgData name="Michelle Schardein" userId="f1bac948-336b-4143-97a6-3456d0c1039d" providerId="ADAL" clId="{11C7F153-D7AB-4E4A-BC99-BA94F53FC047}" dt="2024-10-23T18:28:01.571" v="1910" actId="1076"/>
          <ac:spMkLst>
            <pc:docMk/>
            <pc:sldMk cId="3548055983" sldId="1059"/>
            <ac:spMk id="34" creationId="{EAD6246C-37F5-6D33-9A1E-25444283CEB5}"/>
          </ac:spMkLst>
        </pc:spChg>
        <pc:spChg chg="mod">
          <ac:chgData name="Michelle Schardein" userId="f1bac948-336b-4143-97a6-3456d0c1039d" providerId="ADAL" clId="{11C7F153-D7AB-4E4A-BC99-BA94F53FC047}" dt="2024-10-23T18:28:01.571" v="1910" actId="1076"/>
          <ac:spMkLst>
            <pc:docMk/>
            <pc:sldMk cId="3548055983" sldId="1059"/>
            <ac:spMk id="35" creationId="{68B15228-EA8C-A7FD-0112-2FEC824FA261}"/>
          </ac:spMkLst>
        </pc:spChg>
        <pc:spChg chg="mod">
          <ac:chgData name="Michelle Schardein" userId="f1bac948-336b-4143-97a6-3456d0c1039d" providerId="ADAL" clId="{11C7F153-D7AB-4E4A-BC99-BA94F53FC047}" dt="2024-10-23T18:28:01.571" v="1910" actId="1076"/>
          <ac:spMkLst>
            <pc:docMk/>
            <pc:sldMk cId="3548055983" sldId="1059"/>
            <ac:spMk id="36" creationId="{74019E93-D304-C80D-1B18-809BBF37D11D}"/>
          </ac:spMkLst>
        </pc:spChg>
        <pc:spChg chg="mod">
          <ac:chgData name="Michelle Schardein" userId="f1bac948-336b-4143-97a6-3456d0c1039d" providerId="ADAL" clId="{11C7F153-D7AB-4E4A-BC99-BA94F53FC047}" dt="2024-10-23T18:28:05.226" v="1912" actId="404"/>
          <ac:spMkLst>
            <pc:docMk/>
            <pc:sldMk cId="3548055983" sldId="1059"/>
            <ac:spMk id="37" creationId="{46319A96-1655-CC0A-62CB-B815C59E4BBA}"/>
          </ac:spMkLst>
        </pc:spChg>
        <pc:grpChg chg="add mod">
          <ac:chgData name="Michelle Schardein" userId="f1bac948-336b-4143-97a6-3456d0c1039d" providerId="ADAL" clId="{11C7F153-D7AB-4E4A-BC99-BA94F53FC047}" dt="2024-10-23T18:23:33.815" v="1515" actId="1076"/>
          <ac:grpSpMkLst>
            <pc:docMk/>
            <pc:sldMk cId="3548055983" sldId="1059"/>
            <ac:grpSpMk id="3" creationId="{C28E0C30-A7C4-659C-889A-DEA4B1ABFA99}"/>
          </ac:grpSpMkLst>
        </pc:grpChg>
        <pc:grpChg chg="add mod">
          <ac:chgData name="Michelle Schardein" userId="f1bac948-336b-4143-97a6-3456d0c1039d" providerId="ADAL" clId="{11C7F153-D7AB-4E4A-BC99-BA94F53FC047}" dt="2024-10-23T18:21:38.880" v="1418"/>
          <ac:grpSpMkLst>
            <pc:docMk/>
            <pc:sldMk cId="3548055983" sldId="1059"/>
            <ac:grpSpMk id="23" creationId="{462961DB-3C1D-27CC-BB5D-3D936A74B6DB}"/>
          </ac:grpSpMkLst>
        </pc:grpChg>
        <pc:grpChg chg="add mod">
          <ac:chgData name="Michelle Schardein" userId="f1bac948-336b-4143-97a6-3456d0c1039d" providerId="ADAL" clId="{11C7F153-D7AB-4E4A-BC99-BA94F53FC047}" dt="2024-10-23T18:28:01.571" v="1910" actId="1076"/>
          <ac:grpSpMkLst>
            <pc:docMk/>
            <pc:sldMk cId="3548055983" sldId="1059"/>
            <ac:grpSpMk id="28" creationId="{F79622E8-F56A-886F-1A8D-9D3A22CCFB5B}"/>
          </ac:grpSpMkLst>
        </pc:grpChg>
        <pc:grpChg chg="add mod">
          <ac:chgData name="Michelle Schardein" userId="f1bac948-336b-4143-97a6-3456d0c1039d" providerId="ADAL" clId="{11C7F153-D7AB-4E4A-BC99-BA94F53FC047}" dt="2024-10-23T18:28:01.571" v="1910" actId="1076"/>
          <ac:grpSpMkLst>
            <pc:docMk/>
            <pc:sldMk cId="3548055983" sldId="1059"/>
            <ac:grpSpMk id="33" creationId="{0A6AED64-0078-412D-B675-8AD0586D8EE8}"/>
          </ac:grpSpMkLst>
        </pc:grpChg>
        <pc:graphicFrameChg chg="del">
          <ac:chgData name="Michelle Schardein" userId="f1bac948-336b-4143-97a6-3456d0c1039d" providerId="ADAL" clId="{11C7F153-D7AB-4E4A-BC99-BA94F53FC047}" dt="2024-10-23T18:18:37.994" v="1409" actId="478"/>
          <ac:graphicFrameMkLst>
            <pc:docMk/>
            <pc:sldMk cId="3548055983" sldId="1059"/>
            <ac:graphicFrameMk id="6" creationId="{714DBE59-F63C-6E5A-C214-07E140843122}"/>
          </ac:graphicFrameMkLst>
        </pc:graphicFrameChg>
        <pc:picChg chg="del">
          <ac:chgData name="Michelle Schardein" userId="f1bac948-336b-4143-97a6-3456d0c1039d" providerId="ADAL" clId="{11C7F153-D7AB-4E4A-BC99-BA94F53FC047}" dt="2024-10-23T18:18:39.291" v="1410" actId="478"/>
          <ac:picMkLst>
            <pc:docMk/>
            <pc:sldMk cId="3548055983" sldId="1059"/>
            <ac:picMk id="9" creationId="{2355E6DE-35C6-5E05-3D24-DD12B305B978}"/>
          </ac:picMkLst>
        </pc:picChg>
        <pc:picChg chg="del">
          <ac:chgData name="Michelle Schardein" userId="f1bac948-336b-4143-97a6-3456d0c1039d" providerId="ADAL" clId="{11C7F153-D7AB-4E4A-BC99-BA94F53FC047}" dt="2024-10-23T18:18:40.396" v="1412" actId="478"/>
          <ac:picMkLst>
            <pc:docMk/>
            <pc:sldMk cId="3548055983" sldId="1059"/>
            <ac:picMk id="10" creationId="{33F9AFE4-AE53-62F5-77A5-8007A8937D3F}"/>
          </ac:picMkLst>
        </pc:picChg>
        <pc:picChg chg="del">
          <ac:chgData name="Michelle Schardein" userId="f1bac948-336b-4143-97a6-3456d0c1039d" providerId="ADAL" clId="{11C7F153-D7AB-4E4A-BC99-BA94F53FC047}" dt="2024-10-23T18:18:39.849" v="1411" actId="478"/>
          <ac:picMkLst>
            <pc:docMk/>
            <pc:sldMk cId="3548055983" sldId="1059"/>
            <ac:picMk id="11" creationId="{6F55D43B-B209-C85C-84AF-82CD33483296}"/>
          </ac:picMkLst>
        </pc:picChg>
        <pc:picChg chg="mod">
          <ac:chgData name="Michelle Schardein" userId="f1bac948-336b-4143-97a6-3456d0c1039d" providerId="ADAL" clId="{11C7F153-D7AB-4E4A-BC99-BA94F53FC047}" dt="2024-10-23T18:18:47.653" v="1413"/>
          <ac:picMkLst>
            <pc:docMk/>
            <pc:sldMk cId="3548055983" sldId="1059"/>
            <ac:picMk id="19" creationId="{CB9CD8D6-9324-7A37-41CE-34931CE69D88}"/>
          </ac:picMkLst>
        </pc:picChg>
        <pc:picChg chg="mod">
          <ac:chgData name="Michelle Schardein" userId="f1bac948-336b-4143-97a6-3456d0c1039d" providerId="ADAL" clId="{11C7F153-D7AB-4E4A-BC99-BA94F53FC047}" dt="2024-10-23T18:18:47.653" v="1413"/>
          <ac:picMkLst>
            <pc:docMk/>
            <pc:sldMk cId="3548055983" sldId="1059"/>
            <ac:picMk id="20" creationId="{9A6CA15C-00B7-44DB-3DA5-0329263D5E05}"/>
          </ac:picMkLst>
        </pc:picChg>
        <pc:picChg chg="mod">
          <ac:chgData name="Michelle Schardein" userId="f1bac948-336b-4143-97a6-3456d0c1039d" providerId="ADAL" clId="{11C7F153-D7AB-4E4A-BC99-BA94F53FC047}" dt="2024-10-23T18:18:47.653" v="1413"/>
          <ac:picMkLst>
            <pc:docMk/>
            <pc:sldMk cId="3548055983" sldId="1059"/>
            <ac:picMk id="21" creationId="{E5E93A72-0C2C-DA6E-F359-50BDD7FD75E3}"/>
          </ac:picMkLst>
        </pc:picChg>
        <pc:picChg chg="mod">
          <ac:chgData name="Michelle Schardein" userId="f1bac948-336b-4143-97a6-3456d0c1039d" providerId="ADAL" clId="{11C7F153-D7AB-4E4A-BC99-BA94F53FC047}" dt="2024-10-23T18:18:47.653" v="1413"/>
          <ac:picMkLst>
            <pc:docMk/>
            <pc:sldMk cId="3548055983" sldId="1059"/>
            <ac:picMk id="22" creationId="{8781165B-07AC-6F19-667D-2196A93653CD}"/>
          </ac:picMkLst>
        </pc:picChg>
      </pc:sldChg>
      <pc:sldChg chg="del">
        <pc:chgData name="Michelle Schardein" userId="f1bac948-336b-4143-97a6-3456d0c1039d" providerId="ADAL" clId="{11C7F153-D7AB-4E4A-BC99-BA94F53FC047}" dt="2024-10-23T18:28:22.458" v="1914" actId="47"/>
        <pc:sldMkLst>
          <pc:docMk/>
          <pc:sldMk cId="3272862983" sldId="1060"/>
        </pc:sldMkLst>
      </pc:sldChg>
      <pc:sldChg chg="del ord">
        <pc:chgData name="Michelle Schardein" userId="f1bac948-336b-4143-97a6-3456d0c1039d" providerId="ADAL" clId="{11C7F153-D7AB-4E4A-BC99-BA94F53FC047}" dt="2024-10-23T18:09:54.265" v="1400" actId="47"/>
        <pc:sldMkLst>
          <pc:docMk/>
          <pc:sldMk cId="4292557542" sldId="1062"/>
        </pc:sldMkLst>
      </pc:sldChg>
      <pc:sldChg chg="del ord">
        <pc:chgData name="Michelle Schardein" userId="f1bac948-336b-4143-97a6-3456d0c1039d" providerId="ADAL" clId="{11C7F153-D7AB-4E4A-BC99-BA94F53FC047}" dt="2024-10-23T18:09:54.265" v="1400" actId="47"/>
        <pc:sldMkLst>
          <pc:docMk/>
          <pc:sldMk cId="709969147" sldId="1069"/>
        </pc:sldMkLst>
      </pc:sldChg>
      <pc:sldChg chg="ord">
        <pc:chgData name="Michelle Schardein" userId="f1bac948-336b-4143-97a6-3456d0c1039d" providerId="ADAL" clId="{11C7F153-D7AB-4E4A-BC99-BA94F53FC047}" dt="2024-10-23T18:10:58.774" v="1408"/>
        <pc:sldMkLst>
          <pc:docMk/>
          <pc:sldMk cId="3774374693" sldId="1070"/>
        </pc:sldMkLst>
      </pc:sldChg>
      <pc:sldChg chg="del">
        <pc:chgData name="Michelle Schardein" userId="f1bac948-336b-4143-97a6-3456d0c1039d" providerId="ADAL" clId="{11C7F153-D7AB-4E4A-BC99-BA94F53FC047}" dt="2024-10-25T22:05:22.507" v="3099" actId="47"/>
        <pc:sldMkLst>
          <pc:docMk/>
          <pc:sldMk cId="1003387553" sldId="3136"/>
        </pc:sldMkLst>
      </pc:sldChg>
      <pc:sldChg chg="modSp">
        <pc:chgData name="Michelle Schardein" userId="f1bac948-336b-4143-97a6-3456d0c1039d" providerId="ADAL" clId="{11C7F153-D7AB-4E4A-BC99-BA94F53FC047}" dt="2024-10-23T19:06:03.819" v="3098" actId="554"/>
        <pc:sldMkLst>
          <pc:docMk/>
          <pc:sldMk cId="2135241284" sldId="3179"/>
        </pc:sldMkLst>
        <pc:spChg chg="mod">
          <ac:chgData name="Michelle Schardein" userId="f1bac948-336b-4143-97a6-3456d0c1039d" providerId="ADAL" clId="{11C7F153-D7AB-4E4A-BC99-BA94F53FC047}" dt="2024-10-23T19:06:03.819" v="3098" actId="554"/>
          <ac:spMkLst>
            <pc:docMk/>
            <pc:sldMk cId="2135241284" sldId="3179"/>
            <ac:spMk id="3" creationId="{3E98D667-E11D-E213-AEA1-E23729E47791}"/>
          </ac:spMkLst>
        </pc:spChg>
        <pc:spChg chg="mod">
          <ac:chgData name="Michelle Schardein" userId="f1bac948-336b-4143-97a6-3456d0c1039d" providerId="ADAL" clId="{11C7F153-D7AB-4E4A-BC99-BA94F53FC047}" dt="2024-10-23T19:06:03.819" v="3098" actId="554"/>
          <ac:spMkLst>
            <pc:docMk/>
            <pc:sldMk cId="2135241284" sldId="3179"/>
            <ac:spMk id="4" creationId="{4179532B-891C-F5B7-637F-B2EABF906F1F}"/>
          </ac:spMkLst>
        </pc:spChg>
      </pc:sldChg>
      <pc:sldChg chg="add del">
        <pc:chgData name="Michelle Schardein" userId="f1bac948-336b-4143-97a6-3456d0c1039d" providerId="ADAL" clId="{11C7F153-D7AB-4E4A-BC99-BA94F53FC047}" dt="2024-10-25T22:05:41.368" v="3100"/>
        <pc:sldMkLst>
          <pc:docMk/>
          <pc:sldMk cId="1302057017" sldId="3190"/>
        </pc:sldMkLst>
      </pc:sldChg>
      <pc:sldChg chg="add del">
        <pc:chgData name="Michelle Schardein" userId="f1bac948-336b-4143-97a6-3456d0c1039d" providerId="ADAL" clId="{11C7F153-D7AB-4E4A-BC99-BA94F53FC047}" dt="2024-10-25T22:05:41.368" v="3100"/>
        <pc:sldMkLst>
          <pc:docMk/>
          <pc:sldMk cId="2846651713" sldId="3191"/>
        </pc:sldMkLst>
      </pc:sldChg>
      <pc:sldChg chg="add del">
        <pc:chgData name="Michelle Schardein" userId="f1bac948-336b-4143-97a6-3456d0c1039d" providerId="ADAL" clId="{11C7F153-D7AB-4E4A-BC99-BA94F53FC047}" dt="2024-10-25T22:05:41.368" v="3100"/>
        <pc:sldMkLst>
          <pc:docMk/>
          <pc:sldMk cId="3361226507" sldId="3192"/>
        </pc:sldMkLst>
      </pc:sldChg>
      <pc:sldChg chg="del">
        <pc:chgData name="Michelle Schardein" userId="f1bac948-336b-4143-97a6-3456d0c1039d" providerId="ADAL" clId="{11C7F153-D7AB-4E4A-BC99-BA94F53FC047}" dt="2024-10-25T22:05:22.507" v="3099" actId="47"/>
        <pc:sldMkLst>
          <pc:docMk/>
          <pc:sldMk cId="2164232675" sldId="3193"/>
        </pc:sldMkLst>
      </pc:sldChg>
      <pc:sldChg chg="del">
        <pc:chgData name="Michelle Schardein" userId="f1bac948-336b-4143-97a6-3456d0c1039d" providerId="ADAL" clId="{11C7F153-D7AB-4E4A-BC99-BA94F53FC047}" dt="2024-10-25T22:05:22.507" v="3099" actId="47"/>
        <pc:sldMkLst>
          <pc:docMk/>
          <pc:sldMk cId="1638659580" sldId="3194"/>
        </pc:sldMkLst>
      </pc:sldChg>
      <pc:sldChg chg="add del">
        <pc:chgData name="Michelle Schardein" userId="f1bac948-336b-4143-97a6-3456d0c1039d" providerId="ADAL" clId="{11C7F153-D7AB-4E4A-BC99-BA94F53FC047}" dt="2024-10-25T22:05:41.368" v="3100"/>
        <pc:sldMkLst>
          <pc:docMk/>
          <pc:sldMk cId="3683614156" sldId="3195"/>
        </pc:sldMkLst>
      </pc:sldChg>
      <pc:sldChg chg="del">
        <pc:chgData name="Michelle Schardein" userId="f1bac948-336b-4143-97a6-3456d0c1039d" providerId="ADAL" clId="{11C7F153-D7AB-4E4A-BC99-BA94F53FC047}" dt="2024-10-25T22:05:22.507" v="3099" actId="47"/>
        <pc:sldMkLst>
          <pc:docMk/>
          <pc:sldMk cId="378259740" sldId="3196"/>
        </pc:sldMkLst>
      </pc:sldChg>
      <pc:sldChg chg="add del">
        <pc:chgData name="Michelle Schardein" userId="f1bac948-336b-4143-97a6-3456d0c1039d" providerId="ADAL" clId="{11C7F153-D7AB-4E4A-BC99-BA94F53FC047}" dt="2024-10-25T22:05:41.368" v="3100"/>
        <pc:sldMkLst>
          <pc:docMk/>
          <pc:sldMk cId="2897562684" sldId="3197"/>
        </pc:sldMkLst>
      </pc:sldChg>
      <pc:sldChg chg="add del">
        <pc:chgData name="Michelle Schardein" userId="f1bac948-336b-4143-97a6-3456d0c1039d" providerId="ADAL" clId="{11C7F153-D7AB-4E4A-BC99-BA94F53FC047}" dt="2024-10-25T22:05:41.368" v="3100"/>
        <pc:sldMkLst>
          <pc:docMk/>
          <pc:sldMk cId="3722270226" sldId="3198"/>
        </pc:sldMkLst>
      </pc:sldChg>
      <pc:sldChg chg="del">
        <pc:chgData name="Michelle Schardein" userId="f1bac948-336b-4143-97a6-3456d0c1039d" providerId="ADAL" clId="{11C7F153-D7AB-4E4A-BC99-BA94F53FC047}" dt="2024-10-25T22:05:22.507" v="3099" actId="47"/>
        <pc:sldMkLst>
          <pc:docMk/>
          <pc:sldMk cId="1812954955" sldId="3199"/>
        </pc:sldMkLst>
      </pc:sldChg>
      <pc:sldChg chg="add del">
        <pc:chgData name="Michelle Schardein" userId="f1bac948-336b-4143-97a6-3456d0c1039d" providerId="ADAL" clId="{11C7F153-D7AB-4E4A-BC99-BA94F53FC047}" dt="2024-10-25T22:05:41.368" v="3100"/>
        <pc:sldMkLst>
          <pc:docMk/>
          <pc:sldMk cId="2655814209" sldId="3200"/>
        </pc:sldMkLst>
      </pc:sldChg>
      <pc:sldChg chg="add del">
        <pc:chgData name="Michelle Schardein" userId="f1bac948-336b-4143-97a6-3456d0c1039d" providerId="ADAL" clId="{11C7F153-D7AB-4E4A-BC99-BA94F53FC047}" dt="2024-10-25T22:05:41.368" v="3100"/>
        <pc:sldMkLst>
          <pc:docMk/>
          <pc:sldMk cId="3985559753" sldId="3201"/>
        </pc:sldMkLst>
      </pc:sldChg>
      <pc:sldChg chg="add del">
        <pc:chgData name="Michelle Schardein" userId="f1bac948-336b-4143-97a6-3456d0c1039d" providerId="ADAL" clId="{11C7F153-D7AB-4E4A-BC99-BA94F53FC047}" dt="2024-10-25T22:05:41.368" v="3100"/>
        <pc:sldMkLst>
          <pc:docMk/>
          <pc:sldMk cId="1380511064" sldId="3202"/>
        </pc:sldMkLst>
      </pc:sldChg>
      <pc:sldChg chg="add del">
        <pc:chgData name="Michelle Schardein" userId="f1bac948-336b-4143-97a6-3456d0c1039d" providerId="ADAL" clId="{11C7F153-D7AB-4E4A-BC99-BA94F53FC047}" dt="2024-10-25T22:05:41.368" v="3100"/>
        <pc:sldMkLst>
          <pc:docMk/>
          <pc:sldMk cId="2664702606" sldId="3203"/>
        </pc:sldMkLst>
      </pc:sldChg>
      <pc:sldChg chg="ord modNotesTx">
        <pc:chgData name="Michelle Schardein" userId="f1bac948-336b-4143-97a6-3456d0c1039d" providerId="ADAL" clId="{11C7F153-D7AB-4E4A-BC99-BA94F53FC047}" dt="2024-10-23T18:07:10.011" v="1352" actId="20577"/>
        <pc:sldMkLst>
          <pc:docMk/>
          <pc:sldMk cId="2485700426" sldId="3205"/>
        </pc:sldMkLst>
      </pc:sldChg>
      <pc:sldChg chg="modSp">
        <pc:chgData name="Michelle Schardein" userId="f1bac948-336b-4143-97a6-3456d0c1039d" providerId="ADAL" clId="{11C7F153-D7AB-4E4A-BC99-BA94F53FC047}" dt="2024-10-23T18:07:50.541" v="1397" actId="20577"/>
        <pc:sldMkLst>
          <pc:docMk/>
          <pc:sldMk cId="2293827393" sldId="3206"/>
        </pc:sldMkLst>
        <pc:graphicFrameChg chg="mod">
          <ac:chgData name="Michelle Schardein" userId="f1bac948-336b-4143-97a6-3456d0c1039d" providerId="ADAL" clId="{11C7F153-D7AB-4E4A-BC99-BA94F53FC047}" dt="2024-10-23T18:07:50.541" v="1397" actId="20577"/>
          <ac:graphicFrameMkLst>
            <pc:docMk/>
            <pc:sldMk cId="2293827393" sldId="3206"/>
            <ac:graphicFrameMk id="4" creationId="{95C0821F-31CF-E613-F97C-D4B5E2C28412}"/>
          </ac:graphicFrameMkLst>
        </pc:graphicFrameChg>
      </pc:sldChg>
      <pc:sldChg chg="add del">
        <pc:chgData name="Michelle Schardein" userId="f1bac948-336b-4143-97a6-3456d0c1039d" providerId="ADAL" clId="{11C7F153-D7AB-4E4A-BC99-BA94F53FC047}" dt="2024-10-25T22:05:41.368" v="3100"/>
        <pc:sldMkLst>
          <pc:docMk/>
          <pc:sldMk cId="1165200203" sldId="3207"/>
        </pc:sldMkLst>
      </pc:sldChg>
      <pc:sldChg chg="del ord">
        <pc:chgData name="Michelle Schardein" userId="f1bac948-336b-4143-97a6-3456d0c1039d" providerId="ADAL" clId="{11C7F153-D7AB-4E4A-BC99-BA94F53FC047}" dt="2024-10-23T18:09:54.265" v="1400" actId="47"/>
        <pc:sldMkLst>
          <pc:docMk/>
          <pc:sldMk cId="1293931278" sldId="3208"/>
        </pc:sldMkLst>
      </pc:sldChg>
      <pc:sldChg chg="del ord">
        <pc:chgData name="Michelle Schardein" userId="f1bac948-336b-4143-97a6-3456d0c1039d" providerId="ADAL" clId="{11C7F153-D7AB-4E4A-BC99-BA94F53FC047}" dt="2024-10-23T18:09:54.265" v="1400" actId="47"/>
        <pc:sldMkLst>
          <pc:docMk/>
          <pc:sldMk cId="1394758894" sldId="3209"/>
        </pc:sldMkLst>
      </pc:sldChg>
      <pc:sldChg chg="del ord">
        <pc:chgData name="Michelle Schardein" userId="f1bac948-336b-4143-97a6-3456d0c1039d" providerId="ADAL" clId="{11C7F153-D7AB-4E4A-BC99-BA94F53FC047}" dt="2024-10-23T18:09:54.265" v="1400" actId="47"/>
        <pc:sldMkLst>
          <pc:docMk/>
          <pc:sldMk cId="1207741065" sldId="3210"/>
        </pc:sldMkLst>
      </pc:sldChg>
      <pc:sldChg chg="del ord">
        <pc:chgData name="Michelle Schardein" userId="f1bac948-336b-4143-97a6-3456d0c1039d" providerId="ADAL" clId="{11C7F153-D7AB-4E4A-BC99-BA94F53FC047}" dt="2024-10-23T18:09:54.265" v="1400" actId="47"/>
        <pc:sldMkLst>
          <pc:docMk/>
          <pc:sldMk cId="2937528102" sldId="3211"/>
        </pc:sldMkLst>
      </pc:sldChg>
      <pc:sldChg chg="del ord">
        <pc:chgData name="Michelle Schardein" userId="f1bac948-336b-4143-97a6-3456d0c1039d" providerId="ADAL" clId="{11C7F153-D7AB-4E4A-BC99-BA94F53FC047}" dt="2024-10-23T18:09:54.265" v="1400" actId="47"/>
        <pc:sldMkLst>
          <pc:docMk/>
          <pc:sldMk cId="4123288761" sldId="3212"/>
        </pc:sldMkLst>
      </pc:sldChg>
      <pc:sldChg chg="del ord">
        <pc:chgData name="Michelle Schardein" userId="f1bac948-336b-4143-97a6-3456d0c1039d" providerId="ADAL" clId="{11C7F153-D7AB-4E4A-BC99-BA94F53FC047}" dt="2024-10-23T18:09:54.265" v="1400" actId="47"/>
        <pc:sldMkLst>
          <pc:docMk/>
          <pc:sldMk cId="3179965694" sldId="3213"/>
        </pc:sldMkLst>
      </pc:sldChg>
      <pc:sldChg chg="del ord">
        <pc:chgData name="Michelle Schardein" userId="f1bac948-336b-4143-97a6-3456d0c1039d" providerId="ADAL" clId="{11C7F153-D7AB-4E4A-BC99-BA94F53FC047}" dt="2024-10-23T18:09:54.265" v="1400" actId="47"/>
        <pc:sldMkLst>
          <pc:docMk/>
          <pc:sldMk cId="1173707747" sldId="3214"/>
        </pc:sldMkLst>
      </pc:sldChg>
      <pc:sldChg chg="del ord">
        <pc:chgData name="Michelle Schardein" userId="f1bac948-336b-4143-97a6-3456d0c1039d" providerId="ADAL" clId="{11C7F153-D7AB-4E4A-BC99-BA94F53FC047}" dt="2024-10-23T18:09:54.265" v="1400" actId="47"/>
        <pc:sldMkLst>
          <pc:docMk/>
          <pc:sldMk cId="712880235" sldId="3215"/>
        </pc:sldMkLst>
      </pc:sldChg>
      <pc:sldChg chg="del ord">
        <pc:chgData name="Michelle Schardein" userId="f1bac948-336b-4143-97a6-3456d0c1039d" providerId="ADAL" clId="{11C7F153-D7AB-4E4A-BC99-BA94F53FC047}" dt="2024-10-23T18:09:54.265" v="1400" actId="47"/>
        <pc:sldMkLst>
          <pc:docMk/>
          <pc:sldMk cId="4288506680" sldId="3216"/>
        </pc:sldMkLst>
      </pc:sldChg>
      <pc:sldChg chg="del">
        <pc:chgData name="Michelle Schardein" userId="f1bac948-336b-4143-97a6-3456d0c1039d" providerId="ADAL" clId="{11C7F153-D7AB-4E4A-BC99-BA94F53FC047}" dt="2024-10-23T18:09:14.539" v="1398" actId="47"/>
        <pc:sldMkLst>
          <pc:docMk/>
          <pc:sldMk cId="975273439" sldId="3217"/>
        </pc:sldMkLst>
      </pc:sldChg>
      <pc:sldChg chg="addSp delSp modSp new mod">
        <pc:chgData name="Michelle Schardein" userId="f1bac948-336b-4143-97a6-3456d0c1039d" providerId="ADAL" clId="{11C7F153-D7AB-4E4A-BC99-BA94F53FC047}" dt="2024-10-23T17:45:53.039" v="950" actId="20577"/>
        <pc:sldMkLst>
          <pc:docMk/>
          <pc:sldMk cId="3817710357" sldId="3218"/>
        </pc:sldMkLst>
        <pc:spChg chg="mod">
          <ac:chgData name="Michelle Schardein" userId="f1bac948-336b-4143-97a6-3456d0c1039d" providerId="ADAL" clId="{11C7F153-D7AB-4E4A-BC99-BA94F53FC047}" dt="2024-10-23T16:03:22.214" v="7"/>
          <ac:spMkLst>
            <pc:docMk/>
            <pc:sldMk cId="3817710357" sldId="3218"/>
            <ac:spMk id="4" creationId="{3C4B9E2B-7CD1-8C7C-EF26-A2FEB5666E99}"/>
          </ac:spMkLst>
        </pc:spChg>
        <pc:spChg chg="mod">
          <ac:chgData name="Michelle Schardein" userId="f1bac948-336b-4143-97a6-3456d0c1039d" providerId="ADAL" clId="{11C7F153-D7AB-4E4A-BC99-BA94F53FC047}" dt="2024-10-23T16:03:22.214" v="7"/>
          <ac:spMkLst>
            <pc:docMk/>
            <pc:sldMk cId="3817710357" sldId="3218"/>
            <ac:spMk id="5" creationId="{86A7122B-26CF-22EC-55EF-255A446A3F41}"/>
          </ac:spMkLst>
        </pc:spChg>
        <pc:spChg chg="mod">
          <ac:chgData name="Michelle Schardein" userId="f1bac948-336b-4143-97a6-3456d0c1039d" providerId="ADAL" clId="{11C7F153-D7AB-4E4A-BC99-BA94F53FC047}" dt="2024-10-23T16:03:22.214" v="7"/>
          <ac:spMkLst>
            <pc:docMk/>
            <pc:sldMk cId="3817710357" sldId="3218"/>
            <ac:spMk id="6" creationId="{5195A371-F329-685C-C772-277F8F99FD88}"/>
          </ac:spMkLst>
        </pc:spChg>
        <pc:spChg chg="mod">
          <ac:chgData name="Michelle Schardein" userId="f1bac948-336b-4143-97a6-3456d0c1039d" providerId="ADAL" clId="{11C7F153-D7AB-4E4A-BC99-BA94F53FC047}" dt="2024-10-23T16:03:22.214" v="7"/>
          <ac:spMkLst>
            <pc:docMk/>
            <pc:sldMk cId="3817710357" sldId="3218"/>
            <ac:spMk id="7" creationId="{DC0D5D09-8022-7F3D-2B16-BDC39A57824D}"/>
          </ac:spMkLst>
        </pc:spChg>
        <pc:spChg chg="mod">
          <ac:chgData name="Michelle Schardein" userId="f1bac948-336b-4143-97a6-3456d0c1039d" providerId="ADAL" clId="{11C7F153-D7AB-4E4A-BC99-BA94F53FC047}" dt="2024-10-23T16:03:22.214" v="7"/>
          <ac:spMkLst>
            <pc:docMk/>
            <pc:sldMk cId="3817710357" sldId="3218"/>
            <ac:spMk id="8" creationId="{08DBC291-FE34-60F1-7CFB-A33438E2998E}"/>
          </ac:spMkLst>
        </pc:spChg>
        <pc:spChg chg="mod">
          <ac:chgData name="Michelle Schardein" userId="f1bac948-336b-4143-97a6-3456d0c1039d" providerId="ADAL" clId="{11C7F153-D7AB-4E4A-BC99-BA94F53FC047}" dt="2024-10-23T16:03:22.214" v="7"/>
          <ac:spMkLst>
            <pc:docMk/>
            <pc:sldMk cId="3817710357" sldId="3218"/>
            <ac:spMk id="9" creationId="{AD71772D-8FD1-DDCA-E723-E17C1F1DE6ED}"/>
          </ac:spMkLst>
        </pc:spChg>
        <pc:spChg chg="mod">
          <ac:chgData name="Michelle Schardein" userId="f1bac948-336b-4143-97a6-3456d0c1039d" providerId="ADAL" clId="{11C7F153-D7AB-4E4A-BC99-BA94F53FC047}" dt="2024-10-23T16:03:22.214" v="7"/>
          <ac:spMkLst>
            <pc:docMk/>
            <pc:sldMk cId="3817710357" sldId="3218"/>
            <ac:spMk id="10" creationId="{7980D458-0F6D-1904-8E20-158D5EF60BBD}"/>
          </ac:spMkLst>
        </pc:spChg>
        <pc:spChg chg="mod">
          <ac:chgData name="Michelle Schardein" userId="f1bac948-336b-4143-97a6-3456d0c1039d" providerId="ADAL" clId="{11C7F153-D7AB-4E4A-BC99-BA94F53FC047}" dt="2024-10-23T16:03:22.214" v="7"/>
          <ac:spMkLst>
            <pc:docMk/>
            <pc:sldMk cId="3817710357" sldId="3218"/>
            <ac:spMk id="11" creationId="{6AAF3291-46B0-538B-BA9F-7B5D28E9CB43}"/>
          </ac:spMkLst>
        </pc:spChg>
        <pc:spChg chg="mod">
          <ac:chgData name="Michelle Schardein" userId="f1bac948-336b-4143-97a6-3456d0c1039d" providerId="ADAL" clId="{11C7F153-D7AB-4E4A-BC99-BA94F53FC047}" dt="2024-10-23T16:03:22.214" v="7"/>
          <ac:spMkLst>
            <pc:docMk/>
            <pc:sldMk cId="3817710357" sldId="3218"/>
            <ac:spMk id="12" creationId="{6E22D648-B43D-58C5-297B-01707ABCC9BC}"/>
          </ac:spMkLst>
        </pc:spChg>
        <pc:spChg chg="mod">
          <ac:chgData name="Michelle Schardein" userId="f1bac948-336b-4143-97a6-3456d0c1039d" providerId="ADAL" clId="{11C7F153-D7AB-4E4A-BC99-BA94F53FC047}" dt="2024-10-23T16:03:22.214" v="7"/>
          <ac:spMkLst>
            <pc:docMk/>
            <pc:sldMk cId="3817710357" sldId="3218"/>
            <ac:spMk id="13" creationId="{A383BAA2-F2BA-41C0-AC37-1BD483631843}"/>
          </ac:spMkLst>
        </pc:spChg>
        <pc:spChg chg="mod">
          <ac:chgData name="Michelle Schardein" userId="f1bac948-336b-4143-97a6-3456d0c1039d" providerId="ADAL" clId="{11C7F153-D7AB-4E4A-BC99-BA94F53FC047}" dt="2024-10-23T16:03:22.214" v="7"/>
          <ac:spMkLst>
            <pc:docMk/>
            <pc:sldMk cId="3817710357" sldId="3218"/>
            <ac:spMk id="19" creationId="{D90401D9-1E61-0438-C100-9EF3D80DA9D5}"/>
          </ac:spMkLst>
        </pc:spChg>
        <pc:spChg chg="mod">
          <ac:chgData name="Michelle Schardein" userId="f1bac948-336b-4143-97a6-3456d0c1039d" providerId="ADAL" clId="{11C7F153-D7AB-4E4A-BC99-BA94F53FC047}" dt="2024-10-23T16:03:22.214" v="7"/>
          <ac:spMkLst>
            <pc:docMk/>
            <pc:sldMk cId="3817710357" sldId="3218"/>
            <ac:spMk id="20" creationId="{E786CBE9-6B69-55BD-B1D3-40B5085AF221}"/>
          </ac:spMkLst>
        </pc:spChg>
        <pc:spChg chg="mod">
          <ac:chgData name="Michelle Schardein" userId="f1bac948-336b-4143-97a6-3456d0c1039d" providerId="ADAL" clId="{11C7F153-D7AB-4E4A-BC99-BA94F53FC047}" dt="2024-10-23T16:03:22.214" v="7"/>
          <ac:spMkLst>
            <pc:docMk/>
            <pc:sldMk cId="3817710357" sldId="3218"/>
            <ac:spMk id="21" creationId="{5B099202-556D-9DAF-95A4-F926CB85F066}"/>
          </ac:spMkLst>
        </pc:spChg>
        <pc:spChg chg="mod">
          <ac:chgData name="Michelle Schardein" userId="f1bac948-336b-4143-97a6-3456d0c1039d" providerId="ADAL" clId="{11C7F153-D7AB-4E4A-BC99-BA94F53FC047}" dt="2024-10-23T16:03:22.214" v="7"/>
          <ac:spMkLst>
            <pc:docMk/>
            <pc:sldMk cId="3817710357" sldId="3218"/>
            <ac:spMk id="22" creationId="{64C8CFB5-0A91-9009-A141-93BDAC267083}"/>
          </ac:spMkLst>
        </pc:spChg>
        <pc:spChg chg="mod">
          <ac:chgData name="Michelle Schardein" userId="f1bac948-336b-4143-97a6-3456d0c1039d" providerId="ADAL" clId="{11C7F153-D7AB-4E4A-BC99-BA94F53FC047}" dt="2024-10-23T16:03:22.214" v="7"/>
          <ac:spMkLst>
            <pc:docMk/>
            <pc:sldMk cId="3817710357" sldId="3218"/>
            <ac:spMk id="23" creationId="{E1561130-38F3-27A7-96EF-2E152E8B9E22}"/>
          </ac:spMkLst>
        </pc:spChg>
        <pc:spChg chg="mod">
          <ac:chgData name="Michelle Schardein" userId="f1bac948-336b-4143-97a6-3456d0c1039d" providerId="ADAL" clId="{11C7F153-D7AB-4E4A-BC99-BA94F53FC047}" dt="2024-10-23T16:03:22.214" v="7"/>
          <ac:spMkLst>
            <pc:docMk/>
            <pc:sldMk cId="3817710357" sldId="3218"/>
            <ac:spMk id="24" creationId="{0252A0F0-34BB-C72F-6129-2E57FB4D1371}"/>
          </ac:spMkLst>
        </pc:spChg>
        <pc:spChg chg="mod">
          <ac:chgData name="Michelle Schardein" userId="f1bac948-336b-4143-97a6-3456d0c1039d" providerId="ADAL" clId="{11C7F153-D7AB-4E4A-BC99-BA94F53FC047}" dt="2024-10-23T16:03:22.214" v="7"/>
          <ac:spMkLst>
            <pc:docMk/>
            <pc:sldMk cId="3817710357" sldId="3218"/>
            <ac:spMk id="25" creationId="{9C4F32B0-2AEF-DBAD-5AD5-29A4571C2BEB}"/>
          </ac:spMkLst>
        </pc:spChg>
        <pc:spChg chg="mod">
          <ac:chgData name="Michelle Schardein" userId="f1bac948-336b-4143-97a6-3456d0c1039d" providerId="ADAL" clId="{11C7F153-D7AB-4E4A-BC99-BA94F53FC047}" dt="2024-10-23T16:03:22.214" v="7"/>
          <ac:spMkLst>
            <pc:docMk/>
            <pc:sldMk cId="3817710357" sldId="3218"/>
            <ac:spMk id="26" creationId="{4BD5A0CF-468C-0D28-E514-91731E165D7D}"/>
          </ac:spMkLst>
        </pc:spChg>
        <pc:spChg chg="mod">
          <ac:chgData name="Michelle Schardein" userId="f1bac948-336b-4143-97a6-3456d0c1039d" providerId="ADAL" clId="{11C7F153-D7AB-4E4A-BC99-BA94F53FC047}" dt="2024-10-23T16:03:22.214" v="7"/>
          <ac:spMkLst>
            <pc:docMk/>
            <pc:sldMk cId="3817710357" sldId="3218"/>
            <ac:spMk id="27" creationId="{C31E5EB5-C6B8-0455-C538-206C4FD7060B}"/>
          </ac:spMkLst>
        </pc:spChg>
        <pc:spChg chg="mod">
          <ac:chgData name="Michelle Schardein" userId="f1bac948-336b-4143-97a6-3456d0c1039d" providerId="ADAL" clId="{11C7F153-D7AB-4E4A-BC99-BA94F53FC047}" dt="2024-10-23T16:03:22.214" v="7"/>
          <ac:spMkLst>
            <pc:docMk/>
            <pc:sldMk cId="3817710357" sldId="3218"/>
            <ac:spMk id="28" creationId="{B87FA33F-A7E9-5E38-0E2B-8A3C7247A3D5}"/>
          </ac:spMkLst>
        </pc:spChg>
        <pc:spChg chg="mod">
          <ac:chgData name="Michelle Schardein" userId="f1bac948-336b-4143-97a6-3456d0c1039d" providerId="ADAL" clId="{11C7F153-D7AB-4E4A-BC99-BA94F53FC047}" dt="2024-10-23T16:03:22.214" v="7"/>
          <ac:spMkLst>
            <pc:docMk/>
            <pc:sldMk cId="3817710357" sldId="3218"/>
            <ac:spMk id="29" creationId="{AB3EAD83-08A3-D493-B445-63E3F7CA99AE}"/>
          </ac:spMkLst>
        </pc:spChg>
        <pc:spChg chg="mod">
          <ac:chgData name="Michelle Schardein" userId="f1bac948-336b-4143-97a6-3456d0c1039d" providerId="ADAL" clId="{11C7F153-D7AB-4E4A-BC99-BA94F53FC047}" dt="2024-10-23T16:03:22.214" v="7"/>
          <ac:spMkLst>
            <pc:docMk/>
            <pc:sldMk cId="3817710357" sldId="3218"/>
            <ac:spMk id="30" creationId="{E8C6CACF-1058-3245-3046-22A860CE6734}"/>
          </ac:spMkLst>
        </pc:spChg>
        <pc:spChg chg="mod">
          <ac:chgData name="Michelle Schardein" userId="f1bac948-336b-4143-97a6-3456d0c1039d" providerId="ADAL" clId="{11C7F153-D7AB-4E4A-BC99-BA94F53FC047}" dt="2024-10-23T16:03:22.214" v="7"/>
          <ac:spMkLst>
            <pc:docMk/>
            <pc:sldMk cId="3817710357" sldId="3218"/>
            <ac:spMk id="31" creationId="{864154F4-6615-BDEA-B8E8-EB26D2A9B8BC}"/>
          </ac:spMkLst>
        </pc:spChg>
        <pc:spChg chg="mod">
          <ac:chgData name="Michelle Schardein" userId="f1bac948-336b-4143-97a6-3456d0c1039d" providerId="ADAL" clId="{11C7F153-D7AB-4E4A-BC99-BA94F53FC047}" dt="2024-10-23T16:03:22.214" v="7"/>
          <ac:spMkLst>
            <pc:docMk/>
            <pc:sldMk cId="3817710357" sldId="3218"/>
            <ac:spMk id="32" creationId="{28EE89E0-051E-C8FA-FD96-D783FFDF3AC4}"/>
          </ac:spMkLst>
        </pc:spChg>
        <pc:spChg chg="mod">
          <ac:chgData name="Michelle Schardein" userId="f1bac948-336b-4143-97a6-3456d0c1039d" providerId="ADAL" clId="{11C7F153-D7AB-4E4A-BC99-BA94F53FC047}" dt="2024-10-23T16:03:22.214" v="7"/>
          <ac:spMkLst>
            <pc:docMk/>
            <pc:sldMk cId="3817710357" sldId="3218"/>
            <ac:spMk id="33" creationId="{323B8FE5-2477-EAF3-AE1D-1CC00EF57910}"/>
          </ac:spMkLst>
        </pc:spChg>
        <pc:spChg chg="mod">
          <ac:chgData name="Michelle Schardein" userId="f1bac948-336b-4143-97a6-3456d0c1039d" providerId="ADAL" clId="{11C7F153-D7AB-4E4A-BC99-BA94F53FC047}" dt="2024-10-23T16:03:22.214" v="7"/>
          <ac:spMkLst>
            <pc:docMk/>
            <pc:sldMk cId="3817710357" sldId="3218"/>
            <ac:spMk id="34" creationId="{AC475173-EBF2-4347-0896-E73610467C29}"/>
          </ac:spMkLst>
        </pc:spChg>
        <pc:spChg chg="del mod">
          <ac:chgData name="Michelle Schardein" userId="f1bac948-336b-4143-97a6-3456d0c1039d" providerId="ADAL" clId="{11C7F153-D7AB-4E4A-BC99-BA94F53FC047}" dt="2024-10-23T16:16:07.560" v="294" actId="478"/>
          <ac:spMkLst>
            <pc:docMk/>
            <pc:sldMk cId="3817710357" sldId="3218"/>
            <ac:spMk id="37" creationId="{19CAFFC6-D900-9C45-94F4-36361852DD5B}"/>
          </ac:spMkLst>
        </pc:spChg>
        <pc:spChg chg="del mod">
          <ac:chgData name="Michelle Schardein" userId="f1bac948-336b-4143-97a6-3456d0c1039d" providerId="ADAL" clId="{11C7F153-D7AB-4E4A-BC99-BA94F53FC047}" dt="2024-10-23T16:16:50.539" v="302" actId="478"/>
          <ac:spMkLst>
            <pc:docMk/>
            <pc:sldMk cId="3817710357" sldId="3218"/>
            <ac:spMk id="38" creationId="{A9F7DE4D-809B-4F38-67D8-06623860F356}"/>
          </ac:spMkLst>
        </pc:spChg>
        <pc:spChg chg="del mod">
          <ac:chgData name="Michelle Schardein" userId="f1bac948-336b-4143-97a6-3456d0c1039d" providerId="ADAL" clId="{11C7F153-D7AB-4E4A-BC99-BA94F53FC047}" dt="2024-10-23T16:17:09.413" v="305" actId="478"/>
          <ac:spMkLst>
            <pc:docMk/>
            <pc:sldMk cId="3817710357" sldId="3218"/>
            <ac:spMk id="39" creationId="{4D63B1C0-8EBB-6834-3420-7112761ECB9A}"/>
          </ac:spMkLst>
        </pc:spChg>
        <pc:spChg chg="del mod">
          <ac:chgData name="Michelle Schardein" userId="f1bac948-336b-4143-97a6-3456d0c1039d" providerId="ADAL" clId="{11C7F153-D7AB-4E4A-BC99-BA94F53FC047}" dt="2024-10-23T16:17:11.893" v="306" actId="478"/>
          <ac:spMkLst>
            <pc:docMk/>
            <pc:sldMk cId="3817710357" sldId="3218"/>
            <ac:spMk id="40" creationId="{E5995EA1-C8C0-9AA1-BFBC-6F21E03D6449}"/>
          </ac:spMkLst>
        </pc:spChg>
        <pc:spChg chg="del mod">
          <ac:chgData name="Michelle Schardein" userId="f1bac948-336b-4143-97a6-3456d0c1039d" providerId="ADAL" clId="{11C7F153-D7AB-4E4A-BC99-BA94F53FC047}" dt="2024-10-23T16:17:13.547" v="307" actId="478"/>
          <ac:spMkLst>
            <pc:docMk/>
            <pc:sldMk cId="3817710357" sldId="3218"/>
            <ac:spMk id="41" creationId="{F16BDEF3-CB94-FA32-0782-D37D7DB287FA}"/>
          </ac:spMkLst>
        </pc:spChg>
        <pc:spChg chg="mod">
          <ac:chgData name="Michelle Schardein" userId="f1bac948-336b-4143-97a6-3456d0c1039d" providerId="ADAL" clId="{11C7F153-D7AB-4E4A-BC99-BA94F53FC047}" dt="2024-10-23T16:57:45.553" v="659" actId="1076"/>
          <ac:spMkLst>
            <pc:docMk/>
            <pc:sldMk cId="3817710357" sldId="3218"/>
            <ac:spMk id="42" creationId="{12A70D75-3C8E-1DE6-663D-A3D3A08E2C7C}"/>
          </ac:spMkLst>
        </pc:spChg>
        <pc:spChg chg="mod">
          <ac:chgData name="Michelle Schardein" userId="f1bac948-336b-4143-97a6-3456d0c1039d" providerId="ADAL" clId="{11C7F153-D7AB-4E4A-BC99-BA94F53FC047}" dt="2024-10-23T16:57:45.553" v="659" actId="1076"/>
          <ac:spMkLst>
            <pc:docMk/>
            <pc:sldMk cId="3817710357" sldId="3218"/>
            <ac:spMk id="43" creationId="{0FD1E657-AC0B-6F91-BC1D-2124A726E588}"/>
          </ac:spMkLst>
        </pc:spChg>
        <pc:spChg chg="mod">
          <ac:chgData name="Michelle Schardein" userId="f1bac948-336b-4143-97a6-3456d0c1039d" providerId="ADAL" clId="{11C7F153-D7AB-4E4A-BC99-BA94F53FC047}" dt="2024-10-23T16:57:45.553" v="659" actId="1076"/>
          <ac:spMkLst>
            <pc:docMk/>
            <pc:sldMk cId="3817710357" sldId="3218"/>
            <ac:spMk id="44" creationId="{400CDA66-4233-6205-4573-99D4A7164AA6}"/>
          </ac:spMkLst>
        </pc:spChg>
        <pc:spChg chg="mod">
          <ac:chgData name="Michelle Schardein" userId="f1bac948-336b-4143-97a6-3456d0c1039d" providerId="ADAL" clId="{11C7F153-D7AB-4E4A-BC99-BA94F53FC047}" dt="2024-10-23T16:57:45.553" v="659" actId="1076"/>
          <ac:spMkLst>
            <pc:docMk/>
            <pc:sldMk cId="3817710357" sldId="3218"/>
            <ac:spMk id="45" creationId="{CC466680-F425-2679-10B7-B7078FF82A14}"/>
          </ac:spMkLst>
        </pc:spChg>
        <pc:spChg chg="mod">
          <ac:chgData name="Michelle Schardein" userId="f1bac948-336b-4143-97a6-3456d0c1039d" providerId="ADAL" clId="{11C7F153-D7AB-4E4A-BC99-BA94F53FC047}" dt="2024-10-23T16:57:45.553" v="659" actId="1076"/>
          <ac:spMkLst>
            <pc:docMk/>
            <pc:sldMk cId="3817710357" sldId="3218"/>
            <ac:spMk id="46" creationId="{CBA3C4F7-9BA7-EAD0-E58E-35ADD09A223F}"/>
          </ac:spMkLst>
        </pc:spChg>
        <pc:spChg chg="mod">
          <ac:chgData name="Michelle Schardein" userId="f1bac948-336b-4143-97a6-3456d0c1039d" providerId="ADAL" clId="{11C7F153-D7AB-4E4A-BC99-BA94F53FC047}" dt="2024-10-23T16:57:45.553" v="659" actId="1076"/>
          <ac:spMkLst>
            <pc:docMk/>
            <pc:sldMk cId="3817710357" sldId="3218"/>
            <ac:spMk id="52" creationId="{C3F6755A-C854-55EF-E283-FCBCD16D8456}"/>
          </ac:spMkLst>
        </pc:spChg>
        <pc:spChg chg="mod">
          <ac:chgData name="Michelle Schardein" userId="f1bac948-336b-4143-97a6-3456d0c1039d" providerId="ADAL" clId="{11C7F153-D7AB-4E4A-BC99-BA94F53FC047}" dt="2024-10-23T17:45:00.294" v="917" actId="2711"/>
          <ac:spMkLst>
            <pc:docMk/>
            <pc:sldMk cId="3817710357" sldId="3218"/>
            <ac:spMk id="53" creationId="{65F21722-9497-03D3-E53D-03C6A4A63A23}"/>
          </ac:spMkLst>
        </pc:spChg>
        <pc:spChg chg="mod">
          <ac:chgData name="Michelle Schardein" userId="f1bac948-336b-4143-97a6-3456d0c1039d" providerId="ADAL" clId="{11C7F153-D7AB-4E4A-BC99-BA94F53FC047}" dt="2024-10-23T17:45:00.294" v="917" actId="2711"/>
          <ac:spMkLst>
            <pc:docMk/>
            <pc:sldMk cId="3817710357" sldId="3218"/>
            <ac:spMk id="54" creationId="{D5DB610F-F4E6-8332-EA12-FD732F45EDB0}"/>
          </ac:spMkLst>
        </pc:spChg>
        <pc:spChg chg="mod">
          <ac:chgData name="Michelle Schardein" userId="f1bac948-336b-4143-97a6-3456d0c1039d" providerId="ADAL" clId="{11C7F153-D7AB-4E4A-BC99-BA94F53FC047}" dt="2024-10-23T17:45:00.294" v="917" actId="2711"/>
          <ac:spMkLst>
            <pc:docMk/>
            <pc:sldMk cId="3817710357" sldId="3218"/>
            <ac:spMk id="55" creationId="{473557AB-29E1-46B3-7B6F-6BB5E69F17FD}"/>
          </ac:spMkLst>
        </pc:spChg>
        <pc:spChg chg="mod">
          <ac:chgData name="Michelle Schardein" userId="f1bac948-336b-4143-97a6-3456d0c1039d" providerId="ADAL" clId="{11C7F153-D7AB-4E4A-BC99-BA94F53FC047}" dt="2024-10-23T17:45:00.294" v="917" actId="2711"/>
          <ac:spMkLst>
            <pc:docMk/>
            <pc:sldMk cId="3817710357" sldId="3218"/>
            <ac:spMk id="56" creationId="{638ED4EA-0458-34B4-A476-FE5A58EC2E4F}"/>
          </ac:spMkLst>
        </pc:spChg>
        <pc:spChg chg="mod">
          <ac:chgData name="Michelle Schardein" userId="f1bac948-336b-4143-97a6-3456d0c1039d" providerId="ADAL" clId="{11C7F153-D7AB-4E4A-BC99-BA94F53FC047}" dt="2024-10-23T17:45:00.294" v="917" actId="2711"/>
          <ac:spMkLst>
            <pc:docMk/>
            <pc:sldMk cId="3817710357" sldId="3218"/>
            <ac:spMk id="57" creationId="{81E19E6E-7566-B1DE-55E3-4D4EF58A23FC}"/>
          </ac:spMkLst>
        </pc:spChg>
        <pc:spChg chg="mod">
          <ac:chgData name="Michelle Schardein" userId="f1bac948-336b-4143-97a6-3456d0c1039d" providerId="ADAL" clId="{11C7F153-D7AB-4E4A-BC99-BA94F53FC047}" dt="2024-10-23T17:45:00.294" v="917" actId="2711"/>
          <ac:spMkLst>
            <pc:docMk/>
            <pc:sldMk cId="3817710357" sldId="3218"/>
            <ac:spMk id="58" creationId="{9DB90FF6-C2ED-C903-9439-154148713651}"/>
          </ac:spMkLst>
        </pc:spChg>
        <pc:spChg chg="mod">
          <ac:chgData name="Michelle Schardein" userId="f1bac948-336b-4143-97a6-3456d0c1039d" providerId="ADAL" clId="{11C7F153-D7AB-4E4A-BC99-BA94F53FC047}" dt="2024-10-23T17:45:53.039" v="950" actId="20577"/>
          <ac:spMkLst>
            <pc:docMk/>
            <pc:sldMk cId="3817710357" sldId="3218"/>
            <ac:spMk id="59" creationId="{3944AC75-5583-E0DC-80CA-ACFB71BF838D}"/>
          </ac:spMkLst>
        </pc:spChg>
        <pc:spChg chg="mod">
          <ac:chgData name="Michelle Schardein" userId="f1bac948-336b-4143-97a6-3456d0c1039d" providerId="ADAL" clId="{11C7F153-D7AB-4E4A-BC99-BA94F53FC047}" dt="2024-10-23T17:45:00.294" v="917" actId="2711"/>
          <ac:spMkLst>
            <pc:docMk/>
            <pc:sldMk cId="3817710357" sldId="3218"/>
            <ac:spMk id="60" creationId="{0646B2F9-49BD-380D-B940-76B6D2308F67}"/>
          </ac:spMkLst>
        </pc:spChg>
        <pc:spChg chg="mod">
          <ac:chgData name="Michelle Schardein" userId="f1bac948-336b-4143-97a6-3456d0c1039d" providerId="ADAL" clId="{11C7F153-D7AB-4E4A-BC99-BA94F53FC047}" dt="2024-10-23T17:45:00.294" v="917" actId="2711"/>
          <ac:spMkLst>
            <pc:docMk/>
            <pc:sldMk cId="3817710357" sldId="3218"/>
            <ac:spMk id="61" creationId="{FD1EDCFB-8F6B-AF02-DDF2-B6324CA86B9A}"/>
          </ac:spMkLst>
        </pc:spChg>
        <pc:spChg chg="mod">
          <ac:chgData name="Michelle Schardein" userId="f1bac948-336b-4143-97a6-3456d0c1039d" providerId="ADAL" clId="{11C7F153-D7AB-4E4A-BC99-BA94F53FC047}" dt="2024-10-23T17:45:00.294" v="917" actId="2711"/>
          <ac:spMkLst>
            <pc:docMk/>
            <pc:sldMk cId="3817710357" sldId="3218"/>
            <ac:spMk id="62" creationId="{2471061D-9329-AB25-A6E9-6980539F88D7}"/>
          </ac:spMkLst>
        </pc:spChg>
        <pc:spChg chg="mod">
          <ac:chgData name="Michelle Schardein" userId="f1bac948-336b-4143-97a6-3456d0c1039d" providerId="ADAL" clId="{11C7F153-D7AB-4E4A-BC99-BA94F53FC047}" dt="2024-10-23T16:57:45.553" v="659" actId="1076"/>
          <ac:spMkLst>
            <pc:docMk/>
            <pc:sldMk cId="3817710357" sldId="3218"/>
            <ac:spMk id="63" creationId="{1557A85F-1C9D-FB77-480D-39094B3670B3}"/>
          </ac:spMkLst>
        </pc:spChg>
        <pc:spChg chg="mod">
          <ac:chgData name="Michelle Schardein" userId="f1bac948-336b-4143-97a6-3456d0c1039d" providerId="ADAL" clId="{11C7F153-D7AB-4E4A-BC99-BA94F53FC047}" dt="2024-10-23T16:57:45.553" v="659" actId="1076"/>
          <ac:spMkLst>
            <pc:docMk/>
            <pc:sldMk cId="3817710357" sldId="3218"/>
            <ac:spMk id="64" creationId="{FD9B08C1-C8FF-6731-6706-C0C832BCC04C}"/>
          </ac:spMkLst>
        </pc:spChg>
        <pc:spChg chg="mod">
          <ac:chgData name="Michelle Schardein" userId="f1bac948-336b-4143-97a6-3456d0c1039d" providerId="ADAL" clId="{11C7F153-D7AB-4E4A-BC99-BA94F53FC047}" dt="2024-10-23T16:57:45.553" v="659" actId="1076"/>
          <ac:spMkLst>
            <pc:docMk/>
            <pc:sldMk cId="3817710357" sldId="3218"/>
            <ac:spMk id="65" creationId="{FF39963E-D75C-28E8-5E97-0FD8EF145AF8}"/>
          </ac:spMkLst>
        </pc:spChg>
        <pc:spChg chg="mod">
          <ac:chgData name="Michelle Schardein" userId="f1bac948-336b-4143-97a6-3456d0c1039d" providerId="ADAL" clId="{11C7F153-D7AB-4E4A-BC99-BA94F53FC047}" dt="2024-10-23T16:57:45.553" v="659" actId="1076"/>
          <ac:spMkLst>
            <pc:docMk/>
            <pc:sldMk cId="3817710357" sldId="3218"/>
            <ac:spMk id="66" creationId="{9DC86417-EF44-4C54-9872-BA96EFECE339}"/>
          </ac:spMkLst>
        </pc:spChg>
        <pc:spChg chg="mod">
          <ac:chgData name="Michelle Schardein" userId="f1bac948-336b-4143-97a6-3456d0c1039d" providerId="ADAL" clId="{11C7F153-D7AB-4E4A-BC99-BA94F53FC047}" dt="2024-10-23T16:57:45.553" v="659" actId="1076"/>
          <ac:spMkLst>
            <pc:docMk/>
            <pc:sldMk cId="3817710357" sldId="3218"/>
            <ac:spMk id="67" creationId="{75DC3C52-974C-BD89-1443-4DBB88C31FBA}"/>
          </ac:spMkLst>
        </pc:spChg>
        <pc:spChg chg="add mod">
          <ac:chgData name="Michelle Schardein" userId="f1bac948-336b-4143-97a6-3456d0c1039d" providerId="ADAL" clId="{11C7F153-D7AB-4E4A-BC99-BA94F53FC047}" dt="2024-10-23T17:42:04.940" v="896" actId="1076"/>
          <ac:spMkLst>
            <pc:docMk/>
            <pc:sldMk cId="3817710357" sldId="3218"/>
            <ac:spMk id="74" creationId="{D2240C38-B9AE-ED83-F27B-E06FACFE4383}"/>
          </ac:spMkLst>
        </pc:spChg>
        <pc:spChg chg="add mod">
          <ac:chgData name="Michelle Schardein" userId="f1bac948-336b-4143-97a6-3456d0c1039d" providerId="ADAL" clId="{11C7F153-D7AB-4E4A-BC99-BA94F53FC047}" dt="2024-10-23T17:42:14.502" v="912" actId="20577"/>
          <ac:spMkLst>
            <pc:docMk/>
            <pc:sldMk cId="3817710357" sldId="3218"/>
            <ac:spMk id="75" creationId="{372DFB92-F299-1D74-4900-4330DA22A1AF}"/>
          </ac:spMkLst>
        </pc:spChg>
        <pc:grpChg chg="add mod">
          <ac:chgData name="Michelle Schardein" userId="f1bac948-336b-4143-97a6-3456d0c1039d" providerId="ADAL" clId="{11C7F153-D7AB-4E4A-BC99-BA94F53FC047}" dt="2024-10-23T16:03:22.214" v="7"/>
          <ac:grpSpMkLst>
            <pc:docMk/>
            <pc:sldMk cId="3817710357" sldId="3218"/>
            <ac:grpSpMk id="2" creationId="{A2B2EA8C-96B3-1BCA-78EC-7480AAA84F53}"/>
          </ac:grpSpMkLst>
        </pc:grpChg>
        <pc:grpChg chg="mod">
          <ac:chgData name="Michelle Schardein" userId="f1bac948-336b-4143-97a6-3456d0c1039d" providerId="ADAL" clId="{11C7F153-D7AB-4E4A-BC99-BA94F53FC047}" dt="2024-10-23T16:03:22.214" v="7"/>
          <ac:grpSpMkLst>
            <pc:docMk/>
            <pc:sldMk cId="3817710357" sldId="3218"/>
            <ac:grpSpMk id="3" creationId="{23813C6C-2278-133F-493B-084F5A827F5A}"/>
          </ac:grpSpMkLst>
        </pc:grpChg>
        <pc:grpChg chg="mod">
          <ac:chgData name="Michelle Schardein" userId="f1bac948-336b-4143-97a6-3456d0c1039d" providerId="ADAL" clId="{11C7F153-D7AB-4E4A-BC99-BA94F53FC047}" dt="2024-10-23T16:03:22.214" v="7"/>
          <ac:grpSpMkLst>
            <pc:docMk/>
            <pc:sldMk cId="3817710357" sldId="3218"/>
            <ac:grpSpMk id="14" creationId="{636DD17A-079B-9D31-21D7-F0BB2A811691}"/>
          </ac:grpSpMkLst>
        </pc:grpChg>
        <pc:grpChg chg="mod">
          <ac:chgData name="Michelle Schardein" userId="f1bac948-336b-4143-97a6-3456d0c1039d" providerId="ADAL" clId="{11C7F153-D7AB-4E4A-BC99-BA94F53FC047}" dt="2024-10-23T16:03:22.214" v="7"/>
          <ac:grpSpMkLst>
            <pc:docMk/>
            <pc:sldMk cId="3817710357" sldId="3218"/>
            <ac:grpSpMk id="15" creationId="{D3563012-C2F7-36CB-FB31-B37EB5427617}"/>
          </ac:grpSpMkLst>
        </pc:grpChg>
        <pc:grpChg chg="mod">
          <ac:chgData name="Michelle Schardein" userId="f1bac948-336b-4143-97a6-3456d0c1039d" providerId="ADAL" clId="{11C7F153-D7AB-4E4A-BC99-BA94F53FC047}" dt="2024-10-23T16:03:22.214" v="7"/>
          <ac:grpSpMkLst>
            <pc:docMk/>
            <pc:sldMk cId="3817710357" sldId="3218"/>
            <ac:grpSpMk id="16" creationId="{0FF92631-83EE-6476-5DDB-7F0DAD26A11E}"/>
          </ac:grpSpMkLst>
        </pc:grpChg>
        <pc:grpChg chg="mod">
          <ac:chgData name="Michelle Schardein" userId="f1bac948-336b-4143-97a6-3456d0c1039d" providerId="ADAL" clId="{11C7F153-D7AB-4E4A-BC99-BA94F53FC047}" dt="2024-10-23T16:03:22.214" v="7"/>
          <ac:grpSpMkLst>
            <pc:docMk/>
            <pc:sldMk cId="3817710357" sldId="3218"/>
            <ac:grpSpMk id="17" creationId="{0ED13F14-E0DA-B748-57CA-B91BAAA94954}"/>
          </ac:grpSpMkLst>
        </pc:grpChg>
        <pc:grpChg chg="mod">
          <ac:chgData name="Michelle Schardein" userId="f1bac948-336b-4143-97a6-3456d0c1039d" providerId="ADAL" clId="{11C7F153-D7AB-4E4A-BC99-BA94F53FC047}" dt="2024-10-23T16:03:22.214" v="7"/>
          <ac:grpSpMkLst>
            <pc:docMk/>
            <pc:sldMk cId="3817710357" sldId="3218"/>
            <ac:grpSpMk id="18" creationId="{CCD4F7C1-3E8F-6604-8518-C126FC7A8067}"/>
          </ac:grpSpMkLst>
        </pc:grpChg>
        <pc:grpChg chg="add mod">
          <ac:chgData name="Michelle Schardein" userId="f1bac948-336b-4143-97a6-3456d0c1039d" providerId="ADAL" clId="{11C7F153-D7AB-4E4A-BC99-BA94F53FC047}" dt="2024-10-23T16:57:45.553" v="659" actId="1076"/>
          <ac:grpSpMkLst>
            <pc:docMk/>
            <pc:sldMk cId="3817710357" sldId="3218"/>
            <ac:grpSpMk id="35" creationId="{299DAAF5-B67F-5A17-57EF-35308FBAF76A}"/>
          </ac:grpSpMkLst>
        </pc:grpChg>
        <pc:grpChg chg="mod">
          <ac:chgData name="Michelle Schardein" userId="f1bac948-336b-4143-97a6-3456d0c1039d" providerId="ADAL" clId="{11C7F153-D7AB-4E4A-BC99-BA94F53FC047}" dt="2024-10-23T16:57:45.553" v="659" actId="1076"/>
          <ac:grpSpMkLst>
            <pc:docMk/>
            <pc:sldMk cId="3817710357" sldId="3218"/>
            <ac:grpSpMk id="36" creationId="{E7D196D5-8607-5A6C-BD28-991E39BBF2D6}"/>
          </ac:grpSpMkLst>
        </pc:grpChg>
        <pc:grpChg chg="mod">
          <ac:chgData name="Michelle Schardein" userId="f1bac948-336b-4143-97a6-3456d0c1039d" providerId="ADAL" clId="{11C7F153-D7AB-4E4A-BC99-BA94F53FC047}" dt="2024-10-23T16:57:45.553" v="659" actId="1076"/>
          <ac:grpSpMkLst>
            <pc:docMk/>
            <pc:sldMk cId="3817710357" sldId="3218"/>
            <ac:grpSpMk id="47" creationId="{316C4301-552B-DB52-BB22-4EF11C3EDE7D}"/>
          </ac:grpSpMkLst>
        </pc:grpChg>
        <pc:grpChg chg="mod">
          <ac:chgData name="Michelle Schardein" userId="f1bac948-336b-4143-97a6-3456d0c1039d" providerId="ADAL" clId="{11C7F153-D7AB-4E4A-BC99-BA94F53FC047}" dt="2024-10-23T16:57:45.553" v="659" actId="1076"/>
          <ac:grpSpMkLst>
            <pc:docMk/>
            <pc:sldMk cId="3817710357" sldId="3218"/>
            <ac:grpSpMk id="48" creationId="{FCB4AF75-6491-F42B-7451-1C80EF843B62}"/>
          </ac:grpSpMkLst>
        </pc:grpChg>
        <pc:grpChg chg="mod">
          <ac:chgData name="Michelle Schardein" userId="f1bac948-336b-4143-97a6-3456d0c1039d" providerId="ADAL" clId="{11C7F153-D7AB-4E4A-BC99-BA94F53FC047}" dt="2024-10-23T16:57:45.553" v="659" actId="1076"/>
          <ac:grpSpMkLst>
            <pc:docMk/>
            <pc:sldMk cId="3817710357" sldId="3218"/>
            <ac:grpSpMk id="49" creationId="{5F79E009-EEE8-B92F-63F7-3D753CF3DD6F}"/>
          </ac:grpSpMkLst>
        </pc:grpChg>
        <pc:grpChg chg="mod">
          <ac:chgData name="Michelle Schardein" userId="f1bac948-336b-4143-97a6-3456d0c1039d" providerId="ADAL" clId="{11C7F153-D7AB-4E4A-BC99-BA94F53FC047}" dt="2024-10-23T16:57:45.553" v="659" actId="1076"/>
          <ac:grpSpMkLst>
            <pc:docMk/>
            <pc:sldMk cId="3817710357" sldId="3218"/>
            <ac:grpSpMk id="50" creationId="{C6779616-D363-403B-6767-DBC83FC0A61E}"/>
          </ac:grpSpMkLst>
        </pc:grpChg>
        <pc:grpChg chg="mod">
          <ac:chgData name="Michelle Schardein" userId="f1bac948-336b-4143-97a6-3456d0c1039d" providerId="ADAL" clId="{11C7F153-D7AB-4E4A-BC99-BA94F53FC047}" dt="2024-10-23T16:57:45.553" v="659" actId="1076"/>
          <ac:grpSpMkLst>
            <pc:docMk/>
            <pc:sldMk cId="3817710357" sldId="3218"/>
            <ac:grpSpMk id="51" creationId="{E88E842C-7BAC-DA7D-14F6-5B749BBC5483}"/>
          </ac:grpSpMkLst>
        </pc:grpChg>
        <pc:grpChg chg="add mod">
          <ac:chgData name="Michelle Schardein" userId="f1bac948-336b-4143-97a6-3456d0c1039d" providerId="ADAL" clId="{11C7F153-D7AB-4E4A-BC99-BA94F53FC047}" dt="2024-10-23T16:57:45.553" v="659" actId="1076"/>
          <ac:grpSpMkLst>
            <pc:docMk/>
            <pc:sldMk cId="3817710357" sldId="3218"/>
            <ac:grpSpMk id="73" creationId="{FCEBA9D8-DF67-E6E4-169B-684C78701F2D}"/>
          </ac:grpSpMkLst>
        </pc:grpChg>
        <pc:picChg chg="add mod">
          <ac:chgData name="Michelle Schardein" userId="f1bac948-336b-4143-97a6-3456d0c1039d" providerId="ADAL" clId="{11C7F153-D7AB-4E4A-BC99-BA94F53FC047}" dt="2024-10-23T16:57:45.553" v="659" actId="1076"/>
          <ac:picMkLst>
            <pc:docMk/>
            <pc:sldMk cId="3817710357" sldId="3218"/>
            <ac:picMk id="68" creationId="{980AC78E-A7A9-A210-8F6F-17EA9D7357B2}"/>
          </ac:picMkLst>
        </pc:picChg>
        <pc:picChg chg="add mod">
          <ac:chgData name="Michelle Schardein" userId="f1bac948-336b-4143-97a6-3456d0c1039d" providerId="ADAL" clId="{11C7F153-D7AB-4E4A-BC99-BA94F53FC047}" dt="2024-10-23T16:57:45.553" v="659" actId="1076"/>
          <ac:picMkLst>
            <pc:docMk/>
            <pc:sldMk cId="3817710357" sldId="3218"/>
            <ac:picMk id="69" creationId="{18EA8FB1-1154-7FD5-BA90-27CB3631B83C}"/>
          </ac:picMkLst>
        </pc:picChg>
        <pc:picChg chg="add mod">
          <ac:chgData name="Michelle Schardein" userId="f1bac948-336b-4143-97a6-3456d0c1039d" providerId="ADAL" clId="{11C7F153-D7AB-4E4A-BC99-BA94F53FC047}" dt="2024-10-23T16:57:45.553" v="659" actId="1076"/>
          <ac:picMkLst>
            <pc:docMk/>
            <pc:sldMk cId="3817710357" sldId="3218"/>
            <ac:picMk id="70" creationId="{3BA4501E-FAD1-2C76-3C19-4F7F1B06E61D}"/>
          </ac:picMkLst>
        </pc:picChg>
        <pc:picChg chg="add mod">
          <ac:chgData name="Michelle Schardein" userId="f1bac948-336b-4143-97a6-3456d0c1039d" providerId="ADAL" clId="{11C7F153-D7AB-4E4A-BC99-BA94F53FC047}" dt="2024-10-23T16:57:45.553" v="659" actId="1076"/>
          <ac:picMkLst>
            <pc:docMk/>
            <pc:sldMk cId="3817710357" sldId="3218"/>
            <ac:picMk id="71" creationId="{51AE0E0C-BAC7-27D3-1173-BF53B7F09F8A}"/>
          </ac:picMkLst>
        </pc:picChg>
        <pc:picChg chg="add mod">
          <ac:chgData name="Michelle Schardein" userId="f1bac948-336b-4143-97a6-3456d0c1039d" providerId="ADAL" clId="{11C7F153-D7AB-4E4A-BC99-BA94F53FC047}" dt="2024-10-23T16:57:45.553" v="659" actId="1076"/>
          <ac:picMkLst>
            <pc:docMk/>
            <pc:sldMk cId="3817710357" sldId="3218"/>
            <ac:picMk id="72" creationId="{544F936E-651D-F3E1-CA25-C20C1286A3AE}"/>
          </ac:picMkLst>
        </pc:picChg>
      </pc:sldChg>
      <pc:sldChg chg="new del">
        <pc:chgData name="Michelle Schardein" userId="f1bac948-336b-4143-97a6-3456d0c1039d" providerId="ADAL" clId="{11C7F153-D7AB-4E4A-BC99-BA94F53FC047}" dt="2024-10-23T18:01:22.746" v="1227" actId="47"/>
        <pc:sldMkLst>
          <pc:docMk/>
          <pc:sldMk cId="3164417579" sldId="3219"/>
        </pc:sldMkLst>
      </pc:sldChg>
      <pc:sldChg chg="addSp delSp modSp add mod modNotesTx">
        <pc:chgData name="Michelle Schardein" userId="f1bac948-336b-4143-97a6-3456d0c1039d" providerId="ADAL" clId="{11C7F153-D7AB-4E4A-BC99-BA94F53FC047}" dt="2024-10-23T18:50:33.593" v="2448" actId="20577"/>
        <pc:sldMkLst>
          <pc:docMk/>
          <pc:sldMk cId="2784154414" sldId="3220"/>
        </pc:sldMkLst>
        <pc:spChg chg="mod">
          <ac:chgData name="Michelle Schardein" userId="f1bac948-336b-4143-97a6-3456d0c1039d" providerId="ADAL" clId="{11C7F153-D7AB-4E4A-BC99-BA94F53FC047}" dt="2024-10-23T17:52:40.371" v="1070" actId="20577"/>
          <ac:spMkLst>
            <pc:docMk/>
            <pc:sldMk cId="2784154414" sldId="3220"/>
            <ac:spMk id="2" creationId="{8165F169-FBCE-5C28-4586-1D1AC3581DA9}"/>
          </ac:spMkLst>
        </pc:spChg>
        <pc:spChg chg="add del mod">
          <ac:chgData name="Michelle Schardein" userId="f1bac948-336b-4143-97a6-3456d0c1039d" providerId="ADAL" clId="{11C7F153-D7AB-4E4A-BC99-BA94F53FC047}" dt="2024-10-23T17:52:54.939" v="1073" actId="478"/>
          <ac:spMkLst>
            <pc:docMk/>
            <pc:sldMk cId="2784154414" sldId="3220"/>
            <ac:spMk id="3" creationId="{806FD979-DCC0-910C-C24F-48B3DDF91B09}"/>
          </ac:spMkLst>
        </pc:spChg>
        <pc:spChg chg="del">
          <ac:chgData name="Michelle Schardein" userId="f1bac948-336b-4143-97a6-3456d0c1039d" providerId="ADAL" clId="{11C7F153-D7AB-4E4A-BC99-BA94F53FC047}" dt="2024-10-23T17:52:53.606" v="1072" actId="478"/>
          <ac:spMkLst>
            <pc:docMk/>
            <pc:sldMk cId="2784154414" sldId="3220"/>
            <ac:spMk id="6" creationId="{862D1C8A-F108-81C9-F121-ACB9AE23BC3C}"/>
          </ac:spMkLst>
        </pc:spChg>
        <pc:spChg chg="del">
          <ac:chgData name="Michelle Schardein" userId="f1bac948-336b-4143-97a6-3456d0c1039d" providerId="ADAL" clId="{11C7F153-D7AB-4E4A-BC99-BA94F53FC047}" dt="2024-10-23T17:52:51.681" v="1071" actId="478"/>
          <ac:spMkLst>
            <pc:docMk/>
            <pc:sldMk cId="2784154414" sldId="3220"/>
            <ac:spMk id="7" creationId="{44A20FDD-D8E3-8193-9392-13F7D5A2E13D}"/>
          </ac:spMkLst>
        </pc:spChg>
        <pc:spChg chg="add mod">
          <ac:chgData name="Michelle Schardein" userId="f1bac948-336b-4143-97a6-3456d0c1039d" providerId="ADAL" clId="{11C7F153-D7AB-4E4A-BC99-BA94F53FC047}" dt="2024-10-23T17:55:44.877" v="1102" actId="1076"/>
          <ac:spMkLst>
            <pc:docMk/>
            <pc:sldMk cId="2784154414" sldId="3220"/>
            <ac:spMk id="8" creationId="{96AC6AC5-602E-7AD8-460B-3100A34A33CA}"/>
          </ac:spMkLst>
        </pc:spChg>
        <pc:spChg chg="add del mod">
          <ac:chgData name="Michelle Schardein" userId="f1bac948-336b-4143-97a6-3456d0c1039d" providerId="ADAL" clId="{11C7F153-D7AB-4E4A-BC99-BA94F53FC047}" dt="2024-10-23T17:53:58.078" v="1081" actId="478"/>
          <ac:spMkLst>
            <pc:docMk/>
            <pc:sldMk cId="2784154414" sldId="3220"/>
            <ac:spMk id="10" creationId="{7F2548F7-C50C-57CE-3DB7-BFA988D88CA8}"/>
          </ac:spMkLst>
        </pc:spChg>
        <pc:picChg chg="add del mod">
          <ac:chgData name="Michelle Schardein" userId="f1bac948-336b-4143-97a6-3456d0c1039d" providerId="ADAL" clId="{11C7F153-D7AB-4E4A-BC99-BA94F53FC047}" dt="2024-10-23T17:53:53.833" v="1079" actId="478"/>
          <ac:picMkLst>
            <pc:docMk/>
            <pc:sldMk cId="2784154414" sldId="3220"/>
            <ac:picMk id="9" creationId="{F6217631-869D-9430-10C9-17DB27FA0D7E}"/>
          </ac:picMkLst>
        </pc:picChg>
        <pc:picChg chg="add mod">
          <ac:chgData name="Michelle Schardein" userId="f1bac948-336b-4143-97a6-3456d0c1039d" providerId="ADAL" clId="{11C7F153-D7AB-4E4A-BC99-BA94F53FC047}" dt="2024-10-23T17:54:23.841" v="1088" actId="1076"/>
          <ac:picMkLst>
            <pc:docMk/>
            <pc:sldMk cId="2784154414" sldId="3220"/>
            <ac:picMk id="11" creationId="{D500E5A6-F55D-612F-77AE-BB7AF7B09AE1}"/>
          </ac:picMkLst>
        </pc:picChg>
        <pc:picChg chg="add mod">
          <ac:chgData name="Michelle Schardein" userId="f1bac948-336b-4143-97a6-3456d0c1039d" providerId="ADAL" clId="{11C7F153-D7AB-4E4A-BC99-BA94F53FC047}" dt="2024-10-23T17:54:19.627" v="1087" actId="1076"/>
          <ac:picMkLst>
            <pc:docMk/>
            <pc:sldMk cId="2784154414" sldId="3220"/>
            <ac:picMk id="12" creationId="{7B396C8D-1E5A-41CB-BE0C-DED70FF57A60}"/>
          </ac:picMkLst>
        </pc:picChg>
      </pc:sldChg>
      <pc:sldChg chg="delSp modSp add del mod modNotesTx">
        <pc:chgData name="Michelle Schardein" userId="f1bac948-336b-4143-97a6-3456d0c1039d" providerId="ADAL" clId="{11C7F153-D7AB-4E4A-BC99-BA94F53FC047}" dt="2024-10-23T18:51:48.876" v="2575" actId="20577"/>
        <pc:sldMkLst>
          <pc:docMk/>
          <pc:sldMk cId="1284717180" sldId="3221"/>
        </pc:sldMkLst>
        <pc:spChg chg="mod">
          <ac:chgData name="Michelle Schardein" userId="f1bac948-336b-4143-97a6-3456d0c1039d" providerId="ADAL" clId="{11C7F153-D7AB-4E4A-BC99-BA94F53FC047}" dt="2024-10-23T18:00:11.297" v="1221" actId="20577"/>
          <ac:spMkLst>
            <pc:docMk/>
            <pc:sldMk cId="1284717180" sldId="3221"/>
            <ac:spMk id="2" creationId="{8165F169-FBCE-5C28-4586-1D1AC3581DA9}"/>
          </ac:spMkLst>
        </pc:spChg>
        <pc:spChg chg="mod">
          <ac:chgData name="Michelle Schardein" userId="f1bac948-336b-4143-97a6-3456d0c1039d" providerId="ADAL" clId="{11C7F153-D7AB-4E4A-BC99-BA94F53FC047}" dt="2024-10-23T18:00:30.596" v="1224" actId="403"/>
          <ac:spMkLst>
            <pc:docMk/>
            <pc:sldMk cId="1284717180" sldId="3221"/>
            <ac:spMk id="8" creationId="{96AC6AC5-602E-7AD8-460B-3100A34A33CA}"/>
          </ac:spMkLst>
        </pc:spChg>
        <pc:picChg chg="del">
          <ac:chgData name="Michelle Schardein" userId="f1bac948-336b-4143-97a6-3456d0c1039d" providerId="ADAL" clId="{11C7F153-D7AB-4E4A-BC99-BA94F53FC047}" dt="2024-10-23T17:59:04.217" v="1104" actId="478"/>
          <ac:picMkLst>
            <pc:docMk/>
            <pc:sldMk cId="1284717180" sldId="3221"/>
            <ac:picMk id="11" creationId="{D500E5A6-F55D-612F-77AE-BB7AF7B09AE1}"/>
          </ac:picMkLst>
        </pc:picChg>
        <pc:picChg chg="del">
          <ac:chgData name="Michelle Schardein" userId="f1bac948-336b-4143-97a6-3456d0c1039d" providerId="ADAL" clId="{11C7F153-D7AB-4E4A-BC99-BA94F53FC047}" dt="2024-10-23T17:59:05.154" v="1105" actId="478"/>
          <ac:picMkLst>
            <pc:docMk/>
            <pc:sldMk cId="1284717180" sldId="3221"/>
            <ac:picMk id="12" creationId="{7B396C8D-1E5A-41CB-BE0C-DED70FF57A60}"/>
          </ac:picMkLst>
        </pc:picChg>
        <pc:cxnChg chg="mod">
          <ac:chgData name="Michelle Schardein" userId="f1bac948-336b-4143-97a6-3456d0c1039d" providerId="ADAL" clId="{11C7F153-D7AB-4E4A-BC99-BA94F53FC047}" dt="2024-10-23T18:00:23.502" v="1222" actId="1076"/>
          <ac:cxnSpMkLst>
            <pc:docMk/>
            <pc:sldMk cId="1284717180" sldId="3221"/>
            <ac:cxnSpMk id="4" creationId="{124B3BEC-A05C-F386-772F-6C22C5782F43}"/>
          </ac:cxnSpMkLst>
        </pc:cxnChg>
      </pc:sldChg>
      <pc:sldMasterChg chg="delSldLayout">
        <pc:chgData name="Michelle Schardein" userId="f1bac948-336b-4143-97a6-3456d0c1039d" providerId="ADAL" clId="{11C7F153-D7AB-4E4A-BC99-BA94F53FC047}" dt="2024-10-25T22:05:22.507" v="3099" actId="47"/>
        <pc:sldMasterMkLst>
          <pc:docMk/>
          <pc:sldMasterMk cId="0" sldId="2147483903"/>
        </pc:sldMasterMkLst>
        <pc:sldLayoutChg chg="del">
          <pc:chgData name="Michelle Schardein" userId="f1bac948-336b-4143-97a6-3456d0c1039d" providerId="ADAL" clId="{11C7F153-D7AB-4E4A-BC99-BA94F53FC047}" dt="2024-10-25T22:05:22.507" v="3099" actId="47"/>
          <pc:sldLayoutMkLst>
            <pc:docMk/>
            <pc:sldMasterMk cId="0" sldId="2147483903"/>
            <pc:sldLayoutMk cId="1801180148" sldId="214748412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0D7EC-BA62-49DE-96AB-0D223F7B0BD6}"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8DCA0174-F4DF-4CA4-AC26-E0FC10F441A7}">
      <dgm:prSet phldrT="[Text]" custT="1">
        <dgm:style>
          <a:lnRef idx="2">
            <a:schemeClr val="accent3">
              <a:shade val="15000"/>
            </a:schemeClr>
          </a:lnRef>
          <a:fillRef idx="1">
            <a:schemeClr val="accent3"/>
          </a:fillRef>
          <a:effectRef idx="0">
            <a:schemeClr val="accent3"/>
          </a:effectRef>
          <a:fontRef idx="minor">
            <a:schemeClr val="lt1"/>
          </a:fontRef>
        </dgm:style>
      </dgm:prSet>
      <dgm:spPr>
        <a:ln/>
      </dgm:spPr>
      <dgm:t>
        <a:bodyPr/>
        <a:lstStyle/>
        <a:p>
          <a:r>
            <a:rPr lang="en-US" sz="2000" b="1" dirty="0"/>
            <a:t>Entity Level</a:t>
          </a:r>
        </a:p>
      </dgm:t>
    </dgm:pt>
    <dgm:pt modelId="{477509EE-81EE-480D-8D34-806CC120A63B}" type="parTrans" cxnId="{994EF0B8-0997-4708-83CD-5F9C9697FCFF}">
      <dgm:prSet/>
      <dgm:spPr/>
      <dgm:t>
        <a:bodyPr/>
        <a:lstStyle/>
        <a:p>
          <a:endParaRPr lang="en-US"/>
        </a:p>
      </dgm:t>
    </dgm:pt>
    <dgm:pt modelId="{5C1AD3CB-9120-4B5D-9BE2-20CF437616B9}" type="sibTrans" cxnId="{994EF0B8-0997-4708-83CD-5F9C9697FCFF}">
      <dgm:prSet/>
      <dgm:spPr/>
      <dgm:t>
        <a:bodyPr/>
        <a:lstStyle/>
        <a:p>
          <a:endParaRPr lang="en-US"/>
        </a:p>
      </dgm:t>
    </dgm:pt>
    <dgm:pt modelId="{4E9A3C7B-2834-40FB-BF16-40A2B7F9532C}">
      <dgm:prSet phldrT="[Text]"/>
      <dgm:spPr>
        <a:solidFill>
          <a:schemeClr val="accent2">
            <a:lumMod val="20000"/>
            <a:lumOff val="80000"/>
            <a:alpha val="90000"/>
          </a:schemeClr>
        </a:solidFill>
        <a:ln>
          <a:solidFill>
            <a:schemeClr val="tx1"/>
          </a:solidFill>
        </a:ln>
        <a:effectLst/>
      </dgm:spPr>
      <dgm:t>
        <a:bodyPr/>
        <a:lstStyle/>
        <a:p>
          <a:r>
            <a:rPr lang="en-US" dirty="0"/>
            <a:t>Guidance around cost principles is not defined in policy.</a:t>
          </a:r>
        </a:p>
      </dgm:t>
    </dgm:pt>
    <dgm:pt modelId="{F7ED9CED-EDEF-417E-BD05-C1ABB3FCB117}" type="parTrans" cxnId="{CCBE4D0C-F567-4FB5-BA3C-D50C5DD25499}">
      <dgm:prSet/>
      <dgm:spPr/>
      <dgm:t>
        <a:bodyPr/>
        <a:lstStyle/>
        <a:p>
          <a:endParaRPr lang="en-US"/>
        </a:p>
      </dgm:t>
    </dgm:pt>
    <dgm:pt modelId="{FA33308B-1F83-4C79-A4E2-21BB219DE862}" type="sibTrans" cxnId="{CCBE4D0C-F567-4FB5-BA3C-D50C5DD25499}">
      <dgm:prSet/>
      <dgm:spPr/>
      <dgm:t>
        <a:bodyPr/>
        <a:lstStyle/>
        <a:p>
          <a:endParaRPr lang="en-US"/>
        </a:p>
      </dgm:t>
    </dgm:pt>
    <dgm:pt modelId="{81555FE3-A997-4454-8B85-E1F5A329031E}">
      <dgm:prSet phldrT="[Text]" custT="1">
        <dgm:style>
          <a:lnRef idx="2">
            <a:schemeClr val="accent3">
              <a:shade val="15000"/>
            </a:schemeClr>
          </a:lnRef>
          <a:fillRef idx="1">
            <a:schemeClr val="accent3"/>
          </a:fillRef>
          <a:effectRef idx="0">
            <a:schemeClr val="accent3"/>
          </a:effectRef>
          <a:fontRef idx="minor">
            <a:schemeClr val="lt1"/>
          </a:fontRef>
        </dgm:style>
      </dgm:prSet>
      <dgm:spPr>
        <a:ln/>
      </dgm:spPr>
      <dgm:t>
        <a:bodyPr/>
        <a:lstStyle/>
        <a:p>
          <a:r>
            <a:rPr lang="en-US" sz="2000" b="1" dirty="0"/>
            <a:t>Division / </a:t>
          </a:r>
        </a:p>
        <a:p>
          <a:r>
            <a:rPr lang="en-US" sz="2000" b="1" dirty="0"/>
            <a:t>Operating Unit</a:t>
          </a:r>
        </a:p>
      </dgm:t>
    </dgm:pt>
    <dgm:pt modelId="{702CB577-E2CB-4DB8-819D-55C0251E3042}" type="parTrans" cxnId="{61A0FF8E-BDD5-4981-B1D7-DE59ACA1A8A8}">
      <dgm:prSet/>
      <dgm:spPr/>
      <dgm:t>
        <a:bodyPr/>
        <a:lstStyle/>
        <a:p>
          <a:endParaRPr lang="en-US"/>
        </a:p>
      </dgm:t>
    </dgm:pt>
    <dgm:pt modelId="{97B85AEF-017B-4BF0-A9FC-0529393C1269}" type="sibTrans" cxnId="{61A0FF8E-BDD5-4981-B1D7-DE59ACA1A8A8}">
      <dgm:prSet/>
      <dgm:spPr/>
      <dgm:t>
        <a:bodyPr/>
        <a:lstStyle/>
        <a:p>
          <a:endParaRPr lang="en-US"/>
        </a:p>
      </dgm:t>
    </dgm:pt>
    <dgm:pt modelId="{76C01893-41F4-44A2-BCEC-DCBD24E8E495}">
      <dgm:prSet phldrT="[Text]"/>
      <dgm:spPr>
        <a:solidFill>
          <a:schemeClr val="accent2">
            <a:lumMod val="20000"/>
            <a:lumOff val="80000"/>
            <a:alpha val="90000"/>
          </a:schemeClr>
        </a:solidFill>
        <a:ln>
          <a:solidFill>
            <a:schemeClr val="tx1"/>
          </a:solidFill>
        </a:ln>
        <a:effectLst/>
      </dgm:spPr>
      <dgm:t>
        <a:bodyPr/>
        <a:lstStyle/>
        <a:p>
          <a:r>
            <a:rPr lang="en-US" dirty="0"/>
            <a:t>Management lack's ability to restrict individuals who have access to make direct charges in the accounting system.</a:t>
          </a:r>
        </a:p>
      </dgm:t>
    </dgm:pt>
    <dgm:pt modelId="{29074DBD-81E6-4949-B5CF-502F1BA07AD3}" type="parTrans" cxnId="{AF42052D-715D-47A2-B208-4E55E87F995F}">
      <dgm:prSet/>
      <dgm:spPr/>
      <dgm:t>
        <a:bodyPr/>
        <a:lstStyle/>
        <a:p>
          <a:endParaRPr lang="en-US"/>
        </a:p>
      </dgm:t>
    </dgm:pt>
    <dgm:pt modelId="{CE684D48-06AC-4210-AF42-05E4C3E9C47D}" type="sibTrans" cxnId="{AF42052D-715D-47A2-B208-4E55E87F995F}">
      <dgm:prSet/>
      <dgm:spPr/>
      <dgm:t>
        <a:bodyPr/>
        <a:lstStyle/>
        <a:p>
          <a:endParaRPr lang="en-US"/>
        </a:p>
      </dgm:t>
    </dgm:pt>
    <dgm:pt modelId="{F9C83EC4-3A5E-4A56-98BA-71E13D5471F7}">
      <dgm:prSet phldrT="[Text]"/>
      <dgm:spPr>
        <a:solidFill>
          <a:schemeClr val="accent2">
            <a:lumMod val="20000"/>
            <a:lumOff val="80000"/>
            <a:alpha val="90000"/>
          </a:schemeClr>
        </a:solidFill>
        <a:ln>
          <a:solidFill>
            <a:schemeClr val="tx1"/>
          </a:solidFill>
        </a:ln>
        <a:effectLst/>
      </dgm:spPr>
      <dgm:t>
        <a:bodyPr/>
        <a:lstStyle/>
        <a:p>
          <a:r>
            <a:rPr lang="en-US" dirty="0"/>
            <a:t>Management lack's ability to identify charges that were applied to an award in error.</a:t>
          </a:r>
        </a:p>
      </dgm:t>
    </dgm:pt>
    <dgm:pt modelId="{2813F399-44FC-42E3-A9D0-978F021770E4}" type="parTrans" cxnId="{69912306-D7F4-49AC-B7BB-BC0BAAE245ED}">
      <dgm:prSet/>
      <dgm:spPr/>
      <dgm:t>
        <a:bodyPr/>
        <a:lstStyle/>
        <a:p>
          <a:endParaRPr lang="en-US"/>
        </a:p>
      </dgm:t>
    </dgm:pt>
    <dgm:pt modelId="{B56BF874-0755-4F0C-BB3B-CA7BC8CD8286}" type="sibTrans" cxnId="{69912306-D7F4-49AC-B7BB-BC0BAAE245ED}">
      <dgm:prSet/>
      <dgm:spPr/>
      <dgm:t>
        <a:bodyPr/>
        <a:lstStyle/>
        <a:p>
          <a:endParaRPr lang="en-US"/>
        </a:p>
      </dgm:t>
    </dgm:pt>
    <dgm:pt modelId="{8A21A541-746C-41DD-B619-951C05128E45}">
      <dgm:prSet phldrT="[Text]" custT="1">
        <dgm:style>
          <a:lnRef idx="2">
            <a:schemeClr val="accent3">
              <a:shade val="15000"/>
            </a:schemeClr>
          </a:lnRef>
          <a:fillRef idx="1">
            <a:schemeClr val="accent3"/>
          </a:fillRef>
          <a:effectRef idx="0">
            <a:schemeClr val="accent3"/>
          </a:effectRef>
          <a:fontRef idx="minor">
            <a:schemeClr val="lt1"/>
          </a:fontRef>
        </dgm:style>
      </dgm:prSet>
      <dgm:spPr>
        <a:ln/>
      </dgm:spPr>
      <dgm:t>
        <a:bodyPr/>
        <a:lstStyle/>
        <a:p>
          <a:r>
            <a:rPr lang="en-US" sz="2000" b="1" dirty="0"/>
            <a:t>Function</a:t>
          </a:r>
          <a:endParaRPr lang="en-US" sz="1600" b="1" dirty="0"/>
        </a:p>
      </dgm:t>
    </dgm:pt>
    <dgm:pt modelId="{93512539-224F-4CD3-8D8A-E49DD95CEE83}" type="parTrans" cxnId="{0995B897-7EB8-4270-BC12-AAFC38C1BEFE}">
      <dgm:prSet/>
      <dgm:spPr/>
      <dgm:t>
        <a:bodyPr/>
        <a:lstStyle/>
        <a:p>
          <a:endParaRPr lang="en-US"/>
        </a:p>
      </dgm:t>
    </dgm:pt>
    <dgm:pt modelId="{867E9043-8388-4FC1-8EB4-22AB7312309D}" type="sibTrans" cxnId="{0995B897-7EB8-4270-BC12-AAFC38C1BEFE}">
      <dgm:prSet/>
      <dgm:spPr/>
      <dgm:t>
        <a:bodyPr/>
        <a:lstStyle/>
        <a:p>
          <a:endParaRPr lang="en-US"/>
        </a:p>
      </dgm:t>
    </dgm:pt>
    <dgm:pt modelId="{22D2BF83-1DCE-4967-BF51-F65F0D19A5EA}">
      <dgm:prSet phldrT="[Text]"/>
      <dgm:spPr>
        <a:solidFill>
          <a:schemeClr val="accent2">
            <a:lumMod val="20000"/>
            <a:lumOff val="80000"/>
            <a:alpha val="90000"/>
          </a:schemeClr>
        </a:solidFill>
        <a:ln>
          <a:solidFill>
            <a:schemeClr val="tx1"/>
          </a:solidFill>
        </a:ln>
        <a:effectLst/>
      </dgm:spPr>
      <dgm:t>
        <a:bodyPr/>
        <a:lstStyle/>
        <a:p>
          <a:r>
            <a:rPr lang="en-US" dirty="0"/>
            <a:t>Individuals without full knowledge of policy are allowed to charge awards.</a:t>
          </a:r>
        </a:p>
      </dgm:t>
    </dgm:pt>
    <dgm:pt modelId="{3510C02D-869F-49FC-AB7F-5EEBBDDE01C4}" type="parTrans" cxnId="{C793EE52-CFA5-4D42-845E-9B6F8E108F87}">
      <dgm:prSet/>
      <dgm:spPr/>
      <dgm:t>
        <a:bodyPr/>
        <a:lstStyle/>
        <a:p>
          <a:endParaRPr lang="en-US"/>
        </a:p>
      </dgm:t>
    </dgm:pt>
    <dgm:pt modelId="{DEC892B1-5ED0-479B-A1DB-0EC7D28D7B5E}" type="sibTrans" cxnId="{C793EE52-CFA5-4D42-845E-9B6F8E108F87}">
      <dgm:prSet/>
      <dgm:spPr/>
      <dgm:t>
        <a:bodyPr/>
        <a:lstStyle/>
        <a:p>
          <a:endParaRPr lang="en-US"/>
        </a:p>
      </dgm:t>
    </dgm:pt>
    <dgm:pt modelId="{E38DF4E0-A39D-4A34-9BBF-62212CA04193}">
      <dgm:prSet/>
      <dgm:spPr>
        <a:solidFill>
          <a:schemeClr val="accent2">
            <a:lumMod val="20000"/>
            <a:lumOff val="80000"/>
            <a:alpha val="90000"/>
          </a:schemeClr>
        </a:solidFill>
        <a:ln>
          <a:solidFill>
            <a:schemeClr val="tx1"/>
          </a:solidFill>
        </a:ln>
        <a:effectLst/>
      </dgm:spPr>
      <dgm:t>
        <a:bodyPr/>
        <a:lstStyle/>
        <a:p>
          <a:endParaRPr lang="en-US" dirty="0"/>
        </a:p>
      </dgm:t>
    </dgm:pt>
    <dgm:pt modelId="{EE3C8097-BAB1-441D-A9FE-335C08CC7D8C}" type="parTrans" cxnId="{B12901B5-DDD5-4F47-B54A-C73BD5BAA6C5}">
      <dgm:prSet/>
      <dgm:spPr/>
      <dgm:t>
        <a:bodyPr/>
        <a:lstStyle/>
        <a:p>
          <a:endParaRPr lang="en-US"/>
        </a:p>
      </dgm:t>
    </dgm:pt>
    <dgm:pt modelId="{CF3D3106-B34F-48EB-B85B-5D779B6B244F}" type="sibTrans" cxnId="{B12901B5-DDD5-4F47-B54A-C73BD5BAA6C5}">
      <dgm:prSet/>
      <dgm:spPr/>
      <dgm:t>
        <a:bodyPr/>
        <a:lstStyle/>
        <a:p>
          <a:endParaRPr lang="en-US"/>
        </a:p>
      </dgm:t>
    </dgm:pt>
    <dgm:pt modelId="{E87F83A4-523F-4BDB-97EF-133BE903A01E}">
      <dgm:prSet phldrT="[Text]"/>
      <dgm:spPr>
        <a:solidFill>
          <a:schemeClr val="accent2">
            <a:lumMod val="20000"/>
            <a:lumOff val="80000"/>
            <a:alpha val="90000"/>
          </a:schemeClr>
        </a:solidFill>
        <a:ln>
          <a:solidFill>
            <a:schemeClr val="tx1"/>
          </a:solidFill>
        </a:ln>
        <a:effectLst/>
      </dgm:spPr>
      <dgm:t>
        <a:bodyPr/>
        <a:lstStyle/>
        <a:p>
          <a:endParaRPr lang="en-US" dirty="0"/>
        </a:p>
      </dgm:t>
    </dgm:pt>
    <dgm:pt modelId="{46E8F864-60A7-4366-8605-29AAC0BE7698}" type="parTrans" cxnId="{6A11E86F-B2B5-414C-B461-13AB26DEE5FB}">
      <dgm:prSet/>
      <dgm:spPr/>
      <dgm:t>
        <a:bodyPr/>
        <a:lstStyle/>
        <a:p>
          <a:endParaRPr lang="en-US"/>
        </a:p>
      </dgm:t>
    </dgm:pt>
    <dgm:pt modelId="{09090D54-448B-423C-8103-05AFA1CF06B8}" type="sibTrans" cxnId="{6A11E86F-B2B5-414C-B461-13AB26DEE5FB}">
      <dgm:prSet/>
      <dgm:spPr/>
      <dgm:t>
        <a:bodyPr/>
        <a:lstStyle/>
        <a:p>
          <a:endParaRPr lang="en-US"/>
        </a:p>
      </dgm:t>
    </dgm:pt>
    <dgm:pt modelId="{0030DC31-C9FB-4510-A46E-634F9CE6DBBE}">
      <dgm:prSet phldrT="[Text]"/>
      <dgm:spPr>
        <a:solidFill>
          <a:schemeClr val="accent2">
            <a:lumMod val="20000"/>
            <a:lumOff val="80000"/>
            <a:alpha val="90000"/>
          </a:schemeClr>
        </a:solidFill>
        <a:ln>
          <a:solidFill>
            <a:schemeClr val="tx1"/>
          </a:solidFill>
        </a:ln>
        <a:effectLst/>
      </dgm:spPr>
      <dgm:t>
        <a:bodyPr/>
        <a:lstStyle/>
        <a:p>
          <a:r>
            <a:rPr lang="en-US" dirty="0"/>
            <a:t>Individuals who charge awards do not have sufficient guidance to determine the allocability of a direct charge. </a:t>
          </a:r>
        </a:p>
      </dgm:t>
    </dgm:pt>
    <dgm:pt modelId="{56FA6BD2-B1E4-4672-A9B0-5E467ACFCF73}" type="parTrans" cxnId="{AA1D07BA-1D1E-42C2-82F2-DA9951B1F6DD}">
      <dgm:prSet/>
      <dgm:spPr/>
      <dgm:t>
        <a:bodyPr/>
        <a:lstStyle/>
        <a:p>
          <a:endParaRPr lang="en-US"/>
        </a:p>
      </dgm:t>
    </dgm:pt>
    <dgm:pt modelId="{9F824A07-DE3D-467F-A0EF-686927D4BDBE}" type="sibTrans" cxnId="{AA1D07BA-1D1E-42C2-82F2-DA9951B1F6DD}">
      <dgm:prSet/>
      <dgm:spPr/>
      <dgm:t>
        <a:bodyPr/>
        <a:lstStyle/>
        <a:p>
          <a:endParaRPr lang="en-US"/>
        </a:p>
      </dgm:t>
    </dgm:pt>
    <dgm:pt modelId="{421F06FC-7E52-47E8-AB17-BF1F6AF1C74E}">
      <dgm:prSet phldrT="[Text]"/>
      <dgm:spPr>
        <a:solidFill>
          <a:schemeClr val="accent2">
            <a:lumMod val="20000"/>
            <a:lumOff val="80000"/>
            <a:alpha val="90000"/>
          </a:schemeClr>
        </a:solidFill>
        <a:ln>
          <a:solidFill>
            <a:schemeClr val="tx1"/>
          </a:solidFill>
        </a:ln>
        <a:effectLst/>
      </dgm:spPr>
      <dgm:t>
        <a:bodyPr/>
        <a:lstStyle/>
        <a:p>
          <a:endParaRPr lang="en-US" dirty="0"/>
        </a:p>
      </dgm:t>
    </dgm:pt>
    <dgm:pt modelId="{92F62A24-7727-4706-8599-69FBD7040BB8}" type="parTrans" cxnId="{4754A875-30E2-4B59-A57B-AB1DB8214F3D}">
      <dgm:prSet/>
      <dgm:spPr/>
      <dgm:t>
        <a:bodyPr/>
        <a:lstStyle/>
        <a:p>
          <a:endParaRPr lang="en-US"/>
        </a:p>
      </dgm:t>
    </dgm:pt>
    <dgm:pt modelId="{BC10F481-222F-47E4-83D1-0A70728BDA09}" type="sibTrans" cxnId="{4754A875-30E2-4B59-A57B-AB1DB8214F3D}">
      <dgm:prSet/>
      <dgm:spPr/>
      <dgm:t>
        <a:bodyPr/>
        <a:lstStyle/>
        <a:p>
          <a:endParaRPr lang="en-US"/>
        </a:p>
      </dgm:t>
    </dgm:pt>
    <dgm:pt modelId="{395B4506-56F2-495B-9013-CA63CF254607}">
      <dgm:prSet phldrT="[Text]"/>
      <dgm:spPr>
        <a:solidFill>
          <a:schemeClr val="accent2">
            <a:lumMod val="20000"/>
            <a:lumOff val="80000"/>
            <a:alpha val="90000"/>
          </a:schemeClr>
        </a:solidFill>
        <a:ln>
          <a:solidFill>
            <a:schemeClr val="tx1"/>
          </a:solidFill>
        </a:ln>
        <a:effectLst/>
      </dgm:spPr>
      <dgm:t>
        <a:bodyPr/>
        <a:lstStyle/>
        <a:p>
          <a:r>
            <a:rPr lang="en-US" dirty="0"/>
            <a:t>Lack of commitment to culture of compliance</a:t>
          </a:r>
        </a:p>
      </dgm:t>
    </dgm:pt>
    <dgm:pt modelId="{43F33248-0210-4485-8B1B-109488BB98CA}" type="parTrans" cxnId="{D6070197-FCC6-41ED-90FA-6E164BCCB54F}">
      <dgm:prSet/>
      <dgm:spPr/>
      <dgm:t>
        <a:bodyPr/>
        <a:lstStyle/>
        <a:p>
          <a:endParaRPr lang="en-US"/>
        </a:p>
      </dgm:t>
    </dgm:pt>
    <dgm:pt modelId="{16509CD1-8728-48F8-BF9C-F03A0007A395}" type="sibTrans" cxnId="{D6070197-FCC6-41ED-90FA-6E164BCCB54F}">
      <dgm:prSet/>
      <dgm:spPr/>
      <dgm:t>
        <a:bodyPr/>
        <a:lstStyle/>
        <a:p>
          <a:endParaRPr lang="en-US"/>
        </a:p>
      </dgm:t>
    </dgm:pt>
    <dgm:pt modelId="{27659C41-31FA-493F-9D97-4254E61B9959}">
      <dgm:prSet phldrT="[Text]"/>
      <dgm:spPr>
        <a:solidFill>
          <a:schemeClr val="accent2">
            <a:lumMod val="20000"/>
            <a:lumOff val="80000"/>
            <a:alpha val="90000"/>
          </a:schemeClr>
        </a:solidFill>
        <a:ln>
          <a:solidFill>
            <a:schemeClr val="tx1"/>
          </a:solidFill>
        </a:ln>
        <a:effectLst/>
      </dgm:spPr>
      <dgm:t>
        <a:bodyPr/>
        <a:lstStyle/>
        <a:p>
          <a:endParaRPr lang="en-US" dirty="0"/>
        </a:p>
      </dgm:t>
    </dgm:pt>
    <dgm:pt modelId="{737E1443-3D52-4AD4-8740-959CBEB127AA}" type="parTrans" cxnId="{FD191CAC-D22E-4867-A95A-D0F6B1C7AFAE}">
      <dgm:prSet/>
      <dgm:spPr/>
      <dgm:t>
        <a:bodyPr/>
        <a:lstStyle/>
        <a:p>
          <a:endParaRPr lang="en-US"/>
        </a:p>
      </dgm:t>
    </dgm:pt>
    <dgm:pt modelId="{911604D8-2AC8-4B44-979F-E799B5698171}" type="sibTrans" cxnId="{FD191CAC-D22E-4867-A95A-D0F6B1C7AFAE}">
      <dgm:prSet/>
      <dgm:spPr/>
      <dgm:t>
        <a:bodyPr/>
        <a:lstStyle/>
        <a:p>
          <a:endParaRPr lang="en-US"/>
        </a:p>
      </dgm:t>
    </dgm:pt>
    <dgm:pt modelId="{7C219D7A-5F73-426F-9158-24E668ADDDB2}" type="pres">
      <dgm:prSet presAssocID="{9720D7EC-BA62-49DE-96AB-0D223F7B0BD6}" presName="Name0" presStyleCnt="0">
        <dgm:presLayoutVars>
          <dgm:dir/>
          <dgm:animLvl val="lvl"/>
          <dgm:resizeHandles val="exact"/>
        </dgm:presLayoutVars>
      </dgm:prSet>
      <dgm:spPr/>
    </dgm:pt>
    <dgm:pt modelId="{7E68A4C2-4B63-4D0D-B7AE-4F2E9B45419C}" type="pres">
      <dgm:prSet presAssocID="{8DCA0174-F4DF-4CA4-AC26-E0FC10F441A7}" presName="composite" presStyleCnt="0"/>
      <dgm:spPr/>
    </dgm:pt>
    <dgm:pt modelId="{9D2EF03F-DEBE-4390-9B04-06B30CB104F5}" type="pres">
      <dgm:prSet presAssocID="{8DCA0174-F4DF-4CA4-AC26-E0FC10F441A7}" presName="parTx" presStyleLbl="alignNode1" presStyleIdx="0" presStyleCnt="3">
        <dgm:presLayoutVars>
          <dgm:chMax val="0"/>
          <dgm:chPref val="0"/>
          <dgm:bulletEnabled val="1"/>
        </dgm:presLayoutVars>
      </dgm:prSet>
      <dgm:spPr/>
    </dgm:pt>
    <dgm:pt modelId="{CAC25541-F953-45EE-91E4-5355EE92AAE3}" type="pres">
      <dgm:prSet presAssocID="{8DCA0174-F4DF-4CA4-AC26-E0FC10F441A7}" presName="desTx" presStyleLbl="alignAccFollowNode1" presStyleIdx="0" presStyleCnt="3">
        <dgm:presLayoutVars>
          <dgm:bulletEnabled val="1"/>
        </dgm:presLayoutVars>
      </dgm:prSet>
      <dgm:spPr/>
    </dgm:pt>
    <dgm:pt modelId="{9E0158C5-D9E6-49B4-BD20-BC53AA8C2E13}" type="pres">
      <dgm:prSet presAssocID="{5C1AD3CB-9120-4B5D-9BE2-20CF437616B9}" presName="space" presStyleCnt="0"/>
      <dgm:spPr/>
    </dgm:pt>
    <dgm:pt modelId="{18BD69FD-A586-4B0E-8B2A-92F7BE68D75A}" type="pres">
      <dgm:prSet presAssocID="{81555FE3-A997-4454-8B85-E1F5A329031E}" presName="composite" presStyleCnt="0"/>
      <dgm:spPr/>
    </dgm:pt>
    <dgm:pt modelId="{D37957B6-BCB4-4A89-96AA-4E74D7C2F20F}" type="pres">
      <dgm:prSet presAssocID="{81555FE3-A997-4454-8B85-E1F5A329031E}" presName="parTx" presStyleLbl="alignNode1" presStyleIdx="1" presStyleCnt="3">
        <dgm:presLayoutVars>
          <dgm:chMax val="0"/>
          <dgm:chPref val="0"/>
          <dgm:bulletEnabled val="1"/>
        </dgm:presLayoutVars>
      </dgm:prSet>
      <dgm:spPr/>
    </dgm:pt>
    <dgm:pt modelId="{91B6F4CA-C9F3-4500-BFFE-D03E25373124}" type="pres">
      <dgm:prSet presAssocID="{81555FE3-A997-4454-8B85-E1F5A329031E}" presName="desTx" presStyleLbl="alignAccFollowNode1" presStyleIdx="1" presStyleCnt="3">
        <dgm:presLayoutVars>
          <dgm:bulletEnabled val="1"/>
        </dgm:presLayoutVars>
      </dgm:prSet>
      <dgm:spPr/>
    </dgm:pt>
    <dgm:pt modelId="{641399DD-FDA5-4C2B-9B9C-C4F40D5655CB}" type="pres">
      <dgm:prSet presAssocID="{97B85AEF-017B-4BF0-A9FC-0529393C1269}" presName="space" presStyleCnt="0"/>
      <dgm:spPr/>
    </dgm:pt>
    <dgm:pt modelId="{D37CD461-B2D1-4D84-A4D2-C81A2AF9A0DD}" type="pres">
      <dgm:prSet presAssocID="{8A21A541-746C-41DD-B619-951C05128E45}" presName="composite" presStyleCnt="0"/>
      <dgm:spPr/>
    </dgm:pt>
    <dgm:pt modelId="{1FBABD36-0CD5-4ECE-9B53-B54ED4E97862}" type="pres">
      <dgm:prSet presAssocID="{8A21A541-746C-41DD-B619-951C05128E45}" presName="parTx" presStyleLbl="alignNode1" presStyleIdx="2" presStyleCnt="3">
        <dgm:presLayoutVars>
          <dgm:chMax val="0"/>
          <dgm:chPref val="0"/>
          <dgm:bulletEnabled val="1"/>
        </dgm:presLayoutVars>
      </dgm:prSet>
      <dgm:spPr/>
    </dgm:pt>
    <dgm:pt modelId="{C50E75DB-A015-4C92-AAA7-944EF3A2ACAD}" type="pres">
      <dgm:prSet presAssocID="{8A21A541-746C-41DD-B619-951C05128E45}" presName="desTx" presStyleLbl="alignAccFollowNode1" presStyleIdx="2" presStyleCnt="3">
        <dgm:presLayoutVars>
          <dgm:bulletEnabled val="1"/>
        </dgm:presLayoutVars>
      </dgm:prSet>
      <dgm:spPr/>
    </dgm:pt>
  </dgm:ptLst>
  <dgm:cxnLst>
    <dgm:cxn modelId="{69912306-D7F4-49AC-B7BB-BC0BAAE245ED}" srcId="{81555FE3-A997-4454-8B85-E1F5A329031E}" destId="{F9C83EC4-3A5E-4A56-98BA-71E13D5471F7}" srcOrd="2" destOrd="0" parTransId="{2813F399-44FC-42E3-A9D0-978F021770E4}" sibTransId="{B56BF874-0755-4F0C-BB3B-CA7BC8CD8286}"/>
    <dgm:cxn modelId="{CCBE4D0C-F567-4FB5-BA3C-D50C5DD25499}" srcId="{8DCA0174-F4DF-4CA4-AC26-E0FC10F441A7}" destId="{4E9A3C7B-2834-40FB-BF16-40A2B7F9532C}" srcOrd="0" destOrd="0" parTransId="{F7ED9CED-EDEF-417E-BD05-C1ABB3FCB117}" sibTransId="{FA33308B-1F83-4C79-A4E2-21BB219DE862}"/>
    <dgm:cxn modelId="{B407B213-B9C9-43F2-B6D7-69903702485A}" type="presOf" srcId="{8A21A541-746C-41DD-B619-951C05128E45}" destId="{1FBABD36-0CD5-4ECE-9B53-B54ED4E97862}" srcOrd="0" destOrd="0" presId="urn:microsoft.com/office/officeart/2005/8/layout/hList1"/>
    <dgm:cxn modelId="{02116617-C7E9-4783-BE14-B0C80D326358}" type="presOf" srcId="{8DCA0174-F4DF-4CA4-AC26-E0FC10F441A7}" destId="{9D2EF03F-DEBE-4390-9B04-06B30CB104F5}" srcOrd="0" destOrd="0" presId="urn:microsoft.com/office/officeart/2005/8/layout/hList1"/>
    <dgm:cxn modelId="{AF42052D-715D-47A2-B208-4E55E87F995F}" srcId="{81555FE3-A997-4454-8B85-E1F5A329031E}" destId="{76C01893-41F4-44A2-BCEC-DCBD24E8E495}" srcOrd="0" destOrd="0" parTransId="{29074DBD-81E6-4949-B5CF-502F1BA07AD3}" sibTransId="{CE684D48-06AC-4210-AF42-05E4C3E9C47D}"/>
    <dgm:cxn modelId="{8D6E2239-94E4-4DED-9E46-BCB842CEF42C}" type="presOf" srcId="{4E9A3C7B-2834-40FB-BF16-40A2B7F9532C}" destId="{CAC25541-F953-45EE-91E4-5355EE92AAE3}" srcOrd="0" destOrd="0" presId="urn:microsoft.com/office/officeart/2005/8/layout/hList1"/>
    <dgm:cxn modelId="{8F81A55E-9003-4F18-BB0A-EF28228ED478}" type="presOf" srcId="{421F06FC-7E52-47E8-AB17-BF1F6AF1C74E}" destId="{C50E75DB-A015-4C92-AAA7-944EF3A2ACAD}" srcOrd="0" destOrd="1" presId="urn:microsoft.com/office/officeart/2005/8/layout/hList1"/>
    <dgm:cxn modelId="{774ADA49-820B-441B-A1EC-D00397AF26F7}" type="presOf" srcId="{0030DC31-C9FB-4510-A46E-634F9CE6DBBE}" destId="{C50E75DB-A015-4C92-AAA7-944EF3A2ACAD}" srcOrd="0" destOrd="2" presId="urn:microsoft.com/office/officeart/2005/8/layout/hList1"/>
    <dgm:cxn modelId="{CCFCDF6B-E423-4968-8104-4DD47FF20D21}" type="presOf" srcId="{76C01893-41F4-44A2-BCEC-DCBD24E8E495}" destId="{91B6F4CA-C9F3-4500-BFFE-D03E25373124}" srcOrd="0" destOrd="0" presId="urn:microsoft.com/office/officeart/2005/8/layout/hList1"/>
    <dgm:cxn modelId="{EE24FE6B-12BE-45EC-93D7-CC2632557A73}" type="presOf" srcId="{E87F83A4-523F-4BDB-97EF-133BE903A01E}" destId="{91B6F4CA-C9F3-4500-BFFE-D03E25373124}" srcOrd="0" destOrd="3" presId="urn:microsoft.com/office/officeart/2005/8/layout/hList1"/>
    <dgm:cxn modelId="{6A11E86F-B2B5-414C-B461-13AB26DEE5FB}" srcId="{81555FE3-A997-4454-8B85-E1F5A329031E}" destId="{E87F83A4-523F-4BDB-97EF-133BE903A01E}" srcOrd="3" destOrd="0" parTransId="{46E8F864-60A7-4366-8605-29AAC0BE7698}" sibTransId="{09090D54-448B-423C-8103-05AFA1CF06B8}"/>
    <dgm:cxn modelId="{65195772-2C9A-4763-9B27-412AF86AF281}" type="presOf" srcId="{E38DF4E0-A39D-4A34-9BBF-62212CA04193}" destId="{91B6F4CA-C9F3-4500-BFFE-D03E25373124}" srcOrd="0" destOrd="1" presId="urn:microsoft.com/office/officeart/2005/8/layout/hList1"/>
    <dgm:cxn modelId="{C793EE52-CFA5-4D42-845E-9B6F8E108F87}" srcId="{8A21A541-746C-41DD-B619-951C05128E45}" destId="{22D2BF83-1DCE-4967-BF51-F65F0D19A5EA}" srcOrd="0" destOrd="0" parTransId="{3510C02D-869F-49FC-AB7F-5EEBBDDE01C4}" sibTransId="{DEC892B1-5ED0-479B-A1DB-0EC7D28D7B5E}"/>
    <dgm:cxn modelId="{4754A875-30E2-4B59-A57B-AB1DB8214F3D}" srcId="{8A21A541-746C-41DD-B619-951C05128E45}" destId="{421F06FC-7E52-47E8-AB17-BF1F6AF1C74E}" srcOrd="1" destOrd="0" parTransId="{92F62A24-7727-4706-8599-69FBD7040BB8}" sibTransId="{BC10F481-222F-47E4-83D1-0A70728BDA09}"/>
    <dgm:cxn modelId="{BD014959-1340-4DD8-989D-68ED05E1FC1B}" type="presOf" srcId="{27659C41-31FA-493F-9D97-4254E61B9959}" destId="{CAC25541-F953-45EE-91E4-5355EE92AAE3}" srcOrd="0" destOrd="1" presId="urn:microsoft.com/office/officeart/2005/8/layout/hList1"/>
    <dgm:cxn modelId="{5C2C6C7C-8AD8-4137-AD15-D271057B218A}" type="presOf" srcId="{9720D7EC-BA62-49DE-96AB-0D223F7B0BD6}" destId="{7C219D7A-5F73-426F-9158-24E668ADDDB2}" srcOrd="0" destOrd="0" presId="urn:microsoft.com/office/officeart/2005/8/layout/hList1"/>
    <dgm:cxn modelId="{61A0FF8E-BDD5-4981-B1D7-DE59ACA1A8A8}" srcId="{9720D7EC-BA62-49DE-96AB-0D223F7B0BD6}" destId="{81555FE3-A997-4454-8B85-E1F5A329031E}" srcOrd="1" destOrd="0" parTransId="{702CB577-E2CB-4DB8-819D-55C0251E3042}" sibTransId="{97B85AEF-017B-4BF0-A9FC-0529393C1269}"/>
    <dgm:cxn modelId="{BD0D4796-6068-4BBD-94C5-8DA46DEAD7B0}" type="presOf" srcId="{22D2BF83-1DCE-4967-BF51-F65F0D19A5EA}" destId="{C50E75DB-A015-4C92-AAA7-944EF3A2ACAD}" srcOrd="0" destOrd="0" presId="urn:microsoft.com/office/officeart/2005/8/layout/hList1"/>
    <dgm:cxn modelId="{D6070197-FCC6-41ED-90FA-6E164BCCB54F}" srcId="{8DCA0174-F4DF-4CA4-AC26-E0FC10F441A7}" destId="{395B4506-56F2-495B-9013-CA63CF254607}" srcOrd="2" destOrd="0" parTransId="{43F33248-0210-4485-8B1B-109488BB98CA}" sibTransId="{16509CD1-8728-48F8-BF9C-F03A0007A395}"/>
    <dgm:cxn modelId="{0995B897-7EB8-4270-BC12-AAFC38C1BEFE}" srcId="{9720D7EC-BA62-49DE-96AB-0D223F7B0BD6}" destId="{8A21A541-746C-41DD-B619-951C05128E45}" srcOrd="2" destOrd="0" parTransId="{93512539-224F-4CD3-8D8A-E49DD95CEE83}" sibTransId="{867E9043-8388-4FC1-8EB4-22AB7312309D}"/>
    <dgm:cxn modelId="{7FF56E99-A2BC-4289-9D5A-DB36D198195B}" type="presOf" srcId="{395B4506-56F2-495B-9013-CA63CF254607}" destId="{CAC25541-F953-45EE-91E4-5355EE92AAE3}" srcOrd="0" destOrd="2" presId="urn:microsoft.com/office/officeart/2005/8/layout/hList1"/>
    <dgm:cxn modelId="{FD191CAC-D22E-4867-A95A-D0F6B1C7AFAE}" srcId="{8DCA0174-F4DF-4CA4-AC26-E0FC10F441A7}" destId="{27659C41-31FA-493F-9D97-4254E61B9959}" srcOrd="1" destOrd="0" parTransId="{737E1443-3D52-4AD4-8740-959CBEB127AA}" sibTransId="{911604D8-2AC8-4B44-979F-E799B5698171}"/>
    <dgm:cxn modelId="{B12901B5-DDD5-4F47-B54A-C73BD5BAA6C5}" srcId="{81555FE3-A997-4454-8B85-E1F5A329031E}" destId="{E38DF4E0-A39D-4A34-9BBF-62212CA04193}" srcOrd="1" destOrd="0" parTransId="{EE3C8097-BAB1-441D-A9FE-335C08CC7D8C}" sibTransId="{CF3D3106-B34F-48EB-B85B-5D779B6B244F}"/>
    <dgm:cxn modelId="{994EF0B8-0997-4708-83CD-5F9C9697FCFF}" srcId="{9720D7EC-BA62-49DE-96AB-0D223F7B0BD6}" destId="{8DCA0174-F4DF-4CA4-AC26-E0FC10F441A7}" srcOrd="0" destOrd="0" parTransId="{477509EE-81EE-480D-8D34-806CC120A63B}" sibTransId="{5C1AD3CB-9120-4B5D-9BE2-20CF437616B9}"/>
    <dgm:cxn modelId="{AA1D07BA-1D1E-42C2-82F2-DA9951B1F6DD}" srcId="{8A21A541-746C-41DD-B619-951C05128E45}" destId="{0030DC31-C9FB-4510-A46E-634F9CE6DBBE}" srcOrd="2" destOrd="0" parTransId="{56FA6BD2-B1E4-4672-A9B0-5E467ACFCF73}" sibTransId="{9F824A07-DE3D-467F-A0EF-686927D4BDBE}"/>
    <dgm:cxn modelId="{4BD04FCE-40E9-44EE-B936-3DB2A4E53C63}" type="presOf" srcId="{81555FE3-A997-4454-8B85-E1F5A329031E}" destId="{D37957B6-BCB4-4A89-96AA-4E74D7C2F20F}" srcOrd="0" destOrd="0" presId="urn:microsoft.com/office/officeart/2005/8/layout/hList1"/>
    <dgm:cxn modelId="{F662A9F8-BE53-4595-BC3C-6CC28E9E7507}" type="presOf" srcId="{F9C83EC4-3A5E-4A56-98BA-71E13D5471F7}" destId="{91B6F4CA-C9F3-4500-BFFE-D03E25373124}" srcOrd="0" destOrd="2" presId="urn:microsoft.com/office/officeart/2005/8/layout/hList1"/>
    <dgm:cxn modelId="{65EB81FA-B794-4FCF-B18A-8D2A906A9DB7}" type="presParOf" srcId="{7C219D7A-5F73-426F-9158-24E668ADDDB2}" destId="{7E68A4C2-4B63-4D0D-B7AE-4F2E9B45419C}" srcOrd="0" destOrd="0" presId="urn:microsoft.com/office/officeart/2005/8/layout/hList1"/>
    <dgm:cxn modelId="{BC148874-44DD-4E32-8846-0E77D300EAE5}" type="presParOf" srcId="{7E68A4C2-4B63-4D0D-B7AE-4F2E9B45419C}" destId="{9D2EF03F-DEBE-4390-9B04-06B30CB104F5}" srcOrd="0" destOrd="0" presId="urn:microsoft.com/office/officeart/2005/8/layout/hList1"/>
    <dgm:cxn modelId="{43F82479-02E4-429F-9DE8-11D845C5F578}" type="presParOf" srcId="{7E68A4C2-4B63-4D0D-B7AE-4F2E9B45419C}" destId="{CAC25541-F953-45EE-91E4-5355EE92AAE3}" srcOrd="1" destOrd="0" presId="urn:microsoft.com/office/officeart/2005/8/layout/hList1"/>
    <dgm:cxn modelId="{2893CC19-E449-4A98-8A20-92EFC5696249}" type="presParOf" srcId="{7C219D7A-5F73-426F-9158-24E668ADDDB2}" destId="{9E0158C5-D9E6-49B4-BD20-BC53AA8C2E13}" srcOrd="1" destOrd="0" presId="urn:microsoft.com/office/officeart/2005/8/layout/hList1"/>
    <dgm:cxn modelId="{EAA53179-E279-4653-A249-8C447488C14E}" type="presParOf" srcId="{7C219D7A-5F73-426F-9158-24E668ADDDB2}" destId="{18BD69FD-A586-4B0E-8B2A-92F7BE68D75A}" srcOrd="2" destOrd="0" presId="urn:microsoft.com/office/officeart/2005/8/layout/hList1"/>
    <dgm:cxn modelId="{5EC67B51-8201-4AED-A251-0894264C27CD}" type="presParOf" srcId="{18BD69FD-A586-4B0E-8B2A-92F7BE68D75A}" destId="{D37957B6-BCB4-4A89-96AA-4E74D7C2F20F}" srcOrd="0" destOrd="0" presId="urn:microsoft.com/office/officeart/2005/8/layout/hList1"/>
    <dgm:cxn modelId="{8781BD71-A9C2-4265-8775-86C3ED58B849}" type="presParOf" srcId="{18BD69FD-A586-4B0E-8B2A-92F7BE68D75A}" destId="{91B6F4CA-C9F3-4500-BFFE-D03E25373124}" srcOrd="1" destOrd="0" presId="urn:microsoft.com/office/officeart/2005/8/layout/hList1"/>
    <dgm:cxn modelId="{339195F1-8645-48A0-A37A-ABBA58C0BC42}" type="presParOf" srcId="{7C219D7A-5F73-426F-9158-24E668ADDDB2}" destId="{641399DD-FDA5-4C2B-9B9C-C4F40D5655CB}" srcOrd="3" destOrd="0" presId="urn:microsoft.com/office/officeart/2005/8/layout/hList1"/>
    <dgm:cxn modelId="{198A7E53-1EB0-42AF-AF41-848A0A02E225}" type="presParOf" srcId="{7C219D7A-5F73-426F-9158-24E668ADDDB2}" destId="{D37CD461-B2D1-4D84-A4D2-C81A2AF9A0DD}" srcOrd="4" destOrd="0" presId="urn:microsoft.com/office/officeart/2005/8/layout/hList1"/>
    <dgm:cxn modelId="{A14A1061-F37C-43D5-8107-D29A3E3FA3A1}" type="presParOf" srcId="{D37CD461-B2D1-4D84-A4D2-C81A2AF9A0DD}" destId="{1FBABD36-0CD5-4ECE-9B53-B54ED4E97862}" srcOrd="0" destOrd="0" presId="urn:microsoft.com/office/officeart/2005/8/layout/hList1"/>
    <dgm:cxn modelId="{77B61E95-99AE-4ED0-A02E-8B89DB5FFADA}" type="presParOf" srcId="{D37CD461-B2D1-4D84-A4D2-C81A2AF9A0DD}" destId="{C50E75DB-A015-4C92-AAA7-944EF3A2ACA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02E136-6786-47F6-A03E-ADD2A852EBD4}" type="doc">
      <dgm:prSet loTypeId="urn:microsoft.com/office/officeart/2005/8/layout/hList3" loCatId="list" qsTypeId="urn:microsoft.com/office/officeart/2005/8/quickstyle/simple1" qsCatId="simple" csTypeId="urn:microsoft.com/office/officeart/2005/8/colors/accent3_1" csCatId="accent3" phldr="1"/>
      <dgm:spPr/>
      <dgm:t>
        <a:bodyPr/>
        <a:lstStyle/>
        <a:p>
          <a:endParaRPr lang="en-US"/>
        </a:p>
      </dgm:t>
    </dgm:pt>
    <dgm:pt modelId="{F74D1162-DA93-45AC-8A92-D8EBFD26CEB9}">
      <dgm:prSet phldrT="[Text]"/>
      <dgm:spPr/>
      <dgm:t>
        <a:bodyPr/>
        <a:lstStyle/>
        <a:p>
          <a:r>
            <a:rPr lang="en-US" dirty="0"/>
            <a:t>Standards of Documentations, per Uniform Guidance</a:t>
          </a:r>
        </a:p>
      </dgm:t>
    </dgm:pt>
    <dgm:pt modelId="{717FB604-6A91-4C1B-98DB-6E9E4D83FBE4}" type="parTrans" cxnId="{D30FAB63-7850-4F21-91A3-E6B63EF35415}">
      <dgm:prSet/>
      <dgm:spPr/>
      <dgm:t>
        <a:bodyPr/>
        <a:lstStyle/>
        <a:p>
          <a:endParaRPr lang="en-US"/>
        </a:p>
      </dgm:t>
    </dgm:pt>
    <dgm:pt modelId="{B228A930-7FB2-4935-8245-77B9CCB2D230}" type="sibTrans" cxnId="{D30FAB63-7850-4F21-91A3-E6B63EF35415}">
      <dgm:prSet/>
      <dgm:spPr/>
      <dgm:t>
        <a:bodyPr/>
        <a:lstStyle/>
        <a:p>
          <a:endParaRPr lang="en-US"/>
        </a:p>
      </dgm:t>
    </dgm:pt>
    <dgm:pt modelId="{A392C70C-B473-41E0-A9D0-73BDF347FF5E}">
      <dgm:prSet phldrT="[Text]" custT="1"/>
      <dgm:spPr/>
      <dgm:t>
        <a:bodyPr/>
        <a:lstStyle/>
        <a:p>
          <a:r>
            <a:rPr lang="en-US" sz="1300" dirty="0"/>
            <a:t>Be supported by a system of internal control that provides reasonable assurances</a:t>
          </a:r>
        </a:p>
      </dgm:t>
    </dgm:pt>
    <dgm:pt modelId="{3F42A6EE-428F-4DC8-B6AD-D6A8D19CBC69}" type="parTrans" cxnId="{A8013474-7F2B-4BDE-93C3-BE096C6CFC60}">
      <dgm:prSet/>
      <dgm:spPr/>
      <dgm:t>
        <a:bodyPr/>
        <a:lstStyle/>
        <a:p>
          <a:endParaRPr lang="en-US"/>
        </a:p>
      </dgm:t>
    </dgm:pt>
    <dgm:pt modelId="{AC3908D8-7C42-4262-BE4D-B5D54995E34A}" type="sibTrans" cxnId="{A8013474-7F2B-4BDE-93C3-BE096C6CFC60}">
      <dgm:prSet/>
      <dgm:spPr/>
      <dgm:t>
        <a:bodyPr/>
        <a:lstStyle/>
        <a:p>
          <a:endParaRPr lang="en-US"/>
        </a:p>
      </dgm:t>
    </dgm:pt>
    <dgm:pt modelId="{D0EC6635-9227-4D1A-8583-7C017AA208D3}">
      <dgm:prSet phldrT="[Text]"/>
      <dgm:spPr/>
      <dgm:t>
        <a:bodyPr/>
        <a:lstStyle/>
        <a:p>
          <a:endParaRPr lang="en-US" dirty="0"/>
        </a:p>
      </dgm:t>
    </dgm:pt>
    <dgm:pt modelId="{92B99187-8966-4F9F-9D65-59DC3E140EE8}" type="parTrans" cxnId="{05C92F2A-F37E-4FB4-AF30-D89AED8277F6}">
      <dgm:prSet/>
      <dgm:spPr/>
      <dgm:t>
        <a:bodyPr/>
        <a:lstStyle/>
        <a:p>
          <a:endParaRPr lang="en-US"/>
        </a:p>
      </dgm:t>
    </dgm:pt>
    <dgm:pt modelId="{9DA280E6-85F6-4E44-A038-CA9ED906F82D}" type="sibTrans" cxnId="{05C92F2A-F37E-4FB4-AF30-D89AED8277F6}">
      <dgm:prSet/>
      <dgm:spPr/>
      <dgm:t>
        <a:bodyPr/>
        <a:lstStyle/>
        <a:p>
          <a:endParaRPr lang="en-US"/>
        </a:p>
      </dgm:t>
    </dgm:pt>
    <dgm:pt modelId="{B59BC991-67B0-48AA-87F5-EDC7C1F96F5F}">
      <dgm:prSet phldrT="[Text]" custT="1"/>
      <dgm:spPr/>
      <dgm:t>
        <a:bodyPr/>
        <a:lstStyle/>
        <a:p>
          <a:r>
            <a:rPr lang="en-US" sz="1300" dirty="0"/>
            <a:t>Reflect the total activity for which the employee is compensated by the entity</a:t>
          </a:r>
        </a:p>
      </dgm:t>
    </dgm:pt>
    <dgm:pt modelId="{FA3E6E5B-D160-4A0C-A0C0-AC56EAA8D194}" type="parTrans" cxnId="{47A86177-DD70-44D4-B131-8F68FB4A171B}">
      <dgm:prSet/>
      <dgm:spPr/>
      <dgm:t>
        <a:bodyPr/>
        <a:lstStyle/>
        <a:p>
          <a:endParaRPr lang="en-US"/>
        </a:p>
      </dgm:t>
    </dgm:pt>
    <dgm:pt modelId="{DD1CB66C-5BA9-4149-9997-123FF71B78DE}" type="sibTrans" cxnId="{47A86177-DD70-44D4-B131-8F68FB4A171B}">
      <dgm:prSet/>
      <dgm:spPr/>
      <dgm:t>
        <a:bodyPr/>
        <a:lstStyle/>
        <a:p>
          <a:endParaRPr lang="en-US"/>
        </a:p>
      </dgm:t>
    </dgm:pt>
    <dgm:pt modelId="{E25B1038-6FF5-47DE-9119-C125C6CF6044}">
      <dgm:prSet phldrT="[Text]" custT="1"/>
      <dgm:spPr/>
      <dgm:t>
        <a:bodyPr/>
        <a:lstStyle/>
        <a:p>
          <a:r>
            <a:rPr lang="en-US" sz="1300" dirty="0"/>
            <a:t>Comply with the entity’s established accounting policies and practices</a:t>
          </a:r>
        </a:p>
      </dgm:t>
    </dgm:pt>
    <dgm:pt modelId="{442DC6E8-2C44-4769-9E4C-6B66174913C3}" type="parTrans" cxnId="{BD258F7A-B2FA-4867-B784-295A7287FF7D}">
      <dgm:prSet/>
      <dgm:spPr/>
      <dgm:t>
        <a:bodyPr/>
        <a:lstStyle/>
        <a:p>
          <a:endParaRPr lang="en-US"/>
        </a:p>
      </dgm:t>
    </dgm:pt>
    <dgm:pt modelId="{33845901-5DDA-48A6-ACCD-8574FFB673DB}" type="sibTrans" cxnId="{BD258F7A-B2FA-4867-B784-295A7287FF7D}">
      <dgm:prSet/>
      <dgm:spPr/>
      <dgm:t>
        <a:bodyPr/>
        <a:lstStyle/>
        <a:p>
          <a:endParaRPr lang="en-US"/>
        </a:p>
      </dgm:t>
    </dgm:pt>
    <dgm:pt modelId="{94208319-B86D-4832-9F63-2E67256E2435}">
      <dgm:prSet phldrT="[Text]" custT="1"/>
      <dgm:spPr/>
      <dgm:t>
        <a:bodyPr/>
        <a:lstStyle/>
        <a:p>
          <a:r>
            <a:rPr lang="en-US" sz="1300" dirty="0"/>
            <a:t>Support the distribution of the employee’s salary and wages among specific activities or cost objectives</a:t>
          </a:r>
        </a:p>
      </dgm:t>
    </dgm:pt>
    <dgm:pt modelId="{18A86EEC-2057-48E2-A0A3-98B484D034E5}" type="parTrans" cxnId="{7F2B9ECC-DF94-4C33-ACF8-D74338AA0CCD}">
      <dgm:prSet/>
      <dgm:spPr/>
      <dgm:t>
        <a:bodyPr/>
        <a:lstStyle/>
        <a:p>
          <a:endParaRPr lang="en-US"/>
        </a:p>
      </dgm:t>
    </dgm:pt>
    <dgm:pt modelId="{40023195-1E3F-4778-AF41-76C584F8E5C8}" type="sibTrans" cxnId="{7F2B9ECC-DF94-4C33-ACF8-D74338AA0CCD}">
      <dgm:prSet/>
      <dgm:spPr/>
      <dgm:t>
        <a:bodyPr/>
        <a:lstStyle/>
        <a:p>
          <a:endParaRPr lang="en-US"/>
        </a:p>
      </dgm:t>
    </dgm:pt>
    <dgm:pt modelId="{98092631-AFF0-4FEB-BC1C-8C7C033C97CC}">
      <dgm:prSet phldrT="[Text]" custT="1"/>
      <dgm:spPr/>
      <dgm:t>
        <a:bodyPr/>
        <a:lstStyle/>
        <a:p>
          <a:r>
            <a:rPr lang="en-US" sz="1300" dirty="0"/>
            <a:t>Encompass both federally assisted, and all other activities compensated by the institution</a:t>
          </a:r>
        </a:p>
      </dgm:t>
    </dgm:pt>
    <dgm:pt modelId="{35C108A6-D435-4D81-8B8B-CCD88BF93C68}" type="parTrans" cxnId="{70D92CA6-C0D3-40A5-B3CA-02BE6C584719}">
      <dgm:prSet/>
      <dgm:spPr/>
      <dgm:t>
        <a:bodyPr/>
        <a:lstStyle/>
        <a:p>
          <a:endParaRPr lang="en-US"/>
        </a:p>
      </dgm:t>
    </dgm:pt>
    <dgm:pt modelId="{004DFBF2-C25F-485C-BCB1-C5AA2F71D272}" type="sibTrans" cxnId="{70D92CA6-C0D3-40A5-B3CA-02BE6C584719}">
      <dgm:prSet/>
      <dgm:spPr/>
      <dgm:t>
        <a:bodyPr/>
        <a:lstStyle/>
        <a:p>
          <a:endParaRPr lang="en-US"/>
        </a:p>
      </dgm:t>
    </dgm:pt>
    <dgm:pt modelId="{8CA1FA73-B31D-4FE3-B936-A7196F52E3E0}">
      <dgm:prSet phldrT="[Text]" custT="1"/>
      <dgm:spPr/>
      <dgm:t>
        <a:bodyPr/>
        <a:lstStyle/>
        <a:p>
          <a:r>
            <a:rPr lang="en-US" sz="1300" dirty="0"/>
            <a:t>Be incorporated into the entity’s official records</a:t>
          </a:r>
        </a:p>
      </dgm:t>
    </dgm:pt>
    <dgm:pt modelId="{F89C642A-623D-4AE7-AE93-075C43B42F9C}" type="parTrans" cxnId="{A67B3BF8-56EF-40E3-B723-7422315F6F8F}">
      <dgm:prSet/>
      <dgm:spPr/>
      <dgm:t>
        <a:bodyPr/>
        <a:lstStyle/>
        <a:p>
          <a:endParaRPr lang="en-US"/>
        </a:p>
      </dgm:t>
    </dgm:pt>
    <dgm:pt modelId="{19AE8234-AD43-423A-AD6B-DC91D102F74C}" type="sibTrans" cxnId="{A67B3BF8-56EF-40E3-B723-7422315F6F8F}">
      <dgm:prSet/>
      <dgm:spPr/>
      <dgm:t>
        <a:bodyPr/>
        <a:lstStyle/>
        <a:p>
          <a:endParaRPr lang="en-US"/>
        </a:p>
      </dgm:t>
    </dgm:pt>
    <dgm:pt modelId="{8EC9084F-D6F9-4218-ACC0-59C58DE45CE9}" type="pres">
      <dgm:prSet presAssocID="{6902E136-6786-47F6-A03E-ADD2A852EBD4}" presName="composite" presStyleCnt="0">
        <dgm:presLayoutVars>
          <dgm:chMax val="1"/>
          <dgm:dir/>
          <dgm:resizeHandles val="exact"/>
        </dgm:presLayoutVars>
      </dgm:prSet>
      <dgm:spPr/>
    </dgm:pt>
    <dgm:pt modelId="{8DD9ED65-92CF-48E9-ACDE-7D199F358124}" type="pres">
      <dgm:prSet presAssocID="{F74D1162-DA93-45AC-8A92-D8EBFD26CEB9}" presName="roof" presStyleLbl="dkBgShp" presStyleIdx="0" presStyleCnt="2" custScaleY="62556" custLinFactNeighborY="21917"/>
      <dgm:spPr/>
    </dgm:pt>
    <dgm:pt modelId="{C03C8993-103B-473B-870A-C1418A56FE79}" type="pres">
      <dgm:prSet presAssocID="{F74D1162-DA93-45AC-8A92-D8EBFD26CEB9}" presName="pillars" presStyleCnt="0"/>
      <dgm:spPr/>
    </dgm:pt>
    <dgm:pt modelId="{A2895431-BB0B-40EE-99EC-019805D71241}" type="pres">
      <dgm:prSet presAssocID="{F74D1162-DA93-45AC-8A92-D8EBFD26CEB9}" presName="pillar1" presStyleLbl="node1" presStyleIdx="0" presStyleCnt="6">
        <dgm:presLayoutVars>
          <dgm:bulletEnabled val="1"/>
        </dgm:presLayoutVars>
      </dgm:prSet>
      <dgm:spPr/>
    </dgm:pt>
    <dgm:pt modelId="{092C47E6-E561-4CD7-BB52-490C2AC31E5E}" type="pres">
      <dgm:prSet presAssocID="{8CA1FA73-B31D-4FE3-B936-A7196F52E3E0}" presName="pillarX" presStyleLbl="node1" presStyleIdx="1" presStyleCnt="6">
        <dgm:presLayoutVars>
          <dgm:bulletEnabled val="1"/>
        </dgm:presLayoutVars>
      </dgm:prSet>
      <dgm:spPr/>
    </dgm:pt>
    <dgm:pt modelId="{FE8853B6-4FDA-4911-8B34-E657A29F9FEB}" type="pres">
      <dgm:prSet presAssocID="{B59BC991-67B0-48AA-87F5-EDC7C1F96F5F}" presName="pillarX" presStyleLbl="node1" presStyleIdx="2" presStyleCnt="6">
        <dgm:presLayoutVars>
          <dgm:bulletEnabled val="1"/>
        </dgm:presLayoutVars>
      </dgm:prSet>
      <dgm:spPr/>
    </dgm:pt>
    <dgm:pt modelId="{F81A2EBC-F508-4303-9013-0E533B082AB8}" type="pres">
      <dgm:prSet presAssocID="{98092631-AFF0-4FEB-BC1C-8C7C033C97CC}" presName="pillarX" presStyleLbl="node1" presStyleIdx="3" presStyleCnt="6">
        <dgm:presLayoutVars>
          <dgm:bulletEnabled val="1"/>
        </dgm:presLayoutVars>
      </dgm:prSet>
      <dgm:spPr/>
    </dgm:pt>
    <dgm:pt modelId="{D4D67D99-2011-467C-BDEC-723951B28929}" type="pres">
      <dgm:prSet presAssocID="{E25B1038-6FF5-47DE-9119-C125C6CF6044}" presName="pillarX" presStyleLbl="node1" presStyleIdx="4" presStyleCnt="6">
        <dgm:presLayoutVars>
          <dgm:bulletEnabled val="1"/>
        </dgm:presLayoutVars>
      </dgm:prSet>
      <dgm:spPr/>
    </dgm:pt>
    <dgm:pt modelId="{18082FC5-2D34-4B4F-9D5E-9B3A653BFF59}" type="pres">
      <dgm:prSet presAssocID="{94208319-B86D-4832-9F63-2E67256E2435}" presName="pillarX" presStyleLbl="node1" presStyleIdx="5" presStyleCnt="6">
        <dgm:presLayoutVars>
          <dgm:bulletEnabled val="1"/>
        </dgm:presLayoutVars>
      </dgm:prSet>
      <dgm:spPr/>
    </dgm:pt>
    <dgm:pt modelId="{9C0379BD-E902-4704-B699-7D37C875E183}" type="pres">
      <dgm:prSet presAssocID="{F74D1162-DA93-45AC-8A92-D8EBFD26CEB9}" presName="base" presStyleLbl="dkBgShp" presStyleIdx="1" presStyleCnt="2"/>
      <dgm:spPr/>
    </dgm:pt>
  </dgm:ptLst>
  <dgm:cxnLst>
    <dgm:cxn modelId="{2138D90A-0CC1-4E36-B7D5-4AD9603538FB}" type="presOf" srcId="{6902E136-6786-47F6-A03E-ADD2A852EBD4}" destId="{8EC9084F-D6F9-4218-ACC0-59C58DE45CE9}" srcOrd="0" destOrd="0" presId="urn:microsoft.com/office/officeart/2005/8/layout/hList3"/>
    <dgm:cxn modelId="{15BAE20B-C93D-41D5-A579-405C9E22C8DB}" type="presOf" srcId="{B59BC991-67B0-48AA-87F5-EDC7C1F96F5F}" destId="{FE8853B6-4FDA-4911-8B34-E657A29F9FEB}" srcOrd="0" destOrd="0" presId="urn:microsoft.com/office/officeart/2005/8/layout/hList3"/>
    <dgm:cxn modelId="{D8A0C013-4B80-4A11-9E7C-266C3C420E46}" type="presOf" srcId="{8CA1FA73-B31D-4FE3-B936-A7196F52E3E0}" destId="{092C47E6-E561-4CD7-BB52-490C2AC31E5E}" srcOrd="0" destOrd="0" presId="urn:microsoft.com/office/officeart/2005/8/layout/hList3"/>
    <dgm:cxn modelId="{55F7A618-4532-4852-B53A-AB4C7CD137D7}" type="presOf" srcId="{A392C70C-B473-41E0-A9D0-73BDF347FF5E}" destId="{A2895431-BB0B-40EE-99EC-019805D71241}" srcOrd="0" destOrd="0" presId="urn:microsoft.com/office/officeart/2005/8/layout/hList3"/>
    <dgm:cxn modelId="{05C92F2A-F37E-4FB4-AF30-D89AED8277F6}" srcId="{6902E136-6786-47F6-A03E-ADD2A852EBD4}" destId="{D0EC6635-9227-4D1A-8583-7C017AA208D3}" srcOrd="1" destOrd="0" parTransId="{92B99187-8966-4F9F-9D65-59DC3E140EE8}" sibTransId="{9DA280E6-85F6-4E44-A038-CA9ED906F82D}"/>
    <dgm:cxn modelId="{D30FAB63-7850-4F21-91A3-E6B63EF35415}" srcId="{6902E136-6786-47F6-A03E-ADD2A852EBD4}" destId="{F74D1162-DA93-45AC-8A92-D8EBFD26CEB9}" srcOrd="0" destOrd="0" parTransId="{717FB604-6A91-4C1B-98DB-6E9E4D83FBE4}" sibTransId="{B228A930-7FB2-4935-8245-77B9CCB2D230}"/>
    <dgm:cxn modelId="{A8013474-7F2B-4BDE-93C3-BE096C6CFC60}" srcId="{F74D1162-DA93-45AC-8A92-D8EBFD26CEB9}" destId="{A392C70C-B473-41E0-A9D0-73BDF347FF5E}" srcOrd="0" destOrd="0" parTransId="{3F42A6EE-428F-4DC8-B6AD-D6A8D19CBC69}" sibTransId="{AC3908D8-7C42-4262-BE4D-B5D54995E34A}"/>
    <dgm:cxn modelId="{47A86177-DD70-44D4-B131-8F68FB4A171B}" srcId="{F74D1162-DA93-45AC-8A92-D8EBFD26CEB9}" destId="{B59BC991-67B0-48AA-87F5-EDC7C1F96F5F}" srcOrd="2" destOrd="0" parTransId="{FA3E6E5B-D160-4A0C-A0C0-AC56EAA8D194}" sibTransId="{DD1CB66C-5BA9-4149-9997-123FF71B78DE}"/>
    <dgm:cxn modelId="{BD258F7A-B2FA-4867-B784-295A7287FF7D}" srcId="{F74D1162-DA93-45AC-8A92-D8EBFD26CEB9}" destId="{E25B1038-6FF5-47DE-9119-C125C6CF6044}" srcOrd="4" destOrd="0" parTransId="{442DC6E8-2C44-4769-9E4C-6B66174913C3}" sibTransId="{33845901-5DDA-48A6-ACCD-8574FFB673DB}"/>
    <dgm:cxn modelId="{DE53D798-C7A5-48CD-8665-DFE09F49722C}" type="presOf" srcId="{F74D1162-DA93-45AC-8A92-D8EBFD26CEB9}" destId="{8DD9ED65-92CF-48E9-ACDE-7D199F358124}" srcOrd="0" destOrd="0" presId="urn:microsoft.com/office/officeart/2005/8/layout/hList3"/>
    <dgm:cxn modelId="{30C1A8A4-BB48-48C9-99E1-F64B7F6405F4}" type="presOf" srcId="{94208319-B86D-4832-9F63-2E67256E2435}" destId="{18082FC5-2D34-4B4F-9D5E-9B3A653BFF59}" srcOrd="0" destOrd="0" presId="urn:microsoft.com/office/officeart/2005/8/layout/hList3"/>
    <dgm:cxn modelId="{70D92CA6-C0D3-40A5-B3CA-02BE6C584719}" srcId="{F74D1162-DA93-45AC-8A92-D8EBFD26CEB9}" destId="{98092631-AFF0-4FEB-BC1C-8C7C033C97CC}" srcOrd="3" destOrd="0" parTransId="{35C108A6-D435-4D81-8B8B-CCD88BF93C68}" sibTransId="{004DFBF2-C25F-485C-BCB1-C5AA2F71D272}"/>
    <dgm:cxn modelId="{C60B57C1-2B7A-492B-8A1E-028DD903D020}" type="presOf" srcId="{E25B1038-6FF5-47DE-9119-C125C6CF6044}" destId="{D4D67D99-2011-467C-BDEC-723951B28929}" srcOrd="0" destOrd="0" presId="urn:microsoft.com/office/officeart/2005/8/layout/hList3"/>
    <dgm:cxn modelId="{7F2B9ECC-DF94-4C33-ACF8-D74338AA0CCD}" srcId="{F74D1162-DA93-45AC-8A92-D8EBFD26CEB9}" destId="{94208319-B86D-4832-9F63-2E67256E2435}" srcOrd="5" destOrd="0" parTransId="{18A86EEC-2057-48E2-A0A3-98B484D034E5}" sibTransId="{40023195-1E3F-4778-AF41-76C584F8E5C8}"/>
    <dgm:cxn modelId="{F17426E7-38F5-4B79-88FD-1623270CE7B4}" type="presOf" srcId="{98092631-AFF0-4FEB-BC1C-8C7C033C97CC}" destId="{F81A2EBC-F508-4303-9013-0E533B082AB8}" srcOrd="0" destOrd="0" presId="urn:microsoft.com/office/officeart/2005/8/layout/hList3"/>
    <dgm:cxn modelId="{A67B3BF8-56EF-40E3-B723-7422315F6F8F}" srcId="{F74D1162-DA93-45AC-8A92-D8EBFD26CEB9}" destId="{8CA1FA73-B31D-4FE3-B936-A7196F52E3E0}" srcOrd="1" destOrd="0" parTransId="{F89C642A-623D-4AE7-AE93-075C43B42F9C}" sibTransId="{19AE8234-AD43-423A-AD6B-DC91D102F74C}"/>
    <dgm:cxn modelId="{47B59577-2343-464E-89B6-A8BE81BB1FE3}" type="presParOf" srcId="{8EC9084F-D6F9-4218-ACC0-59C58DE45CE9}" destId="{8DD9ED65-92CF-48E9-ACDE-7D199F358124}" srcOrd="0" destOrd="0" presId="urn:microsoft.com/office/officeart/2005/8/layout/hList3"/>
    <dgm:cxn modelId="{B07F83FE-872F-41AA-9125-5EFF015552DC}" type="presParOf" srcId="{8EC9084F-D6F9-4218-ACC0-59C58DE45CE9}" destId="{C03C8993-103B-473B-870A-C1418A56FE79}" srcOrd="1" destOrd="0" presId="urn:microsoft.com/office/officeart/2005/8/layout/hList3"/>
    <dgm:cxn modelId="{2C664D54-ACFC-4472-A637-9D7F32D49759}" type="presParOf" srcId="{C03C8993-103B-473B-870A-C1418A56FE79}" destId="{A2895431-BB0B-40EE-99EC-019805D71241}" srcOrd="0" destOrd="0" presId="urn:microsoft.com/office/officeart/2005/8/layout/hList3"/>
    <dgm:cxn modelId="{7F4972FC-EAA6-4100-9204-DBD1B9AD51E9}" type="presParOf" srcId="{C03C8993-103B-473B-870A-C1418A56FE79}" destId="{092C47E6-E561-4CD7-BB52-490C2AC31E5E}" srcOrd="1" destOrd="0" presId="urn:microsoft.com/office/officeart/2005/8/layout/hList3"/>
    <dgm:cxn modelId="{97C9B09E-8177-4FD8-B396-88147C89EE97}" type="presParOf" srcId="{C03C8993-103B-473B-870A-C1418A56FE79}" destId="{FE8853B6-4FDA-4911-8B34-E657A29F9FEB}" srcOrd="2" destOrd="0" presId="urn:microsoft.com/office/officeart/2005/8/layout/hList3"/>
    <dgm:cxn modelId="{995B0EC3-70EC-42F6-AC9B-D063A5AA4F1B}" type="presParOf" srcId="{C03C8993-103B-473B-870A-C1418A56FE79}" destId="{F81A2EBC-F508-4303-9013-0E533B082AB8}" srcOrd="3" destOrd="0" presId="urn:microsoft.com/office/officeart/2005/8/layout/hList3"/>
    <dgm:cxn modelId="{D9669D24-EACC-4CD6-96CB-8E4AE52884CC}" type="presParOf" srcId="{C03C8993-103B-473B-870A-C1418A56FE79}" destId="{D4D67D99-2011-467C-BDEC-723951B28929}" srcOrd="4" destOrd="0" presId="urn:microsoft.com/office/officeart/2005/8/layout/hList3"/>
    <dgm:cxn modelId="{62FA7FDD-7CFC-4B83-B46C-720C3DF2CFEF}" type="presParOf" srcId="{C03C8993-103B-473B-870A-C1418A56FE79}" destId="{18082FC5-2D34-4B4F-9D5E-9B3A653BFF59}" srcOrd="5" destOrd="0" presId="urn:microsoft.com/office/officeart/2005/8/layout/hList3"/>
    <dgm:cxn modelId="{7B4CD2BA-8214-4682-8271-60B865EEDBCE}" type="presParOf" srcId="{8EC9084F-D6F9-4218-ACC0-59C58DE45CE9}" destId="{9C0379BD-E902-4704-B699-7D37C875E183}"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A2AA41-1E25-4F9D-ACE6-EC3430450304}" type="doc">
      <dgm:prSet loTypeId="urn:microsoft.com/office/officeart/2005/8/layout/vList2" loCatId="list" qsTypeId="urn:microsoft.com/office/officeart/2005/8/quickstyle/simple1" qsCatId="simple" csTypeId="urn:microsoft.com/office/officeart/2005/8/colors/accent3_4" csCatId="accent3" phldr="1"/>
      <dgm:spPr/>
      <dgm:t>
        <a:bodyPr/>
        <a:lstStyle/>
        <a:p>
          <a:endParaRPr lang="en-US"/>
        </a:p>
      </dgm:t>
    </dgm:pt>
    <dgm:pt modelId="{5A614BC3-CEDE-48C8-A7FF-87B689F8647B}">
      <dgm:prSet phldrT="[Text]" custT="1"/>
      <dgm:spPr/>
      <dgm:t>
        <a:bodyPr/>
        <a:lstStyle/>
        <a:p>
          <a:pPr algn="ctr"/>
          <a:r>
            <a:rPr lang="en-US" sz="2000" b="1" i="0" u="none" dirty="0">
              <a:latin typeface="+mj-lt"/>
              <a:cs typeface="Helvetica" panose="020B0604020202020204" pitchFamily="34" charset="0"/>
            </a:rPr>
            <a:t>What do I need to know and </a:t>
          </a:r>
        </a:p>
        <a:p>
          <a:pPr algn="ctr"/>
          <a:r>
            <a:rPr lang="en-US" sz="2000" b="1" i="0" u="none" dirty="0">
              <a:latin typeface="+mj-lt"/>
              <a:cs typeface="Helvetica" panose="020B0604020202020204" pitchFamily="34" charset="0"/>
            </a:rPr>
            <a:t>consider to maintain compliance?</a:t>
          </a:r>
          <a:endParaRPr lang="en-US" sz="2000" dirty="0">
            <a:latin typeface="+mj-lt"/>
          </a:endParaRPr>
        </a:p>
      </dgm:t>
    </dgm:pt>
    <dgm:pt modelId="{7F97F61D-8F57-4A02-8276-E019F16BB047}" type="parTrans" cxnId="{FC4E7210-2446-4E1D-BCBC-F2A4D23A257C}">
      <dgm:prSet/>
      <dgm:spPr/>
      <dgm:t>
        <a:bodyPr/>
        <a:lstStyle/>
        <a:p>
          <a:endParaRPr lang="en-US"/>
        </a:p>
      </dgm:t>
    </dgm:pt>
    <dgm:pt modelId="{3801EC0E-C807-4645-AB84-A968FFC0EB9A}" type="sibTrans" cxnId="{FC4E7210-2446-4E1D-BCBC-F2A4D23A257C}">
      <dgm:prSet/>
      <dgm:spPr/>
      <dgm:t>
        <a:bodyPr/>
        <a:lstStyle/>
        <a:p>
          <a:endParaRPr lang="en-US"/>
        </a:p>
      </dgm:t>
    </dgm:pt>
    <dgm:pt modelId="{AC75A92E-963D-4D6B-8916-6527C2EEC7A0}">
      <dgm:prSet phldrT="[Text]" custT="1"/>
      <dgm:spPr/>
      <dgm:t>
        <a:bodyPr/>
        <a:lstStyle/>
        <a:p>
          <a:pPr>
            <a:lnSpc>
              <a:spcPct val="100000"/>
            </a:lnSpc>
            <a:spcBef>
              <a:spcPts val="600"/>
            </a:spcBef>
            <a:spcAft>
              <a:spcPts val="600"/>
            </a:spcAft>
            <a:buFont typeface="Arial" panose="020B0604020202020204" pitchFamily="34" charset="0"/>
            <a:buChar char="•"/>
          </a:pPr>
          <a:r>
            <a:rPr lang="en-US" sz="1800" dirty="0"/>
            <a:t>Budget estimates continue to be considered insufficient support for charges.</a:t>
          </a:r>
        </a:p>
      </dgm:t>
    </dgm:pt>
    <dgm:pt modelId="{F2679912-3CBE-49B8-8B36-391FD2675AAD}" type="parTrans" cxnId="{6DBE2B77-8EB1-4452-8496-430C5AFE8130}">
      <dgm:prSet/>
      <dgm:spPr/>
      <dgm:t>
        <a:bodyPr/>
        <a:lstStyle/>
        <a:p>
          <a:endParaRPr lang="en-US"/>
        </a:p>
      </dgm:t>
    </dgm:pt>
    <dgm:pt modelId="{20609BC5-0179-44D4-8B74-83B2A67890A0}" type="sibTrans" cxnId="{6DBE2B77-8EB1-4452-8496-430C5AFE8130}">
      <dgm:prSet/>
      <dgm:spPr/>
      <dgm:t>
        <a:bodyPr/>
        <a:lstStyle/>
        <a:p>
          <a:endParaRPr lang="en-US"/>
        </a:p>
      </dgm:t>
    </dgm:pt>
    <dgm:pt modelId="{2BE0302F-8FAD-4759-9458-6DA97AFBA71F}">
      <dgm:prSet custT="1"/>
      <dgm:spPr/>
      <dgm:t>
        <a:bodyPr/>
        <a:lstStyle/>
        <a:p>
          <a:pPr>
            <a:lnSpc>
              <a:spcPct val="100000"/>
            </a:lnSpc>
            <a:spcBef>
              <a:spcPts val="600"/>
            </a:spcBef>
            <a:spcAft>
              <a:spcPts val="600"/>
            </a:spcAft>
          </a:pPr>
          <a:r>
            <a:rPr lang="en-US" sz="1800" dirty="0"/>
            <a:t>Ongoing monitoring and review of salary charged to awards.</a:t>
          </a:r>
        </a:p>
      </dgm:t>
    </dgm:pt>
    <dgm:pt modelId="{79A9E7A1-EF7A-4468-9344-7071381FAE83}" type="parTrans" cxnId="{E4DBB838-3100-4BDE-A6C3-36B6B34CFA4C}">
      <dgm:prSet/>
      <dgm:spPr/>
      <dgm:t>
        <a:bodyPr/>
        <a:lstStyle/>
        <a:p>
          <a:endParaRPr lang="en-US"/>
        </a:p>
      </dgm:t>
    </dgm:pt>
    <dgm:pt modelId="{AB940411-2C83-4A86-B5DA-ECEE02C606D9}" type="sibTrans" cxnId="{E4DBB838-3100-4BDE-A6C3-36B6B34CFA4C}">
      <dgm:prSet/>
      <dgm:spPr/>
      <dgm:t>
        <a:bodyPr/>
        <a:lstStyle/>
        <a:p>
          <a:endParaRPr lang="en-US"/>
        </a:p>
      </dgm:t>
    </dgm:pt>
    <dgm:pt modelId="{3E36CD84-DB50-43A1-BAB6-AF98F1450001}">
      <dgm:prSet custT="1"/>
      <dgm:spPr/>
      <dgm:t>
        <a:bodyPr/>
        <a:lstStyle/>
        <a:p>
          <a:pPr>
            <a:lnSpc>
              <a:spcPct val="100000"/>
            </a:lnSpc>
            <a:spcBef>
              <a:spcPts val="600"/>
            </a:spcBef>
            <a:spcAft>
              <a:spcPts val="600"/>
            </a:spcAft>
          </a:pPr>
          <a:r>
            <a:rPr lang="en-US" sz="1800" dirty="0"/>
            <a:t>Salary must accurately reflect the work performed.</a:t>
          </a:r>
        </a:p>
      </dgm:t>
    </dgm:pt>
    <dgm:pt modelId="{C9655486-883B-4ADE-AA56-1FF11561DC37}" type="parTrans" cxnId="{D72C8FEF-31FC-4C95-B4E9-F89E61C115F5}">
      <dgm:prSet/>
      <dgm:spPr/>
      <dgm:t>
        <a:bodyPr/>
        <a:lstStyle/>
        <a:p>
          <a:endParaRPr lang="en-US"/>
        </a:p>
      </dgm:t>
    </dgm:pt>
    <dgm:pt modelId="{F2951D3C-716F-44E3-9A56-C6710C2E89DE}" type="sibTrans" cxnId="{D72C8FEF-31FC-4C95-B4E9-F89E61C115F5}">
      <dgm:prSet/>
      <dgm:spPr/>
      <dgm:t>
        <a:bodyPr/>
        <a:lstStyle/>
        <a:p>
          <a:endParaRPr lang="en-US"/>
        </a:p>
      </dgm:t>
    </dgm:pt>
    <dgm:pt modelId="{15102C05-96E8-4783-9450-704528A026C5}">
      <dgm:prSet custT="1"/>
      <dgm:spPr/>
      <dgm:t>
        <a:bodyPr/>
        <a:lstStyle/>
        <a:p>
          <a:pPr>
            <a:lnSpc>
              <a:spcPct val="100000"/>
            </a:lnSpc>
            <a:spcBef>
              <a:spcPts val="600"/>
            </a:spcBef>
            <a:spcAft>
              <a:spcPts val="600"/>
            </a:spcAft>
          </a:pPr>
          <a:r>
            <a:rPr lang="en-US" sz="1800" dirty="0"/>
            <a:t>Cost sharing or matching must be supported in the same manner as direct charges.</a:t>
          </a:r>
        </a:p>
      </dgm:t>
    </dgm:pt>
    <dgm:pt modelId="{0F78C0E8-02E7-4624-BB03-4922C51BEC7D}" type="parTrans" cxnId="{86AFC7E2-E0F9-4721-B9E0-304AFDF5FD0C}">
      <dgm:prSet/>
      <dgm:spPr/>
      <dgm:t>
        <a:bodyPr/>
        <a:lstStyle/>
        <a:p>
          <a:endParaRPr lang="en-US"/>
        </a:p>
      </dgm:t>
    </dgm:pt>
    <dgm:pt modelId="{B100E6B6-953E-47C0-8A7A-799B424D4C98}" type="sibTrans" cxnId="{86AFC7E2-E0F9-4721-B9E0-304AFDF5FD0C}">
      <dgm:prSet/>
      <dgm:spPr/>
      <dgm:t>
        <a:bodyPr/>
        <a:lstStyle/>
        <a:p>
          <a:endParaRPr lang="en-US"/>
        </a:p>
      </dgm:t>
    </dgm:pt>
    <dgm:pt modelId="{CF810C39-6313-42C7-9CCB-6704A43CF05D}">
      <dgm:prSet custT="1"/>
      <dgm:spPr/>
      <dgm:t>
        <a:bodyPr/>
        <a:lstStyle/>
        <a:p>
          <a:pPr>
            <a:lnSpc>
              <a:spcPct val="100000"/>
            </a:lnSpc>
            <a:spcBef>
              <a:spcPts val="600"/>
            </a:spcBef>
            <a:spcAft>
              <a:spcPts val="600"/>
            </a:spcAft>
          </a:pPr>
          <a:r>
            <a:rPr lang="en-US" sz="1800" dirty="0"/>
            <a:t>The PI is typically in best position to certify to accuracy of effort report based on knowledge of award.</a:t>
          </a:r>
        </a:p>
      </dgm:t>
    </dgm:pt>
    <dgm:pt modelId="{7F82885A-7941-44FB-9C0C-693BADB24133}" type="parTrans" cxnId="{1C243C4D-D037-46D6-AAB3-EA7A99ED4EED}">
      <dgm:prSet/>
      <dgm:spPr/>
      <dgm:t>
        <a:bodyPr/>
        <a:lstStyle/>
        <a:p>
          <a:endParaRPr lang="en-US"/>
        </a:p>
      </dgm:t>
    </dgm:pt>
    <dgm:pt modelId="{68A4BE56-2EEF-4A69-8FE1-6B315448C96D}" type="sibTrans" cxnId="{1C243C4D-D037-46D6-AAB3-EA7A99ED4EED}">
      <dgm:prSet/>
      <dgm:spPr/>
      <dgm:t>
        <a:bodyPr/>
        <a:lstStyle/>
        <a:p>
          <a:endParaRPr lang="en-US"/>
        </a:p>
      </dgm:t>
    </dgm:pt>
    <dgm:pt modelId="{E296B150-44BC-42DD-A9C6-557F2D9EE1B3}">
      <dgm:prSet custT="1"/>
      <dgm:spPr/>
      <dgm:t>
        <a:bodyPr/>
        <a:lstStyle/>
        <a:p>
          <a:pPr>
            <a:lnSpc>
              <a:spcPct val="100000"/>
            </a:lnSpc>
            <a:spcBef>
              <a:spcPts val="600"/>
            </a:spcBef>
            <a:spcAft>
              <a:spcPts val="600"/>
            </a:spcAft>
          </a:pPr>
          <a:r>
            <a:rPr lang="en-US" sz="1800" dirty="0"/>
            <a:t>“Reasonable” estimates apply.</a:t>
          </a:r>
        </a:p>
      </dgm:t>
    </dgm:pt>
    <dgm:pt modelId="{B831F61B-4D8A-4C3A-8B78-1E66F77141F0}" type="parTrans" cxnId="{AF891B0E-A49E-4F0A-9BF2-AC92D4FAB058}">
      <dgm:prSet/>
      <dgm:spPr/>
      <dgm:t>
        <a:bodyPr/>
        <a:lstStyle/>
        <a:p>
          <a:endParaRPr lang="en-US"/>
        </a:p>
      </dgm:t>
    </dgm:pt>
    <dgm:pt modelId="{2A959AE7-544D-4147-978A-0542D4EBC879}" type="sibTrans" cxnId="{AF891B0E-A49E-4F0A-9BF2-AC92D4FAB058}">
      <dgm:prSet/>
      <dgm:spPr/>
      <dgm:t>
        <a:bodyPr/>
        <a:lstStyle/>
        <a:p>
          <a:endParaRPr lang="en-US"/>
        </a:p>
      </dgm:t>
    </dgm:pt>
    <dgm:pt modelId="{03572D95-29D5-4787-9F65-DEEAEA9CC582}">
      <dgm:prSet phldrT="[Text]" custT="1"/>
      <dgm:spPr/>
      <dgm:t>
        <a:bodyPr/>
        <a:lstStyle/>
        <a:p>
          <a:pPr>
            <a:lnSpc>
              <a:spcPct val="100000"/>
            </a:lnSpc>
            <a:spcBef>
              <a:spcPts val="600"/>
            </a:spcBef>
            <a:spcAft>
              <a:spcPts val="600"/>
            </a:spcAft>
            <a:buFont typeface="Arial" panose="020B0604020202020204" pitchFamily="34" charset="0"/>
            <a:buChar char="•"/>
          </a:pPr>
          <a:endParaRPr lang="en-US" sz="800" dirty="0"/>
        </a:p>
      </dgm:t>
    </dgm:pt>
    <dgm:pt modelId="{462A21FE-3E4E-4A15-B407-70D47380363E}" type="parTrans" cxnId="{D94DBCC2-3CF4-494A-8EE4-EFD99ED2BC0C}">
      <dgm:prSet/>
      <dgm:spPr/>
      <dgm:t>
        <a:bodyPr/>
        <a:lstStyle/>
        <a:p>
          <a:endParaRPr lang="en-US"/>
        </a:p>
      </dgm:t>
    </dgm:pt>
    <dgm:pt modelId="{70269B4D-6771-402A-8AB4-2293D2110E79}" type="sibTrans" cxnId="{D94DBCC2-3CF4-494A-8EE4-EFD99ED2BC0C}">
      <dgm:prSet/>
      <dgm:spPr/>
      <dgm:t>
        <a:bodyPr/>
        <a:lstStyle/>
        <a:p>
          <a:endParaRPr lang="en-US"/>
        </a:p>
      </dgm:t>
    </dgm:pt>
    <dgm:pt modelId="{44650C8A-974D-4590-853B-0776B6F5ED1D}" type="pres">
      <dgm:prSet presAssocID="{55A2AA41-1E25-4F9D-ACE6-EC3430450304}" presName="linear" presStyleCnt="0">
        <dgm:presLayoutVars>
          <dgm:animLvl val="lvl"/>
          <dgm:resizeHandles val="exact"/>
        </dgm:presLayoutVars>
      </dgm:prSet>
      <dgm:spPr/>
    </dgm:pt>
    <dgm:pt modelId="{A4FA9C36-1A1F-4DEF-BFBC-52F3C227BA19}" type="pres">
      <dgm:prSet presAssocID="{5A614BC3-CEDE-48C8-A7FF-87B689F8647B}" presName="parentText" presStyleLbl="node1" presStyleIdx="0" presStyleCnt="1" custLinFactNeighborX="-43" custLinFactNeighborY="-489">
        <dgm:presLayoutVars>
          <dgm:chMax val="0"/>
          <dgm:bulletEnabled val="1"/>
        </dgm:presLayoutVars>
      </dgm:prSet>
      <dgm:spPr/>
    </dgm:pt>
    <dgm:pt modelId="{9455EED3-C1C6-4A7C-8281-F387D1195F2A}" type="pres">
      <dgm:prSet presAssocID="{5A614BC3-CEDE-48C8-A7FF-87B689F8647B}" presName="childText" presStyleLbl="revTx" presStyleIdx="0" presStyleCnt="1">
        <dgm:presLayoutVars>
          <dgm:bulletEnabled val="1"/>
        </dgm:presLayoutVars>
      </dgm:prSet>
      <dgm:spPr/>
    </dgm:pt>
  </dgm:ptLst>
  <dgm:cxnLst>
    <dgm:cxn modelId="{AF891B0E-A49E-4F0A-9BF2-AC92D4FAB058}" srcId="{5A614BC3-CEDE-48C8-A7FF-87B689F8647B}" destId="{E296B150-44BC-42DD-A9C6-557F2D9EE1B3}" srcOrd="6" destOrd="0" parTransId="{B831F61B-4D8A-4C3A-8B78-1E66F77141F0}" sibTransId="{2A959AE7-544D-4147-978A-0542D4EBC879}"/>
    <dgm:cxn modelId="{FC4E7210-2446-4E1D-BCBC-F2A4D23A257C}" srcId="{55A2AA41-1E25-4F9D-ACE6-EC3430450304}" destId="{5A614BC3-CEDE-48C8-A7FF-87B689F8647B}" srcOrd="0" destOrd="0" parTransId="{7F97F61D-8F57-4A02-8276-E019F16BB047}" sibTransId="{3801EC0E-C807-4645-AB84-A968FFC0EB9A}"/>
    <dgm:cxn modelId="{7B916A14-AE87-468B-A93E-C60E19B36693}" type="presOf" srcId="{5A614BC3-CEDE-48C8-A7FF-87B689F8647B}" destId="{A4FA9C36-1A1F-4DEF-BFBC-52F3C227BA19}" srcOrd="0" destOrd="0" presId="urn:microsoft.com/office/officeart/2005/8/layout/vList2"/>
    <dgm:cxn modelId="{BE2DEE2A-EA88-4835-ADE8-719791ED1D25}" type="presOf" srcId="{03572D95-29D5-4787-9F65-DEEAEA9CC582}" destId="{9455EED3-C1C6-4A7C-8281-F387D1195F2A}" srcOrd="0" destOrd="0" presId="urn:microsoft.com/office/officeart/2005/8/layout/vList2"/>
    <dgm:cxn modelId="{1E29C730-5749-4F18-876F-3879180EAC0C}" type="presOf" srcId="{2BE0302F-8FAD-4759-9458-6DA97AFBA71F}" destId="{9455EED3-C1C6-4A7C-8281-F387D1195F2A}" srcOrd="0" destOrd="2" presId="urn:microsoft.com/office/officeart/2005/8/layout/vList2"/>
    <dgm:cxn modelId="{E4DBB838-3100-4BDE-A6C3-36B6B34CFA4C}" srcId="{5A614BC3-CEDE-48C8-A7FF-87B689F8647B}" destId="{2BE0302F-8FAD-4759-9458-6DA97AFBA71F}" srcOrd="2" destOrd="0" parTransId="{79A9E7A1-EF7A-4468-9344-7071381FAE83}" sibTransId="{AB940411-2C83-4A86-B5DA-ECEE02C606D9}"/>
    <dgm:cxn modelId="{1C243C4D-D037-46D6-AAB3-EA7A99ED4EED}" srcId="{5A614BC3-CEDE-48C8-A7FF-87B689F8647B}" destId="{CF810C39-6313-42C7-9CCB-6704A43CF05D}" srcOrd="5" destOrd="0" parTransId="{7F82885A-7941-44FB-9C0C-693BADB24133}" sibTransId="{68A4BE56-2EEF-4A69-8FE1-6B315448C96D}"/>
    <dgm:cxn modelId="{6DBE2B77-8EB1-4452-8496-430C5AFE8130}" srcId="{5A614BC3-CEDE-48C8-A7FF-87B689F8647B}" destId="{AC75A92E-963D-4D6B-8916-6527C2EEC7A0}" srcOrd="1" destOrd="0" parTransId="{F2679912-3CBE-49B8-8B36-391FD2675AAD}" sibTransId="{20609BC5-0179-44D4-8B74-83B2A67890A0}"/>
    <dgm:cxn modelId="{95DFCF96-850F-4E8B-B194-143FC60BF561}" type="presOf" srcId="{55A2AA41-1E25-4F9D-ACE6-EC3430450304}" destId="{44650C8A-974D-4590-853B-0776B6F5ED1D}" srcOrd="0" destOrd="0" presId="urn:microsoft.com/office/officeart/2005/8/layout/vList2"/>
    <dgm:cxn modelId="{5CBA0E98-61B9-496F-9872-3DA76746AE7E}" type="presOf" srcId="{AC75A92E-963D-4D6B-8916-6527C2EEC7A0}" destId="{9455EED3-C1C6-4A7C-8281-F387D1195F2A}" srcOrd="0" destOrd="1" presId="urn:microsoft.com/office/officeart/2005/8/layout/vList2"/>
    <dgm:cxn modelId="{0CC0E4BE-73CD-43DB-BB41-D351F03DDAE6}" type="presOf" srcId="{3E36CD84-DB50-43A1-BAB6-AF98F1450001}" destId="{9455EED3-C1C6-4A7C-8281-F387D1195F2A}" srcOrd="0" destOrd="3" presId="urn:microsoft.com/office/officeart/2005/8/layout/vList2"/>
    <dgm:cxn modelId="{D94DBCC2-3CF4-494A-8EE4-EFD99ED2BC0C}" srcId="{5A614BC3-CEDE-48C8-A7FF-87B689F8647B}" destId="{03572D95-29D5-4787-9F65-DEEAEA9CC582}" srcOrd="0" destOrd="0" parTransId="{462A21FE-3E4E-4A15-B407-70D47380363E}" sibTransId="{70269B4D-6771-402A-8AB4-2293D2110E79}"/>
    <dgm:cxn modelId="{45CD4BDC-0DC5-4A66-ABE6-290770C7BC46}" type="presOf" srcId="{E296B150-44BC-42DD-A9C6-557F2D9EE1B3}" destId="{9455EED3-C1C6-4A7C-8281-F387D1195F2A}" srcOrd="0" destOrd="6" presId="urn:microsoft.com/office/officeart/2005/8/layout/vList2"/>
    <dgm:cxn modelId="{86AFC7E2-E0F9-4721-B9E0-304AFDF5FD0C}" srcId="{5A614BC3-CEDE-48C8-A7FF-87B689F8647B}" destId="{15102C05-96E8-4783-9450-704528A026C5}" srcOrd="4" destOrd="0" parTransId="{0F78C0E8-02E7-4624-BB03-4922C51BEC7D}" sibTransId="{B100E6B6-953E-47C0-8A7A-799B424D4C98}"/>
    <dgm:cxn modelId="{D72C8FEF-31FC-4C95-B4E9-F89E61C115F5}" srcId="{5A614BC3-CEDE-48C8-A7FF-87B689F8647B}" destId="{3E36CD84-DB50-43A1-BAB6-AF98F1450001}" srcOrd="3" destOrd="0" parTransId="{C9655486-883B-4ADE-AA56-1FF11561DC37}" sibTransId="{F2951D3C-716F-44E3-9A56-C6710C2E89DE}"/>
    <dgm:cxn modelId="{F33AD6F3-7018-4C19-8525-D806BDB8500E}" type="presOf" srcId="{CF810C39-6313-42C7-9CCB-6704A43CF05D}" destId="{9455EED3-C1C6-4A7C-8281-F387D1195F2A}" srcOrd="0" destOrd="5" presId="urn:microsoft.com/office/officeart/2005/8/layout/vList2"/>
    <dgm:cxn modelId="{2017FEFC-4D1F-45D2-A0D4-F6CCCA32012F}" type="presOf" srcId="{15102C05-96E8-4783-9450-704528A026C5}" destId="{9455EED3-C1C6-4A7C-8281-F387D1195F2A}" srcOrd="0" destOrd="4" presId="urn:microsoft.com/office/officeart/2005/8/layout/vList2"/>
    <dgm:cxn modelId="{8B30FFDA-E4CB-4801-B2E2-A45EFEB6A255}" type="presParOf" srcId="{44650C8A-974D-4590-853B-0776B6F5ED1D}" destId="{A4FA9C36-1A1F-4DEF-BFBC-52F3C227BA19}" srcOrd="0" destOrd="0" presId="urn:microsoft.com/office/officeart/2005/8/layout/vList2"/>
    <dgm:cxn modelId="{6791F14F-513F-4CE0-9D6B-66ADBA16BE2A}" type="presParOf" srcId="{44650C8A-974D-4590-853B-0776B6F5ED1D}" destId="{9455EED3-C1C6-4A7C-8281-F387D1195F2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DE45E7-7082-4140-A522-4C931CFA4CC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68DF8B84-9977-4910-9173-E9F122E24D2D}">
      <dgm:prSet phldrT="[Text]" custT="1"/>
      <dgm:spPr>
        <a:ln>
          <a:solidFill>
            <a:schemeClr val="accent1"/>
          </a:solidFill>
        </a:ln>
      </dgm:spPr>
      <dgm:t>
        <a:bodyPr/>
        <a:lstStyle/>
        <a:p>
          <a:pPr algn="ctr"/>
          <a:r>
            <a:rPr lang="en-US" sz="2000" b="1" i="0" u="none" dirty="0">
              <a:latin typeface="Helvetica" panose="020B0604020202020204" pitchFamily="34" charset="0"/>
              <a:cs typeface="Helvetica" panose="020B0604020202020204" pitchFamily="34" charset="0"/>
            </a:rPr>
            <a:t>What do I need to focus on when performing a salary review?</a:t>
          </a:r>
          <a:endParaRPr lang="en-US" sz="2000" dirty="0"/>
        </a:p>
      </dgm:t>
    </dgm:pt>
    <dgm:pt modelId="{753FA286-8732-4865-BA92-F511EC61CB8A}" type="parTrans" cxnId="{2BA2C868-EEC1-43EA-B825-0232663F24D0}">
      <dgm:prSet/>
      <dgm:spPr/>
      <dgm:t>
        <a:bodyPr/>
        <a:lstStyle/>
        <a:p>
          <a:endParaRPr lang="en-US"/>
        </a:p>
      </dgm:t>
    </dgm:pt>
    <dgm:pt modelId="{6FA66565-E253-49C1-A9F3-4DBEA8C045FB}" type="sibTrans" cxnId="{2BA2C868-EEC1-43EA-B825-0232663F24D0}">
      <dgm:prSet/>
      <dgm:spPr/>
      <dgm:t>
        <a:bodyPr/>
        <a:lstStyle/>
        <a:p>
          <a:endParaRPr lang="en-US"/>
        </a:p>
      </dgm:t>
    </dgm:pt>
    <dgm:pt modelId="{255ABC60-F92F-478A-B0BA-A0B6D74B980F}">
      <dgm:prSet phldrT="[Text]" custT="1"/>
      <dgm:spPr/>
      <dgm:t>
        <a:bodyPr/>
        <a:lstStyle/>
        <a:p>
          <a:pPr>
            <a:spcBef>
              <a:spcPts val="600"/>
            </a:spcBef>
            <a:spcAft>
              <a:spcPts val="600"/>
            </a:spcAft>
            <a:buFont typeface="Arial" panose="020B0604020202020204" pitchFamily="34" charset="0"/>
            <a:buChar char="•"/>
          </a:pPr>
          <a:r>
            <a:rPr lang="en-US" sz="1600" dirty="0">
              <a:solidFill>
                <a:schemeClr val="tx2"/>
              </a:solidFill>
            </a:rPr>
            <a:t>Is the documentation complete?</a:t>
          </a:r>
        </a:p>
      </dgm:t>
    </dgm:pt>
    <dgm:pt modelId="{E75F46B8-94BD-47DE-8705-8996DF79AA2F}" type="parTrans" cxnId="{11E413E9-F5FA-4225-AB42-2446433CA230}">
      <dgm:prSet/>
      <dgm:spPr/>
      <dgm:t>
        <a:bodyPr/>
        <a:lstStyle/>
        <a:p>
          <a:endParaRPr lang="en-US"/>
        </a:p>
      </dgm:t>
    </dgm:pt>
    <dgm:pt modelId="{DB3D4F51-C746-4BDB-B8A0-88C781F1BB57}" type="sibTrans" cxnId="{11E413E9-F5FA-4225-AB42-2446433CA230}">
      <dgm:prSet/>
      <dgm:spPr/>
      <dgm:t>
        <a:bodyPr/>
        <a:lstStyle/>
        <a:p>
          <a:endParaRPr lang="en-US"/>
        </a:p>
      </dgm:t>
    </dgm:pt>
    <dgm:pt modelId="{25709096-33C7-49D1-96C2-B970BFC5A5E5}">
      <dgm:prSet custT="1"/>
      <dgm:spPr/>
      <dgm:t>
        <a:bodyPr/>
        <a:lstStyle/>
        <a:p>
          <a:pPr>
            <a:spcBef>
              <a:spcPts val="600"/>
            </a:spcBef>
            <a:spcAft>
              <a:spcPts val="600"/>
            </a:spcAft>
          </a:pPr>
          <a:r>
            <a:rPr lang="en-US" sz="1600" dirty="0">
              <a:solidFill>
                <a:schemeClr val="tx2"/>
              </a:solidFill>
            </a:rPr>
            <a:t>Is the account/project active?</a:t>
          </a:r>
        </a:p>
      </dgm:t>
    </dgm:pt>
    <dgm:pt modelId="{D9CFD949-6A68-481D-8E92-3900296BCF23}" type="parTrans" cxnId="{91EF0055-8816-42D4-BF67-9C94483352BD}">
      <dgm:prSet/>
      <dgm:spPr/>
      <dgm:t>
        <a:bodyPr/>
        <a:lstStyle/>
        <a:p>
          <a:endParaRPr lang="en-US"/>
        </a:p>
      </dgm:t>
    </dgm:pt>
    <dgm:pt modelId="{D861B23C-0736-4505-A314-15692B26274E}" type="sibTrans" cxnId="{91EF0055-8816-42D4-BF67-9C94483352BD}">
      <dgm:prSet/>
      <dgm:spPr/>
      <dgm:t>
        <a:bodyPr/>
        <a:lstStyle/>
        <a:p>
          <a:endParaRPr lang="en-US"/>
        </a:p>
      </dgm:t>
    </dgm:pt>
    <dgm:pt modelId="{6952CE4E-F5B1-47F3-891A-1E4676FA238D}">
      <dgm:prSet custT="1"/>
      <dgm:spPr/>
      <dgm:t>
        <a:bodyPr/>
        <a:lstStyle/>
        <a:p>
          <a:pPr>
            <a:spcBef>
              <a:spcPts val="600"/>
            </a:spcBef>
            <a:spcAft>
              <a:spcPts val="600"/>
            </a:spcAft>
          </a:pPr>
          <a:r>
            <a:rPr lang="en-US" sz="1600" dirty="0">
              <a:solidFill>
                <a:schemeClr val="tx2"/>
              </a:solidFill>
            </a:rPr>
            <a:t>Is salary requested within award budget period?</a:t>
          </a:r>
        </a:p>
      </dgm:t>
    </dgm:pt>
    <dgm:pt modelId="{BF327A78-671B-4ED2-8033-79156B51AEC1}" type="parTrans" cxnId="{E422C457-FEAF-4940-A407-A37DBD621A38}">
      <dgm:prSet/>
      <dgm:spPr/>
      <dgm:t>
        <a:bodyPr/>
        <a:lstStyle/>
        <a:p>
          <a:endParaRPr lang="en-US"/>
        </a:p>
      </dgm:t>
    </dgm:pt>
    <dgm:pt modelId="{8AE594BA-0023-474E-B601-8CC53640A329}" type="sibTrans" cxnId="{E422C457-FEAF-4940-A407-A37DBD621A38}">
      <dgm:prSet/>
      <dgm:spPr/>
      <dgm:t>
        <a:bodyPr/>
        <a:lstStyle/>
        <a:p>
          <a:endParaRPr lang="en-US"/>
        </a:p>
      </dgm:t>
    </dgm:pt>
    <dgm:pt modelId="{8A7749EC-19AA-4775-ABAC-E4730626A6B9}">
      <dgm:prSet custT="1"/>
      <dgm:spPr/>
      <dgm:t>
        <a:bodyPr/>
        <a:lstStyle/>
        <a:p>
          <a:pPr>
            <a:spcBef>
              <a:spcPts val="600"/>
            </a:spcBef>
            <a:spcAft>
              <a:spcPts val="600"/>
            </a:spcAft>
          </a:pPr>
          <a:r>
            <a:rPr lang="en-US" sz="1600" dirty="0">
              <a:solidFill>
                <a:schemeClr val="tx2"/>
              </a:solidFill>
            </a:rPr>
            <a:t>Was the individual in the original budget? What was their role? Is this role allowed on the project?</a:t>
          </a:r>
        </a:p>
      </dgm:t>
    </dgm:pt>
    <dgm:pt modelId="{79136DCC-84F8-4710-B1CD-ECE2F056415F}" type="parTrans" cxnId="{9238EEDE-E008-4993-8B5D-18AC5BBF603A}">
      <dgm:prSet/>
      <dgm:spPr/>
      <dgm:t>
        <a:bodyPr/>
        <a:lstStyle/>
        <a:p>
          <a:endParaRPr lang="en-US"/>
        </a:p>
      </dgm:t>
    </dgm:pt>
    <dgm:pt modelId="{9C4CB935-E12A-4E0F-BEF9-87B011914F79}" type="sibTrans" cxnId="{9238EEDE-E008-4993-8B5D-18AC5BBF603A}">
      <dgm:prSet/>
      <dgm:spPr/>
      <dgm:t>
        <a:bodyPr/>
        <a:lstStyle/>
        <a:p>
          <a:endParaRPr lang="en-US"/>
        </a:p>
      </dgm:t>
    </dgm:pt>
    <dgm:pt modelId="{67E45CE9-FFFE-4B6F-A970-810D0F15C311}">
      <dgm:prSet custT="1"/>
      <dgm:spPr/>
      <dgm:t>
        <a:bodyPr/>
        <a:lstStyle/>
        <a:p>
          <a:pPr>
            <a:spcBef>
              <a:spcPts val="600"/>
            </a:spcBef>
            <a:spcAft>
              <a:spcPts val="600"/>
            </a:spcAft>
          </a:pPr>
          <a:r>
            <a:rPr lang="en-US" sz="1600" dirty="0">
              <a:solidFill>
                <a:schemeClr val="tx2"/>
              </a:solidFill>
            </a:rPr>
            <a:t>Is the award under/overspent?</a:t>
          </a:r>
        </a:p>
      </dgm:t>
    </dgm:pt>
    <dgm:pt modelId="{6D58C357-58D3-4A67-9786-605DEB3AC9D9}" type="parTrans" cxnId="{88E5F87A-20FB-42A8-BE8E-1457F48B3F35}">
      <dgm:prSet/>
      <dgm:spPr/>
      <dgm:t>
        <a:bodyPr/>
        <a:lstStyle/>
        <a:p>
          <a:endParaRPr lang="en-US"/>
        </a:p>
      </dgm:t>
    </dgm:pt>
    <dgm:pt modelId="{CEDBC663-D063-4A28-B1FA-4BBF6C582DDF}" type="sibTrans" cxnId="{88E5F87A-20FB-42A8-BE8E-1457F48B3F35}">
      <dgm:prSet/>
      <dgm:spPr/>
      <dgm:t>
        <a:bodyPr/>
        <a:lstStyle/>
        <a:p>
          <a:endParaRPr lang="en-US"/>
        </a:p>
      </dgm:t>
    </dgm:pt>
    <dgm:pt modelId="{D9F9DFB2-73BE-492D-BAAE-797E445E97AD}">
      <dgm:prSet custT="1"/>
      <dgm:spPr/>
      <dgm:t>
        <a:bodyPr/>
        <a:lstStyle/>
        <a:p>
          <a:pPr>
            <a:spcBef>
              <a:spcPts val="600"/>
            </a:spcBef>
            <a:spcAft>
              <a:spcPts val="600"/>
            </a:spcAft>
          </a:pPr>
          <a:r>
            <a:rPr lang="en-US" sz="1600" dirty="0">
              <a:solidFill>
                <a:schemeClr val="tx2"/>
              </a:solidFill>
            </a:rPr>
            <a:t>Is the individual's salary over the NIH salary cap?</a:t>
          </a:r>
        </a:p>
      </dgm:t>
    </dgm:pt>
    <dgm:pt modelId="{2C736599-D31C-4873-B9CD-34113B304A08}" type="parTrans" cxnId="{3F24EFA2-39BE-4BC3-902D-6505560E9DAF}">
      <dgm:prSet/>
      <dgm:spPr/>
      <dgm:t>
        <a:bodyPr/>
        <a:lstStyle/>
        <a:p>
          <a:endParaRPr lang="en-US"/>
        </a:p>
      </dgm:t>
    </dgm:pt>
    <dgm:pt modelId="{B61067B9-566F-4E58-AFFA-AB625BF72FD6}" type="sibTrans" cxnId="{3F24EFA2-39BE-4BC3-902D-6505560E9DAF}">
      <dgm:prSet/>
      <dgm:spPr/>
      <dgm:t>
        <a:bodyPr/>
        <a:lstStyle/>
        <a:p>
          <a:endParaRPr lang="en-US"/>
        </a:p>
      </dgm:t>
    </dgm:pt>
    <dgm:pt modelId="{6352352E-8D41-400D-B9E0-1F98DD8591C5}">
      <dgm:prSet custT="1"/>
      <dgm:spPr/>
      <dgm:t>
        <a:bodyPr/>
        <a:lstStyle/>
        <a:p>
          <a:pPr>
            <a:spcBef>
              <a:spcPts val="600"/>
            </a:spcBef>
            <a:spcAft>
              <a:spcPts val="600"/>
            </a:spcAft>
          </a:pPr>
          <a:r>
            <a:rPr lang="en-US" sz="1600" dirty="0">
              <a:solidFill>
                <a:schemeClr val="tx2"/>
              </a:solidFill>
            </a:rPr>
            <a:t>Is amount requested within original salary budget?</a:t>
          </a:r>
        </a:p>
      </dgm:t>
    </dgm:pt>
    <dgm:pt modelId="{3AF20A59-A8AC-453A-BD24-DA21673B7439}" type="parTrans" cxnId="{BF64981B-52B3-4D85-AF59-0734715DCED3}">
      <dgm:prSet/>
      <dgm:spPr/>
      <dgm:t>
        <a:bodyPr/>
        <a:lstStyle/>
        <a:p>
          <a:endParaRPr lang="en-US"/>
        </a:p>
      </dgm:t>
    </dgm:pt>
    <dgm:pt modelId="{3568EE48-CFE1-4F55-80CC-F4C1F4EEDA27}" type="sibTrans" cxnId="{BF64981B-52B3-4D85-AF59-0734715DCED3}">
      <dgm:prSet/>
      <dgm:spPr/>
      <dgm:t>
        <a:bodyPr/>
        <a:lstStyle/>
        <a:p>
          <a:endParaRPr lang="en-US"/>
        </a:p>
      </dgm:t>
    </dgm:pt>
    <dgm:pt modelId="{5E4ACBA6-E464-41C6-92F0-8C83B0835323}">
      <dgm:prSet phldrT="[Text]" custT="1"/>
      <dgm:spPr/>
      <dgm:t>
        <a:bodyPr/>
        <a:lstStyle/>
        <a:p>
          <a:pPr>
            <a:spcBef>
              <a:spcPts val="600"/>
            </a:spcBef>
            <a:spcAft>
              <a:spcPts val="600"/>
            </a:spcAft>
            <a:buFont typeface="Arial" panose="020B0604020202020204" pitchFamily="34" charset="0"/>
            <a:buChar char="•"/>
          </a:pPr>
          <a:endParaRPr lang="en-US" sz="800" dirty="0">
            <a:solidFill>
              <a:schemeClr val="tx2"/>
            </a:solidFill>
          </a:endParaRPr>
        </a:p>
      </dgm:t>
    </dgm:pt>
    <dgm:pt modelId="{4E85C2C3-5C9C-42CC-941B-41CEF587F702}" type="parTrans" cxnId="{916E7483-BF4D-43EB-AF6A-42013708C76B}">
      <dgm:prSet/>
      <dgm:spPr/>
      <dgm:t>
        <a:bodyPr/>
        <a:lstStyle/>
        <a:p>
          <a:endParaRPr lang="en-US"/>
        </a:p>
      </dgm:t>
    </dgm:pt>
    <dgm:pt modelId="{95D3BF5C-C576-4166-A4D2-7EC5D856A46F}" type="sibTrans" cxnId="{916E7483-BF4D-43EB-AF6A-42013708C76B}">
      <dgm:prSet/>
      <dgm:spPr/>
      <dgm:t>
        <a:bodyPr/>
        <a:lstStyle/>
        <a:p>
          <a:endParaRPr lang="en-US"/>
        </a:p>
      </dgm:t>
    </dgm:pt>
    <dgm:pt modelId="{B821DDEE-186A-40D4-BDBE-3E3E4FA5892A}">
      <dgm:prSet custT="1"/>
      <dgm:spPr/>
      <dgm:t>
        <a:bodyPr/>
        <a:lstStyle/>
        <a:p>
          <a:pPr>
            <a:spcBef>
              <a:spcPts val="600"/>
            </a:spcBef>
            <a:spcAft>
              <a:spcPts val="600"/>
            </a:spcAft>
          </a:pPr>
          <a:r>
            <a:rPr lang="en-US" sz="1600" dirty="0">
              <a:solidFill>
                <a:schemeClr val="tx2"/>
              </a:solidFill>
            </a:rPr>
            <a:t>Are corrections/changes documented to support corrections made after salary is charged to a project?</a:t>
          </a:r>
        </a:p>
      </dgm:t>
    </dgm:pt>
    <dgm:pt modelId="{388CB10F-3474-429E-841C-B4B937F8600D}" type="parTrans" cxnId="{539F6586-574C-4436-A25F-1B8419EF935E}">
      <dgm:prSet/>
      <dgm:spPr/>
      <dgm:t>
        <a:bodyPr/>
        <a:lstStyle/>
        <a:p>
          <a:endParaRPr lang="en-US"/>
        </a:p>
      </dgm:t>
    </dgm:pt>
    <dgm:pt modelId="{BA81A0CE-2F21-4589-A743-FA7FB9F58CCB}" type="sibTrans" cxnId="{539F6586-574C-4436-A25F-1B8419EF935E}">
      <dgm:prSet/>
      <dgm:spPr/>
      <dgm:t>
        <a:bodyPr/>
        <a:lstStyle/>
        <a:p>
          <a:endParaRPr lang="en-US"/>
        </a:p>
      </dgm:t>
    </dgm:pt>
    <dgm:pt modelId="{8D7F15D6-6777-4A49-9C54-A349E90442C5}" type="pres">
      <dgm:prSet presAssocID="{A6DE45E7-7082-4140-A522-4C931CFA4CC0}" presName="linear" presStyleCnt="0">
        <dgm:presLayoutVars>
          <dgm:animLvl val="lvl"/>
          <dgm:resizeHandles val="exact"/>
        </dgm:presLayoutVars>
      </dgm:prSet>
      <dgm:spPr/>
    </dgm:pt>
    <dgm:pt modelId="{CAA9934D-2F1E-42B1-ADFF-515C23589D82}" type="pres">
      <dgm:prSet presAssocID="{68DF8B84-9977-4910-9173-E9F122E24D2D}" presName="parentText" presStyleLbl="node1" presStyleIdx="0" presStyleCnt="1" custScaleY="43435" custLinFactNeighborY="-5276">
        <dgm:presLayoutVars>
          <dgm:chMax val="0"/>
          <dgm:bulletEnabled val="1"/>
        </dgm:presLayoutVars>
      </dgm:prSet>
      <dgm:spPr/>
    </dgm:pt>
    <dgm:pt modelId="{2F65D464-A2D1-4AF6-9167-D5CF5F58E2DC}" type="pres">
      <dgm:prSet presAssocID="{68DF8B84-9977-4910-9173-E9F122E24D2D}" presName="childText" presStyleLbl="revTx" presStyleIdx="0" presStyleCnt="1" custScaleY="115414">
        <dgm:presLayoutVars>
          <dgm:bulletEnabled val="1"/>
        </dgm:presLayoutVars>
      </dgm:prSet>
      <dgm:spPr/>
    </dgm:pt>
  </dgm:ptLst>
  <dgm:cxnLst>
    <dgm:cxn modelId="{EA573601-6F18-4C39-B2EB-26C4037DEE70}" type="presOf" srcId="{D9F9DFB2-73BE-492D-BAAE-797E445E97AD}" destId="{2F65D464-A2D1-4AF6-9167-D5CF5F58E2DC}" srcOrd="0" destOrd="6" presId="urn:microsoft.com/office/officeart/2005/8/layout/vList2"/>
    <dgm:cxn modelId="{AB0BCE18-C382-486F-ACF1-5D04FE4E5DBD}" type="presOf" srcId="{8A7749EC-19AA-4775-ABAC-E4730626A6B9}" destId="{2F65D464-A2D1-4AF6-9167-D5CF5F58E2DC}" srcOrd="0" destOrd="4" presId="urn:microsoft.com/office/officeart/2005/8/layout/vList2"/>
    <dgm:cxn modelId="{BF64981B-52B3-4D85-AF59-0734715DCED3}" srcId="{68DF8B84-9977-4910-9173-E9F122E24D2D}" destId="{6352352E-8D41-400D-B9E0-1F98DD8591C5}" srcOrd="7" destOrd="0" parTransId="{3AF20A59-A8AC-453A-BD24-DA21673B7439}" sibTransId="{3568EE48-CFE1-4F55-80CC-F4C1F4EEDA27}"/>
    <dgm:cxn modelId="{E4EF622F-7459-4246-AEC2-4B882F8D2C77}" type="presOf" srcId="{6352352E-8D41-400D-B9E0-1F98DD8591C5}" destId="{2F65D464-A2D1-4AF6-9167-D5CF5F58E2DC}" srcOrd="0" destOrd="7" presId="urn:microsoft.com/office/officeart/2005/8/layout/vList2"/>
    <dgm:cxn modelId="{8216B230-2272-4D7A-A36E-46F2F703D62A}" type="presOf" srcId="{5E4ACBA6-E464-41C6-92F0-8C83B0835323}" destId="{2F65D464-A2D1-4AF6-9167-D5CF5F58E2DC}" srcOrd="0" destOrd="0" presId="urn:microsoft.com/office/officeart/2005/8/layout/vList2"/>
    <dgm:cxn modelId="{2BA2C868-EEC1-43EA-B825-0232663F24D0}" srcId="{A6DE45E7-7082-4140-A522-4C931CFA4CC0}" destId="{68DF8B84-9977-4910-9173-E9F122E24D2D}" srcOrd="0" destOrd="0" parTransId="{753FA286-8732-4865-BA92-F511EC61CB8A}" sibTransId="{6FA66565-E253-49C1-A9F3-4DBEA8C045FB}"/>
    <dgm:cxn modelId="{3DD72E4F-0E73-4151-B6F1-BCD09F9B6C6A}" type="presOf" srcId="{25709096-33C7-49D1-96C2-B970BFC5A5E5}" destId="{2F65D464-A2D1-4AF6-9167-D5CF5F58E2DC}" srcOrd="0" destOrd="2" presId="urn:microsoft.com/office/officeart/2005/8/layout/vList2"/>
    <dgm:cxn modelId="{91EF0055-8816-42D4-BF67-9C94483352BD}" srcId="{68DF8B84-9977-4910-9173-E9F122E24D2D}" destId="{25709096-33C7-49D1-96C2-B970BFC5A5E5}" srcOrd="2" destOrd="0" parTransId="{D9CFD949-6A68-481D-8E92-3900296BCF23}" sibTransId="{D861B23C-0736-4505-A314-15692B26274E}"/>
    <dgm:cxn modelId="{E422C457-FEAF-4940-A407-A37DBD621A38}" srcId="{68DF8B84-9977-4910-9173-E9F122E24D2D}" destId="{6952CE4E-F5B1-47F3-891A-1E4676FA238D}" srcOrd="3" destOrd="0" parTransId="{BF327A78-671B-4ED2-8033-79156B51AEC1}" sibTransId="{8AE594BA-0023-474E-B601-8CC53640A329}"/>
    <dgm:cxn modelId="{88E5F87A-20FB-42A8-BE8E-1457F48B3F35}" srcId="{68DF8B84-9977-4910-9173-E9F122E24D2D}" destId="{67E45CE9-FFFE-4B6F-A970-810D0F15C311}" srcOrd="5" destOrd="0" parTransId="{6D58C357-58D3-4A67-9786-605DEB3AC9D9}" sibTransId="{CEDBC663-D063-4A28-B1FA-4BBF6C582DDF}"/>
    <dgm:cxn modelId="{E9000981-F2CD-42D3-909E-6A43DE27C03C}" type="presOf" srcId="{6952CE4E-F5B1-47F3-891A-1E4676FA238D}" destId="{2F65D464-A2D1-4AF6-9167-D5CF5F58E2DC}" srcOrd="0" destOrd="3" presId="urn:microsoft.com/office/officeart/2005/8/layout/vList2"/>
    <dgm:cxn modelId="{916E7483-BF4D-43EB-AF6A-42013708C76B}" srcId="{68DF8B84-9977-4910-9173-E9F122E24D2D}" destId="{5E4ACBA6-E464-41C6-92F0-8C83B0835323}" srcOrd="0" destOrd="0" parTransId="{4E85C2C3-5C9C-42CC-941B-41CEF587F702}" sibTransId="{95D3BF5C-C576-4166-A4D2-7EC5D856A46F}"/>
    <dgm:cxn modelId="{83560B85-2019-4532-AFDC-86E317578276}" type="presOf" srcId="{B821DDEE-186A-40D4-BDBE-3E3E4FA5892A}" destId="{2F65D464-A2D1-4AF6-9167-D5CF5F58E2DC}" srcOrd="0" destOrd="8" presId="urn:microsoft.com/office/officeart/2005/8/layout/vList2"/>
    <dgm:cxn modelId="{539F6586-574C-4436-A25F-1B8419EF935E}" srcId="{68DF8B84-9977-4910-9173-E9F122E24D2D}" destId="{B821DDEE-186A-40D4-BDBE-3E3E4FA5892A}" srcOrd="8" destOrd="0" parTransId="{388CB10F-3474-429E-841C-B4B937F8600D}" sibTransId="{BA81A0CE-2F21-4589-A743-FA7FB9F58CCB}"/>
    <dgm:cxn modelId="{3F24EFA2-39BE-4BC3-902D-6505560E9DAF}" srcId="{68DF8B84-9977-4910-9173-E9F122E24D2D}" destId="{D9F9DFB2-73BE-492D-BAAE-797E445E97AD}" srcOrd="6" destOrd="0" parTransId="{2C736599-D31C-4873-B9CD-34113B304A08}" sibTransId="{B61067B9-566F-4E58-AFFA-AB625BF72FD6}"/>
    <dgm:cxn modelId="{B09A97B3-A4CB-4630-B333-79BE809487CD}" type="presOf" srcId="{A6DE45E7-7082-4140-A522-4C931CFA4CC0}" destId="{8D7F15D6-6777-4A49-9C54-A349E90442C5}" srcOrd="0" destOrd="0" presId="urn:microsoft.com/office/officeart/2005/8/layout/vList2"/>
    <dgm:cxn modelId="{BDBD6DD7-BB83-42B8-AFDE-5E62F1897367}" type="presOf" srcId="{255ABC60-F92F-478A-B0BA-A0B6D74B980F}" destId="{2F65D464-A2D1-4AF6-9167-D5CF5F58E2DC}" srcOrd="0" destOrd="1" presId="urn:microsoft.com/office/officeart/2005/8/layout/vList2"/>
    <dgm:cxn modelId="{9238EEDE-E008-4993-8B5D-18AC5BBF603A}" srcId="{68DF8B84-9977-4910-9173-E9F122E24D2D}" destId="{8A7749EC-19AA-4775-ABAC-E4730626A6B9}" srcOrd="4" destOrd="0" parTransId="{79136DCC-84F8-4710-B1CD-ECE2F056415F}" sibTransId="{9C4CB935-E12A-4E0F-BEF9-87B011914F79}"/>
    <dgm:cxn modelId="{7E5BD0E3-0D43-449B-8891-FD3A82DB0855}" type="presOf" srcId="{68DF8B84-9977-4910-9173-E9F122E24D2D}" destId="{CAA9934D-2F1E-42B1-ADFF-515C23589D82}" srcOrd="0" destOrd="0" presId="urn:microsoft.com/office/officeart/2005/8/layout/vList2"/>
    <dgm:cxn modelId="{11E413E9-F5FA-4225-AB42-2446433CA230}" srcId="{68DF8B84-9977-4910-9173-E9F122E24D2D}" destId="{255ABC60-F92F-478A-B0BA-A0B6D74B980F}" srcOrd="1" destOrd="0" parTransId="{E75F46B8-94BD-47DE-8705-8996DF79AA2F}" sibTransId="{DB3D4F51-C746-4BDB-B8A0-88C781F1BB57}"/>
    <dgm:cxn modelId="{2C2BC3F2-3135-48E3-B2D0-1C27A9AB1AF9}" type="presOf" srcId="{67E45CE9-FFFE-4B6F-A970-810D0F15C311}" destId="{2F65D464-A2D1-4AF6-9167-D5CF5F58E2DC}" srcOrd="0" destOrd="5" presId="urn:microsoft.com/office/officeart/2005/8/layout/vList2"/>
    <dgm:cxn modelId="{B63837F5-A818-4032-9D09-F1A5777C155F}" type="presParOf" srcId="{8D7F15D6-6777-4A49-9C54-A349E90442C5}" destId="{CAA9934D-2F1E-42B1-ADFF-515C23589D82}" srcOrd="0" destOrd="0" presId="urn:microsoft.com/office/officeart/2005/8/layout/vList2"/>
    <dgm:cxn modelId="{2EA9F6D6-03F3-4459-8550-67E2CAA8A8DA}" type="presParOf" srcId="{8D7F15D6-6777-4A49-9C54-A349E90442C5}" destId="{2F65D464-A2D1-4AF6-9167-D5CF5F58E2D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C6029C-F40A-46E7-8E33-2ECE0DD3125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6BD15FB5-81A7-4338-8022-9596037A6A38}">
      <dgm:prSet phldrT="[Text]" custT="1"/>
      <dgm:spPr>
        <a:noFill/>
        <a:ln>
          <a:noFill/>
        </a:ln>
      </dgm:spPr>
      <dgm:t>
        <a:bodyPr/>
        <a:lstStyle/>
        <a:p>
          <a:r>
            <a:rPr lang="en-US" sz="2500" dirty="0"/>
            <a:t> </a:t>
          </a:r>
          <a:endParaRPr lang="en-US" sz="1400" dirty="0"/>
        </a:p>
      </dgm:t>
    </dgm:pt>
    <dgm:pt modelId="{9204AE7F-ADDD-40EB-A829-C0AE9E0A3BA7}" type="parTrans" cxnId="{07508BA4-963A-46A7-B903-58576B08FF8E}">
      <dgm:prSet/>
      <dgm:spPr/>
      <dgm:t>
        <a:bodyPr/>
        <a:lstStyle/>
        <a:p>
          <a:endParaRPr lang="en-US"/>
        </a:p>
      </dgm:t>
    </dgm:pt>
    <dgm:pt modelId="{197AF9E2-7551-4FFF-880E-44775A5FE95F}" type="sibTrans" cxnId="{07508BA4-963A-46A7-B903-58576B08FF8E}">
      <dgm:prSet/>
      <dgm:spPr/>
      <dgm:t>
        <a:bodyPr/>
        <a:lstStyle/>
        <a:p>
          <a:endParaRPr lang="en-US"/>
        </a:p>
      </dgm:t>
    </dgm:pt>
    <dgm:pt modelId="{888E23D8-4D14-4723-AB28-D068B99D7152}">
      <dgm:prSet phldrT="[Text]" custT="1"/>
      <dgm:spPr>
        <a:solidFill>
          <a:schemeClr val="accent5">
            <a:lumMod val="60000"/>
            <a:lumOff val="40000"/>
          </a:schemeClr>
        </a:solidFill>
        <a:ln w="38100">
          <a:solidFill>
            <a:schemeClr val="accent4">
              <a:lumMod val="40000"/>
              <a:lumOff val="60000"/>
            </a:schemeClr>
          </a:solidFill>
        </a:ln>
      </dgm:spPr>
      <dgm:t>
        <a:bodyPr/>
        <a:lstStyle/>
        <a:p>
          <a:pPr rtl="0"/>
          <a:r>
            <a:rPr lang="en-US" sz="1200" b="0" i="0" u="none" dirty="0">
              <a:solidFill>
                <a:schemeClr val="tx2"/>
              </a:solidFill>
            </a:rPr>
            <a:t>Allow </a:t>
          </a:r>
          <a:r>
            <a:rPr lang="en-US" sz="1200" b="1" i="0" u="none" dirty="0">
              <a:solidFill>
                <a:schemeClr val="tx2"/>
              </a:solidFill>
            </a:rPr>
            <a:t>distinctions</a:t>
          </a:r>
          <a:r>
            <a:rPr lang="en-US" sz="1200" b="0" i="0" u="none" dirty="0">
              <a:solidFill>
                <a:schemeClr val="tx2"/>
              </a:solidFill>
            </a:rPr>
            <a:t> between IBS, supplemental compensation and excluded compensation for the purpose of charging awards.</a:t>
          </a:r>
          <a:endParaRPr lang="en-US" sz="1200" dirty="0">
            <a:solidFill>
              <a:schemeClr val="tx2"/>
            </a:solidFill>
          </a:endParaRPr>
        </a:p>
      </dgm:t>
    </dgm:pt>
    <dgm:pt modelId="{E06D3FEA-241A-4A38-AD20-9C8D141E98CB}" type="parTrans" cxnId="{A001D216-A7D1-469A-9D52-F53E65FC9FD4}">
      <dgm:prSet/>
      <dgm:spPr>
        <a:ln w="38100">
          <a:solidFill>
            <a:schemeClr val="accent4">
              <a:lumMod val="40000"/>
              <a:lumOff val="60000"/>
            </a:schemeClr>
          </a:solidFill>
        </a:ln>
      </dgm:spPr>
      <dgm:t>
        <a:bodyPr/>
        <a:lstStyle/>
        <a:p>
          <a:endParaRPr lang="en-US" dirty="0"/>
        </a:p>
      </dgm:t>
    </dgm:pt>
    <dgm:pt modelId="{01B1549E-87D4-4914-97CB-275D5A5B2322}" type="sibTrans" cxnId="{A001D216-A7D1-469A-9D52-F53E65FC9FD4}">
      <dgm:prSet/>
      <dgm:spPr/>
      <dgm:t>
        <a:bodyPr/>
        <a:lstStyle/>
        <a:p>
          <a:endParaRPr lang="en-US"/>
        </a:p>
      </dgm:t>
    </dgm:pt>
    <dgm:pt modelId="{EBF3EA11-9101-4DC4-B6F2-7619FBF94274}">
      <dgm:prSet custT="1"/>
      <dgm:spPr>
        <a:solidFill>
          <a:schemeClr val="accent5">
            <a:lumMod val="60000"/>
            <a:lumOff val="40000"/>
          </a:schemeClr>
        </a:solidFill>
        <a:ln w="38100">
          <a:solidFill>
            <a:schemeClr val="accent4">
              <a:lumMod val="40000"/>
              <a:lumOff val="60000"/>
            </a:schemeClr>
          </a:solidFill>
        </a:ln>
      </dgm:spPr>
      <dgm:t>
        <a:bodyPr/>
        <a:lstStyle/>
        <a:p>
          <a:r>
            <a:rPr lang="en-US" sz="1200" b="0" i="0" u="none" dirty="0">
              <a:solidFill>
                <a:schemeClr val="tx2"/>
              </a:solidFill>
            </a:rPr>
            <a:t>Can </a:t>
          </a:r>
          <a:r>
            <a:rPr lang="en-US" sz="1200" b="1" i="0" u="none" dirty="0">
              <a:solidFill>
                <a:schemeClr val="tx2"/>
              </a:solidFill>
            </a:rPr>
            <a:t>limit payments to 100% of IBS.</a:t>
          </a:r>
          <a:endParaRPr lang="en-US" sz="1200" dirty="0">
            <a:solidFill>
              <a:schemeClr val="tx2"/>
            </a:solidFill>
          </a:endParaRPr>
        </a:p>
      </dgm:t>
    </dgm:pt>
    <dgm:pt modelId="{51D3C273-6E75-480B-8973-477F17092C7B}" type="parTrans" cxnId="{04220EEF-ED1B-4973-A328-F6754A7A99BF}">
      <dgm:prSet/>
      <dgm:spPr>
        <a:ln w="38100">
          <a:solidFill>
            <a:schemeClr val="accent4">
              <a:lumMod val="40000"/>
              <a:lumOff val="60000"/>
            </a:schemeClr>
          </a:solidFill>
        </a:ln>
      </dgm:spPr>
      <dgm:t>
        <a:bodyPr/>
        <a:lstStyle/>
        <a:p>
          <a:endParaRPr lang="en-US" dirty="0"/>
        </a:p>
      </dgm:t>
    </dgm:pt>
    <dgm:pt modelId="{9643FAD5-0E4B-4599-AEE4-98CCAEE8EE86}" type="sibTrans" cxnId="{04220EEF-ED1B-4973-A328-F6754A7A99BF}">
      <dgm:prSet/>
      <dgm:spPr/>
      <dgm:t>
        <a:bodyPr/>
        <a:lstStyle/>
        <a:p>
          <a:endParaRPr lang="en-US"/>
        </a:p>
      </dgm:t>
    </dgm:pt>
    <dgm:pt modelId="{FE51E659-33E6-441F-8807-0AF43D096248}">
      <dgm:prSet custT="1"/>
      <dgm:spPr>
        <a:solidFill>
          <a:schemeClr val="accent5">
            <a:lumMod val="60000"/>
            <a:lumOff val="40000"/>
          </a:schemeClr>
        </a:solidFill>
        <a:ln w="38100">
          <a:solidFill>
            <a:schemeClr val="accent4">
              <a:lumMod val="40000"/>
              <a:lumOff val="60000"/>
            </a:schemeClr>
          </a:solidFill>
        </a:ln>
      </dgm:spPr>
      <dgm:t>
        <a:bodyPr/>
        <a:lstStyle/>
        <a:p>
          <a:r>
            <a:rPr lang="en-US" sz="1200" b="0" i="0" u="none" dirty="0">
              <a:solidFill>
                <a:schemeClr val="tx2"/>
              </a:solidFill>
            </a:rPr>
            <a:t>Allow </a:t>
          </a:r>
          <a:r>
            <a:rPr lang="en-US" sz="1200" b="1" i="0" u="none" dirty="0">
              <a:solidFill>
                <a:schemeClr val="tx2"/>
              </a:solidFill>
            </a:rPr>
            <a:t>review of allocation </a:t>
          </a:r>
          <a:r>
            <a:rPr lang="en-US" sz="1200" b="0" i="0" u="none" dirty="0">
              <a:solidFill>
                <a:schemeClr val="tx2"/>
              </a:solidFill>
            </a:rPr>
            <a:t>of compensation across fund sources.</a:t>
          </a:r>
          <a:endParaRPr lang="en-US" sz="1200" dirty="0">
            <a:solidFill>
              <a:schemeClr val="tx2"/>
            </a:solidFill>
          </a:endParaRPr>
        </a:p>
      </dgm:t>
    </dgm:pt>
    <dgm:pt modelId="{08741086-658F-4340-902E-751592303C40}" type="parTrans" cxnId="{D5300092-35F4-48A7-8D1B-317589FC6DA0}">
      <dgm:prSet/>
      <dgm:spPr>
        <a:ln w="38100">
          <a:solidFill>
            <a:schemeClr val="accent4">
              <a:lumMod val="40000"/>
              <a:lumOff val="60000"/>
            </a:schemeClr>
          </a:solidFill>
        </a:ln>
      </dgm:spPr>
      <dgm:t>
        <a:bodyPr/>
        <a:lstStyle/>
        <a:p>
          <a:endParaRPr lang="en-US" dirty="0"/>
        </a:p>
      </dgm:t>
    </dgm:pt>
    <dgm:pt modelId="{BACD4F79-9AE6-451C-8F18-CC76D5F99AA1}" type="sibTrans" cxnId="{D5300092-35F4-48A7-8D1B-317589FC6DA0}">
      <dgm:prSet/>
      <dgm:spPr/>
      <dgm:t>
        <a:bodyPr/>
        <a:lstStyle/>
        <a:p>
          <a:endParaRPr lang="en-US"/>
        </a:p>
      </dgm:t>
    </dgm:pt>
    <dgm:pt modelId="{2938B885-0540-4DCE-8F4B-686D7AAC0843}">
      <dgm:prSet custT="1"/>
      <dgm:spPr>
        <a:solidFill>
          <a:schemeClr val="accent5">
            <a:lumMod val="60000"/>
            <a:lumOff val="40000"/>
          </a:schemeClr>
        </a:solidFill>
        <a:ln w="38100">
          <a:solidFill>
            <a:schemeClr val="accent4">
              <a:lumMod val="40000"/>
              <a:lumOff val="60000"/>
            </a:schemeClr>
          </a:solidFill>
        </a:ln>
      </dgm:spPr>
      <dgm:t>
        <a:bodyPr/>
        <a:lstStyle/>
        <a:p>
          <a:pPr rtl="0"/>
          <a:r>
            <a:rPr lang="en-US" sz="1200" b="0" i="0" u="none" dirty="0">
              <a:solidFill>
                <a:schemeClr val="tx2"/>
              </a:solidFill>
            </a:rPr>
            <a:t>Can </a:t>
          </a:r>
          <a:r>
            <a:rPr lang="en-US" sz="1200" b="1" i="0" u="none" dirty="0">
              <a:solidFill>
                <a:schemeClr val="tx2"/>
              </a:solidFill>
            </a:rPr>
            <a:t>prevent non-allocable salary </a:t>
          </a:r>
          <a:r>
            <a:rPr lang="en-US" sz="1200" b="0" i="0" u="none" dirty="0">
              <a:solidFill>
                <a:schemeClr val="tx2"/>
              </a:solidFill>
            </a:rPr>
            <a:t>from outside the project period from posting.</a:t>
          </a:r>
        </a:p>
      </dgm:t>
    </dgm:pt>
    <dgm:pt modelId="{018622D8-9ABB-4FB5-ADB3-0B8B2F837464}" type="parTrans" cxnId="{AE27C076-8D41-422B-B5B2-270D4D54959A}">
      <dgm:prSet/>
      <dgm:spPr>
        <a:ln w="38100">
          <a:solidFill>
            <a:schemeClr val="accent4">
              <a:lumMod val="40000"/>
              <a:lumOff val="60000"/>
            </a:schemeClr>
          </a:solidFill>
        </a:ln>
      </dgm:spPr>
      <dgm:t>
        <a:bodyPr/>
        <a:lstStyle/>
        <a:p>
          <a:endParaRPr lang="en-US" dirty="0"/>
        </a:p>
      </dgm:t>
    </dgm:pt>
    <dgm:pt modelId="{23FBD3F7-3355-47ED-94EE-516A532E08FC}" type="sibTrans" cxnId="{AE27C076-8D41-422B-B5B2-270D4D54959A}">
      <dgm:prSet/>
      <dgm:spPr/>
      <dgm:t>
        <a:bodyPr/>
        <a:lstStyle/>
        <a:p>
          <a:endParaRPr lang="en-US"/>
        </a:p>
      </dgm:t>
    </dgm:pt>
    <dgm:pt modelId="{71413FC5-5E58-4EA7-9D0B-E8B089AEA09D}">
      <dgm:prSet custT="1"/>
      <dgm:spPr>
        <a:solidFill>
          <a:schemeClr val="accent5">
            <a:lumMod val="60000"/>
            <a:lumOff val="40000"/>
          </a:schemeClr>
        </a:solidFill>
        <a:ln w="38100">
          <a:solidFill>
            <a:schemeClr val="accent4">
              <a:lumMod val="40000"/>
              <a:lumOff val="60000"/>
            </a:schemeClr>
          </a:solidFill>
        </a:ln>
      </dgm:spPr>
      <dgm:t>
        <a:bodyPr/>
        <a:lstStyle/>
        <a:p>
          <a:pPr rtl="0"/>
          <a:r>
            <a:rPr lang="en-US" sz="1200" b="0" i="0" u="none" dirty="0">
              <a:solidFill>
                <a:schemeClr val="tx2"/>
              </a:solidFill>
            </a:rPr>
            <a:t>Payroll corrections include attributes (not text description) that identify the person and prior individual earning periods being corrected in the General Ledger.</a:t>
          </a:r>
        </a:p>
      </dgm:t>
    </dgm:pt>
    <dgm:pt modelId="{150D728F-F67D-4348-B5B6-68110C853322}" type="parTrans" cxnId="{12390747-E2C2-4D72-A763-057DB7B11660}">
      <dgm:prSet/>
      <dgm:spPr>
        <a:solidFill>
          <a:schemeClr val="accent1"/>
        </a:solidFill>
        <a:ln w="38100">
          <a:solidFill>
            <a:schemeClr val="accent4">
              <a:lumMod val="40000"/>
              <a:lumOff val="60000"/>
            </a:schemeClr>
          </a:solidFill>
        </a:ln>
      </dgm:spPr>
      <dgm:t>
        <a:bodyPr/>
        <a:lstStyle/>
        <a:p>
          <a:endParaRPr lang="en-US" dirty="0"/>
        </a:p>
      </dgm:t>
    </dgm:pt>
    <dgm:pt modelId="{57EBA29C-F44E-432A-BC8D-B4EE6DFA9854}" type="sibTrans" cxnId="{12390747-E2C2-4D72-A763-057DB7B11660}">
      <dgm:prSet/>
      <dgm:spPr/>
      <dgm:t>
        <a:bodyPr/>
        <a:lstStyle/>
        <a:p>
          <a:endParaRPr lang="en-US"/>
        </a:p>
      </dgm:t>
    </dgm:pt>
    <dgm:pt modelId="{3D71C232-44CB-434B-BE8B-4D547C29F2A0}" type="pres">
      <dgm:prSet presAssocID="{5DC6029C-F40A-46E7-8E33-2ECE0DD3125C}" presName="Name0" presStyleCnt="0">
        <dgm:presLayoutVars>
          <dgm:chPref val="1"/>
          <dgm:dir/>
          <dgm:animOne val="branch"/>
          <dgm:animLvl val="lvl"/>
          <dgm:resizeHandles val="exact"/>
        </dgm:presLayoutVars>
      </dgm:prSet>
      <dgm:spPr/>
    </dgm:pt>
    <dgm:pt modelId="{4E2BBBD8-305C-4F10-A270-8E65B31E85C5}" type="pres">
      <dgm:prSet presAssocID="{6BD15FB5-81A7-4338-8022-9596037A6A38}" presName="root1" presStyleCnt="0"/>
      <dgm:spPr/>
    </dgm:pt>
    <dgm:pt modelId="{5ED54B8A-C63F-49D0-B08B-8370764EA998}" type="pres">
      <dgm:prSet presAssocID="{6BD15FB5-81A7-4338-8022-9596037A6A38}" presName="LevelOneTextNode" presStyleLbl="node0" presStyleIdx="0" presStyleCnt="1" custScaleX="81224" custScaleY="71555">
        <dgm:presLayoutVars>
          <dgm:chPref val="3"/>
        </dgm:presLayoutVars>
      </dgm:prSet>
      <dgm:spPr/>
    </dgm:pt>
    <dgm:pt modelId="{8E8DA889-EE9B-499E-AEA6-3C8E512ACA02}" type="pres">
      <dgm:prSet presAssocID="{6BD15FB5-81A7-4338-8022-9596037A6A38}" presName="level2hierChild" presStyleCnt="0"/>
      <dgm:spPr/>
    </dgm:pt>
    <dgm:pt modelId="{D727434D-46E1-4C78-A1B4-5D807E83E9F8}" type="pres">
      <dgm:prSet presAssocID="{E06D3FEA-241A-4A38-AD20-9C8D141E98CB}" presName="conn2-1" presStyleLbl="parChTrans1D2" presStyleIdx="0" presStyleCnt="5"/>
      <dgm:spPr/>
    </dgm:pt>
    <dgm:pt modelId="{5BE570A7-E6DC-4255-A62D-975D6D2D427C}" type="pres">
      <dgm:prSet presAssocID="{E06D3FEA-241A-4A38-AD20-9C8D141E98CB}" presName="connTx" presStyleLbl="parChTrans1D2" presStyleIdx="0" presStyleCnt="5"/>
      <dgm:spPr/>
    </dgm:pt>
    <dgm:pt modelId="{8AE917DE-3A71-4760-BFD6-F8E1FDDE5866}" type="pres">
      <dgm:prSet presAssocID="{888E23D8-4D14-4723-AB28-D068B99D7152}" presName="root2" presStyleCnt="0"/>
      <dgm:spPr/>
    </dgm:pt>
    <dgm:pt modelId="{8284DF13-6515-4CE1-B84A-AB5A25C904A2}" type="pres">
      <dgm:prSet presAssocID="{888E23D8-4D14-4723-AB28-D068B99D7152}" presName="LevelTwoTextNode" presStyleLbl="node2" presStyleIdx="0" presStyleCnt="5" custScaleX="283751" custScaleY="67971">
        <dgm:presLayoutVars>
          <dgm:chPref val="3"/>
        </dgm:presLayoutVars>
      </dgm:prSet>
      <dgm:spPr/>
    </dgm:pt>
    <dgm:pt modelId="{56397A78-C391-49F5-8F24-BBFBE2D17921}" type="pres">
      <dgm:prSet presAssocID="{888E23D8-4D14-4723-AB28-D068B99D7152}" presName="level3hierChild" presStyleCnt="0"/>
      <dgm:spPr/>
    </dgm:pt>
    <dgm:pt modelId="{4AE3F26B-EAD4-4948-994D-8467EF6849BF}" type="pres">
      <dgm:prSet presAssocID="{51D3C273-6E75-480B-8973-477F17092C7B}" presName="conn2-1" presStyleLbl="parChTrans1D2" presStyleIdx="1" presStyleCnt="5"/>
      <dgm:spPr/>
    </dgm:pt>
    <dgm:pt modelId="{65FC1D7B-2ABE-43EA-91CC-3881B0CA7819}" type="pres">
      <dgm:prSet presAssocID="{51D3C273-6E75-480B-8973-477F17092C7B}" presName="connTx" presStyleLbl="parChTrans1D2" presStyleIdx="1" presStyleCnt="5"/>
      <dgm:spPr/>
    </dgm:pt>
    <dgm:pt modelId="{32929E84-DF05-445B-8EA0-3C48C8984E7F}" type="pres">
      <dgm:prSet presAssocID="{EBF3EA11-9101-4DC4-B6F2-7619FBF94274}" presName="root2" presStyleCnt="0"/>
      <dgm:spPr/>
    </dgm:pt>
    <dgm:pt modelId="{0FC47B6F-C8B4-47D5-8909-52B17DEE4CBA}" type="pres">
      <dgm:prSet presAssocID="{EBF3EA11-9101-4DC4-B6F2-7619FBF94274}" presName="LevelTwoTextNode" presStyleLbl="node2" presStyleIdx="1" presStyleCnt="5" custScaleX="283751" custScaleY="67971">
        <dgm:presLayoutVars>
          <dgm:chPref val="3"/>
        </dgm:presLayoutVars>
      </dgm:prSet>
      <dgm:spPr/>
    </dgm:pt>
    <dgm:pt modelId="{7E5F0292-5930-47A4-84F9-F796C96262F6}" type="pres">
      <dgm:prSet presAssocID="{EBF3EA11-9101-4DC4-B6F2-7619FBF94274}" presName="level3hierChild" presStyleCnt="0"/>
      <dgm:spPr/>
    </dgm:pt>
    <dgm:pt modelId="{FDE8747F-0808-4DED-81DB-1E8F4F59443C}" type="pres">
      <dgm:prSet presAssocID="{08741086-658F-4340-902E-751592303C40}" presName="conn2-1" presStyleLbl="parChTrans1D2" presStyleIdx="2" presStyleCnt="5"/>
      <dgm:spPr/>
    </dgm:pt>
    <dgm:pt modelId="{2F67C157-F800-4E01-AD6C-D1D1FDE46706}" type="pres">
      <dgm:prSet presAssocID="{08741086-658F-4340-902E-751592303C40}" presName="connTx" presStyleLbl="parChTrans1D2" presStyleIdx="2" presStyleCnt="5"/>
      <dgm:spPr/>
    </dgm:pt>
    <dgm:pt modelId="{537B10EB-9A2C-455D-9A0C-3420AC1344DD}" type="pres">
      <dgm:prSet presAssocID="{FE51E659-33E6-441F-8807-0AF43D096248}" presName="root2" presStyleCnt="0"/>
      <dgm:spPr/>
    </dgm:pt>
    <dgm:pt modelId="{FE01FC0F-B0A7-4D6C-89A0-0F4A9E8954D8}" type="pres">
      <dgm:prSet presAssocID="{FE51E659-33E6-441F-8807-0AF43D096248}" presName="LevelTwoTextNode" presStyleLbl="node2" presStyleIdx="2" presStyleCnt="5" custScaleX="283751" custScaleY="67971">
        <dgm:presLayoutVars>
          <dgm:chPref val="3"/>
        </dgm:presLayoutVars>
      </dgm:prSet>
      <dgm:spPr/>
    </dgm:pt>
    <dgm:pt modelId="{DE4F34D9-96F3-4D92-9A3A-419D58E589FA}" type="pres">
      <dgm:prSet presAssocID="{FE51E659-33E6-441F-8807-0AF43D096248}" presName="level3hierChild" presStyleCnt="0"/>
      <dgm:spPr/>
    </dgm:pt>
    <dgm:pt modelId="{06D26273-5B8E-4129-A2AC-6E8D5333E5A1}" type="pres">
      <dgm:prSet presAssocID="{018622D8-9ABB-4FB5-ADB3-0B8B2F837464}" presName="conn2-1" presStyleLbl="parChTrans1D2" presStyleIdx="3" presStyleCnt="5"/>
      <dgm:spPr/>
    </dgm:pt>
    <dgm:pt modelId="{70DBA19B-FBAA-4E67-9B65-FEB596375CA4}" type="pres">
      <dgm:prSet presAssocID="{018622D8-9ABB-4FB5-ADB3-0B8B2F837464}" presName="connTx" presStyleLbl="parChTrans1D2" presStyleIdx="3" presStyleCnt="5"/>
      <dgm:spPr/>
    </dgm:pt>
    <dgm:pt modelId="{1C6C19C4-5908-4334-B3CC-3FA6967AB94B}" type="pres">
      <dgm:prSet presAssocID="{2938B885-0540-4DCE-8F4B-686D7AAC0843}" presName="root2" presStyleCnt="0"/>
      <dgm:spPr/>
    </dgm:pt>
    <dgm:pt modelId="{DD9D06DA-AB00-469E-8499-FB084D7A91A9}" type="pres">
      <dgm:prSet presAssocID="{2938B885-0540-4DCE-8F4B-686D7AAC0843}" presName="LevelTwoTextNode" presStyleLbl="node2" presStyleIdx="3" presStyleCnt="5" custScaleX="283751" custScaleY="67971">
        <dgm:presLayoutVars>
          <dgm:chPref val="3"/>
        </dgm:presLayoutVars>
      </dgm:prSet>
      <dgm:spPr/>
    </dgm:pt>
    <dgm:pt modelId="{5F225F31-424C-4564-9761-9C62A7B0CA72}" type="pres">
      <dgm:prSet presAssocID="{2938B885-0540-4DCE-8F4B-686D7AAC0843}" presName="level3hierChild" presStyleCnt="0"/>
      <dgm:spPr/>
    </dgm:pt>
    <dgm:pt modelId="{596F28FD-AAB4-49EE-826C-AD53B89CC990}" type="pres">
      <dgm:prSet presAssocID="{150D728F-F67D-4348-B5B6-68110C853322}" presName="conn2-1" presStyleLbl="parChTrans1D2" presStyleIdx="4" presStyleCnt="5"/>
      <dgm:spPr/>
    </dgm:pt>
    <dgm:pt modelId="{56913145-EFBB-4F84-BC5B-E21C6D504BE0}" type="pres">
      <dgm:prSet presAssocID="{150D728F-F67D-4348-B5B6-68110C853322}" presName="connTx" presStyleLbl="parChTrans1D2" presStyleIdx="4" presStyleCnt="5"/>
      <dgm:spPr/>
    </dgm:pt>
    <dgm:pt modelId="{9567D524-39FE-4B19-A1D4-9A6B24B4EFA8}" type="pres">
      <dgm:prSet presAssocID="{71413FC5-5E58-4EA7-9D0B-E8B089AEA09D}" presName="root2" presStyleCnt="0"/>
      <dgm:spPr/>
    </dgm:pt>
    <dgm:pt modelId="{8EB1DFC8-1053-48F5-85D8-52893777C681}" type="pres">
      <dgm:prSet presAssocID="{71413FC5-5E58-4EA7-9D0B-E8B089AEA09D}" presName="LevelTwoTextNode" presStyleLbl="node2" presStyleIdx="4" presStyleCnt="5" custScaleX="283751" custScaleY="102817">
        <dgm:presLayoutVars>
          <dgm:chPref val="3"/>
        </dgm:presLayoutVars>
      </dgm:prSet>
      <dgm:spPr/>
    </dgm:pt>
    <dgm:pt modelId="{81E66994-DB5E-495F-BD11-213860241B15}" type="pres">
      <dgm:prSet presAssocID="{71413FC5-5E58-4EA7-9D0B-E8B089AEA09D}" presName="level3hierChild" presStyleCnt="0"/>
      <dgm:spPr/>
    </dgm:pt>
  </dgm:ptLst>
  <dgm:cxnLst>
    <dgm:cxn modelId="{3298CB0B-75E5-4EEC-B27A-D130A9C86FF0}" type="presOf" srcId="{08741086-658F-4340-902E-751592303C40}" destId="{2F67C157-F800-4E01-AD6C-D1D1FDE46706}" srcOrd="1" destOrd="0" presId="urn:microsoft.com/office/officeart/2008/layout/HorizontalMultiLevelHierarchy"/>
    <dgm:cxn modelId="{A001D216-A7D1-469A-9D52-F53E65FC9FD4}" srcId="{6BD15FB5-81A7-4338-8022-9596037A6A38}" destId="{888E23D8-4D14-4723-AB28-D068B99D7152}" srcOrd="0" destOrd="0" parTransId="{E06D3FEA-241A-4A38-AD20-9C8D141E98CB}" sibTransId="{01B1549E-87D4-4914-97CB-275D5A5B2322}"/>
    <dgm:cxn modelId="{BCEB3A1F-D2A7-43FF-8315-B66D42DA8C0F}" type="presOf" srcId="{FE51E659-33E6-441F-8807-0AF43D096248}" destId="{FE01FC0F-B0A7-4D6C-89A0-0F4A9E8954D8}" srcOrd="0" destOrd="0" presId="urn:microsoft.com/office/officeart/2008/layout/HorizontalMultiLevelHierarchy"/>
    <dgm:cxn modelId="{2BE5DC22-EA60-42D8-BF31-EAD54E5AA00E}" type="presOf" srcId="{08741086-658F-4340-902E-751592303C40}" destId="{FDE8747F-0808-4DED-81DB-1E8F4F59443C}" srcOrd="0" destOrd="0" presId="urn:microsoft.com/office/officeart/2008/layout/HorizontalMultiLevelHierarchy"/>
    <dgm:cxn modelId="{1542002A-B1D1-4A61-894E-A188B275609F}" type="presOf" srcId="{E06D3FEA-241A-4A38-AD20-9C8D141E98CB}" destId="{5BE570A7-E6DC-4255-A62D-975D6D2D427C}" srcOrd="1" destOrd="0" presId="urn:microsoft.com/office/officeart/2008/layout/HorizontalMultiLevelHierarchy"/>
    <dgm:cxn modelId="{12390747-E2C2-4D72-A763-057DB7B11660}" srcId="{6BD15FB5-81A7-4338-8022-9596037A6A38}" destId="{71413FC5-5E58-4EA7-9D0B-E8B089AEA09D}" srcOrd="4" destOrd="0" parTransId="{150D728F-F67D-4348-B5B6-68110C853322}" sibTransId="{57EBA29C-F44E-432A-BC8D-B4EE6DFA9854}"/>
    <dgm:cxn modelId="{99EDAD47-FC6D-4249-B26C-9B39E418C56C}" type="presOf" srcId="{71413FC5-5E58-4EA7-9D0B-E8B089AEA09D}" destId="{8EB1DFC8-1053-48F5-85D8-52893777C681}" srcOrd="0" destOrd="0" presId="urn:microsoft.com/office/officeart/2008/layout/HorizontalMultiLevelHierarchy"/>
    <dgm:cxn modelId="{AE27C076-8D41-422B-B5B2-270D4D54959A}" srcId="{6BD15FB5-81A7-4338-8022-9596037A6A38}" destId="{2938B885-0540-4DCE-8F4B-686D7AAC0843}" srcOrd="3" destOrd="0" parTransId="{018622D8-9ABB-4FB5-ADB3-0B8B2F837464}" sibTransId="{23FBD3F7-3355-47ED-94EE-516A532E08FC}"/>
    <dgm:cxn modelId="{A468A58A-0045-4EC0-9035-B483A7D51538}" type="presOf" srcId="{150D728F-F67D-4348-B5B6-68110C853322}" destId="{56913145-EFBB-4F84-BC5B-E21C6D504BE0}" srcOrd="1" destOrd="0" presId="urn:microsoft.com/office/officeart/2008/layout/HorizontalMultiLevelHierarchy"/>
    <dgm:cxn modelId="{D5300092-35F4-48A7-8D1B-317589FC6DA0}" srcId="{6BD15FB5-81A7-4338-8022-9596037A6A38}" destId="{FE51E659-33E6-441F-8807-0AF43D096248}" srcOrd="2" destOrd="0" parTransId="{08741086-658F-4340-902E-751592303C40}" sibTransId="{BACD4F79-9AE6-451C-8F18-CC76D5F99AA1}"/>
    <dgm:cxn modelId="{07508BA4-963A-46A7-B903-58576B08FF8E}" srcId="{5DC6029C-F40A-46E7-8E33-2ECE0DD3125C}" destId="{6BD15FB5-81A7-4338-8022-9596037A6A38}" srcOrd="0" destOrd="0" parTransId="{9204AE7F-ADDD-40EB-A829-C0AE9E0A3BA7}" sibTransId="{197AF9E2-7551-4FFF-880E-44775A5FE95F}"/>
    <dgm:cxn modelId="{A0B929AB-16FF-4D1A-B865-952C46C9AB29}" type="presOf" srcId="{51D3C273-6E75-480B-8973-477F17092C7B}" destId="{4AE3F26B-EAD4-4948-994D-8467EF6849BF}" srcOrd="0" destOrd="0" presId="urn:microsoft.com/office/officeart/2008/layout/HorizontalMultiLevelHierarchy"/>
    <dgm:cxn modelId="{39FEA9AF-0B12-4C3B-A2D7-D28876178E8C}" type="presOf" srcId="{018622D8-9ABB-4FB5-ADB3-0B8B2F837464}" destId="{70DBA19B-FBAA-4E67-9B65-FEB596375CA4}" srcOrd="1" destOrd="0" presId="urn:microsoft.com/office/officeart/2008/layout/HorizontalMultiLevelHierarchy"/>
    <dgm:cxn modelId="{62363FC2-B825-4360-9E00-3A862948D604}" type="presOf" srcId="{018622D8-9ABB-4FB5-ADB3-0B8B2F837464}" destId="{06D26273-5B8E-4129-A2AC-6E8D5333E5A1}" srcOrd="0" destOrd="0" presId="urn:microsoft.com/office/officeart/2008/layout/HorizontalMultiLevelHierarchy"/>
    <dgm:cxn modelId="{8F524AC6-C8C7-47B9-9EF2-8B64EF84F681}" type="presOf" srcId="{5DC6029C-F40A-46E7-8E33-2ECE0DD3125C}" destId="{3D71C232-44CB-434B-BE8B-4D547C29F2A0}" srcOrd="0" destOrd="0" presId="urn:microsoft.com/office/officeart/2008/layout/HorizontalMultiLevelHierarchy"/>
    <dgm:cxn modelId="{BD9BF2DC-F864-48CA-BB90-07ED1DBE4FA2}" type="presOf" srcId="{EBF3EA11-9101-4DC4-B6F2-7619FBF94274}" destId="{0FC47B6F-C8B4-47D5-8909-52B17DEE4CBA}" srcOrd="0" destOrd="0" presId="urn:microsoft.com/office/officeart/2008/layout/HorizontalMultiLevelHierarchy"/>
    <dgm:cxn modelId="{B584F5E9-9CAD-45C8-B6FF-F6B46FFC1D4D}" type="presOf" srcId="{51D3C273-6E75-480B-8973-477F17092C7B}" destId="{65FC1D7B-2ABE-43EA-91CC-3881B0CA7819}" srcOrd="1" destOrd="0" presId="urn:microsoft.com/office/officeart/2008/layout/HorizontalMultiLevelHierarchy"/>
    <dgm:cxn modelId="{34958AEB-FA6E-47B3-94A7-90FBB1C9ADBA}" type="presOf" srcId="{6BD15FB5-81A7-4338-8022-9596037A6A38}" destId="{5ED54B8A-C63F-49D0-B08B-8370764EA998}" srcOrd="0" destOrd="0" presId="urn:microsoft.com/office/officeart/2008/layout/HorizontalMultiLevelHierarchy"/>
    <dgm:cxn modelId="{904390EE-F743-4799-A591-850547B053AB}" type="presOf" srcId="{150D728F-F67D-4348-B5B6-68110C853322}" destId="{596F28FD-AAB4-49EE-826C-AD53B89CC990}" srcOrd="0" destOrd="0" presId="urn:microsoft.com/office/officeart/2008/layout/HorizontalMultiLevelHierarchy"/>
    <dgm:cxn modelId="{04220EEF-ED1B-4973-A328-F6754A7A99BF}" srcId="{6BD15FB5-81A7-4338-8022-9596037A6A38}" destId="{EBF3EA11-9101-4DC4-B6F2-7619FBF94274}" srcOrd="1" destOrd="0" parTransId="{51D3C273-6E75-480B-8973-477F17092C7B}" sibTransId="{9643FAD5-0E4B-4599-AEE4-98CCAEE8EE86}"/>
    <dgm:cxn modelId="{CC0738F3-6DA7-4015-950B-522F4A5C2E02}" type="presOf" srcId="{E06D3FEA-241A-4A38-AD20-9C8D141E98CB}" destId="{D727434D-46E1-4C78-A1B4-5D807E83E9F8}" srcOrd="0" destOrd="0" presId="urn:microsoft.com/office/officeart/2008/layout/HorizontalMultiLevelHierarchy"/>
    <dgm:cxn modelId="{812843F4-C40C-4C35-BCBE-134C976D5F45}" type="presOf" srcId="{888E23D8-4D14-4723-AB28-D068B99D7152}" destId="{8284DF13-6515-4CE1-B84A-AB5A25C904A2}" srcOrd="0" destOrd="0" presId="urn:microsoft.com/office/officeart/2008/layout/HorizontalMultiLevelHierarchy"/>
    <dgm:cxn modelId="{622FC9F7-1386-4EB3-B4FA-B55B1877BE06}" type="presOf" srcId="{2938B885-0540-4DCE-8F4B-686D7AAC0843}" destId="{DD9D06DA-AB00-469E-8499-FB084D7A91A9}" srcOrd="0" destOrd="0" presId="urn:microsoft.com/office/officeart/2008/layout/HorizontalMultiLevelHierarchy"/>
    <dgm:cxn modelId="{D130619D-95DE-4E3C-B8E0-426168B2DEAA}" type="presParOf" srcId="{3D71C232-44CB-434B-BE8B-4D547C29F2A0}" destId="{4E2BBBD8-305C-4F10-A270-8E65B31E85C5}" srcOrd="0" destOrd="0" presId="urn:microsoft.com/office/officeart/2008/layout/HorizontalMultiLevelHierarchy"/>
    <dgm:cxn modelId="{A6A86096-BC92-4A39-ACC0-4AFD62CFC2AB}" type="presParOf" srcId="{4E2BBBD8-305C-4F10-A270-8E65B31E85C5}" destId="{5ED54B8A-C63F-49D0-B08B-8370764EA998}" srcOrd="0" destOrd="0" presId="urn:microsoft.com/office/officeart/2008/layout/HorizontalMultiLevelHierarchy"/>
    <dgm:cxn modelId="{EE909ADD-1FEB-4B44-BDB1-C08F3035E099}" type="presParOf" srcId="{4E2BBBD8-305C-4F10-A270-8E65B31E85C5}" destId="{8E8DA889-EE9B-499E-AEA6-3C8E512ACA02}" srcOrd="1" destOrd="0" presId="urn:microsoft.com/office/officeart/2008/layout/HorizontalMultiLevelHierarchy"/>
    <dgm:cxn modelId="{0A23B994-C19A-4E0B-8BAE-5B15D0552F78}" type="presParOf" srcId="{8E8DA889-EE9B-499E-AEA6-3C8E512ACA02}" destId="{D727434D-46E1-4C78-A1B4-5D807E83E9F8}" srcOrd="0" destOrd="0" presId="urn:microsoft.com/office/officeart/2008/layout/HorizontalMultiLevelHierarchy"/>
    <dgm:cxn modelId="{C56B25CB-90F6-493E-81BF-F593619D8E57}" type="presParOf" srcId="{D727434D-46E1-4C78-A1B4-5D807E83E9F8}" destId="{5BE570A7-E6DC-4255-A62D-975D6D2D427C}" srcOrd="0" destOrd="0" presId="urn:microsoft.com/office/officeart/2008/layout/HorizontalMultiLevelHierarchy"/>
    <dgm:cxn modelId="{E2E7D8B8-8183-47A5-9DFC-66E975AA7974}" type="presParOf" srcId="{8E8DA889-EE9B-499E-AEA6-3C8E512ACA02}" destId="{8AE917DE-3A71-4760-BFD6-F8E1FDDE5866}" srcOrd="1" destOrd="0" presId="urn:microsoft.com/office/officeart/2008/layout/HorizontalMultiLevelHierarchy"/>
    <dgm:cxn modelId="{7AC599D9-8194-4B91-BE54-12CD9FB2FAE0}" type="presParOf" srcId="{8AE917DE-3A71-4760-BFD6-F8E1FDDE5866}" destId="{8284DF13-6515-4CE1-B84A-AB5A25C904A2}" srcOrd="0" destOrd="0" presId="urn:microsoft.com/office/officeart/2008/layout/HorizontalMultiLevelHierarchy"/>
    <dgm:cxn modelId="{20BDF666-A646-468E-BC35-E03D1E341879}" type="presParOf" srcId="{8AE917DE-3A71-4760-BFD6-F8E1FDDE5866}" destId="{56397A78-C391-49F5-8F24-BBFBE2D17921}" srcOrd="1" destOrd="0" presId="urn:microsoft.com/office/officeart/2008/layout/HorizontalMultiLevelHierarchy"/>
    <dgm:cxn modelId="{81F3379F-AB4B-4F9B-BAF4-D4B38135A1FA}" type="presParOf" srcId="{8E8DA889-EE9B-499E-AEA6-3C8E512ACA02}" destId="{4AE3F26B-EAD4-4948-994D-8467EF6849BF}" srcOrd="2" destOrd="0" presId="urn:microsoft.com/office/officeart/2008/layout/HorizontalMultiLevelHierarchy"/>
    <dgm:cxn modelId="{F08EED66-13E2-4AC5-A428-F59BB58585A5}" type="presParOf" srcId="{4AE3F26B-EAD4-4948-994D-8467EF6849BF}" destId="{65FC1D7B-2ABE-43EA-91CC-3881B0CA7819}" srcOrd="0" destOrd="0" presId="urn:microsoft.com/office/officeart/2008/layout/HorizontalMultiLevelHierarchy"/>
    <dgm:cxn modelId="{8A6D9140-8DE2-41F4-ACD5-FB1DFED2A806}" type="presParOf" srcId="{8E8DA889-EE9B-499E-AEA6-3C8E512ACA02}" destId="{32929E84-DF05-445B-8EA0-3C48C8984E7F}" srcOrd="3" destOrd="0" presId="urn:microsoft.com/office/officeart/2008/layout/HorizontalMultiLevelHierarchy"/>
    <dgm:cxn modelId="{D46CB372-0F1A-434D-9A57-8564F5AF07C8}" type="presParOf" srcId="{32929E84-DF05-445B-8EA0-3C48C8984E7F}" destId="{0FC47B6F-C8B4-47D5-8909-52B17DEE4CBA}" srcOrd="0" destOrd="0" presId="urn:microsoft.com/office/officeart/2008/layout/HorizontalMultiLevelHierarchy"/>
    <dgm:cxn modelId="{51D4D1F1-C39C-4F76-A77F-AB984882841A}" type="presParOf" srcId="{32929E84-DF05-445B-8EA0-3C48C8984E7F}" destId="{7E5F0292-5930-47A4-84F9-F796C96262F6}" srcOrd="1" destOrd="0" presId="urn:microsoft.com/office/officeart/2008/layout/HorizontalMultiLevelHierarchy"/>
    <dgm:cxn modelId="{9F237771-E233-4814-AF0F-B90FF0B97D38}" type="presParOf" srcId="{8E8DA889-EE9B-499E-AEA6-3C8E512ACA02}" destId="{FDE8747F-0808-4DED-81DB-1E8F4F59443C}" srcOrd="4" destOrd="0" presId="urn:microsoft.com/office/officeart/2008/layout/HorizontalMultiLevelHierarchy"/>
    <dgm:cxn modelId="{C12202D1-EDEE-48A0-8444-61B4EB678355}" type="presParOf" srcId="{FDE8747F-0808-4DED-81DB-1E8F4F59443C}" destId="{2F67C157-F800-4E01-AD6C-D1D1FDE46706}" srcOrd="0" destOrd="0" presId="urn:microsoft.com/office/officeart/2008/layout/HorizontalMultiLevelHierarchy"/>
    <dgm:cxn modelId="{392E1506-5EC1-4C6F-87CA-D8082D47CF84}" type="presParOf" srcId="{8E8DA889-EE9B-499E-AEA6-3C8E512ACA02}" destId="{537B10EB-9A2C-455D-9A0C-3420AC1344DD}" srcOrd="5" destOrd="0" presId="urn:microsoft.com/office/officeart/2008/layout/HorizontalMultiLevelHierarchy"/>
    <dgm:cxn modelId="{7A3D4A1B-CB4F-4B33-965E-1A7BE132C575}" type="presParOf" srcId="{537B10EB-9A2C-455D-9A0C-3420AC1344DD}" destId="{FE01FC0F-B0A7-4D6C-89A0-0F4A9E8954D8}" srcOrd="0" destOrd="0" presId="urn:microsoft.com/office/officeart/2008/layout/HorizontalMultiLevelHierarchy"/>
    <dgm:cxn modelId="{92E2BB87-5BD1-40EE-9FFC-F6A1FA142048}" type="presParOf" srcId="{537B10EB-9A2C-455D-9A0C-3420AC1344DD}" destId="{DE4F34D9-96F3-4D92-9A3A-419D58E589FA}" srcOrd="1" destOrd="0" presId="urn:microsoft.com/office/officeart/2008/layout/HorizontalMultiLevelHierarchy"/>
    <dgm:cxn modelId="{60C768A6-C0C4-4365-90D1-C99F1203B4AA}" type="presParOf" srcId="{8E8DA889-EE9B-499E-AEA6-3C8E512ACA02}" destId="{06D26273-5B8E-4129-A2AC-6E8D5333E5A1}" srcOrd="6" destOrd="0" presId="urn:microsoft.com/office/officeart/2008/layout/HorizontalMultiLevelHierarchy"/>
    <dgm:cxn modelId="{0235D202-E705-4CA3-8EC4-5B6F4FFC7594}" type="presParOf" srcId="{06D26273-5B8E-4129-A2AC-6E8D5333E5A1}" destId="{70DBA19B-FBAA-4E67-9B65-FEB596375CA4}" srcOrd="0" destOrd="0" presId="urn:microsoft.com/office/officeart/2008/layout/HorizontalMultiLevelHierarchy"/>
    <dgm:cxn modelId="{29AC31E7-EB74-4C97-BE8D-83DEAB480FF3}" type="presParOf" srcId="{8E8DA889-EE9B-499E-AEA6-3C8E512ACA02}" destId="{1C6C19C4-5908-4334-B3CC-3FA6967AB94B}" srcOrd="7" destOrd="0" presId="urn:microsoft.com/office/officeart/2008/layout/HorizontalMultiLevelHierarchy"/>
    <dgm:cxn modelId="{CB5F28A7-E804-4F2B-88B7-E4A24F445C6C}" type="presParOf" srcId="{1C6C19C4-5908-4334-B3CC-3FA6967AB94B}" destId="{DD9D06DA-AB00-469E-8499-FB084D7A91A9}" srcOrd="0" destOrd="0" presId="urn:microsoft.com/office/officeart/2008/layout/HorizontalMultiLevelHierarchy"/>
    <dgm:cxn modelId="{3AC809D8-7375-45B6-AF3F-5F1327896E5A}" type="presParOf" srcId="{1C6C19C4-5908-4334-B3CC-3FA6967AB94B}" destId="{5F225F31-424C-4564-9761-9C62A7B0CA72}" srcOrd="1" destOrd="0" presId="urn:microsoft.com/office/officeart/2008/layout/HorizontalMultiLevelHierarchy"/>
    <dgm:cxn modelId="{5442B177-65A8-4973-B97D-DDA4AA3CD651}" type="presParOf" srcId="{8E8DA889-EE9B-499E-AEA6-3C8E512ACA02}" destId="{596F28FD-AAB4-49EE-826C-AD53B89CC990}" srcOrd="8" destOrd="0" presId="urn:microsoft.com/office/officeart/2008/layout/HorizontalMultiLevelHierarchy"/>
    <dgm:cxn modelId="{AA1762ED-02BE-430E-AF0B-92B203EF99EF}" type="presParOf" srcId="{596F28FD-AAB4-49EE-826C-AD53B89CC990}" destId="{56913145-EFBB-4F84-BC5B-E21C6D504BE0}" srcOrd="0" destOrd="0" presId="urn:microsoft.com/office/officeart/2008/layout/HorizontalMultiLevelHierarchy"/>
    <dgm:cxn modelId="{2DA99562-EF6A-43E6-A0B9-3DEA928F5A34}" type="presParOf" srcId="{8E8DA889-EE9B-499E-AEA6-3C8E512ACA02}" destId="{9567D524-39FE-4B19-A1D4-9A6B24B4EFA8}" srcOrd="9" destOrd="0" presId="urn:microsoft.com/office/officeart/2008/layout/HorizontalMultiLevelHierarchy"/>
    <dgm:cxn modelId="{92586E91-AF2C-46A0-BF69-E2C1E51B2CD3}" type="presParOf" srcId="{9567D524-39FE-4B19-A1D4-9A6B24B4EFA8}" destId="{8EB1DFC8-1053-48F5-85D8-52893777C681}" srcOrd="0" destOrd="0" presId="urn:microsoft.com/office/officeart/2008/layout/HorizontalMultiLevelHierarchy"/>
    <dgm:cxn modelId="{1675C4C6-AECD-499E-833E-B3402F6A9085}" type="presParOf" srcId="{9567D524-39FE-4B19-A1D4-9A6B24B4EFA8}" destId="{81E66994-DB5E-495F-BD11-213860241B15}" srcOrd="1" destOrd="0" presId="urn:microsoft.com/office/officeart/2008/layout/HorizontalMultiLevelHierarchy"/>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BB20E-424F-43C4-B984-9B0092C9285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4A4A5713-8077-421E-8C7F-329F9FC76BD4}">
      <dgm:prSet custT="1">
        <dgm:style>
          <a:lnRef idx="2">
            <a:schemeClr val="accent3">
              <a:shade val="15000"/>
            </a:schemeClr>
          </a:lnRef>
          <a:fillRef idx="1">
            <a:schemeClr val="accent3"/>
          </a:fillRef>
          <a:effectRef idx="0">
            <a:schemeClr val="accent3"/>
          </a:effectRef>
          <a:fontRef idx="minor">
            <a:schemeClr val="lt1"/>
          </a:fontRef>
        </dgm:style>
      </dgm:prSet>
      <dgm:spPr/>
      <dgm:t>
        <a:bodyPr anchor="t"/>
        <a:lstStyle/>
        <a:p>
          <a:r>
            <a:rPr lang="en-US" sz="2400" dirty="0"/>
            <a:t>Impact to the </a:t>
          </a:r>
          <a:r>
            <a:rPr lang="en-US" sz="2400" b="1" i="0" dirty="0"/>
            <a:t>Institution</a:t>
          </a:r>
          <a:r>
            <a:rPr lang="en-US" sz="2400" dirty="0"/>
            <a:t>:</a:t>
          </a:r>
        </a:p>
      </dgm:t>
    </dgm:pt>
    <dgm:pt modelId="{61B10035-2C03-49C2-A140-B933A3C3B3AB}" type="parTrans" cxnId="{CB3954B3-7D0E-4AF8-A988-535F9D81561B}">
      <dgm:prSet/>
      <dgm:spPr/>
      <dgm:t>
        <a:bodyPr/>
        <a:lstStyle/>
        <a:p>
          <a:endParaRPr lang="en-US"/>
        </a:p>
      </dgm:t>
    </dgm:pt>
    <dgm:pt modelId="{76928922-BFB3-4A0F-9CEB-12CB9174199B}" type="sibTrans" cxnId="{CB3954B3-7D0E-4AF8-A988-535F9D81561B}">
      <dgm:prSet/>
      <dgm:spPr/>
      <dgm:t>
        <a:bodyPr/>
        <a:lstStyle/>
        <a:p>
          <a:endParaRPr lang="en-US"/>
        </a:p>
      </dgm:t>
    </dgm:pt>
    <dgm:pt modelId="{21D0E0B6-262A-4E91-BE1A-2B634FBC1C8F}">
      <dgm:prSet custT="1"/>
      <dgm:spPr/>
      <dgm:t>
        <a:bodyPr/>
        <a:lstStyle/>
        <a:p>
          <a:pPr>
            <a:spcBef>
              <a:spcPts val="600"/>
            </a:spcBef>
            <a:spcAft>
              <a:spcPts val="600"/>
            </a:spcAft>
          </a:pPr>
          <a:r>
            <a:rPr lang="en-US" sz="2000" dirty="0">
              <a:solidFill>
                <a:schemeClr val="tx2"/>
              </a:solidFill>
            </a:rPr>
            <a:t>Institute may owe direct cost refunds or financial penalties.</a:t>
          </a:r>
        </a:p>
      </dgm:t>
    </dgm:pt>
    <dgm:pt modelId="{7196D4F7-6F21-4A20-856F-50DFFB46A198}" type="parTrans" cxnId="{91C7B612-A60B-46B8-B0B9-4A8488D92EE2}">
      <dgm:prSet/>
      <dgm:spPr/>
      <dgm:t>
        <a:bodyPr/>
        <a:lstStyle/>
        <a:p>
          <a:endParaRPr lang="en-US"/>
        </a:p>
      </dgm:t>
    </dgm:pt>
    <dgm:pt modelId="{22F72767-A7F1-490A-8FAF-338A4CE5DBD1}" type="sibTrans" cxnId="{91C7B612-A60B-46B8-B0B9-4A8488D92EE2}">
      <dgm:prSet/>
      <dgm:spPr/>
      <dgm:t>
        <a:bodyPr/>
        <a:lstStyle/>
        <a:p>
          <a:endParaRPr lang="en-US"/>
        </a:p>
      </dgm:t>
    </dgm:pt>
    <dgm:pt modelId="{B9714BAC-0314-4106-A164-41AA6479071F}">
      <dgm:prSet custT="1"/>
      <dgm:spPr/>
      <dgm:t>
        <a:bodyPr/>
        <a:lstStyle/>
        <a:p>
          <a:pPr>
            <a:spcBef>
              <a:spcPts val="600"/>
            </a:spcBef>
            <a:spcAft>
              <a:spcPts val="600"/>
            </a:spcAft>
          </a:pPr>
          <a:r>
            <a:rPr lang="en-US" sz="2000" dirty="0">
              <a:solidFill>
                <a:schemeClr val="tx2"/>
              </a:solidFill>
            </a:rPr>
            <a:t>Sponsor may reduce future funding.</a:t>
          </a:r>
        </a:p>
      </dgm:t>
    </dgm:pt>
    <dgm:pt modelId="{2E917716-65F5-4BA6-BF1B-E7375F3F64F1}" type="parTrans" cxnId="{4770E300-67F7-407B-9AD9-B405E3369470}">
      <dgm:prSet/>
      <dgm:spPr/>
      <dgm:t>
        <a:bodyPr/>
        <a:lstStyle/>
        <a:p>
          <a:endParaRPr lang="en-US"/>
        </a:p>
      </dgm:t>
    </dgm:pt>
    <dgm:pt modelId="{051A4952-2819-4748-8B3F-4FF8AB948898}" type="sibTrans" cxnId="{4770E300-67F7-407B-9AD9-B405E3369470}">
      <dgm:prSet/>
      <dgm:spPr/>
      <dgm:t>
        <a:bodyPr/>
        <a:lstStyle/>
        <a:p>
          <a:endParaRPr lang="en-US"/>
        </a:p>
      </dgm:t>
    </dgm:pt>
    <dgm:pt modelId="{C134DBC4-55C6-4BF6-9AEC-686FC459A92C}">
      <dgm:prSet custT="1"/>
      <dgm:spPr/>
      <dgm:t>
        <a:bodyPr/>
        <a:lstStyle/>
        <a:p>
          <a:pPr>
            <a:spcBef>
              <a:spcPts val="600"/>
            </a:spcBef>
            <a:spcAft>
              <a:spcPts val="600"/>
            </a:spcAft>
          </a:pPr>
          <a:r>
            <a:rPr lang="en-US" sz="2000" dirty="0">
              <a:solidFill>
                <a:schemeClr val="tx2"/>
              </a:solidFill>
            </a:rPr>
            <a:t>Adverse publicity.</a:t>
          </a:r>
        </a:p>
      </dgm:t>
    </dgm:pt>
    <dgm:pt modelId="{5A5E4022-2893-4EE4-8C8B-3FB1BB28A61A}" type="parTrans" cxnId="{F0B7DEB3-25A0-49AD-9CB8-B4AA9EEA59D1}">
      <dgm:prSet/>
      <dgm:spPr/>
      <dgm:t>
        <a:bodyPr/>
        <a:lstStyle/>
        <a:p>
          <a:endParaRPr lang="en-US"/>
        </a:p>
      </dgm:t>
    </dgm:pt>
    <dgm:pt modelId="{C507B3E1-813C-4F65-BCB2-ADAE2978BF8C}" type="sibTrans" cxnId="{F0B7DEB3-25A0-49AD-9CB8-B4AA9EEA59D1}">
      <dgm:prSet/>
      <dgm:spPr/>
      <dgm:t>
        <a:bodyPr/>
        <a:lstStyle/>
        <a:p>
          <a:endParaRPr lang="en-US"/>
        </a:p>
      </dgm:t>
    </dgm:pt>
    <dgm:pt modelId="{BC842462-5661-4393-AFD1-1DAC07FD70EC}">
      <dgm:prSet custT="1"/>
      <dgm:spPr/>
      <dgm:t>
        <a:bodyPr/>
        <a:lstStyle/>
        <a:p>
          <a:pPr>
            <a:spcBef>
              <a:spcPts val="600"/>
            </a:spcBef>
            <a:spcAft>
              <a:spcPts val="600"/>
            </a:spcAft>
          </a:pPr>
          <a:endParaRPr lang="en-US" sz="500" dirty="0">
            <a:solidFill>
              <a:schemeClr val="tx2"/>
            </a:solidFill>
          </a:endParaRPr>
        </a:p>
      </dgm:t>
    </dgm:pt>
    <dgm:pt modelId="{5D7E1791-1D9C-473B-8B1C-40BF96C686CD}" type="parTrans" cxnId="{E9ED0BB2-FFB3-449D-8371-F57FC6C8EACC}">
      <dgm:prSet/>
      <dgm:spPr/>
      <dgm:t>
        <a:bodyPr/>
        <a:lstStyle/>
        <a:p>
          <a:endParaRPr lang="en-US"/>
        </a:p>
      </dgm:t>
    </dgm:pt>
    <dgm:pt modelId="{BEB49862-FAEF-41EC-AADB-A9951DEEF2D4}" type="sibTrans" cxnId="{E9ED0BB2-FFB3-449D-8371-F57FC6C8EACC}">
      <dgm:prSet/>
      <dgm:spPr/>
      <dgm:t>
        <a:bodyPr/>
        <a:lstStyle/>
        <a:p>
          <a:endParaRPr lang="en-US"/>
        </a:p>
      </dgm:t>
    </dgm:pt>
    <dgm:pt modelId="{D9AF2370-311C-40BC-AE20-0583BA6BD426}">
      <dgm:prSet custT="1"/>
      <dgm:spPr/>
      <dgm:t>
        <a:bodyPr/>
        <a:lstStyle/>
        <a:p>
          <a:pPr>
            <a:spcBef>
              <a:spcPts val="600"/>
            </a:spcBef>
            <a:spcAft>
              <a:spcPts val="600"/>
            </a:spcAft>
          </a:pPr>
          <a:r>
            <a:rPr lang="en-US" sz="2000" dirty="0">
              <a:solidFill>
                <a:schemeClr val="tx2"/>
              </a:solidFill>
            </a:rPr>
            <a:t>Susceptible to False Claims Act allegations.</a:t>
          </a:r>
        </a:p>
      </dgm:t>
    </dgm:pt>
    <dgm:pt modelId="{D7855E9D-56F9-4DF9-9195-E5E53BABC870}" type="parTrans" cxnId="{1E0249FA-C939-4E50-9F26-D06F5205C8AF}">
      <dgm:prSet/>
      <dgm:spPr/>
      <dgm:t>
        <a:bodyPr/>
        <a:lstStyle/>
        <a:p>
          <a:endParaRPr lang="en-US"/>
        </a:p>
      </dgm:t>
    </dgm:pt>
    <dgm:pt modelId="{0252C925-58DE-4E44-9981-636101952B22}" type="sibTrans" cxnId="{1E0249FA-C939-4E50-9F26-D06F5205C8AF}">
      <dgm:prSet/>
      <dgm:spPr/>
      <dgm:t>
        <a:bodyPr/>
        <a:lstStyle/>
        <a:p>
          <a:endParaRPr lang="en-US"/>
        </a:p>
      </dgm:t>
    </dgm:pt>
    <dgm:pt modelId="{3CED3D4D-6D9F-41DC-A49B-6526FBA76092}" type="pres">
      <dgm:prSet presAssocID="{054BB20E-424F-43C4-B984-9B0092C92859}" presName="linear" presStyleCnt="0">
        <dgm:presLayoutVars>
          <dgm:animLvl val="lvl"/>
          <dgm:resizeHandles val="exact"/>
        </dgm:presLayoutVars>
      </dgm:prSet>
      <dgm:spPr/>
    </dgm:pt>
    <dgm:pt modelId="{90F6F609-59CE-463E-980F-14B0B02753C5}" type="pres">
      <dgm:prSet presAssocID="{4A4A5713-8077-421E-8C7F-329F9FC76BD4}" presName="parentText" presStyleLbl="node1" presStyleIdx="0" presStyleCnt="1" custScaleY="52816" custLinFactNeighborY="-7407">
        <dgm:presLayoutVars>
          <dgm:chMax val="0"/>
          <dgm:bulletEnabled val="1"/>
        </dgm:presLayoutVars>
      </dgm:prSet>
      <dgm:spPr/>
    </dgm:pt>
    <dgm:pt modelId="{3AFDB7E9-309B-4EC7-898D-092061F2110A}" type="pres">
      <dgm:prSet presAssocID="{4A4A5713-8077-421E-8C7F-329F9FC76BD4}" presName="childText" presStyleLbl="revTx" presStyleIdx="0" presStyleCnt="1" custLinFactNeighborY="-9432">
        <dgm:presLayoutVars>
          <dgm:bulletEnabled val="1"/>
        </dgm:presLayoutVars>
      </dgm:prSet>
      <dgm:spPr/>
    </dgm:pt>
  </dgm:ptLst>
  <dgm:cxnLst>
    <dgm:cxn modelId="{4770E300-67F7-407B-9AD9-B405E3369470}" srcId="{4A4A5713-8077-421E-8C7F-329F9FC76BD4}" destId="{B9714BAC-0314-4106-A164-41AA6479071F}" srcOrd="3" destOrd="0" parTransId="{2E917716-65F5-4BA6-BF1B-E7375F3F64F1}" sibTransId="{051A4952-2819-4748-8B3F-4FF8AB948898}"/>
    <dgm:cxn modelId="{19118404-4E89-4B2B-A0CC-2C7EEE03661B}" type="presOf" srcId="{054BB20E-424F-43C4-B984-9B0092C92859}" destId="{3CED3D4D-6D9F-41DC-A49B-6526FBA76092}" srcOrd="0" destOrd="0" presId="urn:microsoft.com/office/officeart/2005/8/layout/vList2"/>
    <dgm:cxn modelId="{91C7B612-A60B-46B8-B0B9-4A8488D92EE2}" srcId="{4A4A5713-8077-421E-8C7F-329F9FC76BD4}" destId="{21D0E0B6-262A-4E91-BE1A-2B634FBC1C8F}" srcOrd="2" destOrd="0" parTransId="{7196D4F7-6F21-4A20-856F-50DFFB46A198}" sibTransId="{22F72767-A7F1-490A-8FAF-338A4CE5DBD1}"/>
    <dgm:cxn modelId="{EE7D8418-E92A-4427-A19D-52A51E403B8E}" type="presOf" srcId="{BC842462-5661-4393-AFD1-1DAC07FD70EC}" destId="{3AFDB7E9-309B-4EC7-898D-092061F2110A}" srcOrd="0" destOrd="0" presId="urn:microsoft.com/office/officeart/2005/8/layout/vList2"/>
    <dgm:cxn modelId="{32E60D26-EFB0-4AB8-9C81-F583E258D2F2}" type="presOf" srcId="{D9AF2370-311C-40BC-AE20-0583BA6BD426}" destId="{3AFDB7E9-309B-4EC7-898D-092061F2110A}" srcOrd="0" destOrd="1" presId="urn:microsoft.com/office/officeart/2005/8/layout/vList2"/>
    <dgm:cxn modelId="{1DF4C42F-2150-4FAF-97A8-551BB005DF24}" type="presOf" srcId="{21D0E0B6-262A-4E91-BE1A-2B634FBC1C8F}" destId="{3AFDB7E9-309B-4EC7-898D-092061F2110A}" srcOrd="0" destOrd="2" presId="urn:microsoft.com/office/officeart/2005/8/layout/vList2"/>
    <dgm:cxn modelId="{A29B443A-F135-4009-B8A7-B322A7A6CCEE}" type="presOf" srcId="{C134DBC4-55C6-4BF6-9AEC-686FC459A92C}" destId="{3AFDB7E9-309B-4EC7-898D-092061F2110A}" srcOrd="0" destOrd="4" presId="urn:microsoft.com/office/officeart/2005/8/layout/vList2"/>
    <dgm:cxn modelId="{14934B70-0022-41F3-A7C6-04953121735D}" type="presOf" srcId="{B9714BAC-0314-4106-A164-41AA6479071F}" destId="{3AFDB7E9-309B-4EC7-898D-092061F2110A}" srcOrd="0" destOrd="3" presId="urn:microsoft.com/office/officeart/2005/8/layout/vList2"/>
    <dgm:cxn modelId="{E9ED0BB2-FFB3-449D-8371-F57FC6C8EACC}" srcId="{4A4A5713-8077-421E-8C7F-329F9FC76BD4}" destId="{BC842462-5661-4393-AFD1-1DAC07FD70EC}" srcOrd="0" destOrd="0" parTransId="{5D7E1791-1D9C-473B-8B1C-40BF96C686CD}" sibTransId="{BEB49862-FAEF-41EC-AADB-A9951DEEF2D4}"/>
    <dgm:cxn modelId="{CB3954B3-7D0E-4AF8-A988-535F9D81561B}" srcId="{054BB20E-424F-43C4-B984-9B0092C92859}" destId="{4A4A5713-8077-421E-8C7F-329F9FC76BD4}" srcOrd="0" destOrd="0" parTransId="{61B10035-2C03-49C2-A140-B933A3C3B3AB}" sibTransId="{76928922-BFB3-4A0F-9CEB-12CB9174199B}"/>
    <dgm:cxn modelId="{F0B7DEB3-25A0-49AD-9CB8-B4AA9EEA59D1}" srcId="{4A4A5713-8077-421E-8C7F-329F9FC76BD4}" destId="{C134DBC4-55C6-4BF6-9AEC-686FC459A92C}" srcOrd="4" destOrd="0" parTransId="{5A5E4022-2893-4EE4-8C8B-3FB1BB28A61A}" sibTransId="{C507B3E1-813C-4F65-BCB2-ADAE2978BF8C}"/>
    <dgm:cxn modelId="{ABD2ACF5-D22C-41F5-B706-EE854BA47398}" type="presOf" srcId="{4A4A5713-8077-421E-8C7F-329F9FC76BD4}" destId="{90F6F609-59CE-463E-980F-14B0B02753C5}" srcOrd="0" destOrd="0" presId="urn:microsoft.com/office/officeart/2005/8/layout/vList2"/>
    <dgm:cxn modelId="{1E0249FA-C939-4E50-9F26-D06F5205C8AF}" srcId="{4A4A5713-8077-421E-8C7F-329F9FC76BD4}" destId="{D9AF2370-311C-40BC-AE20-0583BA6BD426}" srcOrd="1" destOrd="0" parTransId="{D7855E9D-56F9-4DF9-9195-E5E53BABC870}" sibTransId="{0252C925-58DE-4E44-9981-636101952B22}"/>
    <dgm:cxn modelId="{4786B5F0-1E98-4034-A176-6BFB6705BF00}" type="presParOf" srcId="{3CED3D4D-6D9F-41DC-A49B-6526FBA76092}" destId="{90F6F609-59CE-463E-980F-14B0B02753C5}" srcOrd="0" destOrd="0" presId="urn:microsoft.com/office/officeart/2005/8/layout/vList2"/>
    <dgm:cxn modelId="{919A63EE-46B1-4F4B-B56D-FF3360E2138E}" type="presParOf" srcId="{3CED3D4D-6D9F-41DC-A49B-6526FBA76092}" destId="{3AFDB7E9-309B-4EC7-898D-092061F2110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5258FD-7CF2-4B59-AA7F-9F68AB6FFD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9054E08-98C5-4281-99AF-762B1C9C782D}">
      <dgm:prSet custT="1">
        <dgm:style>
          <a:lnRef idx="2">
            <a:schemeClr val="accent3">
              <a:shade val="15000"/>
            </a:schemeClr>
          </a:lnRef>
          <a:fillRef idx="1">
            <a:schemeClr val="accent3"/>
          </a:fillRef>
          <a:effectRef idx="0">
            <a:schemeClr val="accent3"/>
          </a:effectRef>
          <a:fontRef idx="minor">
            <a:schemeClr val="lt1"/>
          </a:fontRef>
        </dgm:style>
      </dgm:prSet>
      <dgm:spPr/>
      <dgm:t>
        <a:bodyPr anchor="t"/>
        <a:lstStyle/>
        <a:p>
          <a:r>
            <a:rPr lang="en-US" sz="2400" dirty="0"/>
            <a:t>Impact on the </a:t>
          </a:r>
          <a:r>
            <a:rPr lang="en-US" sz="2400" b="1" i="0" dirty="0"/>
            <a:t>Individual</a:t>
          </a:r>
          <a:r>
            <a:rPr lang="en-US" sz="2400" dirty="0"/>
            <a:t>:</a:t>
          </a:r>
        </a:p>
      </dgm:t>
    </dgm:pt>
    <dgm:pt modelId="{F7C0DD9C-DEE0-45DB-84F4-5D413AC89606}" type="parTrans" cxnId="{F69027F3-33B3-4B09-AEA2-1473F6209ABC}">
      <dgm:prSet/>
      <dgm:spPr/>
      <dgm:t>
        <a:bodyPr/>
        <a:lstStyle/>
        <a:p>
          <a:endParaRPr lang="en-US" sz="2400"/>
        </a:p>
      </dgm:t>
    </dgm:pt>
    <dgm:pt modelId="{6D1B34A5-7113-4D14-8515-0B1C06720E5F}" type="sibTrans" cxnId="{F69027F3-33B3-4B09-AEA2-1473F6209ABC}">
      <dgm:prSet/>
      <dgm:spPr/>
      <dgm:t>
        <a:bodyPr/>
        <a:lstStyle/>
        <a:p>
          <a:endParaRPr lang="en-US" sz="2400"/>
        </a:p>
      </dgm:t>
    </dgm:pt>
    <dgm:pt modelId="{FB4ECAC0-0B64-44D6-AC6D-19F5EE603B0B}">
      <dgm:prSet custT="1"/>
      <dgm:spPr/>
      <dgm:t>
        <a:bodyPr/>
        <a:lstStyle/>
        <a:p>
          <a:pPr>
            <a:spcBef>
              <a:spcPts val="600"/>
            </a:spcBef>
            <a:spcAft>
              <a:spcPts val="600"/>
            </a:spcAft>
          </a:pPr>
          <a:r>
            <a:rPr lang="en-US" sz="2000" dirty="0">
              <a:solidFill>
                <a:schemeClr val="tx2"/>
              </a:solidFill>
            </a:rPr>
            <a:t>Susceptible for False Claims Act allegations.</a:t>
          </a:r>
        </a:p>
      </dgm:t>
    </dgm:pt>
    <dgm:pt modelId="{949D5F6F-F917-4483-83C3-FA0C34AF3AC8}" type="parTrans" cxnId="{3835B53F-25D0-4DE3-A789-716A85818162}">
      <dgm:prSet/>
      <dgm:spPr/>
      <dgm:t>
        <a:bodyPr/>
        <a:lstStyle/>
        <a:p>
          <a:endParaRPr lang="en-US" sz="2400"/>
        </a:p>
      </dgm:t>
    </dgm:pt>
    <dgm:pt modelId="{C25DB52B-0FBC-411B-AE6F-E0D57A0225FF}" type="sibTrans" cxnId="{3835B53F-25D0-4DE3-A789-716A85818162}">
      <dgm:prSet/>
      <dgm:spPr/>
      <dgm:t>
        <a:bodyPr/>
        <a:lstStyle/>
        <a:p>
          <a:endParaRPr lang="en-US" sz="2400"/>
        </a:p>
      </dgm:t>
    </dgm:pt>
    <dgm:pt modelId="{D2696CB9-4A01-48E9-B60F-ED2D680EE7EC}">
      <dgm:prSet custT="1"/>
      <dgm:spPr/>
      <dgm:t>
        <a:bodyPr/>
        <a:lstStyle/>
        <a:p>
          <a:pPr>
            <a:spcBef>
              <a:spcPts val="600"/>
            </a:spcBef>
            <a:spcAft>
              <a:spcPts val="600"/>
            </a:spcAft>
          </a:pPr>
          <a:r>
            <a:rPr lang="en-US" sz="2000" dirty="0">
              <a:solidFill>
                <a:schemeClr val="tx2"/>
              </a:solidFill>
            </a:rPr>
            <a:t>Possible criminal charges.</a:t>
          </a:r>
        </a:p>
      </dgm:t>
    </dgm:pt>
    <dgm:pt modelId="{549257AB-3D75-4070-ABA5-200855CE458C}" type="parTrans" cxnId="{5AE58CF7-D1C5-4454-84DB-33E72EBCBE63}">
      <dgm:prSet/>
      <dgm:spPr/>
      <dgm:t>
        <a:bodyPr/>
        <a:lstStyle/>
        <a:p>
          <a:endParaRPr lang="en-US" sz="2400"/>
        </a:p>
      </dgm:t>
    </dgm:pt>
    <dgm:pt modelId="{664C4A9F-7625-4397-9639-727640935B49}" type="sibTrans" cxnId="{5AE58CF7-D1C5-4454-84DB-33E72EBCBE63}">
      <dgm:prSet/>
      <dgm:spPr/>
      <dgm:t>
        <a:bodyPr/>
        <a:lstStyle/>
        <a:p>
          <a:endParaRPr lang="en-US" sz="2400"/>
        </a:p>
      </dgm:t>
    </dgm:pt>
    <dgm:pt modelId="{CBA7887E-023B-4DD5-A937-E5E648409926}">
      <dgm:prSet custT="1"/>
      <dgm:spPr/>
      <dgm:t>
        <a:bodyPr/>
        <a:lstStyle/>
        <a:p>
          <a:pPr>
            <a:spcBef>
              <a:spcPts val="600"/>
            </a:spcBef>
            <a:spcAft>
              <a:spcPts val="600"/>
            </a:spcAft>
          </a:pPr>
          <a:r>
            <a:rPr lang="en-US" sz="2000" dirty="0">
              <a:solidFill>
                <a:schemeClr val="tx2"/>
              </a:solidFill>
            </a:rPr>
            <a:t>May lose access to current institutional funding</a:t>
          </a:r>
          <a:r>
            <a:rPr lang="en-US" sz="2000" dirty="0"/>
            <a:t>.</a:t>
          </a:r>
        </a:p>
      </dgm:t>
    </dgm:pt>
    <dgm:pt modelId="{6CAA3B4A-087C-4FB2-8129-00BFBB0B6641}" type="parTrans" cxnId="{A01BE07D-DF9B-449B-84B2-79751A096677}">
      <dgm:prSet/>
      <dgm:spPr/>
      <dgm:t>
        <a:bodyPr/>
        <a:lstStyle/>
        <a:p>
          <a:endParaRPr lang="en-US" sz="2400"/>
        </a:p>
      </dgm:t>
    </dgm:pt>
    <dgm:pt modelId="{CD72B616-60CF-46EC-9094-EDACE726AE44}" type="sibTrans" cxnId="{A01BE07D-DF9B-449B-84B2-79751A096677}">
      <dgm:prSet/>
      <dgm:spPr/>
      <dgm:t>
        <a:bodyPr/>
        <a:lstStyle/>
        <a:p>
          <a:endParaRPr lang="en-US" sz="2400"/>
        </a:p>
      </dgm:t>
    </dgm:pt>
    <dgm:pt modelId="{E6A8F315-D675-422F-B42C-025888E1EF9F}" type="pres">
      <dgm:prSet presAssocID="{4D5258FD-7CF2-4B59-AA7F-9F68AB6FFDB2}" presName="linear" presStyleCnt="0">
        <dgm:presLayoutVars>
          <dgm:animLvl val="lvl"/>
          <dgm:resizeHandles val="exact"/>
        </dgm:presLayoutVars>
      </dgm:prSet>
      <dgm:spPr/>
    </dgm:pt>
    <dgm:pt modelId="{BAF0F8B1-8B63-4CAE-BB64-9346FFA64036}" type="pres">
      <dgm:prSet presAssocID="{09054E08-98C5-4281-99AF-762B1C9C782D}" presName="parentText" presStyleLbl="node1" presStyleIdx="0" presStyleCnt="1" custScaleY="52604" custLinFactNeighborX="418" custLinFactNeighborY="-9999">
        <dgm:presLayoutVars>
          <dgm:chMax val="0"/>
          <dgm:bulletEnabled val="1"/>
        </dgm:presLayoutVars>
      </dgm:prSet>
      <dgm:spPr/>
    </dgm:pt>
    <dgm:pt modelId="{3B92621D-2E20-47E1-9D54-923CB0E7F4A9}" type="pres">
      <dgm:prSet presAssocID="{09054E08-98C5-4281-99AF-762B1C9C782D}" presName="childText" presStyleLbl="revTx" presStyleIdx="0" presStyleCnt="1" custScaleY="133653">
        <dgm:presLayoutVars>
          <dgm:bulletEnabled val="1"/>
        </dgm:presLayoutVars>
      </dgm:prSet>
      <dgm:spPr/>
    </dgm:pt>
  </dgm:ptLst>
  <dgm:cxnLst>
    <dgm:cxn modelId="{9B196911-8FD1-48A4-9A67-1D3570BBF3E1}" type="presOf" srcId="{CBA7887E-023B-4DD5-A937-E5E648409926}" destId="{3B92621D-2E20-47E1-9D54-923CB0E7F4A9}" srcOrd="0" destOrd="2" presId="urn:microsoft.com/office/officeart/2005/8/layout/vList2"/>
    <dgm:cxn modelId="{C494DC38-5516-4D2B-9F3D-902591AE69A0}" type="presOf" srcId="{4D5258FD-7CF2-4B59-AA7F-9F68AB6FFDB2}" destId="{E6A8F315-D675-422F-B42C-025888E1EF9F}" srcOrd="0" destOrd="0" presId="urn:microsoft.com/office/officeart/2005/8/layout/vList2"/>
    <dgm:cxn modelId="{3835B53F-25D0-4DE3-A789-716A85818162}" srcId="{09054E08-98C5-4281-99AF-762B1C9C782D}" destId="{FB4ECAC0-0B64-44D6-AC6D-19F5EE603B0B}" srcOrd="0" destOrd="0" parTransId="{949D5F6F-F917-4483-83C3-FA0C34AF3AC8}" sibTransId="{C25DB52B-0FBC-411B-AE6F-E0D57A0225FF}"/>
    <dgm:cxn modelId="{5E2D8578-8533-4592-A998-D49459A217A0}" type="presOf" srcId="{D2696CB9-4A01-48E9-B60F-ED2D680EE7EC}" destId="{3B92621D-2E20-47E1-9D54-923CB0E7F4A9}" srcOrd="0" destOrd="1" presId="urn:microsoft.com/office/officeart/2005/8/layout/vList2"/>
    <dgm:cxn modelId="{A01BE07D-DF9B-449B-84B2-79751A096677}" srcId="{09054E08-98C5-4281-99AF-762B1C9C782D}" destId="{CBA7887E-023B-4DD5-A937-E5E648409926}" srcOrd="2" destOrd="0" parTransId="{6CAA3B4A-087C-4FB2-8129-00BFBB0B6641}" sibTransId="{CD72B616-60CF-46EC-9094-EDACE726AE44}"/>
    <dgm:cxn modelId="{3DC51C8F-64D3-40C4-A75A-918471B6BDA4}" type="presOf" srcId="{FB4ECAC0-0B64-44D6-AC6D-19F5EE603B0B}" destId="{3B92621D-2E20-47E1-9D54-923CB0E7F4A9}" srcOrd="0" destOrd="0" presId="urn:microsoft.com/office/officeart/2005/8/layout/vList2"/>
    <dgm:cxn modelId="{ED2942D3-E94D-4FD4-8110-A662A737A6C1}" type="presOf" srcId="{09054E08-98C5-4281-99AF-762B1C9C782D}" destId="{BAF0F8B1-8B63-4CAE-BB64-9346FFA64036}" srcOrd="0" destOrd="0" presId="urn:microsoft.com/office/officeart/2005/8/layout/vList2"/>
    <dgm:cxn modelId="{F69027F3-33B3-4B09-AEA2-1473F6209ABC}" srcId="{4D5258FD-7CF2-4B59-AA7F-9F68AB6FFDB2}" destId="{09054E08-98C5-4281-99AF-762B1C9C782D}" srcOrd="0" destOrd="0" parTransId="{F7C0DD9C-DEE0-45DB-84F4-5D413AC89606}" sibTransId="{6D1B34A5-7113-4D14-8515-0B1C06720E5F}"/>
    <dgm:cxn modelId="{5AE58CF7-D1C5-4454-84DB-33E72EBCBE63}" srcId="{09054E08-98C5-4281-99AF-762B1C9C782D}" destId="{D2696CB9-4A01-48E9-B60F-ED2D680EE7EC}" srcOrd="1" destOrd="0" parTransId="{549257AB-3D75-4070-ABA5-200855CE458C}" sibTransId="{664C4A9F-7625-4397-9639-727640935B49}"/>
    <dgm:cxn modelId="{3FF4975D-048D-4888-963B-833DAD61883A}" type="presParOf" srcId="{E6A8F315-D675-422F-B42C-025888E1EF9F}" destId="{BAF0F8B1-8B63-4CAE-BB64-9346FFA64036}" srcOrd="0" destOrd="0" presId="urn:microsoft.com/office/officeart/2005/8/layout/vList2"/>
    <dgm:cxn modelId="{6A9BD548-94C1-4722-92BD-DD1CA0F34A7C}" type="presParOf" srcId="{E6A8F315-D675-422F-B42C-025888E1EF9F}" destId="{3B92621D-2E20-47E1-9D54-923CB0E7F4A9}"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EF03F-DEBE-4390-9B04-06B30CB104F5}">
      <dsp:nvSpPr>
        <dsp:cNvPr id="0" name=""/>
        <dsp:cNvSpPr/>
      </dsp:nvSpPr>
      <dsp:spPr>
        <a:xfrm>
          <a:off x="2519" y="106649"/>
          <a:ext cx="2456123" cy="834808"/>
        </a:xfrm>
        <a:prstGeom prst="rect">
          <a:avLst/>
        </a:prstGeom>
        <a:solidFill>
          <a:schemeClr val="accent3"/>
        </a:solidFill>
        <a:ln w="19050"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Entity Level</a:t>
          </a:r>
        </a:p>
      </dsp:txBody>
      <dsp:txXfrm>
        <a:off x="2519" y="106649"/>
        <a:ext cx="2456123" cy="834808"/>
      </dsp:txXfrm>
    </dsp:sp>
    <dsp:sp modelId="{CAC25541-F953-45EE-91E4-5355EE92AAE3}">
      <dsp:nvSpPr>
        <dsp:cNvPr id="0" name=""/>
        <dsp:cNvSpPr/>
      </dsp:nvSpPr>
      <dsp:spPr>
        <a:xfrm>
          <a:off x="2519" y="941457"/>
          <a:ext cx="2456123" cy="2694903"/>
        </a:xfrm>
        <a:prstGeom prst="rect">
          <a:avLst/>
        </a:prstGeom>
        <a:solidFill>
          <a:schemeClr val="accent2">
            <a:lumMod val="20000"/>
            <a:lumOff val="80000"/>
            <a:alpha val="9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Guidance around cost principles is not defined in policy.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Lack of commitment to culture of compliance</a:t>
          </a:r>
        </a:p>
      </dsp:txBody>
      <dsp:txXfrm>
        <a:off x="2519" y="941457"/>
        <a:ext cx="2456123" cy="2694903"/>
      </dsp:txXfrm>
    </dsp:sp>
    <dsp:sp modelId="{D37957B6-BCB4-4A89-96AA-4E74D7C2F20F}">
      <dsp:nvSpPr>
        <dsp:cNvPr id="0" name=""/>
        <dsp:cNvSpPr/>
      </dsp:nvSpPr>
      <dsp:spPr>
        <a:xfrm>
          <a:off x="2802500" y="106649"/>
          <a:ext cx="2456123" cy="834808"/>
        </a:xfrm>
        <a:prstGeom prst="rect">
          <a:avLst/>
        </a:prstGeom>
        <a:solidFill>
          <a:schemeClr val="accent3"/>
        </a:solidFill>
        <a:ln w="19050"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Division / </a:t>
          </a:r>
        </a:p>
        <a:p>
          <a:pPr marL="0" lvl="0" indent="0" algn="ctr" defTabSz="889000">
            <a:lnSpc>
              <a:spcPct val="90000"/>
            </a:lnSpc>
            <a:spcBef>
              <a:spcPct val="0"/>
            </a:spcBef>
            <a:spcAft>
              <a:spcPct val="35000"/>
            </a:spcAft>
            <a:buNone/>
          </a:pPr>
          <a:r>
            <a:rPr lang="en-US" sz="2000" b="1" kern="1200" dirty="0"/>
            <a:t>Operating Unit</a:t>
          </a:r>
        </a:p>
      </dsp:txBody>
      <dsp:txXfrm>
        <a:off x="2802500" y="106649"/>
        <a:ext cx="2456123" cy="834808"/>
      </dsp:txXfrm>
    </dsp:sp>
    <dsp:sp modelId="{91B6F4CA-C9F3-4500-BFFE-D03E25373124}">
      <dsp:nvSpPr>
        <dsp:cNvPr id="0" name=""/>
        <dsp:cNvSpPr/>
      </dsp:nvSpPr>
      <dsp:spPr>
        <a:xfrm>
          <a:off x="2802500" y="941457"/>
          <a:ext cx="2456123" cy="2694903"/>
        </a:xfrm>
        <a:prstGeom prst="rect">
          <a:avLst/>
        </a:prstGeom>
        <a:solidFill>
          <a:schemeClr val="accent2">
            <a:lumMod val="20000"/>
            <a:lumOff val="80000"/>
            <a:alpha val="9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Management lack's ability to restrict individuals who have access to make direct charges in the accounting system.</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Management lack's ability to identify charges that were applied to an award in error.</a:t>
          </a:r>
        </a:p>
        <a:p>
          <a:pPr marL="114300" lvl="1" indent="-114300" algn="l" defTabSz="622300">
            <a:lnSpc>
              <a:spcPct val="90000"/>
            </a:lnSpc>
            <a:spcBef>
              <a:spcPct val="0"/>
            </a:spcBef>
            <a:spcAft>
              <a:spcPct val="15000"/>
            </a:spcAft>
            <a:buChar char="•"/>
          </a:pPr>
          <a:endParaRPr lang="en-US" sz="1400" kern="1200" dirty="0"/>
        </a:p>
      </dsp:txBody>
      <dsp:txXfrm>
        <a:off x="2802500" y="941457"/>
        <a:ext cx="2456123" cy="2694903"/>
      </dsp:txXfrm>
    </dsp:sp>
    <dsp:sp modelId="{1FBABD36-0CD5-4ECE-9B53-B54ED4E97862}">
      <dsp:nvSpPr>
        <dsp:cNvPr id="0" name=""/>
        <dsp:cNvSpPr/>
      </dsp:nvSpPr>
      <dsp:spPr>
        <a:xfrm>
          <a:off x="5602481" y="106649"/>
          <a:ext cx="2456123" cy="834808"/>
        </a:xfrm>
        <a:prstGeom prst="rect">
          <a:avLst/>
        </a:prstGeom>
        <a:solidFill>
          <a:schemeClr val="accent3"/>
        </a:solidFill>
        <a:ln w="19050"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Function</a:t>
          </a:r>
          <a:endParaRPr lang="en-US" sz="1600" b="1" kern="1200" dirty="0"/>
        </a:p>
      </dsp:txBody>
      <dsp:txXfrm>
        <a:off x="5602481" y="106649"/>
        <a:ext cx="2456123" cy="834808"/>
      </dsp:txXfrm>
    </dsp:sp>
    <dsp:sp modelId="{C50E75DB-A015-4C92-AAA7-944EF3A2ACAD}">
      <dsp:nvSpPr>
        <dsp:cNvPr id="0" name=""/>
        <dsp:cNvSpPr/>
      </dsp:nvSpPr>
      <dsp:spPr>
        <a:xfrm>
          <a:off x="5602481" y="941457"/>
          <a:ext cx="2456123" cy="2694903"/>
        </a:xfrm>
        <a:prstGeom prst="rect">
          <a:avLst/>
        </a:prstGeom>
        <a:solidFill>
          <a:schemeClr val="accent2">
            <a:lumMod val="20000"/>
            <a:lumOff val="80000"/>
            <a:alpha val="9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Individuals without full knowledge of policy are allowed to charge awards.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Individuals who charge awards do not have sufficient guidance to determine the allocability of a direct charge. </a:t>
          </a:r>
        </a:p>
      </dsp:txBody>
      <dsp:txXfrm>
        <a:off x="5602481" y="941457"/>
        <a:ext cx="2456123" cy="2694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9ED65-92CF-48E9-ACDE-7D199F358124}">
      <dsp:nvSpPr>
        <dsp:cNvPr id="0" name=""/>
        <dsp:cNvSpPr/>
      </dsp:nvSpPr>
      <dsp:spPr>
        <a:xfrm>
          <a:off x="0" y="311148"/>
          <a:ext cx="7987531" cy="622297"/>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Standards of Documentations, per Uniform Guidance</a:t>
          </a:r>
        </a:p>
      </dsp:txBody>
      <dsp:txXfrm>
        <a:off x="0" y="311148"/>
        <a:ext cx="7987531" cy="622297"/>
      </dsp:txXfrm>
    </dsp:sp>
    <dsp:sp modelId="{A2895431-BB0B-40EE-99EC-019805D71241}">
      <dsp:nvSpPr>
        <dsp:cNvPr id="0" name=""/>
        <dsp:cNvSpPr/>
      </dsp:nvSpPr>
      <dsp:spPr>
        <a:xfrm>
          <a:off x="3900" y="901663"/>
          <a:ext cx="1329955" cy="208904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Be supported by a system of internal control that provides reasonable assurances</a:t>
          </a:r>
        </a:p>
      </dsp:txBody>
      <dsp:txXfrm>
        <a:off x="3900" y="901663"/>
        <a:ext cx="1329955" cy="2089049"/>
      </dsp:txXfrm>
    </dsp:sp>
    <dsp:sp modelId="{092C47E6-E561-4CD7-BB52-490C2AC31E5E}">
      <dsp:nvSpPr>
        <dsp:cNvPr id="0" name=""/>
        <dsp:cNvSpPr/>
      </dsp:nvSpPr>
      <dsp:spPr>
        <a:xfrm>
          <a:off x="1333855" y="901663"/>
          <a:ext cx="1329955" cy="208904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Be incorporated into the entity’s official records</a:t>
          </a:r>
        </a:p>
      </dsp:txBody>
      <dsp:txXfrm>
        <a:off x="1333855" y="901663"/>
        <a:ext cx="1329955" cy="2089049"/>
      </dsp:txXfrm>
    </dsp:sp>
    <dsp:sp modelId="{FE8853B6-4FDA-4911-8B34-E657A29F9FEB}">
      <dsp:nvSpPr>
        <dsp:cNvPr id="0" name=""/>
        <dsp:cNvSpPr/>
      </dsp:nvSpPr>
      <dsp:spPr>
        <a:xfrm>
          <a:off x="2663810" y="901663"/>
          <a:ext cx="1329955" cy="208904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Reflect the total activity for which the employee is compensated by the entity</a:t>
          </a:r>
        </a:p>
      </dsp:txBody>
      <dsp:txXfrm>
        <a:off x="2663810" y="901663"/>
        <a:ext cx="1329955" cy="2089049"/>
      </dsp:txXfrm>
    </dsp:sp>
    <dsp:sp modelId="{F81A2EBC-F508-4303-9013-0E533B082AB8}">
      <dsp:nvSpPr>
        <dsp:cNvPr id="0" name=""/>
        <dsp:cNvSpPr/>
      </dsp:nvSpPr>
      <dsp:spPr>
        <a:xfrm>
          <a:off x="3993765" y="901663"/>
          <a:ext cx="1329955" cy="208904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Encompass both federally assisted, and all other activities compensated by the institution</a:t>
          </a:r>
        </a:p>
      </dsp:txBody>
      <dsp:txXfrm>
        <a:off x="3993765" y="901663"/>
        <a:ext cx="1329955" cy="2089049"/>
      </dsp:txXfrm>
    </dsp:sp>
    <dsp:sp modelId="{D4D67D99-2011-467C-BDEC-723951B28929}">
      <dsp:nvSpPr>
        <dsp:cNvPr id="0" name=""/>
        <dsp:cNvSpPr/>
      </dsp:nvSpPr>
      <dsp:spPr>
        <a:xfrm>
          <a:off x="5323720" y="901663"/>
          <a:ext cx="1329955" cy="208904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Comply with the entity’s established accounting policies and practices</a:t>
          </a:r>
        </a:p>
      </dsp:txBody>
      <dsp:txXfrm>
        <a:off x="5323720" y="901663"/>
        <a:ext cx="1329955" cy="2089049"/>
      </dsp:txXfrm>
    </dsp:sp>
    <dsp:sp modelId="{18082FC5-2D34-4B4F-9D5E-9B3A653BFF59}">
      <dsp:nvSpPr>
        <dsp:cNvPr id="0" name=""/>
        <dsp:cNvSpPr/>
      </dsp:nvSpPr>
      <dsp:spPr>
        <a:xfrm>
          <a:off x="6653675" y="901663"/>
          <a:ext cx="1329955" cy="2089049"/>
        </a:xfrm>
        <a:prstGeom prst="rect">
          <a:avLst/>
        </a:prstGeom>
        <a:solidFill>
          <a:schemeClr val="lt1">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Support the distribution of the employee’s salary and wages among specific activities or cost objectives</a:t>
          </a:r>
        </a:p>
      </dsp:txBody>
      <dsp:txXfrm>
        <a:off x="6653675" y="901663"/>
        <a:ext cx="1329955" cy="2089049"/>
      </dsp:txXfrm>
    </dsp:sp>
    <dsp:sp modelId="{9C0379BD-E902-4704-B699-7D37C875E183}">
      <dsp:nvSpPr>
        <dsp:cNvPr id="0" name=""/>
        <dsp:cNvSpPr/>
      </dsp:nvSpPr>
      <dsp:spPr>
        <a:xfrm>
          <a:off x="0" y="2990712"/>
          <a:ext cx="7987531" cy="232116"/>
        </a:xfrm>
        <a:prstGeom prst="rect">
          <a:avLst/>
        </a:prstGeom>
        <a:solidFill>
          <a:schemeClr val="accent3">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A9C36-1A1F-4DEF-BFBC-52F3C227BA19}">
      <dsp:nvSpPr>
        <dsp:cNvPr id="0" name=""/>
        <dsp:cNvSpPr/>
      </dsp:nvSpPr>
      <dsp:spPr>
        <a:xfrm>
          <a:off x="0" y="0"/>
          <a:ext cx="7388888" cy="907252"/>
        </a:xfrm>
        <a:prstGeom prst="roundRect">
          <a:avLst/>
        </a:prstGeom>
        <a:solidFill>
          <a:schemeClr val="accent3">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mj-lt"/>
              <a:cs typeface="Helvetica" panose="020B0604020202020204" pitchFamily="34" charset="0"/>
            </a:rPr>
            <a:t>What do I need to know and </a:t>
          </a:r>
        </a:p>
        <a:p>
          <a:pPr marL="0" lvl="0" indent="0" algn="ctr" defTabSz="889000">
            <a:lnSpc>
              <a:spcPct val="90000"/>
            </a:lnSpc>
            <a:spcBef>
              <a:spcPct val="0"/>
            </a:spcBef>
            <a:spcAft>
              <a:spcPct val="35000"/>
            </a:spcAft>
            <a:buNone/>
          </a:pPr>
          <a:r>
            <a:rPr lang="en-US" sz="2000" b="1" i="0" u="none" kern="1200" dirty="0">
              <a:latin typeface="+mj-lt"/>
              <a:cs typeface="Helvetica" panose="020B0604020202020204" pitchFamily="34" charset="0"/>
            </a:rPr>
            <a:t>consider to maintain compliance?</a:t>
          </a:r>
          <a:endParaRPr lang="en-US" sz="2000" kern="1200" dirty="0">
            <a:latin typeface="+mj-lt"/>
          </a:endParaRPr>
        </a:p>
      </dsp:txBody>
      <dsp:txXfrm>
        <a:off x="44288" y="44288"/>
        <a:ext cx="7300312" cy="818676"/>
      </dsp:txXfrm>
    </dsp:sp>
    <dsp:sp modelId="{9455EED3-C1C6-4A7C-8281-F387D1195F2A}">
      <dsp:nvSpPr>
        <dsp:cNvPr id="0" name=""/>
        <dsp:cNvSpPr/>
      </dsp:nvSpPr>
      <dsp:spPr>
        <a:xfrm>
          <a:off x="0" y="908944"/>
          <a:ext cx="7388888" cy="3127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597" tIns="10160" rIns="56896" bIns="10160" numCol="1" spcCol="1270" anchor="t" anchorCtr="0">
          <a:noAutofit/>
        </a:bodyPr>
        <a:lstStyle/>
        <a:p>
          <a:pPr marL="57150" lvl="1" indent="-57150" algn="l" defTabSz="355600">
            <a:lnSpc>
              <a:spcPct val="100000"/>
            </a:lnSpc>
            <a:spcBef>
              <a:spcPct val="0"/>
            </a:spcBef>
            <a:spcAft>
              <a:spcPts val="600"/>
            </a:spcAft>
            <a:buFont typeface="Arial" panose="020B0604020202020204" pitchFamily="34" charset="0"/>
            <a:buChar char="•"/>
          </a:pPr>
          <a:endParaRPr lang="en-US" sz="800" kern="1200" dirty="0"/>
        </a:p>
        <a:p>
          <a:pPr marL="171450" lvl="1" indent="-171450" algn="l" defTabSz="800100">
            <a:lnSpc>
              <a:spcPct val="100000"/>
            </a:lnSpc>
            <a:spcBef>
              <a:spcPct val="0"/>
            </a:spcBef>
            <a:spcAft>
              <a:spcPts val="600"/>
            </a:spcAft>
            <a:buFont typeface="Arial" panose="020B0604020202020204" pitchFamily="34" charset="0"/>
            <a:buChar char="•"/>
          </a:pPr>
          <a:r>
            <a:rPr lang="en-US" sz="1800" kern="1200" dirty="0"/>
            <a:t>Budget estimates continue to be considered insufficient support for charges.</a:t>
          </a:r>
        </a:p>
        <a:p>
          <a:pPr marL="171450" lvl="1" indent="-171450" algn="l" defTabSz="800100">
            <a:lnSpc>
              <a:spcPct val="100000"/>
            </a:lnSpc>
            <a:spcBef>
              <a:spcPct val="0"/>
            </a:spcBef>
            <a:spcAft>
              <a:spcPts val="600"/>
            </a:spcAft>
            <a:buChar char="•"/>
          </a:pPr>
          <a:r>
            <a:rPr lang="en-US" sz="1800" kern="1200" dirty="0"/>
            <a:t>Ongoing monitoring and review of salary charged to awards.</a:t>
          </a:r>
        </a:p>
        <a:p>
          <a:pPr marL="171450" lvl="1" indent="-171450" algn="l" defTabSz="800100">
            <a:lnSpc>
              <a:spcPct val="100000"/>
            </a:lnSpc>
            <a:spcBef>
              <a:spcPct val="0"/>
            </a:spcBef>
            <a:spcAft>
              <a:spcPts val="600"/>
            </a:spcAft>
            <a:buChar char="•"/>
          </a:pPr>
          <a:r>
            <a:rPr lang="en-US" sz="1800" kern="1200" dirty="0"/>
            <a:t>Salary must accurately reflect the work performed.</a:t>
          </a:r>
        </a:p>
        <a:p>
          <a:pPr marL="171450" lvl="1" indent="-171450" algn="l" defTabSz="800100">
            <a:lnSpc>
              <a:spcPct val="100000"/>
            </a:lnSpc>
            <a:spcBef>
              <a:spcPct val="0"/>
            </a:spcBef>
            <a:spcAft>
              <a:spcPts val="600"/>
            </a:spcAft>
            <a:buChar char="•"/>
          </a:pPr>
          <a:r>
            <a:rPr lang="en-US" sz="1800" kern="1200" dirty="0"/>
            <a:t>Cost sharing or matching must be supported in the same manner as direct charges.</a:t>
          </a:r>
        </a:p>
        <a:p>
          <a:pPr marL="171450" lvl="1" indent="-171450" algn="l" defTabSz="800100">
            <a:lnSpc>
              <a:spcPct val="100000"/>
            </a:lnSpc>
            <a:spcBef>
              <a:spcPct val="0"/>
            </a:spcBef>
            <a:spcAft>
              <a:spcPts val="600"/>
            </a:spcAft>
            <a:buChar char="•"/>
          </a:pPr>
          <a:r>
            <a:rPr lang="en-US" sz="1800" kern="1200" dirty="0"/>
            <a:t>The PI is typically in best position to certify to accuracy of effort report based on knowledge of award.</a:t>
          </a:r>
        </a:p>
        <a:p>
          <a:pPr marL="171450" lvl="1" indent="-171450" algn="l" defTabSz="800100">
            <a:lnSpc>
              <a:spcPct val="100000"/>
            </a:lnSpc>
            <a:spcBef>
              <a:spcPct val="0"/>
            </a:spcBef>
            <a:spcAft>
              <a:spcPts val="600"/>
            </a:spcAft>
            <a:buChar char="•"/>
          </a:pPr>
          <a:r>
            <a:rPr lang="en-US" sz="1800" kern="1200" dirty="0"/>
            <a:t>“Reasonable” estimates apply.</a:t>
          </a:r>
        </a:p>
      </dsp:txBody>
      <dsp:txXfrm>
        <a:off x="0" y="908944"/>
        <a:ext cx="7388888" cy="3127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9934D-2F1E-42B1-ADFF-515C23589D82}">
      <dsp:nvSpPr>
        <dsp:cNvPr id="0" name=""/>
        <dsp:cNvSpPr/>
      </dsp:nvSpPr>
      <dsp:spPr>
        <a:xfrm>
          <a:off x="0" y="152856"/>
          <a:ext cx="8071577" cy="528517"/>
        </a:xfrm>
        <a:prstGeom prst="roundRect">
          <a:avLst/>
        </a:prstGeom>
        <a:solidFill>
          <a:schemeClr val="accent3">
            <a:hueOff val="0"/>
            <a:satOff val="0"/>
            <a:lumOff val="0"/>
            <a:alphaOff val="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u="none" kern="1200" dirty="0">
              <a:latin typeface="Helvetica" panose="020B0604020202020204" pitchFamily="34" charset="0"/>
              <a:cs typeface="Helvetica" panose="020B0604020202020204" pitchFamily="34" charset="0"/>
            </a:rPr>
            <a:t>What do I need to focus on when performing a salary review?</a:t>
          </a:r>
          <a:endParaRPr lang="en-US" sz="2000" kern="1200" dirty="0"/>
        </a:p>
      </dsp:txBody>
      <dsp:txXfrm>
        <a:off x="25800" y="178656"/>
        <a:ext cx="8019977" cy="476917"/>
      </dsp:txXfrm>
    </dsp:sp>
    <dsp:sp modelId="{2F65D464-A2D1-4AF6-9167-D5CF5F58E2DC}">
      <dsp:nvSpPr>
        <dsp:cNvPr id="0" name=""/>
        <dsp:cNvSpPr/>
      </dsp:nvSpPr>
      <dsp:spPr>
        <a:xfrm>
          <a:off x="0" y="841098"/>
          <a:ext cx="8071577" cy="3494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273" tIns="10160" rIns="56896" bIns="10160" numCol="1" spcCol="1270" anchor="t" anchorCtr="0">
          <a:noAutofit/>
        </a:bodyPr>
        <a:lstStyle/>
        <a:p>
          <a:pPr marL="57150" lvl="1" indent="-57150" algn="l" defTabSz="355600">
            <a:lnSpc>
              <a:spcPct val="90000"/>
            </a:lnSpc>
            <a:spcBef>
              <a:spcPct val="0"/>
            </a:spcBef>
            <a:spcAft>
              <a:spcPts val="600"/>
            </a:spcAft>
            <a:buFont typeface="Arial" panose="020B0604020202020204" pitchFamily="34" charset="0"/>
            <a:buChar char="•"/>
          </a:pPr>
          <a:endParaRPr lang="en-US" sz="800" kern="1200" dirty="0">
            <a:solidFill>
              <a:schemeClr val="tx2"/>
            </a:solidFill>
          </a:endParaRPr>
        </a:p>
        <a:p>
          <a:pPr marL="171450" lvl="1" indent="-171450" algn="l" defTabSz="711200">
            <a:lnSpc>
              <a:spcPct val="90000"/>
            </a:lnSpc>
            <a:spcBef>
              <a:spcPct val="0"/>
            </a:spcBef>
            <a:spcAft>
              <a:spcPts val="600"/>
            </a:spcAft>
            <a:buFont typeface="Arial" panose="020B0604020202020204" pitchFamily="34" charset="0"/>
            <a:buChar char="•"/>
          </a:pPr>
          <a:r>
            <a:rPr lang="en-US" sz="1600" kern="1200" dirty="0">
              <a:solidFill>
                <a:schemeClr val="tx2"/>
              </a:solidFill>
            </a:rPr>
            <a:t>Is the documentation complete?</a:t>
          </a:r>
        </a:p>
        <a:p>
          <a:pPr marL="171450" lvl="1" indent="-171450" algn="l" defTabSz="711200">
            <a:lnSpc>
              <a:spcPct val="90000"/>
            </a:lnSpc>
            <a:spcBef>
              <a:spcPct val="0"/>
            </a:spcBef>
            <a:spcAft>
              <a:spcPts val="600"/>
            </a:spcAft>
            <a:buChar char="•"/>
          </a:pPr>
          <a:r>
            <a:rPr lang="en-US" sz="1600" kern="1200" dirty="0">
              <a:solidFill>
                <a:schemeClr val="tx2"/>
              </a:solidFill>
            </a:rPr>
            <a:t>Is the account/project active?</a:t>
          </a:r>
        </a:p>
        <a:p>
          <a:pPr marL="171450" lvl="1" indent="-171450" algn="l" defTabSz="711200">
            <a:lnSpc>
              <a:spcPct val="90000"/>
            </a:lnSpc>
            <a:spcBef>
              <a:spcPct val="0"/>
            </a:spcBef>
            <a:spcAft>
              <a:spcPts val="600"/>
            </a:spcAft>
            <a:buChar char="•"/>
          </a:pPr>
          <a:r>
            <a:rPr lang="en-US" sz="1600" kern="1200" dirty="0">
              <a:solidFill>
                <a:schemeClr val="tx2"/>
              </a:solidFill>
            </a:rPr>
            <a:t>Is salary requested within award budget period?</a:t>
          </a:r>
        </a:p>
        <a:p>
          <a:pPr marL="171450" lvl="1" indent="-171450" algn="l" defTabSz="711200">
            <a:lnSpc>
              <a:spcPct val="90000"/>
            </a:lnSpc>
            <a:spcBef>
              <a:spcPct val="0"/>
            </a:spcBef>
            <a:spcAft>
              <a:spcPts val="600"/>
            </a:spcAft>
            <a:buChar char="•"/>
          </a:pPr>
          <a:r>
            <a:rPr lang="en-US" sz="1600" kern="1200" dirty="0">
              <a:solidFill>
                <a:schemeClr val="tx2"/>
              </a:solidFill>
            </a:rPr>
            <a:t>Was the individual in the original budget? What was their role? Is this role allowed on the project?</a:t>
          </a:r>
        </a:p>
        <a:p>
          <a:pPr marL="171450" lvl="1" indent="-171450" algn="l" defTabSz="711200">
            <a:lnSpc>
              <a:spcPct val="90000"/>
            </a:lnSpc>
            <a:spcBef>
              <a:spcPct val="0"/>
            </a:spcBef>
            <a:spcAft>
              <a:spcPts val="600"/>
            </a:spcAft>
            <a:buChar char="•"/>
          </a:pPr>
          <a:r>
            <a:rPr lang="en-US" sz="1600" kern="1200" dirty="0">
              <a:solidFill>
                <a:schemeClr val="tx2"/>
              </a:solidFill>
            </a:rPr>
            <a:t>Is the award under/overspent?</a:t>
          </a:r>
        </a:p>
        <a:p>
          <a:pPr marL="171450" lvl="1" indent="-171450" algn="l" defTabSz="711200">
            <a:lnSpc>
              <a:spcPct val="90000"/>
            </a:lnSpc>
            <a:spcBef>
              <a:spcPct val="0"/>
            </a:spcBef>
            <a:spcAft>
              <a:spcPts val="600"/>
            </a:spcAft>
            <a:buChar char="•"/>
          </a:pPr>
          <a:r>
            <a:rPr lang="en-US" sz="1600" kern="1200" dirty="0">
              <a:solidFill>
                <a:schemeClr val="tx2"/>
              </a:solidFill>
            </a:rPr>
            <a:t>Is the individual's salary over the NIH salary cap?</a:t>
          </a:r>
        </a:p>
        <a:p>
          <a:pPr marL="171450" lvl="1" indent="-171450" algn="l" defTabSz="711200">
            <a:lnSpc>
              <a:spcPct val="90000"/>
            </a:lnSpc>
            <a:spcBef>
              <a:spcPct val="0"/>
            </a:spcBef>
            <a:spcAft>
              <a:spcPts val="600"/>
            </a:spcAft>
            <a:buChar char="•"/>
          </a:pPr>
          <a:r>
            <a:rPr lang="en-US" sz="1600" kern="1200" dirty="0">
              <a:solidFill>
                <a:schemeClr val="tx2"/>
              </a:solidFill>
            </a:rPr>
            <a:t>Is amount requested within original salary budget?</a:t>
          </a:r>
        </a:p>
        <a:p>
          <a:pPr marL="171450" lvl="1" indent="-171450" algn="l" defTabSz="711200">
            <a:lnSpc>
              <a:spcPct val="90000"/>
            </a:lnSpc>
            <a:spcBef>
              <a:spcPct val="0"/>
            </a:spcBef>
            <a:spcAft>
              <a:spcPts val="600"/>
            </a:spcAft>
            <a:buChar char="•"/>
          </a:pPr>
          <a:r>
            <a:rPr lang="en-US" sz="1600" kern="1200" dirty="0">
              <a:solidFill>
                <a:schemeClr val="tx2"/>
              </a:solidFill>
            </a:rPr>
            <a:t>Are corrections/changes documented to support corrections made after salary is charged to a project?</a:t>
          </a:r>
        </a:p>
      </dsp:txBody>
      <dsp:txXfrm>
        <a:off x="0" y="841098"/>
        <a:ext cx="8071577" cy="3494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F28FD-AAB4-49EE-826C-AD53B89CC990}">
      <dsp:nvSpPr>
        <dsp:cNvPr id="0" name=""/>
        <dsp:cNvSpPr/>
      </dsp:nvSpPr>
      <dsp:spPr>
        <a:xfrm>
          <a:off x="512210" y="2010889"/>
          <a:ext cx="408354" cy="1157474"/>
        </a:xfrm>
        <a:custGeom>
          <a:avLst/>
          <a:gdLst/>
          <a:ahLst/>
          <a:cxnLst/>
          <a:rect l="0" t="0" r="0" b="0"/>
          <a:pathLst>
            <a:path>
              <a:moveTo>
                <a:pt x="0" y="0"/>
              </a:moveTo>
              <a:lnTo>
                <a:pt x="204177" y="0"/>
              </a:lnTo>
              <a:lnTo>
                <a:pt x="204177" y="1157474"/>
              </a:lnTo>
              <a:lnTo>
                <a:pt x="408354" y="1157474"/>
              </a:lnTo>
            </a:path>
          </a:pathLst>
        </a:custGeom>
        <a:noFill/>
        <a:ln w="38100" cap="flat" cmpd="sng" algn="ctr">
          <a:solidFill>
            <a:schemeClr val="accent4">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5703" y="2558941"/>
        <a:ext cx="61369" cy="61369"/>
      </dsp:txXfrm>
    </dsp:sp>
    <dsp:sp modelId="{06D26273-5B8E-4129-A2AC-6E8D5333E5A1}">
      <dsp:nvSpPr>
        <dsp:cNvPr id="0" name=""/>
        <dsp:cNvSpPr/>
      </dsp:nvSpPr>
      <dsp:spPr>
        <a:xfrm>
          <a:off x="512210" y="2010889"/>
          <a:ext cx="408354" cy="470280"/>
        </a:xfrm>
        <a:custGeom>
          <a:avLst/>
          <a:gdLst/>
          <a:ahLst/>
          <a:cxnLst/>
          <a:rect l="0" t="0" r="0" b="0"/>
          <a:pathLst>
            <a:path>
              <a:moveTo>
                <a:pt x="0" y="0"/>
              </a:moveTo>
              <a:lnTo>
                <a:pt x="204177" y="0"/>
              </a:lnTo>
              <a:lnTo>
                <a:pt x="204177" y="470280"/>
              </a:lnTo>
              <a:lnTo>
                <a:pt x="408354" y="470280"/>
              </a:lnTo>
            </a:path>
          </a:pathLst>
        </a:custGeom>
        <a:noFill/>
        <a:ln w="38100" cap="flat" cmpd="sng" algn="ctr">
          <a:solidFill>
            <a:schemeClr val="accent4">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0817" y="2230458"/>
        <a:ext cx="31141" cy="31141"/>
      </dsp:txXfrm>
    </dsp:sp>
    <dsp:sp modelId="{FDE8747F-0808-4DED-81DB-1E8F4F59443C}">
      <dsp:nvSpPr>
        <dsp:cNvPr id="0" name=""/>
        <dsp:cNvSpPr/>
      </dsp:nvSpPr>
      <dsp:spPr>
        <a:xfrm>
          <a:off x="512210" y="1902432"/>
          <a:ext cx="408354" cy="108456"/>
        </a:xfrm>
        <a:custGeom>
          <a:avLst/>
          <a:gdLst/>
          <a:ahLst/>
          <a:cxnLst/>
          <a:rect l="0" t="0" r="0" b="0"/>
          <a:pathLst>
            <a:path>
              <a:moveTo>
                <a:pt x="0" y="108456"/>
              </a:moveTo>
              <a:lnTo>
                <a:pt x="204177" y="108456"/>
              </a:lnTo>
              <a:lnTo>
                <a:pt x="204177" y="0"/>
              </a:lnTo>
              <a:lnTo>
                <a:pt x="408354" y="0"/>
              </a:lnTo>
            </a:path>
          </a:pathLst>
        </a:custGeom>
        <a:noFill/>
        <a:ln w="38100" cap="flat" cmpd="sng" algn="ctr">
          <a:solidFill>
            <a:schemeClr val="accent4">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5825" y="1946098"/>
        <a:ext cx="21125" cy="21125"/>
      </dsp:txXfrm>
    </dsp:sp>
    <dsp:sp modelId="{4AE3F26B-EAD4-4948-994D-8467EF6849BF}">
      <dsp:nvSpPr>
        <dsp:cNvPr id="0" name=""/>
        <dsp:cNvSpPr/>
      </dsp:nvSpPr>
      <dsp:spPr>
        <a:xfrm>
          <a:off x="512210" y="1323695"/>
          <a:ext cx="408354" cy="687194"/>
        </a:xfrm>
        <a:custGeom>
          <a:avLst/>
          <a:gdLst/>
          <a:ahLst/>
          <a:cxnLst/>
          <a:rect l="0" t="0" r="0" b="0"/>
          <a:pathLst>
            <a:path>
              <a:moveTo>
                <a:pt x="0" y="687194"/>
              </a:moveTo>
              <a:lnTo>
                <a:pt x="204177" y="687194"/>
              </a:lnTo>
              <a:lnTo>
                <a:pt x="204177" y="0"/>
              </a:lnTo>
              <a:lnTo>
                <a:pt x="408354" y="0"/>
              </a:lnTo>
            </a:path>
          </a:pathLst>
        </a:custGeom>
        <a:noFill/>
        <a:ln w="38100" cap="flat" cmpd="sng" algn="ctr">
          <a:solidFill>
            <a:schemeClr val="accent4">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6404" y="1647308"/>
        <a:ext cx="39968" cy="39968"/>
      </dsp:txXfrm>
    </dsp:sp>
    <dsp:sp modelId="{D727434D-46E1-4C78-A1B4-5D807E83E9F8}">
      <dsp:nvSpPr>
        <dsp:cNvPr id="0" name=""/>
        <dsp:cNvSpPr/>
      </dsp:nvSpPr>
      <dsp:spPr>
        <a:xfrm>
          <a:off x="512210" y="744957"/>
          <a:ext cx="408354" cy="1265931"/>
        </a:xfrm>
        <a:custGeom>
          <a:avLst/>
          <a:gdLst/>
          <a:ahLst/>
          <a:cxnLst/>
          <a:rect l="0" t="0" r="0" b="0"/>
          <a:pathLst>
            <a:path>
              <a:moveTo>
                <a:pt x="0" y="1265931"/>
              </a:moveTo>
              <a:lnTo>
                <a:pt x="204177" y="1265931"/>
              </a:lnTo>
              <a:lnTo>
                <a:pt x="204177" y="0"/>
              </a:lnTo>
              <a:lnTo>
                <a:pt x="408354" y="0"/>
              </a:lnTo>
            </a:path>
          </a:pathLst>
        </a:custGeom>
        <a:noFill/>
        <a:ln w="38100" cap="flat" cmpd="sng" algn="ctr">
          <a:solidFill>
            <a:schemeClr val="accent4">
              <a:lumMod val="40000"/>
              <a:lumOff val="6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83134" y="1344669"/>
        <a:ext cx="66508" cy="66508"/>
      </dsp:txXfrm>
    </dsp:sp>
    <dsp:sp modelId="{5ED54B8A-C63F-49D0-B08B-8370764EA998}">
      <dsp:nvSpPr>
        <dsp:cNvPr id="0" name=""/>
        <dsp:cNvSpPr/>
      </dsp:nvSpPr>
      <dsp:spPr>
        <a:xfrm rot="16200000">
          <a:off x="-912765" y="1758082"/>
          <a:ext cx="2344338" cy="505613"/>
        </a:xfrm>
        <a:prstGeom prst="rect">
          <a:avLst/>
        </a:prstGeom>
        <a:no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 </a:t>
          </a:r>
          <a:endParaRPr lang="en-US" sz="1400" kern="1200" dirty="0"/>
        </a:p>
      </dsp:txBody>
      <dsp:txXfrm>
        <a:off x="-912765" y="1758082"/>
        <a:ext cx="2344338" cy="505613"/>
      </dsp:txXfrm>
    </dsp:sp>
    <dsp:sp modelId="{8284DF13-6515-4CE1-B84A-AB5A25C904A2}">
      <dsp:nvSpPr>
        <dsp:cNvPr id="0" name=""/>
        <dsp:cNvSpPr/>
      </dsp:nvSpPr>
      <dsp:spPr>
        <a:xfrm>
          <a:off x="920565" y="533400"/>
          <a:ext cx="5793556" cy="423114"/>
        </a:xfrm>
        <a:prstGeom prst="rect">
          <a:avLst/>
        </a:prstGeom>
        <a:solidFill>
          <a:schemeClr val="accent5">
            <a:lumMod val="60000"/>
            <a:lumOff val="40000"/>
          </a:schemeClr>
        </a:solidFill>
        <a:ln w="381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i="0" u="none" kern="1200" dirty="0">
              <a:solidFill>
                <a:schemeClr val="tx2"/>
              </a:solidFill>
            </a:rPr>
            <a:t>Allow </a:t>
          </a:r>
          <a:r>
            <a:rPr lang="en-US" sz="1200" b="1" i="0" u="none" kern="1200" dirty="0">
              <a:solidFill>
                <a:schemeClr val="tx2"/>
              </a:solidFill>
            </a:rPr>
            <a:t>distinctions</a:t>
          </a:r>
          <a:r>
            <a:rPr lang="en-US" sz="1200" b="0" i="0" u="none" kern="1200" dirty="0">
              <a:solidFill>
                <a:schemeClr val="tx2"/>
              </a:solidFill>
            </a:rPr>
            <a:t> between IBS, supplemental compensation and excluded compensation for the purpose of charging awards.</a:t>
          </a:r>
          <a:endParaRPr lang="en-US" sz="1200" kern="1200" dirty="0">
            <a:solidFill>
              <a:schemeClr val="tx2"/>
            </a:solidFill>
          </a:endParaRPr>
        </a:p>
      </dsp:txBody>
      <dsp:txXfrm>
        <a:off x="920565" y="533400"/>
        <a:ext cx="5793556" cy="423114"/>
      </dsp:txXfrm>
    </dsp:sp>
    <dsp:sp modelId="{0FC47B6F-C8B4-47D5-8909-52B17DEE4CBA}">
      <dsp:nvSpPr>
        <dsp:cNvPr id="0" name=""/>
        <dsp:cNvSpPr/>
      </dsp:nvSpPr>
      <dsp:spPr>
        <a:xfrm>
          <a:off x="920565" y="1112138"/>
          <a:ext cx="5793556" cy="423114"/>
        </a:xfrm>
        <a:prstGeom prst="rect">
          <a:avLst/>
        </a:prstGeom>
        <a:solidFill>
          <a:schemeClr val="accent5">
            <a:lumMod val="60000"/>
            <a:lumOff val="40000"/>
          </a:schemeClr>
        </a:solidFill>
        <a:ln w="381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tx2"/>
              </a:solidFill>
            </a:rPr>
            <a:t>Can </a:t>
          </a:r>
          <a:r>
            <a:rPr lang="en-US" sz="1200" b="1" i="0" u="none" kern="1200" dirty="0">
              <a:solidFill>
                <a:schemeClr val="tx2"/>
              </a:solidFill>
            </a:rPr>
            <a:t>limit payments to 100% of IBS.</a:t>
          </a:r>
          <a:endParaRPr lang="en-US" sz="1200" kern="1200" dirty="0">
            <a:solidFill>
              <a:schemeClr val="tx2"/>
            </a:solidFill>
          </a:endParaRPr>
        </a:p>
      </dsp:txBody>
      <dsp:txXfrm>
        <a:off x="920565" y="1112138"/>
        <a:ext cx="5793556" cy="423114"/>
      </dsp:txXfrm>
    </dsp:sp>
    <dsp:sp modelId="{FE01FC0F-B0A7-4D6C-89A0-0F4A9E8954D8}">
      <dsp:nvSpPr>
        <dsp:cNvPr id="0" name=""/>
        <dsp:cNvSpPr/>
      </dsp:nvSpPr>
      <dsp:spPr>
        <a:xfrm>
          <a:off x="920565" y="1690875"/>
          <a:ext cx="5793556" cy="423114"/>
        </a:xfrm>
        <a:prstGeom prst="rect">
          <a:avLst/>
        </a:prstGeom>
        <a:solidFill>
          <a:schemeClr val="accent5">
            <a:lumMod val="60000"/>
            <a:lumOff val="40000"/>
          </a:schemeClr>
        </a:solidFill>
        <a:ln w="381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i="0" u="none" kern="1200" dirty="0">
              <a:solidFill>
                <a:schemeClr val="tx2"/>
              </a:solidFill>
            </a:rPr>
            <a:t>Allow </a:t>
          </a:r>
          <a:r>
            <a:rPr lang="en-US" sz="1200" b="1" i="0" u="none" kern="1200" dirty="0">
              <a:solidFill>
                <a:schemeClr val="tx2"/>
              </a:solidFill>
            </a:rPr>
            <a:t>review of allocation </a:t>
          </a:r>
          <a:r>
            <a:rPr lang="en-US" sz="1200" b="0" i="0" u="none" kern="1200" dirty="0">
              <a:solidFill>
                <a:schemeClr val="tx2"/>
              </a:solidFill>
            </a:rPr>
            <a:t>of compensation across fund sources.</a:t>
          </a:r>
          <a:endParaRPr lang="en-US" sz="1200" kern="1200" dirty="0">
            <a:solidFill>
              <a:schemeClr val="tx2"/>
            </a:solidFill>
          </a:endParaRPr>
        </a:p>
      </dsp:txBody>
      <dsp:txXfrm>
        <a:off x="920565" y="1690875"/>
        <a:ext cx="5793556" cy="423114"/>
      </dsp:txXfrm>
    </dsp:sp>
    <dsp:sp modelId="{DD9D06DA-AB00-469E-8499-FB084D7A91A9}">
      <dsp:nvSpPr>
        <dsp:cNvPr id="0" name=""/>
        <dsp:cNvSpPr/>
      </dsp:nvSpPr>
      <dsp:spPr>
        <a:xfrm>
          <a:off x="920565" y="2269612"/>
          <a:ext cx="5793556" cy="423114"/>
        </a:xfrm>
        <a:prstGeom prst="rect">
          <a:avLst/>
        </a:prstGeom>
        <a:solidFill>
          <a:schemeClr val="accent5">
            <a:lumMod val="60000"/>
            <a:lumOff val="40000"/>
          </a:schemeClr>
        </a:solidFill>
        <a:ln w="381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i="0" u="none" kern="1200" dirty="0">
              <a:solidFill>
                <a:schemeClr val="tx2"/>
              </a:solidFill>
            </a:rPr>
            <a:t>Can </a:t>
          </a:r>
          <a:r>
            <a:rPr lang="en-US" sz="1200" b="1" i="0" u="none" kern="1200" dirty="0">
              <a:solidFill>
                <a:schemeClr val="tx2"/>
              </a:solidFill>
            </a:rPr>
            <a:t>prevent non-allocable salary </a:t>
          </a:r>
          <a:r>
            <a:rPr lang="en-US" sz="1200" b="0" i="0" u="none" kern="1200" dirty="0">
              <a:solidFill>
                <a:schemeClr val="tx2"/>
              </a:solidFill>
            </a:rPr>
            <a:t>from outside the project period from posting.</a:t>
          </a:r>
        </a:p>
      </dsp:txBody>
      <dsp:txXfrm>
        <a:off x="920565" y="2269612"/>
        <a:ext cx="5793556" cy="423114"/>
      </dsp:txXfrm>
    </dsp:sp>
    <dsp:sp modelId="{8EB1DFC8-1053-48F5-85D8-52893777C681}">
      <dsp:nvSpPr>
        <dsp:cNvPr id="0" name=""/>
        <dsp:cNvSpPr/>
      </dsp:nvSpPr>
      <dsp:spPr>
        <a:xfrm>
          <a:off x="920565" y="2848350"/>
          <a:ext cx="5793556" cy="640027"/>
        </a:xfrm>
        <a:prstGeom prst="rect">
          <a:avLst/>
        </a:prstGeom>
        <a:solidFill>
          <a:schemeClr val="accent5">
            <a:lumMod val="60000"/>
            <a:lumOff val="40000"/>
          </a:schemeClr>
        </a:solidFill>
        <a:ln w="38100" cap="flat" cmpd="sng" algn="ctr">
          <a:solidFill>
            <a:schemeClr val="accent4">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0" i="0" u="none" kern="1200" dirty="0">
              <a:solidFill>
                <a:schemeClr val="tx2"/>
              </a:solidFill>
            </a:rPr>
            <a:t>Payroll corrections include attributes (not text description) that identify the person and prior individual earning periods being corrected in the General Ledger.</a:t>
          </a:r>
        </a:p>
      </dsp:txBody>
      <dsp:txXfrm>
        <a:off x="920565" y="2848350"/>
        <a:ext cx="5793556" cy="640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6F609-59CE-463E-980F-14B0B02753C5}">
      <dsp:nvSpPr>
        <dsp:cNvPr id="0" name=""/>
        <dsp:cNvSpPr/>
      </dsp:nvSpPr>
      <dsp:spPr>
        <a:xfrm>
          <a:off x="0" y="585603"/>
          <a:ext cx="3933569" cy="642665"/>
        </a:xfrm>
        <a:prstGeom prst="roundRect">
          <a:avLst/>
        </a:prstGeom>
        <a:solidFill>
          <a:schemeClr val="accent3"/>
        </a:solidFill>
        <a:ln w="19050"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Impact to the </a:t>
          </a:r>
          <a:r>
            <a:rPr lang="en-US" sz="2400" b="1" i="0" kern="1200" dirty="0"/>
            <a:t>Institution</a:t>
          </a:r>
          <a:r>
            <a:rPr lang="en-US" sz="2400" kern="1200" dirty="0"/>
            <a:t>:</a:t>
          </a:r>
        </a:p>
      </dsp:txBody>
      <dsp:txXfrm>
        <a:off x="31372" y="616975"/>
        <a:ext cx="3870825" cy="579921"/>
      </dsp:txXfrm>
    </dsp:sp>
    <dsp:sp modelId="{3AFDB7E9-309B-4EC7-898D-092061F2110A}">
      <dsp:nvSpPr>
        <dsp:cNvPr id="0" name=""/>
        <dsp:cNvSpPr/>
      </dsp:nvSpPr>
      <dsp:spPr>
        <a:xfrm>
          <a:off x="0" y="1312822"/>
          <a:ext cx="3933569"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91" tIns="6350" rIns="35560" bIns="6350" numCol="1" spcCol="1270" anchor="t" anchorCtr="0">
          <a:noAutofit/>
        </a:bodyPr>
        <a:lstStyle/>
        <a:p>
          <a:pPr marL="57150" lvl="1" indent="-57150" algn="l" defTabSz="222250">
            <a:lnSpc>
              <a:spcPct val="90000"/>
            </a:lnSpc>
            <a:spcBef>
              <a:spcPct val="0"/>
            </a:spcBef>
            <a:spcAft>
              <a:spcPts val="600"/>
            </a:spcAft>
            <a:buChar char="•"/>
          </a:pPr>
          <a:endParaRPr lang="en-US" sz="500" kern="1200" dirty="0">
            <a:solidFill>
              <a:schemeClr val="tx2"/>
            </a:solidFill>
          </a:endParaRPr>
        </a:p>
        <a:p>
          <a:pPr marL="228600" lvl="1" indent="-228600" algn="l" defTabSz="889000">
            <a:lnSpc>
              <a:spcPct val="90000"/>
            </a:lnSpc>
            <a:spcBef>
              <a:spcPct val="0"/>
            </a:spcBef>
            <a:spcAft>
              <a:spcPts val="600"/>
            </a:spcAft>
            <a:buChar char="•"/>
          </a:pPr>
          <a:r>
            <a:rPr lang="en-US" sz="2000" kern="1200" dirty="0">
              <a:solidFill>
                <a:schemeClr val="tx2"/>
              </a:solidFill>
            </a:rPr>
            <a:t>Susceptible to False Claims Act allegations.</a:t>
          </a:r>
        </a:p>
        <a:p>
          <a:pPr marL="228600" lvl="1" indent="-228600" algn="l" defTabSz="889000">
            <a:lnSpc>
              <a:spcPct val="90000"/>
            </a:lnSpc>
            <a:spcBef>
              <a:spcPct val="0"/>
            </a:spcBef>
            <a:spcAft>
              <a:spcPts val="600"/>
            </a:spcAft>
            <a:buChar char="•"/>
          </a:pPr>
          <a:r>
            <a:rPr lang="en-US" sz="2000" kern="1200" dirty="0">
              <a:solidFill>
                <a:schemeClr val="tx2"/>
              </a:solidFill>
            </a:rPr>
            <a:t>Institute may owe direct cost refunds or financial penalties.</a:t>
          </a:r>
        </a:p>
        <a:p>
          <a:pPr marL="228600" lvl="1" indent="-228600" algn="l" defTabSz="889000">
            <a:lnSpc>
              <a:spcPct val="90000"/>
            </a:lnSpc>
            <a:spcBef>
              <a:spcPct val="0"/>
            </a:spcBef>
            <a:spcAft>
              <a:spcPts val="600"/>
            </a:spcAft>
            <a:buChar char="•"/>
          </a:pPr>
          <a:r>
            <a:rPr lang="en-US" sz="2000" kern="1200" dirty="0">
              <a:solidFill>
                <a:schemeClr val="tx2"/>
              </a:solidFill>
            </a:rPr>
            <a:t>Sponsor may reduce future funding.</a:t>
          </a:r>
        </a:p>
        <a:p>
          <a:pPr marL="228600" lvl="1" indent="-228600" algn="l" defTabSz="889000">
            <a:lnSpc>
              <a:spcPct val="90000"/>
            </a:lnSpc>
            <a:spcBef>
              <a:spcPct val="0"/>
            </a:spcBef>
            <a:spcAft>
              <a:spcPts val="600"/>
            </a:spcAft>
            <a:buChar char="•"/>
          </a:pPr>
          <a:r>
            <a:rPr lang="en-US" sz="2000" kern="1200" dirty="0">
              <a:solidFill>
                <a:schemeClr val="tx2"/>
              </a:solidFill>
            </a:rPr>
            <a:t>Adverse publicity.</a:t>
          </a:r>
        </a:p>
      </dsp:txBody>
      <dsp:txXfrm>
        <a:off x="0" y="1312822"/>
        <a:ext cx="3933569" cy="2691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0F8B1-8B63-4CAE-BB64-9346FFA64036}">
      <dsp:nvSpPr>
        <dsp:cNvPr id="0" name=""/>
        <dsp:cNvSpPr/>
      </dsp:nvSpPr>
      <dsp:spPr>
        <a:xfrm>
          <a:off x="0" y="891291"/>
          <a:ext cx="4230116" cy="640085"/>
        </a:xfrm>
        <a:prstGeom prst="roundRect">
          <a:avLst/>
        </a:prstGeom>
        <a:solidFill>
          <a:schemeClr val="accent3"/>
        </a:solidFill>
        <a:ln w="19050" cap="flat" cmpd="sng" algn="ctr">
          <a:solidFill>
            <a:schemeClr val="accent3">
              <a:shade val="15000"/>
            </a:schemeClr>
          </a:solidFill>
          <a:prstDash val="solid"/>
        </a:ln>
        <a:effectLst/>
      </dsp:spPr>
      <dsp:style>
        <a:lnRef idx="2">
          <a:schemeClr val="accent3">
            <a:shade val="15000"/>
          </a:schemeClr>
        </a:lnRef>
        <a:fillRef idx="1">
          <a:schemeClr val="accent3"/>
        </a:fillRef>
        <a:effectRef idx="0">
          <a:schemeClr val="accent3"/>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Impact on the </a:t>
          </a:r>
          <a:r>
            <a:rPr lang="en-US" sz="2400" b="1" i="0" kern="1200" dirty="0"/>
            <a:t>Individual</a:t>
          </a:r>
          <a:r>
            <a:rPr lang="en-US" sz="2400" kern="1200" dirty="0"/>
            <a:t>:</a:t>
          </a:r>
        </a:p>
      </dsp:txBody>
      <dsp:txXfrm>
        <a:off x="31246" y="922537"/>
        <a:ext cx="4167624" cy="577593"/>
      </dsp:txXfrm>
    </dsp:sp>
    <dsp:sp modelId="{3B92621D-2E20-47E1-9D54-923CB0E7F4A9}">
      <dsp:nvSpPr>
        <dsp:cNvPr id="0" name=""/>
        <dsp:cNvSpPr/>
      </dsp:nvSpPr>
      <dsp:spPr>
        <a:xfrm>
          <a:off x="0" y="1692820"/>
          <a:ext cx="4230116" cy="2157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06" tIns="25400" rIns="142240" bIns="25400" numCol="1" spcCol="1270" anchor="t" anchorCtr="0">
          <a:noAutofit/>
        </a:bodyPr>
        <a:lstStyle/>
        <a:p>
          <a:pPr marL="228600" lvl="1" indent="-228600" algn="l" defTabSz="889000">
            <a:lnSpc>
              <a:spcPct val="90000"/>
            </a:lnSpc>
            <a:spcBef>
              <a:spcPct val="0"/>
            </a:spcBef>
            <a:spcAft>
              <a:spcPts val="600"/>
            </a:spcAft>
            <a:buChar char="•"/>
          </a:pPr>
          <a:r>
            <a:rPr lang="en-US" sz="2000" kern="1200" dirty="0">
              <a:solidFill>
                <a:schemeClr val="tx2"/>
              </a:solidFill>
            </a:rPr>
            <a:t>Susceptible for False Claims Act allegations.</a:t>
          </a:r>
        </a:p>
        <a:p>
          <a:pPr marL="228600" lvl="1" indent="-228600" algn="l" defTabSz="889000">
            <a:lnSpc>
              <a:spcPct val="90000"/>
            </a:lnSpc>
            <a:spcBef>
              <a:spcPct val="0"/>
            </a:spcBef>
            <a:spcAft>
              <a:spcPts val="600"/>
            </a:spcAft>
            <a:buChar char="•"/>
          </a:pPr>
          <a:r>
            <a:rPr lang="en-US" sz="2000" kern="1200" dirty="0">
              <a:solidFill>
                <a:schemeClr val="tx2"/>
              </a:solidFill>
            </a:rPr>
            <a:t>Possible criminal charges.</a:t>
          </a:r>
        </a:p>
        <a:p>
          <a:pPr marL="228600" lvl="1" indent="-228600" algn="l" defTabSz="889000">
            <a:lnSpc>
              <a:spcPct val="90000"/>
            </a:lnSpc>
            <a:spcBef>
              <a:spcPct val="0"/>
            </a:spcBef>
            <a:spcAft>
              <a:spcPts val="600"/>
            </a:spcAft>
            <a:buChar char="•"/>
          </a:pPr>
          <a:r>
            <a:rPr lang="en-US" sz="2000" kern="1200" dirty="0">
              <a:solidFill>
                <a:schemeClr val="tx2"/>
              </a:solidFill>
            </a:rPr>
            <a:t>May lose access to current institutional funding</a:t>
          </a:r>
          <a:r>
            <a:rPr lang="en-US" sz="2000" kern="1200" dirty="0"/>
            <a:t>.</a:t>
          </a:r>
        </a:p>
      </dsp:txBody>
      <dsp:txXfrm>
        <a:off x="0" y="1692820"/>
        <a:ext cx="4230116" cy="215796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761EB7-ECD4-4F0D-AC2E-3C75856645F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4ACB51B1-88C1-43BC-B6FE-E7AA703562BE}"/>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DBB7378-C6A7-436C-B65B-12A5FB203917}" type="datetimeFigureOut">
              <a:rPr lang="en-US"/>
              <a:pPr>
                <a:defRPr/>
              </a:pPr>
              <a:t>10/25/2024</a:t>
            </a:fld>
            <a:endParaRPr lang="en-US"/>
          </a:p>
        </p:txBody>
      </p:sp>
      <p:sp>
        <p:nvSpPr>
          <p:cNvPr id="4" name="Footer Placeholder 3">
            <a:extLst>
              <a:ext uri="{FF2B5EF4-FFF2-40B4-BE49-F238E27FC236}">
                <a16:creationId xmlns:a16="http://schemas.microsoft.com/office/drawing/2014/main" id="{B9B56D1A-869F-4FED-AE13-5A9DED224A6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6337BD0-034C-4AAC-A8FF-5FC111FCAC9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FF4DEE0-BFD5-442B-B871-105103E0BF0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6FD8D-7261-45BF-892C-D876DBE3F276}" type="datetimeFigureOut">
              <a:rPr lang="en-US" smtClean="0"/>
              <a:t>10/25/2024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EFB82-7418-45BD-B875-894C7C0ECA58}" type="slidenum">
              <a:rPr lang="en-US" smtClean="0"/>
              <a:t>‹#›</a:t>
            </a:fld>
            <a:endParaRPr lang="en-US"/>
          </a:p>
        </p:txBody>
      </p:sp>
    </p:spTree>
    <p:extLst>
      <p:ext uri="{BB962C8B-B14F-4D97-AF65-F5344CB8AC3E}">
        <p14:creationId xmlns:p14="http://schemas.microsoft.com/office/powerpoint/2010/main" val="3523972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1</a:t>
            </a:fld>
            <a:endParaRPr lang="en-US"/>
          </a:p>
        </p:txBody>
      </p:sp>
    </p:spTree>
    <p:extLst>
      <p:ext uri="{BB962C8B-B14F-4D97-AF65-F5344CB8AC3E}">
        <p14:creationId xmlns:p14="http://schemas.microsoft.com/office/powerpoint/2010/main" val="372869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Validating that the dollars applied to a project are appropriate is a small portion of the overall internal control framework.  Everyone here is aware of the internal control framework and its purpose, but it’s important to understand what part in this wheel that effort reporting plays.  </a:t>
            </a:r>
          </a:p>
          <a:p>
            <a:endParaRPr lang="en-US" dirty="0"/>
          </a:p>
          <a:p>
            <a:r>
              <a:rPr lang="en-US" dirty="0"/>
              <a:t>Policies and procedures are built to guide the employees on the appropriate actions to take (an example being payroll correction workflows or the entry of a new employee on a project).  It is up to the employees to complete these actions timely and effectively and within the systems provided by the organization.  Validation of project effort is a mechanism of satisfying two of the elements shown here, Information &amp; Communication and Monitoring.   A department and PI demonstrating that effort applied to any project is being monitored in accordance with the institution’s and sponsor’s requirements provides assurance that the funds are being managed in a manner that lessens the risk of misuse.   It’s important to understand that internal controls will never eliminate risk, but controls should be built in a way that if an error occurs, it’s discoverable and fixable.</a:t>
            </a:r>
          </a:p>
          <a:p>
            <a:endParaRPr lang="en-US" dirty="0"/>
          </a:p>
          <a:p>
            <a:r>
              <a:rPr lang="en-US" dirty="0"/>
              <a:t>Our usage of an online software platform allows our PIs and employees to gain access to information timely, regardless of where they are physically located.  They simply need internet access, and they can review and complete any outstanding tasks.  This system also allows the central office staff to monitor completion rates and work directly with departments when something is identified that requires additional attention.  </a:t>
            </a:r>
          </a:p>
        </p:txBody>
      </p:sp>
      <p:sp>
        <p:nvSpPr>
          <p:cNvPr id="4" name="Slide Number Placeholder 3"/>
          <p:cNvSpPr>
            <a:spLocks noGrp="1"/>
          </p:cNvSpPr>
          <p:nvPr>
            <p:ph type="sldNum" sz="quarter" idx="5"/>
          </p:nvPr>
        </p:nvSpPr>
        <p:spPr/>
        <p:txBody>
          <a:bodyPr/>
          <a:lstStyle/>
          <a:p>
            <a:fld id="{A2DEFB82-7418-45BD-B875-894C7C0ECA58}" type="slidenum">
              <a:rPr lang="en-US" smtClean="0"/>
              <a:t>17</a:t>
            </a:fld>
            <a:endParaRPr lang="en-US"/>
          </a:p>
        </p:txBody>
      </p:sp>
    </p:spTree>
    <p:extLst>
      <p:ext uri="{BB962C8B-B14F-4D97-AF65-F5344CB8AC3E}">
        <p14:creationId xmlns:p14="http://schemas.microsoft.com/office/powerpoint/2010/main" val="316984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not a comprehensive list, here are some key considerations when reviewing payroll.  A recommendation for any reviews that are occurring is that they are completed frequently.  As a department, it is important to ensure that the costs charged to a project are complete and accurate.  This includes ensuring that ALL costs are included, and not leaving effort off a project that occurred.  Discovering that payroll wasn’t charged to a project until it’s in closeout review will likely result in one of two things occurring.  The department will be maintaining costs that could have been charged to the sponsored project, thus removing budget that could have been spent elsewhere.  Or the payroll is updated to the account, depending on the systems and processes in place at your institution, and the sponsor has the right to question why that cost wasn’t accounted for when it was incurred.  Neither situation is desirable, and both are preventable with timely reconciliations and appropriate supporting documentation being available.   </a:t>
            </a:r>
          </a:p>
        </p:txBody>
      </p:sp>
      <p:sp>
        <p:nvSpPr>
          <p:cNvPr id="4" name="Slide Number Placeholder 3"/>
          <p:cNvSpPr>
            <a:spLocks noGrp="1"/>
          </p:cNvSpPr>
          <p:nvPr>
            <p:ph type="sldNum" sz="quarter" idx="5"/>
          </p:nvPr>
        </p:nvSpPr>
        <p:spPr/>
        <p:txBody>
          <a:bodyPr/>
          <a:lstStyle/>
          <a:p>
            <a:fld id="{A2DEFB82-7418-45BD-B875-894C7C0ECA58}" type="slidenum">
              <a:rPr lang="en-US" smtClean="0"/>
              <a:t>18</a:t>
            </a:fld>
            <a:endParaRPr lang="en-US"/>
          </a:p>
        </p:txBody>
      </p:sp>
    </p:spTree>
    <p:extLst>
      <p:ext uri="{BB962C8B-B14F-4D97-AF65-F5344CB8AC3E}">
        <p14:creationId xmlns:p14="http://schemas.microsoft.com/office/powerpoint/2010/main" val="511049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systems in place should assist the departments and PIs with completing their reviews of payroll charges.  Internal controls should work towards the prevention of mismanagement without creating a significant administrative burden.  It’s a balancing act that many face when assessing their level of risk tolerance and their susceptibility to error or fraud in a particular area.</a:t>
            </a:r>
          </a:p>
          <a:p>
            <a:endParaRPr lang="en-US" dirty="0"/>
          </a:p>
          <a:p>
            <a:r>
              <a:rPr lang="en-US" dirty="0"/>
              <a:t>As previously mentioned, we utilized a cloud-based platform that can be accessed by the appropriate personnel when needed, regardless of their locations, by utilizing a two-factor authorization process.  Our IT systems utilize VPNs to add a layer of security to prevent unauthorized access.  We also utilize </a:t>
            </a:r>
            <a:r>
              <a:rPr lang="en-US" sz="1800" dirty="0">
                <a:effectLst/>
              </a:rPr>
              <a:t>a variety of system controls in our ERP system to support compliance with internal controls, such as budget availability checking.</a:t>
            </a:r>
          </a:p>
          <a:p>
            <a:endParaRPr lang="en-US" dirty="0"/>
          </a:p>
          <a:p>
            <a:r>
              <a:rPr lang="en-US" dirty="0"/>
              <a:t>These additional layers of protection have enabled our institution to become more efficient in its management of payroll charged to sponsored projects because we’re not having to wait on a PI to review something that may be in another country conducting research.  </a:t>
            </a:r>
          </a:p>
          <a:p>
            <a:endParaRPr lang="en-US" dirty="0"/>
          </a:p>
          <a:p>
            <a:r>
              <a:rPr lang="en-US" dirty="0"/>
              <a:t>With this accessibility, there is also the risk of insufficient or ineffective training.  Having tools in place is a step, but having the capability to utilize those tools appropriately is another key element.  Simply logging in and clicking a button because “someone told me that’s all I had to do” is not utilizing the system as intended or appropriately managing the sponsor’s funds.  </a:t>
            </a:r>
          </a:p>
        </p:txBody>
      </p:sp>
      <p:sp>
        <p:nvSpPr>
          <p:cNvPr id="4" name="Slide Number Placeholder 3"/>
          <p:cNvSpPr>
            <a:spLocks noGrp="1"/>
          </p:cNvSpPr>
          <p:nvPr>
            <p:ph type="sldNum" sz="quarter" idx="5"/>
          </p:nvPr>
        </p:nvSpPr>
        <p:spPr/>
        <p:txBody>
          <a:bodyPr/>
          <a:lstStyle/>
          <a:p>
            <a:fld id="{A2DEFB82-7418-45BD-B875-894C7C0ECA58}" type="slidenum">
              <a:rPr lang="en-US" smtClean="0"/>
              <a:t>19</a:t>
            </a:fld>
            <a:endParaRPr lang="en-US"/>
          </a:p>
        </p:txBody>
      </p:sp>
    </p:spTree>
    <p:extLst>
      <p:ext uri="{BB962C8B-B14F-4D97-AF65-F5344CB8AC3E}">
        <p14:creationId xmlns:p14="http://schemas.microsoft.com/office/powerpoint/2010/main" val="2187393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effective monitoring, the individuals must understand their role and what part it plays in the bigger picture.  A key element in internal controls is segregating duties, and outlining roles documenting how that segregation occurs.  </a:t>
            </a:r>
          </a:p>
          <a:p>
            <a:br>
              <a:rPr lang="en-US" dirty="0"/>
            </a:br>
            <a:r>
              <a:rPr lang="en-US" dirty="0"/>
              <a:t>Example – you wouldn’t have the same person inputting new employees, including their direct deposit information, approving the time sheet of all the employees, and processing the payroll payments.  All of these key functions would be handled by a variety of individuals to add layers of validation and oversight.  Having designated roles in effort reporting is key in ensuring that payroll is appropriately applied to sponsored projects.</a:t>
            </a:r>
          </a:p>
          <a:p>
            <a:endParaRPr lang="en-US" dirty="0"/>
          </a:p>
          <a:p>
            <a:r>
              <a:rPr lang="en-US" dirty="0"/>
              <a:t>Training and education in roles provide the resources to ensure that work performed on a project is appropriately recognized; especially in those instances where individuals are tasked with responsibilities in multiple projects.  Education and training also ensure that those charged with reconciling and validating information understand what their position is responsible for and where to find the resources when questions arise.  If the PI doesn’t understand the system used to confirm effort, there is a higher risk of error because it’s likely the PI will rely on the business office personnel to tell them what buttons to click. </a:t>
            </a:r>
          </a:p>
        </p:txBody>
      </p:sp>
      <p:sp>
        <p:nvSpPr>
          <p:cNvPr id="4" name="Slide Number Placeholder 3"/>
          <p:cNvSpPr>
            <a:spLocks noGrp="1"/>
          </p:cNvSpPr>
          <p:nvPr>
            <p:ph type="sldNum" sz="quarter" idx="5"/>
          </p:nvPr>
        </p:nvSpPr>
        <p:spPr/>
        <p:txBody>
          <a:bodyPr/>
          <a:lstStyle/>
          <a:p>
            <a:fld id="{A2DEFB82-7418-45BD-B875-894C7C0ECA58}" type="slidenum">
              <a:rPr lang="en-US" smtClean="0"/>
              <a:t>20</a:t>
            </a:fld>
            <a:endParaRPr lang="en-US"/>
          </a:p>
        </p:txBody>
      </p:sp>
    </p:spTree>
    <p:extLst>
      <p:ext uri="{BB962C8B-B14F-4D97-AF65-F5344CB8AC3E}">
        <p14:creationId xmlns:p14="http://schemas.microsoft.com/office/powerpoint/2010/main" val="374991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compliance monitoring.  </a:t>
            </a:r>
          </a:p>
        </p:txBody>
      </p:sp>
      <p:sp>
        <p:nvSpPr>
          <p:cNvPr id="4" name="Slide Number Placeholder 3"/>
          <p:cNvSpPr>
            <a:spLocks noGrp="1"/>
          </p:cNvSpPr>
          <p:nvPr>
            <p:ph type="sldNum" sz="quarter" idx="5"/>
          </p:nvPr>
        </p:nvSpPr>
        <p:spPr/>
        <p:txBody>
          <a:bodyPr/>
          <a:lstStyle/>
          <a:p>
            <a:fld id="{A2DEFB82-7418-45BD-B875-894C7C0ECA58}" type="slidenum">
              <a:rPr lang="en-US" smtClean="0"/>
              <a:t>21</a:t>
            </a:fld>
            <a:endParaRPr lang="en-US"/>
          </a:p>
        </p:txBody>
      </p:sp>
    </p:spTree>
    <p:extLst>
      <p:ext uri="{BB962C8B-B14F-4D97-AF65-F5344CB8AC3E}">
        <p14:creationId xmlns:p14="http://schemas.microsoft.com/office/powerpoint/2010/main" val="4004860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the complete list of risks and errors that can occur in payroll reporting for effort, but it does show common areas of weakness in payroll effort reporting at an institution.  Depending on the type of reporting your institution utilizes, these may not be applicable to your current setup.  As I discussed previously, our institution has elected to confirm payroll dollars charged to sponsored projects to meet UG standards.  However, the internal controls that are developed through processes and procedures should be designed to identify and mitigate opportunities for non-compliance.</a:t>
            </a:r>
          </a:p>
        </p:txBody>
      </p:sp>
      <p:sp>
        <p:nvSpPr>
          <p:cNvPr id="4" name="Slide Number Placeholder 3"/>
          <p:cNvSpPr>
            <a:spLocks noGrp="1"/>
          </p:cNvSpPr>
          <p:nvPr>
            <p:ph type="sldNum" sz="quarter" idx="5"/>
          </p:nvPr>
        </p:nvSpPr>
        <p:spPr/>
        <p:txBody>
          <a:bodyPr/>
          <a:lstStyle/>
          <a:p>
            <a:fld id="{A2DEFB82-7418-45BD-B875-894C7C0ECA58}" type="slidenum">
              <a:rPr lang="en-US" smtClean="0"/>
              <a:t>22</a:t>
            </a:fld>
            <a:endParaRPr lang="en-US"/>
          </a:p>
        </p:txBody>
      </p:sp>
    </p:spTree>
    <p:extLst>
      <p:ext uri="{BB962C8B-B14F-4D97-AF65-F5344CB8AC3E}">
        <p14:creationId xmlns:p14="http://schemas.microsoft.com/office/powerpoint/2010/main" val="2070800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UG 200.339, Remedies for Noncompliance, provides the framework for how an IHE can be penalized for non-compliance.  Costs can be disallowed, payments can be withheld, or suspension/termination of the entire award can occur.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Institutions can put in place policies or procedures to protect sponsored project funds in the event an instance of non-compliance is detected.  In effort reporting, this could be a PI refusing to confirm payroll dollars that are charged to a project, because they felt more expense should have been charged to the project, but the business office disagrees because time sheets indicate those individuals were working elsewhere.  In cases where there is an impasse between the department, institution, and PI, the IHE could elect to have the costs removed from the project and placed on a department account.   Any decisions like this are an institution-specific policy and can vary widely.   Actions like these can demonstrate to the sponsor that along with appropriate oversight existing, there are processes in place to protect sponsor funds at all levels throughout the institution.</a:t>
            </a:r>
          </a:p>
          <a:p>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23</a:t>
            </a:fld>
            <a:endParaRPr lang="en-US"/>
          </a:p>
        </p:txBody>
      </p:sp>
    </p:spTree>
    <p:extLst>
      <p:ext uri="{BB962C8B-B14F-4D97-AF65-F5344CB8AC3E}">
        <p14:creationId xmlns:p14="http://schemas.microsoft.com/office/powerpoint/2010/main" val="429237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for the effort reported for research projects be accurate and that effort reviewed regularly.  Be careful that departmental personnel don’t fall into the trap of “making up the time” when effort on a project occurs but couldn’t be added to a project because of timing or other reasons.  The work on the project needs to be recorded in the period that the work was completed – PI reports showing payroll posted towards a project should be utilized regularly, as they are the ones in the know of who has or hasn’t been working on their research projects. </a:t>
            </a:r>
          </a:p>
          <a:p>
            <a:endParaRPr lang="en-US" dirty="0"/>
          </a:p>
          <a:p>
            <a:r>
              <a:rPr lang="en-US" dirty="0"/>
              <a:t>Examples of effort reporting audit findings:</a:t>
            </a:r>
          </a:p>
          <a:p>
            <a:endParaRPr lang="en-US" dirty="0"/>
          </a:p>
          <a:p>
            <a:r>
              <a:rPr lang="en-US" dirty="0"/>
              <a:t>A university had a $2.6M settlement with the DOJ – the findings included:</a:t>
            </a:r>
          </a:p>
          <a:p>
            <a:pPr marL="171450" indent="-171450">
              <a:buFontTx/>
              <a:buChar char="-"/>
            </a:pPr>
            <a:r>
              <a:rPr lang="en-US" dirty="0"/>
              <a:t>Physicians received salaries from the university as well from another medical group (double billing for services)</a:t>
            </a:r>
          </a:p>
          <a:p>
            <a:pPr marL="171450" indent="-171450">
              <a:buFontTx/>
              <a:buChar char="-"/>
            </a:pPr>
            <a:r>
              <a:rPr lang="en-US" dirty="0"/>
              <a:t>Faculty time and effort devoted to the NIH grants were knowingly overstated</a:t>
            </a:r>
          </a:p>
          <a:p>
            <a:pPr marL="171450" indent="-171450">
              <a:buFontTx/>
              <a:buChar char="-"/>
            </a:pPr>
            <a:r>
              <a:rPr lang="en-US" dirty="0"/>
              <a:t>Charged more than 100% of salary</a:t>
            </a:r>
          </a:p>
          <a:p>
            <a:pPr marL="171450" indent="-171450">
              <a:buFontTx/>
              <a:buChar char="-"/>
            </a:pPr>
            <a:r>
              <a:rPr lang="en-US" dirty="0"/>
              <a:t>Grant supported work of other employees that never occurred.</a:t>
            </a:r>
          </a:p>
          <a:p>
            <a:pPr marL="457200" lvl="1" indent="0">
              <a:buFontTx/>
              <a:buNone/>
            </a:pPr>
            <a:r>
              <a:rPr lang="en-US" dirty="0"/>
              <a:t>Brainard, J. March 1, 2004 </a:t>
            </a:r>
            <a:r>
              <a:rPr lang="en-US" i="1" dirty="0"/>
              <a:t>The Chronicle of Higher Education</a:t>
            </a:r>
            <a:r>
              <a:rPr lang="en-US" i="0" dirty="0"/>
              <a:t> Johns Hopkins U. Settles Federal Charges of Overbilling on Research Grants. https://www.chronicle.com/article/johns-hopkins-u-settles-federal-charges-of-overbilling-on-research-grants/?bc_nonce=x7tg18zl23b5wewcfarri </a:t>
            </a:r>
            <a:endParaRPr lang="en-US" dirty="0"/>
          </a:p>
          <a:p>
            <a:pPr marL="171450" indent="-171450">
              <a:buFontTx/>
              <a:buChar char="-"/>
            </a:pPr>
            <a:endParaRPr lang="en-US" dirty="0"/>
          </a:p>
          <a:p>
            <a:pPr marL="171450" indent="-171450">
              <a:buFontTx/>
              <a:buChar char="-"/>
            </a:pPr>
            <a:endParaRPr lang="en-US" dirty="0"/>
          </a:p>
          <a:p>
            <a:pPr marL="0" indent="0">
              <a:buFontTx/>
              <a:buNone/>
            </a:pPr>
            <a:r>
              <a:rPr lang="en-US" dirty="0"/>
              <a:t>Another university had a $4.4M settlement with DOJ and a $2.6m False Claims Act violation</a:t>
            </a:r>
          </a:p>
          <a:p>
            <a:pPr marL="171450" indent="-171450">
              <a:buFontTx/>
              <a:buChar char="-"/>
            </a:pPr>
            <a:r>
              <a:rPr lang="en-US" dirty="0"/>
              <a:t>Projects that were stated to have existed only did so on paper</a:t>
            </a:r>
          </a:p>
          <a:p>
            <a:pPr marL="171450" indent="-171450">
              <a:buFontTx/>
              <a:buChar char="-"/>
            </a:pPr>
            <a:r>
              <a:rPr lang="en-US" dirty="0"/>
              <a:t>NIH billed for employee’s who were to focus on a specific part of the research and they were treating other non-participating patients.</a:t>
            </a:r>
          </a:p>
          <a:p>
            <a:pPr marL="171450" indent="-171450">
              <a:buFontTx/>
              <a:buChar char="-"/>
            </a:pPr>
            <a:r>
              <a:rPr lang="en-US" dirty="0"/>
              <a:t>PI did not disclose that active research projects exceeded 100% of their IBS</a:t>
            </a:r>
          </a:p>
          <a:p>
            <a:pPr marL="457200" lvl="1" indent="0">
              <a:buFontTx/>
              <a:buNone/>
            </a:pPr>
            <a:r>
              <a:rPr lang="en-US" dirty="0"/>
              <a:t>Stratford, M. (March 24, 2009). C.U. </a:t>
            </a:r>
            <a:r>
              <a:rPr lang="en-US"/>
              <a:t>Will Pay $2.6M in Fraud Case </a:t>
            </a:r>
            <a:r>
              <a:rPr lang="en-US" i="1"/>
              <a:t>The Cornell Daily Sun https://cornellsun.com/2009/03/24/cu-will-pay-26m-fraud-case/</a:t>
            </a:r>
            <a:endParaRPr lang="en-US" dirty="0"/>
          </a:p>
          <a:p>
            <a:pPr marL="171450" indent="-171450">
              <a:buFontTx/>
              <a:buChar char="-"/>
            </a:pPr>
            <a:endParaRPr lang="en-US" dirty="0"/>
          </a:p>
          <a:p>
            <a:pPr marL="171450" indent="-171450">
              <a:buFontTx/>
              <a:buChar char="-"/>
            </a:pPr>
            <a:endParaRPr lang="en-US" dirty="0"/>
          </a:p>
          <a:p>
            <a:pPr marL="0" indent="0">
              <a:buFontTx/>
              <a:buNone/>
            </a:pPr>
            <a:r>
              <a:rPr lang="en-US" dirty="0"/>
              <a:t>Finally, another university had a $2.4M NSF settlement</a:t>
            </a:r>
          </a:p>
          <a:p>
            <a:pPr marL="171450" indent="-171450">
              <a:buFontTx/>
              <a:buChar char="-"/>
            </a:pPr>
            <a:r>
              <a:rPr lang="en-US" dirty="0"/>
              <a:t>Faculty time was overstated (did not identify if knowingly or not)</a:t>
            </a:r>
          </a:p>
          <a:p>
            <a:pPr marL="171450" indent="-171450">
              <a:buFontTx/>
              <a:buChar char="-"/>
            </a:pPr>
            <a:r>
              <a:rPr lang="en-US" dirty="0"/>
              <a:t>Salaries and expenses were billed to the sponsor that were unrelated to the project</a:t>
            </a:r>
          </a:p>
          <a:p>
            <a:pPr marL="457200" lvl="1" indent="0">
              <a:buFontTx/>
              <a:buNone/>
            </a:pPr>
            <a:r>
              <a:rPr lang="en-US" b="0" i="0" dirty="0">
                <a:solidFill>
                  <a:srgbClr val="212121"/>
                </a:solidFill>
                <a:effectLst/>
                <a:latin typeface="Lato" panose="020F0502020204030203" pitchFamily="34" charset="0"/>
              </a:rPr>
              <a:t>Jeff Tieman. (June 28, 2004, Monday). Ungranted billing; Harvard, Beth Israel to pay $2.4 million. </a:t>
            </a:r>
            <a:r>
              <a:rPr lang="en-US" b="0" i="1" dirty="0">
                <a:solidFill>
                  <a:srgbClr val="212121"/>
                </a:solidFill>
                <a:effectLst/>
                <a:latin typeface="Lato" panose="020F0502020204030203" pitchFamily="34" charset="0"/>
              </a:rPr>
              <a:t>Modern Healthcare. </a:t>
            </a:r>
          </a:p>
          <a:p>
            <a:pPr marL="457200" lvl="1" indent="0">
              <a:buFontTx/>
              <a:buNone/>
            </a:pPr>
            <a:r>
              <a:rPr lang="en-US" b="0" i="0" dirty="0">
                <a:solidFill>
                  <a:srgbClr val="006EBB"/>
                </a:solidFill>
                <a:effectLst/>
                <a:latin typeface="Lato" panose="020F0502020204030203" pitchFamily="34" charset="0"/>
              </a:rPr>
              <a:t>https://advance.lexis.com/api/document?collection=news&amp;id=urn%3acontentItem%3a4CS4-Y5Y0-0047-W3J6-00000-00&amp;context=1519360&amp;identityprofileid=HV2WHQ51837</a:t>
            </a:r>
            <a:r>
              <a:rPr lang="en-US" b="0" i="0" dirty="0">
                <a:solidFill>
                  <a:srgbClr val="212121"/>
                </a:solidFill>
                <a:effectLst/>
                <a:latin typeface="Lato" panose="020F0502020204030203" pitchFamily="34" charset="0"/>
              </a:rPr>
              <a:t>.</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A2DEFB82-7418-45BD-B875-894C7C0ECA58}" type="slidenum">
              <a:rPr lang="en-US" smtClean="0"/>
              <a:t>24</a:t>
            </a:fld>
            <a:endParaRPr lang="en-US"/>
          </a:p>
        </p:txBody>
      </p:sp>
    </p:spTree>
    <p:extLst>
      <p:ext uri="{BB962C8B-B14F-4D97-AF65-F5344CB8AC3E}">
        <p14:creationId xmlns:p14="http://schemas.microsoft.com/office/powerpoint/2010/main" val="1226810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A6FF21-C933-034E-8A18-3B504A3A00D6}" type="slidenum">
              <a:rPr lang="en-US" smtClean="0"/>
              <a:pPr/>
              <a:t>25</a:t>
            </a:fld>
            <a:endParaRPr lang="en-US"/>
          </a:p>
        </p:txBody>
      </p:sp>
    </p:spTree>
    <p:extLst>
      <p:ext uri="{BB962C8B-B14F-4D97-AF65-F5344CB8AC3E}">
        <p14:creationId xmlns:p14="http://schemas.microsoft.com/office/powerpoint/2010/main" val="2729416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fld id="{1AA6FF21-C933-034E-8A18-3B504A3A00D6}" type="slidenum">
              <a:rPr lang="en-US" smtClean="0"/>
              <a:pPr/>
              <a:t>29</a:t>
            </a:fld>
            <a:endParaRPr lang="en-US"/>
          </a:p>
        </p:txBody>
      </p:sp>
    </p:spTree>
    <p:extLst>
      <p:ext uri="{BB962C8B-B14F-4D97-AF65-F5344CB8AC3E}">
        <p14:creationId xmlns:p14="http://schemas.microsoft.com/office/powerpoint/2010/main" val="239007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and internal controls may seem like they don’t really go together, but I will talk about in a few minutes a few ways to focus your internal controls to find the balance.</a:t>
            </a:r>
          </a:p>
        </p:txBody>
      </p:sp>
      <p:sp>
        <p:nvSpPr>
          <p:cNvPr id="4" name="Slide Number Placeholder 3"/>
          <p:cNvSpPr>
            <a:spLocks noGrp="1"/>
          </p:cNvSpPr>
          <p:nvPr>
            <p:ph type="sldNum" sz="quarter" idx="5"/>
          </p:nvPr>
        </p:nvSpPr>
        <p:spPr/>
        <p:txBody>
          <a:bodyPr/>
          <a:lstStyle/>
          <a:p>
            <a:fld id="{1AA6FF21-C933-034E-8A18-3B504A3A00D6}" type="slidenum">
              <a:rPr lang="en-US" smtClean="0"/>
              <a:pPr/>
              <a:t>5</a:t>
            </a:fld>
            <a:endParaRPr lang="en-US"/>
          </a:p>
        </p:txBody>
      </p:sp>
    </p:spTree>
    <p:extLst>
      <p:ext uri="{BB962C8B-B14F-4D97-AF65-F5344CB8AC3E}">
        <p14:creationId xmlns:p14="http://schemas.microsoft.com/office/powerpoint/2010/main" val="79998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fld id="{1AA6FF21-C933-034E-8A18-3B504A3A00D6}" type="slidenum">
              <a:rPr lang="en-US" smtClean="0"/>
              <a:pPr/>
              <a:t>30</a:t>
            </a:fld>
            <a:endParaRPr lang="en-US"/>
          </a:p>
        </p:txBody>
      </p:sp>
    </p:spTree>
    <p:extLst>
      <p:ext uri="{BB962C8B-B14F-4D97-AF65-F5344CB8AC3E}">
        <p14:creationId xmlns:p14="http://schemas.microsoft.com/office/powerpoint/2010/main" val="50121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fld id="{1AA6FF21-C933-034E-8A18-3B504A3A00D6}" type="slidenum">
              <a:rPr lang="en-US" smtClean="0"/>
              <a:pPr/>
              <a:t>31</a:t>
            </a:fld>
            <a:endParaRPr lang="en-US"/>
          </a:p>
        </p:txBody>
      </p:sp>
    </p:spTree>
    <p:extLst>
      <p:ext uri="{BB962C8B-B14F-4D97-AF65-F5344CB8AC3E}">
        <p14:creationId xmlns:p14="http://schemas.microsoft.com/office/powerpoint/2010/main" val="3720216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fld id="{1AA6FF21-C933-034E-8A18-3B504A3A00D6}" type="slidenum">
              <a:rPr lang="en-US" smtClean="0"/>
              <a:pPr/>
              <a:t>32</a:t>
            </a:fld>
            <a:endParaRPr lang="en-US"/>
          </a:p>
        </p:txBody>
      </p:sp>
    </p:spTree>
    <p:extLst>
      <p:ext uri="{BB962C8B-B14F-4D97-AF65-F5344CB8AC3E}">
        <p14:creationId xmlns:p14="http://schemas.microsoft.com/office/powerpoint/2010/main" val="311907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fld id="{1AA6FF21-C933-034E-8A18-3B504A3A00D6}" type="slidenum">
              <a:rPr lang="en-US" smtClean="0"/>
              <a:pPr/>
              <a:t>33</a:t>
            </a:fld>
            <a:endParaRPr lang="en-US"/>
          </a:p>
        </p:txBody>
      </p:sp>
    </p:spTree>
    <p:extLst>
      <p:ext uri="{BB962C8B-B14F-4D97-AF65-F5344CB8AC3E}">
        <p14:creationId xmlns:p14="http://schemas.microsoft.com/office/powerpoint/2010/main" val="1369108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a:t>
            </a:r>
          </a:p>
        </p:txBody>
      </p:sp>
      <p:sp>
        <p:nvSpPr>
          <p:cNvPr id="4" name="Slide Number Placeholder 3"/>
          <p:cNvSpPr>
            <a:spLocks noGrp="1"/>
          </p:cNvSpPr>
          <p:nvPr>
            <p:ph type="sldNum" sz="quarter" idx="5"/>
          </p:nvPr>
        </p:nvSpPr>
        <p:spPr/>
        <p:txBody>
          <a:bodyPr/>
          <a:lstStyle/>
          <a:p>
            <a:fld id="{1AA6FF21-C933-034E-8A18-3B504A3A00D6}" type="slidenum">
              <a:rPr lang="en-US" smtClean="0"/>
              <a:pPr/>
              <a:t>34</a:t>
            </a:fld>
            <a:endParaRPr lang="en-US"/>
          </a:p>
        </p:txBody>
      </p:sp>
    </p:spTree>
    <p:extLst>
      <p:ext uri="{BB962C8B-B14F-4D97-AF65-F5344CB8AC3E}">
        <p14:creationId xmlns:p14="http://schemas.microsoft.com/office/powerpoint/2010/main" val="374602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your guidebooks for internal controls, definitely think you should bookmark these are review, and I’ve put links to each one in the appendix for reference later as well.</a:t>
            </a:r>
          </a:p>
        </p:txBody>
      </p:sp>
      <p:sp>
        <p:nvSpPr>
          <p:cNvPr id="4" name="Slide Number Placeholder 3"/>
          <p:cNvSpPr>
            <a:spLocks noGrp="1"/>
          </p:cNvSpPr>
          <p:nvPr>
            <p:ph type="sldNum" sz="quarter" idx="5"/>
          </p:nvPr>
        </p:nvSpPr>
        <p:spPr/>
        <p:txBody>
          <a:bodyPr/>
          <a:lstStyle/>
          <a:p>
            <a:fld id="{1AA6FF21-C933-034E-8A18-3B504A3A00D6}" type="slidenum">
              <a:rPr lang="en-US" smtClean="0"/>
              <a:pPr/>
              <a:t>6</a:t>
            </a:fld>
            <a:endParaRPr lang="en-US"/>
          </a:p>
        </p:txBody>
      </p:sp>
    </p:spTree>
    <p:extLst>
      <p:ext uri="{BB962C8B-B14F-4D97-AF65-F5344CB8AC3E}">
        <p14:creationId xmlns:p14="http://schemas.microsoft.com/office/powerpoint/2010/main" val="323459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 environment, risk assessment, control activities, information &amp; communication, monitoring activities</a:t>
            </a:r>
          </a:p>
        </p:txBody>
      </p:sp>
      <p:sp>
        <p:nvSpPr>
          <p:cNvPr id="4" name="Slide Number Placeholder 3"/>
          <p:cNvSpPr>
            <a:spLocks noGrp="1"/>
          </p:cNvSpPr>
          <p:nvPr>
            <p:ph type="sldNum" sz="quarter" idx="5"/>
          </p:nvPr>
        </p:nvSpPr>
        <p:spPr/>
        <p:txBody>
          <a:bodyPr/>
          <a:lstStyle/>
          <a:p>
            <a:fld id="{1AA6FF21-C933-034E-8A18-3B504A3A00D6}" type="slidenum">
              <a:rPr lang="en-US" smtClean="0"/>
              <a:pPr/>
              <a:t>7</a:t>
            </a:fld>
            <a:endParaRPr lang="en-US"/>
          </a:p>
        </p:txBody>
      </p:sp>
    </p:spTree>
    <p:extLst>
      <p:ext uri="{BB962C8B-B14F-4D97-AF65-F5344CB8AC3E}">
        <p14:creationId xmlns:p14="http://schemas.microsoft.com/office/powerpoint/2010/main" val="310996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Labor hours; implementation of new software</a:t>
            </a:r>
          </a:p>
          <a:p>
            <a:r>
              <a:rPr lang="en-US" dirty="0"/>
              <a:t>Service:  Is the additional admin burden going to impact the ability to provide service; how much will it slow operations down; how to account for the impact</a:t>
            </a:r>
          </a:p>
          <a:p>
            <a:r>
              <a:rPr lang="en-US" dirty="0"/>
              <a:t>Efficiency: How can you get all the work done without adding too many layers; how can technology assist</a:t>
            </a:r>
          </a:p>
          <a:p>
            <a:r>
              <a:rPr lang="en-US" dirty="0"/>
              <a:t>Compliance: </a:t>
            </a:r>
          </a:p>
          <a:p>
            <a:endParaRPr lang="en-US" dirty="0"/>
          </a:p>
          <a:p>
            <a:r>
              <a:rPr lang="en-US" dirty="0"/>
              <a:t>Risk Analysis: what to focus on   Cost/benefit- as your considering implementation  ask these questions.</a:t>
            </a:r>
          </a:p>
        </p:txBody>
      </p:sp>
      <p:sp>
        <p:nvSpPr>
          <p:cNvPr id="4" name="Slide Number Placeholder 3"/>
          <p:cNvSpPr>
            <a:spLocks noGrp="1"/>
          </p:cNvSpPr>
          <p:nvPr>
            <p:ph type="sldNum" sz="quarter" idx="5"/>
          </p:nvPr>
        </p:nvSpPr>
        <p:spPr/>
        <p:txBody>
          <a:bodyPr/>
          <a:lstStyle/>
          <a:p>
            <a:fld id="{1AA6FF21-C933-034E-8A18-3B504A3A00D6}" type="slidenum">
              <a:rPr lang="en-US" smtClean="0"/>
              <a:pPr/>
              <a:t>8</a:t>
            </a:fld>
            <a:endParaRPr lang="en-US"/>
          </a:p>
        </p:txBody>
      </p:sp>
    </p:spTree>
    <p:extLst>
      <p:ext uri="{BB962C8B-B14F-4D97-AF65-F5344CB8AC3E}">
        <p14:creationId xmlns:p14="http://schemas.microsoft.com/office/powerpoint/2010/main" val="394505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of Compliance </a:t>
            </a:r>
          </a:p>
        </p:txBody>
      </p:sp>
      <p:sp>
        <p:nvSpPr>
          <p:cNvPr id="4" name="Slide Number Placeholder 3"/>
          <p:cNvSpPr>
            <a:spLocks noGrp="1"/>
          </p:cNvSpPr>
          <p:nvPr>
            <p:ph type="sldNum" sz="quarter" idx="5"/>
          </p:nvPr>
        </p:nvSpPr>
        <p:spPr/>
        <p:txBody>
          <a:bodyPr/>
          <a:lstStyle/>
          <a:p>
            <a:fld id="{1AA6FF21-C933-034E-8A18-3B504A3A00D6}" type="slidenum">
              <a:rPr lang="en-US" smtClean="0"/>
              <a:pPr/>
              <a:t>10</a:t>
            </a:fld>
            <a:endParaRPr lang="en-US"/>
          </a:p>
        </p:txBody>
      </p:sp>
    </p:spTree>
    <p:extLst>
      <p:ext uri="{BB962C8B-B14F-4D97-AF65-F5344CB8AC3E}">
        <p14:creationId xmlns:p14="http://schemas.microsoft.com/office/powerpoint/2010/main" val="228867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internal controls be established that support compliance with these costing principles?</a:t>
            </a:r>
          </a:p>
        </p:txBody>
      </p:sp>
      <p:sp>
        <p:nvSpPr>
          <p:cNvPr id="4" name="Slide Number Placeholder 3"/>
          <p:cNvSpPr>
            <a:spLocks noGrp="1"/>
          </p:cNvSpPr>
          <p:nvPr>
            <p:ph type="sldNum" sz="quarter" idx="5"/>
          </p:nvPr>
        </p:nvSpPr>
        <p:spPr/>
        <p:txBody>
          <a:bodyPr/>
          <a:lstStyle/>
          <a:p>
            <a:fld id="{A2DEFB82-7418-45BD-B875-894C7C0ECA58}" type="slidenum">
              <a:rPr lang="en-US" smtClean="0"/>
              <a:t>11</a:t>
            </a:fld>
            <a:endParaRPr lang="en-US"/>
          </a:p>
        </p:txBody>
      </p:sp>
    </p:spTree>
    <p:extLst>
      <p:ext uri="{BB962C8B-B14F-4D97-AF65-F5344CB8AC3E}">
        <p14:creationId xmlns:p14="http://schemas.microsoft.com/office/powerpoint/2010/main" val="132059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refresher on what is effort reporting and what UG says</a:t>
            </a:r>
          </a:p>
        </p:txBody>
      </p:sp>
      <p:sp>
        <p:nvSpPr>
          <p:cNvPr id="4" name="Slide Number Placeholder 3"/>
          <p:cNvSpPr>
            <a:spLocks noGrp="1"/>
          </p:cNvSpPr>
          <p:nvPr>
            <p:ph type="sldNum" sz="quarter" idx="5"/>
          </p:nvPr>
        </p:nvSpPr>
        <p:spPr/>
        <p:txBody>
          <a:bodyPr/>
          <a:lstStyle/>
          <a:p>
            <a:fld id="{A2DEFB82-7418-45BD-B875-894C7C0ECA58}" type="slidenum">
              <a:rPr lang="en-US" smtClean="0"/>
              <a:t>15</a:t>
            </a:fld>
            <a:endParaRPr lang="en-US"/>
          </a:p>
        </p:txBody>
      </p:sp>
    </p:spTree>
    <p:extLst>
      <p:ext uri="{BB962C8B-B14F-4D97-AF65-F5344CB8AC3E}">
        <p14:creationId xmlns:p14="http://schemas.microsoft.com/office/powerpoint/2010/main" val="868403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these considerations is assurance that the salary charged towards a sponsored project is reviewed regularly and accounted for appropriately.   At UK, we do not certify effort, but have elected to confirm payroll dollars charged to sponsored projects to meet UG standards.  We utilize an electronic cloud-based system that allows our campus departments to review payroll dollars posted to sponsored projects and any of their cost centers.  This review can occur at any time in what we call “non-confirmation” periods and must occur during “confirmation periods”.   For sponsored projects, we have established a quarterly review of payroll that occurs strategically around pay periods to allow time for any corrections identified as needed by the business officer or PI, and this setup validates that the payroll dollars applied toward projects are monitored and reviewed regularly.    </a:t>
            </a:r>
          </a:p>
        </p:txBody>
      </p:sp>
      <p:sp>
        <p:nvSpPr>
          <p:cNvPr id="4" name="Slide Number Placeholder 3"/>
          <p:cNvSpPr>
            <a:spLocks noGrp="1"/>
          </p:cNvSpPr>
          <p:nvPr>
            <p:ph type="sldNum" sz="quarter" idx="5"/>
          </p:nvPr>
        </p:nvSpPr>
        <p:spPr/>
        <p:txBody>
          <a:bodyPr/>
          <a:lstStyle/>
          <a:p>
            <a:fld id="{A2DEFB82-7418-45BD-B875-894C7C0ECA58}" type="slidenum">
              <a:rPr lang="en-US" smtClean="0"/>
              <a:t>16</a:t>
            </a:fld>
            <a:endParaRPr lang="en-US"/>
          </a:p>
        </p:txBody>
      </p:sp>
    </p:spTree>
    <p:extLst>
      <p:ext uri="{BB962C8B-B14F-4D97-AF65-F5344CB8AC3E}">
        <p14:creationId xmlns:p14="http://schemas.microsoft.com/office/powerpoint/2010/main" val="3066455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4" name="Group 60">
            <a:extLst>
              <a:ext uri="{FF2B5EF4-FFF2-40B4-BE49-F238E27FC236}">
                <a16:creationId xmlns:a16="http://schemas.microsoft.com/office/drawing/2014/main" id="{799433B8-4C78-4E43-BC5B-9722C9E1879B}"/>
              </a:ext>
            </a:extLst>
          </p:cNvPr>
          <p:cNvGrpSpPr>
            <a:grpSpLocks/>
          </p:cNvGrpSpPr>
          <p:nvPr/>
        </p:nvGrpSpPr>
        <p:grpSpPr bwMode="auto">
          <a:xfrm>
            <a:off x="-382588" y="-228600"/>
            <a:ext cx="9932988" cy="7086600"/>
            <a:chOff x="-382404" y="-228600"/>
            <a:chExt cx="9932332" cy="7086600"/>
          </a:xfrm>
        </p:grpSpPr>
        <p:grpSp>
          <p:nvGrpSpPr>
            <p:cNvPr id="5" name="Group 44">
              <a:extLst>
                <a:ext uri="{FF2B5EF4-FFF2-40B4-BE49-F238E27FC236}">
                  <a16:creationId xmlns:a16="http://schemas.microsoft.com/office/drawing/2014/main" id="{6E55F4AF-DDB0-4590-9557-CE938DD1C442}"/>
                </a:ext>
              </a:extLst>
            </p:cNvPr>
            <p:cNvGrpSpPr>
              <a:grpSpLocks/>
            </p:cNvGrpSpPr>
            <p:nvPr/>
          </p:nvGrpSpPr>
          <p:grpSpPr bwMode="auto">
            <a:xfrm>
              <a:off x="0" y="-228600"/>
              <a:ext cx="9144000" cy="7086600"/>
              <a:chOff x="0" y="-228600"/>
              <a:chExt cx="9144000" cy="7086600"/>
            </a:xfrm>
          </p:grpSpPr>
          <p:grpSp>
            <p:nvGrpSpPr>
              <p:cNvPr id="28" name="Group 4">
                <a:extLst>
                  <a:ext uri="{FF2B5EF4-FFF2-40B4-BE49-F238E27FC236}">
                    <a16:creationId xmlns:a16="http://schemas.microsoft.com/office/drawing/2014/main" id="{3C46849D-F646-4865-9145-12A2585DF151}"/>
                  </a:ext>
                </a:extLst>
              </p:cNvPr>
              <p:cNvGrpSpPr>
                <a:grpSpLocks/>
              </p:cNvGrpSpPr>
              <p:nvPr/>
            </p:nvGrpSpPr>
            <p:grpSpPr bwMode="auto">
              <a:xfrm>
                <a:off x="0" y="0"/>
                <a:ext cx="2514600" cy="6858000"/>
                <a:chOff x="0" y="0"/>
                <a:chExt cx="2514600" cy="6858000"/>
              </a:xfrm>
            </p:grpSpPr>
            <p:sp>
              <p:nvSpPr>
                <p:cNvPr id="40" name="Rectangle 39">
                  <a:extLst>
                    <a:ext uri="{FF2B5EF4-FFF2-40B4-BE49-F238E27FC236}">
                      <a16:creationId xmlns:a16="http://schemas.microsoft.com/office/drawing/2014/main" id="{52F95621-A0D5-4533-BDEF-CFC5D6EA43B3}"/>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a:extLst>
                    <a:ext uri="{FF2B5EF4-FFF2-40B4-BE49-F238E27FC236}">
                      <a16:creationId xmlns:a16="http://schemas.microsoft.com/office/drawing/2014/main" id="{76F2DD80-4B40-4AB1-95DC-1ACA18D84083}"/>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a:extLst>
                    <a:ext uri="{FF2B5EF4-FFF2-40B4-BE49-F238E27FC236}">
                      <a16:creationId xmlns:a16="http://schemas.microsoft.com/office/drawing/2014/main" id="{5E5DDDDC-E580-45EE-ACD1-81EF48D7DB73}"/>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a:extLst>
                  <a:ext uri="{FF2B5EF4-FFF2-40B4-BE49-F238E27FC236}">
                    <a16:creationId xmlns:a16="http://schemas.microsoft.com/office/drawing/2014/main" id="{DF426414-12B5-4CFE-AE1A-6A82645E5D6B}"/>
                  </a:ext>
                </a:extLst>
              </p:cNvPr>
              <p:cNvGrpSpPr>
                <a:grpSpLocks/>
              </p:cNvGrpSpPr>
              <p:nvPr/>
            </p:nvGrpSpPr>
            <p:grpSpPr bwMode="auto">
              <a:xfrm>
                <a:off x="422406" y="-228600"/>
                <a:ext cx="2514434" cy="7086600"/>
                <a:chOff x="-504" y="-228600"/>
                <a:chExt cx="2514434" cy="7086600"/>
              </a:xfrm>
            </p:grpSpPr>
            <p:sp>
              <p:nvSpPr>
                <p:cNvPr id="37" name="Rectangle 36">
                  <a:extLst>
                    <a:ext uri="{FF2B5EF4-FFF2-40B4-BE49-F238E27FC236}">
                      <a16:creationId xmlns:a16="http://schemas.microsoft.com/office/drawing/2014/main" id="{7898F297-E78E-47B6-9FA7-332C597ABEA1}"/>
                    </a:ext>
                  </a:extLst>
                </p:cNvPr>
                <p:cNvSpPr/>
                <p:nvPr/>
              </p:nvSpPr>
              <p:spPr>
                <a:xfrm>
                  <a:off x="913836" y="-22860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F2B77278-40AB-4BE6-BBC0-F2D9C94B3743}"/>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9C1E4E93-D215-4B8A-BEB9-54CE505D54DB}"/>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a:extLst>
                  <a:ext uri="{FF2B5EF4-FFF2-40B4-BE49-F238E27FC236}">
                    <a16:creationId xmlns:a16="http://schemas.microsoft.com/office/drawing/2014/main" id="{00D92072-F8AE-43B8-91E7-D7EAB263ED51}"/>
                  </a:ext>
                </a:extLst>
              </p:cNvPr>
              <p:cNvGrpSpPr>
                <a:grpSpLocks/>
              </p:cNvGrpSpPr>
              <p:nvPr/>
            </p:nvGrpSpPr>
            <p:grpSpPr bwMode="auto">
              <a:xfrm rot="10800000">
                <a:off x="6629400" y="0"/>
                <a:ext cx="2514600" cy="6858000"/>
                <a:chOff x="0" y="0"/>
                <a:chExt cx="2514600" cy="6858000"/>
              </a:xfrm>
            </p:grpSpPr>
            <p:sp>
              <p:nvSpPr>
                <p:cNvPr id="34" name="Rectangle 33">
                  <a:extLst>
                    <a:ext uri="{FF2B5EF4-FFF2-40B4-BE49-F238E27FC236}">
                      <a16:creationId xmlns:a16="http://schemas.microsoft.com/office/drawing/2014/main" id="{64B31C3A-8214-49E4-A9EC-79651AF5C942}"/>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942D66F7-0629-4E49-A568-4CB093ED5789}"/>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a:extLst>
                    <a:ext uri="{FF2B5EF4-FFF2-40B4-BE49-F238E27FC236}">
                      <a16:creationId xmlns:a16="http://schemas.microsoft.com/office/drawing/2014/main" id="{BC2B38AF-D9E8-49D9-984E-A39E8CC93506}"/>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a:extLst>
                  <a:ext uri="{FF2B5EF4-FFF2-40B4-BE49-F238E27FC236}">
                    <a16:creationId xmlns:a16="http://schemas.microsoft.com/office/drawing/2014/main" id="{7235A8CE-6384-42D9-9D1E-E04DED6C3889}"/>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C5C69563-8EAA-4E3D-A863-1180FCBA532C}"/>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a:extLst>
                  <a:ext uri="{FF2B5EF4-FFF2-40B4-BE49-F238E27FC236}">
                    <a16:creationId xmlns:a16="http://schemas.microsoft.com/office/drawing/2014/main" id="{F5952914-ACBF-4444-827C-D7B3CC07D7EF}"/>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62">
              <a:extLst>
                <a:ext uri="{FF2B5EF4-FFF2-40B4-BE49-F238E27FC236}">
                  <a16:creationId xmlns:a16="http://schemas.microsoft.com/office/drawing/2014/main" id="{2B310332-252E-47B8-A416-8D6371C076F6}"/>
                </a:ext>
              </a:extLst>
            </p:cNvPr>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3">
              <a:extLst>
                <a:ext uri="{FF2B5EF4-FFF2-40B4-BE49-F238E27FC236}">
                  <a16:creationId xmlns:a16="http://schemas.microsoft.com/office/drawing/2014/main" id="{A4B0E6D5-A8B6-4DA0-9F1B-05E8B8E054D8}"/>
                </a:ext>
              </a:extLst>
            </p:cNvPr>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64">
              <a:extLst>
                <a:ext uri="{FF2B5EF4-FFF2-40B4-BE49-F238E27FC236}">
                  <a16:creationId xmlns:a16="http://schemas.microsoft.com/office/drawing/2014/main" id="{D40CBA09-D0E9-4A59-AC7F-2830935D11C4}"/>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66">
              <a:extLst>
                <a:ext uri="{FF2B5EF4-FFF2-40B4-BE49-F238E27FC236}">
                  <a16:creationId xmlns:a16="http://schemas.microsoft.com/office/drawing/2014/main" id="{C3CED930-1EDA-41E0-8700-21324161DE9F}"/>
                </a:ext>
              </a:extLst>
            </p:cNvPr>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67">
              <a:extLst>
                <a:ext uri="{FF2B5EF4-FFF2-40B4-BE49-F238E27FC236}">
                  <a16:creationId xmlns:a16="http://schemas.microsoft.com/office/drawing/2014/main" id="{B9E272D1-B019-40A8-A7EA-7E2FD0E50CFA}"/>
                </a:ext>
              </a:extLst>
            </p:cNvPr>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a:extLst>
                <a:ext uri="{FF2B5EF4-FFF2-40B4-BE49-F238E27FC236}">
                  <a16:creationId xmlns:a16="http://schemas.microsoft.com/office/drawing/2014/main" id="{04D5C26B-E92D-4444-A301-E52B3AF0DC59}"/>
                </a:ext>
              </a:extLst>
            </p:cNvPr>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a:extLst>
                <a:ext uri="{FF2B5EF4-FFF2-40B4-BE49-F238E27FC236}">
                  <a16:creationId xmlns:a16="http://schemas.microsoft.com/office/drawing/2014/main" id="{B08CA5FA-07AE-4EE0-BADD-2D8EDE9BD5F9}"/>
                </a:ext>
              </a:extLst>
            </p:cNvPr>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a:extLst>
                <a:ext uri="{FF2B5EF4-FFF2-40B4-BE49-F238E27FC236}">
                  <a16:creationId xmlns:a16="http://schemas.microsoft.com/office/drawing/2014/main" id="{B708E48D-69BE-4373-8077-8DDA47BC0811}"/>
                </a:ext>
              </a:extLst>
            </p:cNvPr>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a:extLst>
                <a:ext uri="{FF2B5EF4-FFF2-40B4-BE49-F238E27FC236}">
                  <a16:creationId xmlns:a16="http://schemas.microsoft.com/office/drawing/2014/main" id="{E80B5E58-76B9-44F4-90EA-2A8340AFE6C0}"/>
                </a:ext>
              </a:extLst>
            </p:cNvPr>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a:extLst>
                <a:ext uri="{FF2B5EF4-FFF2-40B4-BE49-F238E27FC236}">
                  <a16:creationId xmlns:a16="http://schemas.microsoft.com/office/drawing/2014/main" id="{E3D6F47A-B2EE-4AB0-BC1E-8A6F80FFDC5E}"/>
                </a:ext>
              </a:extLst>
            </p:cNvPr>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73">
              <a:extLst>
                <a:ext uri="{FF2B5EF4-FFF2-40B4-BE49-F238E27FC236}">
                  <a16:creationId xmlns:a16="http://schemas.microsoft.com/office/drawing/2014/main" id="{2FE6E17E-6F1E-411D-930D-4D885E7200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a:extLst>
                <a:ext uri="{FF2B5EF4-FFF2-40B4-BE49-F238E27FC236}">
                  <a16:creationId xmlns:a16="http://schemas.microsoft.com/office/drawing/2014/main" id="{BD7FD988-9B7E-4609-B050-F25174C3682F}"/>
                </a:ext>
              </a:extLst>
            </p:cNvPr>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a:extLst>
                <a:ext uri="{FF2B5EF4-FFF2-40B4-BE49-F238E27FC236}">
                  <a16:creationId xmlns:a16="http://schemas.microsoft.com/office/drawing/2014/main" id="{0A4C9950-AF58-4A62-8E2D-A0F166AAD18D}"/>
                </a:ext>
              </a:extLst>
            </p:cNvPr>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a:extLst>
                <a:ext uri="{FF2B5EF4-FFF2-40B4-BE49-F238E27FC236}">
                  <a16:creationId xmlns:a16="http://schemas.microsoft.com/office/drawing/2014/main" id="{5FC23A63-3DE5-4C05-B607-2B62FBC82B48}"/>
                </a:ext>
              </a:extLst>
            </p:cNvPr>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a:extLst>
                <a:ext uri="{FF2B5EF4-FFF2-40B4-BE49-F238E27FC236}">
                  <a16:creationId xmlns:a16="http://schemas.microsoft.com/office/drawing/2014/main" id="{717D90CC-CE21-44B5-9691-0D6833F4D405}"/>
                </a:ext>
              </a:extLst>
            </p:cNvPr>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a:extLst>
                <a:ext uri="{FF2B5EF4-FFF2-40B4-BE49-F238E27FC236}">
                  <a16:creationId xmlns:a16="http://schemas.microsoft.com/office/drawing/2014/main" id="{ABE37BB1-0318-42F1-BF88-C2A8B2D99978}"/>
                </a:ext>
              </a:extLst>
            </p:cNvPr>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a:extLst>
                <a:ext uri="{FF2B5EF4-FFF2-40B4-BE49-F238E27FC236}">
                  <a16:creationId xmlns:a16="http://schemas.microsoft.com/office/drawing/2014/main" id="{D346D90A-900B-465F-85E5-CDE5CC985F8D}"/>
                </a:ext>
              </a:extLst>
            </p:cNvPr>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a:extLst>
                <a:ext uri="{FF2B5EF4-FFF2-40B4-BE49-F238E27FC236}">
                  <a16:creationId xmlns:a16="http://schemas.microsoft.com/office/drawing/2014/main" id="{9A495D6B-9EE4-4E93-99AA-0321D4D62D02}"/>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a:extLst>
                <a:ext uri="{FF2B5EF4-FFF2-40B4-BE49-F238E27FC236}">
                  <a16:creationId xmlns:a16="http://schemas.microsoft.com/office/drawing/2014/main" id="{29A785AC-1384-49BC-8149-7AEABF95F087}"/>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a:extLst>
                <a:ext uri="{FF2B5EF4-FFF2-40B4-BE49-F238E27FC236}">
                  <a16:creationId xmlns:a16="http://schemas.microsoft.com/office/drawing/2014/main" id="{25B557CD-4E91-4335-80EA-75566DD1A7C8}"/>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83">
              <a:extLst>
                <a:ext uri="{FF2B5EF4-FFF2-40B4-BE49-F238E27FC236}">
                  <a16:creationId xmlns:a16="http://schemas.microsoft.com/office/drawing/2014/main" id="{51A460E4-978B-4968-BDD3-2D6ACA778E79}"/>
                </a:ext>
              </a:extLst>
            </p:cNvPr>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84">
              <a:extLst>
                <a:ext uri="{FF2B5EF4-FFF2-40B4-BE49-F238E27FC236}">
                  <a16:creationId xmlns:a16="http://schemas.microsoft.com/office/drawing/2014/main" id="{EA2A3963-A68B-4A1F-9947-2B8B33CD2123}"/>
                </a:ext>
              </a:extLst>
            </p:cNvPr>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a:extLst>
              <a:ext uri="{FF2B5EF4-FFF2-40B4-BE49-F238E27FC236}">
                <a16:creationId xmlns:a16="http://schemas.microsoft.com/office/drawing/2014/main" id="{5C2880D3-0B45-42C3-A6C4-CFBFB7834DC5}"/>
              </a:ext>
            </a:extLst>
          </p:cNvPr>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a:extLst>
              <a:ext uri="{FF2B5EF4-FFF2-40B4-BE49-F238E27FC236}">
                <a16:creationId xmlns:a16="http://schemas.microsoft.com/office/drawing/2014/main" id="{FBCF7FC7-5BF5-4A8A-8791-9CA75C804F6F}"/>
              </a:ext>
            </a:extLst>
          </p:cNvPr>
          <p:cNvSpPr/>
          <p:nvPr/>
        </p:nvSpPr>
        <p:spPr>
          <a:xfrm>
            <a:off x="4649788" y="-22225"/>
            <a:ext cx="3505200" cy="1622425"/>
          </a:xfrm>
          <a:prstGeom prst="rect">
            <a:avLst/>
          </a:prstGeom>
          <a:gradFill>
            <a:gsLst>
              <a:gs pos="83750">
                <a:srgbClr val="464DD2"/>
              </a:gs>
              <a:gs pos="67500">
                <a:srgbClr val="CBD3E9"/>
              </a:gs>
              <a:gs pos="8000">
                <a:srgbClr val="ACB5BE"/>
              </a:gs>
              <a:gs pos="50000">
                <a:schemeClr val="accent2">
                  <a:tint val="44500"/>
                  <a:satMod val="160000"/>
                </a:schemeClr>
              </a:gs>
              <a:gs pos="100000">
                <a:schemeClr val="accent2">
                  <a:tint val="23500"/>
                  <a:satMod val="160000"/>
                </a:schemeClr>
              </a:gs>
            </a:gsLst>
            <a:lin ang="5400000" scaled="1"/>
          </a:gradFill>
          <a:ln>
            <a:solidFill>
              <a:schemeClr val="bg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en-US" b="1" dirty="0">
              <a:solidFill>
                <a:srgbClr val="000080"/>
              </a:solidFill>
              <a:latin typeface="Wide Latin" pitchFamily="18" charset="0"/>
            </a:endParaRPr>
          </a:p>
          <a:p>
            <a:pPr eaLnBrk="1" hangingPunct="1">
              <a:defRPr/>
            </a:pPr>
            <a:endParaRPr lang="en-US" altLang="en-US" b="1" dirty="0">
              <a:solidFill>
                <a:srgbClr val="000080"/>
              </a:solidFill>
              <a:latin typeface="Wide Latin" pitchFamily="18" charset="0"/>
            </a:endParaRPr>
          </a:p>
          <a:p>
            <a:pPr algn="r" eaLnBrk="1" hangingPunct="1">
              <a:defRPr/>
            </a:pPr>
            <a:br>
              <a:rPr lang="en-US" altLang="en-US" b="1" dirty="0">
                <a:solidFill>
                  <a:srgbClr val="000080"/>
                </a:solidFill>
              </a:rPr>
            </a:br>
            <a:endParaRPr lang="en-US" altLang="en-US" dirty="0">
              <a:solidFill>
                <a:srgbClr val="000080"/>
              </a:solidFill>
            </a:endParaRPr>
          </a:p>
        </p:txBody>
      </p:sp>
      <p:sp>
        <p:nvSpPr>
          <p:cNvPr id="45" name="Rectangle 44">
            <a:extLst>
              <a:ext uri="{FF2B5EF4-FFF2-40B4-BE49-F238E27FC236}">
                <a16:creationId xmlns:a16="http://schemas.microsoft.com/office/drawing/2014/main" id="{10BF3941-E010-45CE-9B02-195E5244661D}"/>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a:extLst>
              <a:ext uri="{FF2B5EF4-FFF2-40B4-BE49-F238E27FC236}">
                <a16:creationId xmlns:a16="http://schemas.microsoft.com/office/drawing/2014/main" id="{EA602F60-8C3D-452D-BD61-1379D86B04FA}"/>
              </a:ext>
            </a:extLst>
          </p:cNvPr>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47" name="Picture 126">
            <a:extLst>
              <a:ext uri="{FF2B5EF4-FFF2-40B4-BE49-F238E27FC236}">
                <a16:creationId xmlns:a16="http://schemas.microsoft.com/office/drawing/2014/main" id="{65F13857-3957-4FEB-B0F2-664ADE4F6D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27525" y="-22225"/>
            <a:ext cx="4206875"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4400" y="2362200"/>
            <a:ext cx="3319385" cy="2387600"/>
          </a:xfrm>
        </p:spPr>
        <p:txBody>
          <a:bodyPr>
            <a:norm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5127834" y="5065630"/>
            <a:ext cx="3004046" cy="589756"/>
          </a:xfrm>
        </p:spPr>
        <p:txBody>
          <a:bodyPr>
            <a:normAutofit/>
          </a:bodyPr>
          <a:lstStyle>
            <a:lvl1pPr marL="0" indent="0" algn="l">
              <a:buNone/>
              <a:defRPr sz="14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a:t>Click to edit Master subtitle style</a:t>
            </a:r>
            <a:endParaRPr lang="en-US" altLang="en-US" dirty="0"/>
          </a:p>
        </p:txBody>
      </p:sp>
      <p:sp>
        <p:nvSpPr>
          <p:cNvPr id="48" name="Date Placeholder 3">
            <a:extLst>
              <a:ext uri="{FF2B5EF4-FFF2-40B4-BE49-F238E27FC236}">
                <a16:creationId xmlns:a16="http://schemas.microsoft.com/office/drawing/2014/main" id="{9C2786D9-D248-4D7C-A292-EB46A1016BCC}"/>
              </a:ext>
            </a:extLst>
          </p:cNvPr>
          <p:cNvSpPr>
            <a:spLocks noGrp="1"/>
          </p:cNvSpPr>
          <p:nvPr>
            <p:ph type="dt" sz="half" idx="10"/>
          </p:nvPr>
        </p:nvSpPr>
        <p:spPr>
          <a:xfrm>
            <a:off x="4738688" y="1516063"/>
            <a:ext cx="2133600" cy="752475"/>
          </a:xfrm>
          <a:prstGeom prst="rect">
            <a:avLst/>
          </a:prstGeom>
        </p:spPr>
        <p:txBody>
          <a:bodyPr anchor="b"/>
          <a:lstStyle>
            <a:lvl1pPr algn="l" eaLnBrk="1" hangingPunct="1">
              <a:defRPr sz="2400">
                <a:latin typeface="Arial" panose="020B0604020202020204" pitchFamily="34" charset="0"/>
                <a:cs typeface="Arial" panose="020B0604020202020204" pitchFamily="34" charset="0"/>
              </a:defRPr>
            </a:lvl1pPr>
          </a:lstStyle>
          <a:p>
            <a:pPr>
              <a:defRPr/>
            </a:pPr>
            <a:fld id="{74CD2D26-93B9-4BE0-9114-B7A1DACB9FCB}" type="datetimeFigureOut">
              <a:rPr lang="en-US"/>
              <a:pPr>
                <a:defRPr/>
              </a:pPr>
              <a:t>10/25/2024</a:t>
            </a:fld>
            <a:endParaRPr lang="en-US" dirty="0"/>
          </a:p>
        </p:txBody>
      </p:sp>
      <p:sp>
        <p:nvSpPr>
          <p:cNvPr id="49" name="Footer Placeholder 4">
            <a:extLst>
              <a:ext uri="{FF2B5EF4-FFF2-40B4-BE49-F238E27FC236}">
                <a16:creationId xmlns:a16="http://schemas.microsoft.com/office/drawing/2014/main" id="{06E7D880-81B8-4C07-8ECC-52F19EB32D7B}"/>
              </a:ext>
            </a:extLst>
          </p:cNvPr>
          <p:cNvSpPr>
            <a:spLocks noGrp="1"/>
          </p:cNvSpPr>
          <p:nvPr>
            <p:ph type="ftr" sz="quarter" idx="11"/>
          </p:nvPr>
        </p:nvSpPr>
        <p:spPr>
          <a:xfrm>
            <a:off x="5303838" y="5840413"/>
            <a:ext cx="2830512" cy="244475"/>
          </a:xfrm>
        </p:spPr>
        <p:txBody>
          <a:bodyPr anchor="b">
            <a:normAutofit/>
          </a:bodyPr>
          <a:lstStyle>
            <a:lvl1pPr algn="r">
              <a:defRPr sz="1200" b="0">
                <a:solidFill>
                  <a:schemeClr val="accent1"/>
                </a:solidFill>
              </a:defRPr>
            </a:lvl1pPr>
          </a:lstStyle>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lgn="just">
              <a:defRPr/>
            </a:pPr>
            <a:endParaRPr lang="en-US" altLang="en-US" b="1">
              <a:solidFill>
                <a:srgbClr val="000080"/>
              </a:solidFill>
            </a:endParaRPr>
          </a:p>
          <a:p>
            <a:pPr>
              <a:defRPr/>
            </a:pPr>
            <a:r>
              <a:rPr lang="en-US" altLang="en-US" b="1">
                <a:solidFill>
                  <a:srgbClr val="000080"/>
                </a:solidFill>
              </a:rPr>
              <a:t>October 12, 2015    Atlanta, Georgia</a:t>
            </a:r>
            <a:endParaRPr lang="en-US"/>
          </a:p>
          <a:p>
            <a:pPr>
              <a:defRPr/>
            </a:pPr>
            <a:endParaRPr lang="en-US"/>
          </a:p>
        </p:txBody>
      </p:sp>
      <p:sp>
        <p:nvSpPr>
          <p:cNvPr id="50" name="Slide Number Placeholder 5">
            <a:extLst>
              <a:ext uri="{FF2B5EF4-FFF2-40B4-BE49-F238E27FC236}">
                <a16:creationId xmlns:a16="http://schemas.microsoft.com/office/drawing/2014/main" id="{A8B96D91-0484-46D1-BDC0-CDF4CB6530F3}"/>
              </a:ext>
            </a:extLst>
          </p:cNvPr>
          <p:cNvSpPr>
            <a:spLocks noGrp="1"/>
          </p:cNvSpPr>
          <p:nvPr>
            <p:ph type="sldNum" sz="quarter" idx="12"/>
          </p:nvPr>
        </p:nvSpPr>
        <p:spPr>
          <a:xfrm>
            <a:off x="4649788" y="5719763"/>
            <a:ext cx="642937"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accent1"/>
                </a:solidFill>
              </a:defRPr>
            </a:lvl1pPr>
          </a:lstStyle>
          <a:p>
            <a:fld id="{74A250A2-EAF9-4A74-8819-0DB39AFE2AE1}" type="slidenum">
              <a:rPr lang="en-US" altLang="en-US"/>
              <a:pPr/>
              <a:t>‹#›</a:t>
            </a:fld>
            <a:endParaRPr lang="en-US" altLang="en-US"/>
          </a:p>
        </p:txBody>
      </p:sp>
    </p:spTree>
    <p:extLst>
      <p:ext uri="{BB962C8B-B14F-4D97-AF65-F5344CB8AC3E}">
        <p14:creationId xmlns:p14="http://schemas.microsoft.com/office/powerpoint/2010/main" val="130806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687" cy="1143000"/>
          </a:xfrm>
        </p:spPr>
        <p:txBody>
          <a:bodyPr/>
          <a:lstStyle/>
          <a:p>
            <a:r>
              <a:rPr lang="en-US" dirty="0"/>
              <a:t>Click to edit Master title style</a:t>
            </a:r>
          </a:p>
        </p:txBody>
      </p:sp>
      <p:sp>
        <p:nvSpPr>
          <p:cNvPr id="3" name="Content Placeholder 2"/>
          <p:cNvSpPr>
            <a:spLocks noGrp="1"/>
          </p:cNvSpPr>
          <p:nvPr>
            <p:ph idx="1"/>
          </p:nvPr>
        </p:nvSpPr>
        <p:spPr>
          <a:xfrm>
            <a:off x="990600" y="2590800"/>
            <a:ext cx="6777037" cy="3508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6ADBEFD3-3D6B-4798-84CD-0E6AE872FAEE}"/>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220210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42F2C04-DB02-4231-938B-34BB318D34AD}"/>
              </a:ext>
            </a:extLst>
          </p:cNvPr>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94072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Body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545432"/>
            <a:ext cx="8229600" cy="875568"/>
          </a:xfrm>
        </p:spPr>
        <p:txBody>
          <a:bodyPr/>
          <a:lstStyle>
            <a:lvl1pPr>
              <a:defRPr b="0" i="0">
                <a:latin typeface="Montserrat" pitchFamily="2" charset="77"/>
              </a:defRPr>
            </a:lvl1pPr>
          </a:lstStyle>
          <a:p>
            <a:r>
              <a:rPr lang="en-US"/>
              <a:t>Click to edit Master title style</a:t>
            </a:r>
          </a:p>
        </p:txBody>
      </p:sp>
      <p:sp>
        <p:nvSpPr>
          <p:cNvPr id="5" name="Text Placeholder 4">
            <a:extLst>
              <a:ext uri="{FF2B5EF4-FFF2-40B4-BE49-F238E27FC236}">
                <a16:creationId xmlns:a16="http://schemas.microsoft.com/office/drawing/2014/main" id="{99291837-AEAC-AE4F-B997-7DF14CC538F4}"/>
              </a:ext>
            </a:extLst>
          </p:cNvPr>
          <p:cNvSpPr>
            <a:spLocks noGrp="1"/>
          </p:cNvSpPr>
          <p:nvPr>
            <p:ph type="body" sz="quarter" idx="11" hasCustomPrompt="1"/>
          </p:nvPr>
        </p:nvSpPr>
        <p:spPr>
          <a:xfrm>
            <a:off x="457200" y="2209800"/>
            <a:ext cx="8229600" cy="3657600"/>
          </a:xfrm>
        </p:spPr>
        <p:txBody>
          <a:bodyPr numCol="2" spcCol="365760">
            <a:noAutofit/>
          </a:bodyPr>
          <a:lstStyle>
            <a:lvl1pPr marL="0" marR="0" indent="0" algn="l" defTabSz="457200" rtl="0" eaLnBrk="1" fontAlgn="auto" latinLnBrk="0" hangingPunct="1">
              <a:lnSpc>
                <a:spcPct val="110000"/>
              </a:lnSpc>
              <a:spcBef>
                <a:spcPts val="1000"/>
              </a:spcBef>
              <a:spcAft>
                <a:spcPts val="0"/>
              </a:spcAft>
              <a:buClr>
                <a:schemeClr val="tx2"/>
              </a:buClr>
              <a:buSzTx/>
              <a:buFont typeface="Arial" panose="020B0604020202020204" pitchFamily="34" charset="0"/>
              <a:buNone/>
              <a:tabLst/>
              <a:defRPr lang="en-US" sz="1100" b="0" i="0" smtClean="0">
                <a:effectLst/>
                <a:latin typeface="Montserrat" pitchFamily="2" charset="77"/>
              </a:defRPr>
            </a:lvl1pPr>
            <a:lvl2pPr marL="182880" marR="0" indent="0" algn="l" defTabSz="457200" rtl="0" eaLnBrk="1" fontAlgn="auto" latinLnBrk="0" hangingPunct="1">
              <a:lnSpc>
                <a:spcPct val="100000"/>
              </a:lnSpc>
              <a:spcBef>
                <a:spcPts val="1000"/>
              </a:spcBef>
              <a:spcAft>
                <a:spcPts val="0"/>
              </a:spcAft>
              <a:buClr>
                <a:schemeClr val="tx2"/>
              </a:buClr>
              <a:buSzTx/>
              <a:buFont typeface="Arial"/>
              <a:buNone/>
              <a:tabLst/>
              <a:defRPr/>
            </a:lvl2pPr>
            <a:lvl3pPr marL="365760" marR="0" indent="0" algn="l" defTabSz="457200" rtl="0" eaLnBrk="1" fontAlgn="auto" latinLnBrk="0" hangingPunct="1">
              <a:lnSpc>
                <a:spcPct val="100000"/>
              </a:lnSpc>
              <a:spcBef>
                <a:spcPts val="1000"/>
              </a:spcBef>
              <a:spcAft>
                <a:spcPts val="0"/>
              </a:spcAft>
              <a:buClr>
                <a:schemeClr val="tx2"/>
              </a:buClr>
              <a:buSzTx/>
              <a:buFont typeface="Arial"/>
              <a:buNone/>
              <a:tabLst/>
              <a:defRPr/>
            </a:lvl3pPr>
            <a:lvl4pPr marL="742950" indent="-194310">
              <a:buFont typeface="Arial"/>
              <a:buChar char="⁃"/>
              <a:defRPr/>
            </a:lvl4pPr>
            <a:lvl5pPr marL="742950" indent="-194310">
              <a:buFont typeface="Arial"/>
              <a:buChar char="⁃"/>
              <a:defRPr/>
            </a:lvl5pPr>
          </a:lstStyle>
          <a:p>
            <a:pPr lvl="0"/>
            <a:r>
              <a:rPr lang="en-US"/>
              <a:t>Felis </a:t>
            </a:r>
            <a:r>
              <a:rPr lang="en-US" err="1"/>
              <a:t>egetvelitaliquetsagittis</a:t>
            </a:r>
            <a:r>
              <a:rPr lang="en-US"/>
              <a:t> id </a:t>
            </a:r>
            <a:r>
              <a:rPr lang="en-US" err="1"/>
              <a:t>consectetur</a:t>
            </a:r>
            <a:r>
              <a:rPr lang="en-US"/>
              <a:t>. </a:t>
            </a:r>
            <a:r>
              <a:rPr lang="en-US" err="1"/>
              <a:t>Praesenttristique</a:t>
            </a:r>
            <a:r>
              <a:rPr lang="en-US"/>
              <a:t> magna sit </a:t>
            </a:r>
            <a:r>
              <a:rPr lang="en-US" err="1"/>
              <a:t>ametpurus</a:t>
            </a:r>
            <a:r>
              <a:rPr lang="en-US"/>
              <a:t>. Sem et </a:t>
            </a:r>
            <a:r>
              <a:rPr lang="en-US" err="1"/>
              <a:t>tortorconsequat</a:t>
            </a:r>
            <a:r>
              <a:rPr lang="en-US"/>
              <a:t> id porta </a:t>
            </a:r>
            <a:r>
              <a:rPr lang="en-US" err="1"/>
              <a:t>nibhvenenatiscras</a:t>
            </a:r>
            <a:r>
              <a:rPr lang="en-US"/>
              <a:t> sed. Ut </a:t>
            </a:r>
            <a:r>
              <a:rPr lang="en-US" err="1"/>
              <a:t>semviverraaliqueteget</a:t>
            </a:r>
            <a:r>
              <a:rPr lang="en-US"/>
              <a:t> sit </a:t>
            </a:r>
            <a:r>
              <a:rPr lang="en-US" err="1"/>
              <a:t>amettelluscras</a:t>
            </a:r>
            <a:r>
              <a:rPr lang="en-US"/>
              <a:t>. </a:t>
            </a:r>
            <a:r>
              <a:rPr lang="en-US" err="1"/>
              <a:t>Scelerisquefelisimperdietproin</a:t>
            </a:r>
            <a:r>
              <a:rPr lang="en-US"/>
              <a:t> fermentum </a:t>
            </a:r>
            <a:r>
              <a:rPr lang="en-US" err="1"/>
              <a:t>leo</a:t>
            </a:r>
            <a:r>
              <a:rPr lang="en-US"/>
              <a:t> vel </a:t>
            </a:r>
            <a:r>
              <a:rPr lang="en-US" err="1"/>
              <a:t>orci</a:t>
            </a:r>
            <a:r>
              <a:rPr lang="en-US"/>
              <a:t> porta non. </a:t>
            </a:r>
          </a:p>
          <a:p>
            <a:pPr lvl="0"/>
            <a:r>
              <a:rPr lang="en-US" err="1"/>
              <a:t>Ametluctusvenenatislectus</a:t>
            </a:r>
            <a:r>
              <a:rPr lang="en-US"/>
              <a:t> magna </a:t>
            </a:r>
            <a:r>
              <a:rPr lang="en-US" err="1"/>
              <a:t>fringillaurnaporttitorrhoncus</a:t>
            </a:r>
            <a:r>
              <a:rPr lang="en-US"/>
              <a:t>. </a:t>
            </a:r>
            <a:r>
              <a:rPr lang="en-US" err="1"/>
              <a:t>Nisltinciduntegetnullam</a:t>
            </a:r>
            <a:r>
              <a:rPr lang="en-US"/>
              <a:t> non nisi. Integer </a:t>
            </a:r>
            <a:r>
              <a:rPr lang="en-US" err="1"/>
              <a:t>feugiatscelerisquevariusmorbienim</a:t>
            </a:r>
            <a:r>
              <a:rPr lang="en-US"/>
              <a:t>. </a:t>
            </a:r>
            <a:r>
              <a:rPr lang="en-US" err="1"/>
              <a:t>Molestie</a:t>
            </a:r>
            <a:r>
              <a:rPr lang="en-US"/>
              <a:t> at </a:t>
            </a:r>
            <a:r>
              <a:rPr lang="en-US" err="1"/>
              <a:t>elementumeufacilisis</a:t>
            </a:r>
            <a:r>
              <a:rPr lang="en-US"/>
              <a:t> sed </a:t>
            </a:r>
            <a:r>
              <a:rPr lang="en-US" err="1"/>
              <a:t>odiomorbiquis</a:t>
            </a:r>
            <a:r>
              <a:rPr lang="en-US"/>
              <a:t>. </a:t>
            </a:r>
            <a:r>
              <a:rPr lang="en-US" err="1"/>
              <a:t>Volutpatestvelitegestas</a:t>
            </a:r>
            <a:r>
              <a:rPr lang="en-US"/>
              <a:t> dui id </a:t>
            </a:r>
            <a:r>
              <a:rPr lang="en-US" err="1"/>
              <a:t>ornarearcuodiout.Porttitormassa</a:t>
            </a:r>
            <a:r>
              <a:rPr lang="en-US"/>
              <a:t> id </a:t>
            </a:r>
            <a:r>
              <a:rPr lang="en-US" err="1"/>
              <a:t>nequealiquam</a:t>
            </a:r>
            <a:r>
              <a:rPr lang="en-US"/>
              <a:t>. </a:t>
            </a:r>
            <a:r>
              <a:rPr lang="en-US" err="1"/>
              <a:t>Facilisimorbi</a:t>
            </a:r>
            <a:r>
              <a:rPr lang="en-US"/>
              <a:t> tempus </a:t>
            </a:r>
            <a:r>
              <a:rPr lang="en-US" err="1"/>
              <a:t>iaculisurna</a:t>
            </a:r>
            <a:r>
              <a:rPr lang="en-US"/>
              <a:t> id </a:t>
            </a:r>
            <a:r>
              <a:rPr lang="en-US" err="1"/>
              <a:t>volutpatlacuslaoreet</a:t>
            </a:r>
            <a:r>
              <a:rPr lang="en-US"/>
              <a:t> non. At </a:t>
            </a:r>
            <a:r>
              <a:rPr lang="en-US" err="1"/>
              <a:t>elementumeufacilisis</a:t>
            </a:r>
            <a:r>
              <a:rPr lang="en-US"/>
              <a:t> sed </a:t>
            </a:r>
            <a:r>
              <a:rPr lang="en-US" err="1"/>
              <a:t>odiomorbiquis</a:t>
            </a:r>
            <a:r>
              <a:rPr lang="en-US"/>
              <a:t>. Ut </a:t>
            </a:r>
            <a:r>
              <a:rPr lang="en-US" err="1"/>
              <a:t>semviverraaliqueteget</a:t>
            </a:r>
            <a:r>
              <a:rPr lang="en-US"/>
              <a:t> sit </a:t>
            </a:r>
            <a:r>
              <a:rPr lang="en-US" err="1"/>
              <a:t>amet</a:t>
            </a:r>
            <a:r>
              <a:rPr lang="en-US"/>
              <a:t>. </a:t>
            </a:r>
            <a:r>
              <a:rPr lang="en-US" err="1"/>
              <a:t>Hendrerit</a:t>
            </a:r>
            <a:r>
              <a:rPr lang="en-US"/>
              <a:t> gravida </a:t>
            </a:r>
            <a:r>
              <a:rPr lang="en-US" err="1"/>
              <a:t>rutrumquisque</a:t>
            </a:r>
            <a:r>
              <a:rPr lang="en-US"/>
              <a:t> non.</a:t>
            </a:r>
          </a:p>
          <a:p>
            <a:pPr lvl="0"/>
            <a:r>
              <a:rPr lang="en-US" err="1"/>
              <a:t>Commodonullafacilisinullamvehicula</a:t>
            </a:r>
            <a:r>
              <a:rPr lang="en-US"/>
              <a:t> ipsum a </a:t>
            </a:r>
            <a:r>
              <a:rPr lang="en-US" err="1"/>
              <a:t>arcu</a:t>
            </a:r>
            <a:r>
              <a:rPr lang="en-US"/>
              <a:t> cursus. </a:t>
            </a:r>
            <a:r>
              <a:rPr lang="en-US" err="1"/>
              <a:t>Lectusarcubibendum</a:t>
            </a:r>
            <a:r>
              <a:rPr lang="en-US"/>
              <a:t> at </a:t>
            </a:r>
            <a:r>
              <a:rPr lang="en-US" err="1"/>
              <a:t>varius</a:t>
            </a:r>
            <a:r>
              <a:rPr lang="en-US"/>
              <a:t> vel pharetra. </a:t>
            </a:r>
          </a:p>
          <a:p>
            <a:pPr lvl="0"/>
            <a:r>
              <a:rPr lang="en-US"/>
              <a:t>Non </a:t>
            </a:r>
            <a:r>
              <a:rPr lang="en-US" err="1"/>
              <a:t>consectetur</a:t>
            </a:r>
            <a:r>
              <a:rPr lang="en-US"/>
              <a:t> a </a:t>
            </a:r>
            <a:r>
              <a:rPr lang="en-US" err="1"/>
              <a:t>eratnam</a:t>
            </a:r>
            <a:r>
              <a:rPr lang="en-US"/>
              <a:t> at </a:t>
            </a:r>
            <a:r>
              <a:rPr lang="en-US" err="1"/>
              <a:t>lectus</a:t>
            </a:r>
            <a:r>
              <a:rPr lang="en-US"/>
              <a:t>. Sit </a:t>
            </a:r>
            <a:r>
              <a:rPr lang="en-US" err="1"/>
              <a:t>ametporttitoreget</a:t>
            </a:r>
            <a:r>
              <a:rPr lang="en-US"/>
              <a:t> dolor. Non </a:t>
            </a:r>
            <a:r>
              <a:rPr lang="en-US" err="1"/>
              <a:t>quamlacussuspendissefaucibus</a:t>
            </a:r>
            <a:r>
              <a:rPr lang="en-US"/>
              <a:t>. </a:t>
            </a:r>
            <a:r>
              <a:rPr lang="en-US" err="1"/>
              <a:t>Enimnec</a:t>
            </a:r>
            <a:r>
              <a:rPr lang="en-US"/>
              <a:t> dui </a:t>
            </a:r>
            <a:r>
              <a:rPr lang="en-US" err="1"/>
              <a:t>nuncmattis</a:t>
            </a:r>
            <a:r>
              <a:rPr lang="en-US"/>
              <a:t>. </a:t>
            </a:r>
            <a:r>
              <a:rPr lang="en-US" err="1"/>
              <a:t>Egestasmaecenas</a:t>
            </a:r>
            <a:r>
              <a:rPr lang="en-US"/>
              <a:t> pharetra convallis </a:t>
            </a:r>
            <a:r>
              <a:rPr lang="en-US" err="1"/>
              <a:t>posueremorbileo</a:t>
            </a:r>
            <a:r>
              <a:rPr lang="en-US"/>
              <a:t>. </a:t>
            </a:r>
            <a:r>
              <a:rPr lang="en-US" err="1"/>
              <a:t>Netus</a:t>
            </a:r>
            <a:r>
              <a:rPr lang="en-US"/>
              <a:t> et </a:t>
            </a:r>
            <a:r>
              <a:rPr lang="en-US" err="1"/>
              <a:t>malesuada</a:t>
            </a:r>
            <a:r>
              <a:rPr lang="en-US"/>
              <a:t> fames ac </a:t>
            </a:r>
            <a:r>
              <a:rPr lang="en-US" err="1"/>
              <a:t>turpisegestas</a:t>
            </a:r>
            <a:r>
              <a:rPr lang="en-US"/>
              <a:t> integer </a:t>
            </a:r>
            <a:r>
              <a:rPr lang="en-US" err="1"/>
              <a:t>egetaliquet</a:t>
            </a:r>
            <a:r>
              <a:rPr lang="en-US"/>
              <a:t>. </a:t>
            </a:r>
            <a:r>
              <a:rPr lang="en-US" err="1"/>
              <a:t>Luctusaccumsantortorposuere</a:t>
            </a:r>
            <a:r>
              <a:rPr lang="en-US"/>
              <a:t> ac </a:t>
            </a:r>
            <a:r>
              <a:rPr lang="en-US" err="1"/>
              <a:t>utconsequat</a:t>
            </a:r>
            <a:r>
              <a:rPr lang="en-US"/>
              <a:t> semper. </a:t>
            </a:r>
            <a:r>
              <a:rPr lang="en-US" err="1"/>
              <a:t>Nec</a:t>
            </a:r>
            <a:r>
              <a:rPr lang="en-US"/>
              <a:t> dui </a:t>
            </a:r>
            <a:r>
              <a:rPr lang="en-US" err="1"/>
              <a:t>nuncmattisenim</a:t>
            </a:r>
            <a:r>
              <a:rPr lang="en-US"/>
              <a:t>. </a:t>
            </a:r>
            <a:r>
              <a:rPr lang="en-US" err="1"/>
              <a:t>Sollicitudinnibh</a:t>
            </a:r>
            <a:r>
              <a:rPr lang="en-US"/>
              <a:t> sit </a:t>
            </a:r>
            <a:r>
              <a:rPr lang="en-US" err="1"/>
              <a:t>ametcommodonulla</a:t>
            </a:r>
            <a:r>
              <a:rPr lang="en-US"/>
              <a:t>.</a:t>
            </a:r>
          </a:p>
        </p:txBody>
      </p:sp>
      <p:sp>
        <p:nvSpPr>
          <p:cNvPr id="8" name="Subtitle">
            <a:extLst>
              <a:ext uri="{FF2B5EF4-FFF2-40B4-BE49-F238E27FC236}">
                <a16:creationId xmlns:a16="http://schemas.microsoft.com/office/drawing/2014/main" id="{E8B72FD9-1095-0E4A-AFC8-C4D574B94ED7}"/>
              </a:ext>
            </a:extLst>
          </p:cNvPr>
          <p:cNvSpPr>
            <a:spLocks noGrp="1"/>
          </p:cNvSpPr>
          <p:nvPr>
            <p:ph type="subTitle" sz="quarter" idx="15" hasCustomPrompt="1"/>
          </p:nvPr>
        </p:nvSpPr>
        <p:spPr>
          <a:xfrm>
            <a:off x="457200" y="1421000"/>
            <a:ext cx="8229600" cy="585600"/>
          </a:xfrm>
        </p:spPr>
        <p:txBody>
          <a:bodyPr/>
          <a:lstStyle>
            <a:lvl1pPr>
              <a:defRPr b="0" i="0" baseline="0">
                <a:solidFill>
                  <a:schemeClr val="tx2"/>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Tree>
    <p:extLst>
      <p:ext uri="{BB962C8B-B14F-4D97-AF65-F5344CB8AC3E}">
        <p14:creationId xmlns:p14="http://schemas.microsoft.com/office/powerpoint/2010/main" val="133459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87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grpSp>
        <p:nvGrpSpPr>
          <p:cNvPr id="1026" name="Group 41">
            <a:extLst>
              <a:ext uri="{FF2B5EF4-FFF2-40B4-BE49-F238E27FC236}">
                <a16:creationId xmlns:a16="http://schemas.microsoft.com/office/drawing/2014/main" id="{9C795226-0B2A-4559-87CC-9AAE105E44D2}"/>
              </a:ext>
            </a:extLst>
          </p:cNvPr>
          <p:cNvGrpSpPr>
            <a:grpSpLocks/>
          </p:cNvGrpSpPr>
          <p:nvPr/>
        </p:nvGrpSpPr>
        <p:grpSpPr bwMode="auto">
          <a:xfrm>
            <a:off x="-304800" y="0"/>
            <a:ext cx="9932988" cy="6858000"/>
            <a:chOff x="-382404" y="0"/>
            <a:chExt cx="9932332" cy="6858000"/>
          </a:xfrm>
        </p:grpSpPr>
        <p:grpSp>
          <p:nvGrpSpPr>
            <p:cNvPr id="1033" name="Group 44">
              <a:extLst>
                <a:ext uri="{FF2B5EF4-FFF2-40B4-BE49-F238E27FC236}">
                  <a16:creationId xmlns:a16="http://schemas.microsoft.com/office/drawing/2014/main" id="{9E1C9CB0-87B2-400D-B3F7-2CA9AF550AE1}"/>
                </a:ext>
              </a:extLst>
            </p:cNvPr>
            <p:cNvGrpSpPr>
              <a:grpSpLocks/>
            </p:cNvGrpSpPr>
            <p:nvPr/>
          </p:nvGrpSpPr>
          <p:grpSpPr bwMode="auto">
            <a:xfrm>
              <a:off x="0" y="0"/>
              <a:ext cx="9144000" cy="6858000"/>
              <a:chOff x="0" y="0"/>
              <a:chExt cx="9144000" cy="6858000"/>
            </a:xfrm>
          </p:grpSpPr>
          <p:grpSp>
            <p:nvGrpSpPr>
              <p:cNvPr id="1056" name="Group 4">
                <a:extLst>
                  <a:ext uri="{FF2B5EF4-FFF2-40B4-BE49-F238E27FC236}">
                    <a16:creationId xmlns:a16="http://schemas.microsoft.com/office/drawing/2014/main" id="{CA7C575A-CFEA-4A6F-A36A-99A3E7C652CA}"/>
                  </a:ext>
                </a:extLst>
              </p:cNvPr>
              <p:cNvGrpSpPr>
                <a:grpSpLocks/>
              </p:cNvGrpSpPr>
              <p:nvPr/>
            </p:nvGrpSpPr>
            <p:grpSpPr bwMode="auto">
              <a:xfrm>
                <a:off x="0" y="0"/>
                <a:ext cx="2514600" cy="6858000"/>
                <a:chOff x="0" y="0"/>
                <a:chExt cx="2514600" cy="6858000"/>
              </a:xfrm>
            </p:grpSpPr>
            <p:sp>
              <p:nvSpPr>
                <p:cNvPr id="113" name="Rectangle 112">
                  <a:extLst>
                    <a:ext uri="{FF2B5EF4-FFF2-40B4-BE49-F238E27FC236}">
                      <a16:creationId xmlns:a16="http://schemas.microsoft.com/office/drawing/2014/main" id="{BD7004D3-0F64-4FF1-B76E-DE98D23151AB}"/>
                    </a:ext>
                  </a:extLst>
                </p:cNvPr>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a:extLst>
                    <a:ext uri="{FF2B5EF4-FFF2-40B4-BE49-F238E27FC236}">
                      <a16:creationId xmlns:a16="http://schemas.microsoft.com/office/drawing/2014/main" id="{A913DA77-57A4-4431-8977-158DC5B92B7F}"/>
                    </a:ext>
                  </a:extLst>
                </p:cNvPr>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a:extLst>
                    <a:ext uri="{FF2B5EF4-FFF2-40B4-BE49-F238E27FC236}">
                      <a16:creationId xmlns:a16="http://schemas.microsoft.com/office/drawing/2014/main" id="{CAB2FC85-FCE6-4D21-933C-B0AA60D6FDCC}"/>
                    </a:ext>
                  </a:extLst>
                </p:cNvPr>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7" name="Group 5">
                <a:extLst>
                  <a:ext uri="{FF2B5EF4-FFF2-40B4-BE49-F238E27FC236}">
                    <a16:creationId xmlns:a16="http://schemas.microsoft.com/office/drawing/2014/main" id="{BD05035E-FF7C-46D6-936A-08AD280DBF42}"/>
                  </a:ext>
                </a:extLst>
              </p:cNvPr>
              <p:cNvGrpSpPr>
                <a:grpSpLocks/>
              </p:cNvGrpSpPr>
              <p:nvPr/>
            </p:nvGrpSpPr>
            <p:grpSpPr bwMode="auto">
              <a:xfrm>
                <a:off x="422910" y="0"/>
                <a:ext cx="2514600" cy="6858000"/>
                <a:chOff x="0" y="0"/>
                <a:chExt cx="2514600" cy="6858000"/>
              </a:xfrm>
            </p:grpSpPr>
            <p:sp>
              <p:nvSpPr>
                <p:cNvPr id="110" name="Rectangle 109">
                  <a:extLst>
                    <a:ext uri="{FF2B5EF4-FFF2-40B4-BE49-F238E27FC236}">
                      <a16:creationId xmlns:a16="http://schemas.microsoft.com/office/drawing/2014/main" id="{B39CFE56-7524-4D90-95F3-E2F22BA293F1}"/>
                    </a:ext>
                  </a:extLst>
                </p:cNvPr>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a:extLst>
                    <a:ext uri="{FF2B5EF4-FFF2-40B4-BE49-F238E27FC236}">
                      <a16:creationId xmlns:a16="http://schemas.microsoft.com/office/drawing/2014/main" id="{05794755-2695-4AAC-8B7B-51C9046ED492}"/>
                    </a:ext>
                  </a:extLst>
                </p:cNvPr>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a:extLst>
                    <a:ext uri="{FF2B5EF4-FFF2-40B4-BE49-F238E27FC236}">
                      <a16:creationId xmlns:a16="http://schemas.microsoft.com/office/drawing/2014/main" id="{2AE2D275-6825-4552-9755-5C00FF901985}"/>
                    </a:ext>
                  </a:extLst>
                </p:cNvPr>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8" name="Group 9">
                <a:extLst>
                  <a:ext uri="{FF2B5EF4-FFF2-40B4-BE49-F238E27FC236}">
                    <a16:creationId xmlns:a16="http://schemas.microsoft.com/office/drawing/2014/main" id="{853A144E-B215-4097-9CB5-39989C21D0EE}"/>
                  </a:ext>
                </a:extLst>
              </p:cNvPr>
              <p:cNvGrpSpPr>
                <a:grpSpLocks/>
              </p:cNvGrpSpPr>
              <p:nvPr/>
            </p:nvGrpSpPr>
            <p:grpSpPr bwMode="auto">
              <a:xfrm rot="10800000">
                <a:off x="6629400" y="0"/>
                <a:ext cx="2514600" cy="6858000"/>
                <a:chOff x="0" y="0"/>
                <a:chExt cx="2514600" cy="6858000"/>
              </a:xfrm>
            </p:grpSpPr>
            <p:sp>
              <p:nvSpPr>
                <p:cNvPr id="107" name="Rectangle 106">
                  <a:extLst>
                    <a:ext uri="{FF2B5EF4-FFF2-40B4-BE49-F238E27FC236}">
                      <a16:creationId xmlns:a16="http://schemas.microsoft.com/office/drawing/2014/main" id="{0C2E4E32-DE0D-4139-BEC2-364D0E8E558D}"/>
                    </a:ext>
                  </a:extLst>
                </p:cNvPr>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a:extLst>
                    <a:ext uri="{FF2B5EF4-FFF2-40B4-BE49-F238E27FC236}">
                      <a16:creationId xmlns:a16="http://schemas.microsoft.com/office/drawing/2014/main" id="{22F3A541-CB0A-4BA7-A7FF-A9C273E4924C}"/>
                    </a:ext>
                  </a:extLst>
                </p:cNvPr>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a:extLst>
                    <a:ext uri="{FF2B5EF4-FFF2-40B4-BE49-F238E27FC236}">
                      <a16:creationId xmlns:a16="http://schemas.microsoft.com/office/drawing/2014/main" id="{A57D80E1-4364-4DF0-8D66-4634D2F0EB9F}"/>
                    </a:ext>
                  </a:extLst>
                </p:cNvPr>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a:extLst>
                  <a:ext uri="{FF2B5EF4-FFF2-40B4-BE49-F238E27FC236}">
                    <a16:creationId xmlns:a16="http://schemas.microsoft.com/office/drawing/2014/main" id="{CDAF2FCB-7240-4E66-8BEC-B74DEBEF9A0A}"/>
                  </a:ext>
                </a:extLst>
              </p:cNvPr>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a:extLst>
                  <a:ext uri="{FF2B5EF4-FFF2-40B4-BE49-F238E27FC236}">
                    <a16:creationId xmlns:a16="http://schemas.microsoft.com/office/drawing/2014/main" id="{CC16E5EE-C3F1-47C2-8D36-97D53D913663}"/>
                  </a:ext>
                </a:extLst>
              </p:cNvPr>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a:extLst>
                  <a:ext uri="{FF2B5EF4-FFF2-40B4-BE49-F238E27FC236}">
                    <a16:creationId xmlns:a16="http://schemas.microsoft.com/office/drawing/2014/main" id="{CA7E361C-5895-4B34-AE9D-F17B4EA8D259}"/>
                  </a:ext>
                </a:extLst>
              </p:cNvPr>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a:extLst>
                <a:ext uri="{FF2B5EF4-FFF2-40B4-BE49-F238E27FC236}">
                  <a16:creationId xmlns:a16="http://schemas.microsoft.com/office/drawing/2014/main" id="{87B23597-A00C-461F-909A-7D801B116CFD}"/>
                </a:ext>
              </a:extLst>
            </p:cNvPr>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a:extLst>
                <a:ext uri="{FF2B5EF4-FFF2-40B4-BE49-F238E27FC236}">
                  <a16:creationId xmlns:a16="http://schemas.microsoft.com/office/drawing/2014/main" id="{88F04AFA-1AF2-4F0A-8B27-4F07B0612483}"/>
                </a:ext>
              </a:extLst>
            </p:cNvPr>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a:extLst>
                <a:ext uri="{FF2B5EF4-FFF2-40B4-BE49-F238E27FC236}">
                  <a16:creationId xmlns:a16="http://schemas.microsoft.com/office/drawing/2014/main" id="{C7C436F4-1F1F-4F96-9E36-3BD7835FFCDE}"/>
                </a:ext>
              </a:extLst>
            </p:cNvPr>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a:extLst>
                <a:ext uri="{FF2B5EF4-FFF2-40B4-BE49-F238E27FC236}">
                  <a16:creationId xmlns:a16="http://schemas.microsoft.com/office/drawing/2014/main" id="{4BF5EA0F-A1C8-4D09-A712-5FD3542A2C7F}"/>
                </a:ext>
              </a:extLst>
            </p:cNvPr>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a:extLst>
                <a:ext uri="{FF2B5EF4-FFF2-40B4-BE49-F238E27FC236}">
                  <a16:creationId xmlns:a16="http://schemas.microsoft.com/office/drawing/2014/main" id="{12AF8B5E-73D9-42FD-9A5A-2C6EE979B1B3}"/>
                </a:ext>
              </a:extLst>
            </p:cNvPr>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a:extLst>
                <a:ext uri="{FF2B5EF4-FFF2-40B4-BE49-F238E27FC236}">
                  <a16:creationId xmlns:a16="http://schemas.microsoft.com/office/drawing/2014/main" id="{37EFA312-7CB0-4D70-8A0D-942C390008FE}"/>
                </a:ext>
              </a:extLst>
            </p:cNvPr>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a:extLst>
                <a:ext uri="{FF2B5EF4-FFF2-40B4-BE49-F238E27FC236}">
                  <a16:creationId xmlns:a16="http://schemas.microsoft.com/office/drawing/2014/main" id="{C9C3D644-9C5E-4CBC-BDD6-745AF7C3C7FE}"/>
                </a:ext>
              </a:extLst>
            </p:cNvPr>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a:extLst>
                <a:ext uri="{FF2B5EF4-FFF2-40B4-BE49-F238E27FC236}">
                  <a16:creationId xmlns:a16="http://schemas.microsoft.com/office/drawing/2014/main" id="{8EB1BA8C-83EB-44E3-8D24-11FBB95BC40C}"/>
                </a:ext>
              </a:extLst>
            </p:cNvPr>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a:extLst>
                <a:ext uri="{FF2B5EF4-FFF2-40B4-BE49-F238E27FC236}">
                  <a16:creationId xmlns:a16="http://schemas.microsoft.com/office/drawing/2014/main" id="{1B916C58-DE72-4CB0-ACD1-3018D03BC670}"/>
                </a:ext>
              </a:extLst>
            </p:cNvPr>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a:extLst>
                <a:ext uri="{FF2B5EF4-FFF2-40B4-BE49-F238E27FC236}">
                  <a16:creationId xmlns:a16="http://schemas.microsoft.com/office/drawing/2014/main" id="{4F8423C5-07E0-4656-B52A-12035C83DB52}"/>
                </a:ext>
              </a:extLst>
            </p:cNvPr>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a:extLst>
                <a:ext uri="{FF2B5EF4-FFF2-40B4-BE49-F238E27FC236}">
                  <a16:creationId xmlns:a16="http://schemas.microsoft.com/office/drawing/2014/main" id="{8DCFEA72-BF63-4500-BFAC-41C1238AB54D}"/>
                </a:ext>
              </a:extLst>
            </p:cNvPr>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a:extLst>
                <a:ext uri="{FF2B5EF4-FFF2-40B4-BE49-F238E27FC236}">
                  <a16:creationId xmlns:a16="http://schemas.microsoft.com/office/drawing/2014/main" id="{D5FB7728-F915-4C40-9E2C-A8311340D36F}"/>
                </a:ext>
              </a:extLst>
            </p:cNvPr>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a:extLst>
                <a:ext uri="{FF2B5EF4-FFF2-40B4-BE49-F238E27FC236}">
                  <a16:creationId xmlns:a16="http://schemas.microsoft.com/office/drawing/2014/main" id="{F584932E-F90C-4FB1-8307-294D2027F0B8}"/>
                </a:ext>
              </a:extLst>
            </p:cNvPr>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a:extLst>
                <a:ext uri="{FF2B5EF4-FFF2-40B4-BE49-F238E27FC236}">
                  <a16:creationId xmlns:a16="http://schemas.microsoft.com/office/drawing/2014/main" id="{F693AD8B-F4F6-4845-9B2E-C253BBB79BA1}"/>
                </a:ext>
              </a:extLst>
            </p:cNvPr>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a:extLst>
                <a:ext uri="{FF2B5EF4-FFF2-40B4-BE49-F238E27FC236}">
                  <a16:creationId xmlns:a16="http://schemas.microsoft.com/office/drawing/2014/main" id="{07DE1AD0-9524-4106-8DF8-D9A4FF04AD89}"/>
                </a:ext>
              </a:extLst>
            </p:cNvPr>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a:extLst>
                <a:ext uri="{FF2B5EF4-FFF2-40B4-BE49-F238E27FC236}">
                  <a16:creationId xmlns:a16="http://schemas.microsoft.com/office/drawing/2014/main" id="{F326AB93-97AB-4DDA-A763-64A2B1D16420}"/>
                </a:ext>
              </a:extLst>
            </p:cNvPr>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a:extLst>
                <a:ext uri="{FF2B5EF4-FFF2-40B4-BE49-F238E27FC236}">
                  <a16:creationId xmlns:a16="http://schemas.microsoft.com/office/drawing/2014/main" id="{75B1DBA0-2B17-4E5F-99A0-4C88EB11E577}"/>
                </a:ext>
              </a:extLst>
            </p:cNvPr>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a:extLst>
                <a:ext uri="{FF2B5EF4-FFF2-40B4-BE49-F238E27FC236}">
                  <a16:creationId xmlns:a16="http://schemas.microsoft.com/office/drawing/2014/main" id="{FB0FB81D-442A-4C80-A580-2E0CAE79F72E}"/>
                </a:ext>
              </a:extLst>
            </p:cNvPr>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a:extLst>
                <a:ext uri="{FF2B5EF4-FFF2-40B4-BE49-F238E27FC236}">
                  <a16:creationId xmlns:a16="http://schemas.microsoft.com/office/drawing/2014/main" id="{E1AD1F76-A7D1-44D6-9F65-28B07230404D}"/>
                </a:ext>
              </a:extLst>
            </p:cNvPr>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a:extLst>
                <a:ext uri="{FF2B5EF4-FFF2-40B4-BE49-F238E27FC236}">
                  <a16:creationId xmlns:a16="http://schemas.microsoft.com/office/drawing/2014/main" id="{9B473641-EC35-46BC-A8C1-8C41414521EE}"/>
                </a:ext>
              </a:extLst>
            </p:cNvPr>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a:extLst>
                <a:ext uri="{FF2B5EF4-FFF2-40B4-BE49-F238E27FC236}">
                  <a16:creationId xmlns:a16="http://schemas.microsoft.com/office/drawing/2014/main" id="{620B9551-D44E-486B-AF44-69398FD00B71}"/>
                </a:ext>
              </a:extLst>
            </p:cNvPr>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a:extLst>
                <a:ext uri="{FF2B5EF4-FFF2-40B4-BE49-F238E27FC236}">
                  <a16:creationId xmlns:a16="http://schemas.microsoft.com/office/drawing/2014/main" id="{85EFA374-F59B-449E-BD4E-B2F66FAAE81F}"/>
                </a:ext>
              </a:extLst>
            </p:cNvPr>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a:extLst>
              <a:ext uri="{FF2B5EF4-FFF2-40B4-BE49-F238E27FC236}">
                <a16:creationId xmlns:a16="http://schemas.microsoft.com/office/drawing/2014/main" id="{EF97AD58-0E0E-429C-A1AD-50E1FA03EECF}"/>
              </a:ext>
            </a:extLst>
          </p:cNvPr>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8" name="Title Placeholder 1">
            <a:extLst>
              <a:ext uri="{FF2B5EF4-FFF2-40B4-BE49-F238E27FC236}">
                <a16:creationId xmlns:a16="http://schemas.microsoft.com/office/drawing/2014/main" id="{1D96B2E6-343D-46D7-BB1F-34CB791E3290}"/>
              </a:ext>
            </a:extLst>
          </p:cNvPr>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9FBDDBC8-5599-46B5-AB4F-EDD8040F3D07}"/>
              </a:ext>
            </a:extLst>
          </p:cNvPr>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C1747D3B-0081-4C70-B690-091F7860A844}"/>
              </a:ext>
            </a:extLst>
          </p:cNvPr>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latin typeface="Arial" charset="0"/>
                <a:cs typeface="Arial" charset="0"/>
              </a:defRPr>
            </a:lvl1pPr>
          </a:lstStyle>
          <a:p>
            <a:pPr>
              <a:defRPr/>
            </a:pPr>
            <a:endParaRPr lang="en-US"/>
          </a:p>
        </p:txBody>
      </p:sp>
      <p:sp>
        <p:nvSpPr>
          <p:cNvPr id="62" name="Slide Number Placeholder 5">
            <a:extLst>
              <a:ext uri="{FF2B5EF4-FFF2-40B4-BE49-F238E27FC236}">
                <a16:creationId xmlns:a16="http://schemas.microsoft.com/office/drawing/2014/main" id="{F2B107EE-22CF-481E-AAEF-39DE3E5D0BD0}"/>
              </a:ext>
            </a:extLst>
          </p:cNvPr>
          <p:cNvSpPr txBox="1">
            <a:spLocks/>
          </p:cNvSpPr>
          <p:nvPr userDrawn="1"/>
        </p:nvSpPr>
        <p:spPr>
          <a:xfrm>
            <a:off x="7986713" y="6124575"/>
            <a:ext cx="641350" cy="36512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161348-14C9-4C66-B6C1-D97210FFB2A3}" type="slidenum">
              <a:rPr lang="en-US" altLang="en-US">
                <a:solidFill>
                  <a:schemeClr val="accent1"/>
                </a:solidFill>
              </a:rPr>
              <a:pPr eaLnBrk="1" hangingPunct="1"/>
              <a:t>‹#›</a:t>
            </a:fld>
            <a:endParaRPr lang="en-US" altLang="en-US">
              <a:solidFill>
                <a:schemeClr val="accent1"/>
              </a:solidFill>
            </a:endParaRPr>
          </a:p>
        </p:txBody>
      </p:sp>
      <p:pic>
        <p:nvPicPr>
          <p:cNvPr id="1032" name="Picture 126">
            <a:extLst>
              <a:ext uri="{FF2B5EF4-FFF2-40B4-BE49-F238E27FC236}">
                <a16:creationId xmlns:a16="http://schemas.microsoft.com/office/drawing/2014/main" id="{FA977F94-48DD-488A-A100-FCE849717BB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87888" y="-149225"/>
            <a:ext cx="325596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1" r:id="rId1"/>
    <p:sldLayoutId id="2147484119" r:id="rId2"/>
    <p:sldLayoutId id="2147484120" r:id="rId3"/>
    <p:sldLayoutId id="2147484122" r:id="rId4"/>
    <p:sldLayoutId id="2147484123" r:id="rId5"/>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3" Type="http://schemas.openxmlformats.org/officeDocument/2006/relationships/hyperlink" Target="mailto:smontgomery@uky.edu" TargetMode="External"/><Relationship Id="rId2" Type="http://schemas.openxmlformats.org/officeDocument/2006/relationships/hyperlink" Target="mailto:mschardein@hcg.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whitehouse.gov/wp-content/uploads/2023/05/Part-6-Internal-Control.pdf" TargetMode="External"/><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hyperlink" Target="http://www.gao.gov/assets/670/665712.pdf" TargetMode="External"/><Relationship Id="rId4" Type="http://schemas.openxmlformats.org/officeDocument/2006/relationships/hyperlink" Target="https://www.coso.org/_files/ugd/3059fc_77d5d0f3d569439990b170bd3b909d7e.pdf"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47000">
              <a:schemeClr val="accent1">
                <a:lumMod val="0"/>
                <a:lumOff val="100000"/>
              </a:schemeClr>
            </a:gs>
            <a:gs pos="100000">
              <a:schemeClr val="accent1">
                <a:lumMod val="100000"/>
              </a:schemeClr>
            </a:gs>
          </a:gsLst>
          <a:path path="rect">
            <a:fillToRect l="50000" t="50000" r="50000" b="50000"/>
          </a:path>
        </a:gradFill>
        <a:effectLst/>
      </p:bgPr>
    </p:bg>
    <p:spTree>
      <p:nvGrpSpPr>
        <p:cNvPr id="1" name=""/>
        <p:cNvGrpSpPr/>
        <p:nvPr/>
      </p:nvGrpSpPr>
      <p:grpSpPr>
        <a:xfrm>
          <a:off x="0" y="0"/>
          <a:ext cx="0" cy="0"/>
          <a:chOff x="0" y="0"/>
          <a:chExt cx="0" cy="0"/>
        </a:xfrm>
      </p:grpSpPr>
      <p:sp>
        <p:nvSpPr>
          <p:cNvPr id="4098" name="Title 5">
            <a:extLst>
              <a:ext uri="{FF2B5EF4-FFF2-40B4-BE49-F238E27FC236}">
                <a16:creationId xmlns:a16="http://schemas.microsoft.com/office/drawing/2014/main" id="{152CB3A2-7B9F-4FED-9B58-438A2AFDF7D2}"/>
              </a:ext>
            </a:extLst>
          </p:cNvPr>
          <p:cNvSpPr>
            <a:spLocks noGrp="1"/>
          </p:cNvSpPr>
          <p:nvPr>
            <p:ph type="ctrTitle"/>
          </p:nvPr>
        </p:nvSpPr>
        <p:spPr>
          <a:xfrm>
            <a:off x="4742654" y="1645298"/>
            <a:ext cx="3319463" cy="2278392"/>
          </a:xfrm>
        </p:spPr>
        <p:txBody>
          <a:bodyPr/>
          <a:lstStyle/>
          <a:p>
            <a:r>
              <a:rPr lang="en-US" altLang="en-US" dirty="0">
                <a:solidFill>
                  <a:schemeClr val="tx1"/>
                </a:solidFill>
                <a:latin typeface="Britannic Bold" panose="020F0502020204030204" pitchFamily="34" charset="0"/>
              </a:rPr>
              <a:t>Internal Controls</a:t>
            </a:r>
          </a:p>
        </p:txBody>
      </p:sp>
      <p:sp>
        <p:nvSpPr>
          <p:cNvPr id="4099" name="Subtitle 6">
            <a:extLst>
              <a:ext uri="{FF2B5EF4-FFF2-40B4-BE49-F238E27FC236}">
                <a16:creationId xmlns:a16="http://schemas.microsoft.com/office/drawing/2014/main" id="{B6A5BAF4-78F4-4C91-948B-B69D14917E59}"/>
              </a:ext>
            </a:extLst>
          </p:cNvPr>
          <p:cNvSpPr>
            <a:spLocks noGrp="1"/>
          </p:cNvSpPr>
          <p:nvPr>
            <p:ph type="subTitle" idx="1"/>
          </p:nvPr>
        </p:nvSpPr>
        <p:spPr>
          <a:xfrm>
            <a:off x="4802981" y="1694191"/>
            <a:ext cx="3162300" cy="523219"/>
          </a:xfrm>
        </p:spPr>
        <p:txBody>
          <a:bodyPr/>
          <a:lstStyle/>
          <a:p>
            <a:pPr algn="ctr"/>
            <a:r>
              <a:rPr lang="en-US" altLang="en-US" b="1" dirty="0">
                <a:solidFill>
                  <a:schemeClr val="bg2">
                    <a:lumMod val="90000"/>
                    <a:lumOff val="10000"/>
                  </a:schemeClr>
                </a:solidFill>
              </a:rPr>
              <a:t>Leading Excellence in Research Costing  Practices</a:t>
            </a:r>
          </a:p>
        </p:txBody>
      </p:sp>
      <p:sp>
        <p:nvSpPr>
          <p:cNvPr id="7" name="TextBox 6">
            <a:extLst>
              <a:ext uri="{FF2B5EF4-FFF2-40B4-BE49-F238E27FC236}">
                <a16:creationId xmlns:a16="http://schemas.microsoft.com/office/drawing/2014/main" id="{CAB0DC39-F1F5-4757-BB7E-DF316155B3F3}"/>
              </a:ext>
            </a:extLst>
          </p:cNvPr>
          <p:cNvSpPr txBox="1"/>
          <p:nvPr/>
        </p:nvSpPr>
        <p:spPr>
          <a:xfrm>
            <a:off x="4575174" y="5562600"/>
            <a:ext cx="3654425" cy="523220"/>
          </a:xfrm>
          <a:prstGeom prst="rect">
            <a:avLst/>
          </a:prstGeom>
          <a:noFill/>
        </p:spPr>
        <p:txBody>
          <a:bodyPr wrap="square">
            <a:spAutoFit/>
          </a:bodyPr>
          <a:lstStyle/>
          <a:p>
            <a:pPr algn="ctr" eaLnBrk="1" hangingPunct="1">
              <a:defRPr/>
            </a:pPr>
            <a:r>
              <a:rPr lang="en-US" sz="1400" b="1" dirty="0">
                <a:solidFill>
                  <a:schemeClr val="bg2">
                    <a:lumMod val="90000"/>
                    <a:lumOff val="10000"/>
                  </a:schemeClr>
                </a:solidFill>
                <a:latin typeface="+mn-lt"/>
                <a:cs typeface="Arial" charset="0"/>
              </a:rPr>
              <a:t>General Conference</a:t>
            </a:r>
          </a:p>
          <a:p>
            <a:pPr algn="ctr" eaLnBrk="1" hangingPunct="1">
              <a:defRPr/>
            </a:pPr>
            <a:r>
              <a:rPr lang="en-US" sz="1400" b="1" dirty="0">
                <a:solidFill>
                  <a:schemeClr val="bg2">
                    <a:lumMod val="90000"/>
                    <a:lumOff val="10000"/>
                  </a:schemeClr>
                </a:solidFill>
                <a:latin typeface="+mn-lt"/>
                <a:cs typeface="Arial" charset="0"/>
              </a:rPr>
              <a:t>October 30-November 1, 2024</a:t>
            </a:r>
          </a:p>
        </p:txBody>
      </p:sp>
      <p:sp>
        <p:nvSpPr>
          <p:cNvPr id="3" name="TextBox 2">
            <a:extLst>
              <a:ext uri="{FF2B5EF4-FFF2-40B4-BE49-F238E27FC236}">
                <a16:creationId xmlns:a16="http://schemas.microsoft.com/office/drawing/2014/main" id="{2F41F630-F010-617A-6411-C10AB7F1998B}"/>
              </a:ext>
            </a:extLst>
          </p:cNvPr>
          <p:cNvSpPr txBox="1"/>
          <p:nvPr/>
        </p:nvSpPr>
        <p:spPr>
          <a:xfrm>
            <a:off x="4724399" y="4114800"/>
            <a:ext cx="3319463" cy="1600438"/>
          </a:xfrm>
          <a:prstGeom prst="rect">
            <a:avLst/>
          </a:prstGeom>
          <a:noFill/>
        </p:spPr>
        <p:txBody>
          <a:bodyPr wrap="square" rtlCol="0">
            <a:spAutoFit/>
          </a:bodyPr>
          <a:lstStyle/>
          <a:p>
            <a:r>
              <a:rPr lang="en-US" sz="1600" dirty="0">
                <a:latin typeface="Britannic Bold" panose="020B0903060703020204" pitchFamily="34" charset="0"/>
              </a:rPr>
              <a:t>Samantha Montgomery, University of Kentucky</a:t>
            </a:r>
          </a:p>
          <a:p>
            <a:endParaRPr lang="en-US" sz="1600" dirty="0">
              <a:latin typeface="Britannic Bold" panose="020B0903060703020204" pitchFamily="34" charset="0"/>
            </a:endParaRPr>
          </a:p>
          <a:p>
            <a:r>
              <a:rPr lang="en-US" sz="1600" dirty="0">
                <a:latin typeface="Britannic Bold" panose="020B0903060703020204" pitchFamily="34" charset="0"/>
              </a:rPr>
              <a:t>Michelle Schardein, Huron Consulting Group</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48491BF-26BA-C6D8-18C5-C5089ADE9224}"/>
              </a:ext>
            </a:extLst>
          </p:cNvPr>
          <p:cNvPicPr>
            <a:picLocks noChangeAspect="1"/>
          </p:cNvPicPr>
          <p:nvPr/>
        </p:nvPicPr>
        <p:blipFill>
          <a:blip r:embed="rId3"/>
          <a:stretch>
            <a:fillRect/>
          </a:stretch>
        </p:blipFill>
        <p:spPr>
          <a:xfrm>
            <a:off x="5758828" y="830593"/>
            <a:ext cx="2603035" cy="2354243"/>
          </a:xfrm>
          <a:prstGeom prst="rect">
            <a:avLst/>
          </a:prstGeom>
        </p:spPr>
      </p:pic>
      <p:sp>
        <p:nvSpPr>
          <p:cNvPr id="2" name="Title 1">
            <a:extLst>
              <a:ext uri="{FF2B5EF4-FFF2-40B4-BE49-F238E27FC236}">
                <a16:creationId xmlns:a16="http://schemas.microsoft.com/office/drawing/2014/main" id="{DFF2437B-72A8-99FE-B0A3-86F0F58CEC82}"/>
              </a:ext>
            </a:extLst>
          </p:cNvPr>
          <p:cNvSpPr>
            <a:spLocks noGrp="1"/>
          </p:cNvSpPr>
          <p:nvPr>
            <p:ph type="title"/>
          </p:nvPr>
        </p:nvSpPr>
        <p:spPr>
          <a:xfrm>
            <a:off x="488470" y="914400"/>
            <a:ext cx="8229600" cy="875568"/>
          </a:xfrm>
        </p:spPr>
        <p:txBody>
          <a:bodyPr/>
          <a:lstStyle/>
          <a:p>
            <a:r>
              <a:rPr lang="en-US" dirty="0">
                <a:latin typeface="+mj-lt"/>
              </a:rPr>
              <a:t>COSO Framework</a:t>
            </a:r>
          </a:p>
        </p:txBody>
      </p:sp>
      <p:sp>
        <p:nvSpPr>
          <p:cNvPr id="4" name="Subtitle 3">
            <a:extLst>
              <a:ext uri="{FF2B5EF4-FFF2-40B4-BE49-F238E27FC236}">
                <a16:creationId xmlns:a16="http://schemas.microsoft.com/office/drawing/2014/main" id="{EFDF32BE-5E2A-5675-2DEC-1AB595B14DB8}"/>
              </a:ext>
            </a:extLst>
          </p:cNvPr>
          <p:cNvSpPr>
            <a:spLocks noGrp="1"/>
          </p:cNvSpPr>
          <p:nvPr>
            <p:ph type="subTitle" sz="quarter" idx="15"/>
          </p:nvPr>
        </p:nvSpPr>
        <p:spPr>
          <a:xfrm>
            <a:off x="486987" y="2053439"/>
            <a:ext cx="4486840" cy="585600"/>
          </a:xfrm>
        </p:spPr>
        <p:txBody>
          <a:bodyPr/>
          <a:lstStyle/>
          <a:p>
            <a:r>
              <a:rPr lang="en-US" i="1" dirty="0">
                <a:latin typeface="+mj-lt"/>
              </a:rPr>
              <a:t>5 Components of Internal Controls</a:t>
            </a:r>
          </a:p>
        </p:txBody>
      </p:sp>
      <p:graphicFrame>
        <p:nvGraphicFramePr>
          <p:cNvPr id="11" name="Table 10">
            <a:extLst>
              <a:ext uri="{FF2B5EF4-FFF2-40B4-BE49-F238E27FC236}">
                <a16:creationId xmlns:a16="http://schemas.microsoft.com/office/drawing/2014/main" id="{15CF4956-5C01-0AE2-86FC-9EE234FD0B77}"/>
              </a:ext>
            </a:extLst>
          </p:cNvPr>
          <p:cNvGraphicFramePr>
            <a:graphicFrameLocks noGrp="1"/>
          </p:cNvGraphicFramePr>
          <p:nvPr>
            <p:extLst>
              <p:ext uri="{D42A27DB-BD31-4B8C-83A1-F6EECF244321}">
                <p14:modId xmlns:p14="http://schemas.microsoft.com/office/powerpoint/2010/main" val="3336693957"/>
              </p:ext>
            </p:extLst>
          </p:nvPr>
        </p:nvGraphicFramePr>
        <p:xfrm>
          <a:off x="591597" y="3886200"/>
          <a:ext cx="7960805" cy="2621280"/>
        </p:xfrm>
        <a:graphic>
          <a:graphicData uri="http://schemas.openxmlformats.org/drawingml/2006/table">
            <a:tbl>
              <a:tblPr firstRow="1">
                <a:tableStyleId>{073A0DAA-6AF3-43AB-8588-CEC1D06C72B9}</a:tableStyleId>
              </a:tblPr>
              <a:tblGrid>
                <a:gridCol w="1592161">
                  <a:extLst>
                    <a:ext uri="{9D8B030D-6E8A-4147-A177-3AD203B41FA5}">
                      <a16:colId xmlns:a16="http://schemas.microsoft.com/office/drawing/2014/main" val="146812989"/>
                    </a:ext>
                  </a:extLst>
                </a:gridCol>
                <a:gridCol w="1592161">
                  <a:extLst>
                    <a:ext uri="{9D8B030D-6E8A-4147-A177-3AD203B41FA5}">
                      <a16:colId xmlns:a16="http://schemas.microsoft.com/office/drawing/2014/main" val="408111131"/>
                    </a:ext>
                  </a:extLst>
                </a:gridCol>
                <a:gridCol w="1592161">
                  <a:extLst>
                    <a:ext uri="{9D8B030D-6E8A-4147-A177-3AD203B41FA5}">
                      <a16:colId xmlns:a16="http://schemas.microsoft.com/office/drawing/2014/main" val="2732720137"/>
                    </a:ext>
                  </a:extLst>
                </a:gridCol>
                <a:gridCol w="1592161">
                  <a:extLst>
                    <a:ext uri="{9D8B030D-6E8A-4147-A177-3AD203B41FA5}">
                      <a16:colId xmlns:a16="http://schemas.microsoft.com/office/drawing/2014/main" val="957703054"/>
                    </a:ext>
                  </a:extLst>
                </a:gridCol>
                <a:gridCol w="1592161">
                  <a:extLst>
                    <a:ext uri="{9D8B030D-6E8A-4147-A177-3AD203B41FA5}">
                      <a16:colId xmlns:a16="http://schemas.microsoft.com/office/drawing/2014/main" val="3778828060"/>
                    </a:ext>
                  </a:extLst>
                </a:gridCol>
              </a:tblGrid>
              <a:tr h="490473">
                <a:tc>
                  <a:txBody>
                    <a:bodyPr/>
                    <a:lstStyle/>
                    <a:p>
                      <a:pPr algn="ctr"/>
                      <a:r>
                        <a:rPr lang="en-US" sz="1400" b="1" dirty="0">
                          <a:solidFill>
                            <a:schemeClr val="bg1"/>
                          </a:solidFill>
                        </a:rPr>
                        <a:t>Control </a:t>
                      </a:r>
                    </a:p>
                    <a:p>
                      <a:pPr algn="ctr"/>
                      <a:r>
                        <a:rPr lang="en-US" sz="1400" b="1" dirty="0">
                          <a:solidFill>
                            <a:schemeClr val="bg1"/>
                          </a:solidFill>
                        </a:rPr>
                        <a:t>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Risk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Control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Information and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Monitoring Activities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659820537"/>
                  </a:ext>
                </a:extLst>
              </a:tr>
              <a:tr h="2024879">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kern="1200" dirty="0">
                          <a:solidFill>
                            <a:schemeClr val="tx2"/>
                          </a:solidFill>
                          <a:effectLst/>
                          <a:latin typeface="Helvetica" panose="020B0604020202020204" pitchFamily="34" charset="0"/>
                          <a:ea typeface="+mn-ea"/>
                          <a:cs typeface="Helvetica" panose="020B0604020202020204" pitchFamily="34" charset="0"/>
                        </a:rPr>
                        <a:t>Sets the </a:t>
                      </a:r>
                      <a:r>
                        <a:rPr lang="en-US" sz="1200" b="1" kern="1200" dirty="0">
                          <a:solidFill>
                            <a:schemeClr val="accent1"/>
                          </a:solidFill>
                          <a:effectLst/>
                          <a:latin typeface="Helvetica" panose="020B0604020202020204" pitchFamily="34" charset="0"/>
                          <a:ea typeface="+mn-ea"/>
                          <a:cs typeface="Helvetica" panose="020B0604020202020204" pitchFamily="34" charset="0"/>
                        </a:rPr>
                        <a:t>tone of an organization </a:t>
                      </a:r>
                      <a:r>
                        <a:rPr lang="en-US" sz="1200" kern="1200" dirty="0">
                          <a:solidFill>
                            <a:schemeClr val="tx2"/>
                          </a:solidFill>
                          <a:effectLst/>
                          <a:latin typeface="Helvetica" panose="020B0604020202020204" pitchFamily="34" charset="0"/>
                          <a:ea typeface="+mn-ea"/>
                          <a:cs typeface="Helvetica" panose="020B0604020202020204" pitchFamily="34" charset="0"/>
                        </a:rPr>
                        <a:t>influencing the control consciousness of its people. It is the foundation for all other components of internal control, providing discipline and structure.</a:t>
                      </a:r>
                      <a:r>
                        <a:rPr lang="en-US" sz="1200" kern="1200" baseline="0" dirty="0">
                          <a:solidFill>
                            <a:schemeClr val="tx2"/>
                          </a:solidFill>
                          <a:effectLst/>
                          <a:latin typeface="Helvetica" panose="020B0604020202020204" pitchFamily="34" charset="0"/>
                          <a:ea typeface="+mn-ea"/>
                          <a:cs typeface="Helvetica" panose="020B0604020202020204" pitchFamily="34" charset="0"/>
                        </a:rPr>
                        <a:t> </a:t>
                      </a:r>
                      <a:endParaRPr lang="en-US" sz="1200" i="1" kern="1200" dirty="0">
                        <a:solidFill>
                          <a:schemeClr val="tx2"/>
                        </a:solidFill>
                        <a:effectLst/>
                        <a:latin typeface="Helvetica" panose="020B0604020202020204" pitchFamily="34" charset="0"/>
                        <a:ea typeface="+mn-ea"/>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 typeface="+mj-lt"/>
                        <a:buNone/>
                        <a:tabLst/>
                        <a:defRPr/>
                      </a:pPr>
                      <a:r>
                        <a:rPr lang="en-US" sz="1200" kern="1200" dirty="0">
                          <a:solidFill>
                            <a:schemeClr val="tx2"/>
                          </a:solidFill>
                          <a:effectLst/>
                          <a:latin typeface="Helvetica" panose="020B0604020202020204" pitchFamily="34" charset="0"/>
                          <a:ea typeface="+mn-ea"/>
                          <a:cs typeface="Helvetica" panose="020B0604020202020204" pitchFamily="34" charset="0"/>
                        </a:rPr>
                        <a:t>Institution’s identification and analysis of risks relevant to achievement of its objectives, forming a </a:t>
                      </a:r>
                      <a:r>
                        <a:rPr lang="en-US" sz="1200" b="1" kern="1200" dirty="0">
                          <a:solidFill>
                            <a:schemeClr val="accent1"/>
                          </a:solidFill>
                          <a:effectLst/>
                          <a:latin typeface="Helvetica" panose="020B0604020202020204" pitchFamily="34" charset="0"/>
                          <a:ea typeface="+mn-ea"/>
                          <a:cs typeface="Helvetica" panose="020B0604020202020204" pitchFamily="34" charset="0"/>
                        </a:rPr>
                        <a:t>basis for determining how the risks should be managed.</a:t>
                      </a:r>
                      <a:endParaRPr lang="en-US" sz="1200" b="1" i="1" kern="1200" dirty="0">
                        <a:solidFill>
                          <a:schemeClr val="accent1"/>
                        </a:solidFill>
                        <a:effectLst/>
                        <a:latin typeface="Helvetica" panose="020B0604020202020204" pitchFamily="34" charset="0"/>
                        <a:ea typeface="+mn-ea"/>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b="1" kern="1200" dirty="0">
                          <a:solidFill>
                            <a:schemeClr val="accent1"/>
                          </a:solidFill>
                          <a:effectLst/>
                          <a:latin typeface="Helvetica" panose="020B0604020202020204" pitchFamily="34" charset="0"/>
                          <a:ea typeface="+mn-ea"/>
                          <a:cs typeface="Helvetica" panose="020B0604020202020204" pitchFamily="34" charset="0"/>
                        </a:rPr>
                        <a:t>Policies and procedures </a:t>
                      </a:r>
                      <a:r>
                        <a:rPr lang="en-US" sz="1200" kern="1200" dirty="0">
                          <a:solidFill>
                            <a:schemeClr val="tx2"/>
                          </a:solidFill>
                          <a:effectLst/>
                          <a:latin typeface="Helvetica" panose="020B0604020202020204" pitchFamily="34" charset="0"/>
                          <a:ea typeface="+mn-ea"/>
                          <a:cs typeface="Helvetica" panose="020B0604020202020204" pitchFamily="34" charset="0"/>
                        </a:rPr>
                        <a:t>that help ensure that management directives are carried out.</a:t>
                      </a:r>
                      <a:r>
                        <a:rPr lang="en-US" sz="1200" i="1" kern="1200" dirty="0">
                          <a:solidFill>
                            <a:schemeClr val="tx2"/>
                          </a:solidFill>
                          <a:effectLst/>
                          <a:latin typeface="Helvetica" panose="020B0604020202020204" pitchFamily="34" charset="0"/>
                          <a:ea typeface="+mn-ea"/>
                          <a:cs typeface="Helvetica" panose="020B0604020202020204" pitchFamily="34" charset="0"/>
                        </a:rPr>
                        <a:t> </a:t>
                      </a:r>
                      <a:endParaRPr lang="en-US" sz="1200" i="1" dirty="0">
                        <a:solidFill>
                          <a:schemeClr val="tx2"/>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b="1" dirty="0">
                          <a:solidFill>
                            <a:schemeClr val="accent1"/>
                          </a:solidFill>
                          <a:latin typeface="Helvetica" panose="020B0604020202020204" pitchFamily="34" charset="0"/>
                          <a:cs typeface="Helvetica" panose="020B0604020202020204" pitchFamily="34" charset="0"/>
                        </a:rPr>
                        <a:t>Identification, capture, and exchange of information </a:t>
                      </a:r>
                      <a:r>
                        <a:rPr lang="en-US" sz="1200" dirty="0">
                          <a:solidFill>
                            <a:schemeClr val="tx2"/>
                          </a:solidFill>
                          <a:latin typeface="Helvetica" panose="020B0604020202020204" pitchFamily="34" charset="0"/>
                          <a:cs typeface="Helvetica" panose="020B0604020202020204" pitchFamily="34" charset="0"/>
                        </a:rPr>
                        <a:t>in a form and time frame that enable people to carry out their responsibilities. </a:t>
                      </a:r>
                      <a:endParaRPr lang="en-US" sz="1200" i="1" dirty="0">
                        <a:solidFill>
                          <a:schemeClr val="tx2"/>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i="0" dirty="0">
                          <a:solidFill>
                            <a:schemeClr val="tx2"/>
                          </a:solidFill>
                          <a:latin typeface="Helvetica" panose="020B0604020202020204" pitchFamily="34" charset="0"/>
                          <a:cs typeface="Helvetica" panose="020B0604020202020204" pitchFamily="34" charset="0"/>
                        </a:rPr>
                        <a:t>Process that </a:t>
                      </a:r>
                      <a:r>
                        <a:rPr lang="en-US" sz="1200" b="1" i="0" dirty="0">
                          <a:solidFill>
                            <a:schemeClr val="accent1"/>
                          </a:solidFill>
                          <a:latin typeface="Helvetica" panose="020B0604020202020204" pitchFamily="34" charset="0"/>
                          <a:cs typeface="Helvetica" panose="020B0604020202020204" pitchFamily="34" charset="0"/>
                        </a:rPr>
                        <a:t>assesses the quality of internal control performance</a:t>
                      </a:r>
                      <a:r>
                        <a:rPr lang="en-US" sz="1200" i="0" dirty="0">
                          <a:solidFill>
                            <a:schemeClr val="accent1"/>
                          </a:solidFill>
                          <a:latin typeface="Helvetica" panose="020B0604020202020204" pitchFamily="34" charset="0"/>
                          <a:cs typeface="Helvetica" panose="020B0604020202020204" pitchFamily="34" charset="0"/>
                        </a:rPr>
                        <a:t> </a:t>
                      </a:r>
                      <a:r>
                        <a:rPr lang="en-US" sz="1200" i="0" dirty="0">
                          <a:solidFill>
                            <a:schemeClr val="tx2"/>
                          </a:solidFill>
                          <a:latin typeface="Helvetica" panose="020B0604020202020204" pitchFamily="34" charset="0"/>
                          <a:cs typeface="Helvetica" panose="020B0604020202020204" pitchFamily="34" charset="0"/>
                        </a:rPr>
                        <a:t>over time. </a:t>
                      </a:r>
                      <a:endParaRPr lang="en-US" sz="1200" i="1" dirty="0">
                        <a:solidFill>
                          <a:schemeClr val="tx2"/>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90455"/>
                  </a:ext>
                </a:extLst>
              </a:tr>
            </a:tbl>
          </a:graphicData>
        </a:graphic>
      </p:graphicFrame>
      <p:grpSp>
        <p:nvGrpSpPr>
          <p:cNvPr id="30" name="Group 29">
            <a:extLst>
              <a:ext uri="{FF2B5EF4-FFF2-40B4-BE49-F238E27FC236}">
                <a16:creationId xmlns:a16="http://schemas.microsoft.com/office/drawing/2014/main" id="{05194115-7B44-92DF-4527-280F23E37FB8}"/>
              </a:ext>
            </a:extLst>
          </p:cNvPr>
          <p:cNvGrpSpPr/>
          <p:nvPr/>
        </p:nvGrpSpPr>
        <p:grpSpPr>
          <a:xfrm>
            <a:off x="1044859" y="3142497"/>
            <a:ext cx="7044130" cy="785026"/>
            <a:chOff x="1043655" y="2794654"/>
            <a:chExt cx="7044130" cy="785026"/>
          </a:xfrm>
        </p:grpSpPr>
        <p:sp>
          <p:nvSpPr>
            <p:cNvPr id="10" name="Oval 9">
              <a:extLst>
                <a:ext uri="{FF2B5EF4-FFF2-40B4-BE49-F238E27FC236}">
                  <a16:creationId xmlns:a16="http://schemas.microsoft.com/office/drawing/2014/main" id="{C4DD0D0E-D220-BE84-BCB8-9B15BAABB2C2}"/>
                </a:ext>
              </a:extLst>
            </p:cNvPr>
            <p:cNvSpPr/>
            <p:nvPr/>
          </p:nvSpPr>
          <p:spPr>
            <a:xfrm>
              <a:off x="1043655" y="2794654"/>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DE192BD-298B-2F59-B56A-1E2624333C6B}"/>
                </a:ext>
              </a:extLst>
            </p:cNvPr>
            <p:cNvSpPr/>
            <p:nvPr/>
          </p:nvSpPr>
          <p:spPr>
            <a:xfrm>
              <a:off x="2566140" y="2825371"/>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9A20A1-8E8C-BC85-BA9E-43E9DE4E4AAB}"/>
                </a:ext>
              </a:extLst>
            </p:cNvPr>
            <p:cNvSpPr/>
            <p:nvPr/>
          </p:nvSpPr>
          <p:spPr>
            <a:xfrm>
              <a:off x="4230952" y="2826831"/>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E584B24-1B7E-0DC3-6694-1FFE4A97C055}"/>
                </a:ext>
              </a:extLst>
            </p:cNvPr>
            <p:cNvSpPr/>
            <p:nvPr/>
          </p:nvSpPr>
          <p:spPr>
            <a:xfrm>
              <a:off x="5833779" y="2838009"/>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C299626-2FF5-BD45-A9B0-FF07B261F3B4}"/>
                </a:ext>
              </a:extLst>
            </p:cNvPr>
            <p:cNvSpPr/>
            <p:nvPr/>
          </p:nvSpPr>
          <p:spPr>
            <a:xfrm>
              <a:off x="7346114" y="2811029"/>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CD4FB083-0EC0-A40A-6B48-2156BC90844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708467" y="2984198"/>
              <a:ext cx="438150" cy="424016"/>
            </a:xfrm>
            <a:prstGeom prst="rect">
              <a:avLst/>
            </a:prstGeom>
          </p:spPr>
        </p:pic>
        <p:pic>
          <p:nvPicPr>
            <p:cNvPr id="5" name="Picture 211">
              <a:extLst>
                <a:ext uri="{FF2B5EF4-FFF2-40B4-BE49-F238E27FC236}">
                  <a16:creationId xmlns:a16="http://schemas.microsoft.com/office/drawing/2014/main" id="{1C007C0F-9AC2-8AE9-EA9E-F8EFC8E82F8F}"/>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197191" y="2975177"/>
              <a:ext cx="400050" cy="457200"/>
            </a:xfrm>
            <a:prstGeom prst="rect">
              <a:avLst/>
            </a:prstGeom>
          </p:spPr>
        </p:pic>
        <p:pic>
          <p:nvPicPr>
            <p:cNvPr id="8" name="Graphic 7">
              <a:extLst>
                <a:ext uri="{FF2B5EF4-FFF2-40B4-BE49-F238E27FC236}">
                  <a16:creationId xmlns:a16="http://schemas.microsoft.com/office/drawing/2014/main" id="{122B6C7F-5965-6D3C-9AEE-355FDEDCA81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978472" y="3005437"/>
              <a:ext cx="452283" cy="438150"/>
            </a:xfrm>
            <a:prstGeom prst="rect">
              <a:avLst/>
            </a:prstGeom>
          </p:spPr>
        </p:pic>
        <p:pic>
          <p:nvPicPr>
            <p:cNvPr id="9" name="Graphic 8">
              <a:extLst>
                <a:ext uri="{FF2B5EF4-FFF2-40B4-BE49-F238E27FC236}">
                  <a16:creationId xmlns:a16="http://schemas.microsoft.com/office/drawing/2014/main" id="{57194E42-C243-C635-0590-9D763788A44F}"/>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7498591" y="2973653"/>
              <a:ext cx="457200" cy="428625"/>
            </a:xfrm>
            <a:prstGeom prst="rect">
              <a:avLst/>
            </a:prstGeom>
          </p:spPr>
        </p:pic>
        <p:pic>
          <p:nvPicPr>
            <p:cNvPr id="26" name="Graphic 25">
              <a:extLst>
                <a:ext uri="{FF2B5EF4-FFF2-40B4-BE49-F238E27FC236}">
                  <a16:creationId xmlns:a16="http://schemas.microsoft.com/office/drawing/2014/main" id="{343CBBB8-6FF7-BCDF-8393-6B893A85E985}"/>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4362946" y="2975177"/>
              <a:ext cx="457200" cy="457200"/>
            </a:xfrm>
            <a:prstGeom prst="rect">
              <a:avLst/>
            </a:prstGeom>
          </p:spPr>
        </p:pic>
      </p:grpSp>
    </p:spTree>
    <p:extLst>
      <p:ext uri="{BB962C8B-B14F-4D97-AF65-F5344CB8AC3E}">
        <p14:creationId xmlns:p14="http://schemas.microsoft.com/office/powerpoint/2010/main" val="170907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770570" y="997798"/>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Costing Principles</a:t>
            </a:r>
          </a:p>
        </p:txBody>
      </p:sp>
      <p:sp>
        <p:nvSpPr>
          <p:cNvPr id="3" name="Subtitle 3">
            <a:extLst>
              <a:ext uri="{FF2B5EF4-FFF2-40B4-BE49-F238E27FC236}">
                <a16:creationId xmlns:a16="http://schemas.microsoft.com/office/drawing/2014/main" id="{24863285-22EF-CA1A-580D-6CD68E7F77A6}"/>
              </a:ext>
            </a:extLst>
          </p:cNvPr>
          <p:cNvSpPr txBox="1">
            <a:spLocks/>
          </p:cNvSpPr>
          <p:nvPr/>
        </p:nvSpPr>
        <p:spPr>
          <a:xfrm>
            <a:off x="734563" y="1798452"/>
            <a:ext cx="8229600" cy="5856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i="1" dirty="0">
                <a:latin typeface="+mj-lt"/>
              </a:rPr>
              <a:t>Overview</a:t>
            </a:r>
          </a:p>
        </p:txBody>
      </p:sp>
      <p:sp>
        <p:nvSpPr>
          <p:cNvPr id="9" name="Rectangle 8">
            <a:extLst>
              <a:ext uri="{FF2B5EF4-FFF2-40B4-BE49-F238E27FC236}">
                <a16:creationId xmlns:a16="http://schemas.microsoft.com/office/drawing/2014/main" id="{43C485A8-6A17-092D-CA14-05AF185A412C}"/>
              </a:ext>
            </a:extLst>
          </p:cNvPr>
          <p:cNvSpPr/>
          <p:nvPr/>
        </p:nvSpPr>
        <p:spPr>
          <a:xfrm>
            <a:off x="650391" y="2362200"/>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Content Placeholder 13">
            <a:extLst>
              <a:ext uri="{FF2B5EF4-FFF2-40B4-BE49-F238E27FC236}">
                <a16:creationId xmlns:a16="http://schemas.microsoft.com/office/drawing/2014/main" id="{081FEAA6-5FC2-0A9E-98C7-DEAE1B80CC11}"/>
              </a:ext>
            </a:extLst>
          </p:cNvPr>
          <p:cNvSpPr txBox="1">
            <a:spLocks/>
          </p:cNvSpPr>
          <p:nvPr/>
        </p:nvSpPr>
        <p:spPr>
          <a:xfrm>
            <a:off x="1135959" y="2514600"/>
            <a:ext cx="7426807" cy="2297144"/>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nSpc>
                <a:spcPct val="90000"/>
              </a:lnSpc>
              <a:spcBef>
                <a:spcPts val="600"/>
              </a:spcBef>
              <a:spcAft>
                <a:spcPts val="600"/>
              </a:spcAft>
            </a:pPr>
            <a:r>
              <a:rPr lang="en-US" sz="2000" dirty="0"/>
              <a:t>Cost principles must be used in determining allowable costs of work performed by the non-Federal entity under Federal awards.</a:t>
            </a:r>
          </a:p>
          <a:p>
            <a:pPr>
              <a:lnSpc>
                <a:spcPct val="90000"/>
              </a:lnSpc>
              <a:spcBef>
                <a:spcPts val="600"/>
              </a:spcBef>
              <a:spcAft>
                <a:spcPts val="600"/>
              </a:spcAft>
            </a:pPr>
            <a:r>
              <a:rPr lang="en-US" sz="2000" dirty="0"/>
              <a:t>To charge a cost to a Federal award, a cost must be:</a:t>
            </a:r>
          </a:p>
          <a:p>
            <a:pPr lvl="1">
              <a:lnSpc>
                <a:spcPct val="90000"/>
              </a:lnSpc>
              <a:spcBef>
                <a:spcPts val="600"/>
              </a:spcBef>
              <a:spcAft>
                <a:spcPts val="600"/>
              </a:spcAft>
            </a:pPr>
            <a:r>
              <a:rPr lang="en-US" sz="2000" dirty="0"/>
              <a:t>Allowable;  </a:t>
            </a:r>
          </a:p>
          <a:p>
            <a:pPr lvl="1">
              <a:lnSpc>
                <a:spcPct val="90000"/>
              </a:lnSpc>
              <a:spcBef>
                <a:spcPts val="600"/>
              </a:spcBef>
              <a:spcAft>
                <a:spcPts val="600"/>
              </a:spcAft>
            </a:pPr>
            <a:r>
              <a:rPr lang="en-US" sz="2000" dirty="0"/>
              <a:t>Reasonable; and</a:t>
            </a:r>
          </a:p>
          <a:p>
            <a:pPr lvl="1">
              <a:lnSpc>
                <a:spcPct val="90000"/>
              </a:lnSpc>
              <a:spcBef>
                <a:spcPts val="600"/>
              </a:spcBef>
              <a:spcAft>
                <a:spcPts val="600"/>
              </a:spcAft>
            </a:pPr>
            <a:r>
              <a:rPr lang="en-US" sz="2000" dirty="0"/>
              <a:t>Allocable.</a:t>
            </a:r>
          </a:p>
          <a:p>
            <a:pPr>
              <a:lnSpc>
                <a:spcPct val="90000"/>
              </a:lnSpc>
              <a:spcBef>
                <a:spcPts val="600"/>
              </a:spcBef>
              <a:spcAft>
                <a:spcPts val="600"/>
              </a:spcAft>
            </a:pPr>
            <a:r>
              <a:rPr lang="en-US" sz="2000" dirty="0"/>
              <a:t>Items of cost must be consistently treated. </a:t>
            </a:r>
          </a:p>
        </p:txBody>
      </p:sp>
    </p:spTree>
    <p:extLst>
      <p:ext uri="{BB962C8B-B14F-4D97-AF65-F5344CB8AC3E}">
        <p14:creationId xmlns:p14="http://schemas.microsoft.com/office/powerpoint/2010/main" val="2485700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770570" y="997798"/>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Costing Principles</a:t>
            </a:r>
          </a:p>
        </p:txBody>
      </p:sp>
      <p:sp>
        <p:nvSpPr>
          <p:cNvPr id="3" name="Subtitle 3">
            <a:extLst>
              <a:ext uri="{FF2B5EF4-FFF2-40B4-BE49-F238E27FC236}">
                <a16:creationId xmlns:a16="http://schemas.microsoft.com/office/drawing/2014/main" id="{24863285-22EF-CA1A-580D-6CD68E7F77A6}"/>
              </a:ext>
            </a:extLst>
          </p:cNvPr>
          <p:cNvSpPr txBox="1">
            <a:spLocks/>
          </p:cNvSpPr>
          <p:nvPr/>
        </p:nvSpPr>
        <p:spPr>
          <a:xfrm>
            <a:off x="734563" y="1798452"/>
            <a:ext cx="8229600" cy="5856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i="1" dirty="0">
                <a:latin typeface="+mj-lt"/>
              </a:rPr>
              <a:t>Potential Risk Areas</a:t>
            </a:r>
          </a:p>
        </p:txBody>
      </p:sp>
      <p:sp>
        <p:nvSpPr>
          <p:cNvPr id="9" name="Rectangle 8">
            <a:extLst>
              <a:ext uri="{FF2B5EF4-FFF2-40B4-BE49-F238E27FC236}">
                <a16:creationId xmlns:a16="http://schemas.microsoft.com/office/drawing/2014/main" id="{43C485A8-6A17-092D-CA14-05AF185A412C}"/>
              </a:ext>
            </a:extLst>
          </p:cNvPr>
          <p:cNvSpPr/>
          <p:nvPr/>
        </p:nvSpPr>
        <p:spPr>
          <a:xfrm>
            <a:off x="650391" y="2362200"/>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4" name="Diagram 3">
            <a:extLst>
              <a:ext uri="{FF2B5EF4-FFF2-40B4-BE49-F238E27FC236}">
                <a16:creationId xmlns:a16="http://schemas.microsoft.com/office/drawing/2014/main" id="{95C0821F-31CF-E613-F97C-D4B5E2C28412}"/>
              </a:ext>
            </a:extLst>
          </p:cNvPr>
          <p:cNvGraphicFramePr/>
          <p:nvPr>
            <p:extLst>
              <p:ext uri="{D42A27DB-BD31-4B8C-83A1-F6EECF244321}">
                <p14:modId xmlns:p14="http://schemas.microsoft.com/office/powerpoint/2010/main" val="3176591593"/>
              </p:ext>
            </p:extLst>
          </p:nvPr>
        </p:nvGraphicFramePr>
        <p:xfrm>
          <a:off x="541437" y="2352989"/>
          <a:ext cx="8061124" cy="37430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82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FCEBA9D8-DF67-E6E4-169B-684C78701F2D}"/>
              </a:ext>
            </a:extLst>
          </p:cNvPr>
          <p:cNvGrpSpPr/>
          <p:nvPr/>
        </p:nvGrpSpPr>
        <p:grpSpPr>
          <a:xfrm>
            <a:off x="665664" y="2286000"/>
            <a:ext cx="8115204" cy="4147175"/>
            <a:chOff x="786638" y="2032614"/>
            <a:chExt cx="8115204" cy="4147175"/>
          </a:xfrm>
        </p:grpSpPr>
        <p:grpSp>
          <p:nvGrpSpPr>
            <p:cNvPr id="35" name="Group 34">
              <a:extLst>
                <a:ext uri="{FF2B5EF4-FFF2-40B4-BE49-F238E27FC236}">
                  <a16:creationId xmlns:a16="http://schemas.microsoft.com/office/drawing/2014/main" id="{299DAAF5-B67F-5A17-57EF-35308FBAF76A}"/>
                </a:ext>
              </a:extLst>
            </p:cNvPr>
            <p:cNvGrpSpPr/>
            <p:nvPr/>
          </p:nvGrpSpPr>
          <p:grpSpPr>
            <a:xfrm>
              <a:off x="786638" y="2032614"/>
              <a:ext cx="8115204" cy="4147175"/>
              <a:chOff x="873036" y="811081"/>
              <a:chExt cx="8115204" cy="4147175"/>
            </a:xfrm>
          </p:grpSpPr>
          <p:grpSp>
            <p:nvGrpSpPr>
              <p:cNvPr id="36" name="Группа">
                <a:extLst>
                  <a:ext uri="{FF2B5EF4-FFF2-40B4-BE49-F238E27FC236}">
                    <a16:creationId xmlns:a16="http://schemas.microsoft.com/office/drawing/2014/main" id="{E7D196D5-8607-5A6C-BD28-991E39BBF2D6}"/>
                  </a:ext>
                </a:extLst>
              </p:cNvPr>
              <p:cNvGrpSpPr>
                <a:grpSpLocks/>
              </p:cNvGrpSpPr>
              <p:nvPr/>
            </p:nvGrpSpPr>
            <p:grpSpPr bwMode="auto">
              <a:xfrm>
                <a:off x="3011774" y="1105326"/>
                <a:ext cx="3353916" cy="3353148"/>
                <a:chOff x="1" y="-1"/>
                <a:chExt cx="9217530" cy="9215304"/>
              </a:xfrm>
            </p:grpSpPr>
            <p:sp>
              <p:nvSpPr>
                <p:cNvPr id="63" name="Фигура">
                  <a:extLst>
                    <a:ext uri="{FF2B5EF4-FFF2-40B4-BE49-F238E27FC236}">
                      <a16:creationId xmlns:a16="http://schemas.microsoft.com/office/drawing/2014/main" id="{1557A85F-1C9D-FB77-480D-39094B3670B3}"/>
                    </a:ext>
                  </a:extLst>
                </p:cNvPr>
                <p:cNvSpPr>
                  <a:spLocks/>
                </p:cNvSpPr>
                <p:nvPr/>
              </p:nvSpPr>
              <p:spPr bwMode="auto">
                <a:xfrm>
                  <a:off x="2854148" y="-1"/>
                  <a:ext cx="5100145" cy="3727021"/>
                </a:xfrm>
                <a:custGeom>
                  <a:avLst/>
                  <a:gdLst>
                    <a:gd name="T0" fmla="*/ 602117688 w 21600"/>
                    <a:gd name="T1" fmla="*/ 330573281 h 21010"/>
                    <a:gd name="T2" fmla="*/ 602117688 w 21600"/>
                    <a:gd name="T3" fmla="*/ 330573281 h 21010"/>
                    <a:gd name="T4" fmla="*/ 602117688 w 21600"/>
                    <a:gd name="T5" fmla="*/ 330573281 h 21010"/>
                    <a:gd name="T6" fmla="*/ 602117688 w 21600"/>
                    <a:gd name="T7" fmla="*/ 33057328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rgbClr val="00548B">
                    <a:lumMod val="50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norm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48B"/>
                    </a:solidFill>
                    <a:effectLst/>
                    <a:uLnTx/>
                    <a:uFillTx/>
                    <a:latin typeface="Montserrat" pitchFamily="2" charset="77"/>
                    <a:cs typeface="+mn-cs"/>
                  </a:endParaRPr>
                </a:p>
              </p:txBody>
            </p:sp>
            <p:sp>
              <p:nvSpPr>
                <p:cNvPr id="64" name="Фигура">
                  <a:extLst>
                    <a:ext uri="{FF2B5EF4-FFF2-40B4-BE49-F238E27FC236}">
                      <a16:creationId xmlns:a16="http://schemas.microsoft.com/office/drawing/2014/main" id="{FD9B08C1-C8FF-6731-6706-C0C832BCC04C}"/>
                    </a:ext>
                  </a:extLst>
                </p:cNvPr>
                <p:cNvSpPr/>
                <p:nvPr/>
              </p:nvSpPr>
              <p:spPr>
                <a:xfrm>
                  <a:off x="1" y="438145"/>
                  <a:ext cx="3240078" cy="5581568"/>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rgbClr val="00548B">
                    <a:lumMod val="40000"/>
                    <a:lumOff val="60000"/>
                  </a:srgbClr>
                </a:solidFill>
                <a:ln w="12700" cap="flat">
                  <a:noFill/>
                  <a:miter lim="400000"/>
                </a:ln>
                <a:effectLst/>
              </p:spPr>
              <p:txBody>
                <a:bodyPr lIns="38100" tIns="38100" rIns="38100" bIns="38100" anchor="ctr">
                  <a:normAutofit/>
                </a:bodyPr>
                <a:lstStyle/>
                <a:p>
                  <a:pPr marL="0" marR="0" lvl="0" indent="0" defTabSz="45720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latin typeface="Montserrat" pitchFamily="2" charset="77"/>
                    <a:ea typeface="Arial"/>
                    <a:cs typeface="Arial"/>
                    <a:sym typeface="Arial"/>
                  </a:endParaRPr>
                </a:p>
              </p:txBody>
            </p:sp>
            <p:sp>
              <p:nvSpPr>
                <p:cNvPr id="65" name="Фигура">
                  <a:extLst>
                    <a:ext uri="{FF2B5EF4-FFF2-40B4-BE49-F238E27FC236}">
                      <a16:creationId xmlns:a16="http://schemas.microsoft.com/office/drawing/2014/main" id="{FF39963E-D75C-28E8-5E97-0FD8EF145AF8}"/>
                    </a:ext>
                  </a:extLst>
                </p:cNvPr>
                <p:cNvSpPr/>
                <p:nvPr/>
              </p:nvSpPr>
              <p:spPr>
                <a:xfrm>
                  <a:off x="41276" y="5206925"/>
                  <a:ext cx="5470510" cy="3889318"/>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rgbClr val="00548B">
                    <a:lumMod val="60000"/>
                    <a:lumOff val="40000"/>
                  </a:srgbClr>
                </a:solidFill>
                <a:ln w="12700" cap="flat">
                  <a:noFill/>
                  <a:miter lim="400000"/>
                </a:ln>
                <a:effectLst/>
              </p:spPr>
              <p:txBody>
                <a:bodyPr lIns="38100" tIns="38100" rIns="38100" bIns="38100" anchor="ctr">
                  <a:normAutofit/>
                </a:bodyPr>
                <a:lstStyle/>
                <a:p>
                  <a:pPr marL="0" marR="0" lvl="0" indent="0" defTabSz="45720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latin typeface="Montserrat" pitchFamily="2" charset="77"/>
                    <a:ea typeface="Arial"/>
                    <a:cs typeface="Arial"/>
                    <a:sym typeface="Arial"/>
                  </a:endParaRPr>
                </a:p>
              </p:txBody>
            </p:sp>
            <p:sp>
              <p:nvSpPr>
                <p:cNvPr id="66" name="Фигура">
                  <a:extLst>
                    <a:ext uri="{FF2B5EF4-FFF2-40B4-BE49-F238E27FC236}">
                      <a16:creationId xmlns:a16="http://schemas.microsoft.com/office/drawing/2014/main" id="{9DC86417-EF44-4C54-9872-BA96EFECE339}"/>
                    </a:ext>
                  </a:extLst>
                </p:cNvPr>
                <p:cNvSpPr/>
                <p:nvPr/>
              </p:nvSpPr>
              <p:spPr>
                <a:xfrm>
                  <a:off x="3775066" y="4276663"/>
                  <a:ext cx="4764074" cy="4938640"/>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rgbClr val="00548B"/>
                </a:solidFill>
                <a:ln w="12700" cap="flat">
                  <a:noFill/>
                  <a:miter lim="400000"/>
                </a:ln>
                <a:effectLst/>
              </p:spPr>
              <p:txBody>
                <a:bodyPr lIns="38100" tIns="38100" rIns="38100" bIns="38100" anchor="ctr">
                  <a:normAutofit/>
                </a:bodyPr>
                <a:lstStyle/>
                <a:p>
                  <a:pPr marL="0" marR="0" lvl="0" indent="0" defTabSz="45720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0" cap="none" spc="0" normalizeH="0" baseline="0" noProof="0">
                    <a:ln>
                      <a:noFill/>
                    </a:ln>
                    <a:solidFill>
                      <a:srgbClr val="FFFFFF"/>
                    </a:solidFill>
                    <a:effectLst/>
                    <a:uLnTx/>
                    <a:uFillTx/>
                    <a:latin typeface="Montserrat" pitchFamily="2" charset="77"/>
                    <a:ea typeface="Arial"/>
                    <a:cs typeface="Arial"/>
                    <a:sym typeface="Arial"/>
                  </a:endParaRPr>
                </a:p>
              </p:txBody>
            </p:sp>
            <p:sp>
              <p:nvSpPr>
                <p:cNvPr id="67" name="Фигура">
                  <a:extLst>
                    <a:ext uri="{FF2B5EF4-FFF2-40B4-BE49-F238E27FC236}">
                      <a16:creationId xmlns:a16="http://schemas.microsoft.com/office/drawing/2014/main" id="{75DC3C52-974C-BD89-1443-4DBB88C31FBA}"/>
                    </a:ext>
                  </a:extLst>
                </p:cNvPr>
                <p:cNvSpPr>
                  <a:spLocks/>
                </p:cNvSpPr>
                <p:nvPr/>
              </p:nvSpPr>
              <p:spPr bwMode="auto">
                <a:xfrm>
                  <a:off x="4914433" y="1611855"/>
                  <a:ext cx="4303098" cy="5208176"/>
                </a:xfrm>
                <a:custGeom>
                  <a:avLst/>
                  <a:gdLst>
                    <a:gd name="T0" fmla="*/ 433909462 w 21337"/>
                    <a:gd name="T1" fmla="*/ 627895770 h 21600"/>
                    <a:gd name="T2" fmla="*/ 433909462 w 21337"/>
                    <a:gd name="T3" fmla="*/ 627895770 h 21600"/>
                    <a:gd name="T4" fmla="*/ 433909462 w 21337"/>
                    <a:gd name="T5" fmla="*/ 627895770 h 21600"/>
                    <a:gd name="T6" fmla="*/ 433909462 w 21337"/>
                    <a:gd name="T7" fmla="*/ 6278957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rgbClr val="00548B">
                    <a:lumMod val="75000"/>
                  </a:srgbClr>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norm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548B"/>
                    </a:solidFill>
                    <a:effectLst/>
                    <a:uLnTx/>
                    <a:uFillTx/>
                    <a:latin typeface="Montserrat" pitchFamily="2" charset="77"/>
                    <a:cs typeface="+mn-cs"/>
                  </a:endParaRPr>
                </a:p>
              </p:txBody>
            </p:sp>
          </p:grpSp>
          <p:sp>
            <p:nvSpPr>
              <p:cNvPr id="42" name="Shape 8716">
                <a:extLst>
                  <a:ext uri="{FF2B5EF4-FFF2-40B4-BE49-F238E27FC236}">
                    <a16:creationId xmlns:a16="http://schemas.microsoft.com/office/drawing/2014/main" id="{12A70D75-3C8E-1DE6-663D-A3D3A08E2C7C}"/>
                  </a:ext>
                </a:extLst>
              </p:cNvPr>
              <p:cNvSpPr/>
              <p:nvPr/>
            </p:nvSpPr>
            <p:spPr>
              <a:xfrm flipH="1">
                <a:off x="6204989" y="2347927"/>
                <a:ext cx="287716" cy="45719"/>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rgbClr val="828282">
                    <a:alpha val="65000"/>
                  </a:srgbClr>
                </a:solidFill>
                <a:custDash>
                  <a:ds d="200000" sp="200000"/>
                </a:custDash>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a:ln>
                    <a:noFill/>
                  </a:ln>
                  <a:solidFill>
                    <a:srgbClr val="000000"/>
                  </a:solidFill>
                  <a:effectLst/>
                  <a:uLnTx/>
                  <a:uFillTx/>
                  <a:latin typeface="Montserrat" pitchFamily="2" charset="77"/>
                  <a:ea typeface="Helvetica Light"/>
                  <a:cs typeface="Helvetica Light"/>
                  <a:sym typeface="Helvetica Light"/>
                </a:endParaRPr>
              </a:p>
            </p:txBody>
          </p:sp>
          <p:sp>
            <p:nvSpPr>
              <p:cNvPr id="43" name="Shape 8716">
                <a:extLst>
                  <a:ext uri="{FF2B5EF4-FFF2-40B4-BE49-F238E27FC236}">
                    <a16:creationId xmlns:a16="http://schemas.microsoft.com/office/drawing/2014/main" id="{0FD1E657-AC0B-6F91-BC1D-2124A726E588}"/>
                  </a:ext>
                </a:extLst>
              </p:cNvPr>
              <p:cNvSpPr/>
              <p:nvPr/>
            </p:nvSpPr>
            <p:spPr>
              <a:xfrm flipH="1">
                <a:off x="2841661" y="2347927"/>
                <a:ext cx="287716" cy="45719"/>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rgbClr val="828282">
                    <a:alpha val="65000"/>
                  </a:srgbClr>
                </a:solidFill>
                <a:custDash>
                  <a:ds d="200000" sp="200000"/>
                </a:custDash>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a:ln>
                    <a:noFill/>
                  </a:ln>
                  <a:solidFill>
                    <a:srgbClr val="000000"/>
                  </a:solidFill>
                  <a:effectLst/>
                  <a:uLnTx/>
                  <a:uFillTx/>
                  <a:latin typeface="Montserrat" pitchFamily="2" charset="77"/>
                  <a:ea typeface="Helvetica Light"/>
                  <a:cs typeface="Helvetica Light"/>
                  <a:sym typeface="Helvetica Light"/>
                </a:endParaRPr>
              </a:p>
            </p:txBody>
          </p:sp>
          <p:sp>
            <p:nvSpPr>
              <p:cNvPr id="44" name="Shape 8716">
                <a:extLst>
                  <a:ext uri="{FF2B5EF4-FFF2-40B4-BE49-F238E27FC236}">
                    <a16:creationId xmlns:a16="http://schemas.microsoft.com/office/drawing/2014/main" id="{400CDA66-4233-6205-4573-99D4A7164AA6}"/>
                  </a:ext>
                </a:extLst>
              </p:cNvPr>
              <p:cNvSpPr/>
              <p:nvPr/>
            </p:nvSpPr>
            <p:spPr>
              <a:xfrm flipH="1">
                <a:off x="5921301" y="3840717"/>
                <a:ext cx="287716" cy="45719"/>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rgbClr val="828282">
                    <a:alpha val="65000"/>
                  </a:srgbClr>
                </a:solidFill>
                <a:custDash>
                  <a:ds d="200000" sp="200000"/>
                </a:custDash>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a:ln>
                    <a:noFill/>
                  </a:ln>
                  <a:solidFill>
                    <a:srgbClr val="000000"/>
                  </a:solidFill>
                  <a:effectLst/>
                  <a:uLnTx/>
                  <a:uFillTx/>
                  <a:latin typeface="Montserrat" pitchFamily="2" charset="77"/>
                  <a:ea typeface="Helvetica Light"/>
                  <a:cs typeface="Helvetica Light"/>
                  <a:sym typeface="Helvetica Light"/>
                </a:endParaRPr>
              </a:p>
            </p:txBody>
          </p:sp>
          <p:sp>
            <p:nvSpPr>
              <p:cNvPr id="45" name="Shape 8716">
                <a:extLst>
                  <a:ext uri="{FF2B5EF4-FFF2-40B4-BE49-F238E27FC236}">
                    <a16:creationId xmlns:a16="http://schemas.microsoft.com/office/drawing/2014/main" id="{CC466680-F425-2679-10B7-B7078FF82A14}"/>
                  </a:ext>
                </a:extLst>
              </p:cNvPr>
              <p:cNvSpPr/>
              <p:nvPr/>
            </p:nvSpPr>
            <p:spPr>
              <a:xfrm flipH="1">
                <a:off x="3204076" y="3840717"/>
                <a:ext cx="287716" cy="45719"/>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rgbClr val="828282">
                    <a:alpha val="65000"/>
                  </a:srgbClr>
                </a:solidFill>
                <a:custDash>
                  <a:ds d="200000" sp="200000"/>
                </a:custDash>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a:ln>
                    <a:noFill/>
                  </a:ln>
                  <a:solidFill>
                    <a:srgbClr val="000000"/>
                  </a:solidFill>
                  <a:effectLst/>
                  <a:uLnTx/>
                  <a:uFillTx/>
                  <a:latin typeface="Montserrat" pitchFamily="2" charset="77"/>
                  <a:ea typeface="Helvetica Light"/>
                  <a:cs typeface="Helvetica Light"/>
                  <a:sym typeface="Helvetica Light"/>
                </a:endParaRPr>
              </a:p>
            </p:txBody>
          </p:sp>
          <p:sp>
            <p:nvSpPr>
              <p:cNvPr id="46" name="Shape 8716">
                <a:extLst>
                  <a:ext uri="{FF2B5EF4-FFF2-40B4-BE49-F238E27FC236}">
                    <a16:creationId xmlns:a16="http://schemas.microsoft.com/office/drawing/2014/main" id="{CBA3C4F7-9BA7-EAD0-E58E-35ADD09A223F}"/>
                  </a:ext>
                </a:extLst>
              </p:cNvPr>
              <p:cNvSpPr/>
              <p:nvPr/>
            </p:nvSpPr>
            <p:spPr>
              <a:xfrm flipH="1">
                <a:off x="5534631" y="1352858"/>
                <a:ext cx="530669" cy="138973"/>
              </a:xfrm>
              <a:custGeom>
                <a:avLst/>
                <a:gdLst>
                  <a:gd name="connsiteX0" fmla="*/ 0 w 10592"/>
                  <a:gd name="connsiteY0" fmla="*/ 21600 h 21600"/>
                  <a:gd name="connsiteX1" fmla="*/ 0 w 10592"/>
                  <a:gd name="connsiteY1" fmla="*/ 0 h 21600"/>
                  <a:gd name="connsiteX2" fmla="*/ 10592 w 10592"/>
                  <a:gd name="connsiteY2" fmla="*/ 0 h 21600"/>
                  <a:gd name="connsiteX0" fmla="*/ 0 w 10592"/>
                  <a:gd name="connsiteY0" fmla="*/ 0 h 0"/>
                  <a:gd name="connsiteX1" fmla="*/ 10592 w 10592"/>
                  <a:gd name="connsiteY1" fmla="*/ 0 h 0"/>
                </a:gdLst>
                <a:ahLst/>
                <a:cxnLst>
                  <a:cxn ang="0">
                    <a:pos x="connsiteX0" y="connsiteY0"/>
                  </a:cxn>
                  <a:cxn ang="0">
                    <a:pos x="connsiteX1" y="connsiteY1"/>
                  </a:cxn>
                </a:cxnLst>
                <a:rect l="l" t="t" r="r" b="b"/>
                <a:pathLst>
                  <a:path w="10592" extrusionOk="0">
                    <a:moveTo>
                      <a:pt x="0" y="0"/>
                    </a:moveTo>
                    <a:lnTo>
                      <a:pt x="10592" y="0"/>
                    </a:lnTo>
                  </a:path>
                </a:pathLst>
              </a:custGeom>
              <a:ln w="12700">
                <a:solidFill>
                  <a:srgbClr val="828282">
                    <a:alpha val="65000"/>
                  </a:srgbClr>
                </a:solidFill>
                <a:custDash>
                  <a:ds d="200000" sp="200000"/>
                </a:custDash>
                <a:miter lim="400000"/>
              </a:ln>
            </p:spPr>
            <p:txBody>
              <a:bodyPr lIns="38100" tIns="38100" rIns="38100" bIns="38100" anchor="ctr"/>
              <a:lstStyle/>
              <a:p>
                <a:pPr marL="0" marR="0" lvl="0" indent="0" algn="ctr" defTabSz="457200" eaLnBrk="1" fontAlgn="auto" latinLnBrk="0" hangingPunct="1">
                  <a:lnSpc>
                    <a:spcPct val="100000"/>
                  </a:lnSpc>
                  <a:spcBef>
                    <a:spcPts val="0"/>
                  </a:spcBef>
                  <a:spcAft>
                    <a:spcPts val="0"/>
                  </a:spcAft>
                  <a:buClrTx/>
                  <a:buSzTx/>
                  <a:buFontTx/>
                  <a:buNone/>
                  <a:tabLst/>
                  <a:defRPr sz="3000">
                    <a:solidFill>
                      <a:srgbClr val="000000"/>
                    </a:solidFill>
                    <a:latin typeface="Helvetica Light"/>
                    <a:ea typeface="Helvetica Light"/>
                    <a:cs typeface="Helvetica Light"/>
                    <a:sym typeface="Helvetica Light"/>
                  </a:defRPr>
                </a:pPr>
                <a:endParaRPr kumimoji="0" sz="3000" b="0" i="0" u="none" strike="noStrike" kern="0" cap="none" spc="0" normalizeH="0" baseline="0" noProof="0">
                  <a:ln>
                    <a:noFill/>
                  </a:ln>
                  <a:solidFill>
                    <a:srgbClr val="000000"/>
                  </a:solidFill>
                  <a:effectLst/>
                  <a:uLnTx/>
                  <a:uFillTx/>
                  <a:latin typeface="Montserrat" pitchFamily="2" charset="77"/>
                  <a:ea typeface="Helvetica Light"/>
                  <a:cs typeface="Helvetica Light"/>
                  <a:sym typeface="Helvetica Light"/>
                </a:endParaRPr>
              </a:p>
            </p:txBody>
          </p:sp>
          <p:grpSp>
            <p:nvGrpSpPr>
              <p:cNvPr id="47" name="Group 46">
                <a:extLst>
                  <a:ext uri="{FF2B5EF4-FFF2-40B4-BE49-F238E27FC236}">
                    <a16:creationId xmlns:a16="http://schemas.microsoft.com/office/drawing/2014/main" id="{316C4301-552B-DB52-BB22-4EF11C3EDE7D}"/>
                  </a:ext>
                </a:extLst>
              </p:cNvPr>
              <p:cNvGrpSpPr/>
              <p:nvPr/>
            </p:nvGrpSpPr>
            <p:grpSpPr>
              <a:xfrm>
                <a:off x="873036" y="1520315"/>
                <a:ext cx="2104183" cy="1553460"/>
                <a:chOff x="5727118" y="848319"/>
                <a:chExt cx="2104183" cy="1553460"/>
              </a:xfrm>
            </p:grpSpPr>
            <p:sp>
              <p:nvSpPr>
                <p:cNvPr id="61" name="TextBox 93">
                  <a:extLst>
                    <a:ext uri="{FF2B5EF4-FFF2-40B4-BE49-F238E27FC236}">
                      <a16:creationId xmlns:a16="http://schemas.microsoft.com/office/drawing/2014/main" id="{FD1EDCFB-8F6B-AF02-DDF2-B6324CA86B9A}"/>
                    </a:ext>
                  </a:extLst>
                </p:cNvPr>
                <p:cNvSpPr txBox="1">
                  <a:spLocks noChangeArrowheads="1"/>
                </p:cNvSpPr>
                <p:nvPr/>
              </p:nvSpPr>
              <p:spPr bwMode="auto">
                <a:xfrm>
                  <a:off x="5755612" y="1112067"/>
                  <a:ext cx="2039293" cy="128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242724"/>
                      </a:solidFill>
                      <a:effectLst/>
                      <a:uLnTx/>
                      <a:uFillTx/>
                      <a:latin typeface="+mj-lt"/>
                      <a:ea typeface="Open Sans" charset="0"/>
                    </a:rPr>
                    <a:t>Internal Audit work plan includes sponsored research</a:t>
                  </a:r>
                </a:p>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100" kern="0" dirty="0">
                      <a:solidFill>
                        <a:srgbClr val="242724"/>
                      </a:solidFill>
                      <a:latin typeface="+mj-lt"/>
                      <a:ea typeface="Open Sans" charset="0"/>
                    </a:rPr>
                    <a:t>Clear expectations and follow up on monitoring</a:t>
                  </a:r>
                  <a:endParaRPr kumimoji="0" lang="en-US" sz="1100" b="0" i="0" u="none" strike="noStrike" kern="0" cap="none" spc="0" normalizeH="0" baseline="0" noProof="0" dirty="0">
                    <a:ln>
                      <a:noFill/>
                    </a:ln>
                    <a:solidFill>
                      <a:srgbClr val="242724"/>
                    </a:solidFill>
                    <a:effectLst/>
                    <a:uLnTx/>
                    <a:uFillTx/>
                    <a:latin typeface="+mj-lt"/>
                    <a:ea typeface="Open Sans" charset="0"/>
                  </a:endParaRPr>
                </a:p>
                <a:p>
                  <a:pPr marL="171450" marR="0" lvl="0" indent="-171450" defTabSz="45720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000" b="0" i="0" u="none" strike="noStrike" kern="0" cap="none" spc="0" normalizeH="0" baseline="0" noProof="0" dirty="0">
                    <a:ln>
                      <a:noFill/>
                    </a:ln>
                    <a:solidFill>
                      <a:srgbClr val="242724"/>
                    </a:solidFill>
                    <a:effectLst/>
                    <a:uLnTx/>
                    <a:uFillTx/>
                    <a:latin typeface="+mj-lt"/>
                    <a:ea typeface="Open Sans" charset="0"/>
                  </a:endParaRPr>
                </a:p>
              </p:txBody>
            </p:sp>
            <p:sp>
              <p:nvSpPr>
                <p:cNvPr id="62" name="Rectangle 94">
                  <a:extLst>
                    <a:ext uri="{FF2B5EF4-FFF2-40B4-BE49-F238E27FC236}">
                      <a16:creationId xmlns:a16="http://schemas.microsoft.com/office/drawing/2014/main" id="{2471061D-9329-AB25-A6E9-6980539F88D7}"/>
                    </a:ext>
                  </a:extLst>
                </p:cNvPr>
                <p:cNvSpPr>
                  <a:spLocks noChangeArrowheads="1"/>
                </p:cNvSpPr>
                <p:nvPr/>
              </p:nvSpPr>
              <p:spPr bwMode="auto">
                <a:xfrm>
                  <a:off x="5727118" y="848319"/>
                  <a:ext cx="2104183"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400" kern="0" dirty="0">
                      <a:solidFill>
                        <a:srgbClr val="00548B"/>
                      </a:solidFill>
                      <a:latin typeface="+mj-lt"/>
                    </a:rPr>
                    <a:t>Monitoring Activities</a:t>
                  </a:r>
                  <a:endParaRPr kumimoji="0" lang="en-US" sz="1400" b="0" i="0" u="none" strike="noStrike" kern="0" cap="none" spc="0" normalizeH="0" baseline="0" noProof="0" dirty="0">
                    <a:ln>
                      <a:noFill/>
                    </a:ln>
                    <a:solidFill>
                      <a:srgbClr val="00548B"/>
                    </a:solidFill>
                    <a:effectLst/>
                    <a:uLnTx/>
                    <a:uFillTx/>
                    <a:latin typeface="+mj-lt"/>
                  </a:endParaRPr>
                </a:p>
              </p:txBody>
            </p:sp>
          </p:grpSp>
          <p:grpSp>
            <p:nvGrpSpPr>
              <p:cNvPr id="48" name="Group 47">
                <a:extLst>
                  <a:ext uri="{FF2B5EF4-FFF2-40B4-BE49-F238E27FC236}">
                    <a16:creationId xmlns:a16="http://schemas.microsoft.com/office/drawing/2014/main" id="{FCB4AF75-6491-F42B-7451-1C80EF843B62}"/>
                  </a:ext>
                </a:extLst>
              </p:cNvPr>
              <p:cNvGrpSpPr/>
              <p:nvPr/>
            </p:nvGrpSpPr>
            <p:grpSpPr>
              <a:xfrm>
                <a:off x="1134678" y="3158904"/>
                <a:ext cx="2329158" cy="1559871"/>
                <a:chOff x="5583935" y="695344"/>
                <a:chExt cx="2329158" cy="1559871"/>
              </a:xfrm>
            </p:grpSpPr>
            <p:sp>
              <p:nvSpPr>
                <p:cNvPr id="59" name="TextBox 93">
                  <a:extLst>
                    <a:ext uri="{FF2B5EF4-FFF2-40B4-BE49-F238E27FC236}">
                      <a16:creationId xmlns:a16="http://schemas.microsoft.com/office/drawing/2014/main" id="{3944AC75-5583-E0DC-80CA-ACFB71BF838D}"/>
                    </a:ext>
                  </a:extLst>
                </p:cNvPr>
                <p:cNvSpPr txBox="1">
                  <a:spLocks noChangeArrowheads="1"/>
                </p:cNvSpPr>
                <p:nvPr/>
              </p:nvSpPr>
              <p:spPr bwMode="auto">
                <a:xfrm>
                  <a:off x="5583935" y="1181075"/>
                  <a:ext cx="2329158" cy="10741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Built-in System Controls</a:t>
                  </a:r>
                </a:p>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Adequate source documentation exists and is available for reporting</a:t>
                  </a:r>
                </a:p>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050" kern="0" dirty="0">
                      <a:solidFill>
                        <a:srgbClr val="242724"/>
                      </a:solidFill>
                      <a:latin typeface="+mj-lt"/>
                      <a:ea typeface="Open Sans" charset="0"/>
                    </a:rPr>
                    <a:t>Records Retention policy</a:t>
                  </a:r>
                  <a:endParaRPr kumimoji="0" lang="en-US" sz="1050" b="0" i="0" u="none" strike="noStrike" kern="0" cap="none" spc="0" normalizeH="0" baseline="0" noProof="0" dirty="0">
                    <a:ln>
                      <a:noFill/>
                    </a:ln>
                    <a:solidFill>
                      <a:srgbClr val="242724"/>
                    </a:solidFill>
                    <a:effectLst/>
                    <a:uLnTx/>
                    <a:uFillTx/>
                    <a:latin typeface="+mj-lt"/>
                    <a:ea typeface="Open Sans" charset="0"/>
                  </a:endParaRPr>
                </a:p>
              </p:txBody>
            </p:sp>
            <p:sp>
              <p:nvSpPr>
                <p:cNvPr id="60" name="Rectangle 94">
                  <a:extLst>
                    <a:ext uri="{FF2B5EF4-FFF2-40B4-BE49-F238E27FC236}">
                      <a16:creationId xmlns:a16="http://schemas.microsoft.com/office/drawing/2014/main" id="{0646B2F9-49BD-380D-B940-76B6D2308F67}"/>
                    </a:ext>
                  </a:extLst>
                </p:cNvPr>
                <p:cNvSpPr>
                  <a:spLocks noChangeArrowheads="1"/>
                </p:cNvSpPr>
                <p:nvPr/>
              </p:nvSpPr>
              <p:spPr bwMode="auto">
                <a:xfrm>
                  <a:off x="5595087" y="695344"/>
                  <a:ext cx="1764962" cy="477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548B"/>
                      </a:solidFill>
                      <a:effectLst/>
                      <a:uLnTx/>
                      <a:uFillTx/>
                      <a:latin typeface="+mj-lt"/>
                    </a:rPr>
                    <a:t>Information &amp; Communication</a:t>
                  </a:r>
                </a:p>
              </p:txBody>
            </p:sp>
          </p:grpSp>
          <p:grpSp>
            <p:nvGrpSpPr>
              <p:cNvPr id="49" name="Group 48">
                <a:extLst>
                  <a:ext uri="{FF2B5EF4-FFF2-40B4-BE49-F238E27FC236}">
                    <a16:creationId xmlns:a16="http://schemas.microsoft.com/office/drawing/2014/main" id="{5F79E009-EEE8-B92F-63F7-3D753CF3DD6F}"/>
                  </a:ext>
                </a:extLst>
              </p:cNvPr>
              <p:cNvGrpSpPr/>
              <p:nvPr/>
            </p:nvGrpSpPr>
            <p:grpSpPr>
              <a:xfrm>
                <a:off x="6313511" y="3559454"/>
                <a:ext cx="2590881" cy="1398802"/>
                <a:chOff x="6213720" y="1095894"/>
                <a:chExt cx="2590881" cy="1398802"/>
              </a:xfrm>
            </p:grpSpPr>
            <p:sp>
              <p:nvSpPr>
                <p:cNvPr id="57" name="TextBox 93">
                  <a:extLst>
                    <a:ext uri="{FF2B5EF4-FFF2-40B4-BE49-F238E27FC236}">
                      <a16:creationId xmlns:a16="http://schemas.microsoft.com/office/drawing/2014/main" id="{81E19E6E-7566-B1DE-55E3-4D4EF58A23FC}"/>
                    </a:ext>
                  </a:extLst>
                </p:cNvPr>
                <p:cNvSpPr txBox="1">
                  <a:spLocks noChangeArrowheads="1"/>
                </p:cNvSpPr>
                <p:nvPr/>
              </p:nvSpPr>
              <p:spPr bwMode="auto">
                <a:xfrm>
                  <a:off x="6213720" y="1348100"/>
                  <a:ext cx="2590881" cy="1146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Segregation of Duties</a:t>
                  </a:r>
                </a:p>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050" kern="0" dirty="0">
                      <a:solidFill>
                        <a:srgbClr val="242724"/>
                      </a:solidFill>
                      <a:latin typeface="+mj-lt"/>
                      <a:ea typeface="Open Sans" charset="0"/>
                    </a:rPr>
                    <a:t>Reconciliation schedules</a:t>
                  </a:r>
                </a:p>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Limit ability to override </a:t>
                  </a:r>
                  <a:r>
                    <a:rPr lang="en-US" sz="1050" kern="0" dirty="0">
                      <a:solidFill>
                        <a:srgbClr val="242724"/>
                      </a:solidFill>
                      <a:latin typeface="+mj-lt"/>
                      <a:ea typeface="Open Sans" charset="0"/>
                    </a:rPr>
                    <a:t>standard processes</a:t>
                  </a:r>
                  <a:endParaRPr kumimoji="0" lang="en-US" sz="1050" b="0" i="0" u="none" strike="noStrike" kern="0" cap="none" spc="0" normalizeH="0" baseline="0" noProof="0" dirty="0">
                    <a:ln>
                      <a:noFill/>
                    </a:ln>
                    <a:solidFill>
                      <a:srgbClr val="242724"/>
                    </a:solidFill>
                    <a:effectLst/>
                    <a:uLnTx/>
                    <a:uFillTx/>
                    <a:latin typeface="+mj-lt"/>
                    <a:ea typeface="Open Sans" charset="0"/>
                  </a:endParaRPr>
                </a:p>
                <a:p>
                  <a:pPr marL="0" marR="0" lvl="0" indent="0" defTabSz="457200" eaLnBrk="1" fontAlgn="auto" latinLnBrk="0" hangingPunct="1">
                    <a:lnSpc>
                      <a:spcPct val="11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242724"/>
                      </a:solidFill>
                      <a:effectLst/>
                      <a:uLnTx/>
                      <a:uFillTx/>
                      <a:latin typeface="+mj-lt"/>
                      <a:ea typeface="Open Sans" charset="0"/>
                    </a:rPr>
                    <a:t>.</a:t>
                  </a:r>
                </a:p>
              </p:txBody>
            </p:sp>
            <p:sp>
              <p:nvSpPr>
                <p:cNvPr id="58" name="Rectangle 94">
                  <a:extLst>
                    <a:ext uri="{FF2B5EF4-FFF2-40B4-BE49-F238E27FC236}">
                      <a16:creationId xmlns:a16="http://schemas.microsoft.com/office/drawing/2014/main" id="{9DB90FF6-C2ED-C903-9439-154148713651}"/>
                    </a:ext>
                  </a:extLst>
                </p:cNvPr>
                <p:cNvSpPr>
                  <a:spLocks noChangeArrowheads="1"/>
                </p:cNvSpPr>
                <p:nvPr/>
              </p:nvSpPr>
              <p:spPr bwMode="auto">
                <a:xfrm>
                  <a:off x="6276104" y="1095894"/>
                  <a:ext cx="1701939"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400" kern="0" dirty="0">
                      <a:solidFill>
                        <a:srgbClr val="00548B"/>
                      </a:solidFill>
                      <a:latin typeface="+mj-lt"/>
                    </a:rPr>
                    <a:t>Control Activities</a:t>
                  </a:r>
                  <a:endParaRPr kumimoji="0" lang="en-US" sz="1400" b="0" i="0" u="none" strike="noStrike" kern="0" cap="none" spc="0" normalizeH="0" baseline="0" noProof="0" dirty="0">
                    <a:ln>
                      <a:noFill/>
                    </a:ln>
                    <a:solidFill>
                      <a:srgbClr val="00548B"/>
                    </a:solidFill>
                    <a:effectLst/>
                    <a:uLnTx/>
                    <a:uFillTx/>
                    <a:latin typeface="+mj-lt"/>
                  </a:endParaRPr>
                </a:p>
              </p:txBody>
            </p:sp>
          </p:grpSp>
          <p:grpSp>
            <p:nvGrpSpPr>
              <p:cNvPr id="50" name="Group 49">
                <a:extLst>
                  <a:ext uri="{FF2B5EF4-FFF2-40B4-BE49-F238E27FC236}">
                    <a16:creationId xmlns:a16="http://schemas.microsoft.com/office/drawing/2014/main" id="{C6779616-D363-403B-6767-DBC83FC0A61E}"/>
                  </a:ext>
                </a:extLst>
              </p:cNvPr>
              <p:cNvGrpSpPr/>
              <p:nvPr/>
            </p:nvGrpSpPr>
            <p:grpSpPr>
              <a:xfrm>
                <a:off x="6646220" y="2132036"/>
                <a:ext cx="2342020" cy="1077206"/>
                <a:chOff x="6219959" y="1092129"/>
                <a:chExt cx="2342020" cy="1077206"/>
              </a:xfrm>
            </p:grpSpPr>
            <p:sp>
              <p:nvSpPr>
                <p:cNvPr id="55" name="TextBox 93">
                  <a:extLst>
                    <a:ext uri="{FF2B5EF4-FFF2-40B4-BE49-F238E27FC236}">
                      <a16:creationId xmlns:a16="http://schemas.microsoft.com/office/drawing/2014/main" id="{473557AB-29E1-46B3-7B6F-6BB5E69F17FD}"/>
                    </a:ext>
                  </a:extLst>
                </p:cNvPr>
                <p:cNvSpPr txBox="1">
                  <a:spLocks noChangeArrowheads="1"/>
                </p:cNvSpPr>
                <p:nvPr/>
              </p:nvSpPr>
              <p:spPr bwMode="auto">
                <a:xfrm>
                  <a:off x="6219959" y="1349880"/>
                  <a:ext cx="2342020" cy="8194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1050" kern="0" dirty="0">
                      <a:solidFill>
                        <a:srgbClr val="242724"/>
                      </a:solidFill>
                      <a:latin typeface="+mj-lt"/>
                      <a:ea typeface="Open Sans" charset="0"/>
                    </a:rPr>
                    <a:t>Approach to monitor direct charges</a:t>
                  </a:r>
                </a:p>
                <a:p>
                  <a:pPr marL="171450" marR="0" lvl="0" indent="-171450" defTabSz="45720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Processes for monitoring major indicators of noncompliance</a:t>
                  </a:r>
                </a:p>
              </p:txBody>
            </p:sp>
            <p:sp>
              <p:nvSpPr>
                <p:cNvPr id="56" name="Rectangle 94">
                  <a:extLst>
                    <a:ext uri="{FF2B5EF4-FFF2-40B4-BE49-F238E27FC236}">
                      <a16:creationId xmlns:a16="http://schemas.microsoft.com/office/drawing/2014/main" id="{638ED4EA-0458-34B4-A476-FE5A58EC2E4F}"/>
                    </a:ext>
                  </a:extLst>
                </p:cNvPr>
                <p:cNvSpPr>
                  <a:spLocks noChangeArrowheads="1"/>
                </p:cNvSpPr>
                <p:nvPr/>
              </p:nvSpPr>
              <p:spPr bwMode="auto">
                <a:xfrm>
                  <a:off x="6235880" y="1092129"/>
                  <a:ext cx="1716497"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548B"/>
                      </a:solidFill>
                      <a:effectLst/>
                      <a:uLnTx/>
                      <a:uFillTx/>
                      <a:latin typeface="+mj-lt"/>
                    </a:rPr>
                    <a:t>Risk Assessment</a:t>
                  </a:r>
                </a:p>
              </p:txBody>
            </p:sp>
          </p:grpSp>
          <p:grpSp>
            <p:nvGrpSpPr>
              <p:cNvPr id="51" name="Group 50">
                <a:extLst>
                  <a:ext uri="{FF2B5EF4-FFF2-40B4-BE49-F238E27FC236}">
                    <a16:creationId xmlns:a16="http://schemas.microsoft.com/office/drawing/2014/main" id="{E88E842C-7BAC-DA7D-14F6-5B749BBC5483}"/>
                  </a:ext>
                </a:extLst>
              </p:cNvPr>
              <p:cNvGrpSpPr/>
              <p:nvPr/>
            </p:nvGrpSpPr>
            <p:grpSpPr>
              <a:xfrm>
                <a:off x="6204989" y="811081"/>
                <a:ext cx="2459694" cy="1071306"/>
                <a:chOff x="6140923" y="1087390"/>
                <a:chExt cx="2459694" cy="1071306"/>
              </a:xfrm>
            </p:grpSpPr>
            <p:sp>
              <p:nvSpPr>
                <p:cNvPr id="53" name="TextBox 93">
                  <a:extLst>
                    <a:ext uri="{FF2B5EF4-FFF2-40B4-BE49-F238E27FC236}">
                      <a16:creationId xmlns:a16="http://schemas.microsoft.com/office/drawing/2014/main" id="{65F21722-9497-03D3-E53D-03C6A4A63A23}"/>
                    </a:ext>
                  </a:extLst>
                </p:cNvPr>
                <p:cNvSpPr txBox="1">
                  <a:spLocks noChangeArrowheads="1"/>
                </p:cNvSpPr>
                <p:nvPr/>
              </p:nvSpPr>
              <p:spPr bwMode="auto">
                <a:xfrm>
                  <a:off x="6140923" y="1335778"/>
                  <a:ext cx="2459694" cy="822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lvl1pPr>
                    <a:defRPr sz="3600">
                      <a:solidFill>
                        <a:schemeClr val="tx1"/>
                      </a:solidFill>
                      <a:latin typeface="Lato Light" charset="0"/>
                      <a:ea typeface="ヒラギノ角ゴ Pro W3" charset="0"/>
                    </a:defRPr>
                  </a:lvl1pPr>
                  <a:lvl2pPr marL="742950" indent="-285750">
                    <a:defRPr sz="3600">
                      <a:solidFill>
                        <a:schemeClr val="tx1"/>
                      </a:solidFill>
                      <a:latin typeface="Lato Light" charset="0"/>
                      <a:ea typeface="ヒラギノ角ゴ Pro W3" charset="0"/>
                    </a:defRPr>
                  </a:lvl2pPr>
                  <a:lvl3pPr marL="1143000" indent="-228600">
                    <a:defRPr sz="3600">
                      <a:solidFill>
                        <a:schemeClr val="tx1"/>
                      </a:solidFill>
                      <a:latin typeface="Lato Light" charset="0"/>
                      <a:ea typeface="ヒラギノ角ゴ Pro W3" charset="0"/>
                    </a:defRPr>
                  </a:lvl3pPr>
                  <a:lvl4pPr marL="1600200" indent="-228600">
                    <a:defRPr sz="3600">
                      <a:solidFill>
                        <a:schemeClr val="tx1"/>
                      </a:solidFill>
                      <a:latin typeface="Lato Light" charset="0"/>
                      <a:ea typeface="ヒラギノ角ゴ Pro W3" charset="0"/>
                    </a:defRPr>
                  </a:lvl4pPr>
                  <a:lvl5pPr marL="2057400" indent="-228600">
                    <a:defRPr sz="3600">
                      <a:solidFill>
                        <a:schemeClr val="tx1"/>
                      </a:solidFill>
                      <a:latin typeface="Lato Light" charset="0"/>
                      <a:ea typeface="ヒラギノ角ゴ Pro W3" charset="0"/>
                    </a:defRPr>
                  </a:lvl5pPr>
                  <a:lvl6pPr marL="2514600" indent="-228600" defTabSz="1827213" fontAlgn="base">
                    <a:spcBef>
                      <a:spcPct val="0"/>
                    </a:spcBef>
                    <a:spcAft>
                      <a:spcPct val="0"/>
                    </a:spcAft>
                    <a:defRPr sz="3600">
                      <a:solidFill>
                        <a:schemeClr val="tx1"/>
                      </a:solidFill>
                      <a:latin typeface="Lato Light" charset="0"/>
                      <a:ea typeface="ヒラギノ角ゴ Pro W3" charset="0"/>
                    </a:defRPr>
                  </a:lvl6pPr>
                  <a:lvl7pPr marL="2971800" indent="-228600" defTabSz="1827213" fontAlgn="base">
                    <a:spcBef>
                      <a:spcPct val="0"/>
                    </a:spcBef>
                    <a:spcAft>
                      <a:spcPct val="0"/>
                    </a:spcAft>
                    <a:defRPr sz="3600">
                      <a:solidFill>
                        <a:schemeClr val="tx1"/>
                      </a:solidFill>
                      <a:latin typeface="Lato Light" charset="0"/>
                      <a:ea typeface="ヒラギノ角ゴ Pro W3" charset="0"/>
                    </a:defRPr>
                  </a:lvl7pPr>
                  <a:lvl8pPr marL="3429000" indent="-228600" defTabSz="1827213" fontAlgn="base">
                    <a:spcBef>
                      <a:spcPct val="0"/>
                    </a:spcBef>
                    <a:spcAft>
                      <a:spcPct val="0"/>
                    </a:spcAft>
                    <a:defRPr sz="3600">
                      <a:solidFill>
                        <a:schemeClr val="tx1"/>
                      </a:solidFill>
                      <a:latin typeface="Lato Light" charset="0"/>
                      <a:ea typeface="ヒラギノ角ゴ Pro W3" charset="0"/>
                    </a:defRPr>
                  </a:lvl8pPr>
                  <a:lvl9pPr marL="3886200" indent="-228600" defTabSz="1827213" fontAlgn="base">
                    <a:spcBef>
                      <a:spcPct val="0"/>
                    </a:spcBef>
                    <a:spcAft>
                      <a:spcPct val="0"/>
                    </a:spcAft>
                    <a:defRPr sz="3600">
                      <a:solidFill>
                        <a:schemeClr val="tx1"/>
                      </a:solidFill>
                      <a:latin typeface="Lato Light" charset="0"/>
                      <a:ea typeface="ヒラギノ角ゴ Pro W3" charset="0"/>
                    </a:defRPr>
                  </a:lvl9pPr>
                </a:lstStyle>
                <a:p>
                  <a:pPr marL="171450" marR="0" lvl="0" indent="-171450" defTabSz="457200" eaLnBrk="1" fontAlgn="auto" latinLnBrk="0" hangingPunct="1">
                    <a:lnSpc>
                      <a:spcPct val="110000"/>
                    </a:lnSpc>
                    <a:spcBef>
                      <a:spcPts val="0"/>
                    </a:spcBef>
                    <a:spcAft>
                      <a:spcPts val="60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Adequate training on costing principles</a:t>
                  </a:r>
                </a:p>
                <a:p>
                  <a:pPr marL="171450" marR="0" lvl="0" indent="-171450" defTabSz="45720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sz="1050" b="0" i="0" u="none" strike="noStrike" kern="0" cap="none" spc="0" normalizeH="0" baseline="0" noProof="0" dirty="0">
                      <a:ln>
                        <a:noFill/>
                      </a:ln>
                      <a:solidFill>
                        <a:srgbClr val="242724"/>
                      </a:solidFill>
                      <a:effectLst/>
                      <a:uLnTx/>
                      <a:uFillTx/>
                      <a:latin typeface="+mj-lt"/>
                      <a:ea typeface="Open Sans" charset="0"/>
                    </a:rPr>
                    <a:t>Adequate information and </a:t>
                  </a:r>
                  <a:r>
                    <a:rPr kumimoji="0" lang="en-US" sz="1050" b="0" i="0" u="none" strike="noStrike" kern="0" cap="none" spc="0" normalizeH="0" baseline="0" noProof="0" dirty="0" err="1">
                      <a:ln>
                        <a:noFill/>
                      </a:ln>
                      <a:solidFill>
                        <a:srgbClr val="242724"/>
                      </a:solidFill>
                      <a:effectLst/>
                      <a:uLnTx/>
                      <a:uFillTx/>
                      <a:latin typeface="+mj-lt"/>
                      <a:ea typeface="Open Sans" charset="0"/>
                    </a:rPr>
                    <a:t>repor</a:t>
                  </a:r>
                  <a:r>
                    <a:rPr lang="en-US" sz="1050" kern="0" dirty="0">
                      <a:solidFill>
                        <a:srgbClr val="242724"/>
                      </a:solidFill>
                      <a:latin typeface="+mj-lt"/>
                      <a:ea typeface="Open Sans" charset="0"/>
                    </a:rPr>
                    <a:t>ting systems for reviews</a:t>
                  </a:r>
                  <a:endParaRPr kumimoji="0" lang="en-US" sz="1050" b="0" i="0" u="none" strike="noStrike" kern="0" cap="none" spc="0" normalizeH="0" baseline="0" noProof="0" dirty="0">
                    <a:ln>
                      <a:noFill/>
                    </a:ln>
                    <a:solidFill>
                      <a:srgbClr val="242724"/>
                    </a:solidFill>
                    <a:effectLst/>
                    <a:uLnTx/>
                    <a:uFillTx/>
                    <a:latin typeface="+mj-lt"/>
                    <a:ea typeface="Open Sans" charset="0"/>
                  </a:endParaRPr>
                </a:p>
              </p:txBody>
            </p:sp>
            <p:sp>
              <p:nvSpPr>
                <p:cNvPr id="54" name="Rectangle 94">
                  <a:extLst>
                    <a:ext uri="{FF2B5EF4-FFF2-40B4-BE49-F238E27FC236}">
                      <a16:creationId xmlns:a16="http://schemas.microsoft.com/office/drawing/2014/main" id="{D5DB610F-F4E6-8332-EA12-FD732F45EDB0}"/>
                    </a:ext>
                  </a:extLst>
                </p:cNvPr>
                <p:cNvSpPr>
                  <a:spLocks noChangeArrowheads="1"/>
                </p:cNvSpPr>
                <p:nvPr/>
              </p:nvSpPr>
              <p:spPr bwMode="auto">
                <a:xfrm>
                  <a:off x="6146122" y="1087390"/>
                  <a:ext cx="2168450"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400" kern="0" dirty="0">
                      <a:solidFill>
                        <a:srgbClr val="00548B"/>
                      </a:solidFill>
                      <a:latin typeface="+mj-lt"/>
                    </a:rPr>
                    <a:t>Control Environment</a:t>
                  </a:r>
                  <a:endParaRPr kumimoji="0" lang="en-US" sz="1400" b="0" i="0" u="none" strike="noStrike" kern="0" cap="none" spc="0" normalizeH="0" baseline="0" noProof="0" dirty="0">
                    <a:ln>
                      <a:noFill/>
                    </a:ln>
                    <a:solidFill>
                      <a:srgbClr val="00548B"/>
                    </a:solidFill>
                    <a:effectLst/>
                    <a:uLnTx/>
                    <a:uFillTx/>
                    <a:latin typeface="+mj-lt"/>
                  </a:endParaRPr>
                </a:p>
              </p:txBody>
            </p:sp>
          </p:grpSp>
          <p:sp>
            <p:nvSpPr>
              <p:cNvPr id="52" name="Rectangle 94">
                <a:extLst>
                  <a:ext uri="{FF2B5EF4-FFF2-40B4-BE49-F238E27FC236}">
                    <a16:creationId xmlns:a16="http://schemas.microsoft.com/office/drawing/2014/main" id="{C3F6755A-C854-55EF-E283-FCBCD16D8456}"/>
                  </a:ext>
                </a:extLst>
              </p:cNvPr>
              <p:cNvSpPr>
                <a:spLocks noChangeArrowheads="1"/>
              </p:cNvSpPr>
              <p:nvPr/>
            </p:nvSpPr>
            <p:spPr bwMode="auto">
              <a:xfrm>
                <a:off x="4022049" y="2611365"/>
                <a:ext cx="1289231"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45720" tIns="22860" rIns="45720" bIns="2286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548B"/>
                    </a:solidFill>
                    <a:effectLst/>
                    <a:uLnTx/>
                    <a:uFillTx/>
                    <a:latin typeface="Montserrat" pitchFamily="2" charset="77"/>
                  </a:rPr>
                  <a:t>Internal Controls</a:t>
                </a:r>
              </a:p>
            </p:txBody>
          </p:sp>
        </p:grpSp>
        <p:pic>
          <p:nvPicPr>
            <p:cNvPr id="68" name="Picture 211">
              <a:extLst>
                <a:ext uri="{FF2B5EF4-FFF2-40B4-BE49-F238E27FC236}">
                  <a16:creationId xmlns:a16="http://schemas.microsoft.com/office/drawing/2014/main" id="{980AC78E-A7A9-A210-8F6F-17EA9D7357B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505429" y="2477328"/>
              <a:ext cx="400050" cy="457200"/>
            </a:xfrm>
            <a:prstGeom prst="rect">
              <a:avLst/>
            </a:prstGeom>
          </p:spPr>
        </p:pic>
        <p:pic>
          <p:nvPicPr>
            <p:cNvPr id="69" name="Graphic 68">
              <a:extLst>
                <a:ext uri="{FF2B5EF4-FFF2-40B4-BE49-F238E27FC236}">
                  <a16:creationId xmlns:a16="http://schemas.microsoft.com/office/drawing/2014/main" id="{18EA8FB1-1154-7FD5-BA90-27CB3631B83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556405" y="3436887"/>
              <a:ext cx="438150" cy="424016"/>
            </a:xfrm>
            <a:prstGeom prst="rect">
              <a:avLst/>
            </a:prstGeom>
          </p:spPr>
        </p:pic>
        <p:pic>
          <p:nvPicPr>
            <p:cNvPr id="70" name="Graphic 69">
              <a:extLst>
                <a:ext uri="{FF2B5EF4-FFF2-40B4-BE49-F238E27FC236}">
                  <a16:creationId xmlns:a16="http://schemas.microsoft.com/office/drawing/2014/main" id="{3BA4501E-FAD1-2C76-3C19-4F7F1B06E6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051772" y="4813997"/>
              <a:ext cx="457200" cy="457200"/>
            </a:xfrm>
            <a:prstGeom prst="rect">
              <a:avLst/>
            </a:prstGeom>
          </p:spPr>
        </p:pic>
        <p:pic>
          <p:nvPicPr>
            <p:cNvPr id="71" name="Graphic 70">
              <a:extLst>
                <a:ext uri="{FF2B5EF4-FFF2-40B4-BE49-F238E27FC236}">
                  <a16:creationId xmlns:a16="http://schemas.microsoft.com/office/drawing/2014/main" id="{51AE0E0C-BAC7-27D3-1173-BF53B7F09F8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3604165" y="4675086"/>
              <a:ext cx="452283" cy="438150"/>
            </a:xfrm>
            <a:prstGeom prst="rect">
              <a:avLst/>
            </a:prstGeom>
          </p:spPr>
        </p:pic>
        <p:pic>
          <p:nvPicPr>
            <p:cNvPr id="72" name="Graphic 71">
              <a:extLst>
                <a:ext uri="{FF2B5EF4-FFF2-40B4-BE49-F238E27FC236}">
                  <a16:creationId xmlns:a16="http://schemas.microsoft.com/office/drawing/2014/main" id="{544F936E-651D-F3E1-CA25-C20C1286A3A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228952" y="3347770"/>
              <a:ext cx="457200" cy="428625"/>
            </a:xfrm>
            <a:prstGeom prst="rect">
              <a:avLst/>
            </a:prstGeom>
          </p:spPr>
        </p:pic>
      </p:grpSp>
      <p:sp>
        <p:nvSpPr>
          <p:cNvPr id="74" name="Title 1">
            <a:extLst>
              <a:ext uri="{FF2B5EF4-FFF2-40B4-BE49-F238E27FC236}">
                <a16:creationId xmlns:a16="http://schemas.microsoft.com/office/drawing/2014/main" id="{D2240C38-B9AE-ED83-F27B-E06FACFE4383}"/>
              </a:ext>
            </a:extLst>
          </p:cNvPr>
          <p:cNvSpPr txBox="1">
            <a:spLocks/>
          </p:cNvSpPr>
          <p:nvPr/>
        </p:nvSpPr>
        <p:spPr>
          <a:xfrm>
            <a:off x="665664" y="826209"/>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Costing Principles</a:t>
            </a:r>
          </a:p>
        </p:txBody>
      </p:sp>
      <p:sp>
        <p:nvSpPr>
          <p:cNvPr id="75" name="Subtitle 3">
            <a:extLst>
              <a:ext uri="{FF2B5EF4-FFF2-40B4-BE49-F238E27FC236}">
                <a16:creationId xmlns:a16="http://schemas.microsoft.com/office/drawing/2014/main" id="{372DFB92-F299-1D74-4900-4330DA22A1AF}"/>
              </a:ext>
            </a:extLst>
          </p:cNvPr>
          <p:cNvSpPr txBox="1">
            <a:spLocks/>
          </p:cNvSpPr>
          <p:nvPr/>
        </p:nvSpPr>
        <p:spPr>
          <a:xfrm>
            <a:off x="734563" y="1798452"/>
            <a:ext cx="8229600" cy="5856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i="1" dirty="0">
                <a:latin typeface="+mj-lt"/>
              </a:rPr>
              <a:t>Mitigating Risk</a:t>
            </a:r>
          </a:p>
        </p:txBody>
      </p:sp>
    </p:spTree>
    <p:extLst>
      <p:ext uri="{BB962C8B-B14F-4D97-AF65-F5344CB8AC3E}">
        <p14:creationId xmlns:p14="http://schemas.microsoft.com/office/powerpoint/2010/main" val="381771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550-C6BB-5443-1DE9-B03CF4B68997}"/>
              </a:ext>
            </a:extLst>
          </p:cNvPr>
          <p:cNvSpPr>
            <a:spLocks noGrp="1"/>
          </p:cNvSpPr>
          <p:nvPr>
            <p:ph type="ctrTitle"/>
          </p:nvPr>
        </p:nvSpPr>
        <p:spPr/>
        <p:txBody>
          <a:bodyPr/>
          <a:lstStyle/>
          <a:p>
            <a:r>
              <a:rPr lang="en-US" dirty="0"/>
              <a:t>Section 3: </a:t>
            </a:r>
            <a:br>
              <a:rPr lang="en-US" dirty="0"/>
            </a:br>
            <a:r>
              <a:rPr lang="en-US" dirty="0"/>
              <a:t>Spotlight -Effort Reporting</a:t>
            </a:r>
          </a:p>
        </p:txBody>
      </p:sp>
    </p:spTree>
    <p:extLst>
      <p:ext uri="{BB962C8B-B14F-4D97-AF65-F5344CB8AC3E}">
        <p14:creationId xmlns:p14="http://schemas.microsoft.com/office/powerpoint/2010/main" val="2065328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B4E2-ADB6-09B8-320A-ED705AE1108E}"/>
              </a:ext>
            </a:extLst>
          </p:cNvPr>
          <p:cNvSpPr>
            <a:spLocks noGrp="1"/>
          </p:cNvSpPr>
          <p:nvPr>
            <p:ph type="title"/>
          </p:nvPr>
        </p:nvSpPr>
        <p:spPr>
          <a:xfrm>
            <a:off x="838200" y="545345"/>
            <a:ext cx="7024687" cy="1143000"/>
          </a:xfrm>
        </p:spPr>
        <p:txBody>
          <a:bodyPr/>
          <a:lstStyle/>
          <a:p>
            <a:r>
              <a:rPr lang="en-US" dirty="0"/>
              <a:t>Effort Reporting</a:t>
            </a:r>
          </a:p>
        </p:txBody>
      </p:sp>
      <p:grpSp>
        <p:nvGrpSpPr>
          <p:cNvPr id="4" name="Group 3">
            <a:extLst>
              <a:ext uri="{FF2B5EF4-FFF2-40B4-BE49-F238E27FC236}">
                <a16:creationId xmlns:a16="http://schemas.microsoft.com/office/drawing/2014/main" id="{8CD51631-A8CA-7759-AA79-FDD6A9DAB7CE}"/>
              </a:ext>
            </a:extLst>
          </p:cNvPr>
          <p:cNvGrpSpPr/>
          <p:nvPr/>
        </p:nvGrpSpPr>
        <p:grpSpPr>
          <a:xfrm>
            <a:off x="581323" y="1948620"/>
            <a:ext cx="7925797" cy="1213144"/>
            <a:chOff x="-103974" y="446995"/>
            <a:chExt cx="8458468" cy="1998935"/>
          </a:xfrm>
        </p:grpSpPr>
        <p:sp>
          <p:nvSpPr>
            <p:cNvPr id="5" name="Rectangle 4">
              <a:extLst>
                <a:ext uri="{FF2B5EF4-FFF2-40B4-BE49-F238E27FC236}">
                  <a16:creationId xmlns:a16="http://schemas.microsoft.com/office/drawing/2014/main" id="{5E432DE7-5D32-CBBF-E372-EE41B3A4103B}"/>
                </a:ext>
              </a:extLst>
            </p:cNvPr>
            <p:cNvSpPr/>
            <p:nvPr/>
          </p:nvSpPr>
          <p:spPr>
            <a:xfrm>
              <a:off x="0" y="446995"/>
              <a:ext cx="8354494" cy="1998935"/>
            </a:xfrm>
            <a:prstGeom prst="rect">
              <a:avLst/>
            </a:prstGeom>
            <a:noFill/>
            <a:ln>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58C">
                    <a:hueOff val="0"/>
                    <a:satOff val="0"/>
                    <a:lumOff val="0"/>
                    <a:alphaOff val="0"/>
                  </a:srgbClr>
                </a:solidFill>
                <a:effectLst/>
                <a:uLnTx/>
                <a:uFillTx/>
                <a:latin typeface="+mj-lt"/>
                <a:ea typeface="+mn-ea"/>
                <a:cs typeface="+mn-cs"/>
              </a:endParaRPr>
            </a:p>
          </p:txBody>
        </p:sp>
        <p:sp>
          <p:nvSpPr>
            <p:cNvPr id="6" name="TextBox 5">
              <a:extLst>
                <a:ext uri="{FF2B5EF4-FFF2-40B4-BE49-F238E27FC236}">
                  <a16:creationId xmlns:a16="http://schemas.microsoft.com/office/drawing/2014/main" id="{FBC01022-CE51-A7E8-315A-52E5D2136FAB}"/>
                </a:ext>
              </a:extLst>
            </p:cNvPr>
            <p:cNvSpPr txBox="1"/>
            <p:nvPr/>
          </p:nvSpPr>
          <p:spPr>
            <a:xfrm>
              <a:off x="-103974" y="1067990"/>
              <a:ext cx="8354494" cy="12419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71450" lvl="2" defTabSz="755650">
                <a:lnSpc>
                  <a:spcPct val="90000"/>
                </a:lnSpc>
                <a:spcBef>
                  <a:spcPct val="0"/>
                </a:spcBef>
                <a:spcAft>
                  <a:spcPct val="15000"/>
                </a:spcAft>
                <a:buClr>
                  <a:srgbClr val="E56A54"/>
                </a:buClr>
              </a:pPr>
              <a:r>
                <a:rPr lang="en-US" sz="1600" dirty="0">
                  <a:solidFill>
                    <a:schemeClr val="tx2"/>
                  </a:solidFill>
                  <a:latin typeface="+mj-lt"/>
                </a:rPr>
                <a:t>The mechanism used to provide </a:t>
              </a:r>
              <a:r>
                <a:rPr lang="en-US" sz="1600" b="1" dirty="0">
                  <a:solidFill>
                    <a:schemeClr val="tx2"/>
                  </a:solidFill>
                  <a:latin typeface="+mj-lt"/>
                </a:rPr>
                <a:t>assurance</a:t>
              </a:r>
              <a:r>
                <a:rPr lang="en-US" sz="1600" dirty="0">
                  <a:solidFill>
                    <a:schemeClr val="tx2"/>
                  </a:solidFill>
                  <a:latin typeface="+mj-lt"/>
                </a:rPr>
                <a:t> to federal sponsors that </a:t>
              </a:r>
              <a:r>
                <a:rPr lang="en-US" sz="1600" b="1" dirty="0">
                  <a:solidFill>
                    <a:schemeClr val="tx2"/>
                  </a:solidFill>
                  <a:latin typeface="+mj-lt"/>
                </a:rPr>
                <a:t>salaries charged, or cost shared</a:t>
              </a:r>
              <a:r>
                <a:rPr lang="en-US" sz="1600" dirty="0">
                  <a:solidFill>
                    <a:schemeClr val="tx2"/>
                  </a:solidFill>
                  <a:latin typeface="+mj-lt"/>
                </a:rPr>
                <a:t> on awards are </a:t>
              </a:r>
              <a:r>
                <a:rPr lang="en-US" sz="1600" b="1" dirty="0">
                  <a:solidFill>
                    <a:schemeClr val="tx2"/>
                  </a:solidFill>
                  <a:latin typeface="+mj-lt"/>
                </a:rPr>
                <a:t>reasonable</a:t>
              </a:r>
              <a:r>
                <a:rPr lang="en-US" sz="1600" dirty="0">
                  <a:solidFill>
                    <a:schemeClr val="tx2"/>
                  </a:solidFill>
                  <a:latin typeface="+mj-lt"/>
                </a:rPr>
                <a:t> in relation to the actual work performed</a:t>
              </a:r>
              <a:r>
                <a:rPr lang="en-US" sz="1600" dirty="0">
                  <a:solidFill>
                    <a:srgbClr val="000000"/>
                  </a:solidFill>
                  <a:latin typeface="+mj-lt"/>
                </a:rPr>
                <a:t>.</a:t>
              </a:r>
              <a:endParaRPr kumimoji="0" lang="en-US" sz="1600" b="0" i="0" u="none" strike="noStrike" kern="1200" cap="none" spc="0" normalizeH="0" baseline="0" noProof="0" dirty="0">
                <a:ln>
                  <a:noFill/>
                </a:ln>
                <a:solidFill>
                  <a:srgbClr val="000000"/>
                </a:solidFill>
                <a:effectLst/>
                <a:uLnTx/>
                <a:uFillTx/>
                <a:latin typeface="+mj-lt"/>
                <a:ea typeface="+mn-ea"/>
                <a:cs typeface="+mn-cs"/>
              </a:endParaRPr>
            </a:p>
            <a:p>
              <a:pPr marL="114300" marR="0" lvl="1" indent="-114300" algn="l" defTabSz="622300" rtl="0" eaLnBrk="1" fontAlgn="auto" latinLnBrk="0" hangingPunct="1">
                <a:lnSpc>
                  <a:spcPct val="90000"/>
                </a:lnSpc>
                <a:spcBef>
                  <a:spcPct val="0"/>
                </a:spcBef>
                <a:spcAft>
                  <a:spcPct val="15000"/>
                </a:spcAft>
                <a:buClr>
                  <a:srgbClr val="E56A54"/>
                </a:buClr>
                <a:buSzTx/>
                <a:buFontTx/>
                <a:buChar char="+"/>
                <a:tabLst/>
                <a:defRPr/>
              </a:pPr>
              <a:endParaRPr kumimoji="0" lang="en-US" sz="1400" b="0" i="0" u="none" strike="noStrike" kern="1200" cap="none" spc="0" normalizeH="0" baseline="0" noProof="0" dirty="0">
                <a:ln>
                  <a:noFill/>
                </a:ln>
                <a:solidFill>
                  <a:srgbClr val="00558C">
                    <a:hueOff val="0"/>
                    <a:satOff val="0"/>
                    <a:lumOff val="0"/>
                    <a:alphaOff val="0"/>
                  </a:srgbClr>
                </a:solidFill>
                <a:effectLst/>
                <a:uLnTx/>
                <a:uFillTx/>
                <a:latin typeface="+mj-lt"/>
                <a:ea typeface="+mn-ea"/>
                <a:cs typeface="+mn-cs"/>
              </a:endParaRPr>
            </a:p>
          </p:txBody>
        </p:sp>
      </p:grpSp>
      <p:grpSp>
        <p:nvGrpSpPr>
          <p:cNvPr id="7" name="Group 6">
            <a:extLst>
              <a:ext uri="{FF2B5EF4-FFF2-40B4-BE49-F238E27FC236}">
                <a16:creationId xmlns:a16="http://schemas.microsoft.com/office/drawing/2014/main" id="{59A589C7-2471-1D37-BD29-42273A8137CE}"/>
              </a:ext>
            </a:extLst>
          </p:cNvPr>
          <p:cNvGrpSpPr/>
          <p:nvPr/>
        </p:nvGrpSpPr>
        <p:grpSpPr>
          <a:xfrm>
            <a:off x="678749" y="1862094"/>
            <a:ext cx="7828371" cy="380898"/>
            <a:chOff x="0" y="25401"/>
            <a:chExt cx="8354494" cy="403200"/>
          </a:xfrm>
        </p:grpSpPr>
        <p:sp>
          <p:nvSpPr>
            <p:cNvPr id="8" name="Rectangle 7">
              <a:extLst>
                <a:ext uri="{FF2B5EF4-FFF2-40B4-BE49-F238E27FC236}">
                  <a16:creationId xmlns:a16="http://schemas.microsoft.com/office/drawing/2014/main" id="{A89B6788-3A60-089E-FD0B-BA8689C0CD94}"/>
                </a:ext>
              </a:extLst>
            </p:cNvPr>
            <p:cNvSpPr/>
            <p:nvPr/>
          </p:nvSpPr>
          <p:spPr>
            <a:xfrm>
              <a:off x="0" y="25401"/>
              <a:ext cx="8354494" cy="403200"/>
            </a:xfrm>
            <a:prstGeom prst="rect">
              <a:avLst/>
            </a:prstGeom>
          </p:spPr>
          <p:style>
            <a:lnRef idx="0">
              <a:schemeClr val="accent6"/>
            </a:lnRef>
            <a:fillRef idx="3">
              <a:schemeClr val="accent6"/>
            </a:fillRef>
            <a:effectRef idx="3">
              <a:schemeClr val="accent6"/>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mj-lt"/>
                <a:ea typeface="+mn-ea"/>
                <a:cs typeface="+mn-cs"/>
              </a:endParaRPr>
            </a:p>
          </p:txBody>
        </p:sp>
        <p:sp>
          <p:nvSpPr>
            <p:cNvPr id="9" name="TextBox 8">
              <a:extLst>
                <a:ext uri="{FF2B5EF4-FFF2-40B4-BE49-F238E27FC236}">
                  <a16:creationId xmlns:a16="http://schemas.microsoft.com/office/drawing/2014/main" id="{A809A6C0-DA82-40EC-2B32-D0993DD0425C}"/>
                </a:ext>
              </a:extLst>
            </p:cNvPr>
            <p:cNvSpPr txBox="1"/>
            <p:nvPr/>
          </p:nvSpPr>
          <p:spPr>
            <a:xfrm>
              <a:off x="0" y="25401"/>
              <a:ext cx="8354494" cy="314503"/>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99568" tIns="56896" rIns="99568" bIns="56896"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b="1" i="0" u="none" strike="noStrike" kern="1200" cap="none" spc="0" normalizeH="0" baseline="0" noProof="0" dirty="0">
                  <a:ln>
                    <a:noFill/>
                  </a:ln>
                  <a:solidFill>
                    <a:prstClr val="white"/>
                  </a:solidFill>
                  <a:effectLst/>
                  <a:uLnTx/>
                  <a:uFillTx/>
                  <a:latin typeface="+mj-lt"/>
                  <a:ea typeface="+mn-ea"/>
                  <a:cs typeface="+mn-cs"/>
                </a:rPr>
                <a:t>Effort Reporting</a:t>
              </a:r>
            </a:p>
          </p:txBody>
        </p:sp>
      </p:grpSp>
      <p:graphicFrame>
        <p:nvGraphicFramePr>
          <p:cNvPr id="11" name="Diagram 10">
            <a:extLst>
              <a:ext uri="{FF2B5EF4-FFF2-40B4-BE49-F238E27FC236}">
                <a16:creationId xmlns:a16="http://schemas.microsoft.com/office/drawing/2014/main" id="{F3E615ED-88FA-A17F-6665-90AEBF973006}"/>
              </a:ext>
            </a:extLst>
          </p:cNvPr>
          <p:cNvGraphicFramePr/>
          <p:nvPr/>
        </p:nvGraphicFramePr>
        <p:xfrm>
          <a:off x="636880" y="3161764"/>
          <a:ext cx="7987531" cy="3315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05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8E43-133C-23EC-BF03-156C302F6144}"/>
              </a:ext>
            </a:extLst>
          </p:cNvPr>
          <p:cNvSpPr>
            <a:spLocks noGrp="1"/>
          </p:cNvSpPr>
          <p:nvPr>
            <p:ph type="title"/>
          </p:nvPr>
        </p:nvSpPr>
        <p:spPr>
          <a:xfrm>
            <a:off x="993112" y="609600"/>
            <a:ext cx="7024687" cy="1143000"/>
          </a:xfrm>
        </p:spPr>
        <p:txBody>
          <a:bodyPr/>
          <a:lstStyle/>
          <a:p>
            <a:r>
              <a:rPr lang="en-US" dirty="0"/>
              <a:t>Effort Reporting</a:t>
            </a:r>
          </a:p>
        </p:txBody>
      </p:sp>
      <p:graphicFrame>
        <p:nvGraphicFramePr>
          <p:cNvPr id="5" name="Content Placeholder 4">
            <a:extLst>
              <a:ext uri="{FF2B5EF4-FFF2-40B4-BE49-F238E27FC236}">
                <a16:creationId xmlns:a16="http://schemas.microsoft.com/office/drawing/2014/main" id="{E21DB042-799C-C95F-7DAE-C8F34D0597B6}"/>
              </a:ext>
            </a:extLst>
          </p:cNvPr>
          <p:cNvGraphicFramePr>
            <a:graphicFrameLocks noGrp="1"/>
          </p:cNvGraphicFramePr>
          <p:nvPr>
            <p:ph idx="1"/>
          </p:nvPr>
        </p:nvGraphicFramePr>
        <p:xfrm>
          <a:off x="762000" y="1905000"/>
          <a:ext cx="7388888"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65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 components of internal control framework for control environment risk assessment control">
            <a:extLst>
              <a:ext uri="{FF2B5EF4-FFF2-40B4-BE49-F238E27FC236}">
                <a16:creationId xmlns:a16="http://schemas.microsoft.com/office/drawing/2014/main" id="{E859FBC8-84A6-866B-1A79-35E438969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340" y="1919396"/>
            <a:ext cx="5793319" cy="44841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8F77FA-0290-C8CA-C9E3-309023932D30}"/>
              </a:ext>
            </a:extLst>
          </p:cNvPr>
          <p:cNvSpPr>
            <a:spLocks noGrp="1"/>
          </p:cNvSpPr>
          <p:nvPr>
            <p:ph type="title"/>
          </p:nvPr>
        </p:nvSpPr>
        <p:spPr>
          <a:xfrm>
            <a:off x="762000" y="664581"/>
            <a:ext cx="7024687" cy="1143000"/>
          </a:xfrm>
        </p:spPr>
        <p:txBody>
          <a:bodyPr/>
          <a:lstStyle/>
          <a:p>
            <a:r>
              <a:rPr lang="en-US" dirty="0"/>
              <a:t>Effort Reporting</a:t>
            </a:r>
          </a:p>
        </p:txBody>
      </p:sp>
      <p:sp>
        <p:nvSpPr>
          <p:cNvPr id="4" name="Subtitle 3">
            <a:extLst>
              <a:ext uri="{FF2B5EF4-FFF2-40B4-BE49-F238E27FC236}">
                <a16:creationId xmlns:a16="http://schemas.microsoft.com/office/drawing/2014/main" id="{299B5C65-E006-79FE-2201-35C767D3047F}"/>
              </a:ext>
            </a:extLst>
          </p:cNvPr>
          <p:cNvSpPr txBox="1">
            <a:spLocks/>
          </p:cNvSpPr>
          <p:nvPr/>
        </p:nvSpPr>
        <p:spPr>
          <a:xfrm>
            <a:off x="762000" y="1882552"/>
            <a:ext cx="8229600" cy="5856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i="1" dirty="0">
                <a:latin typeface="+mj-lt"/>
              </a:rPr>
              <a:t>Internal Control Framework</a:t>
            </a:r>
          </a:p>
        </p:txBody>
      </p:sp>
    </p:spTree>
    <p:extLst>
      <p:ext uri="{BB962C8B-B14F-4D97-AF65-F5344CB8AC3E}">
        <p14:creationId xmlns:p14="http://schemas.microsoft.com/office/powerpoint/2010/main" val="3361226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9" name="Rectangle 8">
            <a:extLst>
              <a:ext uri="{FF2B5EF4-FFF2-40B4-BE49-F238E27FC236}">
                <a16:creationId xmlns:a16="http://schemas.microsoft.com/office/drawing/2014/main" id="{43C485A8-6A17-092D-CA14-05AF185A412C}"/>
              </a:ext>
            </a:extLst>
          </p:cNvPr>
          <p:cNvSpPr/>
          <p:nvPr/>
        </p:nvSpPr>
        <p:spPr>
          <a:xfrm>
            <a:off x="650392" y="2519447"/>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11" name="Diagram 10">
            <a:extLst>
              <a:ext uri="{FF2B5EF4-FFF2-40B4-BE49-F238E27FC236}">
                <a16:creationId xmlns:a16="http://schemas.microsoft.com/office/drawing/2014/main" id="{EF3DED64-2C87-AF4C-6A18-108F41942586}"/>
              </a:ext>
            </a:extLst>
          </p:cNvPr>
          <p:cNvGraphicFramePr/>
          <p:nvPr/>
        </p:nvGraphicFramePr>
        <p:xfrm>
          <a:off x="536211" y="1600200"/>
          <a:ext cx="8071577" cy="464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614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grpSp>
        <p:nvGrpSpPr>
          <p:cNvPr id="26" name="Group 25">
            <a:extLst>
              <a:ext uri="{FF2B5EF4-FFF2-40B4-BE49-F238E27FC236}">
                <a16:creationId xmlns:a16="http://schemas.microsoft.com/office/drawing/2014/main" id="{C62A8350-6C51-2985-71C9-CFEE7A63F6F1}"/>
              </a:ext>
            </a:extLst>
          </p:cNvPr>
          <p:cNvGrpSpPr/>
          <p:nvPr/>
        </p:nvGrpSpPr>
        <p:grpSpPr>
          <a:xfrm>
            <a:off x="381001" y="2302821"/>
            <a:ext cx="8229600" cy="4021779"/>
            <a:chOff x="-193726" y="2333048"/>
            <a:chExt cx="8936531" cy="3698596"/>
          </a:xfrm>
        </p:grpSpPr>
        <p:pic>
          <p:nvPicPr>
            <p:cNvPr id="27" name="Picture 8" descr="C:\Users\egallen\AppData\Local\Microsoft\Windows\Temporary Internet Files\Content.IE5\PU1YH0YK\Noun_project_194.svg[1].png">
              <a:extLst>
                <a:ext uri="{FF2B5EF4-FFF2-40B4-BE49-F238E27FC236}">
                  <a16:creationId xmlns:a16="http://schemas.microsoft.com/office/drawing/2014/main" id="{53D8C3F5-07ED-A9F7-EAF9-CFFC4FFE32DB}"/>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flipH="1">
              <a:off x="-183649" y="2862101"/>
              <a:ext cx="2568367" cy="25885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Diagram 27">
              <a:extLst>
                <a:ext uri="{FF2B5EF4-FFF2-40B4-BE49-F238E27FC236}">
                  <a16:creationId xmlns:a16="http://schemas.microsoft.com/office/drawing/2014/main" id="{4EC6059A-B935-032E-26E9-F85F907F4DDB}"/>
                </a:ext>
              </a:extLst>
            </p:cNvPr>
            <p:cNvGraphicFramePr/>
            <p:nvPr/>
          </p:nvGraphicFramePr>
          <p:xfrm>
            <a:off x="1444768" y="2333048"/>
            <a:ext cx="7298037" cy="3698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Rounded Rectangle 31">
              <a:extLst>
                <a:ext uri="{FF2B5EF4-FFF2-40B4-BE49-F238E27FC236}">
                  <a16:creationId xmlns:a16="http://schemas.microsoft.com/office/drawing/2014/main" id="{F993C507-42E9-0F60-AA20-2D6B8037C56B}"/>
                </a:ext>
              </a:extLst>
            </p:cNvPr>
            <p:cNvSpPr/>
            <p:nvPr/>
          </p:nvSpPr>
          <p:spPr>
            <a:xfrm>
              <a:off x="132660" y="3818087"/>
              <a:ext cx="1935748" cy="676549"/>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txBody>
            <a:bodyPr/>
            <a:lstStyle/>
            <a:p>
              <a:pPr algn="ctr"/>
              <a:r>
                <a:rPr lang="en-US" sz="1831" dirty="0"/>
                <a:t>Information Systems</a:t>
              </a:r>
            </a:p>
          </p:txBody>
        </p:sp>
      </p:grpSp>
      <p:sp>
        <p:nvSpPr>
          <p:cNvPr id="4" name="Rectangle: Rounded Corners 3">
            <a:extLst>
              <a:ext uri="{FF2B5EF4-FFF2-40B4-BE49-F238E27FC236}">
                <a16:creationId xmlns:a16="http://schemas.microsoft.com/office/drawing/2014/main" id="{B438A3CF-AD63-01B5-7084-0D2C200CA2F5}"/>
              </a:ext>
            </a:extLst>
          </p:cNvPr>
          <p:cNvSpPr/>
          <p:nvPr/>
        </p:nvSpPr>
        <p:spPr>
          <a:xfrm>
            <a:off x="838200" y="1596192"/>
            <a:ext cx="7701570" cy="70662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800" b="1" dirty="0">
                <a:solidFill>
                  <a:schemeClr val="bg1"/>
                </a:solidFill>
                <a:latin typeface="Arial" panose="020B0604020202020204" pitchFamily="34" charset="0"/>
                <a:ea typeface="MS PGothic" panose="020B0600070205080204" pitchFamily="34" charset="-128"/>
              </a:rPr>
              <a:t>System controls should provide for the proper allocation and review of compensation</a:t>
            </a:r>
            <a:endParaRPr lang="en-US" dirty="0">
              <a:solidFill>
                <a:schemeClr val="bg1"/>
              </a:solidFill>
            </a:endParaRPr>
          </a:p>
        </p:txBody>
      </p:sp>
    </p:spTree>
    <p:extLst>
      <p:ext uri="{BB962C8B-B14F-4D97-AF65-F5344CB8AC3E}">
        <p14:creationId xmlns:p14="http://schemas.microsoft.com/office/powerpoint/2010/main" val="372227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7D906-B606-2653-61A3-5FD4465D62C1}"/>
              </a:ext>
            </a:extLst>
          </p:cNvPr>
          <p:cNvSpPr>
            <a:spLocks noGrp="1"/>
          </p:cNvSpPr>
          <p:nvPr>
            <p:ph type="title"/>
          </p:nvPr>
        </p:nvSpPr>
        <p:spPr>
          <a:xfrm>
            <a:off x="838200" y="609600"/>
            <a:ext cx="7024687" cy="1143000"/>
          </a:xfrm>
        </p:spPr>
        <p:txBody>
          <a:bodyPr/>
          <a:lstStyle/>
          <a:p>
            <a:r>
              <a:rPr lang="en-US" dirty="0"/>
              <a:t>Introductions</a:t>
            </a:r>
          </a:p>
        </p:txBody>
      </p:sp>
      <p:sp>
        <p:nvSpPr>
          <p:cNvPr id="3" name="Content Placeholder 2">
            <a:extLst>
              <a:ext uri="{FF2B5EF4-FFF2-40B4-BE49-F238E27FC236}">
                <a16:creationId xmlns:a16="http://schemas.microsoft.com/office/drawing/2014/main" id="{3E98D667-E11D-E213-AEA1-E23729E47791}"/>
              </a:ext>
            </a:extLst>
          </p:cNvPr>
          <p:cNvSpPr>
            <a:spLocks noGrp="1"/>
          </p:cNvSpPr>
          <p:nvPr>
            <p:ph sz="quarter" idx="13"/>
          </p:nvPr>
        </p:nvSpPr>
        <p:spPr>
          <a:xfrm>
            <a:off x="609600" y="1905000"/>
            <a:ext cx="4023665" cy="3493008"/>
          </a:xfrm>
        </p:spPr>
        <p:txBody>
          <a:bodyPr/>
          <a:lstStyle/>
          <a:p>
            <a:pPr marL="69850" indent="0">
              <a:buNone/>
            </a:pPr>
            <a:r>
              <a:rPr lang="en-US" dirty="0"/>
              <a:t>Michelle Schardein, Huron Consulting</a:t>
            </a:r>
          </a:p>
          <a:p>
            <a:pPr marL="69850" indent="0">
              <a:buNone/>
            </a:pPr>
            <a:endParaRPr lang="en-US" sz="1200" dirty="0"/>
          </a:p>
          <a:p>
            <a:r>
              <a:rPr lang="en-US" sz="2000" dirty="0"/>
              <a:t>17+ years in higher education</a:t>
            </a:r>
          </a:p>
          <a:p>
            <a:r>
              <a:rPr lang="en-US" sz="2000" dirty="0"/>
              <a:t>Post-award finance, IDC and fringe rate calculations, service center costing, animal per diem calculations, effort reporting, policy &amp; procedures.	</a:t>
            </a:r>
          </a:p>
          <a:p>
            <a:r>
              <a:rPr lang="en-US" sz="2000" dirty="0">
                <a:hlinkClick r:id="rId2"/>
              </a:rPr>
              <a:t>mschardein@hcg.com</a:t>
            </a:r>
            <a:r>
              <a:rPr lang="en-US" sz="2000" dirty="0"/>
              <a:t> </a:t>
            </a:r>
          </a:p>
        </p:txBody>
      </p:sp>
      <p:sp>
        <p:nvSpPr>
          <p:cNvPr id="4" name="Content Placeholder 3">
            <a:extLst>
              <a:ext uri="{FF2B5EF4-FFF2-40B4-BE49-F238E27FC236}">
                <a16:creationId xmlns:a16="http://schemas.microsoft.com/office/drawing/2014/main" id="{4179532B-891C-F5B7-637F-B2EABF906F1F}"/>
              </a:ext>
            </a:extLst>
          </p:cNvPr>
          <p:cNvSpPr>
            <a:spLocks noGrp="1"/>
          </p:cNvSpPr>
          <p:nvPr>
            <p:ph sz="quarter" idx="14"/>
          </p:nvPr>
        </p:nvSpPr>
        <p:spPr>
          <a:xfrm>
            <a:off x="4672785" y="1905000"/>
            <a:ext cx="3889248" cy="3493008"/>
          </a:xfrm>
        </p:spPr>
        <p:txBody>
          <a:bodyPr/>
          <a:lstStyle/>
          <a:p>
            <a:pPr marL="69850" indent="0">
              <a:buNone/>
            </a:pPr>
            <a:r>
              <a:rPr lang="en-US" dirty="0"/>
              <a:t>Samantha Montgomery,</a:t>
            </a:r>
          </a:p>
          <a:p>
            <a:pPr marL="69850" indent="0">
              <a:buNone/>
            </a:pPr>
            <a:r>
              <a:rPr lang="en-US" dirty="0"/>
              <a:t>University of Kentucky</a:t>
            </a:r>
          </a:p>
          <a:p>
            <a:pPr marL="69850" indent="0">
              <a:buNone/>
            </a:pPr>
            <a:endParaRPr lang="en-US" sz="1400" dirty="0"/>
          </a:p>
          <a:p>
            <a:r>
              <a:rPr lang="en-US" sz="2000" dirty="0"/>
              <a:t>11 years in non-profit and local government audit</a:t>
            </a:r>
          </a:p>
          <a:p>
            <a:r>
              <a:rPr lang="en-US" sz="2000" dirty="0"/>
              <a:t>4 years in higher education</a:t>
            </a:r>
          </a:p>
          <a:p>
            <a:r>
              <a:rPr lang="en-US" sz="2000" dirty="0"/>
              <a:t>Service center costing, effort reporting, CAS and UG requirements, internal controls, and policy and procedures.</a:t>
            </a:r>
          </a:p>
          <a:p>
            <a:r>
              <a:rPr lang="en-US" sz="2000" dirty="0">
                <a:hlinkClick r:id="rId3"/>
              </a:rPr>
              <a:t>smontgomery@uky.edu</a:t>
            </a:r>
            <a:r>
              <a:rPr lang="en-US" sz="2000" dirty="0"/>
              <a:t> </a:t>
            </a:r>
          </a:p>
        </p:txBody>
      </p:sp>
    </p:spTree>
    <p:extLst>
      <p:ext uri="{BB962C8B-B14F-4D97-AF65-F5344CB8AC3E}">
        <p14:creationId xmlns:p14="http://schemas.microsoft.com/office/powerpoint/2010/main" val="2135241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9" name="Rectangle 8">
            <a:extLst>
              <a:ext uri="{FF2B5EF4-FFF2-40B4-BE49-F238E27FC236}">
                <a16:creationId xmlns:a16="http://schemas.microsoft.com/office/drawing/2014/main" id="{43C485A8-6A17-092D-CA14-05AF185A412C}"/>
              </a:ext>
            </a:extLst>
          </p:cNvPr>
          <p:cNvSpPr/>
          <p:nvPr/>
        </p:nvSpPr>
        <p:spPr>
          <a:xfrm>
            <a:off x="650392" y="2519447"/>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pic>
        <p:nvPicPr>
          <p:cNvPr id="31" name="Picture 3" descr="C:\Users\egallen\AppData\Local\Microsoft\Windows\Temporary Internet Files\Content.IE5\PU1YH0YK\graduation-cap[1].png">
            <a:extLst>
              <a:ext uri="{FF2B5EF4-FFF2-40B4-BE49-F238E27FC236}">
                <a16:creationId xmlns:a16="http://schemas.microsoft.com/office/drawing/2014/main" id="{6CD1B7A3-30F4-E628-9024-C458033D27CB}"/>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1670" y="2576109"/>
            <a:ext cx="2723281" cy="1916383"/>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12">
            <a:extLst>
              <a:ext uri="{FF2B5EF4-FFF2-40B4-BE49-F238E27FC236}">
                <a16:creationId xmlns:a16="http://schemas.microsoft.com/office/drawing/2014/main" id="{0E699ABC-0B1E-1762-91E7-3A770CC38D50}"/>
              </a:ext>
            </a:extLst>
          </p:cNvPr>
          <p:cNvSpPr/>
          <p:nvPr/>
        </p:nvSpPr>
        <p:spPr>
          <a:xfrm>
            <a:off x="1048870" y="2845811"/>
            <a:ext cx="1752599" cy="605398"/>
          </a:xfrm>
          <a:prstGeom prst="roundRect">
            <a:avLst>
              <a:gd name="adj" fmla="val 10000"/>
            </a:avLst>
          </a:prstGeom>
          <a:solidFill>
            <a:schemeClr val="accent4">
              <a:lumMod val="60000"/>
              <a:lumOff val="40000"/>
            </a:schemeClr>
          </a:solidFill>
          <a:ln>
            <a:solidFill>
              <a:schemeClr val="bg1"/>
            </a:solidFill>
          </a:ln>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algn="ctr"/>
            <a:r>
              <a:rPr lang="en-US" sz="1600" dirty="0">
                <a:solidFill>
                  <a:schemeClr val="tx2"/>
                </a:solidFill>
              </a:rPr>
              <a:t>Education &amp; Training</a:t>
            </a:r>
          </a:p>
        </p:txBody>
      </p:sp>
      <p:sp>
        <p:nvSpPr>
          <p:cNvPr id="34" name="Rectangle 33">
            <a:extLst>
              <a:ext uri="{FF2B5EF4-FFF2-40B4-BE49-F238E27FC236}">
                <a16:creationId xmlns:a16="http://schemas.microsoft.com/office/drawing/2014/main" id="{3C2E8E4A-0C49-5966-B9DF-F68A8807FAF8}"/>
              </a:ext>
            </a:extLst>
          </p:cNvPr>
          <p:cNvSpPr/>
          <p:nvPr/>
        </p:nvSpPr>
        <p:spPr>
          <a:xfrm>
            <a:off x="3508390" y="2408206"/>
            <a:ext cx="5021528" cy="2677656"/>
          </a:xfrm>
          <a:prstGeom prst="rect">
            <a:avLst/>
          </a:prstGeom>
          <a:noFill/>
        </p:spPr>
        <p:txBody>
          <a:bodyPr wrap="square">
            <a:spAutoFit/>
          </a:bodyPr>
          <a:lstStyle/>
          <a:p>
            <a:pPr marL="209312" indent="-209312">
              <a:buFont typeface="Arial" panose="020B0604020202020204" pitchFamily="34" charset="0"/>
              <a:buChar char="•"/>
            </a:pPr>
            <a:r>
              <a:rPr lang="en-US" sz="1400" dirty="0">
                <a:solidFill>
                  <a:schemeClr val="tx2"/>
                </a:solidFill>
              </a:rPr>
              <a:t>Ensure PIs/PDs, departments, and staff understand their </a:t>
            </a:r>
            <a:r>
              <a:rPr lang="en-US" sz="1400" b="1" dirty="0">
                <a:solidFill>
                  <a:schemeClr val="tx2"/>
                </a:solidFill>
              </a:rPr>
              <a:t>roles and responsibilities </a:t>
            </a:r>
            <a:r>
              <a:rPr lang="en-US" sz="1400" dirty="0">
                <a:solidFill>
                  <a:schemeClr val="tx2"/>
                </a:solidFill>
              </a:rPr>
              <a:t>to the varying controls that apply to them.</a:t>
            </a:r>
          </a:p>
          <a:p>
            <a:r>
              <a:rPr lang="en-US" sz="1400" dirty="0">
                <a:solidFill>
                  <a:schemeClr val="tx2"/>
                </a:solidFill>
              </a:rPr>
              <a:t>  </a:t>
            </a:r>
          </a:p>
          <a:p>
            <a:pPr marL="209312" indent="-209312">
              <a:buFont typeface="Arial" panose="020B0604020202020204" pitchFamily="34" charset="0"/>
              <a:buChar char="•"/>
            </a:pPr>
            <a:r>
              <a:rPr lang="en-US" sz="1400" dirty="0">
                <a:solidFill>
                  <a:schemeClr val="tx2"/>
                </a:solidFill>
              </a:rPr>
              <a:t>Confirm that individuals involved in reviewing payroll have an understanding of the basic </a:t>
            </a:r>
            <a:r>
              <a:rPr lang="en-US" sz="1400" b="1" dirty="0">
                <a:solidFill>
                  <a:schemeClr val="tx2"/>
                </a:solidFill>
              </a:rPr>
              <a:t>UG concepts and requirements </a:t>
            </a:r>
            <a:r>
              <a:rPr lang="en-US" sz="1400" dirty="0">
                <a:solidFill>
                  <a:schemeClr val="tx2"/>
                </a:solidFill>
              </a:rPr>
              <a:t>for compensation. </a:t>
            </a:r>
          </a:p>
          <a:p>
            <a:r>
              <a:rPr lang="en-US" sz="1400" dirty="0">
                <a:solidFill>
                  <a:schemeClr val="tx2"/>
                </a:solidFill>
              </a:rPr>
              <a:t> </a:t>
            </a:r>
          </a:p>
          <a:p>
            <a:pPr marL="209312" indent="-209312">
              <a:buFont typeface="Arial" panose="020B0604020202020204" pitchFamily="34" charset="0"/>
              <a:buChar char="•"/>
            </a:pPr>
            <a:r>
              <a:rPr lang="en-US" sz="1400" dirty="0">
                <a:solidFill>
                  <a:schemeClr val="tx2"/>
                </a:solidFill>
              </a:rPr>
              <a:t>Provide education and training in the format of </a:t>
            </a:r>
            <a:r>
              <a:rPr lang="en-US" sz="1400" b="1" dirty="0">
                <a:solidFill>
                  <a:schemeClr val="tx2"/>
                </a:solidFill>
              </a:rPr>
              <a:t>presentations, web content, webinars, personal interviews, etc.</a:t>
            </a:r>
            <a:r>
              <a:rPr lang="en-US" sz="1400" dirty="0">
                <a:solidFill>
                  <a:schemeClr val="tx2"/>
                </a:solidFill>
              </a:rPr>
              <a:t> Individual tracking of training is not a requirement. </a:t>
            </a:r>
          </a:p>
        </p:txBody>
      </p:sp>
    </p:spTree>
    <p:extLst>
      <p:ext uri="{BB962C8B-B14F-4D97-AF65-F5344CB8AC3E}">
        <p14:creationId xmlns:p14="http://schemas.microsoft.com/office/powerpoint/2010/main" val="398555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22ABA11-9C06-82FC-5F45-16D14A37727B}"/>
              </a:ext>
            </a:extLst>
          </p:cNvPr>
          <p:cNvCxnSpPr>
            <a:cxnSpLocks/>
          </p:cNvCxnSpPr>
          <p:nvPr/>
        </p:nvCxnSpPr>
        <p:spPr>
          <a:xfrm flipV="1">
            <a:off x="430237" y="4552217"/>
            <a:ext cx="1617802" cy="19238"/>
          </a:xfrm>
          <a:prstGeom prst="line">
            <a:avLst/>
          </a:prstGeom>
          <a:ln w="203200" cmpd="sng"/>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9" name="Rectangle 8">
            <a:extLst>
              <a:ext uri="{FF2B5EF4-FFF2-40B4-BE49-F238E27FC236}">
                <a16:creationId xmlns:a16="http://schemas.microsoft.com/office/drawing/2014/main" id="{43C485A8-6A17-092D-CA14-05AF185A412C}"/>
              </a:ext>
            </a:extLst>
          </p:cNvPr>
          <p:cNvSpPr/>
          <p:nvPr/>
        </p:nvSpPr>
        <p:spPr>
          <a:xfrm>
            <a:off x="650392" y="2519447"/>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nvGrpSpPr>
          <p:cNvPr id="17" name="Group 16">
            <a:extLst>
              <a:ext uri="{FF2B5EF4-FFF2-40B4-BE49-F238E27FC236}">
                <a16:creationId xmlns:a16="http://schemas.microsoft.com/office/drawing/2014/main" id="{CE21D640-5BF5-D284-7F3A-463FE8CADA86}"/>
              </a:ext>
            </a:extLst>
          </p:cNvPr>
          <p:cNvGrpSpPr/>
          <p:nvPr/>
        </p:nvGrpSpPr>
        <p:grpSpPr>
          <a:xfrm>
            <a:off x="152400" y="1941293"/>
            <a:ext cx="8534400" cy="3388525"/>
            <a:chOff x="48123" y="2986886"/>
            <a:chExt cx="9015382" cy="3264130"/>
          </a:xfrm>
        </p:grpSpPr>
        <p:sp>
          <p:nvSpPr>
            <p:cNvPr id="18" name="Oval 17">
              <a:extLst>
                <a:ext uri="{FF2B5EF4-FFF2-40B4-BE49-F238E27FC236}">
                  <a16:creationId xmlns:a16="http://schemas.microsoft.com/office/drawing/2014/main" id="{CA361B95-B615-E6BA-1528-C0C129912EFB}"/>
                </a:ext>
              </a:extLst>
            </p:cNvPr>
            <p:cNvSpPr/>
            <p:nvPr/>
          </p:nvSpPr>
          <p:spPr>
            <a:xfrm>
              <a:off x="2454909" y="4501870"/>
              <a:ext cx="1850971" cy="1749146"/>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Consider institutional </a:t>
              </a:r>
              <a:r>
                <a:rPr lang="en-US" sz="1200" b="1" dirty="0">
                  <a:solidFill>
                    <a:schemeClr val="tx2"/>
                  </a:solidFill>
                </a:rPr>
                <a:t>resources, systems, and risk tolerance </a:t>
              </a:r>
              <a:r>
                <a:rPr lang="en-US" sz="1200" dirty="0">
                  <a:solidFill>
                    <a:schemeClr val="tx2"/>
                  </a:solidFill>
                </a:rPr>
                <a:t>when adopting activities</a:t>
              </a:r>
              <a:r>
                <a:rPr lang="en-US" sz="1200" dirty="0">
                  <a:solidFill>
                    <a:schemeClr val="tx1"/>
                  </a:solidFill>
                </a:rPr>
                <a:t>.</a:t>
              </a:r>
            </a:p>
          </p:txBody>
        </p:sp>
        <p:sp>
          <p:nvSpPr>
            <p:cNvPr id="19" name="Oval 18">
              <a:extLst>
                <a:ext uri="{FF2B5EF4-FFF2-40B4-BE49-F238E27FC236}">
                  <a16:creationId xmlns:a16="http://schemas.microsoft.com/office/drawing/2014/main" id="{BF873914-AD9F-1694-EBF3-AE5DFD257DCC}"/>
                </a:ext>
              </a:extLst>
            </p:cNvPr>
            <p:cNvSpPr/>
            <p:nvPr/>
          </p:nvSpPr>
          <p:spPr>
            <a:xfrm>
              <a:off x="687615" y="3310426"/>
              <a:ext cx="1859794" cy="1768984"/>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Develop monitoring activities to </a:t>
              </a:r>
              <a:r>
                <a:rPr lang="en-US" sz="1200" b="1" dirty="0">
                  <a:solidFill>
                    <a:schemeClr val="tx2"/>
                  </a:solidFill>
                </a:rPr>
                <a:t>identify control failures, exceptions, or errors</a:t>
              </a:r>
              <a:r>
                <a:rPr lang="en-US" sz="1200" dirty="0">
                  <a:solidFill>
                    <a:schemeClr val="tx2"/>
                  </a:solidFill>
                </a:rPr>
                <a:t>.</a:t>
              </a:r>
            </a:p>
          </p:txBody>
        </p:sp>
        <p:cxnSp>
          <p:nvCxnSpPr>
            <p:cNvPr id="20" name="Straight Connector 19">
              <a:extLst>
                <a:ext uri="{FF2B5EF4-FFF2-40B4-BE49-F238E27FC236}">
                  <a16:creationId xmlns:a16="http://schemas.microsoft.com/office/drawing/2014/main" id="{37037C1A-DB34-F255-0DEF-6FE126449EA0}"/>
                </a:ext>
              </a:extLst>
            </p:cNvPr>
            <p:cNvCxnSpPr>
              <a:cxnSpLocks/>
            </p:cNvCxnSpPr>
            <p:nvPr/>
          </p:nvCxnSpPr>
          <p:spPr>
            <a:xfrm>
              <a:off x="7374123" y="3871114"/>
              <a:ext cx="1689382" cy="0"/>
            </a:xfrm>
            <a:prstGeom prst="line">
              <a:avLst/>
            </a:prstGeom>
            <a:ln w="203200" cmpd="sng"/>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7452983-BEF3-A727-3BC9-B2289608CEFE}"/>
                </a:ext>
              </a:extLst>
            </p:cNvPr>
            <p:cNvCxnSpPr/>
            <p:nvPr/>
          </p:nvCxnSpPr>
          <p:spPr>
            <a:xfrm flipV="1">
              <a:off x="2155909" y="3565132"/>
              <a:ext cx="912964" cy="1909543"/>
            </a:xfrm>
            <a:prstGeom prst="line">
              <a:avLst/>
            </a:prstGeom>
            <a:ln w="203200" cmpd="sng"/>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47D61BB-F05F-E0F4-454E-4EC1F09E899C}"/>
                </a:ext>
              </a:extLst>
            </p:cNvPr>
            <p:cNvCxnSpPr/>
            <p:nvPr/>
          </p:nvCxnSpPr>
          <p:spPr>
            <a:xfrm>
              <a:off x="3068872" y="3565132"/>
              <a:ext cx="2434033" cy="2486410"/>
            </a:xfrm>
            <a:prstGeom prst="line">
              <a:avLst/>
            </a:prstGeom>
            <a:ln w="203200" cmpd="sng"/>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7C6DB93-81F4-8E1D-9D7E-5912DEA1DAA1}"/>
                </a:ext>
              </a:extLst>
            </p:cNvPr>
            <p:cNvCxnSpPr>
              <a:cxnSpLocks/>
            </p:cNvCxnSpPr>
            <p:nvPr/>
          </p:nvCxnSpPr>
          <p:spPr>
            <a:xfrm flipV="1">
              <a:off x="5436531" y="3871114"/>
              <a:ext cx="1839964" cy="2171750"/>
            </a:xfrm>
            <a:prstGeom prst="line">
              <a:avLst/>
            </a:prstGeom>
            <a:ln w="203200" cmpd="sng"/>
            <a:effectLst/>
          </p:spPr>
          <p:style>
            <a:lnRef idx="2">
              <a:schemeClr val="accent1"/>
            </a:lnRef>
            <a:fillRef idx="0">
              <a:schemeClr val="accent1"/>
            </a:fillRef>
            <a:effectRef idx="1">
              <a:schemeClr val="accent1"/>
            </a:effectRef>
            <a:fontRef idx="minor">
              <a:schemeClr val="tx1"/>
            </a:fontRef>
          </p:style>
        </p:cxnSp>
        <p:sp>
          <p:nvSpPr>
            <p:cNvPr id="24" name="Rounded Rectangle 35">
              <a:extLst>
                <a:ext uri="{FF2B5EF4-FFF2-40B4-BE49-F238E27FC236}">
                  <a16:creationId xmlns:a16="http://schemas.microsoft.com/office/drawing/2014/main" id="{2CBDD003-1E93-84AF-2B9B-22380E7409D4}"/>
                </a:ext>
              </a:extLst>
            </p:cNvPr>
            <p:cNvSpPr/>
            <p:nvPr/>
          </p:nvSpPr>
          <p:spPr>
            <a:xfrm>
              <a:off x="48123" y="5130253"/>
              <a:ext cx="1746928" cy="743417"/>
            </a:xfrm>
            <a:prstGeom prst="roundRect">
              <a:avLst>
                <a:gd name="adj" fmla="val 10000"/>
              </a:avLst>
            </a:prstGeom>
            <a:solidFill>
              <a:srgbClr val="00B0F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a:lstStyle/>
            <a:p>
              <a:pPr algn="ctr"/>
              <a:r>
                <a:rPr lang="en-US" dirty="0"/>
                <a:t>Compliance Monitoring</a:t>
              </a:r>
            </a:p>
          </p:txBody>
        </p:sp>
        <p:sp>
          <p:nvSpPr>
            <p:cNvPr id="25" name="Oval 24">
              <a:extLst>
                <a:ext uri="{FF2B5EF4-FFF2-40B4-BE49-F238E27FC236}">
                  <a16:creationId xmlns:a16="http://schemas.microsoft.com/office/drawing/2014/main" id="{B153BADB-14A8-5455-5B40-98F8D87DD099}"/>
                </a:ext>
              </a:extLst>
            </p:cNvPr>
            <p:cNvSpPr/>
            <p:nvPr/>
          </p:nvSpPr>
          <p:spPr>
            <a:xfrm>
              <a:off x="1990897" y="5305480"/>
              <a:ext cx="330024" cy="3383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9" b="1" dirty="0"/>
            </a:p>
          </p:txBody>
        </p:sp>
        <p:sp>
          <p:nvSpPr>
            <p:cNvPr id="26" name="Oval 25">
              <a:extLst>
                <a:ext uri="{FF2B5EF4-FFF2-40B4-BE49-F238E27FC236}">
                  <a16:creationId xmlns:a16="http://schemas.microsoft.com/office/drawing/2014/main" id="{BDD3B940-B12F-64F8-E8B7-BEF8E91B2DF5}"/>
                </a:ext>
              </a:extLst>
            </p:cNvPr>
            <p:cNvSpPr/>
            <p:nvPr/>
          </p:nvSpPr>
          <p:spPr>
            <a:xfrm>
              <a:off x="2903860" y="3395939"/>
              <a:ext cx="330024" cy="3383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9" b="1" dirty="0"/>
            </a:p>
          </p:txBody>
        </p:sp>
        <p:sp>
          <p:nvSpPr>
            <p:cNvPr id="27" name="Oval 26">
              <a:extLst>
                <a:ext uri="{FF2B5EF4-FFF2-40B4-BE49-F238E27FC236}">
                  <a16:creationId xmlns:a16="http://schemas.microsoft.com/office/drawing/2014/main" id="{25581720-AB33-2F5F-382D-D028A0770A23}"/>
                </a:ext>
              </a:extLst>
            </p:cNvPr>
            <p:cNvSpPr/>
            <p:nvPr/>
          </p:nvSpPr>
          <p:spPr>
            <a:xfrm>
              <a:off x="5271519" y="5873670"/>
              <a:ext cx="330024" cy="3383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9" b="1" dirty="0"/>
            </a:p>
          </p:txBody>
        </p:sp>
        <p:sp>
          <p:nvSpPr>
            <p:cNvPr id="28" name="Oval 27">
              <a:extLst>
                <a:ext uri="{FF2B5EF4-FFF2-40B4-BE49-F238E27FC236}">
                  <a16:creationId xmlns:a16="http://schemas.microsoft.com/office/drawing/2014/main" id="{E4723C1D-4799-C94F-D3B7-C9CD4D8670DF}"/>
                </a:ext>
              </a:extLst>
            </p:cNvPr>
            <p:cNvSpPr/>
            <p:nvPr/>
          </p:nvSpPr>
          <p:spPr>
            <a:xfrm>
              <a:off x="7111483" y="3701920"/>
              <a:ext cx="330024" cy="33838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19" b="1" dirty="0"/>
            </a:p>
          </p:txBody>
        </p:sp>
        <p:sp>
          <p:nvSpPr>
            <p:cNvPr id="29" name="Oval 28">
              <a:extLst>
                <a:ext uri="{FF2B5EF4-FFF2-40B4-BE49-F238E27FC236}">
                  <a16:creationId xmlns:a16="http://schemas.microsoft.com/office/drawing/2014/main" id="{56DF7499-943C-4424-26D8-906ED22B9971}"/>
                </a:ext>
              </a:extLst>
            </p:cNvPr>
            <p:cNvSpPr/>
            <p:nvPr/>
          </p:nvSpPr>
          <p:spPr>
            <a:xfrm>
              <a:off x="4239378" y="2986886"/>
              <a:ext cx="2358190" cy="2204771"/>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Establish </a:t>
              </a:r>
              <a:r>
                <a:rPr lang="en-US" sz="1200" b="1" dirty="0">
                  <a:solidFill>
                    <a:schemeClr val="tx2"/>
                  </a:solidFill>
                </a:rPr>
                <a:t>routine</a:t>
              </a:r>
              <a:r>
                <a:rPr lang="en-US" sz="1200" dirty="0">
                  <a:solidFill>
                    <a:schemeClr val="tx2"/>
                  </a:solidFill>
                </a:rPr>
                <a:t> </a:t>
              </a:r>
              <a:r>
                <a:rPr lang="en-US" sz="1200" b="1" dirty="0">
                  <a:solidFill>
                    <a:schemeClr val="tx2"/>
                  </a:solidFill>
                </a:rPr>
                <a:t>activities</a:t>
              </a:r>
              <a:r>
                <a:rPr lang="en-US" sz="1200" dirty="0">
                  <a:solidFill>
                    <a:schemeClr val="tx2"/>
                  </a:solidFill>
                </a:rPr>
                <a:t> (e.g. monthly) as part of the standard control framework and/or </a:t>
              </a:r>
              <a:r>
                <a:rPr lang="en-US" sz="1200" b="1" dirty="0">
                  <a:solidFill>
                    <a:schemeClr val="tx2"/>
                  </a:solidFill>
                </a:rPr>
                <a:t>periodic activities</a:t>
              </a:r>
              <a:r>
                <a:rPr lang="en-US" sz="1200" dirty="0">
                  <a:solidFill>
                    <a:schemeClr val="tx2"/>
                  </a:solidFill>
                </a:rPr>
                <a:t> (e.g. yearly) to test the effectiveness of specific controls. </a:t>
              </a:r>
            </a:p>
          </p:txBody>
        </p:sp>
        <p:sp>
          <p:nvSpPr>
            <p:cNvPr id="30" name="Oval 29">
              <a:extLst>
                <a:ext uri="{FF2B5EF4-FFF2-40B4-BE49-F238E27FC236}">
                  <a16:creationId xmlns:a16="http://schemas.microsoft.com/office/drawing/2014/main" id="{179453A1-D113-37C1-BBF7-5809823A4A07}"/>
                </a:ext>
              </a:extLst>
            </p:cNvPr>
            <p:cNvSpPr/>
            <p:nvPr/>
          </p:nvSpPr>
          <p:spPr>
            <a:xfrm>
              <a:off x="6798568" y="4025794"/>
              <a:ext cx="2047482" cy="1954718"/>
            </a:xfrm>
            <a:prstGeom prst="ellips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Explore </a:t>
              </a:r>
              <a:r>
                <a:rPr lang="en-US" sz="1200" b="1" dirty="0">
                  <a:solidFill>
                    <a:schemeClr val="tx2"/>
                  </a:solidFill>
                </a:rPr>
                <a:t>System-automated controls </a:t>
              </a:r>
              <a:r>
                <a:rPr lang="en-US" sz="1200" dirty="0">
                  <a:solidFill>
                    <a:schemeClr val="tx2"/>
                  </a:solidFill>
                </a:rPr>
                <a:t>which prevent errors, as these require minimal oversight once established</a:t>
              </a:r>
              <a:r>
                <a:rPr lang="en-US" sz="1319" dirty="0">
                  <a:solidFill>
                    <a:schemeClr val="tx2"/>
                  </a:solidFill>
                </a:rPr>
                <a:t>.</a:t>
              </a:r>
            </a:p>
          </p:txBody>
        </p:sp>
      </p:grpSp>
    </p:spTree>
    <p:extLst>
      <p:ext uri="{BB962C8B-B14F-4D97-AF65-F5344CB8AC3E}">
        <p14:creationId xmlns:p14="http://schemas.microsoft.com/office/powerpoint/2010/main" val="2655814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8382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9" name="Rectangle 8">
            <a:extLst>
              <a:ext uri="{FF2B5EF4-FFF2-40B4-BE49-F238E27FC236}">
                <a16:creationId xmlns:a16="http://schemas.microsoft.com/office/drawing/2014/main" id="{43C485A8-6A17-092D-CA14-05AF185A412C}"/>
              </a:ext>
            </a:extLst>
          </p:cNvPr>
          <p:cNvSpPr/>
          <p:nvPr/>
        </p:nvSpPr>
        <p:spPr>
          <a:xfrm>
            <a:off x="650392" y="2519447"/>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TextBox 7">
            <a:extLst>
              <a:ext uri="{FF2B5EF4-FFF2-40B4-BE49-F238E27FC236}">
                <a16:creationId xmlns:a16="http://schemas.microsoft.com/office/drawing/2014/main" id="{77044427-DBB7-41CC-B5C3-FDECD2257FAD}"/>
              </a:ext>
            </a:extLst>
          </p:cNvPr>
          <p:cNvSpPr txBox="1"/>
          <p:nvPr/>
        </p:nvSpPr>
        <p:spPr>
          <a:xfrm>
            <a:off x="533400" y="2286000"/>
            <a:ext cx="8324575" cy="4308872"/>
          </a:xfrm>
          <a:prstGeom prst="rect">
            <a:avLst/>
          </a:prstGeom>
          <a:noFill/>
        </p:spPr>
        <p:txBody>
          <a:bodyPr wrap="square" rtlCol="0">
            <a:spAutoFit/>
          </a:bodyPr>
          <a:lstStyle/>
          <a:p>
            <a:pPr marL="285750" indent="-285750">
              <a:spcAft>
                <a:spcPts val="909"/>
              </a:spcAft>
              <a:buFont typeface="Arial" panose="020B0604020202020204" pitchFamily="34" charset="0"/>
              <a:buChar char="•"/>
            </a:pPr>
            <a:r>
              <a:rPr lang="en-US" sz="1400" dirty="0">
                <a:solidFill>
                  <a:schemeClr val="tx2"/>
                </a:solidFill>
                <a:latin typeface="+mj-lt"/>
              </a:rPr>
              <a:t>Late effort reports – signed after due date.</a:t>
            </a:r>
          </a:p>
          <a:p>
            <a:pPr marL="285750" indent="-285750">
              <a:spcAft>
                <a:spcPts val="909"/>
              </a:spcAft>
              <a:buFont typeface="Arial" panose="020B0604020202020204" pitchFamily="34" charset="0"/>
              <a:buChar char="•"/>
            </a:pPr>
            <a:r>
              <a:rPr lang="en-US" sz="1400" dirty="0">
                <a:solidFill>
                  <a:schemeClr val="tx2"/>
                </a:solidFill>
                <a:latin typeface="+mj-lt"/>
              </a:rPr>
              <a:t>Unsigned effort certifications.</a:t>
            </a:r>
          </a:p>
          <a:p>
            <a:pPr marL="285750" indent="-285750">
              <a:spcAft>
                <a:spcPts val="909"/>
              </a:spcAft>
              <a:buFont typeface="Arial" panose="020B0604020202020204" pitchFamily="34" charset="0"/>
              <a:buChar char="•"/>
            </a:pPr>
            <a:r>
              <a:rPr lang="en-US" sz="1400" dirty="0">
                <a:solidFill>
                  <a:schemeClr val="tx2"/>
                </a:solidFill>
                <a:latin typeface="+mj-lt"/>
              </a:rPr>
              <a:t>Effort statements certified by someone without suitable means of verification.</a:t>
            </a:r>
          </a:p>
          <a:p>
            <a:pPr marL="285750" indent="-285750">
              <a:spcAft>
                <a:spcPts val="909"/>
              </a:spcAft>
              <a:buFont typeface="Arial" panose="020B0604020202020204" pitchFamily="34" charset="0"/>
              <a:buChar char="•"/>
            </a:pPr>
            <a:r>
              <a:rPr lang="en-US" sz="1400" dirty="0">
                <a:solidFill>
                  <a:schemeClr val="tx2"/>
                </a:solidFill>
                <a:latin typeface="+mj-lt"/>
              </a:rPr>
              <a:t>Principal Investigator with 0% or 100% effort charged to a sponsored award.</a:t>
            </a:r>
          </a:p>
          <a:p>
            <a:pPr marL="285750" indent="-285750">
              <a:spcAft>
                <a:spcPts val="909"/>
              </a:spcAft>
              <a:buFont typeface="Arial" panose="020B0604020202020204" pitchFamily="34" charset="0"/>
              <a:buChar char="•"/>
            </a:pPr>
            <a:r>
              <a:rPr lang="en-US" sz="1400" dirty="0">
                <a:solidFill>
                  <a:schemeClr val="tx2"/>
                </a:solidFill>
                <a:latin typeface="+mj-lt"/>
              </a:rPr>
              <a:t>Minimum and maximum effort requirements.</a:t>
            </a:r>
          </a:p>
          <a:p>
            <a:pPr marL="285750" indent="-285750">
              <a:spcAft>
                <a:spcPts val="909"/>
              </a:spcAft>
              <a:buFont typeface="Arial" panose="020B0604020202020204" pitchFamily="34" charset="0"/>
              <a:buChar char="•"/>
            </a:pPr>
            <a:r>
              <a:rPr lang="en-US" sz="1400" dirty="0">
                <a:solidFill>
                  <a:schemeClr val="tx2"/>
                </a:solidFill>
                <a:latin typeface="+mj-lt"/>
              </a:rPr>
              <a:t>Recertification of effort reports.</a:t>
            </a:r>
          </a:p>
          <a:p>
            <a:pPr marL="285750" indent="-285750">
              <a:spcAft>
                <a:spcPts val="909"/>
              </a:spcAft>
              <a:buFont typeface="Arial" panose="020B0604020202020204" pitchFamily="34" charset="0"/>
              <a:buChar char="•"/>
            </a:pPr>
            <a:r>
              <a:rPr lang="en-US" sz="1400" dirty="0">
                <a:solidFill>
                  <a:schemeClr val="tx2"/>
                </a:solidFill>
                <a:latin typeface="+mj-lt"/>
              </a:rPr>
              <a:t>Significant data inconsistency between effort reports and other documentation</a:t>
            </a:r>
          </a:p>
          <a:p>
            <a:pPr marL="285750" indent="-285750">
              <a:spcAft>
                <a:spcPts val="909"/>
              </a:spcAft>
              <a:buFont typeface="Arial" panose="020B0604020202020204" pitchFamily="34" charset="0"/>
              <a:buChar char="•"/>
            </a:pPr>
            <a:r>
              <a:rPr lang="en-US" sz="1400" dirty="0">
                <a:solidFill>
                  <a:schemeClr val="tx2"/>
                </a:solidFill>
                <a:latin typeface="+mj-lt"/>
              </a:rPr>
              <a:t>Cost Transfers (moving salary between accounts).</a:t>
            </a:r>
          </a:p>
          <a:p>
            <a:pPr marL="800100" lvl="1" indent="-342900">
              <a:spcAft>
                <a:spcPts val="909"/>
              </a:spcAft>
              <a:buFont typeface="Arial" panose="020B0604020202020204" pitchFamily="34" charset="0"/>
              <a:buChar char="−"/>
            </a:pPr>
            <a:r>
              <a:rPr lang="en-US" sz="1400" dirty="0">
                <a:solidFill>
                  <a:schemeClr val="tx2"/>
                </a:solidFill>
                <a:latin typeface="+mj-lt"/>
              </a:rPr>
              <a:t>Multiple cost transfers for the same salary.</a:t>
            </a:r>
          </a:p>
          <a:p>
            <a:pPr marL="800100" lvl="1" indent="-342900">
              <a:spcAft>
                <a:spcPts val="909"/>
              </a:spcAft>
              <a:buFont typeface="Arial" panose="020B0604020202020204" pitchFamily="34" charset="0"/>
              <a:buChar char="−"/>
            </a:pPr>
            <a:r>
              <a:rPr lang="en-US" sz="1400" dirty="0">
                <a:solidFill>
                  <a:schemeClr val="tx2"/>
                </a:solidFill>
                <a:latin typeface="+mj-lt"/>
              </a:rPr>
              <a:t>Movement of salary from one federal award to another.</a:t>
            </a:r>
          </a:p>
          <a:p>
            <a:pPr marL="800100" lvl="1" indent="-342900">
              <a:spcAft>
                <a:spcPts val="909"/>
              </a:spcAft>
              <a:buFont typeface="Arial" panose="020B0604020202020204" pitchFamily="34" charset="0"/>
              <a:buChar char="−"/>
            </a:pPr>
            <a:r>
              <a:rPr lang="en-US" sz="1400" dirty="0">
                <a:solidFill>
                  <a:schemeClr val="tx2"/>
                </a:solidFill>
                <a:latin typeface="+mj-lt"/>
              </a:rPr>
              <a:t>Cost transfers posted long after the salary was charged.</a:t>
            </a:r>
          </a:p>
          <a:p>
            <a:pPr marL="285750" indent="-285750">
              <a:spcAft>
                <a:spcPts val="909"/>
              </a:spcAft>
              <a:buFont typeface="Arial" panose="020B0604020202020204" pitchFamily="34" charset="0"/>
              <a:buChar char="•"/>
            </a:pPr>
            <a:endParaRPr lang="en-US" dirty="0">
              <a:solidFill>
                <a:schemeClr val="tx2"/>
              </a:solidFill>
            </a:endParaRPr>
          </a:p>
          <a:p>
            <a:endParaRPr lang="en-US" sz="1200" dirty="0"/>
          </a:p>
        </p:txBody>
      </p:sp>
      <p:sp>
        <p:nvSpPr>
          <p:cNvPr id="4" name="Rectangle: Rounded Corners 3">
            <a:extLst>
              <a:ext uri="{FF2B5EF4-FFF2-40B4-BE49-F238E27FC236}">
                <a16:creationId xmlns:a16="http://schemas.microsoft.com/office/drawing/2014/main" id="{8059744C-451C-B656-FB2B-BE4B584E5525}"/>
              </a:ext>
            </a:extLst>
          </p:cNvPr>
          <p:cNvSpPr/>
          <p:nvPr/>
        </p:nvSpPr>
        <p:spPr>
          <a:xfrm>
            <a:off x="650392" y="1447800"/>
            <a:ext cx="7843216" cy="4572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dirty="0"/>
              <a:t>Common Errors and Risks</a:t>
            </a:r>
            <a:endParaRPr lang="en-US" b="1" dirty="0"/>
          </a:p>
        </p:txBody>
      </p:sp>
    </p:spTree>
    <p:extLst>
      <p:ext uri="{BB962C8B-B14F-4D97-AF65-F5344CB8AC3E}">
        <p14:creationId xmlns:p14="http://schemas.microsoft.com/office/powerpoint/2010/main" val="266470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3" name="Subtitle 3">
            <a:extLst>
              <a:ext uri="{FF2B5EF4-FFF2-40B4-BE49-F238E27FC236}">
                <a16:creationId xmlns:a16="http://schemas.microsoft.com/office/drawing/2014/main" id="{24863285-22EF-CA1A-580D-6CD68E7F77A6}"/>
              </a:ext>
            </a:extLst>
          </p:cNvPr>
          <p:cNvSpPr txBox="1">
            <a:spLocks/>
          </p:cNvSpPr>
          <p:nvPr/>
        </p:nvSpPr>
        <p:spPr>
          <a:xfrm>
            <a:off x="748799" y="1569298"/>
            <a:ext cx="8229600" cy="585600"/>
          </a:xfrm>
          <a:prstGeom prst="rect">
            <a:avLst/>
          </a:prstGeom>
        </p:spPr>
        <p:txBody>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sz="2000" i="1" dirty="0">
                <a:latin typeface="+mj-lt"/>
              </a:rPr>
              <a:t>What can an institution do when there’s non-compliance</a:t>
            </a:r>
          </a:p>
        </p:txBody>
      </p:sp>
      <p:graphicFrame>
        <p:nvGraphicFramePr>
          <p:cNvPr id="22" name="Table 21">
            <a:extLst>
              <a:ext uri="{FF2B5EF4-FFF2-40B4-BE49-F238E27FC236}">
                <a16:creationId xmlns:a16="http://schemas.microsoft.com/office/drawing/2014/main" id="{6BDA4FF2-DC64-9E85-8DC6-5AB0A9DE533A}"/>
              </a:ext>
            </a:extLst>
          </p:cNvPr>
          <p:cNvGraphicFramePr>
            <a:graphicFrameLocks noGrp="1"/>
          </p:cNvGraphicFramePr>
          <p:nvPr/>
        </p:nvGraphicFramePr>
        <p:xfrm>
          <a:off x="533400" y="2154899"/>
          <a:ext cx="7641568" cy="3660674"/>
        </p:xfrm>
        <a:graphic>
          <a:graphicData uri="http://schemas.openxmlformats.org/drawingml/2006/table">
            <a:tbl>
              <a:tblPr firstRow="1" bandRow="1">
                <a:tableStyleId>{7DF18680-E054-41AD-8BC1-D1AEF772440D}</a:tableStyleId>
              </a:tblPr>
              <a:tblGrid>
                <a:gridCol w="3820784">
                  <a:extLst>
                    <a:ext uri="{9D8B030D-6E8A-4147-A177-3AD203B41FA5}">
                      <a16:colId xmlns:a16="http://schemas.microsoft.com/office/drawing/2014/main" val="20000"/>
                    </a:ext>
                  </a:extLst>
                </a:gridCol>
                <a:gridCol w="3820784">
                  <a:extLst>
                    <a:ext uri="{9D8B030D-6E8A-4147-A177-3AD203B41FA5}">
                      <a16:colId xmlns:a16="http://schemas.microsoft.com/office/drawing/2014/main" val="20001"/>
                    </a:ext>
                  </a:extLst>
                </a:gridCol>
              </a:tblGrid>
              <a:tr h="474783">
                <a:tc>
                  <a:txBody>
                    <a:bodyPr/>
                    <a:lstStyle/>
                    <a:p>
                      <a:endParaRPr lang="en-US" sz="2400" dirty="0"/>
                    </a:p>
                  </a:txBody>
                  <a:tcPr marL="66975" marR="66975" marT="33488" marB="3348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800" dirty="0"/>
                    </a:p>
                  </a:txBody>
                  <a:tcPr marL="66975" marR="66975" marT="33488" marB="3348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85891">
                <a:tc>
                  <a:txBody>
                    <a:bodyPr/>
                    <a:lstStyle/>
                    <a:p>
                      <a:pPr marL="285750" indent="-285750" algn="l">
                        <a:buFont typeface="Arial" panose="020B0604020202020204" pitchFamily="34" charset="0"/>
                        <a:buChar char="•"/>
                      </a:pPr>
                      <a:r>
                        <a:rPr lang="en-US" sz="1700" b="1" dirty="0">
                          <a:solidFill>
                            <a:schemeClr val="tx2"/>
                          </a:solidFill>
                        </a:rPr>
                        <a:t>Policy or procedure in place to restrict cost transfers that are detrimental to the federal sponsor</a:t>
                      </a:r>
                    </a:p>
                    <a:p>
                      <a:pPr marL="0" indent="0" algn="l">
                        <a:buFont typeface="Arial" panose="020B0604020202020204" pitchFamily="34" charset="0"/>
                        <a:buNone/>
                      </a:pPr>
                      <a:endParaRPr lang="en-US" sz="1700" b="1" dirty="0">
                        <a:solidFill>
                          <a:schemeClr val="tx2"/>
                        </a:solidFill>
                      </a:endParaRPr>
                    </a:p>
                    <a:p>
                      <a:pPr marL="285750" indent="-285750" algn="l">
                        <a:buFont typeface="Arial" panose="020B0604020202020204" pitchFamily="34" charset="0"/>
                        <a:buChar char="•"/>
                      </a:pPr>
                      <a:r>
                        <a:rPr lang="en-US" sz="1400" b="0" dirty="0">
                          <a:solidFill>
                            <a:schemeClr val="tx2"/>
                          </a:solidFill>
                        </a:rPr>
                        <a:t>Example – Disallowing a cost transfer from being completed if l</a:t>
                      </a:r>
                      <a:r>
                        <a:rPr lang="en-US" sz="1400" dirty="0">
                          <a:solidFill>
                            <a:schemeClr val="tx2"/>
                          </a:solidFill>
                        </a:rPr>
                        <a:t>ater than institutional policy (e.g. 90 days upon discovery or after certification)</a:t>
                      </a:r>
                      <a:r>
                        <a:rPr lang="en-US" sz="1400" baseline="0" dirty="0">
                          <a:solidFill>
                            <a:schemeClr val="tx2"/>
                          </a:solidFill>
                        </a:rPr>
                        <a:t> </a:t>
                      </a:r>
                      <a:r>
                        <a:rPr lang="en-US" sz="1400" dirty="0">
                          <a:solidFill>
                            <a:schemeClr val="tx2"/>
                          </a:solidFill>
                        </a:rPr>
                        <a:t>or after a final financial statement has been submitted.</a:t>
                      </a:r>
                    </a:p>
                  </a:txBody>
                  <a:tcPr marL="66975" marR="66975" marT="33488" marB="3348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lgn="l">
                        <a:buFont typeface="Arial" panose="020B0604020202020204" pitchFamily="34" charset="0"/>
                        <a:buChar char="•"/>
                      </a:pPr>
                      <a:endParaRPr lang="en-US" sz="1400" b="0" dirty="0">
                        <a:solidFill>
                          <a:schemeClr val="tx2"/>
                        </a:solidFill>
                      </a:endParaRPr>
                    </a:p>
                  </a:txBody>
                  <a:tcPr marL="66975" marR="66975" marT="33488" marB="33488">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4" name="Rectangle: Rounded Corners 3">
            <a:extLst>
              <a:ext uri="{FF2B5EF4-FFF2-40B4-BE49-F238E27FC236}">
                <a16:creationId xmlns:a16="http://schemas.microsoft.com/office/drawing/2014/main" id="{96265FD8-B19B-3575-7A3E-2C3AA19C9C4A}"/>
              </a:ext>
            </a:extLst>
          </p:cNvPr>
          <p:cNvSpPr/>
          <p:nvPr/>
        </p:nvSpPr>
        <p:spPr>
          <a:xfrm>
            <a:off x="748799" y="1569298"/>
            <a:ext cx="7328401" cy="411902"/>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t>What about when there is non-compliance?</a:t>
            </a:r>
          </a:p>
        </p:txBody>
      </p:sp>
      <p:pic>
        <p:nvPicPr>
          <p:cNvPr id="6" name="Picture 5" descr="A diagram of a cloud with text and icons&#10;&#10;Description automatically generated">
            <a:extLst>
              <a:ext uri="{FF2B5EF4-FFF2-40B4-BE49-F238E27FC236}">
                <a16:creationId xmlns:a16="http://schemas.microsoft.com/office/drawing/2014/main" id="{FE4CE2B9-CDB6-FDA6-CA21-AD53463A0D99}"/>
              </a:ext>
            </a:extLst>
          </p:cNvPr>
          <p:cNvPicPr>
            <a:picLocks noChangeAspect="1"/>
          </p:cNvPicPr>
          <p:nvPr/>
        </p:nvPicPr>
        <p:blipFill>
          <a:blip r:embed="rId3"/>
          <a:stretch>
            <a:fillRect/>
          </a:stretch>
        </p:blipFill>
        <p:spPr>
          <a:xfrm>
            <a:off x="4379330" y="2299694"/>
            <a:ext cx="4197354" cy="3215664"/>
          </a:xfrm>
          <a:prstGeom prst="rect">
            <a:avLst/>
          </a:prstGeom>
        </p:spPr>
      </p:pic>
    </p:spTree>
    <p:extLst>
      <p:ext uri="{BB962C8B-B14F-4D97-AF65-F5344CB8AC3E}">
        <p14:creationId xmlns:p14="http://schemas.microsoft.com/office/powerpoint/2010/main" val="2897562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199" y="922344"/>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9" name="Rectangle 8">
            <a:extLst>
              <a:ext uri="{FF2B5EF4-FFF2-40B4-BE49-F238E27FC236}">
                <a16:creationId xmlns:a16="http://schemas.microsoft.com/office/drawing/2014/main" id="{43C485A8-6A17-092D-CA14-05AF185A412C}"/>
              </a:ext>
            </a:extLst>
          </p:cNvPr>
          <p:cNvSpPr/>
          <p:nvPr/>
        </p:nvSpPr>
        <p:spPr>
          <a:xfrm>
            <a:off x="650392" y="2519447"/>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10" name="Diagram 9">
            <a:extLst>
              <a:ext uri="{FF2B5EF4-FFF2-40B4-BE49-F238E27FC236}">
                <a16:creationId xmlns:a16="http://schemas.microsoft.com/office/drawing/2014/main" id="{08A826D1-891E-6B51-FC90-06FA9E2975B1}"/>
              </a:ext>
            </a:extLst>
          </p:cNvPr>
          <p:cNvGraphicFramePr/>
          <p:nvPr/>
        </p:nvGraphicFramePr>
        <p:xfrm>
          <a:off x="416974" y="1676400"/>
          <a:ext cx="3933569" cy="4903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83D8ED34-9314-FBFA-5D89-9F8C3FCAA8D9}"/>
              </a:ext>
            </a:extLst>
          </p:cNvPr>
          <p:cNvGraphicFramePr/>
          <p:nvPr/>
        </p:nvGraphicFramePr>
        <p:xfrm>
          <a:off x="4554297" y="1377008"/>
          <a:ext cx="4230116" cy="4903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8051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80A4-5A65-6001-FE04-FB83B67AA5E3}"/>
              </a:ext>
            </a:extLst>
          </p:cNvPr>
          <p:cNvSpPr>
            <a:spLocks noGrp="1"/>
          </p:cNvSpPr>
          <p:nvPr>
            <p:ph type="title"/>
          </p:nvPr>
        </p:nvSpPr>
        <p:spPr>
          <a:xfrm>
            <a:off x="522514" y="882067"/>
            <a:ext cx="8229600" cy="875568"/>
          </a:xfrm>
        </p:spPr>
        <p:txBody>
          <a:bodyPr/>
          <a:lstStyle/>
          <a:p>
            <a:r>
              <a:rPr lang="en-US" dirty="0">
                <a:latin typeface="+mj-lt"/>
              </a:rPr>
              <a:t>Key Takeaways</a:t>
            </a:r>
          </a:p>
        </p:txBody>
      </p:sp>
      <p:sp>
        <p:nvSpPr>
          <p:cNvPr id="19" name="Subtitle 18">
            <a:extLst>
              <a:ext uri="{FF2B5EF4-FFF2-40B4-BE49-F238E27FC236}">
                <a16:creationId xmlns:a16="http://schemas.microsoft.com/office/drawing/2014/main" id="{38883FDD-AE47-22C4-CFBC-6BBBC96CE772}"/>
              </a:ext>
            </a:extLst>
          </p:cNvPr>
          <p:cNvSpPr>
            <a:spLocks noGrp="1"/>
          </p:cNvSpPr>
          <p:nvPr>
            <p:ph type="subTitle" sz="quarter" idx="15"/>
          </p:nvPr>
        </p:nvSpPr>
        <p:spPr>
          <a:xfrm>
            <a:off x="522514" y="2057400"/>
            <a:ext cx="8229600" cy="585600"/>
          </a:xfrm>
        </p:spPr>
        <p:txBody>
          <a:bodyPr/>
          <a:lstStyle/>
          <a:p>
            <a:r>
              <a:rPr lang="en-US" dirty="0"/>
              <a:t>Reconcile and review regularly payroll regularly</a:t>
            </a:r>
          </a:p>
          <a:p>
            <a:endParaRPr lang="en-US" dirty="0"/>
          </a:p>
          <a:p>
            <a:r>
              <a:rPr lang="en-US" dirty="0"/>
              <a:t>Correct errors timely to ensure that payroll costs are accurately recorded on the project</a:t>
            </a:r>
          </a:p>
          <a:p>
            <a:endParaRPr lang="en-US" dirty="0"/>
          </a:p>
          <a:p>
            <a:r>
              <a:rPr lang="en-US" dirty="0"/>
              <a:t>Utilize available systems to document and support effort certifications</a:t>
            </a:r>
          </a:p>
          <a:p>
            <a:endParaRPr lang="en-US" dirty="0"/>
          </a:p>
          <a:p>
            <a:r>
              <a:rPr lang="en-US" dirty="0"/>
              <a:t>Train and educate key personnel on their roles and responsibilities for effort monitoring</a:t>
            </a:r>
          </a:p>
          <a:p>
            <a:endParaRPr lang="en-US" dirty="0"/>
          </a:p>
          <a:p>
            <a:endParaRPr lang="en-US" dirty="0"/>
          </a:p>
          <a:p>
            <a:pPr marL="69850" indent="0">
              <a:buNone/>
            </a:pPr>
            <a:endParaRPr lang="en-US" dirty="0"/>
          </a:p>
        </p:txBody>
      </p:sp>
    </p:spTree>
    <p:extLst>
      <p:ext uri="{BB962C8B-B14F-4D97-AF65-F5344CB8AC3E}">
        <p14:creationId xmlns:p14="http://schemas.microsoft.com/office/powerpoint/2010/main" val="1165200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550-C6BB-5443-1DE9-B03CF4B68997}"/>
              </a:ext>
            </a:extLst>
          </p:cNvPr>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294717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550-C6BB-5443-1DE9-B03CF4B68997}"/>
              </a:ext>
            </a:extLst>
          </p:cNvPr>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3184664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D7AC9-8372-374D-C7BB-E9C939D5A69E}"/>
              </a:ext>
            </a:extLst>
          </p:cNvPr>
          <p:cNvSpPr/>
          <p:nvPr/>
        </p:nvSpPr>
        <p:spPr>
          <a:xfrm>
            <a:off x="0" y="857251"/>
            <a:ext cx="4054642" cy="5152233"/>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3" name="Title 24">
            <a:extLst>
              <a:ext uri="{FF2B5EF4-FFF2-40B4-BE49-F238E27FC236}">
                <a16:creationId xmlns:a16="http://schemas.microsoft.com/office/drawing/2014/main" id="{5C2B4B5A-BB8A-F4B0-B733-DEBD18B25761}"/>
              </a:ext>
            </a:extLst>
          </p:cNvPr>
          <p:cNvSpPr txBox="1">
            <a:spLocks/>
          </p:cNvSpPr>
          <p:nvPr/>
        </p:nvSpPr>
        <p:spPr>
          <a:xfrm>
            <a:off x="1" y="2889472"/>
            <a:ext cx="4054642" cy="2513601"/>
          </a:xfrm>
          <a:prstGeom prst="rect">
            <a:avLst/>
          </a:prstGeom>
        </p:spPr>
        <p:txBody>
          <a:bodyPr/>
          <a:lstStyle>
            <a:lvl1pPr algn="l" defTabSz="457200" rtl="0" eaLnBrk="1" latinLnBrk="0" hangingPunct="1">
              <a:spcBef>
                <a:spcPct val="0"/>
              </a:spcBef>
              <a:buNone/>
              <a:defRPr sz="3200" b="0" i="0" kern="1200" cap="none" baseline="0">
                <a:solidFill>
                  <a:schemeClr val="tx1"/>
                </a:solidFill>
                <a:latin typeface="Montserrat" pitchFamily="2" charset="77"/>
                <a:ea typeface="+mj-ea"/>
                <a:cs typeface="Arial Narrow"/>
              </a:defRPr>
            </a:lvl1pPr>
          </a:lstStyle>
          <a:p>
            <a:pPr algn="ctr"/>
            <a:r>
              <a:rPr lang="en-US" sz="3600" b="1" dirty="0">
                <a:solidFill>
                  <a:schemeClr val="bg1"/>
                </a:solidFill>
              </a:rPr>
              <a:t>INTERNAL CONTROL RESOURCES</a:t>
            </a:r>
          </a:p>
        </p:txBody>
      </p:sp>
      <p:sp>
        <p:nvSpPr>
          <p:cNvPr id="4" name="Text Placeholder 3">
            <a:extLst>
              <a:ext uri="{FF2B5EF4-FFF2-40B4-BE49-F238E27FC236}">
                <a16:creationId xmlns:a16="http://schemas.microsoft.com/office/drawing/2014/main" id="{2D997211-1D16-C163-3AD4-B460FE08E561}"/>
              </a:ext>
            </a:extLst>
          </p:cNvPr>
          <p:cNvSpPr txBox="1">
            <a:spLocks/>
          </p:cNvSpPr>
          <p:nvPr/>
        </p:nvSpPr>
        <p:spPr>
          <a:xfrm>
            <a:off x="524524" y="1847878"/>
            <a:ext cx="3379904" cy="4032619"/>
          </a:xfrm>
          <a:prstGeom prst="rect">
            <a:avLst/>
          </a:prstGeom>
        </p:spPr>
        <p:txBody>
          <a:bodyPr/>
          <a:lstStyle>
            <a:lvl1pPr marL="342900" indent="-342900" algn="l" defTabSz="457200" rtl="0" eaLnBrk="1" latinLnBrk="0" hangingPunct="1">
              <a:spcBef>
                <a:spcPct val="20000"/>
              </a:spcBef>
              <a:buClr>
                <a:schemeClr val="accent1"/>
              </a:buClr>
              <a:buFont typeface="Lucida Grande"/>
              <a:buChar char="+"/>
              <a:defRPr sz="1800" kern="1200">
                <a:solidFill>
                  <a:schemeClr val="tx2"/>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mn-cs"/>
              </a:defRPr>
            </a:lvl2pPr>
            <a:lvl3pPr marL="1081088"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mn-cs"/>
              </a:defRPr>
            </a:lvl3pPr>
            <a:lvl4pPr marL="1427163" indent="-228600" algn="l" defTabSz="457200" rtl="0" eaLnBrk="1" latinLnBrk="0" hangingPunct="1">
              <a:spcBef>
                <a:spcPct val="20000"/>
              </a:spcBef>
              <a:buClr>
                <a:schemeClr val="accent1"/>
              </a:buClr>
              <a:buFont typeface="Arial"/>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dirty="0">
              <a:solidFill>
                <a:schemeClr val="tx1"/>
              </a:solidFill>
              <a:latin typeface="Helvetica" panose="020B0604020202020204" pitchFamily="34" charset="0"/>
              <a:cs typeface="Helvetica" panose="020B0604020202020204" pitchFamily="34" charset="0"/>
            </a:endParaRPr>
          </a:p>
          <a:p>
            <a:endParaRPr lang="en-US" sz="1600" dirty="0">
              <a:solidFill>
                <a:schemeClr val="tx1"/>
              </a:solidFill>
              <a:latin typeface="Helvetica" panose="020B0604020202020204" pitchFamily="34" charset="0"/>
              <a:cs typeface="Helvetica" panose="020B0604020202020204" pitchFamily="34" charset="0"/>
            </a:endParaRPr>
          </a:p>
          <a:p>
            <a:endParaRPr lang="en-US" sz="1600" dirty="0">
              <a:solidFill>
                <a:schemeClr val="tx1"/>
              </a:solidFill>
              <a:latin typeface="Helvetica" panose="020B0604020202020204" pitchFamily="34" charset="0"/>
              <a:cs typeface="Helvetica" panose="020B0604020202020204" pitchFamily="34" charset="0"/>
            </a:endParaRPr>
          </a:p>
        </p:txBody>
      </p:sp>
      <p:pic>
        <p:nvPicPr>
          <p:cNvPr id="5" name="Picture 4">
            <a:extLst>
              <a:ext uri="{FF2B5EF4-FFF2-40B4-BE49-F238E27FC236}">
                <a16:creationId xmlns:a16="http://schemas.microsoft.com/office/drawing/2014/main" id="{B6D7E264-3A66-872B-187F-32B82BE941C2}"/>
              </a:ext>
            </a:extLst>
          </p:cNvPr>
          <p:cNvPicPr>
            <a:picLocks noChangeAspect="1"/>
          </p:cNvPicPr>
          <p:nvPr/>
        </p:nvPicPr>
        <p:blipFill>
          <a:blip r:embed="rId2">
            <a:duotone>
              <a:prstClr val="black"/>
              <a:schemeClr val="tx2">
                <a:tint val="45000"/>
                <a:satMod val="400000"/>
              </a:schemeClr>
            </a:duotone>
          </a:blip>
          <a:stretch>
            <a:fillRect/>
          </a:stretch>
        </p:blipFill>
        <p:spPr>
          <a:xfrm>
            <a:off x="1430016" y="1242739"/>
            <a:ext cx="1322947" cy="1420491"/>
          </a:xfrm>
          <a:prstGeom prst="rect">
            <a:avLst/>
          </a:prstGeom>
        </p:spPr>
      </p:pic>
      <p:sp>
        <p:nvSpPr>
          <p:cNvPr id="6" name="Text Placeholder 26">
            <a:extLst>
              <a:ext uri="{FF2B5EF4-FFF2-40B4-BE49-F238E27FC236}">
                <a16:creationId xmlns:a16="http://schemas.microsoft.com/office/drawing/2014/main" id="{FE3579A7-5ADA-0672-73C8-8ABCB1B1B31D}"/>
              </a:ext>
            </a:extLst>
          </p:cNvPr>
          <p:cNvSpPr txBox="1">
            <a:spLocks/>
          </p:cNvSpPr>
          <p:nvPr/>
        </p:nvSpPr>
        <p:spPr>
          <a:xfrm>
            <a:off x="4267200" y="2003643"/>
            <a:ext cx="4429824" cy="2434390"/>
          </a:xfrm>
          <a:prstGeom prst="rect">
            <a:avLst/>
          </a:prstGeom>
        </p:spPr>
        <p:txBody>
          <a:bodyPr>
            <a:normAutofit fontScale="92500"/>
          </a:bodyPr>
          <a:lstStyle>
            <a:lvl1pPr marL="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1pPr>
            <a:lvl2pPr marL="182880" indent="0" algn="l" defTabSz="457200" rtl="0" eaLnBrk="1" latinLnBrk="0" hangingPunct="1">
              <a:lnSpc>
                <a:spcPct val="110000"/>
              </a:lnSpc>
              <a:spcBef>
                <a:spcPts val="1000"/>
              </a:spcBef>
              <a:buClr>
                <a:schemeClr val="tx1"/>
              </a:buClr>
              <a:buFont typeface="Arial" panose="020B0604020202020204" pitchFamily="34" charset="0"/>
              <a:buNone/>
              <a:defRPr sz="1400" b="0" i="0" kern="1200">
                <a:solidFill>
                  <a:schemeClr val="bg2">
                    <a:lumMod val="25000"/>
                  </a:schemeClr>
                </a:solidFill>
                <a:latin typeface="Montserrat" pitchFamily="2" charset="77"/>
                <a:ea typeface="+mn-ea"/>
                <a:cs typeface="+mn-cs"/>
              </a:defRPr>
            </a:lvl2pPr>
            <a:lvl3pPr marL="54864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3pPr>
            <a:lvl4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4pPr>
            <a:lvl5pPr marL="731520" indent="0" algn="l" defTabSz="457200" rtl="0" eaLnBrk="1" latinLnBrk="0" hangingPunct="1">
              <a:lnSpc>
                <a:spcPct val="110000"/>
              </a:lnSpc>
              <a:spcBef>
                <a:spcPts val="1000"/>
              </a:spcBef>
              <a:buClr>
                <a:schemeClr val="tx1"/>
              </a:buClr>
              <a:buFont typeface="Arial" panose="020B0604020202020204" pitchFamily="34" charset="0"/>
              <a:buNone/>
              <a:defRPr sz="1100" b="0" i="0" kern="1200" baseline="0">
                <a:solidFill>
                  <a:schemeClr val="bg2">
                    <a:lumMod val="25000"/>
                  </a:schemeClr>
                </a:solidFill>
                <a:latin typeface="Montserrat" pitchFamily="2" charset="77"/>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US" sz="2800" dirty="0">
                <a:solidFill>
                  <a:schemeClr val="tx1"/>
                </a:solidFill>
                <a:latin typeface="+mj-lt"/>
                <a:cs typeface="Helvetica" panose="020B0604020202020204" pitchFamily="34" charset="0"/>
                <a:hlinkClick r:id="rId3"/>
              </a:rPr>
              <a:t>Part 6, OMB Compliance Supplement</a:t>
            </a:r>
            <a:endParaRPr lang="en-US" sz="2800" dirty="0">
              <a:solidFill>
                <a:schemeClr val="tx1"/>
              </a:solidFill>
              <a:latin typeface="+mj-lt"/>
              <a:cs typeface="Helvetica" panose="020B0604020202020204" pitchFamily="34" charset="0"/>
            </a:endParaRPr>
          </a:p>
          <a:p>
            <a:pPr>
              <a:spcBef>
                <a:spcPts val="1800"/>
              </a:spcBef>
            </a:pPr>
            <a:r>
              <a:rPr lang="en-US" sz="2800" dirty="0">
                <a:solidFill>
                  <a:schemeClr val="tx1"/>
                </a:solidFill>
                <a:latin typeface="+mj-lt"/>
                <a:cs typeface="Helvetica" panose="020B0604020202020204" pitchFamily="34" charset="0"/>
                <a:hlinkClick r:id="rId4"/>
              </a:rPr>
              <a:t>COSO</a:t>
            </a:r>
            <a:endParaRPr lang="en-US" sz="2800" dirty="0">
              <a:solidFill>
                <a:schemeClr val="tx1"/>
              </a:solidFill>
              <a:latin typeface="+mj-lt"/>
              <a:cs typeface="Helvetica" panose="020B0604020202020204" pitchFamily="34" charset="0"/>
            </a:endParaRPr>
          </a:p>
          <a:p>
            <a:pPr>
              <a:spcBef>
                <a:spcPts val="1800"/>
              </a:spcBef>
            </a:pPr>
            <a:r>
              <a:rPr lang="en-US" sz="2800" dirty="0">
                <a:solidFill>
                  <a:schemeClr val="tx1"/>
                </a:solidFill>
                <a:latin typeface="+mj-lt"/>
                <a:cs typeface="Helvetica" panose="020B0604020202020204" pitchFamily="34" charset="0"/>
                <a:hlinkClick r:id="rId5"/>
              </a:rPr>
              <a:t>Green Book</a:t>
            </a:r>
            <a:endParaRPr lang="en-US" sz="2800" dirty="0">
              <a:solidFill>
                <a:schemeClr val="tx1"/>
              </a:solidFill>
              <a:latin typeface="+mj-lt"/>
              <a:cs typeface="Helvetica" panose="020B0604020202020204" pitchFamily="34" charset="0"/>
            </a:endParaRPr>
          </a:p>
        </p:txBody>
      </p:sp>
    </p:spTree>
    <p:extLst>
      <p:ext uri="{BB962C8B-B14F-4D97-AF65-F5344CB8AC3E}">
        <p14:creationId xmlns:p14="http://schemas.microsoft.com/office/powerpoint/2010/main" val="3774374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2437B-72A8-99FE-B0A3-86F0F58CEC82}"/>
              </a:ext>
            </a:extLst>
          </p:cNvPr>
          <p:cNvSpPr>
            <a:spLocks noGrp="1"/>
          </p:cNvSpPr>
          <p:nvPr>
            <p:ph type="title"/>
          </p:nvPr>
        </p:nvSpPr>
        <p:spPr>
          <a:xfrm>
            <a:off x="488470" y="914400"/>
            <a:ext cx="8229600" cy="875568"/>
          </a:xfrm>
        </p:spPr>
        <p:txBody>
          <a:bodyPr/>
          <a:lstStyle/>
          <a:p>
            <a:r>
              <a:rPr lang="en-US" dirty="0">
                <a:latin typeface="+mj-lt"/>
              </a:rPr>
              <a:t>COSO Framework</a:t>
            </a:r>
          </a:p>
        </p:txBody>
      </p:sp>
      <p:sp>
        <p:nvSpPr>
          <p:cNvPr id="4" name="Subtitle 3">
            <a:extLst>
              <a:ext uri="{FF2B5EF4-FFF2-40B4-BE49-F238E27FC236}">
                <a16:creationId xmlns:a16="http://schemas.microsoft.com/office/drawing/2014/main" id="{EFDF32BE-5E2A-5675-2DEC-1AB595B14DB8}"/>
              </a:ext>
            </a:extLst>
          </p:cNvPr>
          <p:cNvSpPr>
            <a:spLocks noGrp="1"/>
          </p:cNvSpPr>
          <p:nvPr>
            <p:ph type="subTitle" sz="quarter" idx="15"/>
          </p:nvPr>
        </p:nvSpPr>
        <p:spPr>
          <a:xfrm>
            <a:off x="486987" y="2053439"/>
            <a:ext cx="8229600" cy="585600"/>
          </a:xfrm>
        </p:spPr>
        <p:txBody>
          <a:bodyPr/>
          <a:lstStyle/>
          <a:p>
            <a:r>
              <a:rPr lang="en-US" i="1" dirty="0">
                <a:latin typeface="+mj-lt"/>
              </a:rPr>
              <a:t>5 Components of Internal Controls</a:t>
            </a:r>
          </a:p>
        </p:txBody>
      </p:sp>
      <p:graphicFrame>
        <p:nvGraphicFramePr>
          <p:cNvPr id="11" name="Table 10">
            <a:extLst>
              <a:ext uri="{FF2B5EF4-FFF2-40B4-BE49-F238E27FC236}">
                <a16:creationId xmlns:a16="http://schemas.microsoft.com/office/drawing/2014/main" id="{15CF4956-5C01-0AE2-86FC-9EE234FD0B77}"/>
              </a:ext>
            </a:extLst>
          </p:cNvPr>
          <p:cNvGraphicFramePr>
            <a:graphicFrameLocks noGrp="1"/>
          </p:cNvGraphicFramePr>
          <p:nvPr/>
        </p:nvGraphicFramePr>
        <p:xfrm>
          <a:off x="590393" y="3670790"/>
          <a:ext cx="7960805" cy="2621280"/>
        </p:xfrm>
        <a:graphic>
          <a:graphicData uri="http://schemas.openxmlformats.org/drawingml/2006/table">
            <a:tbl>
              <a:tblPr firstRow="1">
                <a:tableStyleId>{073A0DAA-6AF3-43AB-8588-CEC1D06C72B9}</a:tableStyleId>
              </a:tblPr>
              <a:tblGrid>
                <a:gridCol w="1592161">
                  <a:extLst>
                    <a:ext uri="{9D8B030D-6E8A-4147-A177-3AD203B41FA5}">
                      <a16:colId xmlns:a16="http://schemas.microsoft.com/office/drawing/2014/main" val="146812989"/>
                    </a:ext>
                  </a:extLst>
                </a:gridCol>
                <a:gridCol w="1592161">
                  <a:extLst>
                    <a:ext uri="{9D8B030D-6E8A-4147-A177-3AD203B41FA5}">
                      <a16:colId xmlns:a16="http://schemas.microsoft.com/office/drawing/2014/main" val="408111131"/>
                    </a:ext>
                  </a:extLst>
                </a:gridCol>
                <a:gridCol w="1592161">
                  <a:extLst>
                    <a:ext uri="{9D8B030D-6E8A-4147-A177-3AD203B41FA5}">
                      <a16:colId xmlns:a16="http://schemas.microsoft.com/office/drawing/2014/main" val="2732720137"/>
                    </a:ext>
                  </a:extLst>
                </a:gridCol>
                <a:gridCol w="1592161">
                  <a:extLst>
                    <a:ext uri="{9D8B030D-6E8A-4147-A177-3AD203B41FA5}">
                      <a16:colId xmlns:a16="http://schemas.microsoft.com/office/drawing/2014/main" val="957703054"/>
                    </a:ext>
                  </a:extLst>
                </a:gridCol>
                <a:gridCol w="1592161">
                  <a:extLst>
                    <a:ext uri="{9D8B030D-6E8A-4147-A177-3AD203B41FA5}">
                      <a16:colId xmlns:a16="http://schemas.microsoft.com/office/drawing/2014/main" val="3778828060"/>
                    </a:ext>
                  </a:extLst>
                </a:gridCol>
              </a:tblGrid>
              <a:tr h="490473">
                <a:tc>
                  <a:txBody>
                    <a:bodyPr/>
                    <a:lstStyle/>
                    <a:p>
                      <a:pPr algn="ctr"/>
                      <a:r>
                        <a:rPr lang="en-US" sz="1400" b="1" dirty="0">
                          <a:solidFill>
                            <a:schemeClr val="bg1"/>
                          </a:solidFill>
                        </a:rPr>
                        <a:t>Control </a:t>
                      </a:r>
                    </a:p>
                    <a:p>
                      <a:pPr algn="ctr"/>
                      <a:r>
                        <a:rPr lang="en-US" sz="1400" b="1" dirty="0">
                          <a:solidFill>
                            <a:schemeClr val="bg1"/>
                          </a:solidFill>
                        </a:rPr>
                        <a:t>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Risk Assessment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Control 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Information and Communication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lang="en-US" sz="1400" b="1" dirty="0">
                          <a:solidFill>
                            <a:schemeClr val="bg1"/>
                          </a:solidFill>
                        </a:rPr>
                        <a:t>Monitoring Activities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659820537"/>
                  </a:ext>
                </a:extLst>
              </a:tr>
              <a:tr h="2024879">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kern="1200" dirty="0">
                          <a:solidFill>
                            <a:schemeClr val="tx2"/>
                          </a:solidFill>
                          <a:effectLst/>
                          <a:latin typeface="Helvetica" panose="020B0604020202020204" pitchFamily="34" charset="0"/>
                          <a:ea typeface="+mn-ea"/>
                          <a:cs typeface="Helvetica" panose="020B0604020202020204" pitchFamily="34" charset="0"/>
                        </a:rPr>
                        <a:t>Sets the </a:t>
                      </a:r>
                      <a:r>
                        <a:rPr lang="en-US" sz="1200" b="1" kern="1200" dirty="0">
                          <a:solidFill>
                            <a:schemeClr val="accent1"/>
                          </a:solidFill>
                          <a:effectLst/>
                          <a:latin typeface="Helvetica" panose="020B0604020202020204" pitchFamily="34" charset="0"/>
                          <a:ea typeface="+mn-ea"/>
                          <a:cs typeface="Helvetica" panose="020B0604020202020204" pitchFamily="34" charset="0"/>
                        </a:rPr>
                        <a:t>tone of an organization </a:t>
                      </a:r>
                      <a:r>
                        <a:rPr lang="en-US" sz="1200" kern="1200" dirty="0">
                          <a:solidFill>
                            <a:schemeClr val="tx2"/>
                          </a:solidFill>
                          <a:effectLst/>
                          <a:latin typeface="Helvetica" panose="020B0604020202020204" pitchFamily="34" charset="0"/>
                          <a:ea typeface="+mn-ea"/>
                          <a:cs typeface="Helvetica" panose="020B0604020202020204" pitchFamily="34" charset="0"/>
                        </a:rPr>
                        <a:t>influencing the control consciousness of its people. It is the foundation for all other components of internal control, providing discipline and structure.</a:t>
                      </a:r>
                      <a:r>
                        <a:rPr lang="en-US" sz="1200" kern="1200" baseline="0" dirty="0">
                          <a:solidFill>
                            <a:schemeClr val="tx2"/>
                          </a:solidFill>
                          <a:effectLst/>
                          <a:latin typeface="Helvetica" panose="020B0604020202020204" pitchFamily="34" charset="0"/>
                          <a:ea typeface="+mn-ea"/>
                          <a:cs typeface="Helvetica" panose="020B0604020202020204" pitchFamily="34" charset="0"/>
                        </a:rPr>
                        <a:t> </a:t>
                      </a:r>
                      <a:endParaRPr lang="en-US" sz="1200" i="1" kern="1200" dirty="0">
                        <a:solidFill>
                          <a:schemeClr val="tx2"/>
                        </a:solidFill>
                        <a:effectLst/>
                        <a:latin typeface="Helvetica" panose="020B0604020202020204" pitchFamily="34" charset="0"/>
                        <a:ea typeface="+mn-ea"/>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 typeface="+mj-lt"/>
                        <a:buNone/>
                        <a:tabLst/>
                        <a:defRPr/>
                      </a:pPr>
                      <a:r>
                        <a:rPr lang="en-US" sz="1200" kern="1200" dirty="0">
                          <a:solidFill>
                            <a:schemeClr val="tx2"/>
                          </a:solidFill>
                          <a:effectLst/>
                          <a:latin typeface="Helvetica" panose="020B0604020202020204" pitchFamily="34" charset="0"/>
                          <a:ea typeface="+mn-ea"/>
                          <a:cs typeface="Helvetica" panose="020B0604020202020204" pitchFamily="34" charset="0"/>
                        </a:rPr>
                        <a:t>Institution’s identification and analysis of risks relevant to achievement of its objectives, forming a </a:t>
                      </a:r>
                      <a:r>
                        <a:rPr lang="en-US" sz="1200" b="1" kern="1200" dirty="0">
                          <a:solidFill>
                            <a:schemeClr val="accent1"/>
                          </a:solidFill>
                          <a:effectLst/>
                          <a:latin typeface="Helvetica" panose="020B0604020202020204" pitchFamily="34" charset="0"/>
                          <a:ea typeface="+mn-ea"/>
                          <a:cs typeface="Helvetica" panose="020B0604020202020204" pitchFamily="34" charset="0"/>
                        </a:rPr>
                        <a:t>basis for determining how the risks should be managed.</a:t>
                      </a:r>
                      <a:endParaRPr lang="en-US" sz="1200" b="1" i="1" kern="1200" dirty="0">
                        <a:solidFill>
                          <a:schemeClr val="accent1"/>
                        </a:solidFill>
                        <a:effectLst/>
                        <a:latin typeface="Helvetica" panose="020B0604020202020204" pitchFamily="34" charset="0"/>
                        <a:ea typeface="+mn-ea"/>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b="1" kern="1200" dirty="0">
                          <a:solidFill>
                            <a:schemeClr val="accent1"/>
                          </a:solidFill>
                          <a:effectLst/>
                          <a:latin typeface="Helvetica" panose="020B0604020202020204" pitchFamily="34" charset="0"/>
                          <a:ea typeface="+mn-ea"/>
                          <a:cs typeface="Helvetica" panose="020B0604020202020204" pitchFamily="34" charset="0"/>
                        </a:rPr>
                        <a:t>Policies and procedures </a:t>
                      </a:r>
                      <a:r>
                        <a:rPr lang="en-US" sz="1200" kern="1200" dirty="0">
                          <a:solidFill>
                            <a:schemeClr val="tx2"/>
                          </a:solidFill>
                          <a:effectLst/>
                          <a:latin typeface="Helvetica" panose="020B0604020202020204" pitchFamily="34" charset="0"/>
                          <a:ea typeface="+mn-ea"/>
                          <a:cs typeface="Helvetica" panose="020B0604020202020204" pitchFamily="34" charset="0"/>
                        </a:rPr>
                        <a:t>that help ensure that management directives are carried out.</a:t>
                      </a:r>
                      <a:r>
                        <a:rPr lang="en-US" sz="1200" i="1" kern="1200" dirty="0">
                          <a:solidFill>
                            <a:schemeClr val="tx2"/>
                          </a:solidFill>
                          <a:effectLst/>
                          <a:latin typeface="Helvetica" panose="020B0604020202020204" pitchFamily="34" charset="0"/>
                          <a:ea typeface="+mn-ea"/>
                          <a:cs typeface="Helvetica" panose="020B0604020202020204" pitchFamily="34" charset="0"/>
                        </a:rPr>
                        <a:t> </a:t>
                      </a:r>
                      <a:endParaRPr lang="en-US" sz="1200" i="1" dirty="0">
                        <a:solidFill>
                          <a:schemeClr val="tx2"/>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b="1" dirty="0">
                          <a:solidFill>
                            <a:schemeClr val="accent1"/>
                          </a:solidFill>
                          <a:latin typeface="Helvetica" panose="020B0604020202020204" pitchFamily="34" charset="0"/>
                          <a:cs typeface="Helvetica" panose="020B0604020202020204" pitchFamily="34" charset="0"/>
                        </a:rPr>
                        <a:t>Identification, capture, and exchange of information </a:t>
                      </a:r>
                      <a:r>
                        <a:rPr lang="en-US" sz="1200" dirty="0">
                          <a:solidFill>
                            <a:schemeClr val="tx2"/>
                          </a:solidFill>
                          <a:latin typeface="Helvetica" panose="020B0604020202020204" pitchFamily="34" charset="0"/>
                          <a:cs typeface="Helvetica" panose="020B0604020202020204" pitchFamily="34" charset="0"/>
                        </a:rPr>
                        <a:t>in a form and time frame that enable people to carry out their responsibilities. </a:t>
                      </a:r>
                      <a:endParaRPr lang="en-US" sz="1200" i="1" dirty="0">
                        <a:solidFill>
                          <a:schemeClr val="tx2"/>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US" sz="1200" i="0" dirty="0">
                          <a:solidFill>
                            <a:schemeClr val="tx2"/>
                          </a:solidFill>
                          <a:latin typeface="Helvetica" panose="020B0604020202020204" pitchFamily="34" charset="0"/>
                          <a:cs typeface="Helvetica" panose="020B0604020202020204" pitchFamily="34" charset="0"/>
                        </a:rPr>
                        <a:t>Process that </a:t>
                      </a:r>
                      <a:r>
                        <a:rPr lang="en-US" sz="1200" b="1" i="0" dirty="0">
                          <a:solidFill>
                            <a:schemeClr val="accent1"/>
                          </a:solidFill>
                          <a:latin typeface="Helvetica" panose="020B0604020202020204" pitchFamily="34" charset="0"/>
                          <a:cs typeface="Helvetica" panose="020B0604020202020204" pitchFamily="34" charset="0"/>
                        </a:rPr>
                        <a:t>assesses the quality of internal control performance</a:t>
                      </a:r>
                      <a:r>
                        <a:rPr lang="en-US" sz="1200" i="0" dirty="0">
                          <a:solidFill>
                            <a:schemeClr val="accent1"/>
                          </a:solidFill>
                          <a:latin typeface="Helvetica" panose="020B0604020202020204" pitchFamily="34" charset="0"/>
                          <a:cs typeface="Helvetica" panose="020B0604020202020204" pitchFamily="34" charset="0"/>
                        </a:rPr>
                        <a:t> </a:t>
                      </a:r>
                      <a:r>
                        <a:rPr lang="en-US" sz="1200" i="0" dirty="0">
                          <a:solidFill>
                            <a:schemeClr val="tx2"/>
                          </a:solidFill>
                          <a:latin typeface="Helvetica" panose="020B0604020202020204" pitchFamily="34" charset="0"/>
                          <a:cs typeface="Helvetica" panose="020B0604020202020204" pitchFamily="34" charset="0"/>
                        </a:rPr>
                        <a:t>over time. </a:t>
                      </a:r>
                      <a:endParaRPr lang="en-US" sz="1200" i="1" dirty="0">
                        <a:solidFill>
                          <a:schemeClr val="tx2"/>
                        </a:solidFill>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490455"/>
                  </a:ext>
                </a:extLst>
              </a:tr>
            </a:tbl>
          </a:graphicData>
        </a:graphic>
      </p:graphicFrame>
      <p:grpSp>
        <p:nvGrpSpPr>
          <p:cNvPr id="27" name="Group 26">
            <a:extLst>
              <a:ext uri="{FF2B5EF4-FFF2-40B4-BE49-F238E27FC236}">
                <a16:creationId xmlns:a16="http://schemas.microsoft.com/office/drawing/2014/main" id="{C0B205AE-3729-AF24-775B-B3C137B55DBE}"/>
              </a:ext>
            </a:extLst>
          </p:cNvPr>
          <p:cNvGrpSpPr/>
          <p:nvPr/>
        </p:nvGrpSpPr>
        <p:grpSpPr>
          <a:xfrm>
            <a:off x="901328" y="2805918"/>
            <a:ext cx="7338934" cy="762584"/>
            <a:chOff x="870337" y="2296568"/>
            <a:chExt cx="7338934" cy="762584"/>
          </a:xfrm>
        </p:grpSpPr>
        <p:sp>
          <p:nvSpPr>
            <p:cNvPr id="10" name="Oval 9">
              <a:extLst>
                <a:ext uri="{FF2B5EF4-FFF2-40B4-BE49-F238E27FC236}">
                  <a16:creationId xmlns:a16="http://schemas.microsoft.com/office/drawing/2014/main" id="{C4DD0D0E-D220-BE84-BCB8-9B15BAABB2C2}"/>
                </a:ext>
              </a:extLst>
            </p:cNvPr>
            <p:cNvSpPr/>
            <p:nvPr/>
          </p:nvSpPr>
          <p:spPr>
            <a:xfrm>
              <a:off x="870337" y="2296568"/>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DE192BD-298B-2F59-B56A-1E2624333C6B}"/>
                </a:ext>
              </a:extLst>
            </p:cNvPr>
            <p:cNvSpPr/>
            <p:nvPr/>
          </p:nvSpPr>
          <p:spPr>
            <a:xfrm>
              <a:off x="2535149" y="2316021"/>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09A20A1-8E8C-BC85-BA9E-43E9DE4E4AAB}"/>
                </a:ext>
              </a:extLst>
            </p:cNvPr>
            <p:cNvSpPr/>
            <p:nvPr/>
          </p:nvSpPr>
          <p:spPr>
            <a:xfrm>
              <a:off x="4199961" y="2317481"/>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5E584B24-1B7E-0DC3-6694-1FFE4A97C055}"/>
                </a:ext>
              </a:extLst>
            </p:cNvPr>
            <p:cNvSpPr/>
            <p:nvPr/>
          </p:nvSpPr>
          <p:spPr>
            <a:xfrm>
              <a:off x="5864773" y="2307924"/>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C299626-2FF5-BD45-A9B0-FF07B261F3B4}"/>
                </a:ext>
              </a:extLst>
            </p:cNvPr>
            <p:cNvSpPr/>
            <p:nvPr/>
          </p:nvSpPr>
          <p:spPr>
            <a:xfrm>
              <a:off x="7467600" y="2296568"/>
              <a:ext cx="741671" cy="741671"/>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CD4FB083-0EC0-A40A-6B48-2156BC90844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677476" y="2474848"/>
              <a:ext cx="438150" cy="424016"/>
            </a:xfrm>
            <a:prstGeom prst="rect">
              <a:avLst/>
            </a:prstGeom>
          </p:spPr>
        </p:pic>
        <p:pic>
          <p:nvPicPr>
            <p:cNvPr id="5" name="Picture 211">
              <a:extLst>
                <a:ext uri="{FF2B5EF4-FFF2-40B4-BE49-F238E27FC236}">
                  <a16:creationId xmlns:a16="http://schemas.microsoft.com/office/drawing/2014/main" id="{1C007C0F-9AC2-8AE9-EA9E-F8EFC8E82F8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40320" y="2447025"/>
              <a:ext cx="400050" cy="457200"/>
            </a:xfrm>
            <a:prstGeom prst="rect">
              <a:avLst/>
            </a:prstGeom>
          </p:spPr>
        </p:pic>
        <p:pic>
          <p:nvPicPr>
            <p:cNvPr id="8" name="Graphic 7">
              <a:extLst>
                <a:ext uri="{FF2B5EF4-FFF2-40B4-BE49-F238E27FC236}">
                  <a16:creationId xmlns:a16="http://schemas.microsoft.com/office/drawing/2014/main" id="{122B6C7F-5965-6D3C-9AEE-355FDEDCA81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009466" y="2475352"/>
              <a:ext cx="452283" cy="438150"/>
            </a:xfrm>
            <a:prstGeom prst="rect">
              <a:avLst/>
            </a:prstGeom>
          </p:spPr>
        </p:pic>
        <p:pic>
          <p:nvPicPr>
            <p:cNvPr id="9" name="Graphic 8">
              <a:extLst>
                <a:ext uri="{FF2B5EF4-FFF2-40B4-BE49-F238E27FC236}">
                  <a16:creationId xmlns:a16="http://schemas.microsoft.com/office/drawing/2014/main" id="{57194E42-C243-C635-0590-9D763788A44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609835" y="2441828"/>
              <a:ext cx="457200" cy="428625"/>
            </a:xfrm>
            <a:prstGeom prst="rect">
              <a:avLst/>
            </a:prstGeom>
          </p:spPr>
        </p:pic>
        <p:pic>
          <p:nvPicPr>
            <p:cNvPr id="26" name="Graphic 25">
              <a:extLst>
                <a:ext uri="{FF2B5EF4-FFF2-40B4-BE49-F238E27FC236}">
                  <a16:creationId xmlns:a16="http://schemas.microsoft.com/office/drawing/2014/main" id="{343CBBB8-6FF7-BCDF-8393-6B893A85E985}"/>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4331955" y="2465827"/>
              <a:ext cx="457200" cy="457200"/>
            </a:xfrm>
            <a:prstGeom prst="rect">
              <a:avLst/>
            </a:prstGeom>
          </p:spPr>
        </p:pic>
      </p:grpSp>
    </p:spTree>
    <p:extLst>
      <p:ext uri="{BB962C8B-B14F-4D97-AF65-F5344CB8AC3E}">
        <p14:creationId xmlns:p14="http://schemas.microsoft.com/office/powerpoint/2010/main" val="238976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50BD-0AD8-5848-0583-31CC6B517390}"/>
              </a:ext>
            </a:extLst>
          </p:cNvPr>
          <p:cNvSpPr>
            <a:spLocks noGrp="1"/>
          </p:cNvSpPr>
          <p:nvPr>
            <p:ph type="title"/>
          </p:nvPr>
        </p:nvSpPr>
        <p:spPr>
          <a:xfrm>
            <a:off x="1059656" y="838200"/>
            <a:ext cx="7024687" cy="1143000"/>
          </a:xfrm>
        </p:spPr>
        <p:txBody>
          <a:bodyPr/>
          <a:lstStyle/>
          <a:p>
            <a:r>
              <a:rPr lang="en-US" dirty="0"/>
              <a:t>Agenda</a:t>
            </a:r>
          </a:p>
        </p:txBody>
      </p:sp>
      <p:sp>
        <p:nvSpPr>
          <p:cNvPr id="3" name="Content Placeholder 2">
            <a:extLst>
              <a:ext uri="{FF2B5EF4-FFF2-40B4-BE49-F238E27FC236}">
                <a16:creationId xmlns:a16="http://schemas.microsoft.com/office/drawing/2014/main" id="{996FD657-A0C6-7F0E-1E45-06993941DB97}"/>
              </a:ext>
            </a:extLst>
          </p:cNvPr>
          <p:cNvSpPr>
            <a:spLocks noGrp="1"/>
          </p:cNvSpPr>
          <p:nvPr>
            <p:ph idx="1"/>
          </p:nvPr>
        </p:nvSpPr>
        <p:spPr>
          <a:xfrm>
            <a:off x="990600" y="2362200"/>
            <a:ext cx="6777037" cy="3508375"/>
          </a:xfrm>
        </p:spPr>
        <p:txBody>
          <a:bodyPr/>
          <a:lstStyle/>
          <a:p>
            <a:pPr marL="527050" indent="-457200">
              <a:buFont typeface="+mj-lt"/>
              <a:buAutoNum type="arabicPeriod"/>
            </a:pPr>
            <a:r>
              <a:rPr lang="en-US" dirty="0"/>
              <a:t>Internal Controls Overview</a:t>
            </a:r>
          </a:p>
          <a:p>
            <a:pPr marL="527050" indent="-457200">
              <a:buFont typeface="+mj-lt"/>
              <a:buAutoNum type="arabicPeriod"/>
            </a:pPr>
            <a:r>
              <a:rPr lang="en-US" dirty="0"/>
              <a:t>Costing Principles and Internal Controls</a:t>
            </a:r>
          </a:p>
          <a:p>
            <a:pPr marL="527050" indent="-457200">
              <a:buFont typeface="+mj-lt"/>
              <a:buAutoNum type="arabicPeriod"/>
            </a:pPr>
            <a:r>
              <a:rPr lang="en-US" dirty="0"/>
              <a:t>Spotlight – Effort Reporting</a:t>
            </a:r>
          </a:p>
          <a:p>
            <a:pPr marL="527050" indent="-457200">
              <a:buFont typeface="+mj-lt"/>
              <a:buAutoNum type="arabicPeriod"/>
            </a:pPr>
            <a:r>
              <a:rPr lang="en-US" dirty="0"/>
              <a:t>Q&amp;A</a:t>
            </a:r>
          </a:p>
          <a:p>
            <a:pPr marL="527050" indent="-457200">
              <a:buFont typeface="+mj-lt"/>
              <a:buAutoNum type="arabicPeriod"/>
            </a:pPr>
            <a:r>
              <a:rPr lang="en-US" dirty="0"/>
              <a:t>Appendix – Resources</a:t>
            </a:r>
          </a:p>
          <a:p>
            <a:endParaRPr lang="en-US" dirty="0"/>
          </a:p>
        </p:txBody>
      </p:sp>
    </p:spTree>
    <p:extLst>
      <p:ext uri="{BB962C8B-B14F-4D97-AF65-F5344CB8AC3E}">
        <p14:creationId xmlns:p14="http://schemas.microsoft.com/office/powerpoint/2010/main" val="1348305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04F06-1CCB-7168-67B9-D552B186A0AA}"/>
              </a:ext>
            </a:extLst>
          </p:cNvPr>
          <p:cNvSpPr>
            <a:spLocks noGrp="1"/>
          </p:cNvSpPr>
          <p:nvPr>
            <p:ph type="title"/>
          </p:nvPr>
        </p:nvSpPr>
        <p:spPr>
          <a:xfrm>
            <a:off x="533400" y="914400"/>
            <a:ext cx="8229600" cy="875568"/>
          </a:xfrm>
        </p:spPr>
        <p:txBody>
          <a:bodyPr/>
          <a:lstStyle/>
          <a:p>
            <a:r>
              <a:rPr lang="en-US" dirty="0">
                <a:latin typeface="+mj-lt"/>
              </a:rPr>
              <a:t>COSO Framework</a:t>
            </a:r>
          </a:p>
        </p:txBody>
      </p:sp>
      <p:sp>
        <p:nvSpPr>
          <p:cNvPr id="6" name="Text Placeholder 5">
            <a:extLst>
              <a:ext uri="{FF2B5EF4-FFF2-40B4-BE49-F238E27FC236}">
                <a16:creationId xmlns:a16="http://schemas.microsoft.com/office/drawing/2014/main" id="{728C6EC1-C3E6-B723-3350-C1DFF0AFFBDC}"/>
              </a:ext>
            </a:extLst>
          </p:cNvPr>
          <p:cNvSpPr>
            <a:spLocks noGrp="1"/>
          </p:cNvSpPr>
          <p:nvPr>
            <p:ph type="body" sz="quarter" idx="11"/>
          </p:nvPr>
        </p:nvSpPr>
        <p:spPr>
          <a:xfrm>
            <a:off x="457200" y="2882168"/>
            <a:ext cx="8229600" cy="3657600"/>
          </a:xfrm>
        </p:spPr>
        <p:txBody>
          <a:bodyPr numCol="1"/>
          <a:lstStyle/>
          <a:p>
            <a:pPr>
              <a:lnSpc>
                <a:spcPct val="100000"/>
              </a:lnSpc>
              <a:spcBef>
                <a:spcPts val="0"/>
              </a:spcBef>
              <a:buClrTx/>
              <a:defRPr/>
            </a:pPr>
            <a:r>
              <a:rPr lang="en-US" sz="1800" dirty="0">
                <a:latin typeface="+mj-lt"/>
              </a:rPr>
              <a:t>Sets the tone of an organization influencing the control consciousness of its people.  It is the foundation for all other components of internal control, providing discipline and structure.  </a:t>
            </a:r>
          </a:p>
          <a:p>
            <a:pPr defTabSz="914400">
              <a:lnSpc>
                <a:spcPct val="100000"/>
              </a:lnSpc>
              <a:spcBef>
                <a:spcPts val="0"/>
              </a:spcBef>
              <a:buClrTx/>
              <a:defRPr/>
            </a:pPr>
            <a:endParaRPr lang="en-US" sz="1800" dirty="0">
              <a:latin typeface="+mj-lt"/>
            </a:endParaRPr>
          </a:p>
          <a:p>
            <a:pPr defTabSz="914400">
              <a:lnSpc>
                <a:spcPct val="100000"/>
              </a:lnSpc>
              <a:spcBef>
                <a:spcPts val="0"/>
              </a:spcBef>
              <a:buClrTx/>
              <a:defRPr/>
            </a:pPr>
            <a:r>
              <a:rPr lang="en-US" sz="1800" u="sng" dirty="0">
                <a:latin typeface="+mj-lt"/>
              </a:rPr>
              <a:t>Questions to Consider</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Does your institution have buy-in and commitment from leadership, management and staff  regarding a compliance environment? </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Is there knowledge and focus on internal controls? </a:t>
            </a:r>
          </a:p>
          <a:p>
            <a:pPr defTabSz="914400">
              <a:lnSpc>
                <a:spcPct val="100000"/>
              </a:lnSpc>
              <a:spcBef>
                <a:spcPts val="0"/>
              </a:spcBef>
              <a:buClrTx/>
              <a:defRPr/>
            </a:pPr>
            <a:endParaRPr lang="en-US" sz="1800" dirty="0">
              <a:latin typeface="+mj-lt"/>
            </a:endParaRPr>
          </a:p>
        </p:txBody>
      </p:sp>
      <p:sp>
        <p:nvSpPr>
          <p:cNvPr id="7" name="Subtitle 6">
            <a:extLst>
              <a:ext uri="{FF2B5EF4-FFF2-40B4-BE49-F238E27FC236}">
                <a16:creationId xmlns:a16="http://schemas.microsoft.com/office/drawing/2014/main" id="{DE19B21D-79C4-83C9-6C0F-B69B411E4C7D}"/>
              </a:ext>
            </a:extLst>
          </p:cNvPr>
          <p:cNvSpPr>
            <a:spLocks noGrp="1"/>
          </p:cNvSpPr>
          <p:nvPr>
            <p:ph type="subTitle" sz="quarter" idx="15"/>
          </p:nvPr>
        </p:nvSpPr>
        <p:spPr>
          <a:xfrm>
            <a:off x="457200" y="2133600"/>
            <a:ext cx="8229600" cy="585600"/>
          </a:xfrm>
        </p:spPr>
        <p:txBody>
          <a:bodyPr/>
          <a:lstStyle/>
          <a:p>
            <a:r>
              <a:rPr lang="en-US" b="1" i="1" dirty="0">
                <a:latin typeface="+mj-lt"/>
              </a:rPr>
              <a:t>Control Environment</a:t>
            </a:r>
          </a:p>
        </p:txBody>
      </p:sp>
    </p:spTree>
    <p:extLst>
      <p:ext uri="{BB962C8B-B14F-4D97-AF65-F5344CB8AC3E}">
        <p14:creationId xmlns:p14="http://schemas.microsoft.com/office/powerpoint/2010/main" val="3265430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04F06-1CCB-7168-67B9-D552B186A0AA}"/>
              </a:ext>
            </a:extLst>
          </p:cNvPr>
          <p:cNvSpPr>
            <a:spLocks noGrp="1"/>
          </p:cNvSpPr>
          <p:nvPr>
            <p:ph type="title"/>
          </p:nvPr>
        </p:nvSpPr>
        <p:spPr>
          <a:xfrm>
            <a:off x="457200" y="838200"/>
            <a:ext cx="8229600" cy="875568"/>
          </a:xfrm>
        </p:spPr>
        <p:txBody>
          <a:bodyPr/>
          <a:lstStyle/>
          <a:p>
            <a:r>
              <a:rPr lang="en-US" dirty="0">
                <a:latin typeface="+mj-lt"/>
              </a:rPr>
              <a:t>COSO Framework</a:t>
            </a:r>
          </a:p>
        </p:txBody>
      </p:sp>
      <p:sp>
        <p:nvSpPr>
          <p:cNvPr id="6" name="Text Placeholder 5">
            <a:extLst>
              <a:ext uri="{FF2B5EF4-FFF2-40B4-BE49-F238E27FC236}">
                <a16:creationId xmlns:a16="http://schemas.microsoft.com/office/drawing/2014/main" id="{728C6EC1-C3E6-B723-3350-C1DFF0AFFBDC}"/>
              </a:ext>
            </a:extLst>
          </p:cNvPr>
          <p:cNvSpPr>
            <a:spLocks noGrp="1"/>
          </p:cNvSpPr>
          <p:nvPr>
            <p:ph type="body" sz="quarter" idx="11"/>
          </p:nvPr>
        </p:nvSpPr>
        <p:spPr>
          <a:xfrm>
            <a:off x="450501" y="2840016"/>
            <a:ext cx="8229600" cy="3657600"/>
          </a:xfrm>
        </p:spPr>
        <p:txBody>
          <a:bodyPr numCol="1"/>
          <a:lstStyle/>
          <a:p>
            <a:pPr>
              <a:lnSpc>
                <a:spcPct val="100000"/>
              </a:lnSpc>
              <a:spcBef>
                <a:spcPts val="0"/>
              </a:spcBef>
              <a:buClrTx/>
              <a:defRPr/>
            </a:pPr>
            <a:r>
              <a:rPr lang="en-US" sz="1800" dirty="0">
                <a:latin typeface="+mj-lt"/>
              </a:rPr>
              <a:t>Entity’s identification and analysis of risks relevant to achievement of its  objectives, forming a basis for determining  how the risks should be managed.</a:t>
            </a:r>
          </a:p>
          <a:p>
            <a:pPr defTabSz="914400">
              <a:lnSpc>
                <a:spcPct val="100000"/>
              </a:lnSpc>
              <a:spcBef>
                <a:spcPts val="0"/>
              </a:spcBef>
              <a:buClrTx/>
              <a:defRPr/>
            </a:pPr>
            <a:endParaRPr lang="en-US" sz="1800" dirty="0">
              <a:latin typeface="+mj-lt"/>
            </a:endParaRPr>
          </a:p>
          <a:p>
            <a:pPr defTabSz="914400">
              <a:lnSpc>
                <a:spcPct val="100000"/>
              </a:lnSpc>
              <a:spcBef>
                <a:spcPts val="0"/>
              </a:spcBef>
              <a:buClrTx/>
              <a:defRPr/>
            </a:pPr>
            <a:r>
              <a:rPr lang="en-US" sz="1800" u="sng" dirty="0">
                <a:latin typeface="+mj-lt"/>
              </a:rPr>
              <a:t>Questions to Consider</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Do you have processes and structures in place to analyze risks? </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Is it clear who is responsible for identifying, monitoring and managing risks?   </a:t>
            </a:r>
          </a:p>
          <a:p>
            <a:pPr defTabSz="914400">
              <a:lnSpc>
                <a:spcPct val="100000"/>
              </a:lnSpc>
              <a:spcBef>
                <a:spcPts val="0"/>
              </a:spcBef>
              <a:buClrTx/>
              <a:defRPr/>
            </a:pPr>
            <a:endParaRPr lang="en-US" sz="1800" dirty="0">
              <a:latin typeface="+mj-lt"/>
            </a:endParaRPr>
          </a:p>
        </p:txBody>
      </p:sp>
      <p:sp>
        <p:nvSpPr>
          <p:cNvPr id="7" name="Subtitle 6">
            <a:extLst>
              <a:ext uri="{FF2B5EF4-FFF2-40B4-BE49-F238E27FC236}">
                <a16:creationId xmlns:a16="http://schemas.microsoft.com/office/drawing/2014/main" id="{DE19B21D-79C4-83C9-6C0F-B69B411E4C7D}"/>
              </a:ext>
            </a:extLst>
          </p:cNvPr>
          <p:cNvSpPr>
            <a:spLocks noGrp="1"/>
          </p:cNvSpPr>
          <p:nvPr>
            <p:ph type="subTitle" sz="quarter" idx="15"/>
          </p:nvPr>
        </p:nvSpPr>
        <p:spPr>
          <a:xfrm>
            <a:off x="457200" y="2129524"/>
            <a:ext cx="8229600" cy="585600"/>
          </a:xfrm>
        </p:spPr>
        <p:txBody>
          <a:bodyPr/>
          <a:lstStyle/>
          <a:p>
            <a:r>
              <a:rPr lang="en-US" b="1" i="1" dirty="0">
                <a:latin typeface="+mj-lt"/>
              </a:rPr>
              <a:t>Risk Assessment</a:t>
            </a:r>
          </a:p>
        </p:txBody>
      </p:sp>
    </p:spTree>
    <p:extLst>
      <p:ext uri="{BB962C8B-B14F-4D97-AF65-F5344CB8AC3E}">
        <p14:creationId xmlns:p14="http://schemas.microsoft.com/office/powerpoint/2010/main" val="3654801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04F06-1CCB-7168-67B9-D552B186A0AA}"/>
              </a:ext>
            </a:extLst>
          </p:cNvPr>
          <p:cNvSpPr>
            <a:spLocks noGrp="1"/>
          </p:cNvSpPr>
          <p:nvPr>
            <p:ph type="title"/>
          </p:nvPr>
        </p:nvSpPr>
        <p:spPr>
          <a:xfrm>
            <a:off x="457200" y="914400"/>
            <a:ext cx="8229600" cy="875568"/>
          </a:xfrm>
        </p:spPr>
        <p:txBody>
          <a:bodyPr/>
          <a:lstStyle/>
          <a:p>
            <a:r>
              <a:rPr lang="en-US" dirty="0">
                <a:latin typeface="+mj-lt"/>
              </a:rPr>
              <a:t>COSO Framework</a:t>
            </a:r>
          </a:p>
        </p:txBody>
      </p:sp>
      <p:sp>
        <p:nvSpPr>
          <p:cNvPr id="6" name="Text Placeholder 5">
            <a:extLst>
              <a:ext uri="{FF2B5EF4-FFF2-40B4-BE49-F238E27FC236}">
                <a16:creationId xmlns:a16="http://schemas.microsoft.com/office/drawing/2014/main" id="{728C6EC1-C3E6-B723-3350-C1DFF0AFFBDC}"/>
              </a:ext>
            </a:extLst>
          </p:cNvPr>
          <p:cNvSpPr>
            <a:spLocks noGrp="1"/>
          </p:cNvSpPr>
          <p:nvPr>
            <p:ph type="body" sz="quarter" idx="11"/>
          </p:nvPr>
        </p:nvSpPr>
        <p:spPr>
          <a:xfrm>
            <a:off x="457200" y="2882168"/>
            <a:ext cx="8229600" cy="3657600"/>
          </a:xfrm>
        </p:spPr>
        <p:txBody>
          <a:bodyPr numCol="1"/>
          <a:lstStyle/>
          <a:p>
            <a:pPr defTabSz="914400">
              <a:lnSpc>
                <a:spcPct val="100000"/>
              </a:lnSpc>
              <a:spcBef>
                <a:spcPts val="0"/>
              </a:spcBef>
              <a:buClrTx/>
              <a:defRPr/>
            </a:pPr>
            <a:r>
              <a:rPr lang="en-US" sz="1800" dirty="0">
                <a:latin typeface="+mj-lt"/>
              </a:rPr>
              <a:t>Policies and procedures that help ensure that management’s directives are carried out.  </a:t>
            </a:r>
          </a:p>
          <a:p>
            <a:pPr defTabSz="914400">
              <a:lnSpc>
                <a:spcPct val="100000"/>
              </a:lnSpc>
              <a:spcBef>
                <a:spcPts val="0"/>
              </a:spcBef>
              <a:buClrTx/>
              <a:defRPr/>
            </a:pPr>
            <a:endParaRPr lang="en-US" sz="1800" dirty="0">
              <a:latin typeface="+mj-lt"/>
            </a:endParaRPr>
          </a:p>
          <a:p>
            <a:pPr defTabSz="914400">
              <a:lnSpc>
                <a:spcPct val="100000"/>
              </a:lnSpc>
              <a:spcBef>
                <a:spcPts val="0"/>
              </a:spcBef>
              <a:buClrTx/>
              <a:defRPr/>
            </a:pPr>
            <a:r>
              <a:rPr lang="en-US" sz="1800" u="sng" dirty="0">
                <a:latin typeface="+mj-lt"/>
              </a:rPr>
              <a:t>Questions to Consider</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Are there written policies and procedures to reasonably assure compliance?  </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What types of actions support controls, such as segregation of duties, security checks, applications, business processes? </a:t>
            </a:r>
          </a:p>
          <a:p>
            <a:pPr marL="285750" indent="-285750" defTabSz="914400">
              <a:lnSpc>
                <a:spcPct val="100000"/>
              </a:lnSpc>
              <a:spcBef>
                <a:spcPts val="0"/>
              </a:spcBef>
              <a:buClrTx/>
              <a:buFont typeface="Arial" panose="020B0604020202020204" pitchFamily="34" charset="0"/>
              <a:buChar char="•"/>
              <a:defRPr/>
            </a:pPr>
            <a:endParaRPr lang="en-US" sz="1800" dirty="0">
              <a:latin typeface="+mj-lt"/>
            </a:endParaRPr>
          </a:p>
        </p:txBody>
      </p:sp>
      <p:sp>
        <p:nvSpPr>
          <p:cNvPr id="7" name="Subtitle 6">
            <a:extLst>
              <a:ext uri="{FF2B5EF4-FFF2-40B4-BE49-F238E27FC236}">
                <a16:creationId xmlns:a16="http://schemas.microsoft.com/office/drawing/2014/main" id="{DE19B21D-79C4-83C9-6C0F-B69B411E4C7D}"/>
              </a:ext>
            </a:extLst>
          </p:cNvPr>
          <p:cNvSpPr>
            <a:spLocks noGrp="1"/>
          </p:cNvSpPr>
          <p:nvPr>
            <p:ph type="subTitle" sz="quarter" idx="15"/>
          </p:nvPr>
        </p:nvSpPr>
        <p:spPr>
          <a:xfrm>
            <a:off x="457200" y="2133600"/>
            <a:ext cx="8229600" cy="585600"/>
          </a:xfrm>
        </p:spPr>
        <p:txBody>
          <a:bodyPr/>
          <a:lstStyle/>
          <a:p>
            <a:r>
              <a:rPr lang="en-US" b="1" i="1" dirty="0">
                <a:latin typeface="+mj-lt"/>
              </a:rPr>
              <a:t>Control Activities</a:t>
            </a:r>
          </a:p>
        </p:txBody>
      </p:sp>
    </p:spTree>
    <p:extLst>
      <p:ext uri="{BB962C8B-B14F-4D97-AF65-F5344CB8AC3E}">
        <p14:creationId xmlns:p14="http://schemas.microsoft.com/office/powerpoint/2010/main" val="43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04F06-1CCB-7168-67B9-D552B186A0AA}"/>
              </a:ext>
            </a:extLst>
          </p:cNvPr>
          <p:cNvSpPr>
            <a:spLocks noGrp="1"/>
          </p:cNvSpPr>
          <p:nvPr>
            <p:ph type="title"/>
          </p:nvPr>
        </p:nvSpPr>
        <p:spPr>
          <a:xfrm>
            <a:off x="457200" y="914400"/>
            <a:ext cx="8229600" cy="875568"/>
          </a:xfrm>
        </p:spPr>
        <p:txBody>
          <a:bodyPr/>
          <a:lstStyle/>
          <a:p>
            <a:r>
              <a:rPr lang="en-US" dirty="0">
                <a:latin typeface="+mj-lt"/>
              </a:rPr>
              <a:t>COSO Framework</a:t>
            </a:r>
          </a:p>
        </p:txBody>
      </p:sp>
      <p:sp>
        <p:nvSpPr>
          <p:cNvPr id="6" name="Text Placeholder 5">
            <a:extLst>
              <a:ext uri="{FF2B5EF4-FFF2-40B4-BE49-F238E27FC236}">
                <a16:creationId xmlns:a16="http://schemas.microsoft.com/office/drawing/2014/main" id="{728C6EC1-C3E6-B723-3350-C1DFF0AFFBDC}"/>
              </a:ext>
            </a:extLst>
          </p:cNvPr>
          <p:cNvSpPr>
            <a:spLocks noGrp="1"/>
          </p:cNvSpPr>
          <p:nvPr>
            <p:ph type="body" sz="quarter" idx="11"/>
          </p:nvPr>
        </p:nvSpPr>
        <p:spPr>
          <a:xfrm>
            <a:off x="457200" y="2882168"/>
            <a:ext cx="8229600" cy="3657600"/>
          </a:xfrm>
        </p:spPr>
        <p:txBody>
          <a:bodyPr numCol="1"/>
          <a:lstStyle/>
          <a:p>
            <a:pPr>
              <a:lnSpc>
                <a:spcPct val="100000"/>
              </a:lnSpc>
              <a:spcBef>
                <a:spcPts val="0"/>
              </a:spcBef>
              <a:buClrTx/>
              <a:defRPr/>
            </a:pPr>
            <a:r>
              <a:rPr lang="en-US" sz="1600" dirty="0">
                <a:latin typeface="+mj-lt"/>
              </a:rPr>
              <a:t>The identification, capture, and exchange of information in a form and time frame that enable people to carry out their responsibilities.</a:t>
            </a:r>
            <a:endParaRPr lang="en-US" sz="2000" b="1" dirty="0">
              <a:latin typeface="+mj-lt"/>
            </a:endParaRPr>
          </a:p>
          <a:p>
            <a:pPr defTabSz="914400">
              <a:lnSpc>
                <a:spcPct val="100000"/>
              </a:lnSpc>
              <a:spcBef>
                <a:spcPts val="0"/>
              </a:spcBef>
              <a:buClrTx/>
              <a:defRPr/>
            </a:pPr>
            <a:endParaRPr lang="en-US" sz="1600" dirty="0">
              <a:latin typeface="+mj-lt"/>
            </a:endParaRPr>
          </a:p>
          <a:p>
            <a:pPr defTabSz="914400">
              <a:lnSpc>
                <a:spcPct val="100000"/>
              </a:lnSpc>
              <a:spcBef>
                <a:spcPts val="0"/>
              </a:spcBef>
              <a:buClrTx/>
              <a:defRPr/>
            </a:pPr>
            <a:r>
              <a:rPr lang="en-US" sz="1600" u="sng" dirty="0">
                <a:latin typeface="+mj-lt"/>
              </a:rPr>
              <a:t>Questions to Consider</a:t>
            </a:r>
          </a:p>
          <a:p>
            <a:pPr marL="285750" indent="-285750" defTabSz="914400">
              <a:lnSpc>
                <a:spcPct val="100000"/>
              </a:lnSpc>
              <a:spcBef>
                <a:spcPts val="0"/>
              </a:spcBef>
              <a:buClrTx/>
              <a:buFont typeface="Arial" panose="020B0604020202020204" pitchFamily="34" charset="0"/>
              <a:buChar char="•"/>
              <a:defRPr/>
            </a:pPr>
            <a:r>
              <a:rPr lang="en-US" sz="1600" dirty="0">
                <a:latin typeface="+mj-lt"/>
              </a:rPr>
              <a:t>What documentation and communications will support quality of controls, such as record keeping, internal communications, and timely reporting? </a:t>
            </a:r>
          </a:p>
          <a:p>
            <a:pPr marL="285750" indent="-285750" defTabSz="914400">
              <a:lnSpc>
                <a:spcPct val="100000"/>
              </a:lnSpc>
              <a:spcBef>
                <a:spcPts val="0"/>
              </a:spcBef>
              <a:buClrTx/>
              <a:buFont typeface="Arial" panose="020B0604020202020204" pitchFamily="34" charset="0"/>
              <a:buChar char="•"/>
              <a:defRPr/>
            </a:pPr>
            <a:r>
              <a:rPr lang="en-US" sz="1600" dirty="0">
                <a:latin typeface="+mj-lt"/>
              </a:rPr>
              <a:t>How effective is communication? </a:t>
            </a:r>
          </a:p>
        </p:txBody>
      </p:sp>
      <p:sp>
        <p:nvSpPr>
          <p:cNvPr id="7" name="Subtitle 6">
            <a:extLst>
              <a:ext uri="{FF2B5EF4-FFF2-40B4-BE49-F238E27FC236}">
                <a16:creationId xmlns:a16="http://schemas.microsoft.com/office/drawing/2014/main" id="{DE19B21D-79C4-83C9-6C0F-B69B411E4C7D}"/>
              </a:ext>
            </a:extLst>
          </p:cNvPr>
          <p:cNvSpPr>
            <a:spLocks noGrp="1"/>
          </p:cNvSpPr>
          <p:nvPr>
            <p:ph type="subTitle" sz="quarter" idx="15"/>
          </p:nvPr>
        </p:nvSpPr>
        <p:spPr>
          <a:xfrm>
            <a:off x="458875" y="2133600"/>
            <a:ext cx="8229600" cy="585600"/>
          </a:xfrm>
        </p:spPr>
        <p:txBody>
          <a:bodyPr/>
          <a:lstStyle/>
          <a:p>
            <a:r>
              <a:rPr lang="en-US" b="1" i="1" dirty="0">
                <a:latin typeface="+mj-lt"/>
              </a:rPr>
              <a:t>Information &amp; Communication</a:t>
            </a:r>
          </a:p>
        </p:txBody>
      </p:sp>
    </p:spTree>
    <p:extLst>
      <p:ext uri="{BB962C8B-B14F-4D97-AF65-F5344CB8AC3E}">
        <p14:creationId xmlns:p14="http://schemas.microsoft.com/office/powerpoint/2010/main" val="121909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04F06-1CCB-7168-67B9-D552B186A0AA}"/>
              </a:ext>
            </a:extLst>
          </p:cNvPr>
          <p:cNvSpPr>
            <a:spLocks noGrp="1"/>
          </p:cNvSpPr>
          <p:nvPr>
            <p:ph type="title"/>
          </p:nvPr>
        </p:nvSpPr>
        <p:spPr>
          <a:xfrm>
            <a:off x="457200" y="914400"/>
            <a:ext cx="8229600" cy="875568"/>
          </a:xfrm>
        </p:spPr>
        <p:txBody>
          <a:bodyPr/>
          <a:lstStyle/>
          <a:p>
            <a:r>
              <a:rPr lang="en-US" dirty="0">
                <a:latin typeface="+mj-lt"/>
              </a:rPr>
              <a:t>COSO Framework</a:t>
            </a:r>
          </a:p>
        </p:txBody>
      </p:sp>
      <p:sp>
        <p:nvSpPr>
          <p:cNvPr id="6" name="Text Placeholder 5">
            <a:extLst>
              <a:ext uri="{FF2B5EF4-FFF2-40B4-BE49-F238E27FC236}">
                <a16:creationId xmlns:a16="http://schemas.microsoft.com/office/drawing/2014/main" id="{728C6EC1-C3E6-B723-3350-C1DFF0AFFBDC}"/>
              </a:ext>
            </a:extLst>
          </p:cNvPr>
          <p:cNvSpPr>
            <a:spLocks noGrp="1"/>
          </p:cNvSpPr>
          <p:nvPr>
            <p:ph type="body" sz="quarter" idx="11"/>
          </p:nvPr>
        </p:nvSpPr>
        <p:spPr>
          <a:xfrm>
            <a:off x="457200" y="2882168"/>
            <a:ext cx="8229600" cy="3657600"/>
          </a:xfrm>
        </p:spPr>
        <p:txBody>
          <a:bodyPr numCol="1"/>
          <a:lstStyle/>
          <a:p>
            <a:pPr>
              <a:lnSpc>
                <a:spcPct val="100000"/>
              </a:lnSpc>
              <a:spcBef>
                <a:spcPts val="0"/>
              </a:spcBef>
              <a:buClrTx/>
              <a:defRPr/>
            </a:pPr>
            <a:r>
              <a:rPr lang="en-US" sz="1800" dirty="0">
                <a:latin typeface="+mj-lt"/>
              </a:rPr>
              <a:t>Process that assesses the quality of internal control performance over time. </a:t>
            </a:r>
            <a:endParaRPr lang="en-US" sz="2400" b="1" dirty="0">
              <a:latin typeface="+mj-lt"/>
            </a:endParaRPr>
          </a:p>
          <a:p>
            <a:pPr defTabSz="914400">
              <a:lnSpc>
                <a:spcPct val="100000"/>
              </a:lnSpc>
              <a:spcBef>
                <a:spcPts val="0"/>
              </a:spcBef>
              <a:buClrTx/>
              <a:defRPr/>
            </a:pPr>
            <a:endParaRPr lang="en-US" sz="1800" dirty="0">
              <a:latin typeface="+mj-lt"/>
            </a:endParaRPr>
          </a:p>
          <a:p>
            <a:pPr defTabSz="914400">
              <a:lnSpc>
                <a:spcPct val="100000"/>
              </a:lnSpc>
              <a:spcBef>
                <a:spcPts val="0"/>
              </a:spcBef>
              <a:buClrTx/>
              <a:defRPr/>
            </a:pPr>
            <a:r>
              <a:rPr lang="en-US" sz="1800" u="sng" dirty="0">
                <a:latin typeface="+mj-lt"/>
              </a:rPr>
              <a:t>Questions to Consider</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What proactive, on-going monitoring occurs? </a:t>
            </a:r>
          </a:p>
          <a:p>
            <a:pPr marL="285750" indent="-285750" defTabSz="914400">
              <a:lnSpc>
                <a:spcPct val="100000"/>
              </a:lnSpc>
              <a:spcBef>
                <a:spcPts val="0"/>
              </a:spcBef>
              <a:buClrTx/>
              <a:buFont typeface="Arial" panose="020B0604020202020204" pitchFamily="34" charset="0"/>
              <a:buChar char="•"/>
              <a:defRPr/>
            </a:pPr>
            <a:r>
              <a:rPr lang="en-US" sz="1800" dirty="0">
                <a:latin typeface="+mj-lt"/>
              </a:rPr>
              <a:t>Are there independent reviews or reconciliations, supervisory review/feedback, or management review of reports? </a:t>
            </a:r>
          </a:p>
        </p:txBody>
      </p:sp>
      <p:sp>
        <p:nvSpPr>
          <p:cNvPr id="7" name="Subtitle 6">
            <a:extLst>
              <a:ext uri="{FF2B5EF4-FFF2-40B4-BE49-F238E27FC236}">
                <a16:creationId xmlns:a16="http://schemas.microsoft.com/office/drawing/2014/main" id="{DE19B21D-79C4-83C9-6C0F-B69B411E4C7D}"/>
              </a:ext>
            </a:extLst>
          </p:cNvPr>
          <p:cNvSpPr>
            <a:spLocks noGrp="1"/>
          </p:cNvSpPr>
          <p:nvPr>
            <p:ph type="subTitle" sz="quarter" idx="15"/>
          </p:nvPr>
        </p:nvSpPr>
        <p:spPr>
          <a:xfrm>
            <a:off x="457200" y="2133600"/>
            <a:ext cx="8229600" cy="585600"/>
          </a:xfrm>
        </p:spPr>
        <p:txBody>
          <a:bodyPr/>
          <a:lstStyle/>
          <a:p>
            <a:r>
              <a:rPr lang="en-US" b="1" i="1" dirty="0">
                <a:latin typeface="+mj-lt"/>
              </a:rPr>
              <a:t>Monitoring</a:t>
            </a:r>
          </a:p>
        </p:txBody>
      </p:sp>
    </p:spTree>
    <p:extLst>
      <p:ext uri="{BB962C8B-B14F-4D97-AF65-F5344CB8AC3E}">
        <p14:creationId xmlns:p14="http://schemas.microsoft.com/office/powerpoint/2010/main" val="4142410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9A32-29A5-6FC2-276C-139BD5B71D72}"/>
              </a:ext>
            </a:extLst>
          </p:cNvPr>
          <p:cNvSpPr txBox="1">
            <a:spLocks/>
          </p:cNvSpPr>
          <p:nvPr/>
        </p:nvSpPr>
        <p:spPr>
          <a:xfrm>
            <a:off x="838200" y="762000"/>
            <a:ext cx="7024687" cy="1143000"/>
          </a:xfrm>
          <a:prstGeom prst="rect">
            <a:avLst/>
          </a:prstGeom>
        </p:spPr>
        <p:txBody>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Effort Reporting</a:t>
            </a:r>
          </a:p>
        </p:txBody>
      </p:sp>
      <p:sp>
        <p:nvSpPr>
          <p:cNvPr id="9" name="Rectangle 8">
            <a:extLst>
              <a:ext uri="{FF2B5EF4-FFF2-40B4-BE49-F238E27FC236}">
                <a16:creationId xmlns:a16="http://schemas.microsoft.com/office/drawing/2014/main" id="{43C485A8-6A17-092D-CA14-05AF185A412C}"/>
              </a:ext>
            </a:extLst>
          </p:cNvPr>
          <p:cNvSpPr/>
          <p:nvPr/>
        </p:nvSpPr>
        <p:spPr>
          <a:xfrm>
            <a:off x="650392" y="2519447"/>
            <a:ext cx="7843216" cy="36086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4" name="Table 3">
            <a:extLst>
              <a:ext uri="{FF2B5EF4-FFF2-40B4-BE49-F238E27FC236}">
                <a16:creationId xmlns:a16="http://schemas.microsoft.com/office/drawing/2014/main" id="{02E90D17-4C9E-0D67-F521-2198A35B6AA9}"/>
              </a:ext>
            </a:extLst>
          </p:cNvPr>
          <p:cNvGraphicFramePr>
            <a:graphicFrameLocks noGrp="1"/>
          </p:cNvGraphicFramePr>
          <p:nvPr>
            <p:extLst>
              <p:ext uri="{D42A27DB-BD31-4B8C-83A1-F6EECF244321}">
                <p14:modId xmlns:p14="http://schemas.microsoft.com/office/powerpoint/2010/main" val="1242999556"/>
              </p:ext>
            </p:extLst>
          </p:nvPr>
        </p:nvGraphicFramePr>
        <p:xfrm>
          <a:off x="516362" y="1447800"/>
          <a:ext cx="8111275" cy="5243066"/>
        </p:xfrm>
        <a:graphic>
          <a:graphicData uri="http://schemas.openxmlformats.org/drawingml/2006/table">
            <a:tbl>
              <a:tblPr firstRow="1" firstCol="1" bandRow="1">
                <a:tableStyleId>{5C22544A-7EE6-4342-B048-85BDC9FD1C3A}</a:tableStyleId>
              </a:tblPr>
              <a:tblGrid>
                <a:gridCol w="1357234">
                  <a:extLst>
                    <a:ext uri="{9D8B030D-6E8A-4147-A177-3AD203B41FA5}">
                      <a16:colId xmlns:a16="http://schemas.microsoft.com/office/drawing/2014/main" val="3255187868"/>
                    </a:ext>
                  </a:extLst>
                </a:gridCol>
                <a:gridCol w="2722859">
                  <a:extLst>
                    <a:ext uri="{9D8B030D-6E8A-4147-A177-3AD203B41FA5}">
                      <a16:colId xmlns:a16="http://schemas.microsoft.com/office/drawing/2014/main" val="589343898"/>
                    </a:ext>
                  </a:extLst>
                </a:gridCol>
                <a:gridCol w="4031182">
                  <a:extLst>
                    <a:ext uri="{9D8B030D-6E8A-4147-A177-3AD203B41FA5}">
                      <a16:colId xmlns:a16="http://schemas.microsoft.com/office/drawing/2014/main" val="3824895383"/>
                    </a:ext>
                  </a:extLst>
                </a:gridCol>
              </a:tblGrid>
              <a:tr h="481311">
                <a:tc>
                  <a:txBody>
                    <a:bodyPr/>
                    <a:lstStyle/>
                    <a:p>
                      <a:r>
                        <a:rPr lang="en-US" sz="1400" b="1" dirty="0"/>
                        <a:t>Component</a:t>
                      </a:r>
                    </a:p>
                  </a:txBody>
                  <a:tcPr marL="66975" marR="66975" marT="33488" marB="33488" anchor="ctr">
                    <a:solidFill>
                      <a:schemeClr val="tx1"/>
                    </a:solidFill>
                  </a:tcPr>
                </a:tc>
                <a:tc>
                  <a:txBody>
                    <a:bodyPr/>
                    <a:lstStyle/>
                    <a:p>
                      <a:r>
                        <a:rPr lang="en-US" sz="1400" b="1" dirty="0"/>
                        <a:t>Key Questions</a:t>
                      </a:r>
                    </a:p>
                  </a:txBody>
                  <a:tcPr marL="66975" marR="66975" marT="33488" marB="33488" anchor="ctr">
                    <a:solidFill>
                      <a:schemeClr val="tx1"/>
                    </a:solidFill>
                  </a:tcPr>
                </a:tc>
                <a:tc>
                  <a:txBody>
                    <a:bodyPr/>
                    <a:lstStyle/>
                    <a:p>
                      <a:r>
                        <a:rPr lang="en-US" sz="1400" b="1" dirty="0">
                          <a:solidFill>
                            <a:schemeClr val="bg1"/>
                          </a:solidFill>
                          <a:latin typeface="+mn-lt"/>
                        </a:rPr>
                        <a:t>Specific criteria for compensation internal controls</a:t>
                      </a:r>
                    </a:p>
                  </a:txBody>
                  <a:tcPr marL="66975" marR="66975" marT="33488" marB="33488" anchor="ctr">
                    <a:solidFill>
                      <a:schemeClr val="tx1"/>
                    </a:solidFill>
                  </a:tcPr>
                </a:tc>
                <a:extLst>
                  <a:ext uri="{0D108BD9-81ED-4DB2-BD59-A6C34878D82A}">
                    <a16:rowId xmlns:a16="http://schemas.microsoft.com/office/drawing/2014/main" val="1508780554"/>
                  </a:ext>
                </a:extLst>
              </a:tr>
              <a:tr h="823866">
                <a:tc>
                  <a:txBody>
                    <a:bodyPr/>
                    <a:lstStyle/>
                    <a:p>
                      <a:r>
                        <a:rPr lang="en-US" sz="1200" b="1" dirty="0"/>
                        <a:t>Control environment</a:t>
                      </a:r>
                    </a:p>
                  </a:txBody>
                  <a:tcPr marL="66975" marR="66975" marT="33488" marB="33488" anchor="ctr"/>
                </a:tc>
                <a:tc>
                  <a:txBody>
                    <a:bodyPr/>
                    <a:lstStyle/>
                    <a:p>
                      <a:r>
                        <a:rPr lang="en-US" sz="1200" b="0" dirty="0">
                          <a:solidFill>
                            <a:schemeClr val="tx2"/>
                          </a:solidFill>
                        </a:rPr>
                        <a:t>Does the environment provide discipline and structure for an organization to achieve its objectives?</a:t>
                      </a:r>
                    </a:p>
                  </a:txBody>
                  <a:tcPr marL="66975" marR="66975" marT="33488" marB="33488" anchor="ctr">
                    <a:solidFill>
                      <a:srgbClr val="F7E2AF"/>
                    </a:solidFill>
                  </a:tcPr>
                </a:tc>
                <a:tc>
                  <a:txBody>
                    <a:bodyPr/>
                    <a:lstStyle/>
                    <a:p>
                      <a:r>
                        <a:rPr lang="en-US" sz="1200" dirty="0">
                          <a:solidFill>
                            <a:schemeClr val="tx2"/>
                          </a:solidFill>
                          <a:latin typeface="+mn-lt"/>
                        </a:rPr>
                        <a:t>How is compliance embedded into the organization? Authority for review, adjustments?</a:t>
                      </a:r>
                    </a:p>
                    <a:p>
                      <a:r>
                        <a:rPr lang="en-US" sz="1200" dirty="0">
                          <a:solidFill>
                            <a:schemeClr val="tx2"/>
                          </a:solidFill>
                          <a:latin typeface="+mn-lt"/>
                        </a:rPr>
                        <a:t>Is there training? Is it mandatory?</a:t>
                      </a:r>
                    </a:p>
                    <a:p>
                      <a:r>
                        <a:rPr lang="en-US" sz="1200" dirty="0">
                          <a:solidFill>
                            <a:schemeClr val="tx2"/>
                          </a:solidFill>
                          <a:latin typeface="+mn-lt"/>
                        </a:rPr>
                        <a:t>What are the consequences for non-compliance?</a:t>
                      </a:r>
                    </a:p>
                  </a:txBody>
                  <a:tcPr marL="66975" marR="66975" marT="33488" marB="33488" anchor="ctr">
                    <a:solidFill>
                      <a:schemeClr val="accent1">
                        <a:lumMod val="20000"/>
                        <a:lumOff val="80000"/>
                      </a:schemeClr>
                    </a:solidFill>
                  </a:tcPr>
                </a:tc>
                <a:extLst>
                  <a:ext uri="{0D108BD9-81ED-4DB2-BD59-A6C34878D82A}">
                    <a16:rowId xmlns:a16="http://schemas.microsoft.com/office/drawing/2014/main" val="1014755760"/>
                  </a:ext>
                </a:extLst>
              </a:tr>
              <a:tr h="956757">
                <a:tc>
                  <a:txBody>
                    <a:bodyPr/>
                    <a:lstStyle/>
                    <a:p>
                      <a:r>
                        <a:rPr lang="en-US" sz="1200" b="1" dirty="0"/>
                        <a:t>Risk assessment</a:t>
                      </a:r>
                    </a:p>
                  </a:txBody>
                  <a:tcPr marL="66975" marR="66975" marT="33488" marB="33488" anchor="ctr"/>
                </a:tc>
                <a:tc>
                  <a:txBody>
                    <a:bodyPr/>
                    <a:lstStyle/>
                    <a:p>
                      <a:r>
                        <a:rPr lang="en-US" sz="1200" b="0" dirty="0">
                          <a:solidFill>
                            <a:schemeClr val="tx2"/>
                          </a:solidFill>
                        </a:rPr>
                        <a:t>Does organization assess risks for achieving objectives and sets a basis for risk responses?</a:t>
                      </a:r>
                    </a:p>
                  </a:txBody>
                  <a:tcPr marL="66975" marR="66975" marT="33488" marB="33488" anchor="ctr">
                    <a:solidFill>
                      <a:srgbClr val="F7E2AF"/>
                    </a:solidFill>
                  </a:tcPr>
                </a:tc>
                <a:tc>
                  <a:txBody>
                    <a:bodyPr/>
                    <a:lstStyle/>
                    <a:p>
                      <a:r>
                        <a:rPr lang="en-US" sz="1200" dirty="0">
                          <a:solidFill>
                            <a:schemeClr val="tx2"/>
                          </a:solidFill>
                          <a:latin typeface="+mn-lt"/>
                        </a:rPr>
                        <a:t>How are risk tolerances determined? Level of precision? Timeliness?</a:t>
                      </a:r>
                    </a:p>
                    <a:p>
                      <a:r>
                        <a:rPr lang="en-US" sz="1200" dirty="0">
                          <a:solidFill>
                            <a:schemeClr val="tx2"/>
                          </a:solidFill>
                          <a:latin typeface="+mn-lt"/>
                        </a:rPr>
                        <a:t>Are there special reviews for large or unique programs?</a:t>
                      </a:r>
                    </a:p>
                    <a:p>
                      <a:r>
                        <a:rPr lang="en-US" sz="1200" dirty="0">
                          <a:solidFill>
                            <a:schemeClr val="tx2"/>
                          </a:solidFill>
                          <a:latin typeface="+mn-lt"/>
                        </a:rPr>
                        <a:t>What controls are present to identify fraud?</a:t>
                      </a:r>
                    </a:p>
                  </a:txBody>
                  <a:tcPr marL="66975" marR="66975" marT="33488" marB="33488" anchor="ctr">
                    <a:solidFill>
                      <a:srgbClr val="FCFCEE"/>
                    </a:solidFill>
                  </a:tcPr>
                </a:tc>
                <a:extLst>
                  <a:ext uri="{0D108BD9-81ED-4DB2-BD59-A6C34878D82A}">
                    <a16:rowId xmlns:a16="http://schemas.microsoft.com/office/drawing/2014/main" val="223353328"/>
                  </a:ext>
                </a:extLst>
              </a:tr>
              <a:tr h="956757">
                <a:tc>
                  <a:txBody>
                    <a:bodyPr/>
                    <a:lstStyle/>
                    <a:p>
                      <a:r>
                        <a:rPr lang="en-US" sz="1200" b="1" dirty="0"/>
                        <a:t>Control activities</a:t>
                      </a:r>
                    </a:p>
                  </a:txBody>
                  <a:tcPr marL="66975" marR="66975" marT="33488" marB="33488" anchor="ctr"/>
                </a:tc>
                <a:tc>
                  <a:txBody>
                    <a:bodyPr/>
                    <a:lstStyle/>
                    <a:p>
                      <a:r>
                        <a:rPr lang="en-US" sz="1200" b="0" dirty="0">
                          <a:solidFill>
                            <a:schemeClr val="tx2"/>
                          </a:solidFill>
                        </a:rPr>
                        <a:t>What policies and procedures are used to achieve objectives and respond to risks?</a:t>
                      </a:r>
                    </a:p>
                  </a:txBody>
                  <a:tcPr marL="66975" marR="66975" marT="33488" marB="33488" anchor="ctr">
                    <a:solidFill>
                      <a:srgbClr val="F7E2AF"/>
                    </a:solidFill>
                  </a:tcPr>
                </a:tc>
                <a:tc>
                  <a:txBody>
                    <a:bodyPr/>
                    <a:lstStyle/>
                    <a:p>
                      <a:r>
                        <a:rPr lang="en-US" sz="1200" dirty="0">
                          <a:solidFill>
                            <a:schemeClr val="tx2"/>
                          </a:solidFill>
                          <a:latin typeface="+mn-lt"/>
                        </a:rPr>
                        <a:t>What controls are used to validate compensation? Who can review?</a:t>
                      </a:r>
                    </a:p>
                    <a:p>
                      <a:r>
                        <a:rPr lang="en-US" sz="1200" dirty="0">
                          <a:solidFill>
                            <a:schemeClr val="tx2"/>
                          </a:solidFill>
                          <a:latin typeface="+mn-lt"/>
                        </a:rPr>
                        <a:t>What controls are built into information systems? Access? </a:t>
                      </a:r>
                    </a:p>
                    <a:p>
                      <a:r>
                        <a:rPr lang="en-US" sz="1200" dirty="0">
                          <a:solidFill>
                            <a:schemeClr val="tx2"/>
                          </a:solidFill>
                          <a:latin typeface="+mn-lt"/>
                        </a:rPr>
                        <a:t>Are clear policies and procedures in place?</a:t>
                      </a:r>
                    </a:p>
                  </a:txBody>
                  <a:tcPr marL="66975" marR="66975" marT="33488" marB="33488" anchor="ctr">
                    <a:solidFill>
                      <a:schemeClr val="accent1">
                        <a:lumMod val="20000"/>
                        <a:lumOff val="80000"/>
                      </a:schemeClr>
                    </a:solidFill>
                  </a:tcPr>
                </a:tc>
                <a:extLst>
                  <a:ext uri="{0D108BD9-81ED-4DB2-BD59-A6C34878D82A}">
                    <a16:rowId xmlns:a16="http://schemas.microsoft.com/office/drawing/2014/main" val="709424236"/>
                  </a:ext>
                </a:extLst>
              </a:tr>
              <a:tr h="785634">
                <a:tc>
                  <a:txBody>
                    <a:bodyPr/>
                    <a:lstStyle/>
                    <a:p>
                      <a:r>
                        <a:rPr lang="en-US" sz="1200" b="1" dirty="0"/>
                        <a:t>Information and Communication</a:t>
                      </a:r>
                    </a:p>
                  </a:txBody>
                  <a:tcPr marL="66975" marR="66975" marT="33488" marB="33488" anchor="ctr"/>
                </a:tc>
                <a:tc>
                  <a:txBody>
                    <a:bodyPr/>
                    <a:lstStyle/>
                    <a:p>
                      <a:r>
                        <a:rPr lang="en-US" sz="1200" b="0" dirty="0">
                          <a:solidFill>
                            <a:schemeClr val="tx2"/>
                          </a:solidFill>
                        </a:rPr>
                        <a:t>What is the quality of information management and communications in support of internal controls</a:t>
                      </a:r>
                    </a:p>
                  </a:txBody>
                  <a:tcPr marL="66975" marR="66975" marT="33488" marB="33488" anchor="ctr">
                    <a:solidFill>
                      <a:srgbClr val="F7E2AF"/>
                    </a:solidFill>
                  </a:tcPr>
                </a:tc>
                <a:tc>
                  <a:txBody>
                    <a:bodyPr/>
                    <a:lstStyle/>
                    <a:p>
                      <a:r>
                        <a:rPr lang="en-US" sz="1200" dirty="0">
                          <a:solidFill>
                            <a:schemeClr val="tx2"/>
                          </a:solidFill>
                          <a:latin typeface="+mn-lt"/>
                        </a:rPr>
                        <a:t>Can fund sources for compensation be identified?</a:t>
                      </a:r>
                    </a:p>
                    <a:p>
                      <a:r>
                        <a:rPr lang="en-US" sz="1200" dirty="0">
                          <a:solidFill>
                            <a:schemeClr val="tx2"/>
                          </a:solidFill>
                          <a:latin typeface="+mn-lt"/>
                        </a:rPr>
                        <a:t>How are stakeholders notified for responsibilities of certification?</a:t>
                      </a:r>
                    </a:p>
                    <a:p>
                      <a:r>
                        <a:rPr lang="en-US" sz="1200" dirty="0">
                          <a:solidFill>
                            <a:schemeClr val="tx2"/>
                          </a:solidFill>
                          <a:latin typeface="+mn-lt"/>
                        </a:rPr>
                        <a:t>How are standards communicated to subrecipients?</a:t>
                      </a:r>
                    </a:p>
                  </a:txBody>
                  <a:tcPr marL="66975" marR="66975" marT="33488" marB="33488" anchor="ctr">
                    <a:solidFill>
                      <a:srgbClr val="FCFCEE"/>
                    </a:solidFill>
                  </a:tcPr>
                </a:tc>
                <a:extLst>
                  <a:ext uri="{0D108BD9-81ED-4DB2-BD59-A6C34878D82A}">
                    <a16:rowId xmlns:a16="http://schemas.microsoft.com/office/drawing/2014/main" val="744679945"/>
                  </a:ext>
                </a:extLst>
              </a:tr>
              <a:tr h="1135049">
                <a:tc>
                  <a:txBody>
                    <a:bodyPr/>
                    <a:lstStyle/>
                    <a:p>
                      <a:r>
                        <a:rPr lang="en-US" sz="1200" b="1" dirty="0"/>
                        <a:t>Monitoring</a:t>
                      </a:r>
                    </a:p>
                  </a:txBody>
                  <a:tcPr marL="66975" marR="66975" marT="33488" marB="33488" anchor="ctr"/>
                </a:tc>
                <a:tc>
                  <a:txBody>
                    <a:bodyPr/>
                    <a:lstStyle/>
                    <a:p>
                      <a:r>
                        <a:rPr lang="en-US" sz="1200" b="0" dirty="0">
                          <a:solidFill>
                            <a:schemeClr val="tx2"/>
                          </a:solidFill>
                        </a:rPr>
                        <a:t>What activities are performed to assess the quality of performance and resolve audit findings?</a:t>
                      </a:r>
                    </a:p>
                  </a:txBody>
                  <a:tcPr marL="66975" marR="66975" marT="33488" marB="33488" anchor="ctr">
                    <a:solidFill>
                      <a:srgbClr val="F7E2AF"/>
                    </a:solidFill>
                  </a:tcPr>
                </a:tc>
                <a:tc>
                  <a:txBody>
                    <a:bodyPr/>
                    <a:lstStyle/>
                    <a:p>
                      <a:pPr marL="0" marR="0" lvl="0" indent="0" algn="l" defTabSz="624215"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mn-lt"/>
                        </a:rPr>
                        <a:t>What reports exists to enable ongoing monitoring?</a:t>
                      </a:r>
                    </a:p>
                    <a:p>
                      <a:pPr marL="0" marR="0" lvl="0" indent="0" algn="l" defTabSz="624215"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mn-lt"/>
                        </a:rPr>
                        <a:t>What is the scope of monitoring across funding sources? Who performs?</a:t>
                      </a:r>
                    </a:p>
                    <a:p>
                      <a:pPr marL="0" marR="0" lvl="0" indent="0" algn="l" defTabSz="624215"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mn-lt"/>
                        </a:rPr>
                        <a:t>How are high risk individuals or departments identified?</a:t>
                      </a:r>
                    </a:p>
                    <a:p>
                      <a:pPr marL="0" marR="0" lvl="0" indent="0" algn="l" defTabSz="624215"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mn-lt"/>
                        </a:rPr>
                        <a:t>How are internal audits conducted?</a:t>
                      </a:r>
                    </a:p>
                  </a:txBody>
                  <a:tcPr marL="66975" marR="66975" marT="33488" marB="33488" anchor="ctr">
                    <a:solidFill>
                      <a:schemeClr val="accent1">
                        <a:lumMod val="20000"/>
                        <a:lumOff val="80000"/>
                      </a:schemeClr>
                    </a:solidFill>
                  </a:tcPr>
                </a:tc>
                <a:extLst>
                  <a:ext uri="{0D108BD9-81ED-4DB2-BD59-A6C34878D82A}">
                    <a16:rowId xmlns:a16="http://schemas.microsoft.com/office/drawing/2014/main" val="1149723984"/>
                  </a:ext>
                </a:extLst>
              </a:tr>
            </a:tbl>
          </a:graphicData>
        </a:graphic>
      </p:graphicFrame>
    </p:spTree>
    <p:extLst>
      <p:ext uri="{BB962C8B-B14F-4D97-AF65-F5344CB8AC3E}">
        <p14:creationId xmlns:p14="http://schemas.microsoft.com/office/powerpoint/2010/main" val="89371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550-C6BB-5443-1DE9-B03CF4B68997}"/>
              </a:ext>
            </a:extLst>
          </p:cNvPr>
          <p:cNvSpPr>
            <a:spLocks noGrp="1"/>
          </p:cNvSpPr>
          <p:nvPr>
            <p:ph type="ctrTitle"/>
          </p:nvPr>
        </p:nvSpPr>
        <p:spPr/>
        <p:txBody>
          <a:bodyPr/>
          <a:lstStyle/>
          <a:p>
            <a:r>
              <a:rPr lang="en-US" dirty="0"/>
              <a:t>Section 1:</a:t>
            </a:r>
            <a:br>
              <a:rPr lang="en-US" dirty="0"/>
            </a:br>
            <a:r>
              <a:rPr lang="en-US" dirty="0"/>
              <a:t>Internal Controls</a:t>
            </a:r>
            <a:br>
              <a:rPr lang="en-US" dirty="0"/>
            </a:br>
            <a:r>
              <a:rPr lang="en-US" dirty="0"/>
              <a:t>Overview</a:t>
            </a:r>
          </a:p>
        </p:txBody>
      </p:sp>
    </p:spTree>
    <p:extLst>
      <p:ext uri="{BB962C8B-B14F-4D97-AF65-F5344CB8AC3E}">
        <p14:creationId xmlns:p14="http://schemas.microsoft.com/office/powerpoint/2010/main" val="191650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3409B-0A71-388A-7390-F676D61256E7}"/>
              </a:ext>
            </a:extLst>
          </p:cNvPr>
          <p:cNvSpPr>
            <a:spLocks noGrp="1"/>
          </p:cNvSpPr>
          <p:nvPr>
            <p:ph type="title"/>
          </p:nvPr>
        </p:nvSpPr>
        <p:spPr>
          <a:xfrm>
            <a:off x="522890" y="797418"/>
            <a:ext cx="8229600" cy="875568"/>
          </a:xfrm>
        </p:spPr>
        <p:txBody>
          <a:bodyPr/>
          <a:lstStyle/>
          <a:p>
            <a:r>
              <a:rPr lang="en-US" dirty="0">
                <a:latin typeface="+mj-lt"/>
              </a:rPr>
              <a:t>Internal Controls</a:t>
            </a:r>
          </a:p>
        </p:txBody>
      </p:sp>
      <p:sp>
        <p:nvSpPr>
          <p:cNvPr id="6" name="Text Placeholder 5">
            <a:extLst>
              <a:ext uri="{FF2B5EF4-FFF2-40B4-BE49-F238E27FC236}">
                <a16:creationId xmlns:a16="http://schemas.microsoft.com/office/drawing/2014/main" id="{862D1C8A-F108-81C9-F121-ACB9AE23BC3C}"/>
              </a:ext>
            </a:extLst>
          </p:cNvPr>
          <p:cNvSpPr>
            <a:spLocks noGrp="1"/>
          </p:cNvSpPr>
          <p:nvPr>
            <p:ph type="body" sz="quarter" idx="11"/>
          </p:nvPr>
        </p:nvSpPr>
        <p:spPr>
          <a:xfrm>
            <a:off x="478221" y="3262888"/>
            <a:ext cx="8229600" cy="3657600"/>
          </a:xfrm>
        </p:spPr>
        <p:txBody>
          <a:bodyPr numCol="1"/>
          <a:lstStyle/>
          <a:p>
            <a:r>
              <a:rPr lang="en-US" sz="2000" b="1" u="sng" dirty="0">
                <a:latin typeface="+mj-lt"/>
              </a:rPr>
              <a:t>Internal Controls</a:t>
            </a:r>
            <a:r>
              <a:rPr lang="en-US" sz="2000" b="1" dirty="0">
                <a:latin typeface="+mj-lt"/>
              </a:rPr>
              <a:t>: </a:t>
            </a:r>
            <a:r>
              <a:rPr lang="en-US" sz="2000" dirty="0">
                <a:latin typeface="+mj-lt"/>
              </a:rPr>
              <a:t>processes designed and implemented by a non-Federal entity to provide reasonable assurance regarding the achievement of objectives in the following categories:</a:t>
            </a:r>
          </a:p>
          <a:p>
            <a:pPr marL="342900" indent="-342900">
              <a:buFont typeface="Arial" panose="020B0604020202020204" pitchFamily="34" charset="0"/>
              <a:buChar char="•"/>
            </a:pPr>
            <a:r>
              <a:rPr lang="en-US" sz="2000" dirty="0">
                <a:latin typeface="+mj-lt"/>
              </a:rPr>
              <a:t>Effectiveness and efficiency of </a:t>
            </a:r>
            <a:r>
              <a:rPr lang="en-US" sz="2000" b="1" dirty="0">
                <a:solidFill>
                  <a:schemeClr val="accent1"/>
                </a:solidFill>
                <a:latin typeface="+mj-lt"/>
              </a:rPr>
              <a:t>operations</a:t>
            </a:r>
            <a:r>
              <a:rPr lang="en-US" sz="2000" dirty="0">
                <a:latin typeface="+mj-lt"/>
              </a:rPr>
              <a:t>;</a:t>
            </a:r>
          </a:p>
          <a:p>
            <a:pPr marL="342900" indent="-342900">
              <a:buFont typeface="Arial" panose="020B0604020202020204" pitchFamily="34" charset="0"/>
              <a:buChar char="•"/>
            </a:pPr>
            <a:r>
              <a:rPr lang="en-US" sz="2000" dirty="0">
                <a:latin typeface="+mj-lt"/>
              </a:rPr>
              <a:t>Reliability of </a:t>
            </a:r>
            <a:r>
              <a:rPr lang="en-US" sz="2000" b="1" dirty="0">
                <a:solidFill>
                  <a:schemeClr val="accent1"/>
                </a:solidFill>
                <a:latin typeface="+mj-lt"/>
              </a:rPr>
              <a:t>reporting</a:t>
            </a:r>
            <a:r>
              <a:rPr lang="en-US" sz="2000" dirty="0">
                <a:latin typeface="+mj-lt"/>
              </a:rPr>
              <a:t> for internal and external use; and</a:t>
            </a:r>
          </a:p>
          <a:p>
            <a:pPr marL="342900" indent="-342900">
              <a:buFont typeface="Arial" panose="020B0604020202020204" pitchFamily="34" charset="0"/>
              <a:buChar char="•"/>
            </a:pPr>
            <a:r>
              <a:rPr lang="en-US" sz="2000" b="1" dirty="0">
                <a:solidFill>
                  <a:schemeClr val="accent1"/>
                </a:solidFill>
                <a:latin typeface="+mj-lt"/>
              </a:rPr>
              <a:t>Compliance</a:t>
            </a:r>
            <a:r>
              <a:rPr lang="en-US" sz="2000" dirty="0">
                <a:latin typeface="+mj-lt"/>
              </a:rPr>
              <a:t> with applicable laws and regulations.</a:t>
            </a:r>
          </a:p>
          <a:p>
            <a:pPr marL="342900" indent="-342900">
              <a:buFont typeface="Arial" panose="020B0604020202020204" pitchFamily="34" charset="0"/>
              <a:buChar char="•"/>
            </a:pPr>
            <a:endParaRPr lang="en-US" sz="2000" dirty="0"/>
          </a:p>
          <a:p>
            <a:endParaRPr lang="en-US" sz="2000" dirty="0"/>
          </a:p>
        </p:txBody>
      </p:sp>
      <p:sp>
        <p:nvSpPr>
          <p:cNvPr id="7" name="Subtitle 6">
            <a:extLst>
              <a:ext uri="{FF2B5EF4-FFF2-40B4-BE49-F238E27FC236}">
                <a16:creationId xmlns:a16="http://schemas.microsoft.com/office/drawing/2014/main" id="{44A20FDD-D8E3-8193-9392-13F7D5A2E13D}"/>
              </a:ext>
            </a:extLst>
          </p:cNvPr>
          <p:cNvSpPr>
            <a:spLocks noGrp="1"/>
          </p:cNvSpPr>
          <p:nvPr>
            <p:ph type="subTitle" sz="quarter" idx="15"/>
          </p:nvPr>
        </p:nvSpPr>
        <p:spPr>
          <a:xfrm>
            <a:off x="391510" y="2438400"/>
            <a:ext cx="8229600" cy="585600"/>
          </a:xfrm>
        </p:spPr>
        <p:txBody>
          <a:bodyPr/>
          <a:lstStyle/>
          <a:p>
            <a:r>
              <a:rPr lang="en-US" i="1" dirty="0">
                <a:latin typeface="+mj-lt"/>
              </a:rPr>
              <a:t>Defined by Uniform Guidance</a:t>
            </a:r>
          </a:p>
        </p:txBody>
      </p:sp>
      <p:sp>
        <p:nvSpPr>
          <p:cNvPr id="2" name="Subtitle 6">
            <a:extLst>
              <a:ext uri="{FF2B5EF4-FFF2-40B4-BE49-F238E27FC236}">
                <a16:creationId xmlns:a16="http://schemas.microsoft.com/office/drawing/2014/main" id="{8165F169-FBCE-5C28-4586-1D1AC3581DA9}"/>
              </a:ext>
            </a:extLst>
          </p:cNvPr>
          <p:cNvSpPr txBox="1">
            <a:spLocks/>
          </p:cNvSpPr>
          <p:nvPr/>
        </p:nvSpPr>
        <p:spPr bwMode="auto">
          <a:xfrm>
            <a:off x="451945" y="1626264"/>
            <a:ext cx="8229600" cy="58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b="0" i="0" kern="1200" baseline="0">
                <a:solidFill>
                  <a:schemeClr val="tx2"/>
                </a:solidFill>
                <a:latin typeface="Montserrat" pitchFamily="2" charset="77"/>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baseline="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baseline="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baseline="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i="1" dirty="0">
                <a:latin typeface="+mj-lt"/>
              </a:rPr>
              <a:t>What are Internal Controls?</a:t>
            </a:r>
          </a:p>
        </p:txBody>
      </p:sp>
      <p:cxnSp>
        <p:nvCxnSpPr>
          <p:cNvPr id="4" name="Straight Connector 3">
            <a:extLst>
              <a:ext uri="{FF2B5EF4-FFF2-40B4-BE49-F238E27FC236}">
                <a16:creationId xmlns:a16="http://schemas.microsoft.com/office/drawing/2014/main" id="{124B3BEC-A05C-F386-772F-6C22C5782F43}"/>
              </a:ext>
            </a:extLst>
          </p:cNvPr>
          <p:cNvCxnSpPr/>
          <p:nvPr/>
        </p:nvCxnSpPr>
        <p:spPr>
          <a:xfrm>
            <a:off x="609600" y="2211864"/>
            <a:ext cx="7924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88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3409B-0A71-388A-7390-F676D61256E7}"/>
              </a:ext>
            </a:extLst>
          </p:cNvPr>
          <p:cNvSpPr>
            <a:spLocks noGrp="1"/>
          </p:cNvSpPr>
          <p:nvPr>
            <p:ph type="title"/>
          </p:nvPr>
        </p:nvSpPr>
        <p:spPr>
          <a:xfrm>
            <a:off x="522890" y="797418"/>
            <a:ext cx="8229600" cy="875568"/>
          </a:xfrm>
        </p:spPr>
        <p:txBody>
          <a:bodyPr/>
          <a:lstStyle/>
          <a:p>
            <a:r>
              <a:rPr lang="en-US" dirty="0">
                <a:latin typeface="+mj-lt"/>
              </a:rPr>
              <a:t>Internal Controls</a:t>
            </a:r>
          </a:p>
        </p:txBody>
      </p:sp>
      <p:sp>
        <p:nvSpPr>
          <p:cNvPr id="2" name="Subtitle 6">
            <a:extLst>
              <a:ext uri="{FF2B5EF4-FFF2-40B4-BE49-F238E27FC236}">
                <a16:creationId xmlns:a16="http://schemas.microsoft.com/office/drawing/2014/main" id="{8165F169-FBCE-5C28-4586-1D1AC3581DA9}"/>
              </a:ext>
            </a:extLst>
          </p:cNvPr>
          <p:cNvSpPr txBox="1">
            <a:spLocks/>
          </p:cNvSpPr>
          <p:nvPr/>
        </p:nvSpPr>
        <p:spPr bwMode="auto">
          <a:xfrm>
            <a:off x="451945" y="1626264"/>
            <a:ext cx="8229600" cy="58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b="0" i="0" kern="1200" baseline="0">
                <a:solidFill>
                  <a:schemeClr val="tx2"/>
                </a:solidFill>
                <a:latin typeface="Montserrat" pitchFamily="2" charset="77"/>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baseline="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baseline="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baseline="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i="1" dirty="0">
                <a:latin typeface="+mj-lt"/>
              </a:rPr>
              <a:t>Establishing Internal Controls</a:t>
            </a:r>
          </a:p>
        </p:txBody>
      </p:sp>
      <p:cxnSp>
        <p:nvCxnSpPr>
          <p:cNvPr id="4" name="Straight Connector 3">
            <a:extLst>
              <a:ext uri="{FF2B5EF4-FFF2-40B4-BE49-F238E27FC236}">
                <a16:creationId xmlns:a16="http://schemas.microsoft.com/office/drawing/2014/main" id="{124B3BEC-A05C-F386-772F-6C22C5782F43}"/>
              </a:ext>
            </a:extLst>
          </p:cNvPr>
          <p:cNvCxnSpPr/>
          <p:nvPr/>
        </p:nvCxnSpPr>
        <p:spPr>
          <a:xfrm>
            <a:off x="609600" y="2211864"/>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6AC6AC5-602E-7AD8-460B-3100A34A33CA}"/>
              </a:ext>
            </a:extLst>
          </p:cNvPr>
          <p:cNvSpPr>
            <a:spLocks noGrp="1"/>
          </p:cNvSpPr>
          <p:nvPr>
            <p:ph type="body" sz="quarter" idx="11"/>
          </p:nvPr>
        </p:nvSpPr>
        <p:spPr>
          <a:xfrm>
            <a:off x="645073" y="2506524"/>
            <a:ext cx="4114800" cy="3568827"/>
          </a:xfrm>
        </p:spPr>
        <p:txBody>
          <a:bodyPr numCol="1"/>
          <a:lstStyle/>
          <a:p>
            <a:pPr>
              <a:lnSpc>
                <a:spcPct val="110000"/>
              </a:lnSpc>
              <a:spcBef>
                <a:spcPts val="400"/>
              </a:spcBef>
            </a:pPr>
            <a:r>
              <a:rPr lang="en-US" sz="1600" dirty="0"/>
              <a:t>Uniform Guidance states that internal controls should be in line with:</a:t>
            </a:r>
          </a:p>
          <a:p>
            <a:pPr marL="468630" lvl="1" indent="-285750">
              <a:lnSpc>
                <a:spcPct val="110000"/>
              </a:lnSpc>
              <a:spcBef>
                <a:spcPts val="400"/>
              </a:spcBef>
              <a:spcAft>
                <a:spcPts val="1200"/>
              </a:spcAft>
              <a:buFont typeface="Arial" panose="020B0604020202020204" pitchFamily="34" charset="0"/>
              <a:buChar char="•"/>
            </a:pPr>
            <a:r>
              <a:rPr lang="en-US" sz="1400" dirty="0"/>
              <a:t>“Standards for Internal Control in the Federal Government” [i.e., the Green Book], issued by the Comptroller General of the United States;</a:t>
            </a:r>
          </a:p>
          <a:p>
            <a:pPr marL="468630" lvl="1" indent="-285750">
              <a:lnSpc>
                <a:spcPct val="110000"/>
              </a:lnSpc>
              <a:spcBef>
                <a:spcPts val="400"/>
              </a:spcBef>
              <a:spcAft>
                <a:spcPts val="1200"/>
              </a:spcAft>
              <a:buFont typeface="Arial" panose="020B0604020202020204" pitchFamily="34" charset="0"/>
              <a:buChar char="•"/>
            </a:pPr>
            <a:r>
              <a:rPr lang="en-US" sz="1400" dirty="0"/>
              <a:t>“Internal Control Integrated Framework”, issued by the Committee of Sponsoring Organizations (COSO); and </a:t>
            </a:r>
          </a:p>
          <a:p>
            <a:pPr marL="468630" lvl="1" indent="-285750">
              <a:lnSpc>
                <a:spcPct val="110000"/>
              </a:lnSpc>
              <a:spcBef>
                <a:spcPts val="400"/>
              </a:spcBef>
              <a:spcAft>
                <a:spcPts val="1200"/>
              </a:spcAft>
              <a:buFont typeface="Arial" panose="020B0604020202020204" pitchFamily="34" charset="0"/>
              <a:buChar char="•"/>
            </a:pPr>
            <a:r>
              <a:rPr lang="en-US" sz="1400" dirty="0"/>
              <a:t>OMB Compliance Supplement, Part 6.</a:t>
            </a:r>
          </a:p>
          <a:p>
            <a:endParaRPr lang="en-US" dirty="0"/>
          </a:p>
        </p:txBody>
      </p:sp>
      <p:pic>
        <p:nvPicPr>
          <p:cNvPr id="11" name="Picture 10">
            <a:extLst>
              <a:ext uri="{FF2B5EF4-FFF2-40B4-BE49-F238E27FC236}">
                <a16:creationId xmlns:a16="http://schemas.microsoft.com/office/drawing/2014/main" id="{D500E5A6-F55D-612F-77AE-BB7AF7B09A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297" r="14203"/>
          <a:stretch/>
        </p:blipFill>
        <p:spPr>
          <a:xfrm>
            <a:off x="4953000" y="2056030"/>
            <a:ext cx="2827812" cy="2069565"/>
          </a:xfrm>
          <a:prstGeom prst="rect">
            <a:avLst/>
          </a:prstGeom>
        </p:spPr>
      </p:pic>
      <p:pic>
        <p:nvPicPr>
          <p:cNvPr id="12" name="Picture 11">
            <a:extLst>
              <a:ext uri="{FF2B5EF4-FFF2-40B4-BE49-F238E27FC236}">
                <a16:creationId xmlns:a16="http://schemas.microsoft.com/office/drawing/2014/main" id="{7B396C8D-1E5A-41CB-BE0C-DED70FF57A60}"/>
              </a:ext>
            </a:extLst>
          </p:cNvPr>
          <p:cNvPicPr>
            <a:picLocks noChangeAspect="1"/>
          </p:cNvPicPr>
          <p:nvPr/>
        </p:nvPicPr>
        <p:blipFill>
          <a:blip r:embed="rId4"/>
          <a:stretch>
            <a:fillRect/>
          </a:stretch>
        </p:blipFill>
        <p:spPr>
          <a:xfrm>
            <a:off x="6089020" y="4125596"/>
            <a:ext cx="2603035" cy="2354243"/>
          </a:xfrm>
          <a:prstGeom prst="rect">
            <a:avLst/>
          </a:prstGeom>
        </p:spPr>
      </p:pic>
    </p:spTree>
    <p:extLst>
      <p:ext uri="{BB962C8B-B14F-4D97-AF65-F5344CB8AC3E}">
        <p14:creationId xmlns:p14="http://schemas.microsoft.com/office/powerpoint/2010/main" val="278415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A3409B-0A71-388A-7390-F676D61256E7}"/>
              </a:ext>
            </a:extLst>
          </p:cNvPr>
          <p:cNvSpPr>
            <a:spLocks noGrp="1"/>
          </p:cNvSpPr>
          <p:nvPr>
            <p:ph type="title"/>
          </p:nvPr>
        </p:nvSpPr>
        <p:spPr>
          <a:xfrm>
            <a:off x="522890" y="797418"/>
            <a:ext cx="8229600" cy="875568"/>
          </a:xfrm>
        </p:spPr>
        <p:txBody>
          <a:bodyPr/>
          <a:lstStyle/>
          <a:p>
            <a:r>
              <a:rPr lang="en-US" dirty="0">
                <a:latin typeface="+mj-lt"/>
              </a:rPr>
              <a:t>Internal Controls</a:t>
            </a:r>
          </a:p>
        </p:txBody>
      </p:sp>
      <p:sp>
        <p:nvSpPr>
          <p:cNvPr id="2" name="Subtitle 6">
            <a:extLst>
              <a:ext uri="{FF2B5EF4-FFF2-40B4-BE49-F238E27FC236}">
                <a16:creationId xmlns:a16="http://schemas.microsoft.com/office/drawing/2014/main" id="{8165F169-FBCE-5C28-4586-1D1AC3581DA9}"/>
              </a:ext>
            </a:extLst>
          </p:cNvPr>
          <p:cNvSpPr txBox="1">
            <a:spLocks/>
          </p:cNvSpPr>
          <p:nvPr/>
        </p:nvSpPr>
        <p:spPr bwMode="auto">
          <a:xfrm>
            <a:off x="451945" y="1626264"/>
            <a:ext cx="8229600" cy="58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b="0" i="0" kern="1200" baseline="0">
                <a:solidFill>
                  <a:schemeClr val="tx2"/>
                </a:solidFill>
                <a:latin typeface="Montserrat" pitchFamily="2" charset="77"/>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baseline="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baseline="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baseline="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None/>
            </a:pPr>
            <a:r>
              <a:rPr lang="en-US" i="1" dirty="0">
                <a:latin typeface="+mj-lt"/>
              </a:rPr>
              <a:t>Role of Part 6: Applying internal controls to Federal Awards</a:t>
            </a:r>
          </a:p>
          <a:p>
            <a:pPr marL="69850" indent="0">
              <a:buNone/>
            </a:pPr>
            <a:endParaRPr lang="en-US" i="1" dirty="0">
              <a:latin typeface="+mj-lt"/>
            </a:endParaRPr>
          </a:p>
        </p:txBody>
      </p:sp>
      <p:cxnSp>
        <p:nvCxnSpPr>
          <p:cNvPr id="4" name="Straight Connector 3">
            <a:extLst>
              <a:ext uri="{FF2B5EF4-FFF2-40B4-BE49-F238E27FC236}">
                <a16:creationId xmlns:a16="http://schemas.microsoft.com/office/drawing/2014/main" id="{124B3BEC-A05C-F386-772F-6C22C5782F43}"/>
              </a:ext>
            </a:extLst>
          </p:cNvPr>
          <p:cNvCxnSpPr/>
          <p:nvPr/>
        </p:nvCxnSpPr>
        <p:spPr>
          <a:xfrm>
            <a:off x="609600" y="2500705"/>
            <a:ext cx="79248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6AC6AC5-602E-7AD8-460B-3100A34A33CA}"/>
              </a:ext>
            </a:extLst>
          </p:cNvPr>
          <p:cNvSpPr>
            <a:spLocks noGrp="1"/>
          </p:cNvSpPr>
          <p:nvPr>
            <p:ph type="body" sz="quarter" idx="11"/>
          </p:nvPr>
        </p:nvSpPr>
        <p:spPr>
          <a:xfrm>
            <a:off x="736381" y="2667000"/>
            <a:ext cx="7660727" cy="3568827"/>
          </a:xfrm>
        </p:spPr>
        <p:txBody>
          <a:bodyPr numCol="1"/>
          <a:lstStyle/>
          <a:p>
            <a:pPr>
              <a:lnSpc>
                <a:spcPct val="110000"/>
              </a:lnSpc>
              <a:spcBef>
                <a:spcPts val="400"/>
              </a:spcBef>
            </a:pPr>
            <a:r>
              <a:rPr lang="en-US" sz="1800" dirty="0"/>
              <a:t>OMB Compliance Supplement, Part 6 describes characteristics of internal control relating to each of the five components of internal control (as defined by the Green Book). </a:t>
            </a:r>
          </a:p>
          <a:p>
            <a:pPr>
              <a:lnSpc>
                <a:spcPct val="110000"/>
              </a:lnSpc>
              <a:spcBef>
                <a:spcPts val="400"/>
              </a:spcBef>
            </a:pPr>
            <a:endParaRPr lang="en-US" sz="1800" dirty="0"/>
          </a:p>
          <a:p>
            <a:pPr>
              <a:lnSpc>
                <a:spcPct val="110000"/>
              </a:lnSpc>
              <a:spcBef>
                <a:spcPts val="400"/>
              </a:spcBef>
            </a:pPr>
            <a:r>
              <a:rPr lang="en-US" sz="1800" dirty="0"/>
              <a:t>Part 6 serves dual purposes:</a:t>
            </a:r>
          </a:p>
          <a:p>
            <a:pPr marL="468630" lvl="1" indent="-285750">
              <a:lnSpc>
                <a:spcPct val="110000"/>
              </a:lnSpc>
              <a:spcBef>
                <a:spcPts val="400"/>
              </a:spcBef>
              <a:spcAft>
                <a:spcPts val="1200"/>
              </a:spcAft>
              <a:buFont typeface="Arial" panose="020B0604020202020204" pitchFamily="34" charset="0"/>
              <a:buChar char="•"/>
            </a:pPr>
            <a:r>
              <a:rPr lang="en-US" sz="1600" dirty="0"/>
              <a:t>For </a:t>
            </a:r>
            <a:r>
              <a:rPr lang="en-US" sz="1600" b="1" dirty="0">
                <a:solidFill>
                  <a:schemeClr val="accent1"/>
                </a:solidFill>
              </a:rPr>
              <a:t>institutions</a:t>
            </a:r>
            <a:r>
              <a:rPr lang="en-US" sz="1600" dirty="0"/>
              <a:t>, Part 6 serves as a guide to defining a control environment that facilitates compliance with Federal laws, regulations, and the terms and conditions of Federal awards.</a:t>
            </a:r>
          </a:p>
          <a:p>
            <a:pPr marL="468630" lvl="1" indent="-285750">
              <a:lnSpc>
                <a:spcPct val="110000"/>
              </a:lnSpc>
              <a:spcBef>
                <a:spcPts val="400"/>
              </a:spcBef>
              <a:spcAft>
                <a:spcPts val="1200"/>
              </a:spcAft>
              <a:buFont typeface="Arial" panose="020B0604020202020204" pitchFamily="34" charset="0"/>
              <a:buChar char="•"/>
            </a:pPr>
            <a:r>
              <a:rPr lang="en-US" sz="1600" dirty="0"/>
              <a:t>For </a:t>
            </a:r>
            <a:r>
              <a:rPr lang="en-US" sz="1600" b="1" dirty="0">
                <a:solidFill>
                  <a:schemeClr val="accent1"/>
                </a:solidFill>
              </a:rPr>
              <a:t>auditors</a:t>
            </a:r>
            <a:r>
              <a:rPr lang="en-US" sz="1600" dirty="0"/>
              <a:t>, Part 6 serves as a guide to conducting the Single Audit to auditing the institution’s compliance with Federal program requirements.</a:t>
            </a:r>
          </a:p>
          <a:p>
            <a:endParaRPr lang="en-US" dirty="0"/>
          </a:p>
        </p:txBody>
      </p:sp>
    </p:spTree>
    <p:extLst>
      <p:ext uri="{BB962C8B-B14F-4D97-AF65-F5344CB8AC3E}">
        <p14:creationId xmlns:p14="http://schemas.microsoft.com/office/powerpoint/2010/main" val="128471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80A4-5A65-6001-FE04-FB83B67AA5E3}"/>
              </a:ext>
            </a:extLst>
          </p:cNvPr>
          <p:cNvSpPr>
            <a:spLocks noGrp="1"/>
          </p:cNvSpPr>
          <p:nvPr>
            <p:ph type="title"/>
          </p:nvPr>
        </p:nvSpPr>
        <p:spPr>
          <a:xfrm>
            <a:off x="457200" y="707743"/>
            <a:ext cx="8229600" cy="875568"/>
          </a:xfrm>
        </p:spPr>
        <p:txBody>
          <a:bodyPr/>
          <a:lstStyle/>
          <a:p>
            <a:r>
              <a:rPr lang="en-US" dirty="0">
                <a:latin typeface="+mj-lt"/>
              </a:rPr>
              <a:t>Application of Internal Controls</a:t>
            </a:r>
          </a:p>
        </p:txBody>
      </p:sp>
      <p:grpSp>
        <p:nvGrpSpPr>
          <p:cNvPr id="3" name="Group 2">
            <a:extLst>
              <a:ext uri="{FF2B5EF4-FFF2-40B4-BE49-F238E27FC236}">
                <a16:creationId xmlns:a16="http://schemas.microsoft.com/office/drawing/2014/main" id="{C28E0C30-A7C4-659C-889A-DEA4B1ABFA99}"/>
              </a:ext>
            </a:extLst>
          </p:cNvPr>
          <p:cNvGrpSpPr/>
          <p:nvPr/>
        </p:nvGrpSpPr>
        <p:grpSpPr>
          <a:xfrm>
            <a:off x="1257300" y="1905000"/>
            <a:ext cx="6629400" cy="1984506"/>
            <a:chOff x="111371" y="2743200"/>
            <a:chExt cx="9383997" cy="2806367"/>
          </a:xfrm>
        </p:grpSpPr>
        <p:sp>
          <p:nvSpPr>
            <p:cNvPr id="5" name="Oval 4">
              <a:extLst>
                <a:ext uri="{FF2B5EF4-FFF2-40B4-BE49-F238E27FC236}">
                  <a16:creationId xmlns:a16="http://schemas.microsoft.com/office/drawing/2014/main" id="{6CBCEE08-9151-2CEC-F086-D4F5A3CD9B63}"/>
                </a:ext>
              </a:extLst>
            </p:cNvPr>
            <p:cNvSpPr/>
            <p:nvPr/>
          </p:nvSpPr>
          <p:spPr>
            <a:xfrm>
              <a:off x="431280" y="2759532"/>
              <a:ext cx="1495726" cy="149572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E57B663-5E1D-7E70-D1C2-1269E99E635E}"/>
                </a:ext>
              </a:extLst>
            </p:cNvPr>
            <p:cNvSpPr/>
            <p:nvPr/>
          </p:nvSpPr>
          <p:spPr>
            <a:xfrm>
              <a:off x="7368786" y="2759532"/>
              <a:ext cx="1495726" cy="149572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068469B-5417-0C40-7156-7EEB20341BDE}"/>
                </a:ext>
              </a:extLst>
            </p:cNvPr>
            <p:cNvSpPr/>
            <p:nvPr/>
          </p:nvSpPr>
          <p:spPr>
            <a:xfrm>
              <a:off x="2743782" y="2743200"/>
              <a:ext cx="1495726" cy="149572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42281D9-607D-7729-E60F-2B849CD86111}"/>
                </a:ext>
              </a:extLst>
            </p:cNvPr>
            <p:cNvSpPr/>
            <p:nvPr/>
          </p:nvSpPr>
          <p:spPr>
            <a:xfrm>
              <a:off x="5056284" y="2743200"/>
              <a:ext cx="1495726" cy="1495726"/>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47396F-1F51-0C5D-5D36-7B8A92A73F70}"/>
                </a:ext>
              </a:extLst>
            </p:cNvPr>
            <p:cNvSpPr/>
            <p:nvPr/>
          </p:nvSpPr>
          <p:spPr>
            <a:xfrm>
              <a:off x="111371" y="4695324"/>
              <a:ext cx="9383997" cy="445167"/>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tx1"/>
                  </a:solidFill>
                </a:rPr>
                <a:t>Are you striking the right balance?</a:t>
              </a:r>
            </a:p>
          </p:txBody>
        </p:sp>
        <p:sp>
          <p:nvSpPr>
            <p:cNvPr id="14" name="Isosceles Triangle 13">
              <a:extLst>
                <a:ext uri="{FF2B5EF4-FFF2-40B4-BE49-F238E27FC236}">
                  <a16:creationId xmlns:a16="http://schemas.microsoft.com/office/drawing/2014/main" id="{DA0B9C6D-F1BE-524E-8084-3E935DBE50A5}"/>
                </a:ext>
              </a:extLst>
            </p:cNvPr>
            <p:cNvSpPr/>
            <p:nvPr/>
          </p:nvSpPr>
          <p:spPr>
            <a:xfrm>
              <a:off x="3944049" y="5140493"/>
              <a:ext cx="1407695" cy="409074"/>
            </a:xfrm>
            <a:prstGeom prst="triangl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36765EE-7300-4684-BB21-6B560302C0B8}"/>
                </a:ext>
              </a:extLst>
            </p:cNvPr>
            <p:cNvSpPr txBox="1"/>
            <p:nvPr/>
          </p:nvSpPr>
          <p:spPr>
            <a:xfrm>
              <a:off x="728637" y="4290728"/>
              <a:ext cx="895520" cy="461059"/>
            </a:xfrm>
            <a:prstGeom prst="rect">
              <a:avLst/>
            </a:prstGeom>
            <a:noFill/>
          </p:spPr>
          <p:txBody>
            <a:bodyPr wrap="none" rtlCol="0">
              <a:spAutoFit/>
            </a:bodyPr>
            <a:lstStyle/>
            <a:p>
              <a:r>
                <a:rPr lang="en-US" sz="1600" b="1" dirty="0"/>
                <a:t>Cost</a:t>
              </a:r>
            </a:p>
          </p:txBody>
        </p:sp>
        <p:sp>
          <p:nvSpPr>
            <p:cNvPr id="16" name="TextBox 15">
              <a:extLst>
                <a:ext uri="{FF2B5EF4-FFF2-40B4-BE49-F238E27FC236}">
                  <a16:creationId xmlns:a16="http://schemas.microsoft.com/office/drawing/2014/main" id="{C50D8B03-593E-936D-FE47-FF6FB39F0B77}"/>
                </a:ext>
              </a:extLst>
            </p:cNvPr>
            <p:cNvSpPr txBox="1"/>
            <p:nvPr/>
          </p:nvSpPr>
          <p:spPr>
            <a:xfrm>
              <a:off x="2887252" y="4280306"/>
              <a:ext cx="1279122" cy="461059"/>
            </a:xfrm>
            <a:prstGeom prst="rect">
              <a:avLst/>
            </a:prstGeom>
            <a:noFill/>
          </p:spPr>
          <p:txBody>
            <a:bodyPr wrap="none" rtlCol="0">
              <a:spAutoFit/>
            </a:bodyPr>
            <a:lstStyle/>
            <a:p>
              <a:r>
                <a:rPr lang="en-US" sz="1600" b="1" dirty="0"/>
                <a:t>Service</a:t>
              </a:r>
            </a:p>
          </p:txBody>
        </p:sp>
        <p:sp>
          <p:nvSpPr>
            <p:cNvPr id="17" name="TextBox 16">
              <a:extLst>
                <a:ext uri="{FF2B5EF4-FFF2-40B4-BE49-F238E27FC236}">
                  <a16:creationId xmlns:a16="http://schemas.microsoft.com/office/drawing/2014/main" id="{4F1AE71B-461A-2DA7-08CE-EBE3AE1301D4}"/>
                </a:ext>
              </a:extLst>
            </p:cNvPr>
            <p:cNvSpPr txBox="1"/>
            <p:nvPr/>
          </p:nvSpPr>
          <p:spPr>
            <a:xfrm>
              <a:off x="5065102" y="4288472"/>
              <a:ext cx="1615615" cy="461059"/>
            </a:xfrm>
            <a:prstGeom prst="rect">
              <a:avLst/>
            </a:prstGeom>
            <a:noFill/>
          </p:spPr>
          <p:txBody>
            <a:bodyPr wrap="none" rtlCol="0">
              <a:spAutoFit/>
            </a:bodyPr>
            <a:lstStyle/>
            <a:p>
              <a:r>
                <a:rPr lang="en-US" sz="1600" b="1" dirty="0"/>
                <a:t>Efficiency</a:t>
              </a:r>
            </a:p>
          </p:txBody>
        </p:sp>
        <p:sp>
          <p:nvSpPr>
            <p:cNvPr id="18" name="TextBox 17">
              <a:extLst>
                <a:ext uri="{FF2B5EF4-FFF2-40B4-BE49-F238E27FC236}">
                  <a16:creationId xmlns:a16="http://schemas.microsoft.com/office/drawing/2014/main" id="{E050E616-920C-E194-557A-1C59200DD396}"/>
                </a:ext>
              </a:extLst>
            </p:cNvPr>
            <p:cNvSpPr txBox="1"/>
            <p:nvPr/>
          </p:nvSpPr>
          <p:spPr>
            <a:xfrm>
              <a:off x="7267094" y="4279331"/>
              <a:ext cx="1884810" cy="461059"/>
            </a:xfrm>
            <a:prstGeom prst="rect">
              <a:avLst/>
            </a:prstGeom>
            <a:noFill/>
          </p:spPr>
          <p:txBody>
            <a:bodyPr wrap="none" rtlCol="0">
              <a:spAutoFit/>
            </a:bodyPr>
            <a:lstStyle/>
            <a:p>
              <a:r>
                <a:rPr lang="en-US" sz="1600" b="1" dirty="0"/>
                <a:t>Compliance</a:t>
              </a:r>
            </a:p>
          </p:txBody>
        </p:sp>
        <p:pic>
          <p:nvPicPr>
            <p:cNvPr id="19" name="Picture 18">
              <a:extLst>
                <a:ext uri="{FF2B5EF4-FFF2-40B4-BE49-F238E27FC236}">
                  <a16:creationId xmlns:a16="http://schemas.microsoft.com/office/drawing/2014/main" id="{CB9CD8D6-9324-7A37-41CE-34931CE69D88}"/>
                </a:ext>
              </a:extLst>
            </p:cNvPr>
            <p:cNvPicPr>
              <a:picLocks noChangeAspect="1"/>
            </p:cNvPicPr>
            <p:nvPr/>
          </p:nvPicPr>
          <p:blipFill>
            <a:blip r:embed="rId3">
              <a:biLevel thresh="25000"/>
            </a:blip>
            <a:stretch>
              <a:fillRect/>
            </a:stretch>
          </p:blipFill>
          <p:spPr>
            <a:xfrm>
              <a:off x="733970" y="3032629"/>
              <a:ext cx="890187" cy="949533"/>
            </a:xfrm>
            <a:prstGeom prst="rect">
              <a:avLst/>
            </a:prstGeom>
          </p:spPr>
        </p:pic>
        <p:pic>
          <p:nvPicPr>
            <p:cNvPr id="20" name="Picture 19">
              <a:extLst>
                <a:ext uri="{FF2B5EF4-FFF2-40B4-BE49-F238E27FC236}">
                  <a16:creationId xmlns:a16="http://schemas.microsoft.com/office/drawing/2014/main" id="{9A6CA15C-00B7-44DB-3DA5-0329263D5E05}"/>
                </a:ext>
              </a:extLst>
            </p:cNvPr>
            <p:cNvPicPr>
              <a:picLocks noChangeAspect="1"/>
            </p:cNvPicPr>
            <p:nvPr/>
          </p:nvPicPr>
          <p:blipFill>
            <a:blip r:embed="rId4">
              <a:biLevel thresh="25000"/>
            </a:blip>
            <a:stretch>
              <a:fillRect/>
            </a:stretch>
          </p:blipFill>
          <p:spPr>
            <a:xfrm>
              <a:off x="2989710" y="3005077"/>
              <a:ext cx="1004637" cy="1004637"/>
            </a:xfrm>
            <a:prstGeom prst="rect">
              <a:avLst/>
            </a:prstGeom>
          </p:spPr>
        </p:pic>
        <p:pic>
          <p:nvPicPr>
            <p:cNvPr id="21" name="Picture 20">
              <a:extLst>
                <a:ext uri="{FF2B5EF4-FFF2-40B4-BE49-F238E27FC236}">
                  <a16:creationId xmlns:a16="http://schemas.microsoft.com/office/drawing/2014/main" id="{E5E93A72-0C2C-DA6E-F359-50BDD7FD75E3}"/>
                </a:ext>
              </a:extLst>
            </p:cNvPr>
            <p:cNvPicPr>
              <a:picLocks noChangeAspect="1"/>
            </p:cNvPicPr>
            <p:nvPr/>
          </p:nvPicPr>
          <p:blipFill>
            <a:blip r:embed="rId5">
              <a:biLevel thresh="25000"/>
            </a:blip>
            <a:stretch>
              <a:fillRect/>
            </a:stretch>
          </p:blipFill>
          <p:spPr>
            <a:xfrm>
              <a:off x="5207164" y="2955292"/>
              <a:ext cx="1093825" cy="1093825"/>
            </a:xfrm>
            <a:prstGeom prst="rect">
              <a:avLst/>
            </a:prstGeom>
          </p:spPr>
        </p:pic>
        <p:pic>
          <p:nvPicPr>
            <p:cNvPr id="22" name="Picture 21">
              <a:extLst>
                <a:ext uri="{FF2B5EF4-FFF2-40B4-BE49-F238E27FC236}">
                  <a16:creationId xmlns:a16="http://schemas.microsoft.com/office/drawing/2014/main" id="{8781165B-07AC-6F19-667D-2196A93653CD}"/>
                </a:ext>
              </a:extLst>
            </p:cNvPr>
            <p:cNvPicPr>
              <a:picLocks noChangeAspect="1"/>
            </p:cNvPicPr>
            <p:nvPr/>
          </p:nvPicPr>
          <p:blipFill>
            <a:blip r:embed="rId6">
              <a:biLevel thresh="25000"/>
            </a:blip>
            <a:stretch>
              <a:fillRect/>
            </a:stretch>
          </p:blipFill>
          <p:spPr>
            <a:xfrm>
              <a:off x="7570765" y="2955292"/>
              <a:ext cx="1031815" cy="1031815"/>
            </a:xfrm>
            <a:prstGeom prst="rect">
              <a:avLst/>
            </a:prstGeom>
          </p:spPr>
        </p:pic>
      </p:grpSp>
      <p:grpSp>
        <p:nvGrpSpPr>
          <p:cNvPr id="28" name="Group 27">
            <a:extLst>
              <a:ext uri="{FF2B5EF4-FFF2-40B4-BE49-F238E27FC236}">
                <a16:creationId xmlns:a16="http://schemas.microsoft.com/office/drawing/2014/main" id="{F79622E8-F56A-886F-1A8D-9D3A22CCFB5B}"/>
              </a:ext>
            </a:extLst>
          </p:cNvPr>
          <p:cNvGrpSpPr/>
          <p:nvPr/>
        </p:nvGrpSpPr>
        <p:grpSpPr>
          <a:xfrm>
            <a:off x="727424" y="4320814"/>
            <a:ext cx="3625092" cy="1963076"/>
            <a:chOff x="921183" y="1047517"/>
            <a:chExt cx="3625092" cy="1490332"/>
          </a:xfrm>
        </p:grpSpPr>
        <p:sp>
          <p:nvSpPr>
            <p:cNvPr id="29" name="Rounded Rectangle 54">
              <a:extLst>
                <a:ext uri="{FF2B5EF4-FFF2-40B4-BE49-F238E27FC236}">
                  <a16:creationId xmlns:a16="http://schemas.microsoft.com/office/drawing/2014/main" id="{BE5029EB-DD9B-D27A-AEAE-FA58D398D3F0}"/>
                </a:ext>
              </a:extLst>
            </p:cNvPr>
            <p:cNvSpPr>
              <a:spLocks noChangeArrowheads="1"/>
            </p:cNvSpPr>
            <p:nvPr/>
          </p:nvSpPr>
          <p:spPr bwMode="auto">
            <a:xfrm>
              <a:off x="921183" y="1047517"/>
              <a:ext cx="3625092" cy="1490332"/>
            </a:xfrm>
            <a:prstGeom prst="roundRect">
              <a:avLst>
                <a:gd name="adj" fmla="val 0"/>
              </a:avLst>
            </a:prstGeom>
            <a:solidFill>
              <a:srgbClr val="FFFFFF">
                <a:lumMod val="95000"/>
              </a:srgbClr>
            </a:solidFill>
            <a:ln>
              <a:noFill/>
            </a:ln>
          </p:spPr>
          <p:txBody>
            <a:bodyPr lIns="0" tIns="0" rIns="0" bIns="0" anchor="ctr">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en-US" sz="3000" b="0" i="0" u="none" strike="noStrike" kern="0" cap="none" spc="0" normalizeH="0" baseline="0" noProof="0">
                <a:ln>
                  <a:noFill/>
                </a:ln>
                <a:solidFill>
                  <a:srgbClr val="000000"/>
                </a:solidFill>
                <a:effectLst/>
                <a:uLnTx/>
                <a:uFillTx/>
                <a:latin typeface="Montserrat" pitchFamily="2" charset="77"/>
                <a:cs typeface="Arial" panose="020B0604020202020204" pitchFamily="34" charset="0"/>
                <a:sym typeface="Helvetica Neue" panose="02000503000000020004" pitchFamily="2" charset="0"/>
              </a:endParaRPr>
            </a:p>
          </p:txBody>
        </p:sp>
        <p:sp>
          <p:nvSpPr>
            <p:cNvPr id="30" name="Rounded Rectangle 54">
              <a:extLst>
                <a:ext uri="{FF2B5EF4-FFF2-40B4-BE49-F238E27FC236}">
                  <a16:creationId xmlns:a16="http://schemas.microsoft.com/office/drawing/2014/main" id="{8027D2A1-3E8B-0F4F-2685-4941869CE527}"/>
                </a:ext>
              </a:extLst>
            </p:cNvPr>
            <p:cNvSpPr>
              <a:spLocks noChangeArrowheads="1"/>
            </p:cNvSpPr>
            <p:nvPr/>
          </p:nvSpPr>
          <p:spPr bwMode="auto">
            <a:xfrm>
              <a:off x="921183" y="1047517"/>
              <a:ext cx="3622265" cy="340853"/>
            </a:xfrm>
            <a:prstGeom prst="roundRect">
              <a:avLst>
                <a:gd name="adj" fmla="val 0"/>
              </a:avLst>
            </a:prstGeom>
            <a:ln/>
          </p:spPr>
          <p:style>
            <a:lnRef idx="1">
              <a:schemeClr val="accent3"/>
            </a:lnRef>
            <a:fillRef idx="3">
              <a:schemeClr val="accent3"/>
            </a:fillRef>
            <a:effectRef idx="2">
              <a:schemeClr val="accent3"/>
            </a:effectRef>
            <a:fontRef idx="minor">
              <a:schemeClr val="lt1"/>
            </a:fontRef>
          </p:style>
          <p:txBody>
            <a:bodyPr lIns="0" tIns="0" rIns="0" bIns="0" anchor="ctr">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en-US" sz="3000" b="0" i="0" u="none" strike="noStrike" kern="0" cap="none" spc="0" normalizeH="0" baseline="0" noProof="0">
                <a:ln>
                  <a:noFill/>
                </a:ln>
                <a:solidFill>
                  <a:srgbClr val="000000"/>
                </a:solidFill>
                <a:effectLst/>
                <a:uLnTx/>
                <a:uFillTx/>
                <a:latin typeface="Montserrat" pitchFamily="2" charset="77"/>
                <a:cs typeface="Arial" panose="020B0604020202020204" pitchFamily="34" charset="0"/>
                <a:sym typeface="Helvetica Neue" panose="02000503000000020004" pitchFamily="2" charset="0"/>
              </a:endParaRPr>
            </a:p>
          </p:txBody>
        </p:sp>
        <p:sp>
          <p:nvSpPr>
            <p:cNvPr id="31" name="TextBox 46">
              <a:extLst>
                <a:ext uri="{FF2B5EF4-FFF2-40B4-BE49-F238E27FC236}">
                  <a16:creationId xmlns:a16="http://schemas.microsoft.com/office/drawing/2014/main" id="{6460510D-8BAA-57A8-280D-98843887D7B9}"/>
                </a:ext>
              </a:extLst>
            </p:cNvPr>
            <p:cNvSpPr txBox="1">
              <a:spLocks noChangeArrowheads="1"/>
            </p:cNvSpPr>
            <p:nvPr/>
          </p:nvSpPr>
          <p:spPr bwMode="auto">
            <a:xfrm>
              <a:off x="1279130" y="1117061"/>
              <a:ext cx="765667" cy="24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FFFFFF"/>
                  </a:solidFill>
                  <a:effectLst/>
                  <a:uLnTx/>
                  <a:uFillTx/>
                  <a:latin typeface="+mj-lt"/>
                  <a:ea typeface="Impact" panose="020B0806030902050204" pitchFamily="34" charset="0"/>
                  <a:cs typeface="Arial" panose="020B0604020202020204" pitchFamily="34" charset="0"/>
                  <a:sym typeface="Helvetica Neue" panose="02000503000000020004" pitchFamily="2" charset="0"/>
                </a:rPr>
                <a:t>Risk Analysis</a:t>
              </a:r>
            </a:p>
          </p:txBody>
        </p:sp>
        <p:sp>
          <p:nvSpPr>
            <p:cNvPr id="32" name="TextBox 8">
              <a:extLst>
                <a:ext uri="{FF2B5EF4-FFF2-40B4-BE49-F238E27FC236}">
                  <a16:creationId xmlns:a16="http://schemas.microsoft.com/office/drawing/2014/main" id="{4C5D289A-02A6-76C3-A6EB-BC5D61E62BBE}"/>
                </a:ext>
              </a:extLst>
            </p:cNvPr>
            <p:cNvSpPr txBox="1">
              <a:spLocks noChangeArrowheads="1"/>
            </p:cNvSpPr>
            <p:nvPr/>
          </p:nvSpPr>
          <p:spPr bwMode="auto">
            <a:xfrm>
              <a:off x="1028568" y="1501444"/>
              <a:ext cx="3268732"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defTabSz="457200" eaLnBrk="1" fontAlgn="auto" latinLnBrk="0" hangingPunct="1">
                <a:lnSpc>
                  <a:spcPct val="100000"/>
                </a:lnSpc>
                <a:spcBef>
                  <a:spcPts val="0"/>
                </a:spcBef>
                <a:spcAft>
                  <a:spcPts val="0"/>
                </a:spcAft>
                <a:buClr>
                  <a:srgbClr val="1883CB"/>
                </a:buClr>
                <a:buSzTx/>
                <a:buFontTx/>
                <a:buNone/>
                <a:tabLst/>
                <a:defRPr/>
              </a:pP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Focus on </a:t>
              </a:r>
              <a:r>
                <a:rPr kumimoji="0" lang="en-US" altLang="en-US" sz="120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high-risk processes</a:t>
              </a: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a:t>
              </a:r>
            </a:p>
            <a:p>
              <a:pPr marL="171450" marR="0" lvl="0" indent="-171450" defTabSz="457200" eaLnBrk="1" fontAlgn="auto" latinLnBrk="0" hangingPunct="1">
                <a:lnSpc>
                  <a:spcPct val="100000"/>
                </a:lnSpc>
                <a:spcBef>
                  <a:spcPts val="0"/>
                </a:spcBef>
                <a:spcAft>
                  <a:spcPts val="600"/>
                </a:spcAft>
                <a:buClr>
                  <a:srgbClr val="1883CB"/>
                </a:buClr>
                <a:buSzTx/>
                <a:buFont typeface="Arial" panose="020B0604020202020204" pitchFamily="34" charset="0"/>
                <a:buChar char="•"/>
                <a:tabLst/>
                <a:defRPr/>
              </a:pPr>
              <a:r>
                <a:rPr lang="en-US" altLang="en-US" sz="1200" b="0" kern="0" dirty="0">
                  <a:solidFill>
                    <a:srgbClr val="242724"/>
                  </a:solidFill>
                  <a:latin typeface="+mj-lt"/>
                  <a:cs typeface="Arial" panose="020B0604020202020204" pitchFamily="34" charset="0"/>
                </a:rPr>
                <a:t>Greatest chance for misapplication of charges to Federal award.</a:t>
              </a:r>
            </a:p>
            <a:p>
              <a:pPr marL="171450" marR="0" lvl="0" indent="-171450" defTabSz="457200" eaLnBrk="1" fontAlgn="auto" latinLnBrk="0" hangingPunct="1">
                <a:lnSpc>
                  <a:spcPct val="100000"/>
                </a:lnSpc>
                <a:spcBef>
                  <a:spcPts val="0"/>
                </a:spcBef>
                <a:spcAft>
                  <a:spcPts val="600"/>
                </a:spcAft>
                <a:buClr>
                  <a:srgbClr val="1883CB"/>
                </a:buClr>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High-dollar transactions</a:t>
              </a:r>
            </a:p>
            <a:p>
              <a:pPr marL="171450" marR="0" lvl="0" indent="-171450" defTabSz="457200" eaLnBrk="1" fontAlgn="auto" latinLnBrk="0" hangingPunct="1">
                <a:lnSpc>
                  <a:spcPct val="100000"/>
                </a:lnSpc>
                <a:spcBef>
                  <a:spcPts val="0"/>
                </a:spcBef>
                <a:spcAft>
                  <a:spcPts val="600"/>
                </a:spcAft>
                <a:buClr>
                  <a:srgbClr val="1883CB"/>
                </a:buClr>
                <a:buSzTx/>
                <a:buFont typeface="Arial" panose="020B0604020202020204" pitchFamily="34" charset="0"/>
                <a:buChar char="•"/>
                <a:tabLst/>
                <a:defRPr/>
              </a:pPr>
              <a:r>
                <a:rPr lang="en-US" altLang="en-US" sz="1200" b="0" kern="0" dirty="0">
                  <a:solidFill>
                    <a:srgbClr val="242724"/>
                  </a:solidFill>
                  <a:latin typeface="+mj-lt"/>
                  <a:cs typeface="Arial" panose="020B0604020202020204" pitchFamily="34" charset="0"/>
                </a:rPr>
                <a:t>Transaction type (effort reporting, cost share, equipment, foreign travel, etc.)</a:t>
              </a:r>
            </a:p>
            <a:p>
              <a:pPr marL="0" marR="0" lvl="0" indent="0" defTabSz="457200" eaLnBrk="1" fontAlgn="auto" latinLnBrk="0" hangingPunct="1">
                <a:lnSpc>
                  <a:spcPct val="100000"/>
                </a:lnSpc>
                <a:spcBef>
                  <a:spcPts val="0"/>
                </a:spcBef>
                <a:spcAft>
                  <a:spcPts val="0"/>
                </a:spcAft>
                <a:buClr>
                  <a:srgbClr val="1883CB"/>
                </a:buClr>
                <a:buSzTx/>
                <a:buFontTx/>
                <a:buNone/>
                <a:tabLst/>
                <a:defRPr/>
              </a:pPr>
              <a:endParaRPr kumimoji="0" lang="en-US" altLang="en-US" sz="1000" b="0" i="0" u="none" strike="noStrike" kern="0" cap="none" spc="0" normalizeH="0" baseline="0" noProof="0" dirty="0">
                <a:ln>
                  <a:noFill/>
                </a:ln>
                <a:solidFill>
                  <a:srgbClr val="242724"/>
                </a:solidFill>
                <a:effectLst/>
                <a:uLnTx/>
                <a:uFillTx/>
                <a:latin typeface="Montserrat" pitchFamily="2" charset="77"/>
                <a:cs typeface="Arial" panose="020B0604020202020204" pitchFamily="34" charset="0"/>
                <a:sym typeface="Helvetica Neue" panose="02000503000000020004" pitchFamily="2" charset="0"/>
              </a:endParaRPr>
            </a:p>
          </p:txBody>
        </p:sp>
      </p:grpSp>
      <p:grpSp>
        <p:nvGrpSpPr>
          <p:cNvPr id="33" name="Group 32">
            <a:extLst>
              <a:ext uri="{FF2B5EF4-FFF2-40B4-BE49-F238E27FC236}">
                <a16:creationId xmlns:a16="http://schemas.microsoft.com/office/drawing/2014/main" id="{0A6AED64-0078-412D-B675-8AD0586D8EE8}"/>
              </a:ext>
            </a:extLst>
          </p:cNvPr>
          <p:cNvGrpSpPr/>
          <p:nvPr/>
        </p:nvGrpSpPr>
        <p:grpSpPr>
          <a:xfrm>
            <a:off x="4707636" y="4320813"/>
            <a:ext cx="3625092" cy="1963075"/>
            <a:chOff x="921183" y="1047517"/>
            <a:chExt cx="3625092" cy="1490332"/>
          </a:xfrm>
        </p:grpSpPr>
        <p:sp>
          <p:nvSpPr>
            <p:cNvPr id="34" name="Rounded Rectangle 54">
              <a:extLst>
                <a:ext uri="{FF2B5EF4-FFF2-40B4-BE49-F238E27FC236}">
                  <a16:creationId xmlns:a16="http://schemas.microsoft.com/office/drawing/2014/main" id="{EAD6246C-37F5-6D33-9A1E-25444283CEB5}"/>
                </a:ext>
              </a:extLst>
            </p:cNvPr>
            <p:cNvSpPr>
              <a:spLocks noChangeArrowheads="1"/>
            </p:cNvSpPr>
            <p:nvPr/>
          </p:nvSpPr>
          <p:spPr bwMode="auto">
            <a:xfrm>
              <a:off x="921183" y="1047517"/>
              <a:ext cx="3625092" cy="1490332"/>
            </a:xfrm>
            <a:prstGeom prst="roundRect">
              <a:avLst>
                <a:gd name="adj" fmla="val 0"/>
              </a:avLst>
            </a:prstGeom>
            <a:solidFill>
              <a:srgbClr val="FFFFFF">
                <a:lumMod val="95000"/>
              </a:srgbClr>
            </a:solidFill>
            <a:ln>
              <a:noFill/>
            </a:ln>
          </p:spPr>
          <p:txBody>
            <a:bodyPr lIns="0" tIns="0" rIns="0" bIns="0" anchor="ctr">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en-US" sz="3000" b="0" i="0" u="none" strike="noStrike" kern="0" cap="none" spc="0" normalizeH="0" baseline="0" noProof="0">
                <a:ln>
                  <a:noFill/>
                </a:ln>
                <a:solidFill>
                  <a:srgbClr val="000000"/>
                </a:solidFill>
                <a:effectLst/>
                <a:uLnTx/>
                <a:uFillTx/>
                <a:latin typeface="Montserrat" pitchFamily="2" charset="77"/>
                <a:cs typeface="Arial" panose="020B0604020202020204" pitchFamily="34" charset="0"/>
                <a:sym typeface="Helvetica Neue" panose="02000503000000020004" pitchFamily="2" charset="0"/>
              </a:endParaRPr>
            </a:p>
          </p:txBody>
        </p:sp>
        <p:sp>
          <p:nvSpPr>
            <p:cNvPr id="35" name="Rounded Rectangle 54">
              <a:extLst>
                <a:ext uri="{FF2B5EF4-FFF2-40B4-BE49-F238E27FC236}">
                  <a16:creationId xmlns:a16="http://schemas.microsoft.com/office/drawing/2014/main" id="{68B15228-EA8C-A7FD-0112-2FEC824FA261}"/>
                </a:ext>
              </a:extLst>
            </p:cNvPr>
            <p:cNvSpPr>
              <a:spLocks noChangeArrowheads="1"/>
            </p:cNvSpPr>
            <p:nvPr/>
          </p:nvSpPr>
          <p:spPr bwMode="auto">
            <a:xfrm>
              <a:off x="921183" y="1047517"/>
              <a:ext cx="3622265" cy="340853"/>
            </a:xfrm>
            <a:prstGeom prst="roundRect">
              <a:avLst>
                <a:gd name="adj" fmla="val 0"/>
              </a:avLst>
            </a:prstGeom>
            <a:ln/>
          </p:spPr>
          <p:style>
            <a:lnRef idx="1">
              <a:schemeClr val="accent5"/>
            </a:lnRef>
            <a:fillRef idx="3">
              <a:schemeClr val="accent5"/>
            </a:fillRef>
            <a:effectRef idx="2">
              <a:schemeClr val="accent5"/>
            </a:effectRef>
            <a:fontRef idx="minor">
              <a:schemeClr val="lt1"/>
            </a:fontRef>
          </p:style>
          <p:txBody>
            <a:bodyPr lIns="0" tIns="0" rIns="0" bIns="0" anchor="ctr">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en-US" sz="3000" b="0" i="0" u="none" strike="noStrike" kern="0" cap="none" spc="0" normalizeH="0" baseline="0" noProof="0">
                <a:ln>
                  <a:noFill/>
                </a:ln>
                <a:solidFill>
                  <a:srgbClr val="000000"/>
                </a:solidFill>
                <a:effectLst/>
                <a:uLnTx/>
                <a:uFillTx/>
                <a:latin typeface="Montserrat" pitchFamily="2" charset="77"/>
                <a:cs typeface="Arial" panose="020B0604020202020204" pitchFamily="34" charset="0"/>
                <a:sym typeface="Helvetica Neue" panose="02000503000000020004" pitchFamily="2" charset="0"/>
              </a:endParaRPr>
            </a:p>
          </p:txBody>
        </p:sp>
        <p:sp>
          <p:nvSpPr>
            <p:cNvPr id="36" name="TextBox 46">
              <a:extLst>
                <a:ext uri="{FF2B5EF4-FFF2-40B4-BE49-F238E27FC236}">
                  <a16:creationId xmlns:a16="http://schemas.microsoft.com/office/drawing/2014/main" id="{74019E93-D304-C80D-1B18-809BBF37D11D}"/>
                </a:ext>
              </a:extLst>
            </p:cNvPr>
            <p:cNvSpPr txBox="1">
              <a:spLocks noChangeArrowheads="1"/>
            </p:cNvSpPr>
            <p:nvPr/>
          </p:nvSpPr>
          <p:spPr bwMode="auto">
            <a:xfrm>
              <a:off x="1279130" y="1117061"/>
              <a:ext cx="765667" cy="24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r>
                <a:rPr lang="en-US" altLang="en-US" sz="1600" b="0" kern="0" dirty="0">
                  <a:solidFill>
                    <a:srgbClr val="FFFFFF"/>
                  </a:solidFill>
                  <a:latin typeface="+mj-lt"/>
                  <a:ea typeface="Impact" panose="020B0806030902050204" pitchFamily="34" charset="0"/>
                  <a:cs typeface="Arial" panose="020B0604020202020204" pitchFamily="34" charset="0"/>
                </a:rPr>
                <a:t>Cost-Benefit Analysis</a:t>
              </a:r>
              <a:endParaRPr kumimoji="0" lang="en-US" altLang="en-US" sz="1600" b="0" i="0" u="none" strike="noStrike" kern="0" cap="none" spc="0" normalizeH="0" baseline="0" noProof="0" dirty="0">
                <a:ln>
                  <a:noFill/>
                </a:ln>
                <a:solidFill>
                  <a:srgbClr val="FFFFFF"/>
                </a:solidFill>
                <a:effectLst/>
                <a:uLnTx/>
                <a:uFillTx/>
                <a:latin typeface="+mj-lt"/>
                <a:ea typeface="Impact" panose="020B0806030902050204" pitchFamily="34" charset="0"/>
                <a:cs typeface="Arial" panose="020B0604020202020204" pitchFamily="34" charset="0"/>
                <a:sym typeface="Helvetica Neue" panose="02000503000000020004" pitchFamily="2" charset="0"/>
              </a:endParaRPr>
            </a:p>
          </p:txBody>
        </p:sp>
        <p:sp>
          <p:nvSpPr>
            <p:cNvPr id="37" name="TextBox 8">
              <a:extLst>
                <a:ext uri="{FF2B5EF4-FFF2-40B4-BE49-F238E27FC236}">
                  <a16:creationId xmlns:a16="http://schemas.microsoft.com/office/drawing/2014/main" id="{46319A96-1655-CC0A-62CB-B815C59E4BBA}"/>
                </a:ext>
              </a:extLst>
            </p:cNvPr>
            <p:cNvSpPr txBox="1">
              <a:spLocks noChangeArrowheads="1"/>
            </p:cNvSpPr>
            <p:nvPr/>
          </p:nvSpPr>
          <p:spPr bwMode="auto">
            <a:xfrm>
              <a:off x="1279130" y="1501444"/>
              <a:ext cx="3018170"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8255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marL="171450" marR="0" lvl="0" indent="-171450" defTabSz="457200" eaLnBrk="1" fontAlgn="auto" latinLnBrk="0" hangingPunct="1">
                <a:lnSpc>
                  <a:spcPct val="100000"/>
                </a:lnSpc>
                <a:spcBef>
                  <a:spcPts val="0"/>
                </a:spcBef>
                <a:spcAft>
                  <a:spcPts val="1200"/>
                </a:spcAft>
                <a:buClr>
                  <a:srgbClr val="1883CB"/>
                </a:buClr>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How </a:t>
              </a:r>
              <a:r>
                <a:rPr kumimoji="0" lang="en-US" altLang="en-US" sz="120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many</a:t>
              </a: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 controls impact a process?</a:t>
              </a:r>
            </a:p>
            <a:p>
              <a:pPr marL="171450" marR="0" lvl="0" indent="-171450" defTabSz="457200" eaLnBrk="1" fontAlgn="auto" latinLnBrk="0" hangingPunct="1">
                <a:lnSpc>
                  <a:spcPct val="100000"/>
                </a:lnSpc>
                <a:spcBef>
                  <a:spcPts val="0"/>
                </a:spcBef>
                <a:spcAft>
                  <a:spcPts val="1200"/>
                </a:spcAft>
                <a:buClr>
                  <a:srgbClr val="1883CB"/>
                </a:buClr>
                <a:buSzTx/>
                <a:buFont typeface="Arial" panose="020B0604020202020204" pitchFamily="34" charset="0"/>
                <a:buChar char="•"/>
                <a:tabLst/>
                <a:defRPr/>
              </a:pPr>
              <a:r>
                <a:rPr lang="en-US" altLang="en-US" sz="1200" b="0" kern="0" dirty="0">
                  <a:solidFill>
                    <a:srgbClr val="242724"/>
                  </a:solidFill>
                  <a:latin typeface="+mj-lt"/>
                  <a:cs typeface="Arial" panose="020B0604020202020204" pitchFamily="34" charset="0"/>
                </a:rPr>
                <a:t>How </a:t>
              </a:r>
              <a:r>
                <a:rPr lang="en-US" altLang="en-US" sz="1200" kern="0" dirty="0">
                  <a:solidFill>
                    <a:srgbClr val="242724"/>
                  </a:solidFill>
                  <a:latin typeface="+mj-lt"/>
                  <a:cs typeface="Arial" panose="020B0604020202020204" pitchFamily="34" charset="0"/>
                </a:rPr>
                <a:t>effective</a:t>
              </a:r>
              <a:r>
                <a:rPr lang="en-US" altLang="en-US" sz="1200" b="0" kern="0" dirty="0">
                  <a:solidFill>
                    <a:srgbClr val="242724"/>
                  </a:solidFill>
                  <a:latin typeface="+mj-lt"/>
                  <a:cs typeface="Arial" panose="020B0604020202020204" pitchFamily="34" charset="0"/>
                </a:rPr>
                <a:t> can the control be?</a:t>
              </a:r>
            </a:p>
            <a:p>
              <a:pPr marL="171450" marR="0" lvl="0" indent="-171450" defTabSz="457200" eaLnBrk="1" fontAlgn="auto" latinLnBrk="0" hangingPunct="1">
                <a:lnSpc>
                  <a:spcPct val="100000"/>
                </a:lnSpc>
                <a:spcBef>
                  <a:spcPts val="0"/>
                </a:spcBef>
                <a:spcAft>
                  <a:spcPts val="1200"/>
                </a:spcAft>
                <a:buClr>
                  <a:srgbClr val="1883CB"/>
                </a:buClr>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How </a:t>
              </a:r>
              <a:r>
                <a:rPr kumimoji="0" lang="en-US" altLang="en-US" sz="120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broadly</a:t>
              </a:r>
              <a:r>
                <a:rPr kumimoji="0" lang="en-US" altLang="en-US" sz="1200" b="0" i="0" u="none" strike="noStrike" kern="0" cap="none" spc="0" normalizeH="0" baseline="0" noProof="0" dirty="0">
                  <a:ln>
                    <a:noFill/>
                  </a:ln>
                  <a:solidFill>
                    <a:srgbClr val="242724"/>
                  </a:solidFill>
                  <a:effectLst/>
                  <a:uLnTx/>
                  <a:uFillTx/>
                  <a:latin typeface="+mj-lt"/>
                  <a:cs typeface="Arial" panose="020B0604020202020204" pitchFamily="34" charset="0"/>
                  <a:sym typeface="Helvetica Neue" panose="02000503000000020004" pitchFamily="2" charset="0"/>
                </a:rPr>
                <a:t> is the control applied?</a:t>
              </a:r>
            </a:p>
          </p:txBody>
        </p:sp>
      </p:grpSp>
    </p:spTree>
    <p:extLst>
      <p:ext uri="{BB962C8B-B14F-4D97-AF65-F5344CB8AC3E}">
        <p14:creationId xmlns:p14="http://schemas.microsoft.com/office/powerpoint/2010/main" val="354805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5550-C6BB-5443-1DE9-B03CF4B68997}"/>
              </a:ext>
            </a:extLst>
          </p:cNvPr>
          <p:cNvSpPr>
            <a:spLocks noGrp="1"/>
          </p:cNvSpPr>
          <p:nvPr>
            <p:ph type="ctrTitle"/>
          </p:nvPr>
        </p:nvSpPr>
        <p:spPr/>
        <p:txBody>
          <a:bodyPr>
            <a:normAutofit fontScale="90000"/>
          </a:bodyPr>
          <a:lstStyle/>
          <a:p>
            <a:r>
              <a:rPr lang="en-US" dirty="0"/>
              <a:t>Section 2: </a:t>
            </a:r>
            <a:br>
              <a:rPr lang="en-US" dirty="0"/>
            </a:br>
            <a:r>
              <a:rPr lang="en-US" dirty="0"/>
              <a:t>Costing Principles and Internal Controls</a:t>
            </a:r>
          </a:p>
        </p:txBody>
      </p:sp>
    </p:spTree>
    <p:extLst>
      <p:ext uri="{BB962C8B-B14F-4D97-AF65-F5344CB8AC3E}">
        <p14:creationId xmlns:p14="http://schemas.microsoft.com/office/powerpoint/2010/main" val="1084804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ID" val="ea347c7a-158e-4f4c-9e19-eef5b7835f7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7">
      <a:dk1>
        <a:sysClr val="windowText" lastClr="000000"/>
      </a:dk1>
      <a:lt1>
        <a:sysClr val="window" lastClr="FFFFFF"/>
      </a:lt1>
      <a:dk2>
        <a:srgbClr val="3E3D2D"/>
      </a:dk2>
      <a:lt2>
        <a:srgbClr val="002060"/>
      </a:lt2>
      <a:accent1>
        <a:srgbClr val="0070C0"/>
      </a:accent1>
      <a:accent2>
        <a:srgbClr val="C8CED0"/>
      </a:accent2>
      <a:accent3>
        <a:srgbClr val="3E61C2"/>
      </a:accent3>
      <a:accent4>
        <a:srgbClr val="3E61C2"/>
      </a:accent4>
      <a:accent5>
        <a:srgbClr val="3E61C2"/>
      </a:accent5>
      <a:accent6>
        <a:srgbClr val="3E61C2"/>
      </a:accent6>
      <a:hlink>
        <a:srgbClr val="3E61C2"/>
      </a:hlink>
      <a:folHlink>
        <a:srgbClr val="3E61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2007ACCBF5044FB7E859CF1BC0B27A" ma:contentTypeVersion="10" ma:contentTypeDescription="Create a new document." ma:contentTypeScope="" ma:versionID="a2965e5c2ac245eca8c9fbce5ba0dc8f">
  <xsd:schema xmlns:xsd="http://www.w3.org/2001/XMLSchema" xmlns:xs="http://www.w3.org/2001/XMLSchema" xmlns:p="http://schemas.microsoft.com/office/2006/metadata/properties" xmlns:ns2="d1b46f80-6272-4a2b-86d9-a5f91f374aa2" targetNamespace="http://schemas.microsoft.com/office/2006/metadata/properties" ma:root="true" ma:fieldsID="0109d5358b1107452223c4fdd62345da" ns2:_="">
    <xsd:import namespace="d1b46f80-6272-4a2b-86d9-a5f91f374a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46f80-6272-4a2b-86d9-a5f91f374a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67bf36d-3fcc-4aa8-bfde-c80b0dc9113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b46f80-6272-4a2b-86d9-a5f91f374aa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687C7F-0DE7-4230-A049-564BABD3F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b46f80-6272-4a2b-86d9-a5f91f374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39487E-0907-43EE-B5EB-F4B81B780149}">
  <ds:schemaRefs>
    <ds:schemaRef ds:uri="http://purl.org/dc/terms/"/>
    <ds:schemaRef ds:uri="d1b46f80-6272-4a2b-86d9-a5f91f374aa2"/>
    <ds:schemaRef ds:uri="http://purl.org/dc/elements/1.1/"/>
    <ds:schemaRef ds:uri="http://purl.org/dc/dcmitype/"/>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01B3415-87D1-448A-BBD2-4DAC99C5A4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Elemental</Template>
  <TotalTime>484</TotalTime>
  <Words>4274</Words>
  <Application>Microsoft Office PowerPoint</Application>
  <PresentationFormat>On-screen Show (4:3)</PresentationFormat>
  <Paragraphs>383</Paragraphs>
  <Slides>35</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Britannic Bold</vt:lpstr>
      <vt:lpstr>Calibri</vt:lpstr>
      <vt:lpstr>Century Gothic</vt:lpstr>
      <vt:lpstr>Helvetica</vt:lpstr>
      <vt:lpstr>Lato</vt:lpstr>
      <vt:lpstr>Montserrat</vt:lpstr>
      <vt:lpstr>Wide Latin</vt:lpstr>
      <vt:lpstr>Wingdings 2</vt:lpstr>
      <vt:lpstr>Austin</vt:lpstr>
      <vt:lpstr>Internal Controls</vt:lpstr>
      <vt:lpstr>Introductions</vt:lpstr>
      <vt:lpstr>Agenda</vt:lpstr>
      <vt:lpstr>Section 1: Internal Controls Overview</vt:lpstr>
      <vt:lpstr>Internal Controls</vt:lpstr>
      <vt:lpstr>Internal Controls</vt:lpstr>
      <vt:lpstr>Internal Controls</vt:lpstr>
      <vt:lpstr>Application of Internal Controls</vt:lpstr>
      <vt:lpstr>Section 2:  Costing Principles and Internal Controls</vt:lpstr>
      <vt:lpstr>COSO Framework</vt:lpstr>
      <vt:lpstr>PowerPoint Presentation</vt:lpstr>
      <vt:lpstr>PowerPoint Presentation</vt:lpstr>
      <vt:lpstr>PowerPoint Presentation</vt:lpstr>
      <vt:lpstr>Section 3:  Spotlight -Effort Reporting</vt:lpstr>
      <vt:lpstr>Effort Reporting</vt:lpstr>
      <vt:lpstr>Effort Reporting</vt:lpstr>
      <vt:lpstr>Effort Reporting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Q&amp;A</vt:lpstr>
      <vt:lpstr>Appendix</vt:lpstr>
      <vt:lpstr>PowerPoint Presentation</vt:lpstr>
      <vt:lpstr>COSO Framework</vt:lpstr>
      <vt:lpstr>COSO Framework</vt:lpstr>
      <vt:lpstr>COSO Framework</vt:lpstr>
      <vt:lpstr>COSO Framework</vt:lpstr>
      <vt:lpstr>COSO Framework</vt:lpstr>
      <vt:lpstr>COSO Framework</vt:lpstr>
      <vt:lpstr>PowerPoint Presentation</vt:lpstr>
    </vt:vector>
  </TitlesOfParts>
  <Company>University of 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jjarvis</dc:creator>
  <cp:lastModifiedBy>Michelle Schardein</cp:lastModifiedBy>
  <cp:revision>74</cp:revision>
  <dcterms:created xsi:type="dcterms:W3CDTF">2013-07-18T21:09:41Z</dcterms:created>
  <dcterms:modified xsi:type="dcterms:W3CDTF">2024-10-25T22:21:40Z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0x0101001F2007ACCBF5044FB7E859CF1BC0B27A</vt:lpwstr>
  </property>
  <property fmtid="{D5CDD505-2E9C-101B-9397-08002B2CF9AE}" pid="3" name="MediaServiceImageTags">
    <vt:lpwstr/>
  </property>
</Properties>
</file>