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7.xml" ContentType="application/inkml+xml"/>
  <Override PartName="/ppt/ink/ink8.xml" ContentType="application/inkml+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9"/>
  </p:notesMasterIdLst>
  <p:sldIdLst>
    <p:sldId id="1365" r:id="rId5"/>
    <p:sldId id="1372" r:id="rId6"/>
    <p:sldId id="1371" r:id="rId7"/>
    <p:sldId id="1364" r:id="rId8"/>
    <p:sldId id="1378" r:id="rId9"/>
    <p:sldId id="1384" r:id="rId10"/>
    <p:sldId id="1385" r:id="rId11"/>
    <p:sldId id="1386" r:id="rId12"/>
    <p:sldId id="1387" r:id="rId13"/>
    <p:sldId id="1388" r:id="rId14"/>
    <p:sldId id="1389" r:id="rId15"/>
    <p:sldId id="1390" r:id="rId16"/>
    <p:sldId id="1391" r:id="rId17"/>
    <p:sldId id="1394" r:id="rId18"/>
    <p:sldId id="2145706223" r:id="rId19"/>
    <p:sldId id="1393" r:id="rId20"/>
    <p:sldId id="2145706244" r:id="rId21"/>
    <p:sldId id="2145706220" r:id="rId22"/>
    <p:sldId id="2145706243" r:id="rId23"/>
    <p:sldId id="1392" r:id="rId24"/>
    <p:sldId id="1396" r:id="rId25"/>
    <p:sldId id="1383" r:id="rId26"/>
    <p:sldId id="1369" r:id="rId27"/>
    <p:sldId id="268" r:id="rId28"/>
  </p:sldIdLst>
  <p:sldSz cx="21336000" cy="12001500"/>
  <p:notesSz cx="6858000" cy="9144000"/>
  <p:embeddedFontLst>
    <p:embeddedFont>
      <p:font typeface="Canva Sans Bold" panose="020B060402020202020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B3A43-CE7B-40E4-BFD2-F0E451725B51}" v="40" dt="2024-10-25T13:54:52.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355" y="58"/>
      </p:cViewPr>
      <p:guideLst>
        <p:guide orient="horz" pos="2160"/>
        <p:guide pos="2880"/>
      </p:guideLst>
    </p:cSldViewPr>
  </p:slideViewPr>
  <p:notesTextViewPr>
    <p:cViewPr>
      <p:scale>
        <a:sx n="1" d="1"/>
        <a:sy n="1" d="1"/>
      </p:scale>
      <p:origin x="0" y="0"/>
    </p:cViewPr>
  </p:notesText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Hope" userId="edf4e5ed-d606-4de7-951f-18f4d32091e5" providerId="ADAL" clId="{3D3B3A43-CE7B-40E4-BFD2-F0E451725B51}"/>
    <pc:docChg chg="undo custSel addSld delSld modSld sldOrd delMainMaster">
      <pc:chgData name="Cindy Hope" userId="edf4e5ed-d606-4de7-951f-18f4d32091e5" providerId="ADAL" clId="{3D3B3A43-CE7B-40E4-BFD2-F0E451725B51}" dt="2024-10-25T13:57:39.895" v="3013" actId="20577"/>
      <pc:docMkLst>
        <pc:docMk/>
      </pc:docMkLst>
      <pc:sldChg chg="del">
        <pc:chgData name="Cindy Hope" userId="edf4e5ed-d606-4de7-951f-18f4d32091e5" providerId="ADAL" clId="{3D3B3A43-CE7B-40E4-BFD2-F0E451725B51}" dt="2024-10-03T19:35:13.431" v="251" actId="47"/>
        <pc:sldMkLst>
          <pc:docMk/>
          <pc:sldMk cId="0" sldId="256"/>
        </pc:sldMkLst>
      </pc:sldChg>
      <pc:sldChg chg="del">
        <pc:chgData name="Cindy Hope" userId="edf4e5ed-d606-4de7-951f-18f4d32091e5" providerId="ADAL" clId="{3D3B3A43-CE7B-40E4-BFD2-F0E451725B51}" dt="2024-10-03T19:35:18.171" v="252" actId="47"/>
        <pc:sldMkLst>
          <pc:docMk/>
          <pc:sldMk cId="0" sldId="257"/>
        </pc:sldMkLst>
      </pc:sldChg>
      <pc:sldChg chg="delSp add mod modTransition">
        <pc:chgData name="Cindy Hope" userId="edf4e5ed-d606-4de7-951f-18f4d32091e5" providerId="ADAL" clId="{3D3B3A43-CE7B-40E4-BFD2-F0E451725B51}" dt="2024-10-25T13:31:14.039" v="2971" actId="478"/>
        <pc:sldMkLst>
          <pc:docMk/>
          <pc:sldMk cId="0" sldId="268"/>
        </pc:sldMkLst>
        <pc:spChg chg="del">
          <ac:chgData name="Cindy Hope" userId="edf4e5ed-d606-4de7-951f-18f4d32091e5" providerId="ADAL" clId="{3D3B3A43-CE7B-40E4-BFD2-F0E451725B51}" dt="2024-10-25T13:31:05.817" v="2970" actId="478"/>
          <ac:spMkLst>
            <pc:docMk/>
            <pc:sldMk cId="0" sldId="268"/>
            <ac:spMk id="8" creationId="{817C4B7B-0227-02DD-C056-FABA468B48FB}"/>
          </ac:spMkLst>
        </pc:spChg>
        <pc:picChg chg="del">
          <ac:chgData name="Cindy Hope" userId="edf4e5ed-d606-4de7-951f-18f4d32091e5" providerId="ADAL" clId="{3D3B3A43-CE7B-40E4-BFD2-F0E451725B51}" dt="2024-10-25T13:31:14.039" v="2971" actId="478"/>
          <ac:picMkLst>
            <pc:docMk/>
            <pc:sldMk cId="0" sldId="268"/>
            <ac:picMk id="6" creationId="{D9CD7EFA-045C-343D-40EF-0A8D56848512}"/>
          </ac:picMkLst>
        </pc:picChg>
      </pc:sldChg>
      <pc:sldChg chg="del">
        <pc:chgData name="Cindy Hope" userId="edf4e5ed-d606-4de7-951f-18f4d32091e5" providerId="ADAL" clId="{3D3B3A43-CE7B-40E4-BFD2-F0E451725B51}" dt="2024-10-03T19:19:42.392" v="112" actId="47"/>
        <pc:sldMkLst>
          <pc:docMk/>
          <pc:sldMk cId="284423711" sldId="1357"/>
        </pc:sldMkLst>
      </pc:sldChg>
      <pc:sldChg chg="modSp mod modNotes">
        <pc:chgData name="Cindy Hope" userId="edf4e5ed-d606-4de7-951f-18f4d32091e5" providerId="ADAL" clId="{3D3B3A43-CE7B-40E4-BFD2-F0E451725B51}" dt="2024-10-03T19:25:00.526" v="150" actId="6549"/>
        <pc:sldMkLst>
          <pc:docMk/>
          <pc:sldMk cId="4145901890" sldId="1365"/>
        </pc:sldMkLst>
        <pc:spChg chg="mod">
          <ac:chgData name="Cindy Hope" userId="edf4e5ed-d606-4de7-951f-18f4d32091e5" providerId="ADAL" clId="{3D3B3A43-CE7B-40E4-BFD2-F0E451725B51}" dt="2024-10-03T14:53:22.996" v="106" actId="13926"/>
          <ac:spMkLst>
            <pc:docMk/>
            <pc:sldMk cId="4145901890" sldId="1365"/>
            <ac:spMk id="2" creationId="{B0E0717A-B181-4ECC-9F2C-18535459E4EA}"/>
          </ac:spMkLst>
        </pc:spChg>
      </pc:sldChg>
      <pc:sldChg chg="del">
        <pc:chgData name="Cindy Hope" userId="edf4e5ed-d606-4de7-951f-18f4d32091e5" providerId="ADAL" clId="{3D3B3A43-CE7B-40E4-BFD2-F0E451725B51}" dt="2024-10-03T19:34:16.417" v="250" actId="47"/>
        <pc:sldMkLst>
          <pc:docMk/>
          <pc:sldMk cId="2986439372" sldId="1366"/>
        </pc:sldMkLst>
      </pc:sldChg>
      <pc:sldChg chg="del">
        <pc:chgData name="Cindy Hope" userId="edf4e5ed-d606-4de7-951f-18f4d32091e5" providerId="ADAL" clId="{3D3B3A43-CE7B-40E4-BFD2-F0E451725B51}" dt="2024-10-03T19:18:22.773" v="109" actId="47"/>
        <pc:sldMkLst>
          <pc:docMk/>
          <pc:sldMk cId="3920306549" sldId="1367"/>
        </pc:sldMkLst>
      </pc:sldChg>
      <pc:sldChg chg="del">
        <pc:chgData name="Cindy Hope" userId="edf4e5ed-d606-4de7-951f-18f4d32091e5" providerId="ADAL" clId="{3D3B3A43-CE7B-40E4-BFD2-F0E451725B51}" dt="2024-10-03T19:18:24.826" v="110" actId="47"/>
        <pc:sldMkLst>
          <pc:docMk/>
          <pc:sldMk cId="3169637275" sldId="1368"/>
        </pc:sldMkLst>
      </pc:sldChg>
      <pc:sldChg chg="delSp modSp mod modNotes">
        <pc:chgData name="Cindy Hope" userId="edf4e5ed-d606-4de7-951f-18f4d32091e5" providerId="ADAL" clId="{3D3B3A43-CE7B-40E4-BFD2-F0E451725B51}" dt="2024-10-03T19:34:00.881" v="249" actId="478"/>
        <pc:sldMkLst>
          <pc:docMk/>
          <pc:sldMk cId="1197721342" sldId="1369"/>
        </pc:sldMkLst>
        <pc:spChg chg="del">
          <ac:chgData name="Cindy Hope" userId="edf4e5ed-d606-4de7-951f-18f4d32091e5" providerId="ADAL" clId="{3D3B3A43-CE7B-40E4-BFD2-F0E451725B51}" dt="2024-10-03T19:34:00.881" v="249" actId="478"/>
          <ac:spMkLst>
            <pc:docMk/>
            <pc:sldMk cId="1197721342" sldId="1369"/>
            <ac:spMk id="4" creationId="{F569DC12-4590-2DB5-3126-8310127234FF}"/>
          </ac:spMkLst>
        </pc:spChg>
        <pc:spChg chg="mod">
          <ac:chgData name="Cindy Hope" userId="edf4e5ed-d606-4de7-951f-18f4d32091e5" providerId="ADAL" clId="{3D3B3A43-CE7B-40E4-BFD2-F0E451725B51}" dt="2024-10-03T19:22:07.770" v="143" actId="13926"/>
          <ac:spMkLst>
            <pc:docMk/>
            <pc:sldMk cId="1197721342" sldId="1369"/>
            <ac:spMk id="7" creationId="{64C3A598-A280-4718-8926-776B6E96FC86}"/>
          </ac:spMkLst>
        </pc:spChg>
        <pc:spChg chg="del">
          <ac:chgData name="Cindy Hope" userId="edf4e5ed-d606-4de7-951f-18f4d32091e5" providerId="ADAL" clId="{3D3B3A43-CE7B-40E4-BFD2-F0E451725B51}" dt="2024-10-03T19:33:52.856" v="248" actId="478"/>
          <ac:spMkLst>
            <pc:docMk/>
            <pc:sldMk cId="1197721342" sldId="1369"/>
            <ac:spMk id="8" creationId="{092B321B-1CF7-8262-964F-11D6F4A8298B}"/>
          </ac:spMkLst>
        </pc:spChg>
      </pc:sldChg>
      <pc:sldChg chg="del ord">
        <pc:chgData name="Cindy Hope" userId="edf4e5ed-d606-4de7-951f-18f4d32091e5" providerId="ADAL" clId="{3D3B3A43-CE7B-40E4-BFD2-F0E451725B51}" dt="2024-10-22T21:13:21.818" v="2615" actId="47"/>
        <pc:sldMkLst>
          <pc:docMk/>
          <pc:sldMk cId="3093333200" sldId="1370"/>
        </pc:sldMkLst>
      </pc:sldChg>
      <pc:sldChg chg="del">
        <pc:chgData name="Cindy Hope" userId="edf4e5ed-d606-4de7-951f-18f4d32091e5" providerId="ADAL" clId="{3D3B3A43-CE7B-40E4-BFD2-F0E451725B51}" dt="2024-10-03T19:40:34.231" v="255" actId="47"/>
        <pc:sldMkLst>
          <pc:docMk/>
          <pc:sldMk cId="2218777673" sldId="1373"/>
        </pc:sldMkLst>
      </pc:sldChg>
      <pc:sldChg chg="del">
        <pc:chgData name="Cindy Hope" userId="edf4e5ed-d606-4de7-951f-18f4d32091e5" providerId="ADAL" clId="{3D3B3A43-CE7B-40E4-BFD2-F0E451725B51}" dt="2024-10-03T19:28:38.228" v="152" actId="47"/>
        <pc:sldMkLst>
          <pc:docMk/>
          <pc:sldMk cId="4256509275" sldId="1376"/>
        </pc:sldMkLst>
      </pc:sldChg>
      <pc:sldChg chg="del">
        <pc:chgData name="Cindy Hope" userId="edf4e5ed-d606-4de7-951f-18f4d32091e5" providerId="ADAL" clId="{3D3B3A43-CE7B-40E4-BFD2-F0E451725B51}" dt="2024-10-03T19:28:44.675" v="153" actId="47"/>
        <pc:sldMkLst>
          <pc:docMk/>
          <pc:sldMk cId="3271694595" sldId="1377"/>
        </pc:sldMkLst>
      </pc:sldChg>
      <pc:sldChg chg="del">
        <pc:chgData name="Cindy Hope" userId="edf4e5ed-d606-4de7-951f-18f4d32091e5" providerId="ADAL" clId="{3D3B3A43-CE7B-40E4-BFD2-F0E451725B51}" dt="2024-10-03T19:17:46.436" v="107" actId="47"/>
        <pc:sldMkLst>
          <pc:docMk/>
          <pc:sldMk cId="3403987613" sldId="1380"/>
        </pc:sldMkLst>
      </pc:sldChg>
      <pc:sldChg chg="del">
        <pc:chgData name="Cindy Hope" userId="edf4e5ed-d606-4de7-951f-18f4d32091e5" providerId="ADAL" clId="{3D3B3A43-CE7B-40E4-BFD2-F0E451725B51}" dt="2024-10-03T19:17:48.949" v="108" actId="47"/>
        <pc:sldMkLst>
          <pc:docMk/>
          <pc:sldMk cId="2237125635" sldId="1381"/>
        </pc:sldMkLst>
      </pc:sldChg>
      <pc:sldChg chg="del">
        <pc:chgData name="Cindy Hope" userId="edf4e5ed-d606-4de7-951f-18f4d32091e5" providerId="ADAL" clId="{3D3B3A43-CE7B-40E4-BFD2-F0E451725B51}" dt="2024-10-03T19:20:52.838" v="113" actId="47"/>
        <pc:sldMkLst>
          <pc:docMk/>
          <pc:sldMk cId="3202260706" sldId="1382"/>
        </pc:sldMkLst>
      </pc:sldChg>
      <pc:sldChg chg="addSp delSp modSp mod">
        <pc:chgData name="Cindy Hope" userId="edf4e5ed-d606-4de7-951f-18f4d32091e5" providerId="ADAL" clId="{3D3B3A43-CE7B-40E4-BFD2-F0E451725B51}" dt="2024-10-03T19:33:26.358" v="246" actId="20577"/>
        <pc:sldMkLst>
          <pc:docMk/>
          <pc:sldMk cId="4151967916" sldId="1383"/>
        </pc:sldMkLst>
        <pc:spChg chg="mod">
          <ac:chgData name="Cindy Hope" userId="edf4e5ed-d606-4de7-951f-18f4d32091e5" providerId="ADAL" clId="{3D3B3A43-CE7B-40E4-BFD2-F0E451725B51}" dt="2024-10-03T19:33:26.358" v="246" actId="20577"/>
          <ac:spMkLst>
            <pc:docMk/>
            <pc:sldMk cId="4151967916" sldId="1383"/>
            <ac:spMk id="2" creationId="{7A9958DE-3D5F-4781-A104-5A3A85F07513}"/>
          </ac:spMkLst>
        </pc:spChg>
        <pc:spChg chg="mod ord">
          <ac:chgData name="Cindy Hope" userId="edf4e5ed-d606-4de7-951f-18f4d32091e5" providerId="ADAL" clId="{3D3B3A43-CE7B-40E4-BFD2-F0E451725B51}" dt="2024-10-03T19:32:31.396" v="204" actId="14100"/>
          <ac:spMkLst>
            <pc:docMk/>
            <pc:sldMk cId="4151967916" sldId="1383"/>
            <ac:spMk id="16" creationId="{DDFB132B-A143-CFED-4286-3DEBFEC34D55}"/>
          </ac:spMkLst>
        </pc:spChg>
        <pc:spChg chg="mod">
          <ac:chgData name="Cindy Hope" userId="edf4e5ed-d606-4de7-951f-18f4d32091e5" providerId="ADAL" clId="{3D3B3A43-CE7B-40E4-BFD2-F0E451725B51}" dt="2024-10-03T19:31:21.933" v="195" actId="1076"/>
          <ac:spMkLst>
            <pc:docMk/>
            <pc:sldMk cId="4151967916" sldId="1383"/>
            <ac:spMk id="18" creationId="{09D0A470-6428-7241-43C2-FCEAA0419022}"/>
          </ac:spMkLst>
        </pc:spChg>
        <pc:picChg chg="add mod">
          <ac:chgData name="Cindy Hope" userId="edf4e5ed-d606-4de7-951f-18f4d32091e5" providerId="ADAL" clId="{3D3B3A43-CE7B-40E4-BFD2-F0E451725B51}" dt="2024-10-03T19:31:53.267" v="199" actId="1076"/>
          <ac:picMkLst>
            <pc:docMk/>
            <pc:sldMk cId="4151967916" sldId="1383"/>
            <ac:picMk id="3" creationId="{BCFE5340-3FD0-1FB1-5DD3-37FC51AB27F9}"/>
          </ac:picMkLst>
        </pc:picChg>
        <pc:picChg chg="del">
          <ac:chgData name="Cindy Hope" userId="edf4e5ed-d606-4de7-951f-18f4d32091e5" providerId="ADAL" clId="{3D3B3A43-CE7B-40E4-BFD2-F0E451725B51}" dt="2024-10-03T19:31:04.944" v="192" actId="478"/>
          <ac:picMkLst>
            <pc:docMk/>
            <pc:sldMk cId="4151967916" sldId="1383"/>
            <ac:picMk id="13" creationId="{3A68FB71-0CAC-6D25-027B-E8CBE372CD74}"/>
          </ac:picMkLst>
        </pc:picChg>
        <pc:picChg chg="mod">
          <ac:chgData name="Cindy Hope" userId="edf4e5ed-d606-4de7-951f-18f4d32091e5" providerId="ADAL" clId="{3D3B3A43-CE7B-40E4-BFD2-F0E451725B51}" dt="2024-10-03T19:32:51.226" v="206" actId="1076"/>
          <ac:picMkLst>
            <pc:docMk/>
            <pc:sldMk cId="4151967916" sldId="1383"/>
            <ac:picMk id="20" creationId="{FB306860-5457-22C2-8EFD-CCC45EA7D4FB}"/>
          </ac:picMkLst>
        </pc:picChg>
      </pc:sldChg>
      <pc:sldChg chg="del">
        <pc:chgData name="Cindy Hope" userId="edf4e5ed-d606-4de7-951f-18f4d32091e5" providerId="ADAL" clId="{3D3B3A43-CE7B-40E4-BFD2-F0E451725B51}" dt="2024-10-03T19:33:32.277" v="247" actId="47"/>
        <pc:sldMkLst>
          <pc:docMk/>
          <pc:sldMk cId="2035484615" sldId="1384"/>
        </pc:sldMkLst>
      </pc:sldChg>
      <pc:sldChg chg="addSp delSp modSp add mod modNotes">
        <pc:chgData name="Cindy Hope" userId="edf4e5ed-d606-4de7-951f-18f4d32091e5" providerId="ADAL" clId="{3D3B3A43-CE7B-40E4-BFD2-F0E451725B51}" dt="2024-10-03T20:24:11.457" v="526" actId="1076"/>
        <pc:sldMkLst>
          <pc:docMk/>
          <pc:sldMk cId="3947471705" sldId="1384"/>
        </pc:sldMkLst>
        <pc:spChg chg="mod">
          <ac:chgData name="Cindy Hope" userId="edf4e5ed-d606-4de7-951f-18f4d32091e5" providerId="ADAL" clId="{3D3B3A43-CE7B-40E4-BFD2-F0E451725B51}" dt="2024-10-03T19:59:31.598" v="319" actId="20577"/>
          <ac:spMkLst>
            <pc:docMk/>
            <pc:sldMk cId="3947471705" sldId="1384"/>
            <ac:spMk id="6" creationId="{43DC8901-964B-4555-AAE1-5D4A2B2C0D28}"/>
          </ac:spMkLst>
        </pc:spChg>
        <pc:spChg chg="del mod">
          <ac:chgData name="Cindy Hope" userId="edf4e5ed-d606-4de7-951f-18f4d32091e5" providerId="ADAL" clId="{3D3B3A43-CE7B-40E4-BFD2-F0E451725B51}" dt="2024-10-03T20:02:19.072" v="326" actId="478"/>
          <ac:spMkLst>
            <pc:docMk/>
            <pc:sldMk cId="3947471705" sldId="1384"/>
            <ac:spMk id="7" creationId="{64C3A598-A280-4718-8926-776B6E96FC86}"/>
          </ac:spMkLst>
        </pc:spChg>
        <pc:spChg chg="add mod">
          <ac:chgData name="Cindy Hope" userId="edf4e5ed-d606-4de7-951f-18f4d32091e5" providerId="ADAL" clId="{3D3B3A43-CE7B-40E4-BFD2-F0E451725B51}" dt="2024-10-03T20:24:11.457" v="526" actId="1076"/>
          <ac:spMkLst>
            <pc:docMk/>
            <pc:sldMk cId="3947471705" sldId="1384"/>
            <ac:spMk id="8" creationId="{640045A7-3EA4-4488-87E0-9CC14E9AA135}"/>
          </ac:spMkLst>
        </pc:spChg>
      </pc:sldChg>
      <pc:sldChg chg="modSp add mod">
        <pc:chgData name="Cindy Hope" userId="edf4e5ed-d606-4de7-951f-18f4d32091e5" providerId="ADAL" clId="{3D3B3A43-CE7B-40E4-BFD2-F0E451725B51}" dt="2024-10-03T20:23:48.999" v="525" actId="27636"/>
        <pc:sldMkLst>
          <pc:docMk/>
          <pc:sldMk cId="1430474865" sldId="1385"/>
        </pc:sldMkLst>
        <pc:spChg chg="mod">
          <ac:chgData name="Cindy Hope" userId="edf4e5ed-d606-4de7-951f-18f4d32091e5" providerId="ADAL" clId="{3D3B3A43-CE7B-40E4-BFD2-F0E451725B51}" dt="2024-10-03T20:23:48.999" v="525" actId="27636"/>
          <ac:spMkLst>
            <pc:docMk/>
            <pc:sldMk cId="1430474865" sldId="1385"/>
            <ac:spMk id="8" creationId="{640045A7-3EA4-4488-87E0-9CC14E9AA135}"/>
          </ac:spMkLst>
        </pc:spChg>
      </pc:sldChg>
      <pc:sldChg chg="del">
        <pc:chgData name="Cindy Hope" userId="edf4e5ed-d606-4de7-951f-18f4d32091e5" providerId="ADAL" clId="{3D3B3A43-CE7B-40E4-BFD2-F0E451725B51}" dt="2024-10-03T19:19:17.308" v="111" actId="47"/>
        <pc:sldMkLst>
          <pc:docMk/>
          <pc:sldMk cId="1622880366" sldId="1385"/>
        </pc:sldMkLst>
      </pc:sldChg>
      <pc:sldChg chg="del">
        <pc:chgData name="Cindy Hope" userId="edf4e5ed-d606-4de7-951f-18f4d32091e5" providerId="ADAL" clId="{3D3B3A43-CE7B-40E4-BFD2-F0E451725B51}" dt="2024-10-03T19:28:15.037" v="151" actId="47"/>
        <pc:sldMkLst>
          <pc:docMk/>
          <pc:sldMk cId="14734074" sldId="1386"/>
        </pc:sldMkLst>
      </pc:sldChg>
      <pc:sldChg chg="modSp add mod modNotesTx">
        <pc:chgData name="Cindy Hope" userId="edf4e5ed-d606-4de7-951f-18f4d32091e5" providerId="ADAL" clId="{3D3B3A43-CE7B-40E4-BFD2-F0E451725B51}" dt="2024-10-04T14:47:48.644" v="1892" actId="20577"/>
        <pc:sldMkLst>
          <pc:docMk/>
          <pc:sldMk cId="2922004218" sldId="1386"/>
        </pc:sldMkLst>
        <pc:spChg chg="mod">
          <ac:chgData name="Cindy Hope" userId="edf4e5ed-d606-4de7-951f-18f4d32091e5" providerId="ADAL" clId="{3D3B3A43-CE7B-40E4-BFD2-F0E451725B51}" dt="2024-10-04T14:47:48.644" v="1892" actId="20577"/>
          <ac:spMkLst>
            <pc:docMk/>
            <pc:sldMk cId="2922004218" sldId="1386"/>
            <ac:spMk id="8" creationId="{640045A7-3EA4-4488-87E0-9CC14E9AA135}"/>
          </ac:spMkLst>
        </pc:spChg>
      </pc:sldChg>
      <pc:sldChg chg="addSp delSp modSp new mod">
        <pc:chgData name="Cindy Hope" userId="edf4e5ed-d606-4de7-951f-18f4d32091e5" providerId="ADAL" clId="{3D3B3A43-CE7B-40E4-BFD2-F0E451725B51}" dt="2024-10-22T21:05:18.916" v="2379" actId="115"/>
        <pc:sldMkLst>
          <pc:docMk/>
          <pc:sldMk cId="1536254885" sldId="1387"/>
        </pc:sldMkLst>
        <pc:spChg chg="mod">
          <ac:chgData name="Cindy Hope" userId="edf4e5ed-d606-4de7-951f-18f4d32091e5" providerId="ADAL" clId="{3D3B3A43-CE7B-40E4-BFD2-F0E451725B51}" dt="2024-10-04T17:09:10.856" v="2344" actId="122"/>
          <ac:spMkLst>
            <pc:docMk/>
            <pc:sldMk cId="1536254885" sldId="1387"/>
            <ac:spMk id="2" creationId="{0C1CDCB7-C41C-01E7-70D4-C2C60574B598}"/>
          </ac:spMkLst>
        </pc:spChg>
        <pc:spChg chg="mod">
          <ac:chgData name="Cindy Hope" userId="edf4e5ed-d606-4de7-951f-18f4d32091e5" providerId="ADAL" clId="{3D3B3A43-CE7B-40E4-BFD2-F0E451725B51}" dt="2024-10-22T21:05:18.916" v="2379" actId="115"/>
          <ac:spMkLst>
            <pc:docMk/>
            <pc:sldMk cId="1536254885" sldId="1387"/>
            <ac:spMk id="3" creationId="{B5591E05-F7F7-53AD-40E2-4FECD1341F02}"/>
          </ac:spMkLst>
        </pc:spChg>
        <pc:spChg chg="add del">
          <ac:chgData name="Cindy Hope" userId="edf4e5ed-d606-4de7-951f-18f4d32091e5" providerId="ADAL" clId="{3D3B3A43-CE7B-40E4-BFD2-F0E451725B51}" dt="2024-10-04T17:08:25.878" v="2339" actId="22"/>
          <ac:spMkLst>
            <pc:docMk/>
            <pc:sldMk cId="1536254885" sldId="1387"/>
            <ac:spMk id="6" creationId="{5DE480DE-BD0F-97BF-DD6B-293087E1B1C8}"/>
          </ac:spMkLst>
        </pc:spChg>
        <pc:spChg chg="add mod">
          <ac:chgData name="Cindy Hope" userId="edf4e5ed-d606-4de7-951f-18f4d32091e5" providerId="ADAL" clId="{3D3B3A43-CE7B-40E4-BFD2-F0E451725B51}" dt="2024-10-04T17:08:33.682" v="2340"/>
          <ac:spMkLst>
            <pc:docMk/>
            <pc:sldMk cId="1536254885" sldId="1387"/>
            <ac:spMk id="7" creationId="{29C480A8-0B37-788F-397F-88AB1CF35740}"/>
          </ac:spMkLst>
        </pc:spChg>
      </pc:sldChg>
      <pc:sldChg chg="addSp modSp add mod modNotesTx">
        <pc:chgData name="Cindy Hope" userId="edf4e5ed-d606-4de7-951f-18f4d32091e5" providerId="ADAL" clId="{3D3B3A43-CE7B-40E4-BFD2-F0E451725B51}" dt="2024-10-04T17:09:28.889" v="2347"/>
        <pc:sldMkLst>
          <pc:docMk/>
          <pc:sldMk cId="369174003" sldId="1388"/>
        </pc:sldMkLst>
        <pc:spChg chg="mod">
          <ac:chgData name="Cindy Hope" userId="edf4e5ed-d606-4de7-951f-18f4d32091e5" providerId="ADAL" clId="{3D3B3A43-CE7B-40E4-BFD2-F0E451725B51}" dt="2024-10-04T17:09:25.261" v="2346" actId="14100"/>
          <ac:spMkLst>
            <pc:docMk/>
            <pc:sldMk cId="369174003" sldId="1388"/>
            <ac:spMk id="2" creationId="{0C1CDCB7-C41C-01E7-70D4-C2C60574B598}"/>
          </ac:spMkLst>
        </pc:spChg>
        <pc:spChg chg="mod">
          <ac:chgData name="Cindy Hope" userId="edf4e5ed-d606-4de7-951f-18f4d32091e5" providerId="ADAL" clId="{3D3B3A43-CE7B-40E4-BFD2-F0E451725B51}" dt="2024-10-03T21:05:39.688" v="654" actId="113"/>
          <ac:spMkLst>
            <pc:docMk/>
            <pc:sldMk cId="369174003" sldId="1388"/>
            <ac:spMk id="3" creationId="{B5591E05-F7F7-53AD-40E2-4FECD1341F02}"/>
          </ac:spMkLst>
        </pc:spChg>
        <pc:spChg chg="add mod">
          <ac:chgData name="Cindy Hope" userId="edf4e5ed-d606-4de7-951f-18f4d32091e5" providerId="ADAL" clId="{3D3B3A43-CE7B-40E4-BFD2-F0E451725B51}" dt="2024-10-04T17:09:28.889" v="2347"/>
          <ac:spMkLst>
            <pc:docMk/>
            <pc:sldMk cId="369174003" sldId="1388"/>
            <ac:spMk id="5" creationId="{D1D87A1B-49DC-F12D-C9F3-FE64244DE636}"/>
          </ac:spMkLst>
        </pc:spChg>
      </pc:sldChg>
      <pc:sldChg chg="addSp delSp modSp new mod modNotesTx">
        <pc:chgData name="Cindy Hope" userId="edf4e5ed-d606-4de7-951f-18f4d32091e5" providerId="ADAL" clId="{3D3B3A43-CE7B-40E4-BFD2-F0E451725B51}" dt="2024-10-25T13:56:20.891" v="3011" actId="14100"/>
        <pc:sldMkLst>
          <pc:docMk/>
          <pc:sldMk cId="2172444312" sldId="1389"/>
        </pc:sldMkLst>
        <pc:spChg chg="mod">
          <ac:chgData name="Cindy Hope" userId="edf4e5ed-d606-4de7-951f-18f4d32091e5" providerId="ADAL" clId="{3D3B3A43-CE7B-40E4-BFD2-F0E451725B51}" dt="2024-10-04T17:10:00.453" v="2352" actId="1076"/>
          <ac:spMkLst>
            <pc:docMk/>
            <pc:sldMk cId="2172444312" sldId="1389"/>
            <ac:spMk id="2" creationId="{540D9B15-AEE2-7CCC-2003-57BFF3E73E10}"/>
          </ac:spMkLst>
        </pc:spChg>
        <pc:spChg chg="mod">
          <ac:chgData name="Cindy Hope" userId="edf4e5ed-d606-4de7-951f-18f4d32091e5" providerId="ADAL" clId="{3D3B3A43-CE7B-40E4-BFD2-F0E451725B51}" dt="2024-10-25T13:56:08.704" v="3009" actId="14100"/>
          <ac:spMkLst>
            <pc:docMk/>
            <pc:sldMk cId="2172444312" sldId="1389"/>
            <ac:spMk id="3" creationId="{AE94E78A-962E-9011-D608-24E5D36F62DC}"/>
          </ac:spMkLst>
        </pc:spChg>
        <pc:spChg chg="add mod">
          <ac:chgData name="Cindy Hope" userId="edf4e5ed-d606-4de7-951f-18f4d32091e5" providerId="ADAL" clId="{3D3B3A43-CE7B-40E4-BFD2-F0E451725B51}" dt="2024-10-04T17:09:54.935" v="2351" actId="1076"/>
          <ac:spMkLst>
            <pc:docMk/>
            <pc:sldMk cId="2172444312" sldId="1389"/>
            <ac:spMk id="5" creationId="{1D7B935C-EF7D-B448-A70B-45B0201CF69F}"/>
          </ac:spMkLst>
        </pc:spChg>
        <pc:spChg chg="add mod">
          <ac:chgData name="Cindy Hope" userId="edf4e5ed-d606-4de7-951f-18f4d32091e5" providerId="ADAL" clId="{3D3B3A43-CE7B-40E4-BFD2-F0E451725B51}" dt="2024-10-25T13:56:03.119" v="3008" actId="14100"/>
          <ac:spMkLst>
            <pc:docMk/>
            <pc:sldMk cId="2172444312" sldId="1389"/>
            <ac:spMk id="10" creationId="{1331D25C-55AF-1014-E946-FB8B237C902D}"/>
          </ac:spMkLst>
        </pc:spChg>
        <pc:picChg chg="add mod">
          <ac:chgData name="Cindy Hope" userId="edf4e5ed-d606-4de7-951f-18f4d32091e5" providerId="ADAL" clId="{3D3B3A43-CE7B-40E4-BFD2-F0E451725B51}" dt="2024-10-25T13:56:20.891" v="3011" actId="14100"/>
          <ac:picMkLst>
            <pc:docMk/>
            <pc:sldMk cId="2172444312" sldId="1389"/>
            <ac:picMk id="7" creationId="{62499274-AAB6-51D2-E49F-501301E3E7D4}"/>
          </ac:picMkLst>
        </pc:picChg>
        <pc:picChg chg="add del">
          <ac:chgData name="Cindy Hope" userId="edf4e5ed-d606-4de7-951f-18f4d32091e5" providerId="ADAL" clId="{3D3B3A43-CE7B-40E4-BFD2-F0E451725B51}" dt="2024-10-25T13:54:48.110" v="2999" actId="22"/>
          <ac:picMkLst>
            <pc:docMk/>
            <pc:sldMk cId="2172444312" sldId="1389"/>
            <ac:picMk id="9" creationId="{4A6CCBCD-DE80-A7D5-B257-0A3AB748B837}"/>
          </ac:picMkLst>
        </pc:picChg>
      </pc:sldChg>
      <pc:sldChg chg="modSp new mod modNotesTx">
        <pc:chgData name="Cindy Hope" userId="edf4e5ed-d606-4de7-951f-18f4d32091e5" providerId="ADAL" clId="{3D3B3A43-CE7B-40E4-BFD2-F0E451725B51}" dt="2024-10-04T14:54:22.546" v="2096"/>
        <pc:sldMkLst>
          <pc:docMk/>
          <pc:sldMk cId="3595593273" sldId="1390"/>
        </pc:sldMkLst>
        <pc:spChg chg="mod">
          <ac:chgData name="Cindy Hope" userId="edf4e5ed-d606-4de7-951f-18f4d32091e5" providerId="ADAL" clId="{3D3B3A43-CE7B-40E4-BFD2-F0E451725B51}" dt="2024-10-03T21:20:17.516" v="767" actId="27636"/>
          <ac:spMkLst>
            <pc:docMk/>
            <pc:sldMk cId="3595593273" sldId="1390"/>
            <ac:spMk id="2" creationId="{61DACAA6-4DB3-5A4F-B1AE-EB7253ED0075}"/>
          </ac:spMkLst>
        </pc:spChg>
        <pc:spChg chg="mod">
          <ac:chgData name="Cindy Hope" userId="edf4e5ed-d606-4de7-951f-18f4d32091e5" providerId="ADAL" clId="{3D3B3A43-CE7B-40E4-BFD2-F0E451725B51}" dt="2024-10-04T14:51:57.705" v="2093" actId="6549"/>
          <ac:spMkLst>
            <pc:docMk/>
            <pc:sldMk cId="3595593273" sldId="1390"/>
            <ac:spMk id="3" creationId="{D19C1A66-FFC0-90CD-D49B-1CD0BC361C54}"/>
          </ac:spMkLst>
        </pc:spChg>
      </pc:sldChg>
      <pc:sldChg chg="modSp add mod">
        <pc:chgData name="Cindy Hope" userId="edf4e5ed-d606-4de7-951f-18f4d32091e5" providerId="ADAL" clId="{3D3B3A43-CE7B-40E4-BFD2-F0E451725B51}" dt="2024-10-04T13:45:51.099" v="1484" actId="115"/>
        <pc:sldMkLst>
          <pc:docMk/>
          <pc:sldMk cId="3619011641" sldId="1391"/>
        </pc:sldMkLst>
        <pc:spChg chg="mod">
          <ac:chgData name="Cindy Hope" userId="edf4e5ed-d606-4de7-951f-18f4d32091e5" providerId="ADAL" clId="{3D3B3A43-CE7B-40E4-BFD2-F0E451725B51}" dt="2024-10-04T13:45:51.099" v="1484" actId="115"/>
          <ac:spMkLst>
            <pc:docMk/>
            <pc:sldMk cId="3619011641" sldId="1391"/>
            <ac:spMk id="3" creationId="{D19C1A66-FFC0-90CD-D49B-1CD0BC361C54}"/>
          </ac:spMkLst>
        </pc:spChg>
      </pc:sldChg>
      <pc:sldChg chg="addSp modSp add mod">
        <pc:chgData name="Cindy Hope" userId="edf4e5ed-d606-4de7-951f-18f4d32091e5" providerId="ADAL" clId="{3D3B3A43-CE7B-40E4-BFD2-F0E451725B51}" dt="2024-10-22T21:11:20.262" v="2589" actId="20577"/>
        <pc:sldMkLst>
          <pc:docMk/>
          <pc:sldMk cId="1183289596" sldId="1392"/>
        </pc:sldMkLst>
        <pc:spChg chg="mod">
          <ac:chgData name="Cindy Hope" userId="edf4e5ed-d606-4de7-951f-18f4d32091e5" providerId="ADAL" clId="{3D3B3A43-CE7B-40E4-BFD2-F0E451725B51}" dt="2024-10-22T21:11:20.262" v="2589" actId="20577"/>
          <ac:spMkLst>
            <pc:docMk/>
            <pc:sldMk cId="1183289596" sldId="1392"/>
            <ac:spMk id="2" creationId="{61DACAA6-4DB3-5A4F-B1AE-EB7253ED0075}"/>
          </ac:spMkLst>
        </pc:spChg>
        <pc:spChg chg="mod">
          <ac:chgData name="Cindy Hope" userId="edf4e5ed-d606-4de7-951f-18f4d32091e5" providerId="ADAL" clId="{3D3B3A43-CE7B-40E4-BFD2-F0E451725B51}" dt="2024-10-22T21:10:31.297" v="2503" actId="14100"/>
          <ac:spMkLst>
            <pc:docMk/>
            <pc:sldMk cId="1183289596" sldId="1392"/>
            <ac:spMk id="3" creationId="{D19C1A66-FFC0-90CD-D49B-1CD0BC361C54}"/>
          </ac:spMkLst>
        </pc:spChg>
        <pc:spChg chg="add">
          <ac:chgData name="Cindy Hope" userId="edf4e5ed-d606-4de7-951f-18f4d32091e5" providerId="ADAL" clId="{3D3B3A43-CE7B-40E4-BFD2-F0E451725B51}" dt="2024-10-04T16:48:28.937" v="2202"/>
          <ac:spMkLst>
            <pc:docMk/>
            <pc:sldMk cId="1183289596" sldId="1392"/>
            <ac:spMk id="5" creationId="{EC7A0818-4D10-4D76-458A-8BB232D1AAD0}"/>
          </ac:spMkLst>
        </pc:spChg>
        <pc:spChg chg="add">
          <ac:chgData name="Cindy Hope" userId="edf4e5ed-d606-4de7-951f-18f4d32091e5" providerId="ADAL" clId="{3D3B3A43-CE7B-40E4-BFD2-F0E451725B51}" dt="2024-10-04T16:48:35.625" v="2203"/>
          <ac:spMkLst>
            <pc:docMk/>
            <pc:sldMk cId="1183289596" sldId="1392"/>
            <ac:spMk id="6" creationId="{72F601B9-0072-1403-AE4D-A91D851136E7}"/>
          </ac:spMkLst>
        </pc:spChg>
        <pc:spChg chg="add">
          <ac:chgData name="Cindy Hope" userId="edf4e5ed-d606-4de7-951f-18f4d32091e5" providerId="ADAL" clId="{3D3B3A43-CE7B-40E4-BFD2-F0E451725B51}" dt="2024-10-04T16:55:47.329" v="2228"/>
          <ac:spMkLst>
            <pc:docMk/>
            <pc:sldMk cId="1183289596" sldId="1392"/>
            <ac:spMk id="7" creationId="{6119F558-7231-9F1B-5D2B-5397350F1224}"/>
          </ac:spMkLst>
        </pc:spChg>
        <pc:spChg chg="add mod">
          <ac:chgData name="Cindy Hope" userId="edf4e5ed-d606-4de7-951f-18f4d32091e5" providerId="ADAL" clId="{3D3B3A43-CE7B-40E4-BFD2-F0E451725B51}" dt="2024-10-04T17:10:17.013" v="2353"/>
          <ac:spMkLst>
            <pc:docMk/>
            <pc:sldMk cId="1183289596" sldId="1392"/>
            <ac:spMk id="8" creationId="{E9BB660E-9AC6-59D9-B3EF-AA0F81508413}"/>
          </ac:spMkLst>
        </pc:spChg>
      </pc:sldChg>
      <pc:sldChg chg="addSp delSp modSp add mod">
        <pc:chgData name="Cindy Hope" userId="edf4e5ed-d606-4de7-951f-18f4d32091e5" providerId="ADAL" clId="{3D3B3A43-CE7B-40E4-BFD2-F0E451725B51}" dt="2024-10-25T13:18:46.454" v="2865" actId="22"/>
        <pc:sldMkLst>
          <pc:docMk/>
          <pc:sldMk cId="1903552665" sldId="1393"/>
        </pc:sldMkLst>
        <pc:spChg chg="mod">
          <ac:chgData name="Cindy Hope" userId="edf4e5ed-d606-4de7-951f-18f4d32091e5" providerId="ADAL" clId="{3D3B3A43-CE7B-40E4-BFD2-F0E451725B51}" dt="2024-10-04T12:57:55.480" v="1003" actId="115"/>
          <ac:spMkLst>
            <pc:docMk/>
            <pc:sldMk cId="1903552665" sldId="1393"/>
            <ac:spMk id="3" creationId="{D19C1A66-FFC0-90CD-D49B-1CD0BC361C54}"/>
          </ac:spMkLst>
        </pc:spChg>
        <pc:spChg chg="add del">
          <ac:chgData name="Cindy Hope" userId="edf4e5ed-d606-4de7-951f-18f4d32091e5" providerId="ADAL" clId="{3D3B3A43-CE7B-40E4-BFD2-F0E451725B51}" dt="2024-10-25T13:18:46.454" v="2865" actId="22"/>
          <ac:spMkLst>
            <pc:docMk/>
            <pc:sldMk cId="1903552665" sldId="1393"/>
            <ac:spMk id="6" creationId="{194131A7-FCB9-11C0-6B00-C850C2206A4F}"/>
          </ac:spMkLst>
        </pc:spChg>
      </pc:sldChg>
      <pc:sldChg chg="addSp delSp modSp add mod ord">
        <pc:chgData name="Cindy Hope" userId="edf4e5ed-d606-4de7-951f-18f4d32091e5" providerId="ADAL" clId="{3D3B3A43-CE7B-40E4-BFD2-F0E451725B51}" dt="2024-10-22T21:09:17.180" v="2487" actId="27636"/>
        <pc:sldMkLst>
          <pc:docMk/>
          <pc:sldMk cId="3740037809" sldId="1394"/>
        </pc:sldMkLst>
        <pc:spChg chg="mod">
          <ac:chgData name="Cindy Hope" userId="edf4e5ed-d606-4de7-951f-18f4d32091e5" providerId="ADAL" clId="{3D3B3A43-CE7B-40E4-BFD2-F0E451725B51}" dt="2024-10-22T21:09:17.180" v="2487" actId="27636"/>
          <ac:spMkLst>
            <pc:docMk/>
            <pc:sldMk cId="3740037809" sldId="1394"/>
            <ac:spMk id="3" creationId="{D19C1A66-FFC0-90CD-D49B-1CD0BC361C54}"/>
          </ac:spMkLst>
        </pc:spChg>
        <pc:picChg chg="add del mod">
          <ac:chgData name="Cindy Hope" userId="edf4e5ed-d606-4de7-951f-18f4d32091e5" providerId="ADAL" clId="{3D3B3A43-CE7B-40E4-BFD2-F0E451725B51}" dt="2024-10-04T13:41:05.612" v="1072" actId="478"/>
          <ac:picMkLst>
            <pc:docMk/>
            <pc:sldMk cId="3740037809" sldId="1394"/>
            <ac:picMk id="6" creationId="{B0D5049B-8994-05F3-A4F9-A2D2BFA95DAE}"/>
          </ac:picMkLst>
        </pc:picChg>
      </pc:sldChg>
      <pc:sldChg chg="addSp modSp new del mod">
        <pc:chgData name="Cindy Hope" userId="edf4e5ed-d606-4de7-951f-18f4d32091e5" providerId="ADAL" clId="{3D3B3A43-CE7B-40E4-BFD2-F0E451725B51}" dt="2024-10-25T13:28:10.181" v="2968" actId="47"/>
        <pc:sldMkLst>
          <pc:docMk/>
          <pc:sldMk cId="4186850979" sldId="1395"/>
        </pc:sldMkLst>
        <pc:spChg chg="mod">
          <ac:chgData name="Cindy Hope" userId="edf4e5ed-d606-4de7-951f-18f4d32091e5" providerId="ADAL" clId="{3D3B3A43-CE7B-40E4-BFD2-F0E451725B51}" dt="2024-10-04T17:06:54.766" v="2337" actId="6549"/>
          <ac:spMkLst>
            <pc:docMk/>
            <pc:sldMk cId="4186850979" sldId="1395"/>
            <ac:spMk id="3" creationId="{3F2B08D8-49AE-4773-E0E2-B1FB72467752}"/>
          </ac:spMkLst>
        </pc:spChg>
        <pc:spChg chg="add mod">
          <ac:chgData name="Cindy Hope" userId="edf4e5ed-d606-4de7-951f-18f4d32091e5" providerId="ADAL" clId="{3D3B3A43-CE7B-40E4-BFD2-F0E451725B51}" dt="2024-10-04T17:11:12.975" v="2359"/>
          <ac:spMkLst>
            <pc:docMk/>
            <pc:sldMk cId="4186850979" sldId="1395"/>
            <ac:spMk id="5" creationId="{968B2D14-FD4C-8A95-CFD1-D9A5AF169038}"/>
          </ac:spMkLst>
        </pc:spChg>
      </pc:sldChg>
      <pc:sldChg chg="addSp delSp modSp add mod modNotesTx">
        <pc:chgData name="Cindy Hope" userId="edf4e5ed-d606-4de7-951f-18f4d32091e5" providerId="ADAL" clId="{3D3B3A43-CE7B-40E4-BFD2-F0E451725B51}" dt="2024-10-25T13:57:39.895" v="3013" actId="20577"/>
        <pc:sldMkLst>
          <pc:docMk/>
          <pc:sldMk cId="3664574976" sldId="1396"/>
        </pc:sldMkLst>
        <pc:spChg chg="del mod">
          <ac:chgData name="Cindy Hope" userId="edf4e5ed-d606-4de7-951f-18f4d32091e5" providerId="ADAL" clId="{3D3B3A43-CE7B-40E4-BFD2-F0E451725B51}" dt="2024-10-22T21:12:33.963" v="2591" actId="478"/>
          <ac:spMkLst>
            <pc:docMk/>
            <pc:sldMk cId="3664574976" sldId="1396"/>
            <ac:spMk id="2" creationId="{61DACAA6-4DB3-5A4F-B1AE-EB7253ED0075}"/>
          </ac:spMkLst>
        </pc:spChg>
        <pc:spChg chg="mod">
          <ac:chgData name="Cindy Hope" userId="edf4e5ed-d606-4de7-951f-18f4d32091e5" providerId="ADAL" clId="{3D3B3A43-CE7B-40E4-BFD2-F0E451725B51}" dt="2024-10-25T13:57:39.895" v="3013" actId="20577"/>
          <ac:spMkLst>
            <pc:docMk/>
            <pc:sldMk cId="3664574976" sldId="1396"/>
            <ac:spMk id="3" creationId="{D19C1A66-FFC0-90CD-D49B-1CD0BC361C54}"/>
          </ac:spMkLst>
        </pc:spChg>
        <pc:spChg chg="add mod">
          <ac:chgData name="Cindy Hope" userId="edf4e5ed-d606-4de7-951f-18f4d32091e5" providerId="ADAL" clId="{3D3B3A43-CE7B-40E4-BFD2-F0E451725B51}" dt="2024-10-04T17:10:44.149" v="2356"/>
          <ac:spMkLst>
            <pc:docMk/>
            <pc:sldMk cId="3664574976" sldId="1396"/>
            <ac:spMk id="5" creationId="{187FF840-3ADD-4532-8E55-CAD80B5AB5B1}"/>
          </ac:spMkLst>
        </pc:spChg>
        <pc:spChg chg="add mod">
          <ac:chgData name="Cindy Hope" userId="edf4e5ed-d606-4de7-951f-18f4d32091e5" providerId="ADAL" clId="{3D3B3A43-CE7B-40E4-BFD2-F0E451725B51}" dt="2024-10-22T21:12:25.962" v="2590"/>
          <ac:spMkLst>
            <pc:docMk/>
            <pc:sldMk cId="3664574976" sldId="1396"/>
            <ac:spMk id="6" creationId="{1EB08DE6-4484-82CC-541F-281424337341}"/>
          </ac:spMkLst>
        </pc:spChg>
        <pc:spChg chg="add del mod">
          <ac:chgData name="Cindy Hope" userId="edf4e5ed-d606-4de7-951f-18f4d32091e5" providerId="ADAL" clId="{3D3B3A43-CE7B-40E4-BFD2-F0E451725B51}" dt="2024-10-22T21:12:43.712" v="2592" actId="478"/>
          <ac:spMkLst>
            <pc:docMk/>
            <pc:sldMk cId="3664574976" sldId="1396"/>
            <ac:spMk id="8" creationId="{75205D93-5E2E-B2C8-EDD8-79388BA25E26}"/>
          </ac:spMkLst>
        </pc:spChg>
      </pc:sldChg>
      <pc:sldChg chg="add modTransition">
        <pc:chgData name="Cindy Hope" userId="edf4e5ed-d606-4de7-951f-18f4d32091e5" providerId="ADAL" clId="{3D3B3A43-CE7B-40E4-BFD2-F0E451725B51}" dt="2024-10-25T13:19:05.837" v="2866"/>
        <pc:sldMkLst>
          <pc:docMk/>
          <pc:sldMk cId="3495386350" sldId="2145706220"/>
        </pc:sldMkLst>
      </pc:sldChg>
      <pc:sldChg chg="delSp add mod modTransition">
        <pc:chgData name="Cindy Hope" userId="edf4e5ed-d606-4de7-951f-18f4d32091e5" providerId="ADAL" clId="{3D3B3A43-CE7B-40E4-BFD2-F0E451725B51}" dt="2024-10-25T13:22:33.677" v="2869" actId="478"/>
        <pc:sldMkLst>
          <pc:docMk/>
          <pc:sldMk cId="729618223" sldId="2145706223"/>
        </pc:sldMkLst>
        <pc:spChg chg="del">
          <ac:chgData name="Cindy Hope" userId="edf4e5ed-d606-4de7-951f-18f4d32091e5" providerId="ADAL" clId="{3D3B3A43-CE7B-40E4-BFD2-F0E451725B51}" dt="2024-10-25T13:22:33.677" v="2869" actId="478"/>
          <ac:spMkLst>
            <pc:docMk/>
            <pc:sldMk cId="729618223" sldId="2145706223"/>
            <ac:spMk id="7" creationId="{E89648D0-82F2-FB31-D19E-448DBC2E205F}"/>
          </ac:spMkLst>
        </pc:spChg>
      </pc:sldChg>
      <pc:sldChg chg="add modTransition">
        <pc:chgData name="Cindy Hope" userId="edf4e5ed-d606-4de7-951f-18f4d32091e5" providerId="ADAL" clId="{3D3B3A43-CE7B-40E4-BFD2-F0E451725B51}" dt="2024-10-25T13:19:55.087" v="2867"/>
        <pc:sldMkLst>
          <pc:docMk/>
          <pc:sldMk cId="1387180518" sldId="2145706243"/>
        </pc:sldMkLst>
      </pc:sldChg>
      <pc:sldChg chg="modSp add mod">
        <pc:chgData name="Cindy Hope" userId="edf4e5ed-d606-4de7-951f-18f4d32091e5" providerId="ADAL" clId="{3D3B3A43-CE7B-40E4-BFD2-F0E451725B51}" dt="2024-10-25T13:27:17.231" v="2967" actId="27636"/>
        <pc:sldMkLst>
          <pc:docMk/>
          <pc:sldMk cId="87716357" sldId="2145706244"/>
        </pc:sldMkLst>
        <pc:spChg chg="mod">
          <ac:chgData name="Cindy Hope" userId="edf4e5ed-d606-4de7-951f-18f4d32091e5" providerId="ADAL" clId="{3D3B3A43-CE7B-40E4-BFD2-F0E451725B51}" dt="2024-10-25T13:27:17.231" v="2967" actId="27636"/>
          <ac:spMkLst>
            <pc:docMk/>
            <pc:sldMk cId="87716357" sldId="2145706244"/>
            <ac:spMk id="3" creationId="{D19C1A66-FFC0-90CD-D49B-1CD0BC361C54}"/>
          </ac:spMkLst>
        </pc:spChg>
      </pc:sldChg>
      <pc:sldMasterChg chg="del delSldLayout">
        <pc:chgData name="Cindy Hope" userId="edf4e5ed-d606-4de7-951f-18f4d32091e5" providerId="ADAL" clId="{3D3B3A43-CE7B-40E4-BFD2-F0E451725B51}" dt="2024-10-03T19:35:18.171" v="252" actId="47"/>
        <pc:sldMasterMkLst>
          <pc:docMk/>
          <pc:sldMasterMk cId="0" sldId="2147483648"/>
        </pc:sldMasterMkLst>
        <pc:sldLayoutChg chg="del">
          <pc:chgData name="Cindy Hope" userId="edf4e5ed-d606-4de7-951f-18f4d32091e5" providerId="ADAL" clId="{3D3B3A43-CE7B-40E4-BFD2-F0E451725B51}" dt="2024-10-03T19:35:18.171" v="252" actId="47"/>
          <pc:sldLayoutMkLst>
            <pc:docMk/>
            <pc:sldMasterMk cId="0" sldId="2147483648"/>
            <pc:sldLayoutMk cId="0" sldId="2147483649"/>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0"/>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1"/>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2"/>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3"/>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4"/>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5"/>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6"/>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7"/>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8"/>
          </pc:sldLayoutMkLst>
        </pc:sldLayoutChg>
        <pc:sldLayoutChg chg="del">
          <pc:chgData name="Cindy Hope" userId="edf4e5ed-d606-4de7-951f-18f4d32091e5" providerId="ADAL" clId="{3D3B3A43-CE7B-40E4-BFD2-F0E451725B51}" dt="2024-10-03T19:35:18.171" v="252" actId="47"/>
          <pc:sldLayoutMkLst>
            <pc:docMk/>
            <pc:sldMasterMk cId="0" sldId="2147483648"/>
            <pc:sldLayoutMk cId="0" sldId="2147483659"/>
          </pc:sldLayoutMkLst>
        </pc:sldLayoutChg>
      </pc:sldMasterChg>
      <pc:sldMasterChg chg="del delSldLayout">
        <pc:chgData name="Cindy Hope" userId="edf4e5ed-d606-4de7-951f-18f4d32091e5" providerId="ADAL" clId="{3D3B3A43-CE7B-40E4-BFD2-F0E451725B51}" dt="2024-10-03T19:40:34.231" v="255" actId="47"/>
        <pc:sldMasterMkLst>
          <pc:docMk/>
          <pc:sldMasterMk cId="2507646318" sldId="2147483672"/>
        </pc:sldMasterMkLst>
        <pc:sldLayoutChg chg="del">
          <pc:chgData name="Cindy Hope" userId="edf4e5ed-d606-4de7-951f-18f4d32091e5" providerId="ADAL" clId="{3D3B3A43-CE7B-40E4-BFD2-F0E451725B51}" dt="2024-10-03T19:40:34.231" v="255" actId="47"/>
          <pc:sldLayoutMkLst>
            <pc:docMk/>
            <pc:sldMasterMk cId="2507646318" sldId="2147483672"/>
            <pc:sldLayoutMk cId="3066050611" sldId="2147483673"/>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3252167152" sldId="2147483674"/>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3924636923" sldId="2147483675"/>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2827895918" sldId="2147483676"/>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3013003843" sldId="2147483677"/>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277031544" sldId="2147483678"/>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1325961240" sldId="2147483679"/>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55940713" sldId="2147483680"/>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345473350" sldId="2147483681"/>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1783265874" sldId="2147483682"/>
          </pc:sldLayoutMkLst>
        </pc:sldLayoutChg>
        <pc:sldLayoutChg chg="del">
          <pc:chgData name="Cindy Hope" userId="edf4e5ed-d606-4de7-951f-18f4d32091e5" providerId="ADAL" clId="{3D3B3A43-CE7B-40E4-BFD2-F0E451725B51}" dt="2024-10-03T19:40:34.231" v="255" actId="47"/>
          <pc:sldLayoutMkLst>
            <pc:docMk/>
            <pc:sldMasterMk cId="2507646318" sldId="2147483672"/>
            <pc:sldLayoutMk cId="2593049798" sldId="214748368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811BF-BFBA-4D9B-AF51-6DD29DD19E3B}" type="doc">
      <dgm:prSet loTypeId="urn:microsoft.com/office/officeart/2017/3/layout/DropPinTimeline" loCatId="process" qsTypeId="urn:microsoft.com/office/officeart/2005/8/quickstyle/simple1" qsCatId="simple" csTypeId="urn:microsoft.com/office/officeart/2005/8/colors/colorful1" csCatId="colorful" phldr="1"/>
      <dgm:spPr/>
      <dgm:t>
        <a:bodyPr/>
        <a:lstStyle/>
        <a:p>
          <a:endParaRPr lang="en-US"/>
        </a:p>
      </dgm:t>
    </dgm:pt>
    <dgm:pt modelId="{8169D2D2-3E2C-4DE5-A0C6-8CEF44302778}">
      <dgm:prSet/>
      <dgm:spPr/>
      <dgm:t>
        <a:bodyPr/>
        <a:lstStyle/>
        <a:p>
          <a:pPr>
            <a:defRPr b="1"/>
          </a:pPr>
          <a:r>
            <a:rPr lang="en-US"/>
            <a:t>1948</a:t>
          </a:r>
        </a:p>
      </dgm:t>
    </dgm:pt>
    <dgm:pt modelId="{A3841556-D831-4964-B8DA-C2404D068414}" type="parTrans" cxnId="{88531F2C-3A22-4994-A759-6ABEE75980AB}">
      <dgm:prSet/>
      <dgm:spPr/>
      <dgm:t>
        <a:bodyPr/>
        <a:lstStyle/>
        <a:p>
          <a:endParaRPr lang="en-US"/>
        </a:p>
      </dgm:t>
    </dgm:pt>
    <dgm:pt modelId="{3FEC18CC-F22D-40A0-8D99-BA1E7EE823CD}" type="sibTrans" cxnId="{88531F2C-3A22-4994-A759-6ABEE75980AB}">
      <dgm:prSet/>
      <dgm:spPr/>
      <dgm:t>
        <a:bodyPr/>
        <a:lstStyle/>
        <a:p>
          <a:endParaRPr lang="en-US"/>
        </a:p>
      </dgm:t>
    </dgm:pt>
    <dgm:pt modelId="{3D3AD5EA-A5AC-42E5-9AEA-F519F82F73DB}">
      <dgm:prSet/>
      <dgm:spPr/>
      <dgm:t>
        <a:bodyPr/>
        <a:lstStyle/>
        <a:p>
          <a:r>
            <a:rPr lang="en-US"/>
            <a:t>COGR begins as a standing committee within NACUBO (then “CACUBO)” -  “Committee on Governmental Relations”</a:t>
          </a:r>
        </a:p>
      </dgm:t>
    </dgm:pt>
    <dgm:pt modelId="{677A5443-BE4A-4B3C-B70C-F0D8002A96C9}" type="parTrans" cxnId="{D72F5EB9-1D17-47C1-A467-4811554DA7D7}">
      <dgm:prSet/>
      <dgm:spPr/>
      <dgm:t>
        <a:bodyPr/>
        <a:lstStyle/>
        <a:p>
          <a:endParaRPr lang="en-US"/>
        </a:p>
      </dgm:t>
    </dgm:pt>
    <dgm:pt modelId="{E5CFFC37-AE0F-4D63-A4F7-729C2F26E5FE}" type="sibTrans" cxnId="{D72F5EB9-1D17-47C1-A467-4811554DA7D7}">
      <dgm:prSet/>
      <dgm:spPr/>
      <dgm:t>
        <a:bodyPr/>
        <a:lstStyle/>
        <a:p>
          <a:endParaRPr lang="en-US"/>
        </a:p>
      </dgm:t>
    </dgm:pt>
    <dgm:pt modelId="{9F8C9D39-FDEA-430D-A260-81EABF07AB3F}">
      <dgm:prSet/>
      <dgm:spPr/>
      <dgm:t>
        <a:bodyPr/>
        <a:lstStyle/>
        <a:p>
          <a:pPr>
            <a:defRPr b="1"/>
          </a:pPr>
          <a:r>
            <a:rPr lang="en-US"/>
            <a:t>1960</a:t>
          </a:r>
        </a:p>
      </dgm:t>
    </dgm:pt>
    <dgm:pt modelId="{D612BBFB-FE3B-4394-8C7B-94F7C911AC6A}" type="parTrans" cxnId="{B6177667-EAAE-413E-90F7-DDF7EBB24F30}">
      <dgm:prSet/>
      <dgm:spPr/>
      <dgm:t>
        <a:bodyPr/>
        <a:lstStyle/>
        <a:p>
          <a:endParaRPr lang="en-US"/>
        </a:p>
      </dgm:t>
    </dgm:pt>
    <dgm:pt modelId="{B8057258-6C63-4E1B-8EC4-AFF3F2193447}" type="sibTrans" cxnId="{B6177667-EAAE-413E-90F7-DDF7EBB24F30}">
      <dgm:prSet/>
      <dgm:spPr/>
      <dgm:t>
        <a:bodyPr/>
        <a:lstStyle/>
        <a:p>
          <a:endParaRPr lang="en-US"/>
        </a:p>
      </dgm:t>
    </dgm:pt>
    <dgm:pt modelId="{05C04365-474C-4746-964F-70AA5D86CA0D}">
      <dgm:prSet/>
      <dgm:spPr/>
      <dgm:t>
        <a:bodyPr/>
        <a:lstStyle/>
        <a:p>
          <a:r>
            <a:rPr lang="en-US"/>
            <a:t>Offices established in DC near ACE building</a:t>
          </a:r>
        </a:p>
      </dgm:t>
    </dgm:pt>
    <dgm:pt modelId="{C6BB6116-CD9D-4C00-B04E-94ADFDD6D79B}" type="parTrans" cxnId="{5B8A3ED3-AE66-472D-9DD7-78621D1F8892}">
      <dgm:prSet/>
      <dgm:spPr/>
      <dgm:t>
        <a:bodyPr/>
        <a:lstStyle/>
        <a:p>
          <a:endParaRPr lang="en-US"/>
        </a:p>
      </dgm:t>
    </dgm:pt>
    <dgm:pt modelId="{50133BCA-E477-4F68-887A-7C218F4E5937}" type="sibTrans" cxnId="{5B8A3ED3-AE66-472D-9DD7-78621D1F8892}">
      <dgm:prSet/>
      <dgm:spPr/>
      <dgm:t>
        <a:bodyPr/>
        <a:lstStyle/>
        <a:p>
          <a:endParaRPr lang="en-US"/>
        </a:p>
      </dgm:t>
    </dgm:pt>
    <dgm:pt modelId="{395D37B8-0FA0-4088-91F7-039138CF20E9}">
      <dgm:prSet/>
      <dgm:spPr/>
      <dgm:t>
        <a:bodyPr/>
        <a:lstStyle/>
        <a:p>
          <a:pPr>
            <a:defRPr b="1"/>
          </a:pPr>
          <a:r>
            <a:rPr lang="en-US"/>
            <a:t>1962</a:t>
          </a:r>
        </a:p>
      </dgm:t>
    </dgm:pt>
    <dgm:pt modelId="{B5C1DEEA-504D-4AAD-A8BD-F377F953BDDB}" type="parTrans" cxnId="{8AD69A0E-E1B2-4831-AD8C-597B4F963432}">
      <dgm:prSet/>
      <dgm:spPr/>
      <dgm:t>
        <a:bodyPr/>
        <a:lstStyle/>
        <a:p>
          <a:endParaRPr lang="en-US"/>
        </a:p>
      </dgm:t>
    </dgm:pt>
    <dgm:pt modelId="{A205C719-9AE1-4035-84D8-FD4F57C618EB}" type="sibTrans" cxnId="{8AD69A0E-E1B2-4831-AD8C-597B4F963432}">
      <dgm:prSet/>
      <dgm:spPr/>
      <dgm:t>
        <a:bodyPr/>
        <a:lstStyle/>
        <a:p>
          <a:endParaRPr lang="en-US"/>
        </a:p>
      </dgm:t>
    </dgm:pt>
    <dgm:pt modelId="{3916DD92-0F1E-498D-894D-6DD962B004E2}">
      <dgm:prSet/>
      <dgm:spPr/>
      <dgm:t>
        <a:bodyPr/>
        <a:lstStyle/>
        <a:p>
          <a:r>
            <a:rPr lang="en-US"/>
            <a:t>COGR appoints first Executive Director</a:t>
          </a:r>
        </a:p>
      </dgm:t>
    </dgm:pt>
    <dgm:pt modelId="{CEE79CE4-0234-4EA9-8B93-8FDC8A63AF1A}" type="parTrans" cxnId="{43EE92ED-C2FE-4E53-8A2A-3D4B198A4D54}">
      <dgm:prSet/>
      <dgm:spPr/>
      <dgm:t>
        <a:bodyPr/>
        <a:lstStyle/>
        <a:p>
          <a:endParaRPr lang="en-US"/>
        </a:p>
      </dgm:t>
    </dgm:pt>
    <dgm:pt modelId="{BE73A671-35C7-45B4-AD3E-C590DCC792B6}" type="sibTrans" cxnId="{43EE92ED-C2FE-4E53-8A2A-3D4B198A4D54}">
      <dgm:prSet/>
      <dgm:spPr/>
      <dgm:t>
        <a:bodyPr/>
        <a:lstStyle/>
        <a:p>
          <a:endParaRPr lang="en-US"/>
        </a:p>
      </dgm:t>
    </dgm:pt>
    <dgm:pt modelId="{47516E79-B27A-4CAA-98F5-89849D2A24DE}">
      <dgm:prSet/>
      <dgm:spPr/>
      <dgm:t>
        <a:bodyPr/>
        <a:lstStyle/>
        <a:p>
          <a:pPr>
            <a:defRPr b="1"/>
          </a:pPr>
          <a:r>
            <a:rPr lang="en-US"/>
            <a:t>1973</a:t>
          </a:r>
        </a:p>
      </dgm:t>
    </dgm:pt>
    <dgm:pt modelId="{099E64CC-F6D0-44A8-9474-748A2AA52DAD}" type="parTrans" cxnId="{B55950A6-C9E4-48B6-A305-22F6F3146C16}">
      <dgm:prSet/>
      <dgm:spPr/>
      <dgm:t>
        <a:bodyPr/>
        <a:lstStyle/>
        <a:p>
          <a:endParaRPr lang="en-US"/>
        </a:p>
      </dgm:t>
    </dgm:pt>
    <dgm:pt modelId="{DBA59A45-CCC7-4199-AF1E-7240AACE4F7E}" type="sibTrans" cxnId="{B55950A6-C9E4-48B6-A305-22F6F3146C16}">
      <dgm:prSet/>
      <dgm:spPr/>
      <dgm:t>
        <a:bodyPr/>
        <a:lstStyle/>
        <a:p>
          <a:endParaRPr lang="en-US"/>
        </a:p>
      </dgm:t>
    </dgm:pt>
    <dgm:pt modelId="{1BC79255-0937-461E-9D4B-82055AE51A83}">
      <dgm:prSet/>
      <dgm:spPr/>
      <dgm:t>
        <a:bodyPr/>
        <a:lstStyle/>
        <a:p>
          <a:r>
            <a:rPr lang="en-US"/>
            <a:t>First female Chair appointed by the Board of Directors</a:t>
          </a:r>
        </a:p>
      </dgm:t>
    </dgm:pt>
    <dgm:pt modelId="{900A0D56-C008-4A92-9279-8D4ACBCB6B7F}" type="parTrans" cxnId="{94F87ED9-0F3A-483F-8788-AE43E9F90EAC}">
      <dgm:prSet/>
      <dgm:spPr/>
      <dgm:t>
        <a:bodyPr/>
        <a:lstStyle/>
        <a:p>
          <a:endParaRPr lang="en-US"/>
        </a:p>
      </dgm:t>
    </dgm:pt>
    <dgm:pt modelId="{6A9EE609-43F3-489B-94BC-AE50D6065563}" type="sibTrans" cxnId="{94F87ED9-0F3A-483F-8788-AE43E9F90EAC}">
      <dgm:prSet/>
      <dgm:spPr/>
      <dgm:t>
        <a:bodyPr/>
        <a:lstStyle/>
        <a:p>
          <a:endParaRPr lang="en-US"/>
        </a:p>
      </dgm:t>
    </dgm:pt>
    <dgm:pt modelId="{37F09648-03B3-4448-BBF8-AF6AF5058ADA}">
      <dgm:prSet/>
      <dgm:spPr/>
      <dgm:t>
        <a:bodyPr/>
        <a:lstStyle/>
        <a:p>
          <a:pPr>
            <a:defRPr b="1"/>
          </a:pPr>
          <a:r>
            <a:rPr lang="en-US"/>
            <a:t>1979</a:t>
          </a:r>
        </a:p>
      </dgm:t>
    </dgm:pt>
    <dgm:pt modelId="{E273A63A-61B9-4204-AAF6-5BB585370945}" type="parTrans" cxnId="{85771810-DF99-44C1-8E20-43C36BFEE8AA}">
      <dgm:prSet/>
      <dgm:spPr/>
      <dgm:t>
        <a:bodyPr/>
        <a:lstStyle/>
        <a:p>
          <a:endParaRPr lang="en-US"/>
        </a:p>
      </dgm:t>
    </dgm:pt>
    <dgm:pt modelId="{6BA82DA4-346B-48CE-A18C-146959DF7FAC}" type="sibTrans" cxnId="{85771810-DF99-44C1-8E20-43C36BFEE8AA}">
      <dgm:prSet/>
      <dgm:spPr/>
      <dgm:t>
        <a:bodyPr/>
        <a:lstStyle/>
        <a:p>
          <a:endParaRPr lang="en-US"/>
        </a:p>
      </dgm:t>
    </dgm:pt>
    <dgm:pt modelId="{3C3B4087-3853-41F9-B169-65AE2EE01799}">
      <dgm:prSet/>
      <dgm:spPr/>
      <dgm:t>
        <a:bodyPr/>
        <a:lstStyle/>
        <a:p>
          <a:r>
            <a:rPr lang="en-US"/>
            <a:t>COGR moves to include faculty and research administrators on its Board, in addition to business officers</a:t>
          </a:r>
        </a:p>
      </dgm:t>
    </dgm:pt>
    <dgm:pt modelId="{C6BAE65D-A272-4132-91E1-93D0E184C7CD}" type="parTrans" cxnId="{1B05128D-AC05-47DD-AB0B-5EDB02DD35A1}">
      <dgm:prSet/>
      <dgm:spPr/>
      <dgm:t>
        <a:bodyPr/>
        <a:lstStyle/>
        <a:p>
          <a:endParaRPr lang="en-US"/>
        </a:p>
      </dgm:t>
    </dgm:pt>
    <dgm:pt modelId="{EF4E0190-4097-41D4-800A-D50CD89B49EC}" type="sibTrans" cxnId="{1B05128D-AC05-47DD-AB0B-5EDB02DD35A1}">
      <dgm:prSet/>
      <dgm:spPr/>
      <dgm:t>
        <a:bodyPr/>
        <a:lstStyle/>
        <a:p>
          <a:endParaRPr lang="en-US"/>
        </a:p>
      </dgm:t>
    </dgm:pt>
    <dgm:pt modelId="{F150A86C-2490-4086-B774-88A830009050}">
      <dgm:prSet/>
      <dgm:spPr/>
      <dgm:t>
        <a:bodyPr/>
        <a:lstStyle/>
        <a:p>
          <a:pPr>
            <a:defRPr b="1"/>
          </a:pPr>
          <a:r>
            <a:rPr lang="en-US"/>
            <a:t>1994</a:t>
          </a:r>
        </a:p>
      </dgm:t>
    </dgm:pt>
    <dgm:pt modelId="{7EB85FFA-AEFE-4B9E-B93C-4DC1A932871D}" type="parTrans" cxnId="{EE046DCA-AF2F-4B09-8E28-54225ABB4587}">
      <dgm:prSet/>
      <dgm:spPr/>
      <dgm:t>
        <a:bodyPr/>
        <a:lstStyle/>
        <a:p>
          <a:endParaRPr lang="en-US"/>
        </a:p>
      </dgm:t>
    </dgm:pt>
    <dgm:pt modelId="{CACC21A2-C218-4062-A7A5-EB098D9F71BB}" type="sibTrans" cxnId="{EE046DCA-AF2F-4B09-8E28-54225ABB4587}">
      <dgm:prSet/>
      <dgm:spPr/>
      <dgm:t>
        <a:bodyPr/>
        <a:lstStyle/>
        <a:p>
          <a:endParaRPr lang="en-US"/>
        </a:p>
      </dgm:t>
    </dgm:pt>
    <dgm:pt modelId="{0187194F-F7EB-4DDD-B4D2-6DDC525D2E38}">
      <dgm:prSet/>
      <dgm:spPr/>
      <dgm:t>
        <a:bodyPr/>
        <a:lstStyle/>
        <a:p>
          <a:r>
            <a:rPr lang="en-US"/>
            <a:t>COGR begins operating as a 501 c 3 organization independent from NACUBO</a:t>
          </a:r>
        </a:p>
      </dgm:t>
    </dgm:pt>
    <dgm:pt modelId="{EF5B96B6-54A5-4364-ADD8-834995004352}" type="parTrans" cxnId="{C01B4C29-4626-43AE-A225-F0696AB18B64}">
      <dgm:prSet/>
      <dgm:spPr/>
      <dgm:t>
        <a:bodyPr/>
        <a:lstStyle/>
        <a:p>
          <a:endParaRPr lang="en-US"/>
        </a:p>
      </dgm:t>
    </dgm:pt>
    <dgm:pt modelId="{60723774-659E-4024-BAB6-DA65C6B7D684}" type="sibTrans" cxnId="{C01B4C29-4626-43AE-A225-F0696AB18B64}">
      <dgm:prSet/>
      <dgm:spPr/>
      <dgm:t>
        <a:bodyPr/>
        <a:lstStyle/>
        <a:p>
          <a:endParaRPr lang="en-US"/>
        </a:p>
      </dgm:t>
    </dgm:pt>
    <dgm:pt modelId="{EBACEA86-EC92-4CFC-AE5F-92BFDF1F7B33}">
      <dgm:prSet/>
      <dgm:spPr/>
      <dgm:t>
        <a:bodyPr/>
        <a:lstStyle/>
        <a:p>
          <a:pPr>
            <a:defRPr b="1"/>
          </a:pPr>
          <a:r>
            <a:rPr lang="en-US"/>
            <a:t>2000</a:t>
          </a:r>
        </a:p>
      </dgm:t>
    </dgm:pt>
    <dgm:pt modelId="{147A6B5C-25F4-40F6-A97F-5A6F6CBAEA6E}" type="parTrans" cxnId="{C01C838E-502D-4D82-AD74-729A5173C58C}">
      <dgm:prSet/>
      <dgm:spPr/>
      <dgm:t>
        <a:bodyPr/>
        <a:lstStyle/>
        <a:p>
          <a:endParaRPr lang="en-US"/>
        </a:p>
      </dgm:t>
    </dgm:pt>
    <dgm:pt modelId="{E95D615F-9572-447F-8615-C8EBA3AB344E}" type="sibTrans" cxnId="{C01C838E-502D-4D82-AD74-729A5173C58C}">
      <dgm:prSet/>
      <dgm:spPr/>
      <dgm:t>
        <a:bodyPr/>
        <a:lstStyle/>
        <a:p>
          <a:endParaRPr lang="en-US"/>
        </a:p>
      </dgm:t>
    </dgm:pt>
    <dgm:pt modelId="{BD95B7DF-9498-4AD2-B10A-1F16B1A73F88}">
      <dgm:prSet/>
      <dgm:spPr/>
      <dgm:t>
        <a:bodyPr/>
        <a:lstStyle/>
        <a:p>
          <a:r>
            <a:rPr lang="en-US"/>
            <a:t>First female ED/President is hired</a:t>
          </a:r>
        </a:p>
      </dgm:t>
    </dgm:pt>
    <dgm:pt modelId="{E0F47EBF-BF3A-4633-BA90-12E0A0AF6207}" type="parTrans" cxnId="{0D779D59-794D-4518-A026-E4AD74DBBCD3}">
      <dgm:prSet/>
      <dgm:spPr/>
      <dgm:t>
        <a:bodyPr/>
        <a:lstStyle/>
        <a:p>
          <a:endParaRPr lang="en-US"/>
        </a:p>
      </dgm:t>
    </dgm:pt>
    <dgm:pt modelId="{BF721DDE-2353-4579-AC89-CFEE16441FB4}" type="sibTrans" cxnId="{0D779D59-794D-4518-A026-E4AD74DBBCD3}">
      <dgm:prSet/>
      <dgm:spPr/>
      <dgm:t>
        <a:bodyPr/>
        <a:lstStyle/>
        <a:p>
          <a:endParaRPr lang="en-US"/>
        </a:p>
      </dgm:t>
    </dgm:pt>
    <dgm:pt modelId="{BDE88A10-082D-4FC2-9EBD-3ACD18F4EBFA}">
      <dgm:prSet/>
      <dgm:spPr/>
      <dgm:t>
        <a:bodyPr/>
        <a:lstStyle/>
        <a:p>
          <a:pPr>
            <a:defRPr b="1"/>
          </a:pPr>
          <a:r>
            <a:rPr lang="en-US"/>
            <a:t>2015</a:t>
          </a:r>
        </a:p>
      </dgm:t>
    </dgm:pt>
    <dgm:pt modelId="{B661098D-D45A-482E-8551-45EC9DEC6157}" type="parTrans" cxnId="{945A15F8-C63E-4932-A91D-B79645BD5120}">
      <dgm:prSet/>
      <dgm:spPr/>
      <dgm:t>
        <a:bodyPr/>
        <a:lstStyle/>
        <a:p>
          <a:endParaRPr lang="en-US"/>
        </a:p>
      </dgm:t>
    </dgm:pt>
    <dgm:pt modelId="{347C4ECB-068B-4DF4-B872-F955F0A533CA}" type="sibTrans" cxnId="{945A15F8-C63E-4932-A91D-B79645BD5120}">
      <dgm:prSet/>
      <dgm:spPr/>
      <dgm:t>
        <a:bodyPr/>
        <a:lstStyle/>
        <a:p>
          <a:endParaRPr lang="en-US"/>
        </a:p>
      </dgm:t>
    </dgm:pt>
    <dgm:pt modelId="{1FC3F8D8-FD24-46EA-AE4B-519443A21D38}">
      <dgm:prSet/>
      <dgm:spPr/>
      <dgm:t>
        <a:bodyPr/>
        <a:lstStyle/>
        <a:p>
          <a:r>
            <a:rPr lang="en-US"/>
            <a:t>4th COGR Committee established (now Research Ethics &amp; Compliance)</a:t>
          </a:r>
        </a:p>
      </dgm:t>
    </dgm:pt>
    <dgm:pt modelId="{9689AF31-3089-4490-9976-D3332970551D}" type="parTrans" cxnId="{70E8582C-46E3-4E4D-9A3F-99D9E01BC73C}">
      <dgm:prSet/>
      <dgm:spPr/>
      <dgm:t>
        <a:bodyPr/>
        <a:lstStyle/>
        <a:p>
          <a:endParaRPr lang="en-US"/>
        </a:p>
      </dgm:t>
    </dgm:pt>
    <dgm:pt modelId="{0FABFEE2-2EB0-4A6C-922D-F25018023B49}" type="sibTrans" cxnId="{70E8582C-46E3-4E4D-9A3F-99D9E01BC73C}">
      <dgm:prSet/>
      <dgm:spPr/>
      <dgm:t>
        <a:bodyPr/>
        <a:lstStyle/>
        <a:p>
          <a:endParaRPr lang="en-US"/>
        </a:p>
      </dgm:t>
    </dgm:pt>
    <dgm:pt modelId="{5F9D8956-867F-4BE5-9A9B-F4FF0AEF2238}">
      <dgm:prSet/>
      <dgm:spPr/>
      <dgm:t>
        <a:bodyPr/>
        <a:lstStyle/>
        <a:p>
          <a:pPr>
            <a:defRPr b="1"/>
          </a:pPr>
          <a:r>
            <a:rPr lang="en-US"/>
            <a:t>2020</a:t>
          </a:r>
        </a:p>
      </dgm:t>
    </dgm:pt>
    <dgm:pt modelId="{45EF8A88-9E40-4272-80F7-53D0F7FD5CF5}" type="parTrans" cxnId="{A5028E39-ADEB-4DBE-AC94-709E8544685F}">
      <dgm:prSet/>
      <dgm:spPr/>
      <dgm:t>
        <a:bodyPr/>
        <a:lstStyle/>
        <a:p>
          <a:endParaRPr lang="en-US"/>
        </a:p>
      </dgm:t>
    </dgm:pt>
    <dgm:pt modelId="{E1CDC135-211E-4BFF-9B1D-B2301FA743A9}" type="sibTrans" cxnId="{A5028E39-ADEB-4DBE-AC94-709E8544685F}">
      <dgm:prSet/>
      <dgm:spPr/>
      <dgm:t>
        <a:bodyPr/>
        <a:lstStyle/>
        <a:p>
          <a:endParaRPr lang="en-US"/>
        </a:p>
      </dgm:t>
    </dgm:pt>
    <dgm:pt modelId="{AF6F2E36-FEBE-4FF5-AE00-F63047A24446}">
      <dgm:prSet/>
      <dgm:spPr/>
      <dgm:t>
        <a:bodyPr/>
        <a:lstStyle/>
        <a:p>
          <a:r>
            <a:rPr lang="en-US"/>
            <a:t>COGR goes virtual, hosting first webinars and virtual meetings ever in response to COVID-19 pandemic</a:t>
          </a:r>
        </a:p>
      </dgm:t>
    </dgm:pt>
    <dgm:pt modelId="{AF1A2E70-AB9B-4B88-BC54-6EB1CCD1279E}" type="parTrans" cxnId="{EA0236A5-C2C4-43B1-B1D6-9ABC85255756}">
      <dgm:prSet/>
      <dgm:spPr/>
      <dgm:t>
        <a:bodyPr/>
        <a:lstStyle/>
        <a:p>
          <a:endParaRPr lang="en-US"/>
        </a:p>
      </dgm:t>
    </dgm:pt>
    <dgm:pt modelId="{3277D398-D649-4546-9E68-9CD45E426D5B}" type="sibTrans" cxnId="{EA0236A5-C2C4-43B1-B1D6-9ABC85255756}">
      <dgm:prSet/>
      <dgm:spPr/>
      <dgm:t>
        <a:bodyPr/>
        <a:lstStyle/>
        <a:p>
          <a:endParaRPr lang="en-US"/>
        </a:p>
      </dgm:t>
    </dgm:pt>
    <dgm:pt modelId="{D3A8A19E-FC2B-4341-998C-FB20DB0A88D3}">
      <dgm:prSet/>
      <dgm:spPr/>
      <dgm:t>
        <a:bodyPr/>
        <a:lstStyle/>
        <a:p>
          <a:pPr>
            <a:defRPr b="1"/>
          </a:pPr>
          <a:r>
            <a:rPr lang="en-US"/>
            <a:t>2023</a:t>
          </a:r>
        </a:p>
      </dgm:t>
    </dgm:pt>
    <dgm:pt modelId="{8403D0F7-5070-4229-A5B1-3A5D79CE4B7E}" type="parTrans" cxnId="{4C794AF5-5646-449D-ACFB-44C39DFED665}">
      <dgm:prSet/>
      <dgm:spPr/>
      <dgm:t>
        <a:bodyPr/>
        <a:lstStyle/>
        <a:p>
          <a:endParaRPr lang="en-US"/>
        </a:p>
      </dgm:t>
    </dgm:pt>
    <dgm:pt modelId="{4B73403C-F16D-4FCC-BEBA-5D4769282D80}" type="sibTrans" cxnId="{4C794AF5-5646-449D-ACFB-44C39DFED665}">
      <dgm:prSet/>
      <dgm:spPr/>
      <dgm:t>
        <a:bodyPr/>
        <a:lstStyle/>
        <a:p>
          <a:endParaRPr lang="en-US"/>
        </a:p>
      </dgm:t>
    </dgm:pt>
    <dgm:pt modelId="{6FB569DB-9255-4A0D-92FB-1AB3757D8F5C}">
      <dgm:prSet/>
      <dgm:spPr/>
      <dgm:t>
        <a:bodyPr/>
        <a:lstStyle/>
        <a:p>
          <a:r>
            <a:rPr lang="en-US"/>
            <a:t>COGR celebrates its 75</a:t>
          </a:r>
          <a:r>
            <a:rPr lang="en-US" baseline="30000"/>
            <a:t>th</a:t>
          </a:r>
          <a:r>
            <a:rPr lang="en-US"/>
            <a:t> Anniversary</a:t>
          </a:r>
        </a:p>
      </dgm:t>
    </dgm:pt>
    <dgm:pt modelId="{6662879C-AE9C-4A48-8784-1EC7E2995B22}" type="parTrans" cxnId="{1DF3DAFA-E1CA-4159-A2A3-6A2FE04215E7}">
      <dgm:prSet/>
      <dgm:spPr/>
      <dgm:t>
        <a:bodyPr/>
        <a:lstStyle/>
        <a:p>
          <a:endParaRPr lang="en-US"/>
        </a:p>
      </dgm:t>
    </dgm:pt>
    <dgm:pt modelId="{77E1C742-852F-4AD4-AB52-E5CA8BA85477}" type="sibTrans" cxnId="{1DF3DAFA-E1CA-4159-A2A3-6A2FE04215E7}">
      <dgm:prSet/>
      <dgm:spPr/>
      <dgm:t>
        <a:bodyPr/>
        <a:lstStyle/>
        <a:p>
          <a:endParaRPr lang="en-US"/>
        </a:p>
      </dgm:t>
    </dgm:pt>
    <dgm:pt modelId="{1DC2F488-F326-4C37-B404-6EA0CE46F3AC}">
      <dgm:prSet/>
      <dgm:spPr/>
      <dgm:t>
        <a:bodyPr/>
        <a:lstStyle/>
        <a:p>
          <a:pPr>
            <a:defRPr b="1"/>
          </a:pPr>
          <a:r>
            <a:rPr lang="en-US"/>
            <a:t>1998</a:t>
          </a:r>
        </a:p>
      </dgm:t>
    </dgm:pt>
    <dgm:pt modelId="{B413F1E1-61A6-4D4D-8540-E9CC950ED5DF}" type="parTrans" cxnId="{009AC059-44B1-4CD5-A820-D9C82FBCE993}">
      <dgm:prSet/>
      <dgm:spPr/>
      <dgm:t>
        <a:bodyPr/>
        <a:lstStyle/>
        <a:p>
          <a:endParaRPr lang="en-US"/>
        </a:p>
      </dgm:t>
    </dgm:pt>
    <dgm:pt modelId="{00927122-7EE6-4E16-A6F6-691E52988356}" type="sibTrans" cxnId="{009AC059-44B1-4CD5-A820-D9C82FBCE993}">
      <dgm:prSet/>
      <dgm:spPr/>
      <dgm:t>
        <a:bodyPr/>
        <a:lstStyle/>
        <a:p>
          <a:endParaRPr lang="en-US"/>
        </a:p>
      </dgm:t>
    </dgm:pt>
    <dgm:pt modelId="{CC721352-33E6-42B1-90C8-A03FE725B895}">
      <dgm:prSet/>
      <dgm:spPr/>
      <dgm:t>
        <a:bodyPr/>
        <a:lstStyle/>
        <a:p>
          <a:r>
            <a:rPr lang="en-US"/>
            <a:t>COGR celebrates its 50</a:t>
          </a:r>
          <a:r>
            <a:rPr lang="en-US" baseline="30000"/>
            <a:t>th</a:t>
          </a:r>
          <a:r>
            <a:rPr lang="en-US"/>
            <a:t> anniversary</a:t>
          </a:r>
        </a:p>
      </dgm:t>
    </dgm:pt>
    <dgm:pt modelId="{67B1BCD4-F1C8-4B5E-BDF1-0C948B352589}" type="parTrans" cxnId="{325F2A54-019C-44B0-9ADB-0BCBE0FD409E}">
      <dgm:prSet/>
      <dgm:spPr/>
      <dgm:t>
        <a:bodyPr/>
        <a:lstStyle/>
        <a:p>
          <a:endParaRPr lang="en-US"/>
        </a:p>
      </dgm:t>
    </dgm:pt>
    <dgm:pt modelId="{AFE617FA-FA13-4956-9128-CC96F1401835}" type="sibTrans" cxnId="{325F2A54-019C-44B0-9ADB-0BCBE0FD409E}">
      <dgm:prSet/>
      <dgm:spPr/>
      <dgm:t>
        <a:bodyPr/>
        <a:lstStyle/>
        <a:p>
          <a:endParaRPr lang="en-US"/>
        </a:p>
      </dgm:t>
    </dgm:pt>
    <dgm:pt modelId="{F6DD86BE-C001-458E-B9F3-36A5A98718E9}">
      <dgm:prSet/>
      <dgm:spPr/>
      <dgm:t>
        <a:bodyPr/>
        <a:lstStyle/>
        <a:p>
          <a:pPr>
            <a:defRPr b="1"/>
          </a:pPr>
          <a:r>
            <a:rPr lang="en-US"/>
            <a:t>1973</a:t>
          </a:r>
        </a:p>
      </dgm:t>
    </dgm:pt>
    <dgm:pt modelId="{117D384C-34FF-4A98-9044-1F0C4AA3D6C5}" type="parTrans" cxnId="{68B76743-DA53-4D34-B49B-4015F5EFD136}">
      <dgm:prSet/>
      <dgm:spPr/>
      <dgm:t>
        <a:bodyPr/>
        <a:lstStyle/>
        <a:p>
          <a:endParaRPr lang="en-US"/>
        </a:p>
      </dgm:t>
    </dgm:pt>
    <dgm:pt modelId="{FEEABCA5-DACC-473D-9CFC-FE00F93075E7}" type="sibTrans" cxnId="{68B76743-DA53-4D34-B49B-4015F5EFD136}">
      <dgm:prSet/>
      <dgm:spPr/>
      <dgm:t>
        <a:bodyPr/>
        <a:lstStyle/>
        <a:p>
          <a:endParaRPr lang="en-US"/>
        </a:p>
      </dgm:t>
    </dgm:pt>
    <dgm:pt modelId="{F74AD2A6-3B8E-4743-A0B5-CBDE742ABEA2}">
      <dgm:prSet/>
      <dgm:spPr/>
      <dgm:t>
        <a:bodyPr/>
        <a:lstStyle/>
        <a:p>
          <a:r>
            <a:rPr lang="en-US"/>
            <a:t>COGR welcomes its 100</a:t>
          </a:r>
          <a:r>
            <a:rPr lang="en-US" baseline="30000"/>
            <a:t>th</a:t>
          </a:r>
          <a:r>
            <a:rPr lang="en-US"/>
            <a:t> member</a:t>
          </a:r>
        </a:p>
      </dgm:t>
    </dgm:pt>
    <dgm:pt modelId="{992C48F9-D7DA-4B8A-80D3-DCCEBD53F5A1}" type="parTrans" cxnId="{B09D6BFD-1475-474D-BD28-1B8D4A0E065C}">
      <dgm:prSet/>
      <dgm:spPr/>
      <dgm:t>
        <a:bodyPr/>
        <a:lstStyle/>
        <a:p>
          <a:endParaRPr lang="en-US"/>
        </a:p>
      </dgm:t>
    </dgm:pt>
    <dgm:pt modelId="{0071A2F0-49AC-4E17-97CE-C6DEA3079A8A}" type="sibTrans" cxnId="{B09D6BFD-1475-474D-BD28-1B8D4A0E065C}">
      <dgm:prSet/>
      <dgm:spPr/>
      <dgm:t>
        <a:bodyPr/>
        <a:lstStyle/>
        <a:p>
          <a:endParaRPr lang="en-US"/>
        </a:p>
      </dgm:t>
    </dgm:pt>
    <dgm:pt modelId="{6941DB1B-612C-4692-B6F7-EEE1056A8AD3}">
      <dgm:prSet/>
      <dgm:spPr/>
      <dgm:t>
        <a:bodyPr/>
        <a:lstStyle/>
        <a:p>
          <a:pPr>
            <a:defRPr b="1"/>
          </a:pPr>
          <a:r>
            <a:rPr lang="en-US"/>
            <a:t>2022</a:t>
          </a:r>
        </a:p>
      </dgm:t>
    </dgm:pt>
    <dgm:pt modelId="{18428711-B966-46EF-8D33-00745AEB15C9}" type="parTrans" cxnId="{43BF0D40-7FE3-483C-A967-1AA17AAD307D}">
      <dgm:prSet/>
      <dgm:spPr/>
      <dgm:t>
        <a:bodyPr/>
        <a:lstStyle/>
        <a:p>
          <a:endParaRPr lang="en-US"/>
        </a:p>
      </dgm:t>
    </dgm:pt>
    <dgm:pt modelId="{A24F58B9-CD93-4128-A663-1B5F5D438BAF}" type="sibTrans" cxnId="{43BF0D40-7FE3-483C-A967-1AA17AAD307D}">
      <dgm:prSet/>
      <dgm:spPr/>
      <dgm:t>
        <a:bodyPr/>
        <a:lstStyle/>
        <a:p>
          <a:endParaRPr lang="en-US"/>
        </a:p>
      </dgm:t>
    </dgm:pt>
    <dgm:pt modelId="{5B565C4D-B398-42C3-A43A-75CC4BBDE851}">
      <dgm:prSet/>
      <dgm:spPr/>
      <dgm:t>
        <a:bodyPr/>
        <a:lstStyle/>
        <a:p>
          <a:r>
            <a:rPr lang="en-US"/>
            <a:t>COGR welcomes its 200</a:t>
          </a:r>
          <a:r>
            <a:rPr lang="en-US" baseline="30000"/>
            <a:t>th</a:t>
          </a:r>
          <a:r>
            <a:rPr lang="en-US"/>
            <a:t> member &amp; launches the COGR Member Portal</a:t>
          </a:r>
        </a:p>
      </dgm:t>
    </dgm:pt>
    <dgm:pt modelId="{93A5B061-D679-4BFB-B4DE-31961B19DD81}" type="parTrans" cxnId="{06365B66-B065-452C-9B89-2CC05065A0F2}">
      <dgm:prSet/>
      <dgm:spPr/>
      <dgm:t>
        <a:bodyPr/>
        <a:lstStyle/>
        <a:p>
          <a:endParaRPr lang="en-US"/>
        </a:p>
      </dgm:t>
    </dgm:pt>
    <dgm:pt modelId="{C2F3E321-CC61-43FA-AFE1-8B46EDE3E0B8}" type="sibTrans" cxnId="{06365B66-B065-452C-9B89-2CC05065A0F2}">
      <dgm:prSet/>
      <dgm:spPr/>
      <dgm:t>
        <a:bodyPr/>
        <a:lstStyle/>
        <a:p>
          <a:endParaRPr lang="en-US"/>
        </a:p>
      </dgm:t>
    </dgm:pt>
    <dgm:pt modelId="{2F576255-7A6E-421F-852D-4F3BC91F950A}">
      <dgm:prSet/>
      <dgm:spPr/>
      <dgm:t>
        <a:bodyPr/>
        <a:lstStyle/>
        <a:p>
          <a:pPr>
            <a:defRPr b="1"/>
          </a:pPr>
          <a:r>
            <a:rPr lang="en-US"/>
            <a:t>2003</a:t>
          </a:r>
        </a:p>
      </dgm:t>
    </dgm:pt>
    <dgm:pt modelId="{5C5FEFF6-1263-41B5-B0B3-FFF9E7081A6B}" type="parTrans" cxnId="{8A401EBA-F569-424C-BB44-658C39CA3DD3}">
      <dgm:prSet/>
      <dgm:spPr/>
      <dgm:t>
        <a:bodyPr/>
        <a:lstStyle/>
        <a:p>
          <a:endParaRPr lang="en-US"/>
        </a:p>
      </dgm:t>
    </dgm:pt>
    <dgm:pt modelId="{9BA94B52-D6D7-42CD-A672-61680CFD3C9C}" type="sibTrans" cxnId="{8A401EBA-F569-424C-BB44-658C39CA3DD3}">
      <dgm:prSet/>
      <dgm:spPr/>
      <dgm:t>
        <a:bodyPr/>
        <a:lstStyle/>
        <a:p>
          <a:endParaRPr lang="en-US"/>
        </a:p>
      </dgm:t>
    </dgm:pt>
    <dgm:pt modelId="{0BB8730F-E2E8-4414-9D33-116666D2CD65}">
      <dgm:prSet/>
      <dgm:spPr/>
      <dgm:t>
        <a:bodyPr/>
        <a:lstStyle/>
        <a:p>
          <a:r>
            <a:rPr lang="en-US"/>
            <a:t>COGR expands member eligibility to include ‘associate’ members</a:t>
          </a:r>
        </a:p>
      </dgm:t>
    </dgm:pt>
    <dgm:pt modelId="{AAC4030E-4B40-4825-BF34-9EF71B85CFDF}" type="parTrans" cxnId="{CCC937DB-0BB9-4503-BB29-13DDC811B60D}">
      <dgm:prSet/>
      <dgm:spPr/>
      <dgm:t>
        <a:bodyPr/>
        <a:lstStyle/>
        <a:p>
          <a:endParaRPr lang="en-US"/>
        </a:p>
      </dgm:t>
    </dgm:pt>
    <dgm:pt modelId="{59A146F1-582F-412A-9A8A-95D237B91CA4}" type="sibTrans" cxnId="{CCC937DB-0BB9-4503-BB29-13DDC811B60D}">
      <dgm:prSet/>
      <dgm:spPr/>
      <dgm:t>
        <a:bodyPr/>
        <a:lstStyle/>
        <a:p>
          <a:endParaRPr lang="en-US"/>
        </a:p>
      </dgm:t>
    </dgm:pt>
    <dgm:pt modelId="{EE619075-CE25-46DC-9A9B-EDC78CDD2C34}">
      <dgm:prSet/>
      <dgm:spPr/>
      <dgm:t>
        <a:bodyPr/>
        <a:lstStyle/>
        <a:p>
          <a:pPr>
            <a:defRPr b="1"/>
          </a:pPr>
          <a:r>
            <a:rPr lang="en-US"/>
            <a:t>2024</a:t>
          </a:r>
        </a:p>
      </dgm:t>
    </dgm:pt>
    <dgm:pt modelId="{D342965F-5E8A-4AD6-959F-A17333E53C02}" type="parTrans" cxnId="{92339468-2D88-4AD3-853A-FE0EA6CFB9BB}">
      <dgm:prSet/>
      <dgm:spPr/>
      <dgm:t>
        <a:bodyPr/>
        <a:lstStyle/>
        <a:p>
          <a:endParaRPr lang="en-US"/>
        </a:p>
      </dgm:t>
    </dgm:pt>
    <dgm:pt modelId="{83017539-68CC-48AF-A2B5-88354D493973}" type="sibTrans" cxnId="{92339468-2D88-4AD3-853A-FE0EA6CFB9BB}">
      <dgm:prSet/>
      <dgm:spPr/>
      <dgm:t>
        <a:bodyPr/>
        <a:lstStyle/>
        <a:p>
          <a:endParaRPr lang="en-US"/>
        </a:p>
      </dgm:t>
    </dgm:pt>
    <dgm:pt modelId="{3F9AAB67-F9D9-4C06-A4D4-1D229675E2B3}">
      <dgm:prSet/>
      <dgm:spPr/>
      <dgm:t>
        <a:bodyPr/>
        <a:lstStyle/>
        <a:p>
          <a:r>
            <a:rPr lang="en-US"/>
            <a:t>COGR launches Emerging Research Institutions (ERI) Pilot Program (August)</a:t>
          </a:r>
        </a:p>
      </dgm:t>
    </dgm:pt>
    <dgm:pt modelId="{ACBB9791-8779-437D-BCE4-6840785C9D31}" type="parTrans" cxnId="{EADF6C06-4EFE-4799-B739-0ADAB831985E}">
      <dgm:prSet/>
      <dgm:spPr/>
      <dgm:t>
        <a:bodyPr/>
        <a:lstStyle/>
        <a:p>
          <a:endParaRPr lang="en-US"/>
        </a:p>
      </dgm:t>
    </dgm:pt>
    <dgm:pt modelId="{2E84378C-AD7A-4071-80D6-388906A9C3AB}" type="sibTrans" cxnId="{EADF6C06-4EFE-4799-B739-0ADAB831985E}">
      <dgm:prSet/>
      <dgm:spPr/>
      <dgm:t>
        <a:bodyPr/>
        <a:lstStyle/>
        <a:p>
          <a:endParaRPr lang="en-US"/>
        </a:p>
      </dgm:t>
    </dgm:pt>
    <dgm:pt modelId="{8DE05B20-E949-4B3D-A3FD-D3283E759477}" type="pres">
      <dgm:prSet presAssocID="{9CB811BF-BFBA-4D9B-AF51-6DD29DD19E3B}" presName="root" presStyleCnt="0">
        <dgm:presLayoutVars>
          <dgm:chMax/>
          <dgm:chPref/>
          <dgm:animLvl val="lvl"/>
        </dgm:presLayoutVars>
      </dgm:prSet>
      <dgm:spPr/>
    </dgm:pt>
    <dgm:pt modelId="{EDFFCC59-B13C-460C-96B8-403A21812B48}" type="pres">
      <dgm:prSet presAssocID="{9CB811BF-BFBA-4D9B-AF51-6DD29DD19E3B}" presName="divider" presStyleLbl="fgAcc1" presStyleIdx="0" presStyleCnt="1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842168A4-7D33-41B6-A662-AE22A17CCC4A}" type="pres">
      <dgm:prSet presAssocID="{9CB811BF-BFBA-4D9B-AF51-6DD29DD19E3B}" presName="nodes" presStyleCnt="0">
        <dgm:presLayoutVars>
          <dgm:chMax/>
          <dgm:chPref/>
          <dgm:animLvl val="lvl"/>
        </dgm:presLayoutVars>
      </dgm:prSet>
      <dgm:spPr/>
    </dgm:pt>
    <dgm:pt modelId="{51F710CA-7613-482F-A012-140379BD69D9}" type="pres">
      <dgm:prSet presAssocID="{8169D2D2-3E2C-4DE5-A0C6-8CEF44302778}" presName="composite" presStyleCnt="0"/>
      <dgm:spPr/>
    </dgm:pt>
    <dgm:pt modelId="{0184A9E6-5B03-4E47-A925-F625B29ADBC5}" type="pres">
      <dgm:prSet presAssocID="{8169D2D2-3E2C-4DE5-A0C6-8CEF44302778}" presName="ConnectorPoint" presStyleLbl="lnNode1" presStyleIdx="0" presStyleCnt="1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7DB1D44-F717-4FB1-A970-98F143200746}" type="pres">
      <dgm:prSet presAssocID="{8169D2D2-3E2C-4DE5-A0C6-8CEF44302778}" presName="DropPinPlaceHolder" presStyleCnt="0"/>
      <dgm:spPr/>
    </dgm:pt>
    <dgm:pt modelId="{5F45FD34-289F-4AD8-ADFE-01B1DA5A9D17}" type="pres">
      <dgm:prSet presAssocID="{8169D2D2-3E2C-4DE5-A0C6-8CEF44302778}" presName="DropPin" presStyleLbl="alignNode1" presStyleIdx="0" presStyleCnt="15"/>
      <dgm:spPr/>
    </dgm:pt>
    <dgm:pt modelId="{CB591EA0-7B25-45F7-AC69-911915C85754}" type="pres">
      <dgm:prSet presAssocID="{8169D2D2-3E2C-4DE5-A0C6-8CEF44302778}" presName="Ellipse" presStyleLbl="fgAcc1" presStyleIdx="1" presStyleCnt="16"/>
      <dgm:spPr>
        <a:solidFill>
          <a:schemeClr val="lt1">
            <a:alpha val="90000"/>
            <a:hueOff val="0"/>
            <a:satOff val="0"/>
            <a:lumOff val="0"/>
            <a:alphaOff val="0"/>
          </a:schemeClr>
        </a:solidFill>
        <a:ln w="12700" cap="flat" cmpd="sng" algn="ctr">
          <a:noFill/>
          <a:prstDash val="solid"/>
          <a:miter lim="800000"/>
        </a:ln>
        <a:effectLst/>
      </dgm:spPr>
    </dgm:pt>
    <dgm:pt modelId="{4EBB3EE6-0E80-4D36-ADCE-A4023E591693}" type="pres">
      <dgm:prSet presAssocID="{8169D2D2-3E2C-4DE5-A0C6-8CEF44302778}" presName="L2TextContainer" presStyleLbl="revTx" presStyleIdx="0" presStyleCnt="30">
        <dgm:presLayoutVars>
          <dgm:bulletEnabled val="1"/>
        </dgm:presLayoutVars>
      </dgm:prSet>
      <dgm:spPr/>
    </dgm:pt>
    <dgm:pt modelId="{42962055-01AB-4FBB-B5CA-435CD21FFC66}" type="pres">
      <dgm:prSet presAssocID="{8169D2D2-3E2C-4DE5-A0C6-8CEF44302778}" presName="L1TextContainer" presStyleLbl="revTx" presStyleIdx="1" presStyleCnt="30" custScaleX="98710" custScaleY="99544" custLinFactNeighborX="861" custLinFactNeighborY="-33874">
        <dgm:presLayoutVars>
          <dgm:chMax val="1"/>
          <dgm:chPref val="1"/>
          <dgm:bulletEnabled val="1"/>
        </dgm:presLayoutVars>
      </dgm:prSet>
      <dgm:spPr/>
    </dgm:pt>
    <dgm:pt modelId="{1657EA93-E7C5-4508-A0AD-A766BE8829AC}" type="pres">
      <dgm:prSet presAssocID="{8169D2D2-3E2C-4DE5-A0C6-8CEF44302778}" presName="ConnectLine" presStyleLbl="sibTrans1D1" presStyleIdx="0" presStyleCnt="15"/>
      <dgm:spPr>
        <a:noFill/>
        <a:ln w="12700" cap="flat" cmpd="sng" algn="ctr">
          <a:solidFill>
            <a:schemeClr val="accent2">
              <a:hueOff val="0"/>
              <a:satOff val="0"/>
              <a:lumOff val="0"/>
              <a:alphaOff val="0"/>
            </a:schemeClr>
          </a:solidFill>
          <a:prstDash val="dash"/>
          <a:miter lim="800000"/>
        </a:ln>
        <a:effectLst/>
      </dgm:spPr>
    </dgm:pt>
    <dgm:pt modelId="{57EB78C9-DAB6-44DE-8246-F3541C059F10}" type="pres">
      <dgm:prSet presAssocID="{8169D2D2-3E2C-4DE5-A0C6-8CEF44302778}" presName="EmptyPlaceHolder" presStyleCnt="0"/>
      <dgm:spPr/>
    </dgm:pt>
    <dgm:pt modelId="{690363D1-1847-47BC-B3AB-B6923ADC11D2}" type="pres">
      <dgm:prSet presAssocID="{3FEC18CC-F22D-40A0-8D99-BA1E7EE823CD}" presName="spaceBetweenRectangles" presStyleCnt="0"/>
      <dgm:spPr/>
    </dgm:pt>
    <dgm:pt modelId="{74344D5B-1D09-452A-B76F-3DFA16C4BA67}" type="pres">
      <dgm:prSet presAssocID="{9F8C9D39-FDEA-430D-A260-81EABF07AB3F}" presName="composite" presStyleCnt="0"/>
      <dgm:spPr/>
    </dgm:pt>
    <dgm:pt modelId="{AD4D71E0-0FE3-46DB-A291-2A254343396F}" type="pres">
      <dgm:prSet presAssocID="{9F8C9D39-FDEA-430D-A260-81EABF07AB3F}" presName="ConnectorPoint" presStyleLbl="lnNode1" presStyleIdx="1" presStyleCnt="15"/>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3429B16-13FC-40DE-BB3A-3FDC711DEE07}" type="pres">
      <dgm:prSet presAssocID="{9F8C9D39-FDEA-430D-A260-81EABF07AB3F}" presName="DropPinPlaceHolder" presStyleCnt="0"/>
      <dgm:spPr/>
    </dgm:pt>
    <dgm:pt modelId="{A579AE40-2EDF-4D72-B771-3589EBA1EB36}" type="pres">
      <dgm:prSet presAssocID="{9F8C9D39-FDEA-430D-A260-81EABF07AB3F}" presName="DropPin" presStyleLbl="alignNode1" presStyleIdx="1" presStyleCnt="15"/>
      <dgm:spPr/>
    </dgm:pt>
    <dgm:pt modelId="{1FC30462-4D95-4855-859B-014B72401EB9}" type="pres">
      <dgm:prSet presAssocID="{9F8C9D39-FDEA-430D-A260-81EABF07AB3F}" presName="Ellipse" presStyleLbl="fgAcc1" presStyleIdx="2" presStyleCnt="16"/>
      <dgm:spPr>
        <a:solidFill>
          <a:schemeClr val="lt1">
            <a:alpha val="90000"/>
            <a:hueOff val="0"/>
            <a:satOff val="0"/>
            <a:lumOff val="0"/>
            <a:alphaOff val="0"/>
          </a:schemeClr>
        </a:solidFill>
        <a:ln w="12700" cap="flat" cmpd="sng" algn="ctr">
          <a:noFill/>
          <a:prstDash val="solid"/>
          <a:miter lim="800000"/>
        </a:ln>
        <a:effectLst/>
      </dgm:spPr>
    </dgm:pt>
    <dgm:pt modelId="{E732DF6C-AC73-456A-B4B6-E145A790624E}" type="pres">
      <dgm:prSet presAssocID="{9F8C9D39-FDEA-430D-A260-81EABF07AB3F}" presName="L2TextContainer" presStyleLbl="revTx" presStyleIdx="2" presStyleCnt="30">
        <dgm:presLayoutVars>
          <dgm:bulletEnabled val="1"/>
        </dgm:presLayoutVars>
      </dgm:prSet>
      <dgm:spPr/>
    </dgm:pt>
    <dgm:pt modelId="{DB199E2C-A8E1-4931-ADAC-6D007118E8A9}" type="pres">
      <dgm:prSet presAssocID="{9F8C9D39-FDEA-430D-A260-81EABF07AB3F}" presName="L1TextContainer" presStyleLbl="revTx" presStyleIdx="3" presStyleCnt="30">
        <dgm:presLayoutVars>
          <dgm:chMax val="1"/>
          <dgm:chPref val="1"/>
          <dgm:bulletEnabled val="1"/>
        </dgm:presLayoutVars>
      </dgm:prSet>
      <dgm:spPr/>
    </dgm:pt>
    <dgm:pt modelId="{A19FEBD5-8864-4430-A9E4-727A3E69CB07}" type="pres">
      <dgm:prSet presAssocID="{9F8C9D39-FDEA-430D-A260-81EABF07AB3F}" presName="ConnectLine" presStyleLbl="sibTrans1D1" presStyleIdx="1" presStyleCnt="15"/>
      <dgm:spPr>
        <a:noFill/>
        <a:ln w="12700" cap="flat" cmpd="sng" algn="ctr">
          <a:solidFill>
            <a:schemeClr val="accent3">
              <a:hueOff val="0"/>
              <a:satOff val="0"/>
              <a:lumOff val="0"/>
              <a:alphaOff val="0"/>
            </a:schemeClr>
          </a:solidFill>
          <a:prstDash val="dash"/>
          <a:miter lim="800000"/>
        </a:ln>
        <a:effectLst/>
      </dgm:spPr>
    </dgm:pt>
    <dgm:pt modelId="{13FDEE71-6F6F-40C3-839F-7BBBFED7BA35}" type="pres">
      <dgm:prSet presAssocID="{9F8C9D39-FDEA-430D-A260-81EABF07AB3F}" presName="EmptyPlaceHolder" presStyleCnt="0"/>
      <dgm:spPr/>
    </dgm:pt>
    <dgm:pt modelId="{323354B9-2B6F-44EF-8FA6-2A5B7FD5F33D}" type="pres">
      <dgm:prSet presAssocID="{B8057258-6C63-4E1B-8EC4-AFF3F2193447}" presName="spaceBetweenRectangles" presStyleCnt="0"/>
      <dgm:spPr/>
    </dgm:pt>
    <dgm:pt modelId="{C2B59801-F81A-4EFB-B13B-4C52477A5BBE}" type="pres">
      <dgm:prSet presAssocID="{395D37B8-0FA0-4088-91F7-039138CF20E9}" presName="composite" presStyleCnt="0"/>
      <dgm:spPr/>
    </dgm:pt>
    <dgm:pt modelId="{DB8878AD-0912-4962-B72E-0D86D26FA9E6}" type="pres">
      <dgm:prSet presAssocID="{395D37B8-0FA0-4088-91F7-039138CF20E9}" presName="ConnectorPoint" presStyleLbl="lnNode1" presStyleIdx="2" presStyleCnt="15"/>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FF34F42-E433-4242-A2C6-3C41D2E9A0C7}" type="pres">
      <dgm:prSet presAssocID="{395D37B8-0FA0-4088-91F7-039138CF20E9}" presName="DropPinPlaceHolder" presStyleCnt="0"/>
      <dgm:spPr/>
    </dgm:pt>
    <dgm:pt modelId="{4380114F-5E4E-439E-95DA-E31F26845A7B}" type="pres">
      <dgm:prSet presAssocID="{395D37B8-0FA0-4088-91F7-039138CF20E9}" presName="DropPin" presStyleLbl="alignNode1" presStyleIdx="2" presStyleCnt="15"/>
      <dgm:spPr/>
    </dgm:pt>
    <dgm:pt modelId="{9209FD1A-518C-4172-B0AA-1ED591D34C6A}" type="pres">
      <dgm:prSet presAssocID="{395D37B8-0FA0-4088-91F7-039138CF20E9}" presName="Ellipse" presStyleLbl="fgAcc1" presStyleIdx="3" presStyleCnt="16"/>
      <dgm:spPr>
        <a:solidFill>
          <a:schemeClr val="lt1">
            <a:alpha val="90000"/>
            <a:hueOff val="0"/>
            <a:satOff val="0"/>
            <a:lumOff val="0"/>
            <a:alphaOff val="0"/>
          </a:schemeClr>
        </a:solidFill>
        <a:ln w="12700" cap="flat" cmpd="sng" algn="ctr">
          <a:noFill/>
          <a:prstDash val="solid"/>
          <a:miter lim="800000"/>
        </a:ln>
        <a:effectLst/>
      </dgm:spPr>
    </dgm:pt>
    <dgm:pt modelId="{25571D62-34A1-4106-B139-CB7DA8841D15}" type="pres">
      <dgm:prSet presAssocID="{395D37B8-0FA0-4088-91F7-039138CF20E9}" presName="L2TextContainer" presStyleLbl="revTx" presStyleIdx="4" presStyleCnt="30">
        <dgm:presLayoutVars>
          <dgm:bulletEnabled val="1"/>
        </dgm:presLayoutVars>
      </dgm:prSet>
      <dgm:spPr/>
    </dgm:pt>
    <dgm:pt modelId="{C38C9357-CD86-4A02-8F7F-B02DCE9463FB}" type="pres">
      <dgm:prSet presAssocID="{395D37B8-0FA0-4088-91F7-039138CF20E9}" presName="L1TextContainer" presStyleLbl="revTx" presStyleIdx="5" presStyleCnt="30">
        <dgm:presLayoutVars>
          <dgm:chMax val="1"/>
          <dgm:chPref val="1"/>
          <dgm:bulletEnabled val="1"/>
        </dgm:presLayoutVars>
      </dgm:prSet>
      <dgm:spPr/>
    </dgm:pt>
    <dgm:pt modelId="{239EACB3-8C0F-4792-85B5-7A9CCBEC2F91}" type="pres">
      <dgm:prSet presAssocID="{395D37B8-0FA0-4088-91F7-039138CF20E9}" presName="ConnectLine" presStyleLbl="sibTrans1D1" presStyleIdx="2" presStyleCnt="15"/>
      <dgm:spPr>
        <a:noFill/>
        <a:ln w="12700" cap="flat" cmpd="sng" algn="ctr">
          <a:solidFill>
            <a:schemeClr val="accent4">
              <a:hueOff val="0"/>
              <a:satOff val="0"/>
              <a:lumOff val="0"/>
              <a:alphaOff val="0"/>
            </a:schemeClr>
          </a:solidFill>
          <a:prstDash val="dash"/>
          <a:miter lim="800000"/>
        </a:ln>
        <a:effectLst/>
      </dgm:spPr>
    </dgm:pt>
    <dgm:pt modelId="{5C5BE19D-C3AD-41F1-9EE0-2ECB3F63EB30}" type="pres">
      <dgm:prSet presAssocID="{395D37B8-0FA0-4088-91F7-039138CF20E9}" presName="EmptyPlaceHolder" presStyleCnt="0"/>
      <dgm:spPr/>
    </dgm:pt>
    <dgm:pt modelId="{6EDEC348-D7DB-4327-A574-16E395440965}" type="pres">
      <dgm:prSet presAssocID="{A205C719-9AE1-4035-84D8-FD4F57C618EB}" presName="spaceBetweenRectangles" presStyleCnt="0"/>
      <dgm:spPr/>
    </dgm:pt>
    <dgm:pt modelId="{9DCE8B3A-02D7-43BD-AD68-A2814453AD7E}" type="pres">
      <dgm:prSet presAssocID="{47516E79-B27A-4CAA-98F5-89849D2A24DE}" presName="composite" presStyleCnt="0"/>
      <dgm:spPr/>
    </dgm:pt>
    <dgm:pt modelId="{504E9B61-2E67-49FA-8D17-1DF9EF009E42}" type="pres">
      <dgm:prSet presAssocID="{47516E79-B27A-4CAA-98F5-89849D2A24DE}" presName="ConnectorPoint" presStyleLbl="lnNode1" presStyleIdx="3" presStyleCnt="15"/>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1CF585F-A03C-4E17-93D0-D5F90EE71F25}" type="pres">
      <dgm:prSet presAssocID="{47516E79-B27A-4CAA-98F5-89849D2A24DE}" presName="DropPinPlaceHolder" presStyleCnt="0"/>
      <dgm:spPr/>
    </dgm:pt>
    <dgm:pt modelId="{E7641069-49FE-4D8C-AD1F-24139E23CFDF}" type="pres">
      <dgm:prSet presAssocID="{47516E79-B27A-4CAA-98F5-89849D2A24DE}" presName="DropPin" presStyleLbl="alignNode1" presStyleIdx="3" presStyleCnt="15"/>
      <dgm:spPr/>
    </dgm:pt>
    <dgm:pt modelId="{92526D17-CF83-4243-AD6A-3B21A284CB87}" type="pres">
      <dgm:prSet presAssocID="{47516E79-B27A-4CAA-98F5-89849D2A24DE}" presName="Ellipse" presStyleLbl="fgAcc1" presStyleIdx="4" presStyleCnt="16"/>
      <dgm:spPr>
        <a:solidFill>
          <a:schemeClr val="lt1">
            <a:alpha val="90000"/>
            <a:hueOff val="0"/>
            <a:satOff val="0"/>
            <a:lumOff val="0"/>
            <a:alphaOff val="0"/>
          </a:schemeClr>
        </a:solidFill>
        <a:ln w="12700" cap="flat" cmpd="sng" algn="ctr">
          <a:noFill/>
          <a:prstDash val="solid"/>
          <a:miter lim="800000"/>
        </a:ln>
        <a:effectLst/>
      </dgm:spPr>
    </dgm:pt>
    <dgm:pt modelId="{73D47A1C-2219-4D4F-8198-27F5746AF2EB}" type="pres">
      <dgm:prSet presAssocID="{47516E79-B27A-4CAA-98F5-89849D2A24DE}" presName="L2TextContainer" presStyleLbl="revTx" presStyleIdx="6" presStyleCnt="30">
        <dgm:presLayoutVars>
          <dgm:bulletEnabled val="1"/>
        </dgm:presLayoutVars>
      </dgm:prSet>
      <dgm:spPr/>
    </dgm:pt>
    <dgm:pt modelId="{14752EBF-607B-4F3A-A0C0-42E204E642CD}" type="pres">
      <dgm:prSet presAssocID="{47516E79-B27A-4CAA-98F5-89849D2A24DE}" presName="L1TextContainer" presStyleLbl="revTx" presStyleIdx="7" presStyleCnt="30">
        <dgm:presLayoutVars>
          <dgm:chMax val="1"/>
          <dgm:chPref val="1"/>
          <dgm:bulletEnabled val="1"/>
        </dgm:presLayoutVars>
      </dgm:prSet>
      <dgm:spPr/>
    </dgm:pt>
    <dgm:pt modelId="{57519FC3-8680-4D9F-B1D3-704FBFF5CE5D}" type="pres">
      <dgm:prSet presAssocID="{47516E79-B27A-4CAA-98F5-89849D2A24DE}" presName="ConnectLine" presStyleLbl="sibTrans1D1" presStyleIdx="3" presStyleCnt="15"/>
      <dgm:spPr>
        <a:noFill/>
        <a:ln w="12700" cap="flat" cmpd="sng" algn="ctr">
          <a:solidFill>
            <a:schemeClr val="accent5">
              <a:hueOff val="0"/>
              <a:satOff val="0"/>
              <a:lumOff val="0"/>
              <a:alphaOff val="0"/>
            </a:schemeClr>
          </a:solidFill>
          <a:prstDash val="dash"/>
          <a:miter lim="800000"/>
        </a:ln>
        <a:effectLst/>
      </dgm:spPr>
    </dgm:pt>
    <dgm:pt modelId="{CC31A018-8588-4485-BAB2-4223DC4B8CAA}" type="pres">
      <dgm:prSet presAssocID="{47516E79-B27A-4CAA-98F5-89849D2A24DE}" presName="EmptyPlaceHolder" presStyleCnt="0"/>
      <dgm:spPr/>
    </dgm:pt>
    <dgm:pt modelId="{41FDB768-E407-40D1-B02B-0C825DDAC9CA}" type="pres">
      <dgm:prSet presAssocID="{DBA59A45-CCC7-4199-AF1E-7240AACE4F7E}" presName="spaceBetweenRectangles" presStyleCnt="0"/>
      <dgm:spPr/>
    </dgm:pt>
    <dgm:pt modelId="{30C58435-152F-4E53-B8BE-28C0D6E500E0}" type="pres">
      <dgm:prSet presAssocID="{F6DD86BE-C001-458E-B9F3-36A5A98718E9}" presName="composite" presStyleCnt="0"/>
      <dgm:spPr/>
    </dgm:pt>
    <dgm:pt modelId="{444BF30A-AABB-4C91-A41C-37995709EC38}" type="pres">
      <dgm:prSet presAssocID="{F6DD86BE-C001-458E-B9F3-36A5A98718E9}" presName="ConnectorPoint" presStyleLbl="lnNode1" presStyleIdx="4" presStyleCnt="15"/>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0CAD096-C128-4316-A4C0-AAC59C04E23E}" type="pres">
      <dgm:prSet presAssocID="{F6DD86BE-C001-458E-B9F3-36A5A98718E9}" presName="DropPinPlaceHolder" presStyleCnt="0"/>
      <dgm:spPr/>
    </dgm:pt>
    <dgm:pt modelId="{7FF1DF4F-819A-4632-BB72-4847D7CA1C9F}" type="pres">
      <dgm:prSet presAssocID="{F6DD86BE-C001-458E-B9F3-36A5A98718E9}" presName="DropPin" presStyleLbl="alignNode1" presStyleIdx="4" presStyleCnt="15"/>
      <dgm:spPr/>
    </dgm:pt>
    <dgm:pt modelId="{5AC5F7DE-1003-46AF-A3DD-3ED0869B0199}" type="pres">
      <dgm:prSet presAssocID="{F6DD86BE-C001-458E-B9F3-36A5A98718E9}" presName="Ellipse" presStyleLbl="fgAcc1" presStyleIdx="5" presStyleCnt="16"/>
      <dgm:spPr>
        <a:solidFill>
          <a:schemeClr val="lt1">
            <a:alpha val="90000"/>
            <a:hueOff val="0"/>
            <a:satOff val="0"/>
            <a:lumOff val="0"/>
            <a:alphaOff val="0"/>
          </a:schemeClr>
        </a:solidFill>
        <a:ln w="12700" cap="flat" cmpd="sng" algn="ctr">
          <a:noFill/>
          <a:prstDash val="solid"/>
          <a:miter lim="800000"/>
        </a:ln>
        <a:effectLst/>
      </dgm:spPr>
    </dgm:pt>
    <dgm:pt modelId="{BA1B6F49-504C-4F95-86F9-04809E58A895}" type="pres">
      <dgm:prSet presAssocID="{F6DD86BE-C001-458E-B9F3-36A5A98718E9}" presName="L2TextContainer" presStyleLbl="revTx" presStyleIdx="8" presStyleCnt="30">
        <dgm:presLayoutVars>
          <dgm:bulletEnabled val="1"/>
        </dgm:presLayoutVars>
      </dgm:prSet>
      <dgm:spPr/>
    </dgm:pt>
    <dgm:pt modelId="{39AB4D55-7A59-4660-8B08-C6DA47C9C52F}" type="pres">
      <dgm:prSet presAssocID="{F6DD86BE-C001-458E-B9F3-36A5A98718E9}" presName="L1TextContainer" presStyleLbl="revTx" presStyleIdx="9" presStyleCnt="30">
        <dgm:presLayoutVars>
          <dgm:chMax val="1"/>
          <dgm:chPref val="1"/>
          <dgm:bulletEnabled val="1"/>
        </dgm:presLayoutVars>
      </dgm:prSet>
      <dgm:spPr/>
    </dgm:pt>
    <dgm:pt modelId="{E65CA415-8AA8-4DF3-AF66-8A21532895CE}" type="pres">
      <dgm:prSet presAssocID="{F6DD86BE-C001-458E-B9F3-36A5A98718E9}" presName="ConnectLine" presStyleLbl="sibTrans1D1" presStyleIdx="4" presStyleCnt="15"/>
      <dgm:spPr>
        <a:noFill/>
        <a:ln w="12700" cap="flat" cmpd="sng" algn="ctr">
          <a:solidFill>
            <a:schemeClr val="accent6">
              <a:hueOff val="0"/>
              <a:satOff val="0"/>
              <a:lumOff val="0"/>
              <a:alphaOff val="0"/>
            </a:schemeClr>
          </a:solidFill>
          <a:prstDash val="dash"/>
          <a:miter lim="800000"/>
        </a:ln>
        <a:effectLst/>
      </dgm:spPr>
    </dgm:pt>
    <dgm:pt modelId="{491F3CD4-275A-4231-AB94-29F05FA4F035}" type="pres">
      <dgm:prSet presAssocID="{F6DD86BE-C001-458E-B9F3-36A5A98718E9}" presName="EmptyPlaceHolder" presStyleCnt="0"/>
      <dgm:spPr/>
    </dgm:pt>
    <dgm:pt modelId="{14FD2F28-2E5F-4945-8EA3-808B749B04F1}" type="pres">
      <dgm:prSet presAssocID="{FEEABCA5-DACC-473D-9CFC-FE00F93075E7}" presName="spaceBetweenRectangles" presStyleCnt="0"/>
      <dgm:spPr/>
    </dgm:pt>
    <dgm:pt modelId="{B97EEEA6-663C-4A31-AA1C-34A928982FBD}" type="pres">
      <dgm:prSet presAssocID="{37F09648-03B3-4448-BBF8-AF6AF5058ADA}" presName="composite" presStyleCnt="0"/>
      <dgm:spPr/>
    </dgm:pt>
    <dgm:pt modelId="{F2C15777-AACC-4BC4-9B1B-975E31324563}" type="pres">
      <dgm:prSet presAssocID="{37F09648-03B3-4448-BBF8-AF6AF5058ADA}" presName="ConnectorPoint" presStyleLbl="lnNode1" presStyleIdx="5" presStyleCnt="1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1B763EB-BE38-40CE-994D-5B26C97BB0D0}" type="pres">
      <dgm:prSet presAssocID="{37F09648-03B3-4448-BBF8-AF6AF5058ADA}" presName="DropPinPlaceHolder" presStyleCnt="0"/>
      <dgm:spPr/>
    </dgm:pt>
    <dgm:pt modelId="{203C800C-5E5F-406E-8D03-2280D03D6886}" type="pres">
      <dgm:prSet presAssocID="{37F09648-03B3-4448-BBF8-AF6AF5058ADA}" presName="DropPin" presStyleLbl="alignNode1" presStyleIdx="5" presStyleCnt="15"/>
      <dgm:spPr/>
    </dgm:pt>
    <dgm:pt modelId="{EE4401A8-7A9E-45EB-BF9D-37E1F8E4723B}" type="pres">
      <dgm:prSet presAssocID="{37F09648-03B3-4448-BBF8-AF6AF5058ADA}" presName="Ellipse" presStyleLbl="fgAcc1" presStyleIdx="6" presStyleCnt="16"/>
      <dgm:spPr>
        <a:solidFill>
          <a:schemeClr val="lt1">
            <a:alpha val="90000"/>
            <a:hueOff val="0"/>
            <a:satOff val="0"/>
            <a:lumOff val="0"/>
            <a:alphaOff val="0"/>
          </a:schemeClr>
        </a:solidFill>
        <a:ln w="12700" cap="flat" cmpd="sng" algn="ctr">
          <a:noFill/>
          <a:prstDash val="solid"/>
          <a:miter lim="800000"/>
        </a:ln>
        <a:effectLst/>
      </dgm:spPr>
    </dgm:pt>
    <dgm:pt modelId="{7A20E55D-DA56-4E6C-8167-20359F5CEE99}" type="pres">
      <dgm:prSet presAssocID="{37F09648-03B3-4448-BBF8-AF6AF5058ADA}" presName="L2TextContainer" presStyleLbl="revTx" presStyleIdx="10" presStyleCnt="30">
        <dgm:presLayoutVars>
          <dgm:bulletEnabled val="1"/>
        </dgm:presLayoutVars>
      </dgm:prSet>
      <dgm:spPr/>
    </dgm:pt>
    <dgm:pt modelId="{1186B608-A50E-46C9-93DD-F6F7FE48B015}" type="pres">
      <dgm:prSet presAssocID="{37F09648-03B3-4448-BBF8-AF6AF5058ADA}" presName="L1TextContainer" presStyleLbl="revTx" presStyleIdx="11" presStyleCnt="30" custLinFactNeighborY="68534">
        <dgm:presLayoutVars>
          <dgm:chMax val="1"/>
          <dgm:chPref val="1"/>
          <dgm:bulletEnabled val="1"/>
        </dgm:presLayoutVars>
      </dgm:prSet>
      <dgm:spPr/>
    </dgm:pt>
    <dgm:pt modelId="{A453B843-F37A-4178-B9DF-D3F2FA13624A}" type="pres">
      <dgm:prSet presAssocID="{37F09648-03B3-4448-BBF8-AF6AF5058ADA}" presName="ConnectLine" presStyleLbl="sibTrans1D1" presStyleIdx="5" presStyleCnt="15"/>
      <dgm:spPr>
        <a:noFill/>
        <a:ln w="12700" cap="flat" cmpd="sng" algn="ctr">
          <a:solidFill>
            <a:schemeClr val="accent2">
              <a:hueOff val="0"/>
              <a:satOff val="0"/>
              <a:lumOff val="0"/>
              <a:alphaOff val="0"/>
            </a:schemeClr>
          </a:solidFill>
          <a:prstDash val="dash"/>
          <a:miter lim="800000"/>
        </a:ln>
        <a:effectLst/>
      </dgm:spPr>
    </dgm:pt>
    <dgm:pt modelId="{C20D62DE-A714-4536-9F6B-FACF145C0C42}" type="pres">
      <dgm:prSet presAssocID="{37F09648-03B3-4448-BBF8-AF6AF5058ADA}" presName="EmptyPlaceHolder" presStyleCnt="0"/>
      <dgm:spPr/>
    </dgm:pt>
    <dgm:pt modelId="{8C5D3E42-E67D-4E4E-A85A-C040F856ADC4}" type="pres">
      <dgm:prSet presAssocID="{6BA82DA4-346B-48CE-A18C-146959DF7FAC}" presName="spaceBetweenRectangles" presStyleCnt="0"/>
      <dgm:spPr/>
    </dgm:pt>
    <dgm:pt modelId="{CCA499A2-722F-4AB7-99CB-CF51AD8CE823}" type="pres">
      <dgm:prSet presAssocID="{F150A86C-2490-4086-B774-88A830009050}" presName="composite" presStyleCnt="0"/>
      <dgm:spPr/>
    </dgm:pt>
    <dgm:pt modelId="{B5925B39-3FB7-4A05-9B8C-78FCDA8A9E43}" type="pres">
      <dgm:prSet presAssocID="{F150A86C-2490-4086-B774-88A830009050}" presName="ConnectorPoint" presStyleLbl="lnNode1" presStyleIdx="6" presStyleCnt="15"/>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2428583-BC33-424B-95C1-D95D851188CB}" type="pres">
      <dgm:prSet presAssocID="{F150A86C-2490-4086-B774-88A830009050}" presName="DropPinPlaceHolder" presStyleCnt="0"/>
      <dgm:spPr/>
    </dgm:pt>
    <dgm:pt modelId="{24EAF56D-043C-4FA3-BD6E-609C00BF358F}" type="pres">
      <dgm:prSet presAssocID="{F150A86C-2490-4086-B774-88A830009050}" presName="DropPin" presStyleLbl="alignNode1" presStyleIdx="6" presStyleCnt="15"/>
      <dgm:spPr/>
    </dgm:pt>
    <dgm:pt modelId="{C95EE097-0669-4EFD-84AF-8A796537D41B}" type="pres">
      <dgm:prSet presAssocID="{F150A86C-2490-4086-B774-88A830009050}" presName="Ellipse" presStyleLbl="fgAcc1" presStyleIdx="7" presStyleCnt="16"/>
      <dgm:spPr>
        <a:solidFill>
          <a:schemeClr val="lt1">
            <a:alpha val="90000"/>
            <a:hueOff val="0"/>
            <a:satOff val="0"/>
            <a:lumOff val="0"/>
            <a:alphaOff val="0"/>
          </a:schemeClr>
        </a:solidFill>
        <a:ln w="12700" cap="flat" cmpd="sng" algn="ctr">
          <a:noFill/>
          <a:prstDash val="solid"/>
          <a:miter lim="800000"/>
        </a:ln>
        <a:effectLst/>
      </dgm:spPr>
    </dgm:pt>
    <dgm:pt modelId="{387EF70B-8D5D-4D7F-B506-B538E30E0FA1}" type="pres">
      <dgm:prSet presAssocID="{F150A86C-2490-4086-B774-88A830009050}" presName="L2TextContainer" presStyleLbl="revTx" presStyleIdx="12" presStyleCnt="30">
        <dgm:presLayoutVars>
          <dgm:bulletEnabled val="1"/>
        </dgm:presLayoutVars>
      </dgm:prSet>
      <dgm:spPr/>
    </dgm:pt>
    <dgm:pt modelId="{F244EFA5-1A92-48E1-9074-657E8673D78A}" type="pres">
      <dgm:prSet presAssocID="{F150A86C-2490-4086-B774-88A830009050}" presName="L1TextContainer" presStyleLbl="revTx" presStyleIdx="13" presStyleCnt="30">
        <dgm:presLayoutVars>
          <dgm:chMax val="1"/>
          <dgm:chPref val="1"/>
          <dgm:bulletEnabled val="1"/>
        </dgm:presLayoutVars>
      </dgm:prSet>
      <dgm:spPr/>
    </dgm:pt>
    <dgm:pt modelId="{159ED80A-2F0E-42B7-9359-560E6DE95787}" type="pres">
      <dgm:prSet presAssocID="{F150A86C-2490-4086-B774-88A830009050}" presName="ConnectLine" presStyleLbl="sibTrans1D1" presStyleIdx="6" presStyleCnt="15"/>
      <dgm:spPr>
        <a:noFill/>
        <a:ln w="12700" cap="flat" cmpd="sng" algn="ctr">
          <a:solidFill>
            <a:schemeClr val="accent3">
              <a:hueOff val="0"/>
              <a:satOff val="0"/>
              <a:lumOff val="0"/>
              <a:alphaOff val="0"/>
            </a:schemeClr>
          </a:solidFill>
          <a:prstDash val="dash"/>
          <a:miter lim="800000"/>
        </a:ln>
        <a:effectLst/>
      </dgm:spPr>
    </dgm:pt>
    <dgm:pt modelId="{C221F2C6-A3CA-414A-855C-DA5632950C5B}" type="pres">
      <dgm:prSet presAssocID="{F150A86C-2490-4086-B774-88A830009050}" presName="EmptyPlaceHolder" presStyleCnt="0"/>
      <dgm:spPr/>
    </dgm:pt>
    <dgm:pt modelId="{B31A0E92-5C35-496D-836B-75C73DABBAD7}" type="pres">
      <dgm:prSet presAssocID="{CACC21A2-C218-4062-A7A5-EB098D9F71BB}" presName="spaceBetweenRectangles" presStyleCnt="0"/>
      <dgm:spPr/>
    </dgm:pt>
    <dgm:pt modelId="{8DE37C7F-C871-4F19-9390-21BFEE14A2CB}" type="pres">
      <dgm:prSet presAssocID="{1DC2F488-F326-4C37-B404-6EA0CE46F3AC}" presName="composite" presStyleCnt="0"/>
      <dgm:spPr/>
    </dgm:pt>
    <dgm:pt modelId="{8216915C-6C7E-4E23-9F46-E8C8D551D1A6}" type="pres">
      <dgm:prSet presAssocID="{1DC2F488-F326-4C37-B404-6EA0CE46F3AC}" presName="ConnectorPoint" presStyleLbl="lnNode1" presStyleIdx="7" presStyleCnt="15"/>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E46916-5278-4681-A0E5-311F2C852613}" type="pres">
      <dgm:prSet presAssocID="{1DC2F488-F326-4C37-B404-6EA0CE46F3AC}" presName="DropPinPlaceHolder" presStyleCnt="0"/>
      <dgm:spPr/>
    </dgm:pt>
    <dgm:pt modelId="{C760D904-8B6D-425A-A56E-0ABAF1A443B0}" type="pres">
      <dgm:prSet presAssocID="{1DC2F488-F326-4C37-B404-6EA0CE46F3AC}" presName="DropPin" presStyleLbl="alignNode1" presStyleIdx="7" presStyleCnt="15"/>
      <dgm:spPr/>
    </dgm:pt>
    <dgm:pt modelId="{F51CA647-77B5-418C-93C0-7767B8E2B6D8}" type="pres">
      <dgm:prSet presAssocID="{1DC2F488-F326-4C37-B404-6EA0CE46F3AC}" presName="Ellipse" presStyleLbl="fgAcc1" presStyleIdx="8" presStyleCnt="16"/>
      <dgm:spPr>
        <a:solidFill>
          <a:schemeClr val="lt1">
            <a:alpha val="90000"/>
            <a:hueOff val="0"/>
            <a:satOff val="0"/>
            <a:lumOff val="0"/>
            <a:alphaOff val="0"/>
          </a:schemeClr>
        </a:solidFill>
        <a:ln w="12700" cap="flat" cmpd="sng" algn="ctr">
          <a:noFill/>
          <a:prstDash val="solid"/>
          <a:miter lim="800000"/>
        </a:ln>
        <a:effectLst/>
      </dgm:spPr>
    </dgm:pt>
    <dgm:pt modelId="{F4FFF926-C33A-429E-9F95-AE2E93DE3A28}" type="pres">
      <dgm:prSet presAssocID="{1DC2F488-F326-4C37-B404-6EA0CE46F3AC}" presName="L2TextContainer" presStyleLbl="revTx" presStyleIdx="14" presStyleCnt="30">
        <dgm:presLayoutVars>
          <dgm:bulletEnabled val="1"/>
        </dgm:presLayoutVars>
      </dgm:prSet>
      <dgm:spPr/>
    </dgm:pt>
    <dgm:pt modelId="{87118418-4D4A-4726-B08D-69B664B43C1F}" type="pres">
      <dgm:prSet presAssocID="{1DC2F488-F326-4C37-B404-6EA0CE46F3AC}" presName="L1TextContainer" presStyleLbl="revTx" presStyleIdx="15" presStyleCnt="30">
        <dgm:presLayoutVars>
          <dgm:chMax val="1"/>
          <dgm:chPref val="1"/>
          <dgm:bulletEnabled val="1"/>
        </dgm:presLayoutVars>
      </dgm:prSet>
      <dgm:spPr/>
    </dgm:pt>
    <dgm:pt modelId="{8A6BD88B-BBC1-46EE-A8B5-83C1674A4910}" type="pres">
      <dgm:prSet presAssocID="{1DC2F488-F326-4C37-B404-6EA0CE46F3AC}" presName="ConnectLine" presStyleLbl="sibTrans1D1" presStyleIdx="7" presStyleCnt="15"/>
      <dgm:spPr>
        <a:noFill/>
        <a:ln w="12700" cap="flat" cmpd="sng" algn="ctr">
          <a:solidFill>
            <a:schemeClr val="accent4">
              <a:hueOff val="0"/>
              <a:satOff val="0"/>
              <a:lumOff val="0"/>
              <a:alphaOff val="0"/>
            </a:schemeClr>
          </a:solidFill>
          <a:prstDash val="dash"/>
          <a:miter lim="800000"/>
        </a:ln>
        <a:effectLst/>
      </dgm:spPr>
    </dgm:pt>
    <dgm:pt modelId="{058BAE34-8066-4F40-95C4-5BCA28AF3EA6}" type="pres">
      <dgm:prSet presAssocID="{1DC2F488-F326-4C37-B404-6EA0CE46F3AC}" presName="EmptyPlaceHolder" presStyleCnt="0"/>
      <dgm:spPr/>
    </dgm:pt>
    <dgm:pt modelId="{1E9085B8-9A59-4CE9-8D34-07F7F7635A92}" type="pres">
      <dgm:prSet presAssocID="{00927122-7EE6-4E16-A6F6-691E52988356}" presName="spaceBetweenRectangles" presStyleCnt="0"/>
      <dgm:spPr/>
    </dgm:pt>
    <dgm:pt modelId="{B17AB55D-C716-4187-8E18-9C229CBD945C}" type="pres">
      <dgm:prSet presAssocID="{EBACEA86-EC92-4CFC-AE5F-92BFDF1F7B33}" presName="composite" presStyleCnt="0"/>
      <dgm:spPr/>
    </dgm:pt>
    <dgm:pt modelId="{D82FD77F-AE91-4AB1-9F02-93770A5BD3D7}" type="pres">
      <dgm:prSet presAssocID="{EBACEA86-EC92-4CFC-AE5F-92BFDF1F7B33}" presName="ConnectorPoint" presStyleLbl="lnNode1" presStyleIdx="8" presStyleCnt="15"/>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E2361AB-EFD1-4DEB-96B1-604876E88DA4}" type="pres">
      <dgm:prSet presAssocID="{EBACEA86-EC92-4CFC-AE5F-92BFDF1F7B33}" presName="DropPinPlaceHolder" presStyleCnt="0"/>
      <dgm:spPr/>
    </dgm:pt>
    <dgm:pt modelId="{3E9C3865-631F-45FB-8E5B-BF223C6882C4}" type="pres">
      <dgm:prSet presAssocID="{EBACEA86-EC92-4CFC-AE5F-92BFDF1F7B33}" presName="DropPin" presStyleLbl="alignNode1" presStyleIdx="8" presStyleCnt="15"/>
      <dgm:spPr/>
    </dgm:pt>
    <dgm:pt modelId="{0C9443A7-1E93-4699-A679-A83A7F4EDEDD}" type="pres">
      <dgm:prSet presAssocID="{EBACEA86-EC92-4CFC-AE5F-92BFDF1F7B33}" presName="Ellipse" presStyleLbl="fgAcc1" presStyleIdx="9" presStyleCnt="16"/>
      <dgm:spPr>
        <a:solidFill>
          <a:schemeClr val="lt1">
            <a:alpha val="90000"/>
            <a:hueOff val="0"/>
            <a:satOff val="0"/>
            <a:lumOff val="0"/>
            <a:alphaOff val="0"/>
          </a:schemeClr>
        </a:solidFill>
        <a:ln w="12700" cap="flat" cmpd="sng" algn="ctr">
          <a:noFill/>
          <a:prstDash val="solid"/>
          <a:miter lim="800000"/>
        </a:ln>
        <a:effectLst/>
      </dgm:spPr>
    </dgm:pt>
    <dgm:pt modelId="{EB18E017-12EF-4446-8699-DF6F0DC33C52}" type="pres">
      <dgm:prSet presAssocID="{EBACEA86-EC92-4CFC-AE5F-92BFDF1F7B33}" presName="L2TextContainer" presStyleLbl="revTx" presStyleIdx="16" presStyleCnt="30">
        <dgm:presLayoutVars>
          <dgm:bulletEnabled val="1"/>
        </dgm:presLayoutVars>
      </dgm:prSet>
      <dgm:spPr/>
    </dgm:pt>
    <dgm:pt modelId="{B7439E66-C352-4CC1-AA5C-0A209E77A685}" type="pres">
      <dgm:prSet presAssocID="{EBACEA86-EC92-4CFC-AE5F-92BFDF1F7B33}" presName="L1TextContainer" presStyleLbl="revTx" presStyleIdx="17" presStyleCnt="30">
        <dgm:presLayoutVars>
          <dgm:chMax val="1"/>
          <dgm:chPref val="1"/>
          <dgm:bulletEnabled val="1"/>
        </dgm:presLayoutVars>
      </dgm:prSet>
      <dgm:spPr/>
    </dgm:pt>
    <dgm:pt modelId="{CAA770F5-7254-4A07-9DFB-D4273822AA67}" type="pres">
      <dgm:prSet presAssocID="{EBACEA86-EC92-4CFC-AE5F-92BFDF1F7B33}" presName="ConnectLine" presStyleLbl="sibTrans1D1" presStyleIdx="8" presStyleCnt="15"/>
      <dgm:spPr>
        <a:noFill/>
        <a:ln w="12700" cap="flat" cmpd="sng" algn="ctr">
          <a:solidFill>
            <a:schemeClr val="accent5">
              <a:hueOff val="0"/>
              <a:satOff val="0"/>
              <a:lumOff val="0"/>
              <a:alphaOff val="0"/>
            </a:schemeClr>
          </a:solidFill>
          <a:prstDash val="dash"/>
          <a:miter lim="800000"/>
        </a:ln>
        <a:effectLst/>
      </dgm:spPr>
    </dgm:pt>
    <dgm:pt modelId="{0112BC7F-2421-47CA-B4AA-7EDC3BA68A44}" type="pres">
      <dgm:prSet presAssocID="{EBACEA86-EC92-4CFC-AE5F-92BFDF1F7B33}" presName="EmptyPlaceHolder" presStyleCnt="0"/>
      <dgm:spPr/>
    </dgm:pt>
    <dgm:pt modelId="{561A8648-C571-4669-B2B3-E5B8D1608966}" type="pres">
      <dgm:prSet presAssocID="{E95D615F-9572-447F-8615-C8EBA3AB344E}" presName="spaceBetweenRectangles" presStyleCnt="0"/>
      <dgm:spPr/>
    </dgm:pt>
    <dgm:pt modelId="{65B41C16-FC07-47DB-9686-2FF03CAFB4A9}" type="pres">
      <dgm:prSet presAssocID="{2F576255-7A6E-421F-852D-4F3BC91F950A}" presName="composite" presStyleCnt="0"/>
      <dgm:spPr/>
    </dgm:pt>
    <dgm:pt modelId="{83669D44-699B-46AB-AC2E-7247785AF89B}" type="pres">
      <dgm:prSet presAssocID="{2F576255-7A6E-421F-852D-4F3BC91F950A}" presName="ConnectorPoint" presStyleLbl="lnNode1" presStyleIdx="9" presStyleCnt="15"/>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A7A8519-DA53-4546-A1D0-96647929C793}" type="pres">
      <dgm:prSet presAssocID="{2F576255-7A6E-421F-852D-4F3BC91F950A}" presName="DropPinPlaceHolder" presStyleCnt="0"/>
      <dgm:spPr/>
    </dgm:pt>
    <dgm:pt modelId="{79B3B8FF-0E3F-436B-989C-059315538347}" type="pres">
      <dgm:prSet presAssocID="{2F576255-7A6E-421F-852D-4F3BC91F950A}" presName="DropPin" presStyleLbl="alignNode1" presStyleIdx="9" presStyleCnt="15"/>
      <dgm:spPr/>
    </dgm:pt>
    <dgm:pt modelId="{21A98CDD-EDF1-4432-ABD4-88A479164F91}" type="pres">
      <dgm:prSet presAssocID="{2F576255-7A6E-421F-852D-4F3BC91F950A}" presName="Ellipse" presStyleLbl="fgAcc1" presStyleIdx="10" presStyleCnt="16"/>
      <dgm:spPr>
        <a:solidFill>
          <a:schemeClr val="lt1">
            <a:alpha val="90000"/>
            <a:hueOff val="0"/>
            <a:satOff val="0"/>
            <a:lumOff val="0"/>
            <a:alphaOff val="0"/>
          </a:schemeClr>
        </a:solidFill>
        <a:ln w="12700" cap="flat" cmpd="sng" algn="ctr">
          <a:noFill/>
          <a:prstDash val="solid"/>
          <a:miter lim="800000"/>
        </a:ln>
        <a:effectLst/>
      </dgm:spPr>
    </dgm:pt>
    <dgm:pt modelId="{91559621-1F6D-49A9-98A9-F82C6097A584}" type="pres">
      <dgm:prSet presAssocID="{2F576255-7A6E-421F-852D-4F3BC91F950A}" presName="L2TextContainer" presStyleLbl="revTx" presStyleIdx="18" presStyleCnt="30">
        <dgm:presLayoutVars>
          <dgm:bulletEnabled val="1"/>
        </dgm:presLayoutVars>
      </dgm:prSet>
      <dgm:spPr/>
    </dgm:pt>
    <dgm:pt modelId="{3095B012-C053-4D2F-A0F8-38B287A1BC56}" type="pres">
      <dgm:prSet presAssocID="{2F576255-7A6E-421F-852D-4F3BC91F950A}" presName="L1TextContainer" presStyleLbl="revTx" presStyleIdx="19" presStyleCnt="30">
        <dgm:presLayoutVars>
          <dgm:chMax val="1"/>
          <dgm:chPref val="1"/>
          <dgm:bulletEnabled val="1"/>
        </dgm:presLayoutVars>
      </dgm:prSet>
      <dgm:spPr/>
    </dgm:pt>
    <dgm:pt modelId="{4D6DC298-805A-40F5-AC5F-1D7E58611722}" type="pres">
      <dgm:prSet presAssocID="{2F576255-7A6E-421F-852D-4F3BC91F950A}" presName="ConnectLine" presStyleLbl="sibTrans1D1" presStyleIdx="9" presStyleCnt="15"/>
      <dgm:spPr>
        <a:noFill/>
        <a:ln w="12700" cap="flat" cmpd="sng" algn="ctr">
          <a:solidFill>
            <a:schemeClr val="accent6">
              <a:hueOff val="0"/>
              <a:satOff val="0"/>
              <a:lumOff val="0"/>
              <a:alphaOff val="0"/>
            </a:schemeClr>
          </a:solidFill>
          <a:prstDash val="dash"/>
          <a:miter lim="800000"/>
        </a:ln>
        <a:effectLst/>
      </dgm:spPr>
    </dgm:pt>
    <dgm:pt modelId="{77791B82-A29E-45E7-8439-6D6C928440F9}" type="pres">
      <dgm:prSet presAssocID="{2F576255-7A6E-421F-852D-4F3BC91F950A}" presName="EmptyPlaceHolder" presStyleCnt="0"/>
      <dgm:spPr/>
    </dgm:pt>
    <dgm:pt modelId="{CE7FBEE3-F566-44F1-82D4-6BDDBB084836}" type="pres">
      <dgm:prSet presAssocID="{9BA94B52-D6D7-42CD-A672-61680CFD3C9C}" presName="spaceBetweenRectangles" presStyleCnt="0"/>
      <dgm:spPr/>
    </dgm:pt>
    <dgm:pt modelId="{776F1DDE-37C5-4BD1-A648-BAC847014DB9}" type="pres">
      <dgm:prSet presAssocID="{BDE88A10-082D-4FC2-9EBD-3ACD18F4EBFA}" presName="composite" presStyleCnt="0"/>
      <dgm:spPr/>
    </dgm:pt>
    <dgm:pt modelId="{C5018E50-F990-46DB-AF1D-47D16ACCD701}" type="pres">
      <dgm:prSet presAssocID="{BDE88A10-082D-4FC2-9EBD-3ACD18F4EBFA}" presName="ConnectorPoint" presStyleLbl="lnNode1" presStyleIdx="10" presStyleCnt="1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C9499E8-AD2F-4016-9457-49859D58A935}" type="pres">
      <dgm:prSet presAssocID="{BDE88A10-082D-4FC2-9EBD-3ACD18F4EBFA}" presName="DropPinPlaceHolder" presStyleCnt="0"/>
      <dgm:spPr/>
    </dgm:pt>
    <dgm:pt modelId="{82D4848E-C452-4617-B7A2-F57F9968BB0E}" type="pres">
      <dgm:prSet presAssocID="{BDE88A10-082D-4FC2-9EBD-3ACD18F4EBFA}" presName="DropPin" presStyleLbl="alignNode1" presStyleIdx="10" presStyleCnt="15"/>
      <dgm:spPr/>
    </dgm:pt>
    <dgm:pt modelId="{8FFDCEF4-3F23-4854-9BA5-84936E8D338C}" type="pres">
      <dgm:prSet presAssocID="{BDE88A10-082D-4FC2-9EBD-3ACD18F4EBFA}" presName="Ellipse" presStyleLbl="fgAcc1" presStyleIdx="11" presStyleCnt="16"/>
      <dgm:spPr>
        <a:solidFill>
          <a:schemeClr val="lt1">
            <a:alpha val="90000"/>
            <a:hueOff val="0"/>
            <a:satOff val="0"/>
            <a:lumOff val="0"/>
            <a:alphaOff val="0"/>
          </a:schemeClr>
        </a:solidFill>
        <a:ln w="12700" cap="flat" cmpd="sng" algn="ctr">
          <a:noFill/>
          <a:prstDash val="solid"/>
          <a:miter lim="800000"/>
        </a:ln>
        <a:effectLst/>
      </dgm:spPr>
    </dgm:pt>
    <dgm:pt modelId="{5325FF92-D908-43DA-B363-789C76EE0CA1}" type="pres">
      <dgm:prSet presAssocID="{BDE88A10-082D-4FC2-9EBD-3ACD18F4EBFA}" presName="L2TextContainer" presStyleLbl="revTx" presStyleIdx="20" presStyleCnt="30">
        <dgm:presLayoutVars>
          <dgm:bulletEnabled val="1"/>
        </dgm:presLayoutVars>
      </dgm:prSet>
      <dgm:spPr/>
    </dgm:pt>
    <dgm:pt modelId="{54FB449A-5D2F-44D8-A064-5D684F590A0A}" type="pres">
      <dgm:prSet presAssocID="{BDE88A10-082D-4FC2-9EBD-3ACD18F4EBFA}" presName="L1TextContainer" presStyleLbl="revTx" presStyleIdx="21" presStyleCnt="30">
        <dgm:presLayoutVars>
          <dgm:chMax val="1"/>
          <dgm:chPref val="1"/>
          <dgm:bulletEnabled val="1"/>
        </dgm:presLayoutVars>
      </dgm:prSet>
      <dgm:spPr/>
    </dgm:pt>
    <dgm:pt modelId="{42DA9573-4E05-4C7E-A8CF-F093CC3016F6}" type="pres">
      <dgm:prSet presAssocID="{BDE88A10-082D-4FC2-9EBD-3ACD18F4EBFA}" presName="ConnectLine" presStyleLbl="sibTrans1D1" presStyleIdx="10" presStyleCnt="15"/>
      <dgm:spPr>
        <a:noFill/>
        <a:ln w="12700" cap="flat" cmpd="sng" algn="ctr">
          <a:solidFill>
            <a:schemeClr val="accent2">
              <a:hueOff val="0"/>
              <a:satOff val="0"/>
              <a:lumOff val="0"/>
              <a:alphaOff val="0"/>
            </a:schemeClr>
          </a:solidFill>
          <a:prstDash val="dash"/>
          <a:miter lim="800000"/>
        </a:ln>
        <a:effectLst/>
      </dgm:spPr>
    </dgm:pt>
    <dgm:pt modelId="{6229C2E2-3EDD-4EF2-B863-15E69E7CCE0E}" type="pres">
      <dgm:prSet presAssocID="{BDE88A10-082D-4FC2-9EBD-3ACD18F4EBFA}" presName="EmptyPlaceHolder" presStyleCnt="0"/>
      <dgm:spPr/>
    </dgm:pt>
    <dgm:pt modelId="{B7C5B0A8-8946-42B7-9A9B-30BE2488BA49}" type="pres">
      <dgm:prSet presAssocID="{347C4ECB-068B-4DF4-B872-F955F0A533CA}" presName="spaceBetweenRectangles" presStyleCnt="0"/>
      <dgm:spPr/>
    </dgm:pt>
    <dgm:pt modelId="{C7B9612E-0B21-49F6-B6C2-8BCBCD10BCAE}" type="pres">
      <dgm:prSet presAssocID="{5F9D8956-867F-4BE5-9A9B-F4FF0AEF2238}" presName="composite" presStyleCnt="0"/>
      <dgm:spPr/>
    </dgm:pt>
    <dgm:pt modelId="{4AE46539-35DF-46F9-AD86-497BB0A81887}" type="pres">
      <dgm:prSet presAssocID="{5F9D8956-867F-4BE5-9A9B-F4FF0AEF2238}" presName="ConnectorPoint" presStyleLbl="lnNode1" presStyleIdx="11" presStyleCnt="15"/>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6A8A239-AF08-4FDF-AC21-D70436B93698}" type="pres">
      <dgm:prSet presAssocID="{5F9D8956-867F-4BE5-9A9B-F4FF0AEF2238}" presName="DropPinPlaceHolder" presStyleCnt="0"/>
      <dgm:spPr/>
    </dgm:pt>
    <dgm:pt modelId="{5428045D-408E-4E78-A5BC-12636C836544}" type="pres">
      <dgm:prSet presAssocID="{5F9D8956-867F-4BE5-9A9B-F4FF0AEF2238}" presName="DropPin" presStyleLbl="alignNode1" presStyleIdx="11" presStyleCnt="15"/>
      <dgm:spPr/>
    </dgm:pt>
    <dgm:pt modelId="{2DF207ED-A285-4A53-A0F9-D2F5C6CBA8A4}" type="pres">
      <dgm:prSet presAssocID="{5F9D8956-867F-4BE5-9A9B-F4FF0AEF2238}" presName="Ellipse" presStyleLbl="fgAcc1" presStyleIdx="12" presStyleCnt="16"/>
      <dgm:spPr>
        <a:solidFill>
          <a:schemeClr val="lt1">
            <a:alpha val="90000"/>
            <a:hueOff val="0"/>
            <a:satOff val="0"/>
            <a:lumOff val="0"/>
            <a:alphaOff val="0"/>
          </a:schemeClr>
        </a:solidFill>
        <a:ln w="12700" cap="flat" cmpd="sng" algn="ctr">
          <a:noFill/>
          <a:prstDash val="solid"/>
          <a:miter lim="800000"/>
        </a:ln>
        <a:effectLst/>
      </dgm:spPr>
    </dgm:pt>
    <dgm:pt modelId="{27E13B12-0CE7-49AC-97E1-0D99C0D14F98}" type="pres">
      <dgm:prSet presAssocID="{5F9D8956-867F-4BE5-9A9B-F4FF0AEF2238}" presName="L2TextContainer" presStyleLbl="revTx" presStyleIdx="22" presStyleCnt="30">
        <dgm:presLayoutVars>
          <dgm:bulletEnabled val="1"/>
        </dgm:presLayoutVars>
      </dgm:prSet>
      <dgm:spPr/>
    </dgm:pt>
    <dgm:pt modelId="{297C3E94-7491-45CE-93CD-DD847FCA27D0}" type="pres">
      <dgm:prSet presAssocID="{5F9D8956-867F-4BE5-9A9B-F4FF0AEF2238}" presName="L1TextContainer" presStyleLbl="revTx" presStyleIdx="23" presStyleCnt="30" custLinFactNeighborX="3182" custLinFactNeighborY="51436">
        <dgm:presLayoutVars>
          <dgm:chMax val="1"/>
          <dgm:chPref val="1"/>
          <dgm:bulletEnabled val="1"/>
        </dgm:presLayoutVars>
      </dgm:prSet>
      <dgm:spPr/>
    </dgm:pt>
    <dgm:pt modelId="{EC339785-4D72-4076-BD88-64CEF4DA57E6}" type="pres">
      <dgm:prSet presAssocID="{5F9D8956-867F-4BE5-9A9B-F4FF0AEF2238}" presName="ConnectLine" presStyleLbl="sibTrans1D1" presStyleIdx="11" presStyleCnt="15"/>
      <dgm:spPr>
        <a:noFill/>
        <a:ln w="12700" cap="flat" cmpd="sng" algn="ctr">
          <a:solidFill>
            <a:schemeClr val="accent3">
              <a:hueOff val="0"/>
              <a:satOff val="0"/>
              <a:lumOff val="0"/>
              <a:alphaOff val="0"/>
            </a:schemeClr>
          </a:solidFill>
          <a:prstDash val="dash"/>
          <a:miter lim="800000"/>
        </a:ln>
        <a:effectLst/>
      </dgm:spPr>
    </dgm:pt>
    <dgm:pt modelId="{330BAF91-F617-4FA5-BE8C-D6412DD0985A}" type="pres">
      <dgm:prSet presAssocID="{5F9D8956-867F-4BE5-9A9B-F4FF0AEF2238}" presName="EmptyPlaceHolder" presStyleCnt="0"/>
      <dgm:spPr/>
    </dgm:pt>
    <dgm:pt modelId="{E4E952A8-9402-46C3-B7C8-07A4E207F4BB}" type="pres">
      <dgm:prSet presAssocID="{E1CDC135-211E-4BFF-9B1D-B2301FA743A9}" presName="spaceBetweenRectangles" presStyleCnt="0"/>
      <dgm:spPr/>
    </dgm:pt>
    <dgm:pt modelId="{DECE7BB5-796E-4CD4-AA04-76C4831D8C24}" type="pres">
      <dgm:prSet presAssocID="{6941DB1B-612C-4692-B6F7-EEE1056A8AD3}" presName="composite" presStyleCnt="0"/>
      <dgm:spPr/>
    </dgm:pt>
    <dgm:pt modelId="{B861A1F7-2686-4771-BFC2-FAAF1669C6E9}" type="pres">
      <dgm:prSet presAssocID="{6941DB1B-612C-4692-B6F7-EEE1056A8AD3}" presName="ConnectorPoint" presStyleLbl="lnNode1" presStyleIdx="12" presStyleCnt="15"/>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CEFD4AC-5940-4A83-AC78-9A592B70EACD}" type="pres">
      <dgm:prSet presAssocID="{6941DB1B-612C-4692-B6F7-EEE1056A8AD3}" presName="DropPinPlaceHolder" presStyleCnt="0"/>
      <dgm:spPr/>
    </dgm:pt>
    <dgm:pt modelId="{6B9845B7-85DA-4A5F-B44B-63041923E078}" type="pres">
      <dgm:prSet presAssocID="{6941DB1B-612C-4692-B6F7-EEE1056A8AD3}" presName="DropPin" presStyleLbl="alignNode1" presStyleIdx="12" presStyleCnt="15"/>
      <dgm:spPr/>
    </dgm:pt>
    <dgm:pt modelId="{AE0CFF0E-D1D3-4043-92ED-B2BF92B17AFC}" type="pres">
      <dgm:prSet presAssocID="{6941DB1B-612C-4692-B6F7-EEE1056A8AD3}" presName="Ellipse" presStyleLbl="fgAcc1" presStyleIdx="13" presStyleCnt="16"/>
      <dgm:spPr>
        <a:solidFill>
          <a:schemeClr val="lt1">
            <a:alpha val="90000"/>
            <a:hueOff val="0"/>
            <a:satOff val="0"/>
            <a:lumOff val="0"/>
            <a:alphaOff val="0"/>
          </a:schemeClr>
        </a:solidFill>
        <a:ln w="12700" cap="flat" cmpd="sng" algn="ctr">
          <a:noFill/>
          <a:prstDash val="solid"/>
          <a:miter lim="800000"/>
        </a:ln>
        <a:effectLst/>
      </dgm:spPr>
    </dgm:pt>
    <dgm:pt modelId="{BD14E1C6-FB97-4AEE-B581-F599BE44FED7}" type="pres">
      <dgm:prSet presAssocID="{6941DB1B-612C-4692-B6F7-EEE1056A8AD3}" presName="L2TextContainer" presStyleLbl="revTx" presStyleIdx="24" presStyleCnt="30">
        <dgm:presLayoutVars>
          <dgm:bulletEnabled val="1"/>
        </dgm:presLayoutVars>
      </dgm:prSet>
      <dgm:spPr/>
    </dgm:pt>
    <dgm:pt modelId="{10AED149-BB66-45B9-8614-2EE67D2C7734}" type="pres">
      <dgm:prSet presAssocID="{6941DB1B-612C-4692-B6F7-EEE1056A8AD3}" presName="L1TextContainer" presStyleLbl="revTx" presStyleIdx="25" presStyleCnt="30" custLinFactNeighborX="-1127" custLinFactNeighborY="-25282">
        <dgm:presLayoutVars>
          <dgm:chMax val="1"/>
          <dgm:chPref val="1"/>
          <dgm:bulletEnabled val="1"/>
        </dgm:presLayoutVars>
      </dgm:prSet>
      <dgm:spPr/>
    </dgm:pt>
    <dgm:pt modelId="{8CF91702-2774-4A72-A896-55AE551AC1A5}" type="pres">
      <dgm:prSet presAssocID="{6941DB1B-612C-4692-B6F7-EEE1056A8AD3}" presName="ConnectLine" presStyleLbl="sibTrans1D1" presStyleIdx="12" presStyleCnt="15"/>
      <dgm:spPr>
        <a:noFill/>
        <a:ln w="12700" cap="flat" cmpd="sng" algn="ctr">
          <a:solidFill>
            <a:schemeClr val="accent4">
              <a:hueOff val="0"/>
              <a:satOff val="0"/>
              <a:lumOff val="0"/>
              <a:alphaOff val="0"/>
            </a:schemeClr>
          </a:solidFill>
          <a:prstDash val="dash"/>
          <a:miter lim="800000"/>
        </a:ln>
        <a:effectLst/>
      </dgm:spPr>
    </dgm:pt>
    <dgm:pt modelId="{B18089E3-3325-4B38-A271-A6787EEB2437}" type="pres">
      <dgm:prSet presAssocID="{6941DB1B-612C-4692-B6F7-EEE1056A8AD3}" presName="EmptyPlaceHolder" presStyleCnt="0"/>
      <dgm:spPr/>
    </dgm:pt>
    <dgm:pt modelId="{BAD7465A-2AAD-47AA-B2EE-D76EE63BF264}" type="pres">
      <dgm:prSet presAssocID="{A24F58B9-CD93-4128-A663-1B5F5D438BAF}" presName="spaceBetweenRectangles" presStyleCnt="0"/>
      <dgm:spPr/>
    </dgm:pt>
    <dgm:pt modelId="{8EAAD311-9043-4392-B86F-61003B135099}" type="pres">
      <dgm:prSet presAssocID="{D3A8A19E-FC2B-4341-998C-FB20DB0A88D3}" presName="composite" presStyleCnt="0"/>
      <dgm:spPr/>
    </dgm:pt>
    <dgm:pt modelId="{8E678793-1E3E-4A2B-AD4E-8188AB036928}" type="pres">
      <dgm:prSet presAssocID="{D3A8A19E-FC2B-4341-998C-FB20DB0A88D3}" presName="ConnectorPoint" presStyleLbl="lnNode1" presStyleIdx="13" presStyleCnt="15"/>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3A739E1-3EDB-4213-B5C2-801E8A72E70D}" type="pres">
      <dgm:prSet presAssocID="{D3A8A19E-FC2B-4341-998C-FB20DB0A88D3}" presName="DropPinPlaceHolder" presStyleCnt="0"/>
      <dgm:spPr/>
    </dgm:pt>
    <dgm:pt modelId="{53D3D936-622C-4D36-89D9-35AEB535294C}" type="pres">
      <dgm:prSet presAssocID="{D3A8A19E-FC2B-4341-998C-FB20DB0A88D3}" presName="DropPin" presStyleLbl="alignNode1" presStyleIdx="13" presStyleCnt="15"/>
      <dgm:spPr/>
    </dgm:pt>
    <dgm:pt modelId="{50580B76-0571-4B3F-AC40-6EE590FE111A}" type="pres">
      <dgm:prSet presAssocID="{D3A8A19E-FC2B-4341-998C-FB20DB0A88D3}" presName="Ellipse" presStyleLbl="fgAcc1" presStyleIdx="14" presStyleCnt="16"/>
      <dgm:spPr>
        <a:solidFill>
          <a:schemeClr val="lt1">
            <a:alpha val="90000"/>
            <a:hueOff val="0"/>
            <a:satOff val="0"/>
            <a:lumOff val="0"/>
            <a:alphaOff val="0"/>
          </a:schemeClr>
        </a:solidFill>
        <a:ln w="12700" cap="flat" cmpd="sng" algn="ctr">
          <a:noFill/>
          <a:prstDash val="solid"/>
          <a:miter lim="800000"/>
        </a:ln>
        <a:effectLst/>
      </dgm:spPr>
    </dgm:pt>
    <dgm:pt modelId="{8AABE46A-0074-4254-815E-4101D2E80EFA}" type="pres">
      <dgm:prSet presAssocID="{D3A8A19E-FC2B-4341-998C-FB20DB0A88D3}" presName="L2TextContainer" presStyleLbl="revTx" presStyleIdx="26" presStyleCnt="30">
        <dgm:presLayoutVars>
          <dgm:bulletEnabled val="1"/>
        </dgm:presLayoutVars>
      </dgm:prSet>
      <dgm:spPr/>
    </dgm:pt>
    <dgm:pt modelId="{D287DB9A-E564-40A5-AACC-0A5817184341}" type="pres">
      <dgm:prSet presAssocID="{D3A8A19E-FC2B-4341-998C-FB20DB0A88D3}" presName="L1TextContainer" presStyleLbl="revTx" presStyleIdx="27" presStyleCnt="30">
        <dgm:presLayoutVars>
          <dgm:chMax val="1"/>
          <dgm:chPref val="1"/>
          <dgm:bulletEnabled val="1"/>
        </dgm:presLayoutVars>
      </dgm:prSet>
      <dgm:spPr/>
    </dgm:pt>
    <dgm:pt modelId="{950E41D1-AA7A-45B0-8367-14C5382D2C27}" type="pres">
      <dgm:prSet presAssocID="{D3A8A19E-FC2B-4341-998C-FB20DB0A88D3}" presName="ConnectLine" presStyleLbl="sibTrans1D1" presStyleIdx="13" presStyleCnt="15"/>
      <dgm:spPr>
        <a:noFill/>
        <a:ln w="12700" cap="flat" cmpd="sng" algn="ctr">
          <a:solidFill>
            <a:schemeClr val="accent5">
              <a:hueOff val="0"/>
              <a:satOff val="0"/>
              <a:lumOff val="0"/>
              <a:alphaOff val="0"/>
            </a:schemeClr>
          </a:solidFill>
          <a:prstDash val="dash"/>
          <a:miter lim="800000"/>
        </a:ln>
        <a:effectLst/>
      </dgm:spPr>
    </dgm:pt>
    <dgm:pt modelId="{BAE485B2-ABC2-4592-A006-D5AE2A7E1BD4}" type="pres">
      <dgm:prSet presAssocID="{D3A8A19E-FC2B-4341-998C-FB20DB0A88D3}" presName="EmptyPlaceHolder" presStyleCnt="0"/>
      <dgm:spPr/>
    </dgm:pt>
    <dgm:pt modelId="{E13233DA-0F87-46DC-BC96-30A84EC92B10}" type="pres">
      <dgm:prSet presAssocID="{4B73403C-F16D-4FCC-BEBA-5D4769282D80}" presName="spaceBetweenRectangles" presStyleCnt="0"/>
      <dgm:spPr/>
    </dgm:pt>
    <dgm:pt modelId="{E78485F9-4AA1-4385-8FED-1B2FC5FB89E7}" type="pres">
      <dgm:prSet presAssocID="{EE619075-CE25-46DC-9A9B-EDC78CDD2C34}" presName="composite" presStyleCnt="0"/>
      <dgm:spPr/>
    </dgm:pt>
    <dgm:pt modelId="{01C46F48-10A7-4A5F-BAA7-7FFF49EBB9EA}" type="pres">
      <dgm:prSet presAssocID="{EE619075-CE25-46DC-9A9B-EDC78CDD2C34}" presName="ConnectorPoint" presStyleLbl="lnNode1" presStyleIdx="14" presStyleCnt="15"/>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EEB7F20-8055-442C-A239-DFB0BBCFBE2E}" type="pres">
      <dgm:prSet presAssocID="{EE619075-CE25-46DC-9A9B-EDC78CDD2C34}" presName="DropPinPlaceHolder" presStyleCnt="0"/>
      <dgm:spPr/>
    </dgm:pt>
    <dgm:pt modelId="{FE22447D-A68F-4F34-9B97-9993D47355B1}" type="pres">
      <dgm:prSet presAssocID="{EE619075-CE25-46DC-9A9B-EDC78CDD2C34}" presName="DropPin" presStyleLbl="alignNode1" presStyleIdx="14" presStyleCnt="15"/>
      <dgm:spPr/>
    </dgm:pt>
    <dgm:pt modelId="{E678001C-73CE-4ABA-AD2B-EBDD81191269}" type="pres">
      <dgm:prSet presAssocID="{EE619075-CE25-46DC-9A9B-EDC78CDD2C34}" presName="Ellipse" presStyleLbl="fgAcc1" presStyleIdx="15" presStyleCnt="16"/>
      <dgm:spPr>
        <a:solidFill>
          <a:schemeClr val="lt1">
            <a:alpha val="90000"/>
            <a:hueOff val="0"/>
            <a:satOff val="0"/>
            <a:lumOff val="0"/>
            <a:alphaOff val="0"/>
          </a:schemeClr>
        </a:solidFill>
        <a:ln w="12700" cap="flat" cmpd="sng" algn="ctr">
          <a:noFill/>
          <a:prstDash val="solid"/>
          <a:miter lim="800000"/>
        </a:ln>
        <a:effectLst/>
      </dgm:spPr>
    </dgm:pt>
    <dgm:pt modelId="{99AC3B21-E37C-4CF1-A2CF-CC081358DE68}" type="pres">
      <dgm:prSet presAssocID="{EE619075-CE25-46DC-9A9B-EDC78CDD2C34}" presName="L2TextContainer" presStyleLbl="revTx" presStyleIdx="28" presStyleCnt="30">
        <dgm:presLayoutVars>
          <dgm:bulletEnabled val="1"/>
        </dgm:presLayoutVars>
      </dgm:prSet>
      <dgm:spPr/>
    </dgm:pt>
    <dgm:pt modelId="{64BD829A-B8F7-495E-A6C6-274F2F73FB48}" type="pres">
      <dgm:prSet presAssocID="{EE619075-CE25-46DC-9A9B-EDC78CDD2C34}" presName="L1TextContainer" presStyleLbl="revTx" presStyleIdx="29" presStyleCnt="30" custLinFactNeighborX="-555" custLinFactNeighborY="-25282">
        <dgm:presLayoutVars>
          <dgm:chMax val="1"/>
          <dgm:chPref val="1"/>
          <dgm:bulletEnabled val="1"/>
        </dgm:presLayoutVars>
      </dgm:prSet>
      <dgm:spPr/>
    </dgm:pt>
    <dgm:pt modelId="{2A472DAE-1F94-4983-A305-501333AAC919}" type="pres">
      <dgm:prSet presAssocID="{EE619075-CE25-46DC-9A9B-EDC78CDD2C34}" presName="ConnectLine" presStyleLbl="sibTrans1D1" presStyleIdx="14" presStyleCnt="15"/>
      <dgm:spPr>
        <a:noFill/>
        <a:ln w="12700" cap="flat" cmpd="sng" algn="ctr">
          <a:solidFill>
            <a:schemeClr val="accent6">
              <a:hueOff val="0"/>
              <a:satOff val="0"/>
              <a:lumOff val="0"/>
              <a:alphaOff val="0"/>
            </a:schemeClr>
          </a:solidFill>
          <a:prstDash val="dash"/>
          <a:miter lim="800000"/>
        </a:ln>
        <a:effectLst/>
      </dgm:spPr>
    </dgm:pt>
    <dgm:pt modelId="{7E2C1DFE-5651-4938-99C6-ADCB40347D94}" type="pres">
      <dgm:prSet presAssocID="{EE619075-CE25-46DC-9A9B-EDC78CDD2C34}" presName="EmptyPlaceHolder" presStyleCnt="0"/>
      <dgm:spPr/>
    </dgm:pt>
  </dgm:ptLst>
  <dgm:cxnLst>
    <dgm:cxn modelId="{EADF6C06-4EFE-4799-B739-0ADAB831985E}" srcId="{EE619075-CE25-46DC-9A9B-EDC78CDD2C34}" destId="{3F9AAB67-F9D9-4C06-A4D4-1D229675E2B3}" srcOrd="0" destOrd="0" parTransId="{ACBB9791-8779-437D-BCE4-6840785C9D31}" sibTransId="{2E84378C-AD7A-4071-80D6-388906A9C3AB}"/>
    <dgm:cxn modelId="{8AD69A0E-E1B2-4831-AD8C-597B4F963432}" srcId="{9CB811BF-BFBA-4D9B-AF51-6DD29DD19E3B}" destId="{395D37B8-0FA0-4088-91F7-039138CF20E9}" srcOrd="2" destOrd="0" parTransId="{B5C1DEEA-504D-4AAD-A8BD-F377F953BDDB}" sibTransId="{A205C719-9AE1-4035-84D8-FD4F57C618EB}"/>
    <dgm:cxn modelId="{85771810-DF99-44C1-8E20-43C36BFEE8AA}" srcId="{9CB811BF-BFBA-4D9B-AF51-6DD29DD19E3B}" destId="{37F09648-03B3-4448-BBF8-AF6AF5058ADA}" srcOrd="5" destOrd="0" parTransId="{E273A63A-61B9-4204-AAF6-5BB585370945}" sibTransId="{6BA82DA4-346B-48CE-A18C-146959DF7FAC}"/>
    <dgm:cxn modelId="{953DAF11-DF93-4D94-88BA-F94C78A4C05A}" type="presOf" srcId="{37F09648-03B3-4448-BBF8-AF6AF5058ADA}" destId="{1186B608-A50E-46C9-93DD-F6F7FE48B015}" srcOrd="0" destOrd="0" presId="urn:microsoft.com/office/officeart/2017/3/layout/DropPinTimeline"/>
    <dgm:cxn modelId="{95798316-2D85-4BCD-AC11-F8F92D69E04E}" type="presOf" srcId="{BDE88A10-082D-4FC2-9EBD-3ACD18F4EBFA}" destId="{54FB449A-5D2F-44D8-A064-5D684F590A0A}" srcOrd="0" destOrd="0" presId="urn:microsoft.com/office/officeart/2017/3/layout/DropPinTimeline"/>
    <dgm:cxn modelId="{B890BE17-C368-41EA-A04E-8F9078CC0B18}" type="presOf" srcId="{D3A8A19E-FC2B-4341-998C-FB20DB0A88D3}" destId="{D287DB9A-E564-40A5-AACC-0A5817184341}" srcOrd="0" destOrd="0" presId="urn:microsoft.com/office/officeart/2017/3/layout/DropPinTimeline"/>
    <dgm:cxn modelId="{BBE9BC1D-4E6A-49D2-AD7B-89BBBF561D1B}" type="presOf" srcId="{8169D2D2-3E2C-4DE5-A0C6-8CEF44302778}" destId="{42962055-01AB-4FBB-B5CA-435CD21FFC66}" srcOrd="0" destOrd="0" presId="urn:microsoft.com/office/officeart/2017/3/layout/DropPinTimeline"/>
    <dgm:cxn modelId="{2736CA25-0E7D-43A2-8E00-B04299B70E3C}" type="presOf" srcId="{0BB8730F-E2E8-4414-9D33-116666D2CD65}" destId="{91559621-1F6D-49A9-98A9-F82C6097A584}" srcOrd="0" destOrd="0" presId="urn:microsoft.com/office/officeart/2017/3/layout/DropPinTimeline"/>
    <dgm:cxn modelId="{C01B4C29-4626-43AE-A225-F0696AB18B64}" srcId="{F150A86C-2490-4086-B774-88A830009050}" destId="{0187194F-F7EB-4DDD-B4D2-6DDC525D2E38}" srcOrd="0" destOrd="0" parTransId="{EF5B96B6-54A5-4364-ADD8-834995004352}" sibTransId="{60723774-659E-4024-BAB6-DA65C6B7D684}"/>
    <dgm:cxn modelId="{88531F2C-3A22-4994-A759-6ABEE75980AB}" srcId="{9CB811BF-BFBA-4D9B-AF51-6DD29DD19E3B}" destId="{8169D2D2-3E2C-4DE5-A0C6-8CEF44302778}" srcOrd="0" destOrd="0" parTransId="{A3841556-D831-4964-B8DA-C2404D068414}" sibTransId="{3FEC18CC-F22D-40A0-8D99-BA1E7EE823CD}"/>
    <dgm:cxn modelId="{70E8582C-46E3-4E4D-9A3F-99D9E01BC73C}" srcId="{BDE88A10-082D-4FC2-9EBD-3ACD18F4EBFA}" destId="{1FC3F8D8-FD24-46EA-AE4B-519443A21D38}" srcOrd="0" destOrd="0" parTransId="{9689AF31-3089-4490-9976-D3332970551D}" sibTransId="{0FABFEE2-2EB0-4A6C-922D-F25018023B49}"/>
    <dgm:cxn modelId="{99215A30-ED11-45F6-ABD6-E86225DAD6CD}" type="presOf" srcId="{9F8C9D39-FDEA-430D-A260-81EABF07AB3F}" destId="{DB199E2C-A8E1-4931-ADAC-6D007118E8A9}" srcOrd="0" destOrd="0" presId="urn:microsoft.com/office/officeart/2017/3/layout/DropPinTimeline"/>
    <dgm:cxn modelId="{0AC3FF36-AF77-4B07-97BB-C737F3098C37}" type="presOf" srcId="{1BC79255-0937-461E-9D4B-82055AE51A83}" destId="{73D47A1C-2219-4D4F-8198-27F5746AF2EB}" srcOrd="0" destOrd="0" presId="urn:microsoft.com/office/officeart/2017/3/layout/DropPinTimeline"/>
    <dgm:cxn modelId="{A5028E39-ADEB-4DBE-AC94-709E8544685F}" srcId="{9CB811BF-BFBA-4D9B-AF51-6DD29DD19E3B}" destId="{5F9D8956-867F-4BE5-9A9B-F4FF0AEF2238}" srcOrd="11" destOrd="0" parTransId="{45EF8A88-9E40-4272-80F7-53D0F7FD5CF5}" sibTransId="{E1CDC135-211E-4BFF-9B1D-B2301FA743A9}"/>
    <dgm:cxn modelId="{43BF0D40-7FE3-483C-A967-1AA17AAD307D}" srcId="{9CB811BF-BFBA-4D9B-AF51-6DD29DD19E3B}" destId="{6941DB1B-612C-4692-B6F7-EEE1056A8AD3}" srcOrd="12" destOrd="0" parTransId="{18428711-B966-46EF-8D33-00745AEB15C9}" sibTransId="{A24F58B9-CD93-4128-A663-1B5F5D438BAF}"/>
    <dgm:cxn modelId="{332B4F5C-FC26-4330-806F-A174191EE49A}" type="presOf" srcId="{3916DD92-0F1E-498D-894D-6DD962B004E2}" destId="{25571D62-34A1-4106-B139-CB7DA8841D15}" srcOrd="0" destOrd="0" presId="urn:microsoft.com/office/officeart/2017/3/layout/DropPinTimeline"/>
    <dgm:cxn modelId="{02918842-9C21-4639-B66C-ED14F8B11816}" type="presOf" srcId="{395D37B8-0FA0-4088-91F7-039138CF20E9}" destId="{C38C9357-CD86-4A02-8F7F-B02DCE9463FB}" srcOrd="0" destOrd="0" presId="urn:microsoft.com/office/officeart/2017/3/layout/DropPinTimeline"/>
    <dgm:cxn modelId="{68B76743-DA53-4D34-B49B-4015F5EFD136}" srcId="{9CB811BF-BFBA-4D9B-AF51-6DD29DD19E3B}" destId="{F6DD86BE-C001-458E-B9F3-36A5A98718E9}" srcOrd="4" destOrd="0" parTransId="{117D384C-34FF-4A98-9044-1F0C4AA3D6C5}" sibTransId="{FEEABCA5-DACC-473D-9CFC-FE00F93075E7}"/>
    <dgm:cxn modelId="{77CA9945-B6E9-474D-B65B-4E9780ABD383}" type="presOf" srcId="{CC721352-33E6-42B1-90C8-A03FE725B895}" destId="{F4FFF926-C33A-429E-9F95-AE2E93DE3A28}" srcOrd="0" destOrd="0" presId="urn:microsoft.com/office/officeart/2017/3/layout/DropPinTimeline"/>
    <dgm:cxn modelId="{06365B66-B065-452C-9B89-2CC05065A0F2}" srcId="{6941DB1B-612C-4692-B6F7-EEE1056A8AD3}" destId="{5B565C4D-B398-42C3-A43A-75CC4BBDE851}" srcOrd="0" destOrd="0" parTransId="{93A5B061-D679-4BFB-B4DE-31961B19DD81}" sibTransId="{C2F3E321-CC61-43FA-AFE1-8B46EDE3E0B8}"/>
    <dgm:cxn modelId="{B6177667-EAAE-413E-90F7-DDF7EBB24F30}" srcId="{9CB811BF-BFBA-4D9B-AF51-6DD29DD19E3B}" destId="{9F8C9D39-FDEA-430D-A260-81EABF07AB3F}" srcOrd="1" destOrd="0" parTransId="{D612BBFB-FE3B-4394-8C7B-94F7C911AC6A}" sibTransId="{B8057258-6C63-4E1B-8EC4-AFF3F2193447}"/>
    <dgm:cxn modelId="{CA8A5E68-DE86-447D-A3E6-893B07935046}" type="presOf" srcId="{EBACEA86-EC92-4CFC-AE5F-92BFDF1F7B33}" destId="{B7439E66-C352-4CC1-AA5C-0A209E77A685}" srcOrd="0" destOrd="0" presId="urn:microsoft.com/office/officeart/2017/3/layout/DropPinTimeline"/>
    <dgm:cxn modelId="{92339468-2D88-4AD3-853A-FE0EA6CFB9BB}" srcId="{9CB811BF-BFBA-4D9B-AF51-6DD29DD19E3B}" destId="{EE619075-CE25-46DC-9A9B-EDC78CDD2C34}" srcOrd="14" destOrd="0" parTransId="{D342965F-5E8A-4AD6-959F-A17333E53C02}" sibTransId="{83017539-68CC-48AF-A2B5-88354D493973}"/>
    <dgm:cxn modelId="{2F12416C-21B6-47B8-AB7E-AE94FA1BCCF5}" type="presOf" srcId="{05C04365-474C-4746-964F-70AA5D86CA0D}" destId="{E732DF6C-AC73-456A-B4B6-E145A790624E}" srcOrd="0" destOrd="0" presId="urn:microsoft.com/office/officeart/2017/3/layout/DropPinTimeline"/>
    <dgm:cxn modelId="{128C924E-76AF-42F6-B7C9-B29060FBB607}" type="presOf" srcId="{1FC3F8D8-FD24-46EA-AE4B-519443A21D38}" destId="{5325FF92-D908-43DA-B363-789C76EE0CA1}" srcOrd="0" destOrd="0" presId="urn:microsoft.com/office/officeart/2017/3/layout/DropPinTimeline"/>
    <dgm:cxn modelId="{0C8D046F-1635-49CC-A85A-782BDD54FDE5}" type="presOf" srcId="{9CB811BF-BFBA-4D9B-AF51-6DD29DD19E3B}" destId="{8DE05B20-E949-4B3D-A3FD-D3283E759477}" srcOrd="0" destOrd="0" presId="urn:microsoft.com/office/officeart/2017/3/layout/DropPinTimeline"/>
    <dgm:cxn modelId="{325F2A54-019C-44B0-9ADB-0BCBE0FD409E}" srcId="{1DC2F488-F326-4C37-B404-6EA0CE46F3AC}" destId="{CC721352-33E6-42B1-90C8-A03FE725B895}" srcOrd="0" destOrd="0" parTransId="{67B1BCD4-F1C8-4B5E-BDF1-0C948B352589}" sibTransId="{AFE617FA-FA13-4956-9128-CC96F1401835}"/>
    <dgm:cxn modelId="{54773357-454A-4342-9DAB-D7B9B9278146}" type="presOf" srcId="{3D3AD5EA-A5AC-42E5-9AEA-F519F82F73DB}" destId="{4EBB3EE6-0E80-4D36-ADCE-A4023E591693}" srcOrd="0" destOrd="0" presId="urn:microsoft.com/office/officeart/2017/3/layout/DropPinTimeline"/>
    <dgm:cxn modelId="{A5AA0459-A18C-4489-80B2-523942F6B7AD}" type="presOf" srcId="{AF6F2E36-FEBE-4FF5-AE00-F63047A24446}" destId="{27E13B12-0CE7-49AC-97E1-0D99C0D14F98}" srcOrd="0" destOrd="0" presId="urn:microsoft.com/office/officeart/2017/3/layout/DropPinTimeline"/>
    <dgm:cxn modelId="{0D779D59-794D-4518-A026-E4AD74DBBCD3}" srcId="{EBACEA86-EC92-4CFC-AE5F-92BFDF1F7B33}" destId="{BD95B7DF-9498-4AD2-B10A-1F16B1A73F88}" srcOrd="0" destOrd="0" parTransId="{E0F47EBF-BF3A-4633-BA90-12E0A0AF6207}" sibTransId="{BF721DDE-2353-4579-AC89-CFEE16441FB4}"/>
    <dgm:cxn modelId="{009AC059-44B1-4CD5-A820-D9C82FBCE993}" srcId="{9CB811BF-BFBA-4D9B-AF51-6DD29DD19E3B}" destId="{1DC2F488-F326-4C37-B404-6EA0CE46F3AC}" srcOrd="7" destOrd="0" parTransId="{B413F1E1-61A6-4D4D-8540-E9CC950ED5DF}" sibTransId="{00927122-7EE6-4E16-A6F6-691E52988356}"/>
    <dgm:cxn modelId="{1757ED7C-5125-4473-BBF5-524A49A87C92}" type="presOf" srcId="{BD95B7DF-9498-4AD2-B10A-1F16B1A73F88}" destId="{EB18E017-12EF-4446-8699-DF6F0DC33C52}" srcOrd="0" destOrd="0" presId="urn:microsoft.com/office/officeart/2017/3/layout/DropPinTimeline"/>
    <dgm:cxn modelId="{DEE52480-04EE-4FB3-9781-8DA3F5E31A6D}" type="presOf" srcId="{F74AD2A6-3B8E-4743-A0B5-CBDE742ABEA2}" destId="{BA1B6F49-504C-4F95-86F9-04809E58A895}" srcOrd="0" destOrd="0" presId="urn:microsoft.com/office/officeart/2017/3/layout/DropPinTimeline"/>
    <dgm:cxn modelId="{3D8C4980-A023-4DAE-AA5F-67827102D0EE}" type="presOf" srcId="{6941DB1B-612C-4692-B6F7-EEE1056A8AD3}" destId="{10AED149-BB66-45B9-8614-2EE67D2C7734}" srcOrd="0" destOrd="0" presId="urn:microsoft.com/office/officeart/2017/3/layout/DropPinTimeline"/>
    <dgm:cxn modelId="{7785F98B-6D2A-4E7C-BD26-1B1E50C13DD8}" type="presOf" srcId="{EE619075-CE25-46DC-9A9B-EDC78CDD2C34}" destId="{64BD829A-B8F7-495E-A6C6-274F2F73FB48}" srcOrd="0" destOrd="0" presId="urn:microsoft.com/office/officeart/2017/3/layout/DropPinTimeline"/>
    <dgm:cxn modelId="{1B05128D-AC05-47DD-AB0B-5EDB02DD35A1}" srcId="{37F09648-03B3-4448-BBF8-AF6AF5058ADA}" destId="{3C3B4087-3853-41F9-B169-65AE2EE01799}" srcOrd="0" destOrd="0" parTransId="{C6BAE65D-A272-4132-91E1-93D0E184C7CD}" sibTransId="{EF4E0190-4097-41D4-800A-D50CD89B49EC}"/>
    <dgm:cxn modelId="{C01C838E-502D-4D82-AD74-729A5173C58C}" srcId="{9CB811BF-BFBA-4D9B-AF51-6DD29DD19E3B}" destId="{EBACEA86-EC92-4CFC-AE5F-92BFDF1F7B33}" srcOrd="8" destOrd="0" parTransId="{147A6B5C-25F4-40F6-A97F-5A6F6CBAEA6E}" sibTransId="{E95D615F-9572-447F-8615-C8EBA3AB344E}"/>
    <dgm:cxn modelId="{2169608F-A78B-4EC6-BA8C-9B2D9822D1D8}" type="presOf" srcId="{6FB569DB-9255-4A0D-92FB-1AB3757D8F5C}" destId="{8AABE46A-0074-4254-815E-4101D2E80EFA}" srcOrd="0" destOrd="0" presId="urn:microsoft.com/office/officeart/2017/3/layout/DropPinTimeline"/>
    <dgm:cxn modelId="{AFBC9D92-1AEE-47CD-9D21-46B2E652C390}" type="presOf" srcId="{5B565C4D-B398-42C3-A43A-75CC4BBDE851}" destId="{BD14E1C6-FB97-4AEE-B581-F599BE44FED7}" srcOrd="0" destOrd="0" presId="urn:microsoft.com/office/officeart/2017/3/layout/DropPinTimeline"/>
    <dgm:cxn modelId="{EA0236A5-C2C4-43B1-B1D6-9ABC85255756}" srcId="{5F9D8956-867F-4BE5-9A9B-F4FF0AEF2238}" destId="{AF6F2E36-FEBE-4FF5-AE00-F63047A24446}" srcOrd="0" destOrd="0" parTransId="{AF1A2E70-AB9B-4B88-BC54-6EB1CCD1279E}" sibTransId="{3277D398-D649-4546-9E68-9CD45E426D5B}"/>
    <dgm:cxn modelId="{B55950A6-C9E4-48B6-A305-22F6F3146C16}" srcId="{9CB811BF-BFBA-4D9B-AF51-6DD29DD19E3B}" destId="{47516E79-B27A-4CAA-98F5-89849D2A24DE}" srcOrd="3" destOrd="0" parTransId="{099E64CC-F6D0-44A8-9474-748A2AA52DAD}" sibTransId="{DBA59A45-CCC7-4199-AF1E-7240AACE4F7E}"/>
    <dgm:cxn modelId="{651CC9B5-82E0-4C63-86B8-5F9A8754726D}" type="presOf" srcId="{47516E79-B27A-4CAA-98F5-89849D2A24DE}" destId="{14752EBF-607B-4F3A-A0C0-42E204E642CD}" srcOrd="0" destOrd="0" presId="urn:microsoft.com/office/officeart/2017/3/layout/DropPinTimeline"/>
    <dgm:cxn modelId="{D72F5EB9-1D17-47C1-A467-4811554DA7D7}" srcId="{8169D2D2-3E2C-4DE5-A0C6-8CEF44302778}" destId="{3D3AD5EA-A5AC-42E5-9AEA-F519F82F73DB}" srcOrd="0" destOrd="0" parTransId="{677A5443-BE4A-4B3C-B70C-F0D8002A96C9}" sibTransId="{E5CFFC37-AE0F-4D63-A4F7-729C2F26E5FE}"/>
    <dgm:cxn modelId="{8A401EBA-F569-424C-BB44-658C39CA3DD3}" srcId="{9CB811BF-BFBA-4D9B-AF51-6DD29DD19E3B}" destId="{2F576255-7A6E-421F-852D-4F3BC91F950A}" srcOrd="9" destOrd="0" parTransId="{5C5FEFF6-1263-41B5-B0B3-FFF9E7081A6B}" sibTransId="{9BA94B52-D6D7-42CD-A672-61680CFD3C9C}"/>
    <dgm:cxn modelId="{D5B3DEBB-E43B-4184-9029-8B8D24450FB5}" type="presOf" srcId="{0187194F-F7EB-4DDD-B4D2-6DDC525D2E38}" destId="{387EF70B-8D5D-4D7F-B506-B538E30E0FA1}" srcOrd="0" destOrd="0" presId="urn:microsoft.com/office/officeart/2017/3/layout/DropPinTimeline"/>
    <dgm:cxn modelId="{EE046DCA-AF2F-4B09-8E28-54225ABB4587}" srcId="{9CB811BF-BFBA-4D9B-AF51-6DD29DD19E3B}" destId="{F150A86C-2490-4086-B774-88A830009050}" srcOrd="6" destOrd="0" parTransId="{7EB85FFA-AEFE-4B9E-B93C-4DC1A932871D}" sibTransId="{CACC21A2-C218-4062-A7A5-EB098D9F71BB}"/>
    <dgm:cxn modelId="{A61BFACA-D725-49C9-B669-F4667399FF53}" type="presOf" srcId="{3C3B4087-3853-41F9-B169-65AE2EE01799}" destId="{7A20E55D-DA56-4E6C-8167-20359F5CEE99}" srcOrd="0" destOrd="0" presId="urn:microsoft.com/office/officeart/2017/3/layout/DropPinTimeline"/>
    <dgm:cxn modelId="{5B8A3ED3-AE66-472D-9DD7-78621D1F8892}" srcId="{9F8C9D39-FDEA-430D-A260-81EABF07AB3F}" destId="{05C04365-474C-4746-964F-70AA5D86CA0D}" srcOrd="0" destOrd="0" parTransId="{C6BB6116-CD9D-4C00-B04E-94ADFDD6D79B}" sibTransId="{50133BCA-E477-4F68-887A-7C218F4E5937}"/>
    <dgm:cxn modelId="{BB6F2CD6-C0D5-40D0-9161-E3D2747197A4}" type="presOf" srcId="{1DC2F488-F326-4C37-B404-6EA0CE46F3AC}" destId="{87118418-4D4A-4726-B08D-69B664B43C1F}" srcOrd="0" destOrd="0" presId="urn:microsoft.com/office/officeart/2017/3/layout/DropPinTimeline"/>
    <dgm:cxn modelId="{94F87ED9-0F3A-483F-8788-AE43E9F90EAC}" srcId="{47516E79-B27A-4CAA-98F5-89849D2A24DE}" destId="{1BC79255-0937-461E-9D4B-82055AE51A83}" srcOrd="0" destOrd="0" parTransId="{900A0D56-C008-4A92-9279-8D4ACBCB6B7F}" sibTransId="{6A9EE609-43F3-489B-94BC-AE50D6065563}"/>
    <dgm:cxn modelId="{CCC937DB-0BB9-4503-BB29-13DDC811B60D}" srcId="{2F576255-7A6E-421F-852D-4F3BC91F950A}" destId="{0BB8730F-E2E8-4414-9D33-116666D2CD65}" srcOrd="0" destOrd="0" parTransId="{AAC4030E-4B40-4825-BF34-9EF71B85CFDF}" sibTransId="{59A146F1-582F-412A-9A8A-95D237B91CA4}"/>
    <dgm:cxn modelId="{90AC5AE7-A8FE-4D4D-A183-45E8370F244B}" type="presOf" srcId="{3F9AAB67-F9D9-4C06-A4D4-1D229675E2B3}" destId="{99AC3B21-E37C-4CF1-A2CF-CC081358DE68}" srcOrd="0" destOrd="0" presId="urn:microsoft.com/office/officeart/2017/3/layout/DropPinTimeline"/>
    <dgm:cxn modelId="{722140E9-3A2D-45D5-9D73-DC7ACE2A1151}" type="presOf" srcId="{2F576255-7A6E-421F-852D-4F3BC91F950A}" destId="{3095B012-C053-4D2F-A0F8-38B287A1BC56}" srcOrd="0" destOrd="0" presId="urn:microsoft.com/office/officeart/2017/3/layout/DropPinTimeline"/>
    <dgm:cxn modelId="{43EE92ED-C2FE-4E53-8A2A-3D4B198A4D54}" srcId="{395D37B8-0FA0-4088-91F7-039138CF20E9}" destId="{3916DD92-0F1E-498D-894D-6DD962B004E2}" srcOrd="0" destOrd="0" parTransId="{CEE79CE4-0234-4EA9-8B93-8FDC8A63AF1A}" sibTransId="{BE73A671-35C7-45B4-AD3E-C590DCC792B6}"/>
    <dgm:cxn modelId="{D3638DEE-470D-40DD-A7FA-35ABB247A664}" type="presOf" srcId="{F6DD86BE-C001-458E-B9F3-36A5A98718E9}" destId="{39AB4D55-7A59-4660-8B08-C6DA47C9C52F}" srcOrd="0" destOrd="0" presId="urn:microsoft.com/office/officeart/2017/3/layout/DropPinTimeline"/>
    <dgm:cxn modelId="{87EDC6F1-AC83-4934-B9EC-2353A1455170}" type="presOf" srcId="{5F9D8956-867F-4BE5-9A9B-F4FF0AEF2238}" destId="{297C3E94-7491-45CE-93CD-DD847FCA27D0}" srcOrd="0" destOrd="0" presId="urn:microsoft.com/office/officeart/2017/3/layout/DropPinTimeline"/>
    <dgm:cxn modelId="{9C9DFDF1-C4E2-49BA-9C33-86BB8317D37B}" type="presOf" srcId="{F150A86C-2490-4086-B774-88A830009050}" destId="{F244EFA5-1A92-48E1-9074-657E8673D78A}" srcOrd="0" destOrd="0" presId="urn:microsoft.com/office/officeart/2017/3/layout/DropPinTimeline"/>
    <dgm:cxn modelId="{4C794AF5-5646-449D-ACFB-44C39DFED665}" srcId="{9CB811BF-BFBA-4D9B-AF51-6DD29DD19E3B}" destId="{D3A8A19E-FC2B-4341-998C-FB20DB0A88D3}" srcOrd="13" destOrd="0" parTransId="{8403D0F7-5070-4229-A5B1-3A5D79CE4B7E}" sibTransId="{4B73403C-F16D-4FCC-BEBA-5D4769282D80}"/>
    <dgm:cxn modelId="{945A15F8-C63E-4932-A91D-B79645BD5120}" srcId="{9CB811BF-BFBA-4D9B-AF51-6DD29DD19E3B}" destId="{BDE88A10-082D-4FC2-9EBD-3ACD18F4EBFA}" srcOrd="10" destOrd="0" parTransId="{B661098D-D45A-482E-8551-45EC9DEC6157}" sibTransId="{347C4ECB-068B-4DF4-B872-F955F0A533CA}"/>
    <dgm:cxn modelId="{1DF3DAFA-E1CA-4159-A2A3-6A2FE04215E7}" srcId="{D3A8A19E-FC2B-4341-998C-FB20DB0A88D3}" destId="{6FB569DB-9255-4A0D-92FB-1AB3757D8F5C}" srcOrd="0" destOrd="0" parTransId="{6662879C-AE9C-4A48-8784-1EC7E2995B22}" sibTransId="{77E1C742-852F-4AD4-AB52-E5CA8BA85477}"/>
    <dgm:cxn modelId="{B09D6BFD-1475-474D-BD28-1B8D4A0E065C}" srcId="{F6DD86BE-C001-458E-B9F3-36A5A98718E9}" destId="{F74AD2A6-3B8E-4743-A0B5-CBDE742ABEA2}" srcOrd="0" destOrd="0" parTransId="{992C48F9-D7DA-4B8A-80D3-DCCEBD53F5A1}" sibTransId="{0071A2F0-49AC-4E17-97CE-C6DEA3079A8A}"/>
    <dgm:cxn modelId="{77D12A2C-BF85-473A-9C78-48374B832C08}" type="presParOf" srcId="{8DE05B20-E949-4B3D-A3FD-D3283E759477}" destId="{EDFFCC59-B13C-460C-96B8-403A21812B48}" srcOrd="0" destOrd="0" presId="urn:microsoft.com/office/officeart/2017/3/layout/DropPinTimeline"/>
    <dgm:cxn modelId="{93117F12-94F6-4ACF-9799-CAD4EC2C76BB}" type="presParOf" srcId="{8DE05B20-E949-4B3D-A3FD-D3283E759477}" destId="{842168A4-7D33-41B6-A662-AE22A17CCC4A}" srcOrd="1" destOrd="0" presId="urn:microsoft.com/office/officeart/2017/3/layout/DropPinTimeline"/>
    <dgm:cxn modelId="{9CBA386A-303A-4652-B6AD-0342DFED0BF6}" type="presParOf" srcId="{842168A4-7D33-41B6-A662-AE22A17CCC4A}" destId="{51F710CA-7613-482F-A012-140379BD69D9}" srcOrd="0" destOrd="0" presId="urn:microsoft.com/office/officeart/2017/3/layout/DropPinTimeline"/>
    <dgm:cxn modelId="{28DB50B0-E24B-483E-B34E-7C6E95D36E4F}" type="presParOf" srcId="{51F710CA-7613-482F-A012-140379BD69D9}" destId="{0184A9E6-5B03-4E47-A925-F625B29ADBC5}" srcOrd="0" destOrd="0" presId="urn:microsoft.com/office/officeart/2017/3/layout/DropPinTimeline"/>
    <dgm:cxn modelId="{9DA24ECB-29D0-4631-9821-413807F24819}" type="presParOf" srcId="{51F710CA-7613-482F-A012-140379BD69D9}" destId="{17DB1D44-F717-4FB1-A970-98F143200746}" srcOrd="1" destOrd="0" presId="urn:microsoft.com/office/officeart/2017/3/layout/DropPinTimeline"/>
    <dgm:cxn modelId="{9B6492D2-842B-4495-B7AA-483941B7D4FF}" type="presParOf" srcId="{17DB1D44-F717-4FB1-A970-98F143200746}" destId="{5F45FD34-289F-4AD8-ADFE-01B1DA5A9D17}" srcOrd="0" destOrd="0" presId="urn:microsoft.com/office/officeart/2017/3/layout/DropPinTimeline"/>
    <dgm:cxn modelId="{DAF0704C-789C-46BF-8F7A-18314B2A7DEA}" type="presParOf" srcId="{17DB1D44-F717-4FB1-A970-98F143200746}" destId="{CB591EA0-7B25-45F7-AC69-911915C85754}" srcOrd="1" destOrd="0" presId="urn:microsoft.com/office/officeart/2017/3/layout/DropPinTimeline"/>
    <dgm:cxn modelId="{01BF90BD-C3C7-4F99-A397-3E3AF4B415D7}" type="presParOf" srcId="{51F710CA-7613-482F-A012-140379BD69D9}" destId="{4EBB3EE6-0E80-4D36-ADCE-A4023E591693}" srcOrd="2" destOrd="0" presId="urn:microsoft.com/office/officeart/2017/3/layout/DropPinTimeline"/>
    <dgm:cxn modelId="{F9B947C1-3CDE-4FB7-94BA-2E83C9C5DC2B}" type="presParOf" srcId="{51F710CA-7613-482F-A012-140379BD69D9}" destId="{42962055-01AB-4FBB-B5CA-435CD21FFC66}" srcOrd="3" destOrd="0" presId="urn:microsoft.com/office/officeart/2017/3/layout/DropPinTimeline"/>
    <dgm:cxn modelId="{9C4771ED-9BA3-4AAC-8292-25B28C82AC8C}" type="presParOf" srcId="{51F710CA-7613-482F-A012-140379BD69D9}" destId="{1657EA93-E7C5-4508-A0AD-A766BE8829AC}" srcOrd="4" destOrd="0" presId="urn:microsoft.com/office/officeart/2017/3/layout/DropPinTimeline"/>
    <dgm:cxn modelId="{C0C31F84-AB37-47DC-BB44-DEDCD00FAD72}" type="presParOf" srcId="{51F710CA-7613-482F-A012-140379BD69D9}" destId="{57EB78C9-DAB6-44DE-8246-F3541C059F10}" srcOrd="5" destOrd="0" presId="urn:microsoft.com/office/officeart/2017/3/layout/DropPinTimeline"/>
    <dgm:cxn modelId="{2A42D582-747B-4BA5-A465-0857B966EB4E}" type="presParOf" srcId="{842168A4-7D33-41B6-A662-AE22A17CCC4A}" destId="{690363D1-1847-47BC-B3AB-B6923ADC11D2}" srcOrd="1" destOrd="0" presId="urn:microsoft.com/office/officeart/2017/3/layout/DropPinTimeline"/>
    <dgm:cxn modelId="{B5CD1CD0-655C-4AB0-8F44-4D2518B50EC8}" type="presParOf" srcId="{842168A4-7D33-41B6-A662-AE22A17CCC4A}" destId="{74344D5B-1D09-452A-B76F-3DFA16C4BA67}" srcOrd="2" destOrd="0" presId="urn:microsoft.com/office/officeart/2017/3/layout/DropPinTimeline"/>
    <dgm:cxn modelId="{70F56573-5414-4597-98DD-3298EA9F907C}" type="presParOf" srcId="{74344D5B-1D09-452A-B76F-3DFA16C4BA67}" destId="{AD4D71E0-0FE3-46DB-A291-2A254343396F}" srcOrd="0" destOrd="0" presId="urn:microsoft.com/office/officeart/2017/3/layout/DropPinTimeline"/>
    <dgm:cxn modelId="{A1D55CEE-B22A-4968-8344-A88E4046368C}" type="presParOf" srcId="{74344D5B-1D09-452A-B76F-3DFA16C4BA67}" destId="{13429B16-13FC-40DE-BB3A-3FDC711DEE07}" srcOrd="1" destOrd="0" presId="urn:microsoft.com/office/officeart/2017/3/layout/DropPinTimeline"/>
    <dgm:cxn modelId="{C02ECD1F-5394-4F50-8A08-8BC18771D853}" type="presParOf" srcId="{13429B16-13FC-40DE-BB3A-3FDC711DEE07}" destId="{A579AE40-2EDF-4D72-B771-3589EBA1EB36}" srcOrd="0" destOrd="0" presId="urn:microsoft.com/office/officeart/2017/3/layout/DropPinTimeline"/>
    <dgm:cxn modelId="{6D010793-2593-40C9-9155-B3D3AEA0615E}" type="presParOf" srcId="{13429B16-13FC-40DE-BB3A-3FDC711DEE07}" destId="{1FC30462-4D95-4855-859B-014B72401EB9}" srcOrd="1" destOrd="0" presId="urn:microsoft.com/office/officeart/2017/3/layout/DropPinTimeline"/>
    <dgm:cxn modelId="{C3F312F5-5DD8-44DD-8254-57F6121BC013}" type="presParOf" srcId="{74344D5B-1D09-452A-B76F-3DFA16C4BA67}" destId="{E732DF6C-AC73-456A-B4B6-E145A790624E}" srcOrd="2" destOrd="0" presId="urn:microsoft.com/office/officeart/2017/3/layout/DropPinTimeline"/>
    <dgm:cxn modelId="{6038EA91-CBD3-44DD-B979-B68063B3A336}" type="presParOf" srcId="{74344D5B-1D09-452A-B76F-3DFA16C4BA67}" destId="{DB199E2C-A8E1-4931-ADAC-6D007118E8A9}" srcOrd="3" destOrd="0" presId="urn:microsoft.com/office/officeart/2017/3/layout/DropPinTimeline"/>
    <dgm:cxn modelId="{29A44450-4F1E-4932-B578-64C9B376B364}" type="presParOf" srcId="{74344D5B-1D09-452A-B76F-3DFA16C4BA67}" destId="{A19FEBD5-8864-4430-A9E4-727A3E69CB07}" srcOrd="4" destOrd="0" presId="urn:microsoft.com/office/officeart/2017/3/layout/DropPinTimeline"/>
    <dgm:cxn modelId="{495E32C6-0A94-4428-BAD5-CB4237967D0E}" type="presParOf" srcId="{74344D5B-1D09-452A-B76F-3DFA16C4BA67}" destId="{13FDEE71-6F6F-40C3-839F-7BBBFED7BA35}" srcOrd="5" destOrd="0" presId="urn:microsoft.com/office/officeart/2017/3/layout/DropPinTimeline"/>
    <dgm:cxn modelId="{2DE64F64-341B-437B-ADAD-D7014AEC3411}" type="presParOf" srcId="{842168A4-7D33-41B6-A662-AE22A17CCC4A}" destId="{323354B9-2B6F-44EF-8FA6-2A5B7FD5F33D}" srcOrd="3" destOrd="0" presId="urn:microsoft.com/office/officeart/2017/3/layout/DropPinTimeline"/>
    <dgm:cxn modelId="{C1403F8A-2553-409B-A498-930BCF37D7FE}" type="presParOf" srcId="{842168A4-7D33-41B6-A662-AE22A17CCC4A}" destId="{C2B59801-F81A-4EFB-B13B-4C52477A5BBE}" srcOrd="4" destOrd="0" presId="urn:microsoft.com/office/officeart/2017/3/layout/DropPinTimeline"/>
    <dgm:cxn modelId="{4D9FD608-D589-4AFB-84F3-ECA13913641C}" type="presParOf" srcId="{C2B59801-F81A-4EFB-B13B-4C52477A5BBE}" destId="{DB8878AD-0912-4962-B72E-0D86D26FA9E6}" srcOrd="0" destOrd="0" presId="urn:microsoft.com/office/officeart/2017/3/layout/DropPinTimeline"/>
    <dgm:cxn modelId="{B9517AEA-20C5-4EC6-B264-412621D5BB50}" type="presParOf" srcId="{C2B59801-F81A-4EFB-B13B-4C52477A5BBE}" destId="{3FF34F42-E433-4242-A2C6-3C41D2E9A0C7}" srcOrd="1" destOrd="0" presId="urn:microsoft.com/office/officeart/2017/3/layout/DropPinTimeline"/>
    <dgm:cxn modelId="{7FB6B2DA-7E74-4FEE-8A78-9F1A1C1BB874}" type="presParOf" srcId="{3FF34F42-E433-4242-A2C6-3C41D2E9A0C7}" destId="{4380114F-5E4E-439E-95DA-E31F26845A7B}" srcOrd="0" destOrd="0" presId="urn:microsoft.com/office/officeart/2017/3/layout/DropPinTimeline"/>
    <dgm:cxn modelId="{0100747C-EDDB-49D5-841C-C90683F8D144}" type="presParOf" srcId="{3FF34F42-E433-4242-A2C6-3C41D2E9A0C7}" destId="{9209FD1A-518C-4172-B0AA-1ED591D34C6A}" srcOrd="1" destOrd="0" presId="urn:microsoft.com/office/officeart/2017/3/layout/DropPinTimeline"/>
    <dgm:cxn modelId="{2BB02E77-A793-4524-82B9-02D5C0BF22E9}" type="presParOf" srcId="{C2B59801-F81A-4EFB-B13B-4C52477A5BBE}" destId="{25571D62-34A1-4106-B139-CB7DA8841D15}" srcOrd="2" destOrd="0" presId="urn:microsoft.com/office/officeart/2017/3/layout/DropPinTimeline"/>
    <dgm:cxn modelId="{B7338B50-F5F3-43FF-B963-C46F092DCCA4}" type="presParOf" srcId="{C2B59801-F81A-4EFB-B13B-4C52477A5BBE}" destId="{C38C9357-CD86-4A02-8F7F-B02DCE9463FB}" srcOrd="3" destOrd="0" presId="urn:microsoft.com/office/officeart/2017/3/layout/DropPinTimeline"/>
    <dgm:cxn modelId="{4EC41B15-B33E-49AB-AD9C-E7978CA2B017}" type="presParOf" srcId="{C2B59801-F81A-4EFB-B13B-4C52477A5BBE}" destId="{239EACB3-8C0F-4792-85B5-7A9CCBEC2F91}" srcOrd="4" destOrd="0" presId="urn:microsoft.com/office/officeart/2017/3/layout/DropPinTimeline"/>
    <dgm:cxn modelId="{C235EC34-3946-4F3C-ADE4-AB78586AF59F}" type="presParOf" srcId="{C2B59801-F81A-4EFB-B13B-4C52477A5BBE}" destId="{5C5BE19D-C3AD-41F1-9EE0-2ECB3F63EB30}" srcOrd="5" destOrd="0" presId="urn:microsoft.com/office/officeart/2017/3/layout/DropPinTimeline"/>
    <dgm:cxn modelId="{A9975942-92E1-4D42-AF70-731AF146036A}" type="presParOf" srcId="{842168A4-7D33-41B6-A662-AE22A17CCC4A}" destId="{6EDEC348-D7DB-4327-A574-16E395440965}" srcOrd="5" destOrd="0" presId="urn:microsoft.com/office/officeart/2017/3/layout/DropPinTimeline"/>
    <dgm:cxn modelId="{5FB851A0-03A1-47D0-84AD-D03267B77823}" type="presParOf" srcId="{842168A4-7D33-41B6-A662-AE22A17CCC4A}" destId="{9DCE8B3A-02D7-43BD-AD68-A2814453AD7E}" srcOrd="6" destOrd="0" presId="urn:microsoft.com/office/officeart/2017/3/layout/DropPinTimeline"/>
    <dgm:cxn modelId="{713FAAA9-921F-4542-B410-991F34E96149}" type="presParOf" srcId="{9DCE8B3A-02D7-43BD-AD68-A2814453AD7E}" destId="{504E9B61-2E67-49FA-8D17-1DF9EF009E42}" srcOrd="0" destOrd="0" presId="urn:microsoft.com/office/officeart/2017/3/layout/DropPinTimeline"/>
    <dgm:cxn modelId="{0A18D570-3ACE-42B7-81C7-2B9646DF7252}" type="presParOf" srcId="{9DCE8B3A-02D7-43BD-AD68-A2814453AD7E}" destId="{51CF585F-A03C-4E17-93D0-D5F90EE71F25}" srcOrd="1" destOrd="0" presId="urn:microsoft.com/office/officeart/2017/3/layout/DropPinTimeline"/>
    <dgm:cxn modelId="{3431BB11-3144-4777-A56F-2222D33F7A9C}" type="presParOf" srcId="{51CF585F-A03C-4E17-93D0-D5F90EE71F25}" destId="{E7641069-49FE-4D8C-AD1F-24139E23CFDF}" srcOrd="0" destOrd="0" presId="urn:microsoft.com/office/officeart/2017/3/layout/DropPinTimeline"/>
    <dgm:cxn modelId="{DA8271FD-6C00-40C7-A3DE-2E6FAAEEF2F5}" type="presParOf" srcId="{51CF585F-A03C-4E17-93D0-D5F90EE71F25}" destId="{92526D17-CF83-4243-AD6A-3B21A284CB87}" srcOrd="1" destOrd="0" presId="urn:microsoft.com/office/officeart/2017/3/layout/DropPinTimeline"/>
    <dgm:cxn modelId="{98F39827-CFDB-4A3B-B0F5-2E983F0AB83F}" type="presParOf" srcId="{9DCE8B3A-02D7-43BD-AD68-A2814453AD7E}" destId="{73D47A1C-2219-4D4F-8198-27F5746AF2EB}" srcOrd="2" destOrd="0" presId="urn:microsoft.com/office/officeart/2017/3/layout/DropPinTimeline"/>
    <dgm:cxn modelId="{AFCEA1AD-380C-46AE-8D57-A7D94F4942B1}" type="presParOf" srcId="{9DCE8B3A-02D7-43BD-AD68-A2814453AD7E}" destId="{14752EBF-607B-4F3A-A0C0-42E204E642CD}" srcOrd="3" destOrd="0" presId="urn:microsoft.com/office/officeart/2017/3/layout/DropPinTimeline"/>
    <dgm:cxn modelId="{CF68DA8C-9576-4A1A-85C0-7D22A282EABC}" type="presParOf" srcId="{9DCE8B3A-02D7-43BD-AD68-A2814453AD7E}" destId="{57519FC3-8680-4D9F-B1D3-704FBFF5CE5D}" srcOrd="4" destOrd="0" presId="urn:microsoft.com/office/officeart/2017/3/layout/DropPinTimeline"/>
    <dgm:cxn modelId="{AC9DD02B-CC0C-4F46-9FF2-57696C0436D8}" type="presParOf" srcId="{9DCE8B3A-02D7-43BD-AD68-A2814453AD7E}" destId="{CC31A018-8588-4485-BAB2-4223DC4B8CAA}" srcOrd="5" destOrd="0" presId="urn:microsoft.com/office/officeart/2017/3/layout/DropPinTimeline"/>
    <dgm:cxn modelId="{D39C1E7E-ADFD-4708-8739-BB625F0E27FE}" type="presParOf" srcId="{842168A4-7D33-41B6-A662-AE22A17CCC4A}" destId="{41FDB768-E407-40D1-B02B-0C825DDAC9CA}" srcOrd="7" destOrd="0" presId="urn:microsoft.com/office/officeart/2017/3/layout/DropPinTimeline"/>
    <dgm:cxn modelId="{4E837842-CDFD-4701-89AE-8DB58DE199FD}" type="presParOf" srcId="{842168A4-7D33-41B6-A662-AE22A17CCC4A}" destId="{30C58435-152F-4E53-B8BE-28C0D6E500E0}" srcOrd="8" destOrd="0" presId="urn:microsoft.com/office/officeart/2017/3/layout/DropPinTimeline"/>
    <dgm:cxn modelId="{326ADE41-D072-4CC1-B095-D086A60ECE9F}" type="presParOf" srcId="{30C58435-152F-4E53-B8BE-28C0D6E500E0}" destId="{444BF30A-AABB-4C91-A41C-37995709EC38}" srcOrd="0" destOrd="0" presId="urn:microsoft.com/office/officeart/2017/3/layout/DropPinTimeline"/>
    <dgm:cxn modelId="{136EAA2C-5F43-43AB-A1C8-5D67B419862E}" type="presParOf" srcId="{30C58435-152F-4E53-B8BE-28C0D6E500E0}" destId="{10CAD096-C128-4316-A4C0-AAC59C04E23E}" srcOrd="1" destOrd="0" presId="urn:microsoft.com/office/officeart/2017/3/layout/DropPinTimeline"/>
    <dgm:cxn modelId="{25A37559-5E82-4708-A220-70F6CFFE9EDA}" type="presParOf" srcId="{10CAD096-C128-4316-A4C0-AAC59C04E23E}" destId="{7FF1DF4F-819A-4632-BB72-4847D7CA1C9F}" srcOrd="0" destOrd="0" presId="urn:microsoft.com/office/officeart/2017/3/layout/DropPinTimeline"/>
    <dgm:cxn modelId="{D1A75D2D-9A9E-4C2C-AA39-8B1C75AECBAA}" type="presParOf" srcId="{10CAD096-C128-4316-A4C0-AAC59C04E23E}" destId="{5AC5F7DE-1003-46AF-A3DD-3ED0869B0199}" srcOrd="1" destOrd="0" presId="urn:microsoft.com/office/officeart/2017/3/layout/DropPinTimeline"/>
    <dgm:cxn modelId="{3BD372E1-5BA4-450D-B687-4B7DF683E89F}" type="presParOf" srcId="{30C58435-152F-4E53-B8BE-28C0D6E500E0}" destId="{BA1B6F49-504C-4F95-86F9-04809E58A895}" srcOrd="2" destOrd="0" presId="urn:microsoft.com/office/officeart/2017/3/layout/DropPinTimeline"/>
    <dgm:cxn modelId="{EEF53C22-333C-4A9E-B8C6-2C5AB236E74D}" type="presParOf" srcId="{30C58435-152F-4E53-B8BE-28C0D6E500E0}" destId="{39AB4D55-7A59-4660-8B08-C6DA47C9C52F}" srcOrd="3" destOrd="0" presId="urn:microsoft.com/office/officeart/2017/3/layout/DropPinTimeline"/>
    <dgm:cxn modelId="{2216C18A-94BD-415C-BBF0-4BE6FF8B2460}" type="presParOf" srcId="{30C58435-152F-4E53-B8BE-28C0D6E500E0}" destId="{E65CA415-8AA8-4DF3-AF66-8A21532895CE}" srcOrd="4" destOrd="0" presId="urn:microsoft.com/office/officeart/2017/3/layout/DropPinTimeline"/>
    <dgm:cxn modelId="{C9B65EB6-E1AA-448F-AA9C-953EC7A8A356}" type="presParOf" srcId="{30C58435-152F-4E53-B8BE-28C0D6E500E0}" destId="{491F3CD4-275A-4231-AB94-29F05FA4F035}" srcOrd="5" destOrd="0" presId="urn:microsoft.com/office/officeart/2017/3/layout/DropPinTimeline"/>
    <dgm:cxn modelId="{B2B38EB7-223E-4666-A9FE-4E80FFA458BA}" type="presParOf" srcId="{842168A4-7D33-41B6-A662-AE22A17CCC4A}" destId="{14FD2F28-2E5F-4945-8EA3-808B749B04F1}" srcOrd="9" destOrd="0" presId="urn:microsoft.com/office/officeart/2017/3/layout/DropPinTimeline"/>
    <dgm:cxn modelId="{2A5B0CA2-82BE-4343-9B72-07299034CBC2}" type="presParOf" srcId="{842168A4-7D33-41B6-A662-AE22A17CCC4A}" destId="{B97EEEA6-663C-4A31-AA1C-34A928982FBD}" srcOrd="10" destOrd="0" presId="urn:microsoft.com/office/officeart/2017/3/layout/DropPinTimeline"/>
    <dgm:cxn modelId="{EE9E0FF1-A0E7-4447-8356-6698A1229817}" type="presParOf" srcId="{B97EEEA6-663C-4A31-AA1C-34A928982FBD}" destId="{F2C15777-AACC-4BC4-9B1B-975E31324563}" srcOrd="0" destOrd="0" presId="urn:microsoft.com/office/officeart/2017/3/layout/DropPinTimeline"/>
    <dgm:cxn modelId="{3B134307-533A-4D5D-B3A0-4C5B4B051EC6}" type="presParOf" srcId="{B97EEEA6-663C-4A31-AA1C-34A928982FBD}" destId="{D1B763EB-BE38-40CE-994D-5B26C97BB0D0}" srcOrd="1" destOrd="0" presId="urn:microsoft.com/office/officeart/2017/3/layout/DropPinTimeline"/>
    <dgm:cxn modelId="{E4E67897-1E1F-488F-80BA-2FDFBD5B2F74}" type="presParOf" srcId="{D1B763EB-BE38-40CE-994D-5B26C97BB0D0}" destId="{203C800C-5E5F-406E-8D03-2280D03D6886}" srcOrd="0" destOrd="0" presId="urn:microsoft.com/office/officeart/2017/3/layout/DropPinTimeline"/>
    <dgm:cxn modelId="{47738567-8E07-4706-8F0A-7FBF38C94378}" type="presParOf" srcId="{D1B763EB-BE38-40CE-994D-5B26C97BB0D0}" destId="{EE4401A8-7A9E-45EB-BF9D-37E1F8E4723B}" srcOrd="1" destOrd="0" presId="urn:microsoft.com/office/officeart/2017/3/layout/DropPinTimeline"/>
    <dgm:cxn modelId="{C582F0E8-F94C-4665-A00B-711A9F2508B5}" type="presParOf" srcId="{B97EEEA6-663C-4A31-AA1C-34A928982FBD}" destId="{7A20E55D-DA56-4E6C-8167-20359F5CEE99}" srcOrd="2" destOrd="0" presId="urn:microsoft.com/office/officeart/2017/3/layout/DropPinTimeline"/>
    <dgm:cxn modelId="{84E969B9-B21F-405F-957D-D163200432AF}" type="presParOf" srcId="{B97EEEA6-663C-4A31-AA1C-34A928982FBD}" destId="{1186B608-A50E-46C9-93DD-F6F7FE48B015}" srcOrd="3" destOrd="0" presId="urn:microsoft.com/office/officeart/2017/3/layout/DropPinTimeline"/>
    <dgm:cxn modelId="{5C2EE03B-B70E-40D9-9939-21D949AD7E0D}" type="presParOf" srcId="{B97EEEA6-663C-4A31-AA1C-34A928982FBD}" destId="{A453B843-F37A-4178-B9DF-D3F2FA13624A}" srcOrd="4" destOrd="0" presId="urn:microsoft.com/office/officeart/2017/3/layout/DropPinTimeline"/>
    <dgm:cxn modelId="{393B27AC-FCA4-4394-BC72-9FB35DF893C1}" type="presParOf" srcId="{B97EEEA6-663C-4A31-AA1C-34A928982FBD}" destId="{C20D62DE-A714-4536-9F6B-FACF145C0C42}" srcOrd="5" destOrd="0" presId="urn:microsoft.com/office/officeart/2017/3/layout/DropPinTimeline"/>
    <dgm:cxn modelId="{183A5632-ED31-4E10-A101-59E06D79CE4F}" type="presParOf" srcId="{842168A4-7D33-41B6-A662-AE22A17CCC4A}" destId="{8C5D3E42-E67D-4E4E-A85A-C040F856ADC4}" srcOrd="11" destOrd="0" presId="urn:microsoft.com/office/officeart/2017/3/layout/DropPinTimeline"/>
    <dgm:cxn modelId="{64DD33BF-8F1B-4B56-B203-02F2A6AA0B10}" type="presParOf" srcId="{842168A4-7D33-41B6-A662-AE22A17CCC4A}" destId="{CCA499A2-722F-4AB7-99CB-CF51AD8CE823}" srcOrd="12" destOrd="0" presId="urn:microsoft.com/office/officeart/2017/3/layout/DropPinTimeline"/>
    <dgm:cxn modelId="{35A6C320-3256-447E-982E-D175D2FD5B7F}" type="presParOf" srcId="{CCA499A2-722F-4AB7-99CB-CF51AD8CE823}" destId="{B5925B39-3FB7-4A05-9B8C-78FCDA8A9E43}" srcOrd="0" destOrd="0" presId="urn:microsoft.com/office/officeart/2017/3/layout/DropPinTimeline"/>
    <dgm:cxn modelId="{D9177BC3-827A-4435-AD37-089AEEFF722E}" type="presParOf" srcId="{CCA499A2-722F-4AB7-99CB-CF51AD8CE823}" destId="{42428583-BC33-424B-95C1-D95D851188CB}" srcOrd="1" destOrd="0" presId="urn:microsoft.com/office/officeart/2017/3/layout/DropPinTimeline"/>
    <dgm:cxn modelId="{703307BB-A194-44F3-8256-51D2B7496E17}" type="presParOf" srcId="{42428583-BC33-424B-95C1-D95D851188CB}" destId="{24EAF56D-043C-4FA3-BD6E-609C00BF358F}" srcOrd="0" destOrd="0" presId="urn:microsoft.com/office/officeart/2017/3/layout/DropPinTimeline"/>
    <dgm:cxn modelId="{73D5A93F-B946-4F9B-90F6-7A4E7A143925}" type="presParOf" srcId="{42428583-BC33-424B-95C1-D95D851188CB}" destId="{C95EE097-0669-4EFD-84AF-8A796537D41B}" srcOrd="1" destOrd="0" presId="urn:microsoft.com/office/officeart/2017/3/layout/DropPinTimeline"/>
    <dgm:cxn modelId="{26F133E8-4032-4C83-9A1D-E86BE2A5CC08}" type="presParOf" srcId="{CCA499A2-722F-4AB7-99CB-CF51AD8CE823}" destId="{387EF70B-8D5D-4D7F-B506-B538E30E0FA1}" srcOrd="2" destOrd="0" presId="urn:microsoft.com/office/officeart/2017/3/layout/DropPinTimeline"/>
    <dgm:cxn modelId="{D06A55F2-DEDE-45FC-B12D-ACC23C74F4BA}" type="presParOf" srcId="{CCA499A2-722F-4AB7-99CB-CF51AD8CE823}" destId="{F244EFA5-1A92-48E1-9074-657E8673D78A}" srcOrd="3" destOrd="0" presId="urn:microsoft.com/office/officeart/2017/3/layout/DropPinTimeline"/>
    <dgm:cxn modelId="{4940A7D3-E998-4446-BBB7-E19222A80400}" type="presParOf" srcId="{CCA499A2-722F-4AB7-99CB-CF51AD8CE823}" destId="{159ED80A-2F0E-42B7-9359-560E6DE95787}" srcOrd="4" destOrd="0" presId="urn:microsoft.com/office/officeart/2017/3/layout/DropPinTimeline"/>
    <dgm:cxn modelId="{8CBA8EEF-44EA-4F66-B988-F1CD17D9347D}" type="presParOf" srcId="{CCA499A2-722F-4AB7-99CB-CF51AD8CE823}" destId="{C221F2C6-A3CA-414A-855C-DA5632950C5B}" srcOrd="5" destOrd="0" presId="urn:microsoft.com/office/officeart/2017/3/layout/DropPinTimeline"/>
    <dgm:cxn modelId="{594BC178-3558-43F3-88DB-F29E25678094}" type="presParOf" srcId="{842168A4-7D33-41B6-A662-AE22A17CCC4A}" destId="{B31A0E92-5C35-496D-836B-75C73DABBAD7}" srcOrd="13" destOrd="0" presId="urn:microsoft.com/office/officeart/2017/3/layout/DropPinTimeline"/>
    <dgm:cxn modelId="{696724B8-C06D-4A47-B18C-F9CB9334A15D}" type="presParOf" srcId="{842168A4-7D33-41B6-A662-AE22A17CCC4A}" destId="{8DE37C7F-C871-4F19-9390-21BFEE14A2CB}" srcOrd="14" destOrd="0" presId="urn:microsoft.com/office/officeart/2017/3/layout/DropPinTimeline"/>
    <dgm:cxn modelId="{2B9476CC-8489-416B-A891-42EF15821442}" type="presParOf" srcId="{8DE37C7F-C871-4F19-9390-21BFEE14A2CB}" destId="{8216915C-6C7E-4E23-9F46-E8C8D551D1A6}" srcOrd="0" destOrd="0" presId="urn:microsoft.com/office/officeart/2017/3/layout/DropPinTimeline"/>
    <dgm:cxn modelId="{195D02C5-A996-4A4D-8F48-083A2A35B48D}" type="presParOf" srcId="{8DE37C7F-C871-4F19-9390-21BFEE14A2CB}" destId="{6CE46916-5278-4681-A0E5-311F2C852613}" srcOrd="1" destOrd="0" presId="urn:microsoft.com/office/officeart/2017/3/layout/DropPinTimeline"/>
    <dgm:cxn modelId="{CD0BDFB3-D5E9-438C-8FAA-A167A3742C65}" type="presParOf" srcId="{6CE46916-5278-4681-A0E5-311F2C852613}" destId="{C760D904-8B6D-425A-A56E-0ABAF1A443B0}" srcOrd="0" destOrd="0" presId="urn:microsoft.com/office/officeart/2017/3/layout/DropPinTimeline"/>
    <dgm:cxn modelId="{F6A678C1-A23D-445B-BE9C-3E7F9CD1FEAB}" type="presParOf" srcId="{6CE46916-5278-4681-A0E5-311F2C852613}" destId="{F51CA647-77B5-418C-93C0-7767B8E2B6D8}" srcOrd="1" destOrd="0" presId="urn:microsoft.com/office/officeart/2017/3/layout/DropPinTimeline"/>
    <dgm:cxn modelId="{DE415904-CD60-4B40-81E4-4C1B3B12C801}" type="presParOf" srcId="{8DE37C7F-C871-4F19-9390-21BFEE14A2CB}" destId="{F4FFF926-C33A-429E-9F95-AE2E93DE3A28}" srcOrd="2" destOrd="0" presId="urn:microsoft.com/office/officeart/2017/3/layout/DropPinTimeline"/>
    <dgm:cxn modelId="{C097DB1E-E505-45B0-8CD6-6743B83B6C8F}" type="presParOf" srcId="{8DE37C7F-C871-4F19-9390-21BFEE14A2CB}" destId="{87118418-4D4A-4726-B08D-69B664B43C1F}" srcOrd="3" destOrd="0" presId="urn:microsoft.com/office/officeart/2017/3/layout/DropPinTimeline"/>
    <dgm:cxn modelId="{F41B32CB-A3AA-460E-ABC5-8F4A4C5B333D}" type="presParOf" srcId="{8DE37C7F-C871-4F19-9390-21BFEE14A2CB}" destId="{8A6BD88B-BBC1-46EE-A8B5-83C1674A4910}" srcOrd="4" destOrd="0" presId="urn:microsoft.com/office/officeart/2017/3/layout/DropPinTimeline"/>
    <dgm:cxn modelId="{F69AA5C4-E6FF-4FC7-9D6C-800B753293A4}" type="presParOf" srcId="{8DE37C7F-C871-4F19-9390-21BFEE14A2CB}" destId="{058BAE34-8066-4F40-95C4-5BCA28AF3EA6}" srcOrd="5" destOrd="0" presId="urn:microsoft.com/office/officeart/2017/3/layout/DropPinTimeline"/>
    <dgm:cxn modelId="{B262A510-F6A2-4029-93D7-5EFA633368BE}" type="presParOf" srcId="{842168A4-7D33-41B6-A662-AE22A17CCC4A}" destId="{1E9085B8-9A59-4CE9-8D34-07F7F7635A92}" srcOrd="15" destOrd="0" presId="urn:microsoft.com/office/officeart/2017/3/layout/DropPinTimeline"/>
    <dgm:cxn modelId="{2DB2AEE3-01AB-4065-BA4A-CD4486FFBAA7}" type="presParOf" srcId="{842168A4-7D33-41B6-A662-AE22A17CCC4A}" destId="{B17AB55D-C716-4187-8E18-9C229CBD945C}" srcOrd="16" destOrd="0" presId="urn:microsoft.com/office/officeart/2017/3/layout/DropPinTimeline"/>
    <dgm:cxn modelId="{6D1F41A2-01EA-4584-9165-CC5794E0CC10}" type="presParOf" srcId="{B17AB55D-C716-4187-8E18-9C229CBD945C}" destId="{D82FD77F-AE91-4AB1-9F02-93770A5BD3D7}" srcOrd="0" destOrd="0" presId="urn:microsoft.com/office/officeart/2017/3/layout/DropPinTimeline"/>
    <dgm:cxn modelId="{2461008D-A6F1-48B1-B5F8-8A9FDDB656A4}" type="presParOf" srcId="{B17AB55D-C716-4187-8E18-9C229CBD945C}" destId="{BE2361AB-EFD1-4DEB-96B1-604876E88DA4}" srcOrd="1" destOrd="0" presId="urn:microsoft.com/office/officeart/2017/3/layout/DropPinTimeline"/>
    <dgm:cxn modelId="{1042E3E8-C754-43B2-9E03-8DE871E7F5D9}" type="presParOf" srcId="{BE2361AB-EFD1-4DEB-96B1-604876E88DA4}" destId="{3E9C3865-631F-45FB-8E5B-BF223C6882C4}" srcOrd="0" destOrd="0" presId="urn:microsoft.com/office/officeart/2017/3/layout/DropPinTimeline"/>
    <dgm:cxn modelId="{2AB2F06C-B03D-45EB-B6C8-D52F2F360288}" type="presParOf" srcId="{BE2361AB-EFD1-4DEB-96B1-604876E88DA4}" destId="{0C9443A7-1E93-4699-A679-A83A7F4EDEDD}" srcOrd="1" destOrd="0" presId="urn:microsoft.com/office/officeart/2017/3/layout/DropPinTimeline"/>
    <dgm:cxn modelId="{F35C801E-0FE0-45DC-BFBA-5344C199F0C1}" type="presParOf" srcId="{B17AB55D-C716-4187-8E18-9C229CBD945C}" destId="{EB18E017-12EF-4446-8699-DF6F0DC33C52}" srcOrd="2" destOrd="0" presId="urn:microsoft.com/office/officeart/2017/3/layout/DropPinTimeline"/>
    <dgm:cxn modelId="{64A83037-BDDB-4188-8825-420E960D7981}" type="presParOf" srcId="{B17AB55D-C716-4187-8E18-9C229CBD945C}" destId="{B7439E66-C352-4CC1-AA5C-0A209E77A685}" srcOrd="3" destOrd="0" presId="urn:microsoft.com/office/officeart/2017/3/layout/DropPinTimeline"/>
    <dgm:cxn modelId="{749ACE2F-D87A-4B08-B66D-5CAE302B41C6}" type="presParOf" srcId="{B17AB55D-C716-4187-8E18-9C229CBD945C}" destId="{CAA770F5-7254-4A07-9DFB-D4273822AA67}" srcOrd="4" destOrd="0" presId="urn:microsoft.com/office/officeart/2017/3/layout/DropPinTimeline"/>
    <dgm:cxn modelId="{3344AD9B-91F5-48A7-B5CD-BEC57B0E3EE4}" type="presParOf" srcId="{B17AB55D-C716-4187-8E18-9C229CBD945C}" destId="{0112BC7F-2421-47CA-B4AA-7EDC3BA68A44}" srcOrd="5" destOrd="0" presId="urn:microsoft.com/office/officeart/2017/3/layout/DropPinTimeline"/>
    <dgm:cxn modelId="{84844E08-A941-418C-8BF5-17DD4127D3D9}" type="presParOf" srcId="{842168A4-7D33-41B6-A662-AE22A17CCC4A}" destId="{561A8648-C571-4669-B2B3-E5B8D1608966}" srcOrd="17" destOrd="0" presId="urn:microsoft.com/office/officeart/2017/3/layout/DropPinTimeline"/>
    <dgm:cxn modelId="{A93F37E6-D35B-4DAD-B673-E0D4E4AB4A6E}" type="presParOf" srcId="{842168A4-7D33-41B6-A662-AE22A17CCC4A}" destId="{65B41C16-FC07-47DB-9686-2FF03CAFB4A9}" srcOrd="18" destOrd="0" presId="urn:microsoft.com/office/officeart/2017/3/layout/DropPinTimeline"/>
    <dgm:cxn modelId="{BBA5F8BB-5C0D-4ED0-B617-1D886FF83653}" type="presParOf" srcId="{65B41C16-FC07-47DB-9686-2FF03CAFB4A9}" destId="{83669D44-699B-46AB-AC2E-7247785AF89B}" srcOrd="0" destOrd="0" presId="urn:microsoft.com/office/officeart/2017/3/layout/DropPinTimeline"/>
    <dgm:cxn modelId="{DD6BE139-0F49-4288-94FD-6615CF5D92BD}" type="presParOf" srcId="{65B41C16-FC07-47DB-9686-2FF03CAFB4A9}" destId="{AA7A8519-DA53-4546-A1D0-96647929C793}" srcOrd="1" destOrd="0" presId="urn:microsoft.com/office/officeart/2017/3/layout/DropPinTimeline"/>
    <dgm:cxn modelId="{6AF2C893-0874-4D79-9CBE-7EEDF9655819}" type="presParOf" srcId="{AA7A8519-DA53-4546-A1D0-96647929C793}" destId="{79B3B8FF-0E3F-436B-989C-059315538347}" srcOrd="0" destOrd="0" presId="urn:microsoft.com/office/officeart/2017/3/layout/DropPinTimeline"/>
    <dgm:cxn modelId="{BA51661F-6F8B-4D17-8FC5-6436E28D6007}" type="presParOf" srcId="{AA7A8519-DA53-4546-A1D0-96647929C793}" destId="{21A98CDD-EDF1-4432-ABD4-88A479164F91}" srcOrd="1" destOrd="0" presId="urn:microsoft.com/office/officeart/2017/3/layout/DropPinTimeline"/>
    <dgm:cxn modelId="{172E3C18-7D6A-4BF3-AC77-5EBCCF2BB86A}" type="presParOf" srcId="{65B41C16-FC07-47DB-9686-2FF03CAFB4A9}" destId="{91559621-1F6D-49A9-98A9-F82C6097A584}" srcOrd="2" destOrd="0" presId="urn:microsoft.com/office/officeart/2017/3/layout/DropPinTimeline"/>
    <dgm:cxn modelId="{863C311D-1CF8-4080-AD0A-AC9A20DC242A}" type="presParOf" srcId="{65B41C16-FC07-47DB-9686-2FF03CAFB4A9}" destId="{3095B012-C053-4D2F-A0F8-38B287A1BC56}" srcOrd="3" destOrd="0" presId="urn:microsoft.com/office/officeart/2017/3/layout/DropPinTimeline"/>
    <dgm:cxn modelId="{941DDC1C-DAD9-4D7E-9290-4AA85A8415E1}" type="presParOf" srcId="{65B41C16-FC07-47DB-9686-2FF03CAFB4A9}" destId="{4D6DC298-805A-40F5-AC5F-1D7E58611722}" srcOrd="4" destOrd="0" presId="urn:microsoft.com/office/officeart/2017/3/layout/DropPinTimeline"/>
    <dgm:cxn modelId="{DCD1C5C3-110E-4232-B46F-B2AEA501C5C0}" type="presParOf" srcId="{65B41C16-FC07-47DB-9686-2FF03CAFB4A9}" destId="{77791B82-A29E-45E7-8439-6D6C928440F9}" srcOrd="5" destOrd="0" presId="urn:microsoft.com/office/officeart/2017/3/layout/DropPinTimeline"/>
    <dgm:cxn modelId="{233BAA0A-FE28-41AE-97D1-E671C32E2725}" type="presParOf" srcId="{842168A4-7D33-41B6-A662-AE22A17CCC4A}" destId="{CE7FBEE3-F566-44F1-82D4-6BDDBB084836}" srcOrd="19" destOrd="0" presId="urn:microsoft.com/office/officeart/2017/3/layout/DropPinTimeline"/>
    <dgm:cxn modelId="{D2B2DC90-9708-4191-945E-BD6DB3B1EBFF}" type="presParOf" srcId="{842168A4-7D33-41B6-A662-AE22A17CCC4A}" destId="{776F1DDE-37C5-4BD1-A648-BAC847014DB9}" srcOrd="20" destOrd="0" presId="urn:microsoft.com/office/officeart/2017/3/layout/DropPinTimeline"/>
    <dgm:cxn modelId="{2E7AF4BA-3EF3-4C32-9871-61CF0F2CA586}" type="presParOf" srcId="{776F1DDE-37C5-4BD1-A648-BAC847014DB9}" destId="{C5018E50-F990-46DB-AF1D-47D16ACCD701}" srcOrd="0" destOrd="0" presId="urn:microsoft.com/office/officeart/2017/3/layout/DropPinTimeline"/>
    <dgm:cxn modelId="{35E9F5FC-84CA-4682-B074-C7C9C322E6FB}" type="presParOf" srcId="{776F1DDE-37C5-4BD1-A648-BAC847014DB9}" destId="{AC9499E8-AD2F-4016-9457-49859D58A935}" srcOrd="1" destOrd="0" presId="urn:microsoft.com/office/officeart/2017/3/layout/DropPinTimeline"/>
    <dgm:cxn modelId="{5B90540A-1985-49B5-8136-C6A110E248BB}" type="presParOf" srcId="{AC9499E8-AD2F-4016-9457-49859D58A935}" destId="{82D4848E-C452-4617-B7A2-F57F9968BB0E}" srcOrd="0" destOrd="0" presId="urn:microsoft.com/office/officeart/2017/3/layout/DropPinTimeline"/>
    <dgm:cxn modelId="{08EBA972-2F7C-4350-BC26-9635189E0BF9}" type="presParOf" srcId="{AC9499E8-AD2F-4016-9457-49859D58A935}" destId="{8FFDCEF4-3F23-4854-9BA5-84936E8D338C}" srcOrd="1" destOrd="0" presId="urn:microsoft.com/office/officeart/2017/3/layout/DropPinTimeline"/>
    <dgm:cxn modelId="{93B434F1-C351-4639-B413-E96C02EE17A3}" type="presParOf" srcId="{776F1DDE-37C5-4BD1-A648-BAC847014DB9}" destId="{5325FF92-D908-43DA-B363-789C76EE0CA1}" srcOrd="2" destOrd="0" presId="urn:microsoft.com/office/officeart/2017/3/layout/DropPinTimeline"/>
    <dgm:cxn modelId="{F2BAB446-AA25-44A6-9F28-A4A433C262F3}" type="presParOf" srcId="{776F1DDE-37C5-4BD1-A648-BAC847014DB9}" destId="{54FB449A-5D2F-44D8-A064-5D684F590A0A}" srcOrd="3" destOrd="0" presId="urn:microsoft.com/office/officeart/2017/3/layout/DropPinTimeline"/>
    <dgm:cxn modelId="{EB38DC2B-C9E1-468E-9781-FCED8A6AEB6D}" type="presParOf" srcId="{776F1DDE-37C5-4BD1-A648-BAC847014DB9}" destId="{42DA9573-4E05-4C7E-A8CF-F093CC3016F6}" srcOrd="4" destOrd="0" presId="urn:microsoft.com/office/officeart/2017/3/layout/DropPinTimeline"/>
    <dgm:cxn modelId="{C7F42FAF-0591-4EBE-8D25-F826079520E7}" type="presParOf" srcId="{776F1DDE-37C5-4BD1-A648-BAC847014DB9}" destId="{6229C2E2-3EDD-4EF2-B863-15E69E7CCE0E}" srcOrd="5" destOrd="0" presId="urn:microsoft.com/office/officeart/2017/3/layout/DropPinTimeline"/>
    <dgm:cxn modelId="{B0FFEFD7-7900-43A8-A2B8-279D6D2CFED7}" type="presParOf" srcId="{842168A4-7D33-41B6-A662-AE22A17CCC4A}" destId="{B7C5B0A8-8946-42B7-9A9B-30BE2488BA49}" srcOrd="21" destOrd="0" presId="urn:microsoft.com/office/officeart/2017/3/layout/DropPinTimeline"/>
    <dgm:cxn modelId="{790FBFFA-BFAA-493D-B716-36CAE9C90A8A}" type="presParOf" srcId="{842168A4-7D33-41B6-A662-AE22A17CCC4A}" destId="{C7B9612E-0B21-49F6-B6C2-8BCBCD10BCAE}" srcOrd="22" destOrd="0" presId="urn:microsoft.com/office/officeart/2017/3/layout/DropPinTimeline"/>
    <dgm:cxn modelId="{48C676C1-AA2C-4B27-B297-DF4694BF1E6F}" type="presParOf" srcId="{C7B9612E-0B21-49F6-B6C2-8BCBCD10BCAE}" destId="{4AE46539-35DF-46F9-AD86-497BB0A81887}" srcOrd="0" destOrd="0" presId="urn:microsoft.com/office/officeart/2017/3/layout/DropPinTimeline"/>
    <dgm:cxn modelId="{BCC222F6-600A-4DDF-99DF-EBDA7619AFFC}" type="presParOf" srcId="{C7B9612E-0B21-49F6-B6C2-8BCBCD10BCAE}" destId="{16A8A239-AF08-4FDF-AC21-D70436B93698}" srcOrd="1" destOrd="0" presId="urn:microsoft.com/office/officeart/2017/3/layout/DropPinTimeline"/>
    <dgm:cxn modelId="{5250944D-2A4F-4C91-82CA-95B0E66FCD3B}" type="presParOf" srcId="{16A8A239-AF08-4FDF-AC21-D70436B93698}" destId="{5428045D-408E-4E78-A5BC-12636C836544}" srcOrd="0" destOrd="0" presId="urn:microsoft.com/office/officeart/2017/3/layout/DropPinTimeline"/>
    <dgm:cxn modelId="{EBB356DC-7ECC-47DE-8243-D843B68544DC}" type="presParOf" srcId="{16A8A239-AF08-4FDF-AC21-D70436B93698}" destId="{2DF207ED-A285-4A53-A0F9-D2F5C6CBA8A4}" srcOrd="1" destOrd="0" presId="urn:microsoft.com/office/officeart/2017/3/layout/DropPinTimeline"/>
    <dgm:cxn modelId="{B945C6ED-FC36-4D98-8D12-A10FE7DF8C94}" type="presParOf" srcId="{C7B9612E-0B21-49F6-B6C2-8BCBCD10BCAE}" destId="{27E13B12-0CE7-49AC-97E1-0D99C0D14F98}" srcOrd="2" destOrd="0" presId="urn:microsoft.com/office/officeart/2017/3/layout/DropPinTimeline"/>
    <dgm:cxn modelId="{7F7B6FC0-F165-4C7C-B5FB-314BE360DB93}" type="presParOf" srcId="{C7B9612E-0B21-49F6-B6C2-8BCBCD10BCAE}" destId="{297C3E94-7491-45CE-93CD-DD847FCA27D0}" srcOrd="3" destOrd="0" presId="urn:microsoft.com/office/officeart/2017/3/layout/DropPinTimeline"/>
    <dgm:cxn modelId="{957EF470-B3C4-488B-A092-97430FDABE94}" type="presParOf" srcId="{C7B9612E-0B21-49F6-B6C2-8BCBCD10BCAE}" destId="{EC339785-4D72-4076-BD88-64CEF4DA57E6}" srcOrd="4" destOrd="0" presId="urn:microsoft.com/office/officeart/2017/3/layout/DropPinTimeline"/>
    <dgm:cxn modelId="{2884AB4E-FC97-4875-9D2F-D4D7A313FD55}" type="presParOf" srcId="{C7B9612E-0B21-49F6-B6C2-8BCBCD10BCAE}" destId="{330BAF91-F617-4FA5-BE8C-D6412DD0985A}" srcOrd="5" destOrd="0" presId="urn:microsoft.com/office/officeart/2017/3/layout/DropPinTimeline"/>
    <dgm:cxn modelId="{319C0382-0F5B-4B42-A61A-63900B2EB59F}" type="presParOf" srcId="{842168A4-7D33-41B6-A662-AE22A17CCC4A}" destId="{E4E952A8-9402-46C3-B7C8-07A4E207F4BB}" srcOrd="23" destOrd="0" presId="urn:microsoft.com/office/officeart/2017/3/layout/DropPinTimeline"/>
    <dgm:cxn modelId="{4781A6DA-3C2C-42A6-AD88-1F4D367B0BBF}" type="presParOf" srcId="{842168A4-7D33-41B6-A662-AE22A17CCC4A}" destId="{DECE7BB5-796E-4CD4-AA04-76C4831D8C24}" srcOrd="24" destOrd="0" presId="urn:microsoft.com/office/officeart/2017/3/layout/DropPinTimeline"/>
    <dgm:cxn modelId="{DA34D94A-8736-4F42-A4D6-0EB68CF8455E}" type="presParOf" srcId="{DECE7BB5-796E-4CD4-AA04-76C4831D8C24}" destId="{B861A1F7-2686-4771-BFC2-FAAF1669C6E9}" srcOrd="0" destOrd="0" presId="urn:microsoft.com/office/officeart/2017/3/layout/DropPinTimeline"/>
    <dgm:cxn modelId="{C476C1A1-50E0-4BDD-B8B7-EE3D4A1941EF}" type="presParOf" srcId="{DECE7BB5-796E-4CD4-AA04-76C4831D8C24}" destId="{CCEFD4AC-5940-4A83-AC78-9A592B70EACD}" srcOrd="1" destOrd="0" presId="urn:microsoft.com/office/officeart/2017/3/layout/DropPinTimeline"/>
    <dgm:cxn modelId="{996434C6-2939-423E-ACAC-499BA0E9B49F}" type="presParOf" srcId="{CCEFD4AC-5940-4A83-AC78-9A592B70EACD}" destId="{6B9845B7-85DA-4A5F-B44B-63041923E078}" srcOrd="0" destOrd="0" presId="urn:microsoft.com/office/officeart/2017/3/layout/DropPinTimeline"/>
    <dgm:cxn modelId="{900E6A04-E7E2-4477-AA32-75D282518F4E}" type="presParOf" srcId="{CCEFD4AC-5940-4A83-AC78-9A592B70EACD}" destId="{AE0CFF0E-D1D3-4043-92ED-B2BF92B17AFC}" srcOrd="1" destOrd="0" presId="urn:microsoft.com/office/officeart/2017/3/layout/DropPinTimeline"/>
    <dgm:cxn modelId="{D705364F-74BB-47B6-BB27-558889D8C126}" type="presParOf" srcId="{DECE7BB5-796E-4CD4-AA04-76C4831D8C24}" destId="{BD14E1C6-FB97-4AEE-B581-F599BE44FED7}" srcOrd="2" destOrd="0" presId="urn:microsoft.com/office/officeart/2017/3/layout/DropPinTimeline"/>
    <dgm:cxn modelId="{0F6BB4C7-B111-42D2-8DF2-1694B811FFAE}" type="presParOf" srcId="{DECE7BB5-796E-4CD4-AA04-76C4831D8C24}" destId="{10AED149-BB66-45B9-8614-2EE67D2C7734}" srcOrd="3" destOrd="0" presId="urn:microsoft.com/office/officeart/2017/3/layout/DropPinTimeline"/>
    <dgm:cxn modelId="{3602B64C-1849-4D0C-A9A2-FB81601F708A}" type="presParOf" srcId="{DECE7BB5-796E-4CD4-AA04-76C4831D8C24}" destId="{8CF91702-2774-4A72-A896-55AE551AC1A5}" srcOrd="4" destOrd="0" presId="urn:microsoft.com/office/officeart/2017/3/layout/DropPinTimeline"/>
    <dgm:cxn modelId="{0AC85F63-58C6-47DB-BFCF-F9EB7DCE7128}" type="presParOf" srcId="{DECE7BB5-796E-4CD4-AA04-76C4831D8C24}" destId="{B18089E3-3325-4B38-A271-A6787EEB2437}" srcOrd="5" destOrd="0" presId="urn:microsoft.com/office/officeart/2017/3/layout/DropPinTimeline"/>
    <dgm:cxn modelId="{6791344A-9F5A-4D60-89DD-84B5A265AF5B}" type="presParOf" srcId="{842168A4-7D33-41B6-A662-AE22A17CCC4A}" destId="{BAD7465A-2AAD-47AA-B2EE-D76EE63BF264}" srcOrd="25" destOrd="0" presId="urn:microsoft.com/office/officeart/2017/3/layout/DropPinTimeline"/>
    <dgm:cxn modelId="{A7E72DC3-A2BA-454D-844D-8D29A7DB6632}" type="presParOf" srcId="{842168A4-7D33-41B6-A662-AE22A17CCC4A}" destId="{8EAAD311-9043-4392-B86F-61003B135099}" srcOrd="26" destOrd="0" presId="urn:microsoft.com/office/officeart/2017/3/layout/DropPinTimeline"/>
    <dgm:cxn modelId="{4FD87B88-0E65-4BA1-B20C-6ED71654DE12}" type="presParOf" srcId="{8EAAD311-9043-4392-B86F-61003B135099}" destId="{8E678793-1E3E-4A2B-AD4E-8188AB036928}" srcOrd="0" destOrd="0" presId="urn:microsoft.com/office/officeart/2017/3/layout/DropPinTimeline"/>
    <dgm:cxn modelId="{F8FA4DEA-F7B1-4D70-83C1-D09E50F0398D}" type="presParOf" srcId="{8EAAD311-9043-4392-B86F-61003B135099}" destId="{D3A739E1-3EDB-4213-B5C2-801E8A72E70D}" srcOrd="1" destOrd="0" presId="urn:microsoft.com/office/officeart/2017/3/layout/DropPinTimeline"/>
    <dgm:cxn modelId="{9C3180D4-7D64-45AD-9DD0-6B378536F71A}" type="presParOf" srcId="{D3A739E1-3EDB-4213-B5C2-801E8A72E70D}" destId="{53D3D936-622C-4D36-89D9-35AEB535294C}" srcOrd="0" destOrd="0" presId="urn:microsoft.com/office/officeart/2017/3/layout/DropPinTimeline"/>
    <dgm:cxn modelId="{035D699A-2BAB-4A83-A3C9-6CA8DE578A9B}" type="presParOf" srcId="{D3A739E1-3EDB-4213-B5C2-801E8A72E70D}" destId="{50580B76-0571-4B3F-AC40-6EE590FE111A}" srcOrd="1" destOrd="0" presId="urn:microsoft.com/office/officeart/2017/3/layout/DropPinTimeline"/>
    <dgm:cxn modelId="{7FADA5B3-D689-44DD-BD85-289ECC08A3B6}" type="presParOf" srcId="{8EAAD311-9043-4392-B86F-61003B135099}" destId="{8AABE46A-0074-4254-815E-4101D2E80EFA}" srcOrd="2" destOrd="0" presId="urn:microsoft.com/office/officeart/2017/3/layout/DropPinTimeline"/>
    <dgm:cxn modelId="{50038EC7-10F4-4833-9914-3338511A6623}" type="presParOf" srcId="{8EAAD311-9043-4392-B86F-61003B135099}" destId="{D287DB9A-E564-40A5-AACC-0A5817184341}" srcOrd="3" destOrd="0" presId="urn:microsoft.com/office/officeart/2017/3/layout/DropPinTimeline"/>
    <dgm:cxn modelId="{153A63E8-B755-4795-B510-9F8FBEE239F6}" type="presParOf" srcId="{8EAAD311-9043-4392-B86F-61003B135099}" destId="{950E41D1-AA7A-45B0-8367-14C5382D2C27}" srcOrd="4" destOrd="0" presId="urn:microsoft.com/office/officeart/2017/3/layout/DropPinTimeline"/>
    <dgm:cxn modelId="{BFDA0D65-9901-4D91-9BD3-B547C6E2CC04}" type="presParOf" srcId="{8EAAD311-9043-4392-B86F-61003B135099}" destId="{BAE485B2-ABC2-4592-A006-D5AE2A7E1BD4}" srcOrd="5" destOrd="0" presId="urn:microsoft.com/office/officeart/2017/3/layout/DropPinTimeline"/>
    <dgm:cxn modelId="{3F50DE2D-59CE-49AD-B7E8-DBF0891B356A}" type="presParOf" srcId="{842168A4-7D33-41B6-A662-AE22A17CCC4A}" destId="{E13233DA-0F87-46DC-BC96-30A84EC92B10}" srcOrd="27" destOrd="0" presId="urn:microsoft.com/office/officeart/2017/3/layout/DropPinTimeline"/>
    <dgm:cxn modelId="{3CF673A1-8CFB-4E0A-AA8D-B21D5D49BC62}" type="presParOf" srcId="{842168A4-7D33-41B6-A662-AE22A17CCC4A}" destId="{E78485F9-4AA1-4385-8FED-1B2FC5FB89E7}" srcOrd="28" destOrd="0" presId="urn:microsoft.com/office/officeart/2017/3/layout/DropPinTimeline"/>
    <dgm:cxn modelId="{E398DED9-A989-4B58-A2EB-D8DF20638E3F}" type="presParOf" srcId="{E78485F9-4AA1-4385-8FED-1B2FC5FB89E7}" destId="{01C46F48-10A7-4A5F-BAA7-7FFF49EBB9EA}" srcOrd="0" destOrd="0" presId="urn:microsoft.com/office/officeart/2017/3/layout/DropPinTimeline"/>
    <dgm:cxn modelId="{AF4CDA55-E231-40CE-85ED-965008584E23}" type="presParOf" srcId="{E78485F9-4AA1-4385-8FED-1B2FC5FB89E7}" destId="{5EEB7F20-8055-442C-A239-DFB0BBCFBE2E}" srcOrd="1" destOrd="0" presId="urn:microsoft.com/office/officeart/2017/3/layout/DropPinTimeline"/>
    <dgm:cxn modelId="{996469E6-3BB1-49E2-9FE2-0E75F81B8037}" type="presParOf" srcId="{5EEB7F20-8055-442C-A239-DFB0BBCFBE2E}" destId="{FE22447D-A68F-4F34-9B97-9993D47355B1}" srcOrd="0" destOrd="0" presId="urn:microsoft.com/office/officeart/2017/3/layout/DropPinTimeline"/>
    <dgm:cxn modelId="{F906B1DF-BDAA-4F22-9E80-78AB10E337D3}" type="presParOf" srcId="{5EEB7F20-8055-442C-A239-DFB0BBCFBE2E}" destId="{E678001C-73CE-4ABA-AD2B-EBDD81191269}" srcOrd="1" destOrd="0" presId="urn:microsoft.com/office/officeart/2017/3/layout/DropPinTimeline"/>
    <dgm:cxn modelId="{5B8EA0CC-EE8F-4383-8B4B-368CF2CFCF13}" type="presParOf" srcId="{E78485F9-4AA1-4385-8FED-1B2FC5FB89E7}" destId="{99AC3B21-E37C-4CF1-A2CF-CC081358DE68}" srcOrd="2" destOrd="0" presId="urn:microsoft.com/office/officeart/2017/3/layout/DropPinTimeline"/>
    <dgm:cxn modelId="{73C7E731-47E1-4951-9934-21A82C86E035}" type="presParOf" srcId="{E78485F9-4AA1-4385-8FED-1B2FC5FB89E7}" destId="{64BD829A-B8F7-495E-A6C6-274F2F73FB48}" srcOrd="3" destOrd="0" presId="urn:microsoft.com/office/officeart/2017/3/layout/DropPinTimeline"/>
    <dgm:cxn modelId="{04787676-4349-4E38-A174-5178D5095924}" type="presParOf" srcId="{E78485F9-4AA1-4385-8FED-1B2FC5FB89E7}" destId="{2A472DAE-1F94-4983-A305-501333AAC919}" srcOrd="4" destOrd="0" presId="urn:microsoft.com/office/officeart/2017/3/layout/DropPinTimeline"/>
    <dgm:cxn modelId="{22D5EFAF-E736-4BFE-ACC2-149C51683D2C}" type="presParOf" srcId="{E78485F9-4AA1-4385-8FED-1B2FC5FB89E7}" destId="{7E2C1DFE-5651-4938-99C6-ADCB40347D94}"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FCC59-B13C-460C-96B8-403A21812B48}">
      <dsp:nvSpPr>
        <dsp:cNvPr id="0" name=""/>
        <dsp:cNvSpPr/>
      </dsp:nvSpPr>
      <dsp:spPr>
        <a:xfrm>
          <a:off x="0" y="4443674"/>
          <a:ext cx="20107174"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F45FD34-289F-4AD8-ADFE-01B1DA5A9D17}">
      <dsp:nvSpPr>
        <dsp:cNvPr id="0" name=""/>
        <dsp:cNvSpPr/>
      </dsp:nvSpPr>
      <dsp:spPr>
        <a:xfrm rot="8100000">
          <a:off x="137912" y="1077900"/>
          <a:ext cx="545952" cy="54595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91EA0-7B25-45F7-AC69-911915C85754}">
      <dsp:nvSpPr>
        <dsp:cNvPr id="0" name=""/>
        <dsp:cNvSpPr/>
      </dsp:nvSpPr>
      <dsp:spPr>
        <a:xfrm>
          <a:off x="198563" y="1138551"/>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EBB3EE6-0E80-4D36-ADCE-A4023E591693}">
      <dsp:nvSpPr>
        <dsp:cNvPr id="0" name=""/>
        <dsp:cNvSpPr/>
      </dsp:nvSpPr>
      <dsp:spPr>
        <a:xfrm>
          <a:off x="823225" y="1505924"/>
          <a:ext cx="1723095" cy="2618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COGR begins as a standing committee within NACUBO (then “CACUBO)” -  “Committee on Governmental Relations”</a:t>
          </a:r>
        </a:p>
      </dsp:txBody>
      <dsp:txXfrm>
        <a:off x="823225" y="1505924"/>
        <a:ext cx="1723095" cy="2618659"/>
      </dsp:txXfrm>
    </dsp:sp>
    <dsp:sp modelId="{42962055-01AB-4FBB-B5CA-435CD21FFC66}">
      <dsp:nvSpPr>
        <dsp:cNvPr id="0" name=""/>
        <dsp:cNvSpPr/>
      </dsp:nvSpPr>
      <dsp:spPr>
        <a:xfrm>
          <a:off x="823225" y="577750"/>
          <a:ext cx="1723095" cy="92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1948</a:t>
          </a:r>
        </a:p>
      </dsp:txBody>
      <dsp:txXfrm>
        <a:off x="823225" y="577750"/>
        <a:ext cx="1723095" cy="920069"/>
      </dsp:txXfrm>
    </dsp:sp>
    <dsp:sp modelId="{1657EA93-E7C5-4508-A0AD-A766BE8829AC}">
      <dsp:nvSpPr>
        <dsp:cNvPr id="0" name=""/>
        <dsp:cNvSpPr/>
      </dsp:nvSpPr>
      <dsp:spPr>
        <a:xfrm>
          <a:off x="410889" y="1813018"/>
          <a:ext cx="0" cy="263065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184A9E6-5B03-4E47-A925-F625B29ADBC5}">
      <dsp:nvSpPr>
        <dsp:cNvPr id="0" name=""/>
        <dsp:cNvSpPr/>
      </dsp:nvSpPr>
      <dsp:spPr>
        <a:xfrm>
          <a:off x="417495" y="4360488"/>
          <a:ext cx="138976" cy="166371"/>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9AE40-2EDF-4D72-B771-3589EBA1EB36}">
      <dsp:nvSpPr>
        <dsp:cNvPr id="0" name=""/>
        <dsp:cNvSpPr/>
      </dsp:nvSpPr>
      <dsp:spPr>
        <a:xfrm rot="18900000">
          <a:off x="1380299" y="7263494"/>
          <a:ext cx="545952" cy="545952"/>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30462-4D95-4855-859B-014B72401EB9}">
      <dsp:nvSpPr>
        <dsp:cNvPr id="0" name=""/>
        <dsp:cNvSpPr/>
      </dsp:nvSpPr>
      <dsp:spPr>
        <a:xfrm>
          <a:off x="1440949" y="7324145"/>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732DF6C-AC73-456A-B4B6-E145A790624E}">
      <dsp:nvSpPr>
        <dsp:cNvPr id="0" name=""/>
        <dsp:cNvSpPr/>
      </dsp:nvSpPr>
      <dsp:spPr>
        <a:xfrm>
          <a:off x="2039322" y="4443674"/>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Offices established in DC near ACE building</a:t>
          </a:r>
        </a:p>
      </dsp:txBody>
      <dsp:txXfrm>
        <a:off x="2039322" y="4443674"/>
        <a:ext cx="1745613" cy="2630655"/>
      </dsp:txXfrm>
    </dsp:sp>
    <dsp:sp modelId="{DB199E2C-A8E1-4931-ADAC-6D007118E8A9}">
      <dsp:nvSpPr>
        <dsp:cNvPr id="0" name=""/>
        <dsp:cNvSpPr/>
      </dsp:nvSpPr>
      <dsp:spPr>
        <a:xfrm>
          <a:off x="2039322" y="7074329"/>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1960</a:t>
          </a:r>
        </a:p>
      </dsp:txBody>
      <dsp:txXfrm>
        <a:off x="2039322" y="7074329"/>
        <a:ext cx="1745613" cy="924284"/>
      </dsp:txXfrm>
    </dsp:sp>
    <dsp:sp modelId="{A19FEBD5-8864-4430-A9E4-727A3E69CB07}">
      <dsp:nvSpPr>
        <dsp:cNvPr id="0" name=""/>
        <dsp:cNvSpPr/>
      </dsp:nvSpPr>
      <dsp:spPr>
        <a:xfrm>
          <a:off x="1653275" y="4443674"/>
          <a:ext cx="0" cy="2630655"/>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D4D71E0-0FE3-46DB-A291-2A254343396F}">
      <dsp:nvSpPr>
        <dsp:cNvPr id="0" name=""/>
        <dsp:cNvSpPr/>
      </dsp:nvSpPr>
      <dsp:spPr>
        <a:xfrm>
          <a:off x="1659882" y="4360488"/>
          <a:ext cx="138976" cy="166371"/>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0114F-5E4E-439E-95DA-E31F26845A7B}">
      <dsp:nvSpPr>
        <dsp:cNvPr id="0" name=""/>
        <dsp:cNvSpPr/>
      </dsp:nvSpPr>
      <dsp:spPr>
        <a:xfrm rot="8100000">
          <a:off x="2633945" y="1077900"/>
          <a:ext cx="545952" cy="545952"/>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9FD1A-518C-4172-B0AA-1ED591D34C6A}">
      <dsp:nvSpPr>
        <dsp:cNvPr id="0" name=""/>
        <dsp:cNvSpPr/>
      </dsp:nvSpPr>
      <dsp:spPr>
        <a:xfrm>
          <a:off x="2694595" y="1138551"/>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5571D62-34A1-4106-B139-CB7DA8841D15}">
      <dsp:nvSpPr>
        <dsp:cNvPr id="0" name=""/>
        <dsp:cNvSpPr/>
      </dsp:nvSpPr>
      <dsp:spPr>
        <a:xfrm>
          <a:off x="3292968" y="1813018"/>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COGR appoints first Executive Director</a:t>
          </a:r>
        </a:p>
      </dsp:txBody>
      <dsp:txXfrm>
        <a:off x="3292968" y="1813018"/>
        <a:ext cx="1745613" cy="2630655"/>
      </dsp:txXfrm>
    </dsp:sp>
    <dsp:sp modelId="{C38C9357-CD86-4A02-8F7F-B02DCE9463FB}">
      <dsp:nvSpPr>
        <dsp:cNvPr id="0" name=""/>
        <dsp:cNvSpPr/>
      </dsp:nvSpPr>
      <dsp:spPr>
        <a:xfrm>
          <a:off x="3292968" y="888734"/>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1962</a:t>
          </a:r>
        </a:p>
      </dsp:txBody>
      <dsp:txXfrm>
        <a:off x="3292968" y="888734"/>
        <a:ext cx="1745613" cy="924284"/>
      </dsp:txXfrm>
    </dsp:sp>
    <dsp:sp modelId="{239EACB3-8C0F-4792-85B5-7A9CCBEC2F91}">
      <dsp:nvSpPr>
        <dsp:cNvPr id="0" name=""/>
        <dsp:cNvSpPr/>
      </dsp:nvSpPr>
      <dsp:spPr>
        <a:xfrm>
          <a:off x="2906921" y="1813018"/>
          <a:ext cx="0" cy="263065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B8878AD-0912-4962-B72E-0D86D26FA9E6}">
      <dsp:nvSpPr>
        <dsp:cNvPr id="0" name=""/>
        <dsp:cNvSpPr/>
      </dsp:nvSpPr>
      <dsp:spPr>
        <a:xfrm>
          <a:off x="2913528" y="4360488"/>
          <a:ext cx="138976" cy="166371"/>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41069-49FE-4D8C-AD1F-24139E23CFDF}">
      <dsp:nvSpPr>
        <dsp:cNvPr id="0" name=""/>
        <dsp:cNvSpPr/>
      </dsp:nvSpPr>
      <dsp:spPr>
        <a:xfrm rot="18900000">
          <a:off x="3887590" y="7263494"/>
          <a:ext cx="545952" cy="545952"/>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26D17-CF83-4243-AD6A-3B21A284CB87}">
      <dsp:nvSpPr>
        <dsp:cNvPr id="0" name=""/>
        <dsp:cNvSpPr/>
      </dsp:nvSpPr>
      <dsp:spPr>
        <a:xfrm>
          <a:off x="3948241" y="7324145"/>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D47A1C-2219-4D4F-8198-27F5746AF2EB}">
      <dsp:nvSpPr>
        <dsp:cNvPr id="0" name=""/>
        <dsp:cNvSpPr/>
      </dsp:nvSpPr>
      <dsp:spPr>
        <a:xfrm>
          <a:off x="4546614" y="4443674"/>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First female Chair appointed by the Board of Directors</a:t>
          </a:r>
        </a:p>
      </dsp:txBody>
      <dsp:txXfrm>
        <a:off x="4546614" y="4443674"/>
        <a:ext cx="1745613" cy="2630655"/>
      </dsp:txXfrm>
    </dsp:sp>
    <dsp:sp modelId="{14752EBF-607B-4F3A-A0C0-42E204E642CD}">
      <dsp:nvSpPr>
        <dsp:cNvPr id="0" name=""/>
        <dsp:cNvSpPr/>
      </dsp:nvSpPr>
      <dsp:spPr>
        <a:xfrm>
          <a:off x="4546614" y="7074329"/>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1973</a:t>
          </a:r>
        </a:p>
      </dsp:txBody>
      <dsp:txXfrm>
        <a:off x="4546614" y="7074329"/>
        <a:ext cx="1745613" cy="924284"/>
      </dsp:txXfrm>
    </dsp:sp>
    <dsp:sp modelId="{57519FC3-8680-4D9F-B1D3-704FBFF5CE5D}">
      <dsp:nvSpPr>
        <dsp:cNvPr id="0" name=""/>
        <dsp:cNvSpPr/>
      </dsp:nvSpPr>
      <dsp:spPr>
        <a:xfrm>
          <a:off x="4160567" y="4443674"/>
          <a:ext cx="0" cy="2630655"/>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04E9B61-2E67-49FA-8D17-1DF9EF009E42}">
      <dsp:nvSpPr>
        <dsp:cNvPr id="0" name=""/>
        <dsp:cNvSpPr/>
      </dsp:nvSpPr>
      <dsp:spPr>
        <a:xfrm>
          <a:off x="4167173" y="4360488"/>
          <a:ext cx="138976" cy="166371"/>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1DF4F-819A-4632-BB72-4847D7CA1C9F}">
      <dsp:nvSpPr>
        <dsp:cNvPr id="0" name=""/>
        <dsp:cNvSpPr/>
      </dsp:nvSpPr>
      <dsp:spPr>
        <a:xfrm rot="8100000">
          <a:off x="5141236" y="1077900"/>
          <a:ext cx="545952" cy="545952"/>
        </a:xfrm>
        <a:prstGeom prst="teardrop">
          <a:avLst>
            <a:gd name="adj" fmla="val 115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5F7DE-1003-46AF-A3DD-3ED0869B0199}">
      <dsp:nvSpPr>
        <dsp:cNvPr id="0" name=""/>
        <dsp:cNvSpPr/>
      </dsp:nvSpPr>
      <dsp:spPr>
        <a:xfrm>
          <a:off x="5201887" y="1138551"/>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1B6F49-504C-4F95-86F9-04809E58A895}">
      <dsp:nvSpPr>
        <dsp:cNvPr id="0" name=""/>
        <dsp:cNvSpPr/>
      </dsp:nvSpPr>
      <dsp:spPr>
        <a:xfrm>
          <a:off x="5800260" y="1813018"/>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COGR welcomes its 100</a:t>
          </a:r>
          <a:r>
            <a:rPr lang="en-US" sz="1500" kern="1200" baseline="30000"/>
            <a:t>th</a:t>
          </a:r>
          <a:r>
            <a:rPr lang="en-US" sz="1500" kern="1200"/>
            <a:t> member</a:t>
          </a:r>
        </a:p>
      </dsp:txBody>
      <dsp:txXfrm>
        <a:off x="5800260" y="1813018"/>
        <a:ext cx="1745613" cy="2630655"/>
      </dsp:txXfrm>
    </dsp:sp>
    <dsp:sp modelId="{39AB4D55-7A59-4660-8B08-C6DA47C9C52F}">
      <dsp:nvSpPr>
        <dsp:cNvPr id="0" name=""/>
        <dsp:cNvSpPr/>
      </dsp:nvSpPr>
      <dsp:spPr>
        <a:xfrm>
          <a:off x="5800260" y="888734"/>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1973</a:t>
          </a:r>
        </a:p>
      </dsp:txBody>
      <dsp:txXfrm>
        <a:off x="5800260" y="888734"/>
        <a:ext cx="1745613" cy="924284"/>
      </dsp:txXfrm>
    </dsp:sp>
    <dsp:sp modelId="{E65CA415-8AA8-4DF3-AF66-8A21532895CE}">
      <dsp:nvSpPr>
        <dsp:cNvPr id="0" name=""/>
        <dsp:cNvSpPr/>
      </dsp:nvSpPr>
      <dsp:spPr>
        <a:xfrm>
          <a:off x="5414213" y="1813018"/>
          <a:ext cx="0" cy="2630655"/>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4BF30A-AABB-4C91-A41C-37995709EC38}">
      <dsp:nvSpPr>
        <dsp:cNvPr id="0" name=""/>
        <dsp:cNvSpPr/>
      </dsp:nvSpPr>
      <dsp:spPr>
        <a:xfrm>
          <a:off x="5420819" y="4360488"/>
          <a:ext cx="138976" cy="166371"/>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C800C-5E5F-406E-8D03-2280D03D6886}">
      <dsp:nvSpPr>
        <dsp:cNvPr id="0" name=""/>
        <dsp:cNvSpPr/>
      </dsp:nvSpPr>
      <dsp:spPr>
        <a:xfrm rot="18900000">
          <a:off x="6394882" y="7263494"/>
          <a:ext cx="545952" cy="54595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401A8-7A9E-45EB-BF9D-37E1F8E4723B}">
      <dsp:nvSpPr>
        <dsp:cNvPr id="0" name=""/>
        <dsp:cNvSpPr/>
      </dsp:nvSpPr>
      <dsp:spPr>
        <a:xfrm>
          <a:off x="6455533" y="7324145"/>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A20E55D-DA56-4E6C-8167-20359F5CEE99}">
      <dsp:nvSpPr>
        <dsp:cNvPr id="0" name=""/>
        <dsp:cNvSpPr/>
      </dsp:nvSpPr>
      <dsp:spPr>
        <a:xfrm>
          <a:off x="7053906" y="5077122"/>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COGR moves to include faculty and research administrators on its Board, in addition to business officers</a:t>
          </a:r>
        </a:p>
      </dsp:txBody>
      <dsp:txXfrm>
        <a:off x="7053906" y="5077122"/>
        <a:ext cx="1745613" cy="2630655"/>
      </dsp:txXfrm>
    </dsp:sp>
    <dsp:sp modelId="{1186B608-A50E-46C9-93DD-F6F7FE48B015}">
      <dsp:nvSpPr>
        <dsp:cNvPr id="0" name=""/>
        <dsp:cNvSpPr/>
      </dsp:nvSpPr>
      <dsp:spPr>
        <a:xfrm>
          <a:off x="7053906" y="7707777"/>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1979</a:t>
          </a:r>
        </a:p>
      </dsp:txBody>
      <dsp:txXfrm>
        <a:off x="7053906" y="7707777"/>
        <a:ext cx="1745613" cy="924284"/>
      </dsp:txXfrm>
    </dsp:sp>
    <dsp:sp modelId="{A453B843-F37A-4178-B9DF-D3F2FA13624A}">
      <dsp:nvSpPr>
        <dsp:cNvPr id="0" name=""/>
        <dsp:cNvSpPr/>
      </dsp:nvSpPr>
      <dsp:spPr>
        <a:xfrm>
          <a:off x="6667859" y="4443674"/>
          <a:ext cx="0" cy="263065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C15777-AACC-4BC4-9B1B-975E31324563}">
      <dsp:nvSpPr>
        <dsp:cNvPr id="0" name=""/>
        <dsp:cNvSpPr/>
      </dsp:nvSpPr>
      <dsp:spPr>
        <a:xfrm>
          <a:off x="6674465" y="4360488"/>
          <a:ext cx="138976" cy="166371"/>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AF56D-043C-4FA3-BD6E-609C00BF358F}">
      <dsp:nvSpPr>
        <dsp:cNvPr id="0" name=""/>
        <dsp:cNvSpPr/>
      </dsp:nvSpPr>
      <dsp:spPr>
        <a:xfrm rot="8100000">
          <a:off x="7648528" y="1077900"/>
          <a:ext cx="545952" cy="545952"/>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EE097-0669-4EFD-84AF-8A796537D41B}">
      <dsp:nvSpPr>
        <dsp:cNvPr id="0" name=""/>
        <dsp:cNvSpPr/>
      </dsp:nvSpPr>
      <dsp:spPr>
        <a:xfrm>
          <a:off x="7709178" y="1138551"/>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87EF70B-8D5D-4D7F-B506-B538E30E0FA1}">
      <dsp:nvSpPr>
        <dsp:cNvPr id="0" name=""/>
        <dsp:cNvSpPr/>
      </dsp:nvSpPr>
      <dsp:spPr>
        <a:xfrm>
          <a:off x="8307551" y="1813018"/>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COGR begins operating as a 501 c 3 organization independent from NACUBO</a:t>
          </a:r>
        </a:p>
      </dsp:txBody>
      <dsp:txXfrm>
        <a:off x="8307551" y="1813018"/>
        <a:ext cx="1745613" cy="2630655"/>
      </dsp:txXfrm>
    </dsp:sp>
    <dsp:sp modelId="{F244EFA5-1A92-48E1-9074-657E8673D78A}">
      <dsp:nvSpPr>
        <dsp:cNvPr id="0" name=""/>
        <dsp:cNvSpPr/>
      </dsp:nvSpPr>
      <dsp:spPr>
        <a:xfrm>
          <a:off x="8307551" y="888734"/>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1994</a:t>
          </a:r>
        </a:p>
      </dsp:txBody>
      <dsp:txXfrm>
        <a:off x="8307551" y="888734"/>
        <a:ext cx="1745613" cy="924284"/>
      </dsp:txXfrm>
    </dsp:sp>
    <dsp:sp modelId="{159ED80A-2F0E-42B7-9359-560E6DE95787}">
      <dsp:nvSpPr>
        <dsp:cNvPr id="0" name=""/>
        <dsp:cNvSpPr/>
      </dsp:nvSpPr>
      <dsp:spPr>
        <a:xfrm>
          <a:off x="7921504" y="1813018"/>
          <a:ext cx="0" cy="2630655"/>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925B39-3FB7-4A05-9B8C-78FCDA8A9E43}">
      <dsp:nvSpPr>
        <dsp:cNvPr id="0" name=""/>
        <dsp:cNvSpPr/>
      </dsp:nvSpPr>
      <dsp:spPr>
        <a:xfrm>
          <a:off x="7928111" y="4360488"/>
          <a:ext cx="138976" cy="166371"/>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0D904-8B6D-425A-A56E-0ABAF1A443B0}">
      <dsp:nvSpPr>
        <dsp:cNvPr id="0" name=""/>
        <dsp:cNvSpPr/>
      </dsp:nvSpPr>
      <dsp:spPr>
        <a:xfrm rot="18900000">
          <a:off x="8902174" y="7263494"/>
          <a:ext cx="545952" cy="545952"/>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1CA647-77B5-418C-93C0-7767B8E2B6D8}">
      <dsp:nvSpPr>
        <dsp:cNvPr id="0" name=""/>
        <dsp:cNvSpPr/>
      </dsp:nvSpPr>
      <dsp:spPr>
        <a:xfrm>
          <a:off x="8962824" y="7324145"/>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4FFF926-C33A-429E-9F95-AE2E93DE3A28}">
      <dsp:nvSpPr>
        <dsp:cNvPr id="0" name=""/>
        <dsp:cNvSpPr/>
      </dsp:nvSpPr>
      <dsp:spPr>
        <a:xfrm>
          <a:off x="9561197" y="4443674"/>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COGR celebrates its 50</a:t>
          </a:r>
          <a:r>
            <a:rPr lang="en-US" sz="1500" kern="1200" baseline="30000"/>
            <a:t>th</a:t>
          </a:r>
          <a:r>
            <a:rPr lang="en-US" sz="1500" kern="1200"/>
            <a:t> anniversary</a:t>
          </a:r>
        </a:p>
      </dsp:txBody>
      <dsp:txXfrm>
        <a:off x="9561197" y="4443674"/>
        <a:ext cx="1745613" cy="2630655"/>
      </dsp:txXfrm>
    </dsp:sp>
    <dsp:sp modelId="{87118418-4D4A-4726-B08D-69B664B43C1F}">
      <dsp:nvSpPr>
        <dsp:cNvPr id="0" name=""/>
        <dsp:cNvSpPr/>
      </dsp:nvSpPr>
      <dsp:spPr>
        <a:xfrm>
          <a:off x="9561197" y="7074329"/>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1998</a:t>
          </a:r>
        </a:p>
      </dsp:txBody>
      <dsp:txXfrm>
        <a:off x="9561197" y="7074329"/>
        <a:ext cx="1745613" cy="924284"/>
      </dsp:txXfrm>
    </dsp:sp>
    <dsp:sp modelId="{8A6BD88B-BBC1-46EE-A8B5-83C1674A4910}">
      <dsp:nvSpPr>
        <dsp:cNvPr id="0" name=""/>
        <dsp:cNvSpPr/>
      </dsp:nvSpPr>
      <dsp:spPr>
        <a:xfrm>
          <a:off x="9175150" y="4443674"/>
          <a:ext cx="0" cy="263065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216915C-6C7E-4E23-9F46-E8C8D551D1A6}">
      <dsp:nvSpPr>
        <dsp:cNvPr id="0" name=""/>
        <dsp:cNvSpPr/>
      </dsp:nvSpPr>
      <dsp:spPr>
        <a:xfrm>
          <a:off x="9181757" y="4360488"/>
          <a:ext cx="138976" cy="166371"/>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C3865-631F-45FB-8E5B-BF223C6882C4}">
      <dsp:nvSpPr>
        <dsp:cNvPr id="0" name=""/>
        <dsp:cNvSpPr/>
      </dsp:nvSpPr>
      <dsp:spPr>
        <a:xfrm rot="8100000">
          <a:off x="10155819" y="1077900"/>
          <a:ext cx="545952" cy="545952"/>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9443A7-1E93-4699-A679-A83A7F4EDEDD}">
      <dsp:nvSpPr>
        <dsp:cNvPr id="0" name=""/>
        <dsp:cNvSpPr/>
      </dsp:nvSpPr>
      <dsp:spPr>
        <a:xfrm>
          <a:off x="10216470" y="1138551"/>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B18E017-12EF-4446-8699-DF6F0DC33C52}">
      <dsp:nvSpPr>
        <dsp:cNvPr id="0" name=""/>
        <dsp:cNvSpPr/>
      </dsp:nvSpPr>
      <dsp:spPr>
        <a:xfrm>
          <a:off x="10814843" y="1813018"/>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First female ED/President is hired</a:t>
          </a:r>
        </a:p>
      </dsp:txBody>
      <dsp:txXfrm>
        <a:off x="10814843" y="1813018"/>
        <a:ext cx="1745613" cy="2630655"/>
      </dsp:txXfrm>
    </dsp:sp>
    <dsp:sp modelId="{B7439E66-C352-4CC1-AA5C-0A209E77A685}">
      <dsp:nvSpPr>
        <dsp:cNvPr id="0" name=""/>
        <dsp:cNvSpPr/>
      </dsp:nvSpPr>
      <dsp:spPr>
        <a:xfrm>
          <a:off x="10814843" y="888734"/>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2000</a:t>
          </a:r>
        </a:p>
      </dsp:txBody>
      <dsp:txXfrm>
        <a:off x="10814843" y="888734"/>
        <a:ext cx="1745613" cy="924284"/>
      </dsp:txXfrm>
    </dsp:sp>
    <dsp:sp modelId="{CAA770F5-7254-4A07-9DFB-D4273822AA67}">
      <dsp:nvSpPr>
        <dsp:cNvPr id="0" name=""/>
        <dsp:cNvSpPr/>
      </dsp:nvSpPr>
      <dsp:spPr>
        <a:xfrm>
          <a:off x="10428796" y="1813018"/>
          <a:ext cx="0" cy="2630655"/>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82FD77F-AE91-4AB1-9F02-93770A5BD3D7}">
      <dsp:nvSpPr>
        <dsp:cNvPr id="0" name=""/>
        <dsp:cNvSpPr/>
      </dsp:nvSpPr>
      <dsp:spPr>
        <a:xfrm>
          <a:off x="10435403" y="4360488"/>
          <a:ext cx="138976" cy="166371"/>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B3B8FF-0E3F-436B-989C-059315538347}">
      <dsp:nvSpPr>
        <dsp:cNvPr id="0" name=""/>
        <dsp:cNvSpPr/>
      </dsp:nvSpPr>
      <dsp:spPr>
        <a:xfrm rot="18900000">
          <a:off x="11409465" y="7263494"/>
          <a:ext cx="545952" cy="545952"/>
        </a:xfrm>
        <a:prstGeom prst="teardrop">
          <a:avLst>
            <a:gd name="adj" fmla="val 115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A98CDD-EDF1-4432-ABD4-88A479164F91}">
      <dsp:nvSpPr>
        <dsp:cNvPr id="0" name=""/>
        <dsp:cNvSpPr/>
      </dsp:nvSpPr>
      <dsp:spPr>
        <a:xfrm>
          <a:off x="11470116" y="7324145"/>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1559621-1F6D-49A9-98A9-F82C6097A584}">
      <dsp:nvSpPr>
        <dsp:cNvPr id="0" name=""/>
        <dsp:cNvSpPr/>
      </dsp:nvSpPr>
      <dsp:spPr>
        <a:xfrm>
          <a:off x="12068489" y="4443674"/>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COGR expands member eligibility to include ‘associate’ members</a:t>
          </a:r>
        </a:p>
      </dsp:txBody>
      <dsp:txXfrm>
        <a:off x="12068489" y="4443674"/>
        <a:ext cx="1745613" cy="2630655"/>
      </dsp:txXfrm>
    </dsp:sp>
    <dsp:sp modelId="{3095B012-C053-4D2F-A0F8-38B287A1BC56}">
      <dsp:nvSpPr>
        <dsp:cNvPr id="0" name=""/>
        <dsp:cNvSpPr/>
      </dsp:nvSpPr>
      <dsp:spPr>
        <a:xfrm>
          <a:off x="12068489" y="7074329"/>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2003</a:t>
          </a:r>
        </a:p>
      </dsp:txBody>
      <dsp:txXfrm>
        <a:off x="12068489" y="7074329"/>
        <a:ext cx="1745613" cy="924284"/>
      </dsp:txXfrm>
    </dsp:sp>
    <dsp:sp modelId="{4D6DC298-805A-40F5-AC5F-1D7E58611722}">
      <dsp:nvSpPr>
        <dsp:cNvPr id="0" name=""/>
        <dsp:cNvSpPr/>
      </dsp:nvSpPr>
      <dsp:spPr>
        <a:xfrm>
          <a:off x="11682442" y="4443674"/>
          <a:ext cx="0" cy="2630655"/>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3669D44-699B-46AB-AC2E-7247785AF89B}">
      <dsp:nvSpPr>
        <dsp:cNvPr id="0" name=""/>
        <dsp:cNvSpPr/>
      </dsp:nvSpPr>
      <dsp:spPr>
        <a:xfrm>
          <a:off x="11689048" y="4360488"/>
          <a:ext cx="138976" cy="166371"/>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4848E-C452-4617-B7A2-F57F9968BB0E}">
      <dsp:nvSpPr>
        <dsp:cNvPr id="0" name=""/>
        <dsp:cNvSpPr/>
      </dsp:nvSpPr>
      <dsp:spPr>
        <a:xfrm rot="8100000">
          <a:off x="12663111" y="1077900"/>
          <a:ext cx="545952" cy="54595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DCEF4-3F23-4854-9BA5-84936E8D338C}">
      <dsp:nvSpPr>
        <dsp:cNvPr id="0" name=""/>
        <dsp:cNvSpPr/>
      </dsp:nvSpPr>
      <dsp:spPr>
        <a:xfrm>
          <a:off x="12723762" y="1138551"/>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325FF92-D908-43DA-B363-789C76EE0CA1}">
      <dsp:nvSpPr>
        <dsp:cNvPr id="0" name=""/>
        <dsp:cNvSpPr/>
      </dsp:nvSpPr>
      <dsp:spPr>
        <a:xfrm>
          <a:off x="13322135" y="1813018"/>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4th COGR Committee established (now Research Ethics &amp; Compliance)</a:t>
          </a:r>
        </a:p>
      </dsp:txBody>
      <dsp:txXfrm>
        <a:off x="13322135" y="1813018"/>
        <a:ext cx="1745613" cy="2630655"/>
      </dsp:txXfrm>
    </dsp:sp>
    <dsp:sp modelId="{54FB449A-5D2F-44D8-A064-5D684F590A0A}">
      <dsp:nvSpPr>
        <dsp:cNvPr id="0" name=""/>
        <dsp:cNvSpPr/>
      </dsp:nvSpPr>
      <dsp:spPr>
        <a:xfrm>
          <a:off x="13322135" y="888734"/>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2015</a:t>
          </a:r>
        </a:p>
      </dsp:txBody>
      <dsp:txXfrm>
        <a:off x="13322135" y="888734"/>
        <a:ext cx="1745613" cy="924284"/>
      </dsp:txXfrm>
    </dsp:sp>
    <dsp:sp modelId="{42DA9573-4E05-4C7E-A8CF-F093CC3016F6}">
      <dsp:nvSpPr>
        <dsp:cNvPr id="0" name=""/>
        <dsp:cNvSpPr/>
      </dsp:nvSpPr>
      <dsp:spPr>
        <a:xfrm>
          <a:off x="12936088" y="1813018"/>
          <a:ext cx="0" cy="263065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5018E50-F990-46DB-AF1D-47D16ACCD701}">
      <dsp:nvSpPr>
        <dsp:cNvPr id="0" name=""/>
        <dsp:cNvSpPr/>
      </dsp:nvSpPr>
      <dsp:spPr>
        <a:xfrm>
          <a:off x="12942694" y="4360488"/>
          <a:ext cx="138976" cy="166371"/>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28045D-408E-4E78-A5BC-12636C836544}">
      <dsp:nvSpPr>
        <dsp:cNvPr id="0" name=""/>
        <dsp:cNvSpPr/>
      </dsp:nvSpPr>
      <dsp:spPr>
        <a:xfrm rot="18900000">
          <a:off x="13916757" y="7263494"/>
          <a:ext cx="545952" cy="545952"/>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207ED-A285-4A53-A0F9-D2F5C6CBA8A4}">
      <dsp:nvSpPr>
        <dsp:cNvPr id="0" name=""/>
        <dsp:cNvSpPr/>
      </dsp:nvSpPr>
      <dsp:spPr>
        <a:xfrm>
          <a:off x="13977407" y="7324145"/>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E13B12-0CE7-49AC-97E1-0D99C0D14F98}">
      <dsp:nvSpPr>
        <dsp:cNvPr id="0" name=""/>
        <dsp:cNvSpPr/>
      </dsp:nvSpPr>
      <dsp:spPr>
        <a:xfrm>
          <a:off x="14631326" y="4919088"/>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COGR goes virtual, hosting first webinars and virtual meetings ever in response to COVID-19 pandemic</a:t>
          </a:r>
        </a:p>
      </dsp:txBody>
      <dsp:txXfrm>
        <a:off x="14631326" y="4919088"/>
        <a:ext cx="1745613" cy="2630655"/>
      </dsp:txXfrm>
    </dsp:sp>
    <dsp:sp modelId="{297C3E94-7491-45CE-93CD-DD847FCA27D0}">
      <dsp:nvSpPr>
        <dsp:cNvPr id="0" name=""/>
        <dsp:cNvSpPr/>
      </dsp:nvSpPr>
      <dsp:spPr>
        <a:xfrm>
          <a:off x="14631326" y="7549743"/>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2020</a:t>
          </a:r>
        </a:p>
      </dsp:txBody>
      <dsp:txXfrm>
        <a:off x="14631326" y="7549743"/>
        <a:ext cx="1745613" cy="924284"/>
      </dsp:txXfrm>
    </dsp:sp>
    <dsp:sp modelId="{EC339785-4D72-4076-BD88-64CEF4DA57E6}">
      <dsp:nvSpPr>
        <dsp:cNvPr id="0" name=""/>
        <dsp:cNvSpPr/>
      </dsp:nvSpPr>
      <dsp:spPr>
        <a:xfrm>
          <a:off x="14189733" y="4443674"/>
          <a:ext cx="0" cy="2630655"/>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AE46539-35DF-46F9-AD86-497BB0A81887}">
      <dsp:nvSpPr>
        <dsp:cNvPr id="0" name=""/>
        <dsp:cNvSpPr/>
      </dsp:nvSpPr>
      <dsp:spPr>
        <a:xfrm>
          <a:off x="14196340" y="4360488"/>
          <a:ext cx="138976" cy="166371"/>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845B7-85DA-4A5F-B44B-63041923E078}">
      <dsp:nvSpPr>
        <dsp:cNvPr id="0" name=""/>
        <dsp:cNvSpPr/>
      </dsp:nvSpPr>
      <dsp:spPr>
        <a:xfrm rot="8100000">
          <a:off x="15170403" y="1077900"/>
          <a:ext cx="545952" cy="545952"/>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CFF0E-D1D3-4043-92ED-B2BF92B17AFC}">
      <dsp:nvSpPr>
        <dsp:cNvPr id="0" name=""/>
        <dsp:cNvSpPr/>
      </dsp:nvSpPr>
      <dsp:spPr>
        <a:xfrm>
          <a:off x="15231053" y="1138551"/>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D14E1C6-FB97-4AEE-B581-F599BE44FED7}">
      <dsp:nvSpPr>
        <dsp:cNvPr id="0" name=""/>
        <dsp:cNvSpPr/>
      </dsp:nvSpPr>
      <dsp:spPr>
        <a:xfrm>
          <a:off x="15809753" y="1579341"/>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COGR welcomes its 200</a:t>
          </a:r>
          <a:r>
            <a:rPr lang="en-US" sz="1500" kern="1200" baseline="30000"/>
            <a:t>th</a:t>
          </a:r>
          <a:r>
            <a:rPr lang="en-US" sz="1500" kern="1200"/>
            <a:t> member &amp; launches the COGR Member Portal</a:t>
          </a:r>
        </a:p>
      </dsp:txBody>
      <dsp:txXfrm>
        <a:off x="15809753" y="1579341"/>
        <a:ext cx="1745613" cy="2630655"/>
      </dsp:txXfrm>
    </dsp:sp>
    <dsp:sp modelId="{10AED149-BB66-45B9-8614-2EE67D2C7734}">
      <dsp:nvSpPr>
        <dsp:cNvPr id="0" name=""/>
        <dsp:cNvSpPr/>
      </dsp:nvSpPr>
      <dsp:spPr>
        <a:xfrm>
          <a:off x="15809753" y="655057"/>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2022</a:t>
          </a:r>
        </a:p>
      </dsp:txBody>
      <dsp:txXfrm>
        <a:off x="15809753" y="655057"/>
        <a:ext cx="1745613" cy="924284"/>
      </dsp:txXfrm>
    </dsp:sp>
    <dsp:sp modelId="{8CF91702-2774-4A72-A896-55AE551AC1A5}">
      <dsp:nvSpPr>
        <dsp:cNvPr id="0" name=""/>
        <dsp:cNvSpPr/>
      </dsp:nvSpPr>
      <dsp:spPr>
        <a:xfrm>
          <a:off x="15443379" y="1813018"/>
          <a:ext cx="0" cy="263065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861A1F7-2686-4771-BFC2-FAAF1669C6E9}">
      <dsp:nvSpPr>
        <dsp:cNvPr id="0" name=""/>
        <dsp:cNvSpPr/>
      </dsp:nvSpPr>
      <dsp:spPr>
        <a:xfrm>
          <a:off x="15449986" y="4360488"/>
          <a:ext cx="138976" cy="166371"/>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3D936-622C-4D36-89D9-35AEB535294C}">
      <dsp:nvSpPr>
        <dsp:cNvPr id="0" name=""/>
        <dsp:cNvSpPr/>
      </dsp:nvSpPr>
      <dsp:spPr>
        <a:xfrm rot="18900000">
          <a:off x="16424048" y="7263494"/>
          <a:ext cx="545952" cy="545952"/>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580B76-0571-4B3F-AC40-6EE590FE111A}">
      <dsp:nvSpPr>
        <dsp:cNvPr id="0" name=""/>
        <dsp:cNvSpPr/>
      </dsp:nvSpPr>
      <dsp:spPr>
        <a:xfrm>
          <a:off x="16484699" y="7324145"/>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AABE46A-0074-4254-815E-4101D2E80EFA}">
      <dsp:nvSpPr>
        <dsp:cNvPr id="0" name=""/>
        <dsp:cNvSpPr/>
      </dsp:nvSpPr>
      <dsp:spPr>
        <a:xfrm>
          <a:off x="17083072" y="4443674"/>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COGR celebrates its 75</a:t>
          </a:r>
          <a:r>
            <a:rPr lang="en-US" sz="1500" kern="1200" baseline="30000"/>
            <a:t>th</a:t>
          </a:r>
          <a:r>
            <a:rPr lang="en-US" sz="1500" kern="1200"/>
            <a:t> Anniversary</a:t>
          </a:r>
        </a:p>
      </dsp:txBody>
      <dsp:txXfrm>
        <a:off x="17083072" y="4443674"/>
        <a:ext cx="1745613" cy="2630655"/>
      </dsp:txXfrm>
    </dsp:sp>
    <dsp:sp modelId="{D287DB9A-E564-40A5-AACC-0A5817184341}">
      <dsp:nvSpPr>
        <dsp:cNvPr id="0" name=""/>
        <dsp:cNvSpPr/>
      </dsp:nvSpPr>
      <dsp:spPr>
        <a:xfrm>
          <a:off x="17083072" y="7074329"/>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2023</a:t>
          </a:r>
        </a:p>
      </dsp:txBody>
      <dsp:txXfrm>
        <a:off x="17083072" y="7074329"/>
        <a:ext cx="1745613" cy="924284"/>
      </dsp:txXfrm>
    </dsp:sp>
    <dsp:sp modelId="{950E41D1-AA7A-45B0-8367-14C5382D2C27}">
      <dsp:nvSpPr>
        <dsp:cNvPr id="0" name=""/>
        <dsp:cNvSpPr/>
      </dsp:nvSpPr>
      <dsp:spPr>
        <a:xfrm>
          <a:off x="16697025" y="4443674"/>
          <a:ext cx="0" cy="2630655"/>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E678793-1E3E-4A2B-AD4E-8188AB036928}">
      <dsp:nvSpPr>
        <dsp:cNvPr id="0" name=""/>
        <dsp:cNvSpPr/>
      </dsp:nvSpPr>
      <dsp:spPr>
        <a:xfrm>
          <a:off x="16703632" y="4360488"/>
          <a:ext cx="138976" cy="166371"/>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2447D-A68F-4F34-9B97-9993D47355B1}">
      <dsp:nvSpPr>
        <dsp:cNvPr id="0" name=""/>
        <dsp:cNvSpPr/>
      </dsp:nvSpPr>
      <dsp:spPr>
        <a:xfrm rot="8100000">
          <a:off x="17677694" y="1077900"/>
          <a:ext cx="545952" cy="545952"/>
        </a:xfrm>
        <a:prstGeom prst="teardrop">
          <a:avLst>
            <a:gd name="adj" fmla="val 115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8001C-73CE-4ABA-AD2B-EBDD81191269}">
      <dsp:nvSpPr>
        <dsp:cNvPr id="0" name=""/>
        <dsp:cNvSpPr/>
      </dsp:nvSpPr>
      <dsp:spPr>
        <a:xfrm>
          <a:off x="17738345" y="1138551"/>
          <a:ext cx="424651" cy="42465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AC3B21-E37C-4CF1-A2CF-CC081358DE68}">
      <dsp:nvSpPr>
        <dsp:cNvPr id="0" name=""/>
        <dsp:cNvSpPr/>
      </dsp:nvSpPr>
      <dsp:spPr>
        <a:xfrm>
          <a:off x="18327030" y="1579341"/>
          <a:ext cx="1745613" cy="26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COGR launches Emerging Research Institutions (ERI) Pilot Program (August)</a:t>
          </a:r>
        </a:p>
      </dsp:txBody>
      <dsp:txXfrm>
        <a:off x="18327030" y="1579341"/>
        <a:ext cx="1745613" cy="2630655"/>
      </dsp:txXfrm>
    </dsp:sp>
    <dsp:sp modelId="{64BD829A-B8F7-495E-A6C6-274F2F73FB48}">
      <dsp:nvSpPr>
        <dsp:cNvPr id="0" name=""/>
        <dsp:cNvSpPr/>
      </dsp:nvSpPr>
      <dsp:spPr>
        <a:xfrm>
          <a:off x="18327030" y="655057"/>
          <a:ext cx="1745613" cy="9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2024</a:t>
          </a:r>
        </a:p>
      </dsp:txBody>
      <dsp:txXfrm>
        <a:off x="18327030" y="655057"/>
        <a:ext cx="1745613" cy="924284"/>
      </dsp:txXfrm>
    </dsp:sp>
    <dsp:sp modelId="{2A472DAE-1F94-4983-A305-501333AAC919}">
      <dsp:nvSpPr>
        <dsp:cNvPr id="0" name=""/>
        <dsp:cNvSpPr/>
      </dsp:nvSpPr>
      <dsp:spPr>
        <a:xfrm>
          <a:off x="17950671" y="1813018"/>
          <a:ext cx="0" cy="2630655"/>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1C46F48-10A7-4A5F-BAA7-7FFF49EBB9EA}">
      <dsp:nvSpPr>
        <dsp:cNvPr id="0" name=""/>
        <dsp:cNvSpPr/>
      </dsp:nvSpPr>
      <dsp:spPr>
        <a:xfrm>
          <a:off x="17957277" y="4360488"/>
          <a:ext cx="138976" cy="166371"/>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2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2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2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2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6T15:57:17.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62DBA-EFFC-4997-BDC8-1E620D0AF9A2}"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F2513-C52F-4CCB-B002-0C14F16C5126}" type="slidenum">
              <a:rPr lang="en-US" smtClean="0"/>
              <a:t>‹#›</a:t>
            </a:fld>
            <a:endParaRPr lang="en-US"/>
          </a:p>
        </p:txBody>
      </p:sp>
    </p:spTree>
    <p:extLst>
      <p:ext uri="{BB962C8B-B14F-4D97-AF65-F5344CB8AC3E}">
        <p14:creationId xmlns:p14="http://schemas.microsoft.com/office/powerpoint/2010/main" val="171355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itehouse.gov/wp-content/uploads/2023/08/M-23-19-Establishment-of-the-Council-on-Federal-Financial-Assistanc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For my remarks today, I will give you some background on COGR who we are, what we do, how we do it, and what we care about.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57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OMB says previous FAQ will not continue to exist but intends to conduct listening sessions and develop a guidance document. (Dismissive of FAQs in general)</a:t>
            </a:r>
          </a:p>
          <a:p>
            <a:r>
              <a:rPr lang="en-US" dirty="0"/>
              <a:t>Recent COGR polling indicates a lack of understanding of the change in wording.</a:t>
            </a:r>
          </a:p>
        </p:txBody>
      </p:sp>
      <p:sp>
        <p:nvSpPr>
          <p:cNvPr id="4" name="Slide Number Placeholder 3"/>
          <p:cNvSpPr>
            <a:spLocks noGrp="1"/>
          </p:cNvSpPr>
          <p:nvPr>
            <p:ph type="sldNum" sz="quarter" idx="5"/>
          </p:nvPr>
        </p:nvSpPr>
        <p:spPr/>
        <p:txBody>
          <a:bodyPr/>
          <a:lstStyle/>
          <a:p>
            <a:fld id="{C93F2513-C52F-4CCB-B002-0C14F16C5126}" type="slidenum">
              <a:rPr lang="en-US" smtClean="0"/>
              <a:t>11</a:t>
            </a:fld>
            <a:endParaRPr lang="en-US"/>
          </a:p>
        </p:txBody>
      </p:sp>
    </p:spTree>
    <p:extLst>
      <p:ext uri="{BB962C8B-B14F-4D97-AF65-F5344CB8AC3E}">
        <p14:creationId xmlns:p14="http://schemas.microsoft.com/office/powerpoint/2010/main" val="219265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The COFFA convenes agency Senior Financial Assistance Officials to meet with OMB on all federal financial assistance related matters and is a partnership among all federal financial assistance making agencies to provide a single voice on federal financial assistance policy, management, and technology activities.  The COFFA was established by </a:t>
            </a:r>
            <a:r>
              <a:rPr lang="en-US" b="0" i="0" dirty="0">
                <a:effectLst/>
                <a:latin typeface="Source Sans Pro Web"/>
                <a:hlinkClick r:id="rId3"/>
              </a:rPr>
              <a:t>M-23-19 Establishment of the Council on Federal Financial Assistance</a:t>
            </a:r>
            <a:r>
              <a:rPr lang="en-US" b="0" i="0" dirty="0">
                <a:solidFill>
                  <a:srgbClr val="1B1B1B"/>
                </a:solidFill>
                <a:effectLst/>
                <a:latin typeface="Source Sans Pro Web"/>
              </a:rPr>
              <a:t>.</a:t>
            </a:r>
            <a:endParaRPr lang="en-US" dirty="0"/>
          </a:p>
        </p:txBody>
      </p:sp>
      <p:sp>
        <p:nvSpPr>
          <p:cNvPr id="4" name="Slide Number Placeholder 3"/>
          <p:cNvSpPr>
            <a:spLocks noGrp="1"/>
          </p:cNvSpPr>
          <p:nvPr>
            <p:ph type="sldNum" sz="quarter" idx="5"/>
          </p:nvPr>
        </p:nvSpPr>
        <p:spPr/>
        <p:txBody>
          <a:bodyPr/>
          <a:lstStyle/>
          <a:p>
            <a:fld id="{C93F2513-C52F-4CCB-B002-0C14F16C5126}" type="slidenum">
              <a:rPr lang="en-US" smtClean="0"/>
              <a:t>12</a:t>
            </a:fld>
            <a:endParaRPr lang="en-US"/>
          </a:p>
        </p:txBody>
      </p:sp>
    </p:spTree>
    <p:extLst>
      <p:ext uri="{BB962C8B-B14F-4D97-AF65-F5344CB8AC3E}">
        <p14:creationId xmlns:p14="http://schemas.microsoft.com/office/powerpoint/2010/main" val="195669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F2513-C52F-4CCB-B002-0C14F16C5126}" type="slidenum">
              <a:rPr lang="en-US" smtClean="0"/>
              <a:t>13</a:t>
            </a:fld>
            <a:endParaRPr lang="en-US"/>
          </a:p>
        </p:txBody>
      </p:sp>
    </p:spTree>
    <p:extLst>
      <p:ext uri="{BB962C8B-B14F-4D97-AF65-F5344CB8AC3E}">
        <p14:creationId xmlns:p14="http://schemas.microsoft.com/office/powerpoint/2010/main" val="302541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F2513-C52F-4CCB-B002-0C14F16C5126}" type="slidenum">
              <a:rPr lang="en-US" smtClean="0"/>
              <a:t>14</a:t>
            </a:fld>
            <a:endParaRPr lang="en-US"/>
          </a:p>
        </p:txBody>
      </p:sp>
    </p:spTree>
    <p:extLst>
      <p:ext uri="{BB962C8B-B14F-4D97-AF65-F5344CB8AC3E}">
        <p14:creationId xmlns:p14="http://schemas.microsoft.com/office/powerpoint/2010/main" val="223208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Cindy</a:t>
            </a:r>
          </a:p>
        </p:txBody>
      </p:sp>
      <p:sp>
        <p:nvSpPr>
          <p:cNvPr id="4" name="Slide Number Placeholder 3"/>
          <p:cNvSpPr>
            <a:spLocks noGrp="1"/>
          </p:cNvSpPr>
          <p:nvPr>
            <p:ph type="sldNum" sz="quarter" idx="5"/>
          </p:nvPr>
        </p:nvSpPr>
        <p:spPr/>
        <p:txBody>
          <a:bodyPr/>
          <a:lstStyle/>
          <a:p>
            <a:fld id="{C12FA9FF-7BE1-4F3F-BEEE-64E50FB0EC18}" type="slidenum">
              <a:rPr lang="en-US" smtClean="0"/>
              <a:t>15</a:t>
            </a:fld>
            <a:endParaRPr lang="en-US"/>
          </a:p>
        </p:txBody>
      </p:sp>
    </p:spTree>
    <p:extLst>
      <p:ext uri="{BB962C8B-B14F-4D97-AF65-F5344CB8AC3E}">
        <p14:creationId xmlns:p14="http://schemas.microsoft.com/office/powerpoint/2010/main" val="376968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F2513-C52F-4CCB-B002-0C14F16C5126}" type="slidenum">
              <a:rPr lang="en-US" smtClean="0"/>
              <a:t>16</a:t>
            </a:fld>
            <a:endParaRPr lang="en-US"/>
          </a:p>
        </p:txBody>
      </p:sp>
    </p:spTree>
    <p:extLst>
      <p:ext uri="{BB962C8B-B14F-4D97-AF65-F5344CB8AC3E}">
        <p14:creationId xmlns:p14="http://schemas.microsoft.com/office/powerpoint/2010/main" val="225721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F2513-C52F-4CCB-B002-0C14F16C5126}" type="slidenum">
              <a:rPr lang="en-US" smtClean="0"/>
              <a:t>17</a:t>
            </a:fld>
            <a:endParaRPr lang="en-US"/>
          </a:p>
        </p:txBody>
      </p:sp>
    </p:spTree>
    <p:extLst>
      <p:ext uri="{BB962C8B-B14F-4D97-AF65-F5344CB8AC3E}">
        <p14:creationId xmlns:p14="http://schemas.microsoft.com/office/powerpoint/2010/main" val="3761018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Krystal</a:t>
            </a:r>
          </a:p>
          <a:p>
            <a:pPr marL="171450" indent="-171450">
              <a:buFont typeface="Arial" panose="020B0604020202020204" pitchFamily="34" charset="0"/>
              <a:buChar char="•"/>
            </a:pPr>
            <a:r>
              <a:rPr lang="en-US"/>
              <a:t>Important to mention the website anything and everything UG (old and new).  </a:t>
            </a:r>
          </a:p>
          <a:p>
            <a:pPr marL="171450" indent="-171450">
              <a:buFont typeface="Arial" panose="020B0604020202020204" pitchFamily="34" charset="0"/>
              <a:buChar char="•"/>
            </a:pPr>
            <a:r>
              <a:rPr lang="en-US"/>
              <a:t>Not only COGR resources but info from OMB and agency guidance – include cross walk of old UG and new UG </a:t>
            </a:r>
          </a:p>
        </p:txBody>
      </p:sp>
      <p:sp>
        <p:nvSpPr>
          <p:cNvPr id="4" name="Slide Number Placeholder 3"/>
          <p:cNvSpPr>
            <a:spLocks noGrp="1"/>
          </p:cNvSpPr>
          <p:nvPr>
            <p:ph type="sldNum" sz="quarter" idx="5"/>
          </p:nvPr>
        </p:nvSpPr>
        <p:spPr/>
        <p:txBody>
          <a:bodyPr/>
          <a:lstStyle/>
          <a:p>
            <a:fld id="{C12FA9FF-7BE1-4F3F-BEEE-64E50FB0EC18}" type="slidenum">
              <a:rPr lang="en-US" smtClean="0"/>
              <a:t>18</a:t>
            </a:fld>
            <a:endParaRPr lang="en-US"/>
          </a:p>
        </p:txBody>
      </p:sp>
    </p:spTree>
    <p:extLst>
      <p:ext uri="{BB962C8B-B14F-4D97-AF65-F5344CB8AC3E}">
        <p14:creationId xmlns:p14="http://schemas.microsoft.com/office/powerpoint/2010/main" val="200633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Cindy</a:t>
            </a:r>
          </a:p>
        </p:txBody>
      </p:sp>
      <p:sp>
        <p:nvSpPr>
          <p:cNvPr id="4" name="Slide Number Placeholder 3"/>
          <p:cNvSpPr>
            <a:spLocks noGrp="1"/>
          </p:cNvSpPr>
          <p:nvPr>
            <p:ph type="sldNum" sz="quarter" idx="5"/>
          </p:nvPr>
        </p:nvSpPr>
        <p:spPr/>
        <p:txBody>
          <a:bodyPr/>
          <a:lstStyle/>
          <a:p>
            <a:fld id="{C12FA9FF-7BE1-4F3F-BEEE-64E50FB0EC18}" type="slidenum">
              <a:rPr lang="en-US" smtClean="0"/>
              <a:t>19</a:t>
            </a:fld>
            <a:endParaRPr lang="en-US"/>
          </a:p>
        </p:txBody>
      </p:sp>
    </p:spTree>
    <p:extLst>
      <p:ext uri="{BB962C8B-B14F-4D97-AF65-F5344CB8AC3E}">
        <p14:creationId xmlns:p14="http://schemas.microsoft.com/office/powerpoint/2010/main" val="71631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They expect us to self-adjust NICRA for this, why not for threshold changes?</a:t>
            </a:r>
          </a:p>
          <a:p>
            <a:endParaRPr lang="en-US" dirty="0"/>
          </a:p>
        </p:txBody>
      </p:sp>
      <p:sp>
        <p:nvSpPr>
          <p:cNvPr id="4" name="Slide Number Placeholder 3"/>
          <p:cNvSpPr>
            <a:spLocks noGrp="1"/>
          </p:cNvSpPr>
          <p:nvPr>
            <p:ph type="sldNum" sz="quarter" idx="5"/>
          </p:nvPr>
        </p:nvSpPr>
        <p:spPr/>
        <p:txBody>
          <a:bodyPr/>
          <a:lstStyle/>
          <a:p>
            <a:fld id="{C93F2513-C52F-4CCB-B002-0C14F16C5126}" type="slidenum">
              <a:rPr lang="en-US" smtClean="0"/>
              <a:t>21</a:t>
            </a:fld>
            <a:endParaRPr lang="en-US"/>
          </a:p>
        </p:txBody>
      </p:sp>
    </p:spTree>
    <p:extLst>
      <p:ext uri="{BB962C8B-B14F-4D97-AF65-F5344CB8AC3E}">
        <p14:creationId xmlns:p14="http://schemas.microsoft.com/office/powerpoint/2010/main" val="351575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Times New Roman" panose="02020603050405020304" pitchFamily="18" charset="0"/>
              </a:rPr>
              <a:t>COGR was established in May 1948 when the Central Association of College and University Business Officers formed a committee to represent the five regional associations of college and university business officers within NACUBO.</a:t>
            </a:r>
          </a:p>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Times New Roman" panose="02020603050405020304" pitchFamily="18" charset="0"/>
              </a:rPr>
              <a:t>At that time, the United States government was shifting its focus from military procurement to investment in academic research. </a:t>
            </a:r>
          </a:p>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Times New Roman" panose="02020603050405020304" pitchFamily="18" charset="0"/>
              </a:rPr>
              <a:t>Several insightful business officers recommended that universities explore how the independent governance of academic </a:t>
            </a:r>
            <a:r>
              <a:rPr lang="en-US" sz="1600" err="1">
                <a:effectLst/>
                <a:latin typeface="+mn-lt"/>
                <a:ea typeface="Calibri" panose="020F0502020204030204" pitchFamily="34" charset="0"/>
                <a:cs typeface="Times New Roman" panose="02020603050405020304" pitchFamily="18" charset="0"/>
              </a:rPr>
              <a:t>insitutions</a:t>
            </a:r>
            <a:r>
              <a:rPr lang="en-US" sz="1600">
                <a:effectLst/>
                <a:latin typeface="+mn-lt"/>
                <a:ea typeface="Calibri" panose="020F0502020204030204" pitchFamily="34" charset="0"/>
                <a:cs typeface="Times New Roman" panose="02020603050405020304" pitchFamily="18" charset="0"/>
              </a:rPr>
              <a:t> could be reconciled with increasing federal support. </a:t>
            </a:r>
          </a:p>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Times New Roman" panose="02020603050405020304" pitchFamily="18" charset="0"/>
              </a:rPr>
              <a:t>The new committee was expected to develop effective fiscal principles for university-government contracting, seek acceptance of general principles in university-government relationships, and be a vehicle for innovation and change.</a:t>
            </a:r>
          </a:p>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Times New Roman" panose="02020603050405020304" pitchFamily="18" charset="0"/>
              </a:rPr>
              <a:t>Opened a DC office in 1960. COGR’s activities evolved in subsequent years in response to the increasing influence of governmental regulations, policies, and practices. </a:t>
            </a:r>
          </a:p>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Times New Roman" panose="02020603050405020304" pitchFamily="18" charset="0"/>
              </a:rPr>
              <a:t>As these rules began to reach beyond the fiscal sector into all areas of policy affecting the performance of research universities, COGR expanded its technical expertise and broadened its scope of activities. </a:t>
            </a:r>
          </a:p>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Times New Roman" panose="02020603050405020304" pitchFamily="18" charset="0"/>
              </a:rPr>
              <a:t>During the 1970s, 80s, and early 90’s, COGR continued to be a part of NACUBO but increasingly it operated as a separate element.  </a:t>
            </a:r>
          </a:p>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Times New Roman" panose="02020603050405020304" pitchFamily="18" charset="0"/>
              </a:rPr>
              <a:t>COGR incorporated as a separate organization in September 1993 and began operating independently on January 1, 1994. </a:t>
            </a:r>
          </a:p>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Times New Roman" panose="02020603050405020304" pitchFamily="18" charset="0"/>
              </a:rPr>
              <a:t>COGR celebrated its 75</a:t>
            </a:r>
            <a:r>
              <a:rPr lang="en-US" sz="1600" baseline="30000">
                <a:effectLst/>
                <a:latin typeface="+mn-lt"/>
                <a:ea typeface="Calibri" panose="020F0502020204030204" pitchFamily="34" charset="0"/>
                <a:cs typeface="Times New Roman" panose="02020603050405020304" pitchFamily="18" charset="0"/>
              </a:rPr>
              <a:t>th</a:t>
            </a:r>
            <a:r>
              <a:rPr lang="en-US" sz="1600">
                <a:effectLst/>
                <a:latin typeface="+mn-lt"/>
                <a:ea typeface="Calibri" panose="020F0502020204030204" pitchFamily="34" charset="0"/>
                <a:cs typeface="Times New Roman" panose="02020603050405020304" pitchFamily="18" charset="0"/>
              </a:rPr>
              <a:t> anniversary and in early 2024 we will mark 30 years operating as a 501 c 3 nonprofit organization.</a:t>
            </a:r>
          </a:p>
          <a:p>
            <a:pPr marL="0" marR="0" algn="just">
              <a:lnSpc>
                <a:spcPct val="115000"/>
              </a:lnSpc>
              <a:spcBef>
                <a:spcPts val="0"/>
              </a:spcBef>
              <a:spcAft>
                <a:spcPts val="800"/>
              </a:spcAft>
            </a:pPr>
            <a:endParaRPr lang="en-US" sz="160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6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6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684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t>But I want to close my presentation on what I believe captures all these issues and a top priority of mine </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b="1" dirty="0"/>
              <a:t>--- Fostering a healthy research partnership between the federal government and research universities.</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This partnership is extraordinary and been critical to the health, security, and economic prosperity of the U.S. </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It’s under great strain and has been for some time:</a:t>
            </a:r>
          </a:p>
          <a:p>
            <a:pPr marL="628650" lvl="1" indent="-171450">
              <a:buFont typeface="Arial" panose="020B0604020202020204" pitchFamily="34" charset="0"/>
              <a:buChar char="•"/>
            </a:pPr>
            <a:r>
              <a:rPr lang="en-US" sz="1800" dirty="0"/>
              <a:t>Stagnant Federal research investments</a:t>
            </a:r>
          </a:p>
          <a:p>
            <a:pPr marL="628650" lvl="1" indent="-171450">
              <a:buFont typeface="Arial" panose="020B0604020202020204" pitchFamily="34" charset="0"/>
              <a:buChar char="•"/>
            </a:pPr>
            <a:r>
              <a:rPr lang="en-US" sz="1800" dirty="0"/>
              <a:t>Policy challenges to our nation’s ability to attract &amp; retain international talent to universities</a:t>
            </a:r>
          </a:p>
          <a:p>
            <a:pPr marL="628650" lvl="1" indent="-171450">
              <a:buFont typeface="Arial" panose="020B0604020202020204" pitchFamily="34" charset="0"/>
              <a:buChar char="•"/>
            </a:pPr>
            <a:r>
              <a:rPr lang="en-US" sz="1800" dirty="0"/>
              <a:t>Proposals and actual policies that limit reimbursement of F&amp;A costs</a:t>
            </a:r>
          </a:p>
          <a:p>
            <a:pPr marL="628650" lvl="1" indent="-171450">
              <a:buFont typeface="Arial" panose="020B0604020202020204" pitchFamily="34" charset="0"/>
              <a:buChar char="•"/>
            </a:pPr>
            <a:r>
              <a:rPr lang="en-US" sz="1800" dirty="0"/>
              <a:t>Increased regulatory burden – and it just keeps coming  (40%+ FDP) and UNFUNDED mandates</a:t>
            </a:r>
          </a:p>
          <a:p>
            <a:pPr marL="171450" lvl="0" indent="-171450">
              <a:buFont typeface="Arial" panose="020B0604020202020204" pitchFamily="34" charset="0"/>
              <a:buChar char="•"/>
            </a:pPr>
            <a:r>
              <a:rPr lang="en-US" sz="1800" dirty="0"/>
              <a:t>COGR’s lane in helping foster a healthy partnership is in the costs reimbursement and regulatory burden – we are focused on risk-calibrated regulation that ensures universities are good stewards of federal taxpayer investments in research, that we conduct research safely and ethically, and that policies, guidelines, and regulations are sensible and do not create unneeded burden and put up barriers to conducting research.</a:t>
            </a:r>
          </a:p>
          <a:p>
            <a:pPr marL="171450" lvl="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2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effectLst/>
                <a:latin typeface="Calibri" panose="020F0502020204030204" pitchFamily="34" charset="0"/>
                <a:ea typeface="Times New Roman" panose="02020603050405020304" pitchFamily="18" charset="0"/>
              </a:rPr>
              <a:t>COGR is a nonprofit association of 220 public and private U.S. research universities and affiliated academic medical centers and research institutes. (</a:t>
            </a:r>
            <a:r>
              <a:rPr lang="en-US" sz="1600">
                <a:solidFill>
                  <a:schemeClr val="accent1">
                    <a:lumMod val="50000"/>
                  </a:schemeClr>
                </a:solidFill>
              </a:rPr>
              <a:t>33 new members since March 2020</a:t>
            </a:r>
            <a:endParaRPr lang="en-US" sz="16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effectLst/>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effectLst/>
                <a:latin typeface="Calibri" panose="020F0502020204030204" pitchFamily="34" charset="0"/>
                <a:ea typeface="Times New Roman" panose="02020603050405020304" pitchFamily="18" charset="0"/>
              </a:rPr>
              <a:t>We focus on the impact of federal regulations, policies, and practices on the performance of research conducted at our member institutions, and we advocate for sound, efficient, and effective regulation that safeguards research and minimizes administrative and cost burdens.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effectLst/>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effectLst/>
                <a:latin typeface="Calibri" panose="020F0502020204030204" pitchFamily="34" charset="0"/>
                <a:ea typeface="Times New Roman" panose="02020603050405020304" pitchFamily="18" charset="0"/>
              </a:rPr>
              <a:t>We advocate to the executive branch only and we are non a registered lobbying organization with Congress or under the tax code.</a:t>
            </a:r>
            <a:endParaRPr lang="en-US" sz="1600">
              <a:solidFill>
                <a:schemeClr val="tx1"/>
              </a:solidFill>
              <a:effectLst/>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tx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chemeClr val="accent1">
                    <a:lumMod val="50000"/>
                  </a:schemeClr>
                </a:solidFil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Let me take a minute to discuss who from our member institutions engage with COGR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COGR Member representatives: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Over 3000 individuals in our database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Large institutions like UNC chapel hill has --- 26 officials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University offices represented</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VP of Research</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Sponsored Research</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Research Compliance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Research security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General Counsel</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Accounting / Finance / Audit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Government relations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Compliance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Officials' titles range from</a:t>
            </a:r>
            <a:endParaRPr lang="en-US" sz="1600">
              <a:solidFill>
                <a:schemeClr val="accent1">
                  <a:lumMod val="50000"/>
                </a:schemeClr>
              </a:solidFill>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VPs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AVPs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GCs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Executive Directors / Directors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Chiefs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Officers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Managers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Analysts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Faculty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accent1">
                    <a:lumMod val="50000"/>
                  </a:schemeClr>
                </a:solidFill>
              </a:rPr>
              <a:t>These are the people who are responsible for the administration and oversight of an institution’s research enterprise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a:solidFill>
                  <a:schemeClr val="accent1">
                    <a:lumMod val="50000"/>
                  </a:schemeClr>
                </a:solidFill>
              </a:rPr>
              <a:t>Background Facts: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solidFill>
                  <a:schemeClr val="accent1">
                    <a:lumMod val="50000"/>
                  </a:schemeClr>
                </a:solidFill>
              </a:rPr>
              <a:t>States not represented: Alaska and South Dakota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accent1">
                    <a:lumMod val="50000"/>
                  </a:schemeClr>
                </a:solidFill>
              </a:rPr>
              <a:t>146 R-1 universities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accent1">
                    <a:lumMod val="50000"/>
                  </a:schemeClr>
                </a:solidFill>
              </a:rPr>
              <a:t>133 R-2 universities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accent1">
                    <a:lumMod val="50000"/>
                  </a:schemeClr>
                </a:solidFill>
              </a:rPr>
              <a:t>187 Doctoral/Professional universities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accent1">
                    <a:lumMod val="50000"/>
                  </a:schemeClr>
                </a:solidFill>
              </a:rPr>
              <a:t>279 R-1 &amp; R-2 combined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accent1">
                    <a:lumMod val="50000"/>
                  </a:schemeClr>
                </a:solidFill>
              </a:rPr>
              <a:t>466 R-1, R-2, D/PU combined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accent1">
                  <a:lumMod val="50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22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sz="1600">
                <a:effectLst/>
                <a:latin typeface="+mn-lt"/>
                <a:ea typeface="Calibri" panose="020F0502020204030204" pitchFamily="34" charset="0"/>
                <a:cs typeface="Calibri"/>
              </a:rPr>
              <a:t>First: A major goal of COGR’s advocacy is to make federal research funding and regulatory agencies more aware of academic operations and the need to avoid unnecessary regulatory burdens. COGR represents institutions collectively, not individually.</a:t>
            </a:r>
            <a:r>
              <a:rPr lang="en-US" sz="1600">
                <a:ea typeface="Calibri" panose="020F0502020204030204" pitchFamily="34" charset="0"/>
                <a:cs typeface="Calibri"/>
              </a:rPr>
              <a:t> </a:t>
            </a:r>
            <a:endParaRPr lang="en-US" sz="1600">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sz="1600">
                <a:effectLst/>
                <a:latin typeface="+mn-lt"/>
                <a:ea typeface="Calibri" panose="020F0502020204030204" pitchFamily="34" charset="0"/>
                <a:cs typeface="Calibri"/>
              </a:rPr>
              <a:t>Second: The positions we take reflect a general consensus of our membership and are believed to be in the best interests of the research community.</a:t>
            </a:r>
            <a:r>
              <a:rPr lang="en-US" sz="1600">
                <a:ea typeface="Calibri" panose="020F0502020204030204" pitchFamily="34" charset="0"/>
                <a:cs typeface="Calibri"/>
              </a:rPr>
              <a:t>  </a:t>
            </a:r>
            <a:endParaRPr lang="en-US" sz="1600">
              <a:effectLst/>
              <a:latin typeface="+mn-lt"/>
              <a:ea typeface="Calibri" panose="020F0502020204030204" pitchFamily="34" charset="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sz="1600">
                <a:effectLst/>
                <a:latin typeface="+mn-lt"/>
                <a:cs typeface="Calibri"/>
              </a:rPr>
              <a:t>Third: [Speak from slide</a:t>
            </a:r>
            <a:r>
              <a:rPr lang="en-US" sz="1600">
                <a:cs typeface="Calibri"/>
              </a:rPr>
              <a:t> and mention COGR does NOT lobby Congress on legislation, but may inform Congress and partners about + / - of proposed policies.</a:t>
            </a:r>
            <a:endParaRPr lang="en-US" sz="1600">
              <a:latin typeface="+mn-lt"/>
              <a:cs typeface="Calibri"/>
            </a:endParaRPr>
          </a:p>
          <a:p>
            <a:pPr marL="0" marR="0" algn="just">
              <a:lnSpc>
                <a:spcPct val="115000"/>
              </a:lnSpc>
              <a:spcBef>
                <a:spcPts val="0"/>
              </a:spcBef>
              <a:spcAft>
                <a:spcPts val="800"/>
              </a:spcAft>
            </a:pPr>
            <a:endParaRPr lang="en-US" sz="1600">
              <a:effectLst/>
              <a:latin typeface="+mn-lt"/>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800"/>
              </a:spcAft>
              <a:buFont typeface="Arial" panose="020B0604020202020204" pitchFamily="34" charset="0"/>
              <a:buChar char="•"/>
            </a:pPr>
            <a:r>
              <a:rPr lang="en-US" sz="1600">
                <a:effectLst/>
                <a:latin typeface="+mn-lt"/>
                <a:ea typeface="Calibri" panose="020F0502020204030204" pitchFamily="34" charset="0"/>
                <a:cs typeface="Calibri"/>
              </a:rPr>
              <a:t>Fourth: COGR strives to be the leading advocate for policies that support:</a:t>
            </a:r>
          </a:p>
          <a:p>
            <a:pPr marL="742950" marR="0" lvl="1" indent="-285750" algn="just">
              <a:lnSpc>
                <a:spcPct val="107000"/>
              </a:lnSpc>
              <a:spcBef>
                <a:spcPts val="0"/>
              </a:spcBef>
              <a:spcAft>
                <a:spcPts val="600"/>
              </a:spcAft>
              <a:buClr>
                <a:srgbClr val="2F5496"/>
              </a:buClr>
              <a:buSzPts val="700"/>
              <a:buFont typeface="Arial" panose="020B0604020202020204" pitchFamily="34" charset="0"/>
              <a:buChar char="•"/>
            </a:pPr>
            <a:r>
              <a:rPr lang="en-US" sz="1600">
                <a:effectLst/>
                <a:latin typeface="+mn-lt"/>
                <a:ea typeface="Calibri" panose="020F0502020204030204" pitchFamily="34" charset="0"/>
                <a:cs typeface="Calibri"/>
              </a:rPr>
              <a:t>the conduct of research at the highest standards, and</a:t>
            </a:r>
          </a:p>
          <a:p>
            <a:pPr marL="742950" marR="0" lvl="1" indent="-285750" algn="just">
              <a:lnSpc>
                <a:spcPct val="107000"/>
              </a:lnSpc>
              <a:spcBef>
                <a:spcPts val="0"/>
              </a:spcBef>
              <a:spcAft>
                <a:spcPts val="600"/>
              </a:spcAft>
              <a:buClr>
                <a:srgbClr val="2F5496"/>
              </a:buClr>
              <a:buSzPts val="700"/>
              <a:buFont typeface="Arial" panose="020B0604020202020204" pitchFamily="34" charset="0"/>
              <a:buChar char="•"/>
            </a:pPr>
            <a:r>
              <a:rPr lang="en-US" sz="1600">
                <a:effectLst/>
                <a:latin typeface="+mn-lt"/>
                <a:ea typeface="Calibri" panose="020F0502020204030204" pitchFamily="34" charset="0"/>
                <a:cs typeface="Calibri"/>
              </a:rPr>
              <a:t>sound and informed decision-making on issues critical to the research and higher education community.</a:t>
            </a:r>
          </a:p>
          <a:p>
            <a:pPr marL="342900" marR="0" lvl="0" indent="-342900" algn="just">
              <a:lnSpc>
                <a:spcPct val="107000"/>
              </a:lnSpc>
              <a:spcBef>
                <a:spcPts val="0"/>
              </a:spcBef>
              <a:spcAft>
                <a:spcPts val="600"/>
              </a:spcAft>
              <a:buClr>
                <a:srgbClr val="2F5496"/>
              </a:buClr>
              <a:buSzPts val="700"/>
              <a:buFont typeface="MS PGothic" panose="020B0600070205080204" pitchFamily="34" charset="-128"/>
              <a:buChar char="■"/>
            </a:pPr>
            <a:endParaRPr lang="en-US" sz="1600">
              <a:effectLst/>
              <a:latin typeface="+mn-lt"/>
              <a:ea typeface="Calibri" panose="020F0502020204030204" pitchFamily="34" charset="0"/>
              <a:cs typeface="MS PGothic" panose="020B0600070205080204" pitchFamily="34" charset="-128"/>
            </a:endParaRPr>
          </a:p>
          <a:p>
            <a:pPr algn="just">
              <a:lnSpc>
                <a:spcPct val="115000"/>
              </a:lnSpc>
              <a:spcAft>
                <a:spcPts val="800"/>
              </a:spcAft>
            </a:pPr>
            <a:r>
              <a:rPr lang="en-US" sz="1600">
                <a:effectLst/>
                <a:latin typeface="+mn-lt"/>
                <a:ea typeface="Calibri" panose="020F0502020204030204" pitchFamily="34" charset="0"/>
                <a:cs typeface="Calibri"/>
              </a:rPr>
              <a:t>Fifth:</a:t>
            </a:r>
            <a:r>
              <a:rPr lang="en-US" sz="1600">
                <a:ea typeface="Calibri" panose="020F0502020204030204" pitchFamily="34" charset="0"/>
                <a:cs typeface="Calibri"/>
              </a:rPr>
              <a:t> </a:t>
            </a:r>
            <a:r>
              <a:rPr lang="en-US" sz="1600">
                <a:effectLst/>
                <a:latin typeface="+mn-lt"/>
                <a:ea typeface="Calibri" panose="020F0502020204030204" pitchFamily="34" charset="0"/>
                <a:cs typeface="Calibri"/>
              </a:rPr>
              <a:t> [OPTIONAL]</a:t>
            </a:r>
          </a:p>
          <a:p>
            <a:pPr marL="0" marR="0" algn="just">
              <a:lnSpc>
                <a:spcPct val="115000"/>
              </a:lnSpc>
              <a:spcBef>
                <a:spcPts val="0"/>
              </a:spcBef>
              <a:spcAft>
                <a:spcPts val="800"/>
              </a:spcAft>
            </a:pPr>
            <a:r>
              <a:rPr lang="en-US" sz="1600">
                <a:effectLst/>
                <a:latin typeface="+mn-lt"/>
                <a:ea typeface="Calibri" panose="020F0502020204030204" pitchFamily="34" charset="0"/>
                <a:cs typeface="Calibri"/>
              </a:rPr>
              <a:t>COGR serves its membership by:</a:t>
            </a:r>
          </a:p>
          <a:p>
            <a:pPr marL="342900" marR="0" lvl="0" indent="-342900" algn="just">
              <a:lnSpc>
                <a:spcPct val="107000"/>
              </a:lnSpc>
              <a:spcBef>
                <a:spcPts val="600"/>
              </a:spcBef>
              <a:spcAft>
                <a:spcPts val="800"/>
              </a:spcAft>
              <a:buClr>
                <a:srgbClr val="2F5496"/>
              </a:buClr>
              <a:buSzPts val="700"/>
              <a:buFont typeface="MS PGothic" panose="020B0600070205080204" pitchFamily="34" charset="-128"/>
              <a:buChar char="■"/>
            </a:pPr>
            <a:r>
              <a:rPr lang="en-US" sz="1600">
                <a:effectLst/>
                <a:latin typeface="+mn-lt"/>
                <a:ea typeface="Calibri" panose="020F0502020204030204" pitchFamily="34" charset="0"/>
                <a:cs typeface="Calibri"/>
              </a:rPr>
              <a:t>seeking to balance appropriate </a:t>
            </a:r>
            <a:r>
              <a:rPr lang="en-US" sz="1600">
                <a:ea typeface="Calibri" panose="020F0502020204030204" pitchFamily="34" charset="0"/>
                <a:cs typeface="Calibri"/>
              </a:rPr>
              <a:t>accountability</a:t>
            </a:r>
            <a:r>
              <a:rPr lang="en-US" sz="1600">
                <a:effectLst/>
                <a:latin typeface="+mn-lt"/>
                <a:ea typeface="Calibri" panose="020F0502020204030204" pitchFamily="34" charset="0"/>
                <a:cs typeface="Calibri"/>
              </a:rPr>
              <a:t> with minimizing administrative burden in its advocacy regarding sponsored research regulations, policies, and practices;</a:t>
            </a:r>
          </a:p>
          <a:p>
            <a:pPr marL="342900" marR="0" lvl="0" indent="-342900" algn="just">
              <a:spcBef>
                <a:spcPts val="600"/>
              </a:spcBef>
              <a:spcAft>
                <a:spcPts val="0"/>
              </a:spcAft>
              <a:buClr>
                <a:srgbClr val="2F5496"/>
              </a:buClr>
              <a:buSzPts val="700"/>
              <a:buFont typeface="MS PGothic" panose="020B0600070205080204" pitchFamily="34" charset="-128"/>
              <a:buChar char="■"/>
              <a:tabLst>
                <a:tab pos="254000" algn="l"/>
              </a:tabLst>
            </a:pPr>
            <a:r>
              <a:rPr lang="en-US" sz="1600" spc="-30">
                <a:solidFill>
                  <a:srgbClr val="231F20"/>
                </a:solidFill>
                <a:effectLst/>
                <a:latin typeface="+mn-lt"/>
                <a:ea typeface="PMingLiU"/>
                <a:cs typeface="Calibri"/>
              </a:rPr>
              <a:t>promoting</a:t>
            </a:r>
            <a:r>
              <a:rPr lang="en-US" sz="1600" spc="-205">
                <a:solidFill>
                  <a:srgbClr val="231F20"/>
                </a:solidFill>
                <a:effectLst/>
                <a:latin typeface="+mn-lt"/>
                <a:ea typeface="PMingLiU"/>
                <a:cs typeface="Calibri"/>
              </a:rPr>
              <a:t> </a:t>
            </a:r>
            <a:r>
              <a:rPr lang="en-US" sz="1600" spc="-30">
                <a:solidFill>
                  <a:srgbClr val="231F20"/>
                </a:solidFill>
                <a:effectLst/>
                <a:latin typeface="+mn-lt"/>
                <a:ea typeface="PMingLiU"/>
                <a:cs typeface="Calibri"/>
              </a:rPr>
              <a:t>policies</a:t>
            </a:r>
            <a:r>
              <a:rPr lang="en-US" sz="1600" spc="-200">
                <a:solidFill>
                  <a:srgbClr val="231F20"/>
                </a:solidFill>
                <a:effectLst/>
                <a:latin typeface="+mn-lt"/>
                <a:ea typeface="PMingLiU"/>
                <a:cs typeface="Calibri"/>
              </a:rPr>
              <a:t> </a:t>
            </a:r>
            <a:r>
              <a:rPr lang="en-US" sz="1600" spc="-20">
                <a:solidFill>
                  <a:srgbClr val="231F20"/>
                </a:solidFill>
                <a:effectLst/>
                <a:latin typeface="+mn-lt"/>
                <a:ea typeface="PMingLiU"/>
                <a:cs typeface="Calibri"/>
              </a:rPr>
              <a:t>and</a:t>
            </a:r>
            <a:r>
              <a:rPr lang="en-US" sz="1600" spc="-200">
                <a:solidFill>
                  <a:srgbClr val="231F20"/>
                </a:solidFill>
                <a:effectLst/>
                <a:latin typeface="+mn-lt"/>
                <a:ea typeface="PMingLiU"/>
                <a:cs typeface="Calibri"/>
              </a:rPr>
              <a:t> </a:t>
            </a:r>
            <a:r>
              <a:rPr lang="en-US" sz="1600" spc="-30">
                <a:solidFill>
                  <a:srgbClr val="231F20"/>
                </a:solidFill>
                <a:effectLst/>
                <a:latin typeface="+mn-lt"/>
                <a:ea typeface="PMingLiU"/>
                <a:cs typeface="Calibri"/>
              </a:rPr>
              <a:t>practices</a:t>
            </a:r>
            <a:r>
              <a:rPr lang="en-US" sz="1600" spc="-200">
                <a:solidFill>
                  <a:srgbClr val="231F20"/>
                </a:solidFill>
                <a:effectLst/>
                <a:latin typeface="+mn-lt"/>
                <a:ea typeface="PMingLiU"/>
                <a:cs typeface="Calibri"/>
              </a:rPr>
              <a:t> </a:t>
            </a:r>
            <a:r>
              <a:rPr lang="en-US" sz="1600" spc="-30">
                <a:solidFill>
                  <a:srgbClr val="231F20"/>
                </a:solidFill>
                <a:effectLst/>
                <a:latin typeface="+mn-lt"/>
                <a:ea typeface="PMingLiU"/>
                <a:cs typeface="Calibri"/>
              </a:rPr>
              <a:t>that fairly balance the legitimate interests and obligations of not only institutions but also federal agencies and other sponsors of research;</a:t>
            </a:r>
            <a:endParaRPr lang="en-US" sz="1600">
              <a:effectLst/>
              <a:latin typeface="+mn-lt"/>
              <a:ea typeface="PMingLiU"/>
              <a:cs typeface="Calibri"/>
            </a:endParaRPr>
          </a:p>
          <a:p>
            <a:pPr marL="342900" marR="0" lvl="0" indent="-342900" algn="just">
              <a:spcBef>
                <a:spcPts val="600"/>
              </a:spcBef>
              <a:spcAft>
                <a:spcPts val="0"/>
              </a:spcAft>
              <a:buClr>
                <a:srgbClr val="2F5496"/>
              </a:buClr>
              <a:buSzPts val="700"/>
              <a:buFont typeface="MS PGothic" panose="020B0600070205080204" pitchFamily="34" charset="-128"/>
              <a:buChar char="■"/>
            </a:pPr>
            <a:r>
              <a:rPr lang="en-US" sz="1600" spc="-30">
                <a:solidFill>
                  <a:srgbClr val="231F20"/>
                </a:solidFill>
                <a:effectLst/>
                <a:latin typeface="+mn-lt"/>
                <a:ea typeface="PMingLiU"/>
                <a:cs typeface="Calibri"/>
              </a:rPr>
              <a:t>conducting objective and timely analysis of research security, costing, compliance, administration, ethical, and intellectual property issues for the benefit of its members, their sponsors, and other higher education associations;</a:t>
            </a:r>
            <a:endParaRPr lang="en-US" sz="1600">
              <a:effectLst/>
              <a:latin typeface="+mn-lt"/>
              <a:ea typeface="PMingLiU"/>
              <a:cs typeface="Calibri"/>
            </a:endParaRPr>
          </a:p>
          <a:p>
            <a:pPr marL="342900" marR="0" lvl="0" indent="-342900" algn="just">
              <a:spcBef>
                <a:spcPts val="600"/>
              </a:spcBef>
              <a:spcAft>
                <a:spcPts val="0"/>
              </a:spcAft>
              <a:buClr>
                <a:srgbClr val="2F5496"/>
              </a:buClr>
              <a:buSzPts val="700"/>
              <a:buFont typeface="MS PGothic" panose="020B0600070205080204" pitchFamily="34" charset="-128"/>
              <a:buChar char="■"/>
            </a:pPr>
            <a:r>
              <a:rPr lang="en-US" sz="1600" spc="-30">
                <a:solidFill>
                  <a:srgbClr val="231F20"/>
                </a:solidFill>
                <a:effectLst/>
                <a:latin typeface="+mn-lt"/>
                <a:ea typeface="PMingLiU"/>
                <a:cs typeface="Calibri"/>
              </a:rPr>
              <a:t>working with governmental agencies and research sponsors to develop a common understanding of the impact that policies, regulations, and practices may have on the research programs of its membership; and</a:t>
            </a:r>
            <a:endParaRPr lang="en-US" sz="1600">
              <a:effectLst/>
              <a:latin typeface="+mn-lt"/>
              <a:ea typeface="PMingLiU"/>
              <a:cs typeface="Calibri"/>
            </a:endParaRPr>
          </a:p>
          <a:p>
            <a:pPr marL="342900" marR="0" lvl="0" indent="-342900" algn="just">
              <a:spcBef>
                <a:spcPts val="600"/>
              </a:spcBef>
              <a:spcAft>
                <a:spcPts val="0"/>
              </a:spcAft>
              <a:buClr>
                <a:srgbClr val="2F5496"/>
              </a:buClr>
              <a:buSzPts val="700"/>
              <a:buFont typeface="MS PGothic" panose="020B0600070205080204" pitchFamily="34" charset="-128"/>
              <a:buChar char="■"/>
            </a:pPr>
            <a:r>
              <a:rPr lang="en-US" sz="1600" spc="-30">
                <a:solidFill>
                  <a:srgbClr val="231F20"/>
                </a:solidFill>
                <a:effectLst/>
                <a:latin typeface="+mn-lt"/>
                <a:ea typeface="PMingLiU"/>
                <a:cs typeface="Calibri"/>
              </a:rPr>
              <a:t>providing opportunities to engage directly with agency representatives and other higher education associations, as well as numerous networking opportunities with institutional colleagues through meetings and webinars.</a:t>
            </a:r>
            <a:endParaRPr lang="en-US" sz="1600">
              <a:effectLst/>
              <a:latin typeface="+mn-lt"/>
              <a:ea typeface="PMingLiU"/>
              <a:cs typeface="Calibri"/>
            </a:endParaRPr>
          </a:p>
          <a:p>
            <a:endParaRPr lang="en-US" sz="160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19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a:t>The previous 2 slides provided some indications of the issues with which COGR is most engaged. </a:t>
            </a:r>
          </a:p>
          <a:p>
            <a:pPr marL="171450" indent="-171450">
              <a:buFont typeface="Arial" panose="020B0604020202020204" pitchFamily="34" charset="0"/>
              <a:buChar char="•"/>
            </a:pPr>
            <a:endParaRPr lang="en-US" sz="1600"/>
          </a:p>
          <a:p>
            <a:pPr marL="171450" indent="-171450">
              <a:buFont typeface="Arial" panose="020B0604020202020204" pitchFamily="34" charset="0"/>
              <a:buChar char="•"/>
            </a:pPr>
            <a:r>
              <a:rPr lang="en-US" sz="1600"/>
              <a:t>This is my final substantive slide and provides a snapshot of the issues the COGR team has been most engaged in the past few months.</a:t>
            </a:r>
          </a:p>
          <a:p>
            <a:pPr marL="171450" indent="-171450">
              <a:buFont typeface="Arial" panose="020B0604020202020204" pitchFamily="34" charset="0"/>
              <a:buChar char="•"/>
            </a:pPr>
            <a:endParaRPr lang="en-US" sz="1600"/>
          </a:p>
          <a:p>
            <a:pPr marL="171450" indent="-171450">
              <a:buFont typeface="Arial" panose="020B0604020202020204" pitchFamily="34" charset="0"/>
              <a:buChar char="•"/>
            </a:pPr>
            <a:r>
              <a:rPr lang="en-US" sz="1600"/>
              <a:t>I am glad to answer questions or hear your comments about any of them.</a:t>
            </a:r>
          </a:p>
          <a:p>
            <a:pPr marL="171450" indent="-171450">
              <a:buFont typeface="Arial" panose="020B0604020202020204" pitchFamily="34" charset="0"/>
              <a:buChar char="•"/>
            </a:pPr>
            <a:endParaRPr lang="en-US" sz="1600"/>
          </a:p>
          <a:p>
            <a:pPr marL="171450" indent="-171450">
              <a:buFont typeface="Arial" panose="020B0604020202020204" pitchFamily="34" charset="0"/>
              <a:buChar char="•"/>
            </a:pPr>
            <a:r>
              <a:rPr lang="en-US" sz="1600"/>
              <a:t>But I want to close my presentation on what I believe captures all these issues and a top priority of COGR. </a:t>
            </a:r>
          </a:p>
          <a:p>
            <a:pPr marL="171450" indent="-171450">
              <a:buFont typeface="Arial" panose="020B0604020202020204" pitchFamily="34" charset="0"/>
              <a:buChar char="•"/>
            </a:pPr>
            <a:endParaRPr lang="en-US" sz="1600"/>
          </a:p>
          <a:p>
            <a:pPr marL="171450" indent="-171450">
              <a:buFont typeface="Arial" panose="020B0604020202020204" pitchFamily="34" charset="0"/>
              <a:buChar char="•"/>
            </a:pPr>
            <a:r>
              <a:rPr lang="en-US" sz="1600" b="1"/>
              <a:t>--- Fostering a healthy research partnership between the federal government and research universities.</a:t>
            </a:r>
          </a:p>
          <a:p>
            <a:pPr marL="171450" indent="-171450">
              <a:buFont typeface="Arial" panose="020B0604020202020204" pitchFamily="34" charset="0"/>
              <a:buChar char="•"/>
            </a:pPr>
            <a:endParaRPr lang="en-US" sz="1600"/>
          </a:p>
          <a:p>
            <a:pPr marL="171450" indent="-171450">
              <a:buFont typeface="Arial" panose="020B0604020202020204" pitchFamily="34" charset="0"/>
              <a:buChar char="•"/>
            </a:pPr>
            <a:r>
              <a:rPr lang="en-US" sz="1600"/>
              <a:t>This partnership is extraordinary and been critical to the health, security, and economic prosperity of the U.S. </a:t>
            </a:r>
          </a:p>
          <a:p>
            <a:pPr marL="171450" indent="-171450">
              <a:buFont typeface="Arial" panose="020B0604020202020204" pitchFamily="34" charset="0"/>
              <a:buChar char="•"/>
            </a:pPr>
            <a:endParaRPr lang="en-US" sz="1600"/>
          </a:p>
          <a:p>
            <a:pPr marL="171450" indent="-171450">
              <a:buFont typeface="Arial" panose="020B0604020202020204" pitchFamily="34" charset="0"/>
              <a:buChar char="•"/>
            </a:pPr>
            <a:r>
              <a:rPr lang="en-US" sz="1600"/>
              <a:t>It’s under great strain and has been for some time:</a:t>
            </a:r>
          </a:p>
          <a:p>
            <a:pPr marL="628650" lvl="1" indent="-171450">
              <a:buFont typeface="Arial" panose="020B0604020202020204" pitchFamily="34" charset="0"/>
              <a:buChar char="•"/>
            </a:pPr>
            <a:r>
              <a:rPr lang="en-US" sz="1600"/>
              <a:t>Stagnant Federal research investments</a:t>
            </a:r>
          </a:p>
          <a:p>
            <a:pPr marL="628650" lvl="1" indent="-171450">
              <a:buFont typeface="Arial" panose="020B0604020202020204" pitchFamily="34" charset="0"/>
              <a:buChar char="•"/>
            </a:pPr>
            <a:r>
              <a:rPr lang="en-US" sz="1600"/>
              <a:t>Policy challenges to our nation’s ability to attract &amp; retain international talent to universities</a:t>
            </a:r>
          </a:p>
          <a:p>
            <a:pPr marL="628650" lvl="1" indent="-171450">
              <a:buFont typeface="Arial" panose="020B0604020202020204" pitchFamily="34" charset="0"/>
              <a:buChar char="•"/>
            </a:pPr>
            <a:r>
              <a:rPr lang="en-US" sz="1600"/>
              <a:t>Proposals and actual policies that limit reimbursement of F&amp;A costs</a:t>
            </a:r>
          </a:p>
          <a:p>
            <a:pPr marL="628650" lvl="1" indent="-171450">
              <a:buFont typeface="Arial" panose="020B0604020202020204" pitchFamily="34" charset="0"/>
              <a:buChar char="•"/>
            </a:pPr>
            <a:r>
              <a:rPr lang="en-US" sz="1600"/>
              <a:t>Increased regulatory burden – and it just keeps coming  (40%+ FDP) and UNFUNDED mandates</a:t>
            </a:r>
          </a:p>
          <a:p>
            <a:pPr lvl="1"/>
            <a:endParaRPr lang="en-US" sz="1600">
              <a:ea typeface="Calibri"/>
              <a:cs typeface="Calibri"/>
            </a:endParaRPr>
          </a:p>
          <a:p>
            <a:pPr marL="171450" indent="-171450">
              <a:buFont typeface="Arial" panose="020B0604020202020204" pitchFamily="34" charset="0"/>
              <a:buChar char="•"/>
            </a:pPr>
            <a:r>
              <a:rPr lang="en-US" sz="1600"/>
              <a:t>COGR’s lane is in helping foster a healthy partnership is in the costs reimbursement and regulatory burden – </a:t>
            </a:r>
          </a:p>
          <a:p>
            <a:pPr marL="171450" indent="-171450">
              <a:buFont typeface="Arial" panose="020B0604020202020204" pitchFamily="34" charset="0"/>
              <a:buChar char="•"/>
            </a:pPr>
            <a:endParaRPr lang="en-US" sz="1600"/>
          </a:p>
          <a:p>
            <a:pPr marL="171450" indent="-171450">
              <a:buFont typeface="Arial" panose="020B0604020202020204" pitchFamily="34" charset="0"/>
              <a:buChar char="•"/>
            </a:pPr>
            <a:r>
              <a:rPr lang="en-US" sz="1600"/>
              <a:t>We are focused on risk-calibrated regulation that ensures universities are good stewards of federal taxpayer investments in research, that we conduct research safely and ethically, and that policies, guidelines, and regulations are sensible and do not create unneeded burden and put up barriers to conducting research.</a:t>
            </a:r>
          </a:p>
          <a:p>
            <a:pPr marL="171450" indent="-171450">
              <a:buFont typeface="Arial" panose="020B0604020202020204" pitchFamily="34" charset="0"/>
              <a:buChar char="•"/>
            </a:pPr>
            <a:endParaRPr lang="en-US" sz="16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81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00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75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dirty="0"/>
              <a:t>I don’t have any information for you that isn’t already available but, I’m hoping that walking through it together will inspire creative solutions.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AC77F-4DDB-0C4B-8DD7-1D1D50E4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24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verbally, OMB confirmed “should” was very intentional.  Tech Correction – “In addition, OMB further revised paragraph (b)(3)(</a:t>
            </a:r>
            <a:r>
              <a:rPr lang="en-US" dirty="0" err="1"/>
              <a:t>i</a:t>
            </a:r>
            <a:r>
              <a:rPr lang="en-US" dirty="0"/>
              <a:t>) of § 200.431 through this document to replace the word “must” with “should” in the instruction to either allocate these payments for unused leave as a general administrative expense to all activities or include them in fringe benefit rates. This revision is consistent with prior OMB guidance on this topic in the “2 CFR Frequently Asked Questions” (2 CFR FAQ) published on May 3, 2021, which was a source of the text at paragraph (b)(3)(</a:t>
            </a:r>
            <a:r>
              <a:rPr lang="en-US" dirty="0" err="1"/>
              <a:t>i</a:t>
            </a:r>
            <a:r>
              <a:rPr lang="en-US" dirty="0"/>
              <a:t>) of § 200.431. See 2 CFR FAQ, at Q-104. All payments for unused leave must still be allocated in accordance with the cost principles in subpart E. See, e.g., 2 CFR 200.401(a). Paragraph (b)(3)(</a:t>
            </a:r>
            <a:r>
              <a:rPr lang="en-US" dirty="0" err="1"/>
              <a:t>i</a:t>
            </a:r>
            <a:r>
              <a:rPr lang="en-US" dirty="0"/>
              <a:t>), as revised, continues to describe the two options that will generally be used for these types of payments under subpart E. “</a:t>
            </a:r>
          </a:p>
        </p:txBody>
      </p:sp>
      <p:sp>
        <p:nvSpPr>
          <p:cNvPr id="4" name="Slide Number Placeholder 3"/>
          <p:cNvSpPr>
            <a:spLocks noGrp="1"/>
          </p:cNvSpPr>
          <p:nvPr>
            <p:ph type="sldNum" sz="quarter" idx="5"/>
          </p:nvPr>
        </p:nvSpPr>
        <p:spPr/>
        <p:txBody>
          <a:bodyPr/>
          <a:lstStyle/>
          <a:p>
            <a:fld id="{C93F2513-C52F-4CCB-B002-0C14F16C5126}" type="slidenum">
              <a:rPr lang="en-US" smtClean="0"/>
              <a:t>10</a:t>
            </a:fld>
            <a:endParaRPr lang="en-US"/>
          </a:p>
        </p:txBody>
      </p:sp>
    </p:spTree>
    <p:extLst>
      <p:ext uri="{BB962C8B-B14F-4D97-AF65-F5344CB8AC3E}">
        <p14:creationId xmlns:p14="http://schemas.microsoft.com/office/powerpoint/2010/main" val="269212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964135"/>
            <a:ext cx="16002000" cy="4178301"/>
          </a:xfrm>
        </p:spPr>
        <p:txBody>
          <a:bodyPr anchor="b"/>
          <a:lstStyle>
            <a:lvl1pPr algn="ctr">
              <a:defRPr sz="10500"/>
            </a:lvl1pPr>
          </a:lstStyle>
          <a:p>
            <a:r>
              <a:rPr lang="en-US"/>
              <a:t>Click to edit Master title style</a:t>
            </a:r>
          </a:p>
        </p:txBody>
      </p:sp>
      <p:sp>
        <p:nvSpPr>
          <p:cNvPr id="3" name="Subtitle 2"/>
          <p:cNvSpPr>
            <a:spLocks noGrp="1"/>
          </p:cNvSpPr>
          <p:nvPr>
            <p:ph type="subTitle" idx="1"/>
          </p:nvPr>
        </p:nvSpPr>
        <p:spPr>
          <a:xfrm>
            <a:off x="2667000" y="6303567"/>
            <a:ext cx="16002000" cy="2897583"/>
          </a:xfrm>
        </p:spPr>
        <p:txBody>
          <a:bodyPr/>
          <a:lstStyle>
            <a:lvl1pPr marL="0" indent="0" algn="ctr">
              <a:buNone/>
              <a:defRPr sz="4200"/>
            </a:lvl1pPr>
            <a:lvl2pPr marL="800068" indent="0" algn="ctr">
              <a:buNone/>
              <a:defRPr sz="3500"/>
            </a:lvl2pPr>
            <a:lvl3pPr marL="1600135" indent="0" algn="ctr">
              <a:buNone/>
              <a:defRPr sz="3150"/>
            </a:lvl3pPr>
            <a:lvl4pPr marL="2400202" indent="0" algn="ctr">
              <a:buNone/>
              <a:defRPr sz="2799"/>
            </a:lvl4pPr>
            <a:lvl5pPr marL="3200269" indent="0" algn="ctr">
              <a:buNone/>
              <a:defRPr sz="2799"/>
            </a:lvl5pPr>
            <a:lvl6pPr marL="4000337" indent="0" algn="ctr">
              <a:buNone/>
              <a:defRPr sz="2799"/>
            </a:lvl6pPr>
            <a:lvl7pPr marL="4800405" indent="0" algn="ctr">
              <a:buNone/>
              <a:defRPr sz="2799"/>
            </a:lvl7pPr>
            <a:lvl8pPr marL="5600471" indent="0" algn="ctr">
              <a:buNone/>
              <a:defRPr sz="2799"/>
            </a:lvl8pPr>
            <a:lvl9pPr marL="6400538" indent="0" algn="ctr">
              <a:buNone/>
              <a:defRPr sz="2799"/>
            </a:lvl9pPr>
          </a:lstStyle>
          <a:p>
            <a:r>
              <a:rPr lang="en-US"/>
              <a:t>Click to edit Master subtitle style</a:t>
            </a:r>
          </a:p>
        </p:txBody>
      </p:sp>
      <p:sp>
        <p:nvSpPr>
          <p:cNvPr id="4" name="Date Placeholder 3"/>
          <p:cNvSpPr>
            <a:spLocks noGrp="1"/>
          </p:cNvSpPr>
          <p:nvPr>
            <p:ph type="dt" sz="half" idx="10"/>
          </p:nvPr>
        </p:nvSpPr>
        <p:spPr/>
        <p:txBody>
          <a:bodyPr/>
          <a:lstStyle/>
          <a:p>
            <a:fld id="{D8FB56DB-94EA-F440-A2D7-5CAE3F57DB15}"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24637513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B56DB-94EA-F440-A2D7-5CAE3F57DB15}"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20300751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68575" y="638968"/>
            <a:ext cx="4600575" cy="101707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66850" y="638968"/>
            <a:ext cx="13535025" cy="101707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B56DB-94EA-F440-A2D7-5CAE3F57DB15}"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40334025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B56DB-94EA-F440-A2D7-5CAE3F57DB15}"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18462489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5737" y="2992043"/>
            <a:ext cx="18402300" cy="4992290"/>
          </a:xfrm>
        </p:spPr>
        <p:txBody>
          <a:bodyPr anchor="b"/>
          <a:lstStyle>
            <a:lvl1pPr>
              <a:defRPr sz="10500"/>
            </a:lvl1pPr>
          </a:lstStyle>
          <a:p>
            <a:r>
              <a:rPr lang="en-US"/>
              <a:t>Click to edit Master title style</a:t>
            </a:r>
          </a:p>
        </p:txBody>
      </p:sp>
      <p:sp>
        <p:nvSpPr>
          <p:cNvPr id="3" name="Text Placeholder 2"/>
          <p:cNvSpPr>
            <a:spLocks noGrp="1"/>
          </p:cNvSpPr>
          <p:nvPr>
            <p:ph type="body" idx="1"/>
          </p:nvPr>
        </p:nvSpPr>
        <p:spPr>
          <a:xfrm>
            <a:off x="1455737" y="8031561"/>
            <a:ext cx="18402300" cy="2625327"/>
          </a:xfrm>
        </p:spPr>
        <p:txBody>
          <a:bodyPr/>
          <a:lstStyle>
            <a:lvl1pPr marL="0" indent="0">
              <a:buNone/>
              <a:defRPr sz="4200">
                <a:solidFill>
                  <a:schemeClr val="tx1">
                    <a:tint val="75000"/>
                  </a:schemeClr>
                </a:solidFill>
              </a:defRPr>
            </a:lvl1pPr>
            <a:lvl2pPr marL="800068" indent="0">
              <a:buNone/>
              <a:defRPr sz="3500">
                <a:solidFill>
                  <a:schemeClr val="tx1">
                    <a:tint val="75000"/>
                  </a:schemeClr>
                </a:solidFill>
              </a:defRPr>
            </a:lvl2pPr>
            <a:lvl3pPr marL="1600135" indent="0">
              <a:buNone/>
              <a:defRPr sz="3150">
                <a:solidFill>
                  <a:schemeClr val="tx1">
                    <a:tint val="75000"/>
                  </a:schemeClr>
                </a:solidFill>
              </a:defRPr>
            </a:lvl3pPr>
            <a:lvl4pPr marL="2400202" indent="0">
              <a:buNone/>
              <a:defRPr sz="2799">
                <a:solidFill>
                  <a:schemeClr val="tx1">
                    <a:tint val="75000"/>
                  </a:schemeClr>
                </a:solidFill>
              </a:defRPr>
            </a:lvl4pPr>
            <a:lvl5pPr marL="3200269" indent="0">
              <a:buNone/>
              <a:defRPr sz="2799">
                <a:solidFill>
                  <a:schemeClr val="tx1">
                    <a:tint val="75000"/>
                  </a:schemeClr>
                </a:solidFill>
              </a:defRPr>
            </a:lvl5pPr>
            <a:lvl6pPr marL="4000337" indent="0">
              <a:buNone/>
              <a:defRPr sz="2799">
                <a:solidFill>
                  <a:schemeClr val="tx1">
                    <a:tint val="75000"/>
                  </a:schemeClr>
                </a:solidFill>
              </a:defRPr>
            </a:lvl6pPr>
            <a:lvl7pPr marL="4800405" indent="0">
              <a:buNone/>
              <a:defRPr sz="2799">
                <a:solidFill>
                  <a:schemeClr val="tx1">
                    <a:tint val="75000"/>
                  </a:schemeClr>
                </a:solidFill>
              </a:defRPr>
            </a:lvl7pPr>
            <a:lvl8pPr marL="5600471" indent="0">
              <a:buNone/>
              <a:defRPr sz="2799">
                <a:solidFill>
                  <a:schemeClr val="tx1">
                    <a:tint val="75000"/>
                  </a:schemeClr>
                </a:solidFill>
              </a:defRPr>
            </a:lvl8pPr>
            <a:lvl9pPr marL="6400538" indent="0">
              <a:buNone/>
              <a:defRPr sz="27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FB56DB-94EA-F440-A2D7-5CAE3F57DB15}"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421304262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66850" y="3194844"/>
            <a:ext cx="9067800" cy="7614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01350" y="3194844"/>
            <a:ext cx="9067800" cy="7614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FB56DB-94EA-F440-A2D7-5CAE3F57DB15}"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28762019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9629" y="638970"/>
            <a:ext cx="18402300" cy="2319736"/>
          </a:xfrm>
        </p:spPr>
        <p:txBody>
          <a:bodyPr/>
          <a:lstStyle/>
          <a:p>
            <a:r>
              <a:rPr lang="en-US"/>
              <a:t>Click to edit Master title style</a:t>
            </a:r>
          </a:p>
        </p:txBody>
      </p:sp>
      <p:sp>
        <p:nvSpPr>
          <p:cNvPr id="3" name="Text Placeholder 2"/>
          <p:cNvSpPr>
            <a:spLocks noGrp="1"/>
          </p:cNvSpPr>
          <p:nvPr>
            <p:ph type="body" idx="1"/>
          </p:nvPr>
        </p:nvSpPr>
        <p:spPr>
          <a:xfrm>
            <a:off x="1469630" y="2942036"/>
            <a:ext cx="9026127" cy="1441846"/>
          </a:xfrm>
        </p:spPr>
        <p:txBody>
          <a:bodyPr anchor="b"/>
          <a:lstStyle>
            <a:lvl1pPr marL="0" indent="0">
              <a:buNone/>
              <a:defRPr sz="4200" b="1"/>
            </a:lvl1pPr>
            <a:lvl2pPr marL="800068" indent="0">
              <a:buNone/>
              <a:defRPr sz="3500" b="1"/>
            </a:lvl2pPr>
            <a:lvl3pPr marL="1600135" indent="0">
              <a:buNone/>
              <a:defRPr sz="3150" b="1"/>
            </a:lvl3pPr>
            <a:lvl4pPr marL="2400202" indent="0">
              <a:buNone/>
              <a:defRPr sz="2799" b="1"/>
            </a:lvl4pPr>
            <a:lvl5pPr marL="3200269" indent="0">
              <a:buNone/>
              <a:defRPr sz="2799" b="1"/>
            </a:lvl5pPr>
            <a:lvl6pPr marL="4000337" indent="0">
              <a:buNone/>
              <a:defRPr sz="2799" b="1"/>
            </a:lvl6pPr>
            <a:lvl7pPr marL="4800405" indent="0">
              <a:buNone/>
              <a:defRPr sz="2799" b="1"/>
            </a:lvl7pPr>
            <a:lvl8pPr marL="5600471" indent="0">
              <a:buNone/>
              <a:defRPr sz="2799" b="1"/>
            </a:lvl8pPr>
            <a:lvl9pPr marL="6400538" indent="0">
              <a:buNone/>
              <a:defRPr sz="2799" b="1"/>
            </a:lvl9pPr>
          </a:lstStyle>
          <a:p>
            <a:pPr lvl="0"/>
            <a:r>
              <a:rPr lang="en-US"/>
              <a:t>Click to edit Master text styles</a:t>
            </a:r>
          </a:p>
        </p:txBody>
      </p:sp>
      <p:sp>
        <p:nvSpPr>
          <p:cNvPr id="4" name="Content Placeholder 3"/>
          <p:cNvSpPr>
            <a:spLocks noGrp="1"/>
          </p:cNvSpPr>
          <p:nvPr>
            <p:ph sz="half" idx="2"/>
          </p:nvPr>
        </p:nvSpPr>
        <p:spPr>
          <a:xfrm>
            <a:off x="1469630" y="4383881"/>
            <a:ext cx="9026127" cy="644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01350" y="2942036"/>
            <a:ext cx="9070579" cy="1441846"/>
          </a:xfrm>
        </p:spPr>
        <p:txBody>
          <a:bodyPr anchor="b"/>
          <a:lstStyle>
            <a:lvl1pPr marL="0" indent="0">
              <a:buNone/>
              <a:defRPr sz="4200" b="1"/>
            </a:lvl1pPr>
            <a:lvl2pPr marL="800068" indent="0">
              <a:buNone/>
              <a:defRPr sz="3500" b="1"/>
            </a:lvl2pPr>
            <a:lvl3pPr marL="1600135" indent="0">
              <a:buNone/>
              <a:defRPr sz="3150" b="1"/>
            </a:lvl3pPr>
            <a:lvl4pPr marL="2400202" indent="0">
              <a:buNone/>
              <a:defRPr sz="2799" b="1"/>
            </a:lvl4pPr>
            <a:lvl5pPr marL="3200269" indent="0">
              <a:buNone/>
              <a:defRPr sz="2799" b="1"/>
            </a:lvl5pPr>
            <a:lvl6pPr marL="4000337" indent="0">
              <a:buNone/>
              <a:defRPr sz="2799" b="1"/>
            </a:lvl6pPr>
            <a:lvl7pPr marL="4800405" indent="0">
              <a:buNone/>
              <a:defRPr sz="2799" b="1"/>
            </a:lvl7pPr>
            <a:lvl8pPr marL="5600471" indent="0">
              <a:buNone/>
              <a:defRPr sz="2799" b="1"/>
            </a:lvl8pPr>
            <a:lvl9pPr marL="6400538" indent="0">
              <a:buNone/>
              <a:defRPr sz="2799" b="1"/>
            </a:lvl9pPr>
          </a:lstStyle>
          <a:p>
            <a:pPr lvl="0"/>
            <a:r>
              <a:rPr lang="en-US"/>
              <a:t>Click to edit Master text styles</a:t>
            </a:r>
          </a:p>
        </p:txBody>
      </p:sp>
      <p:sp>
        <p:nvSpPr>
          <p:cNvPr id="6" name="Content Placeholder 5"/>
          <p:cNvSpPr>
            <a:spLocks noGrp="1"/>
          </p:cNvSpPr>
          <p:nvPr>
            <p:ph sz="quarter" idx="4"/>
          </p:nvPr>
        </p:nvSpPr>
        <p:spPr>
          <a:xfrm>
            <a:off x="10801350" y="4383881"/>
            <a:ext cx="9070579" cy="644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FB56DB-94EA-F440-A2D7-5CAE3F57DB15}"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21162849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FB56DB-94EA-F440-A2D7-5CAE3F57DB15}"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22108182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B56DB-94EA-F440-A2D7-5CAE3F57DB15}"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17567639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9630" y="800100"/>
            <a:ext cx="6881414" cy="2800350"/>
          </a:xfrm>
        </p:spPr>
        <p:txBody>
          <a:bodyPr anchor="b"/>
          <a:lstStyle>
            <a:lvl1pPr>
              <a:defRPr sz="5600"/>
            </a:lvl1pPr>
          </a:lstStyle>
          <a:p>
            <a:r>
              <a:rPr lang="en-US"/>
              <a:t>Click to edit Master title style</a:t>
            </a:r>
          </a:p>
        </p:txBody>
      </p:sp>
      <p:sp>
        <p:nvSpPr>
          <p:cNvPr id="3" name="Content Placeholder 2"/>
          <p:cNvSpPr>
            <a:spLocks noGrp="1"/>
          </p:cNvSpPr>
          <p:nvPr>
            <p:ph idx="1"/>
          </p:nvPr>
        </p:nvSpPr>
        <p:spPr>
          <a:xfrm>
            <a:off x="9070579" y="1727994"/>
            <a:ext cx="10801350" cy="8528844"/>
          </a:xfrm>
        </p:spPr>
        <p:txBody>
          <a:bodyPr/>
          <a:lstStyle>
            <a:lvl1pPr>
              <a:defRPr sz="5600"/>
            </a:lvl1pPr>
            <a:lvl2pPr>
              <a:defRPr sz="4899"/>
            </a:lvl2pPr>
            <a:lvl3pPr>
              <a:defRPr sz="4200"/>
            </a:lvl3pPr>
            <a:lvl4pPr>
              <a:defRPr sz="3500"/>
            </a:lvl4pPr>
            <a:lvl5pPr>
              <a:defRPr sz="35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9630" y="3600450"/>
            <a:ext cx="6881414" cy="6670279"/>
          </a:xfrm>
        </p:spPr>
        <p:txBody>
          <a:bodyPr/>
          <a:lstStyle>
            <a:lvl1pPr marL="0" indent="0">
              <a:buNone/>
              <a:defRPr sz="2799"/>
            </a:lvl1pPr>
            <a:lvl2pPr marL="800068" indent="0">
              <a:buNone/>
              <a:defRPr sz="2450"/>
            </a:lvl2pPr>
            <a:lvl3pPr marL="1600135" indent="0">
              <a:buNone/>
              <a:defRPr sz="2100"/>
            </a:lvl3pPr>
            <a:lvl4pPr marL="2400202" indent="0">
              <a:buNone/>
              <a:defRPr sz="1749"/>
            </a:lvl4pPr>
            <a:lvl5pPr marL="3200269" indent="0">
              <a:buNone/>
              <a:defRPr sz="1749"/>
            </a:lvl5pPr>
            <a:lvl6pPr marL="4000337" indent="0">
              <a:buNone/>
              <a:defRPr sz="1749"/>
            </a:lvl6pPr>
            <a:lvl7pPr marL="4800405" indent="0">
              <a:buNone/>
              <a:defRPr sz="1749"/>
            </a:lvl7pPr>
            <a:lvl8pPr marL="5600471" indent="0">
              <a:buNone/>
              <a:defRPr sz="1749"/>
            </a:lvl8pPr>
            <a:lvl9pPr marL="6400538" indent="0">
              <a:buNone/>
              <a:defRPr sz="1749"/>
            </a:lvl9pPr>
          </a:lstStyle>
          <a:p>
            <a:pPr lvl="0"/>
            <a:r>
              <a:rPr lang="en-US"/>
              <a:t>Click to edit Master text styles</a:t>
            </a:r>
          </a:p>
        </p:txBody>
      </p:sp>
      <p:sp>
        <p:nvSpPr>
          <p:cNvPr id="5" name="Date Placeholder 4"/>
          <p:cNvSpPr>
            <a:spLocks noGrp="1"/>
          </p:cNvSpPr>
          <p:nvPr>
            <p:ph type="dt" sz="half" idx="10"/>
          </p:nvPr>
        </p:nvSpPr>
        <p:spPr/>
        <p:txBody>
          <a:bodyPr/>
          <a:lstStyle/>
          <a:p>
            <a:fld id="{D8FB56DB-94EA-F440-A2D7-5CAE3F57DB15}"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31799400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9630" y="800100"/>
            <a:ext cx="6881414" cy="2800350"/>
          </a:xfrm>
        </p:spPr>
        <p:txBody>
          <a:bodyPr anchor="b"/>
          <a:lstStyle>
            <a:lvl1pPr>
              <a:defRPr sz="5600"/>
            </a:lvl1pPr>
          </a:lstStyle>
          <a:p>
            <a:r>
              <a:rPr lang="en-US"/>
              <a:t>Click to edit Master title style</a:t>
            </a:r>
          </a:p>
        </p:txBody>
      </p:sp>
      <p:sp>
        <p:nvSpPr>
          <p:cNvPr id="3" name="Picture Placeholder 2"/>
          <p:cNvSpPr>
            <a:spLocks noGrp="1" noChangeAspect="1"/>
          </p:cNvSpPr>
          <p:nvPr>
            <p:ph type="pic" idx="1"/>
          </p:nvPr>
        </p:nvSpPr>
        <p:spPr>
          <a:xfrm>
            <a:off x="9070579" y="1727994"/>
            <a:ext cx="10801350" cy="8528844"/>
          </a:xfrm>
        </p:spPr>
        <p:txBody>
          <a:bodyPr anchor="t"/>
          <a:lstStyle>
            <a:lvl1pPr marL="0" indent="0">
              <a:buNone/>
              <a:defRPr sz="5600"/>
            </a:lvl1pPr>
            <a:lvl2pPr marL="800068" indent="0">
              <a:buNone/>
              <a:defRPr sz="4899"/>
            </a:lvl2pPr>
            <a:lvl3pPr marL="1600135" indent="0">
              <a:buNone/>
              <a:defRPr sz="4200"/>
            </a:lvl3pPr>
            <a:lvl4pPr marL="2400202" indent="0">
              <a:buNone/>
              <a:defRPr sz="3500"/>
            </a:lvl4pPr>
            <a:lvl5pPr marL="3200269" indent="0">
              <a:buNone/>
              <a:defRPr sz="3500"/>
            </a:lvl5pPr>
            <a:lvl6pPr marL="4000337" indent="0">
              <a:buNone/>
              <a:defRPr sz="3500"/>
            </a:lvl6pPr>
            <a:lvl7pPr marL="4800405" indent="0">
              <a:buNone/>
              <a:defRPr sz="3500"/>
            </a:lvl7pPr>
            <a:lvl8pPr marL="5600471" indent="0">
              <a:buNone/>
              <a:defRPr sz="3500"/>
            </a:lvl8pPr>
            <a:lvl9pPr marL="6400538" indent="0">
              <a:buNone/>
              <a:defRPr sz="3500"/>
            </a:lvl9pPr>
          </a:lstStyle>
          <a:p>
            <a:r>
              <a:rPr lang="en-US"/>
              <a:t>Click icon to add picture</a:t>
            </a:r>
          </a:p>
        </p:txBody>
      </p:sp>
      <p:sp>
        <p:nvSpPr>
          <p:cNvPr id="4" name="Text Placeholder 3"/>
          <p:cNvSpPr>
            <a:spLocks noGrp="1"/>
          </p:cNvSpPr>
          <p:nvPr>
            <p:ph type="body" sz="half" idx="2"/>
          </p:nvPr>
        </p:nvSpPr>
        <p:spPr>
          <a:xfrm>
            <a:off x="1469630" y="3600450"/>
            <a:ext cx="6881414" cy="6670279"/>
          </a:xfrm>
        </p:spPr>
        <p:txBody>
          <a:bodyPr/>
          <a:lstStyle>
            <a:lvl1pPr marL="0" indent="0">
              <a:buNone/>
              <a:defRPr sz="2799"/>
            </a:lvl1pPr>
            <a:lvl2pPr marL="800068" indent="0">
              <a:buNone/>
              <a:defRPr sz="2450"/>
            </a:lvl2pPr>
            <a:lvl3pPr marL="1600135" indent="0">
              <a:buNone/>
              <a:defRPr sz="2100"/>
            </a:lvl3pPr>
            <a:lvl4pPr marL="2400202" indent="0">
              <a:buNone/>
              <a:defRPr sz="1749"/>
            </a:lvl4pPr>
            <a:lvl5pPr marL="3200269" indent="0">
              <a:buNone/>
              <a:defRPr sz="1749"/>
            </a:lvl5pPr>
            <a:lvl6pPr marL="4000337" indent="0">
              <a:buNone/>
              <a:defRPr sz="1749"/>
            </a:lvl6pPr>
            <a:lvl7pPr marL="4800405" indent="0">
              <a:buNone/>
              <a:defRPr sz="1749"/>
            </a:lvl7pPr>
            <a:lvl8pPr marL="5600471" indent="0">
              <a:buNone/>
              <a:defRPr sz="1749"/>
            </a:lvl8pPr>
            <a:lvl9pPr marL="6400538" indent="0">
              <a:buNone/>
              <a:defRPr sz="1749"/>
            </a:lvl9pPr>
          </a:lstStyle>
          <a:p>
            <a:pPr lvl="0"/>
            <a:r>
              <a:rPr lang="en-US"/>
              <a:t>Click to edit Master text styles</a:t>
            </a:r>
          </a:p>
        </p:txBody>
      </p:sp>
      <p:sp>
        <p:nvSpPr>
          <p:cNvPr id="5" name="Date Placeholder 4"/>
          <p:cNvSpPr>
            <a:spLocks noGrp="1"/>
          </p:cNvSpPr>
          <p:nvPr>
            <p:ph type="dt" sz="half" idx="10"/>
          </p:nvPr>
        </p:nvSpPr>
        <p:spPr/>
        <p:txBody>
          <a:bodyPr/>
          <a:lstStyle/>
          <a:p>
            <a:fld id="{D8FB56DB-94EA-F440-A2D7-5CAE3F57DB15}"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2A85A-435B-8043-BA29-7633ADFD006F}" type="slidenum">
              <a:rPr lang="en-US" smtClean="0"/>
              <a:t>‹#›</a:t>
            </a:fld>
            <a:endParaRPr lang="en-US"/>
          </a:p>
        </p:txBody>
      </p:sp>
    </p:spTree>
    <p:extLst>
      <p:ext uri="{BB962C8B-B14F-4D97-AF65-F5344CB8AC3E}">
        <p14:creationId xmlns:p14="http://schemas.microsoft.com/office/powerpoint/2010/main" val="884168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6850" y="638970"/>
            <a:ext cx="18402300" cy="23197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66850" y="3194844"/>
            <a:ext cx="18402300" cy="7614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66850" y="11123614"/>
            <a:ext cx="4800600" cy="638968"/>
          </a:xfrm>
          <a:prstGeom prst="rect">
            <a:avLst/>
          </a:prstGeom>
        </p:spPr>
        <p:txBody>
          <a:bodyPr vert="horz" lIns="91440" tIns="45720" rIns="91440" bIns="45720" rtlCol="0" anchor="ctr"/>
          <a:lstStyle>
            <a:lvl1pPr algn="l">
              <a:defRPr sz="2100">
                <a:solidFill>
                  <a:schemeClr val="tx1">
                    <a:tint val="75000"/>
                  </a:schemeClr>
                </a:solidFill>
              </a:defRPr>
            </a:lvl1pPr>
          </a:lstStyle>
          <a:p>
            <a:fld id="{C764DE79-268F-4C1A-8933-263129D2AF90}" type="datetimeFigureOut">
              <a:rPr lang="en-US" dirty="0"/>
              <a:t>10/24/2024</a:t>
            </a:fld>
            <a:endParaRPr lang="en-US"/>
          </a:p>
        </p:txBody>
      </p:sp>
      <p:sp>
        <p:nvSpPr>
          <p:cNvPr id="5" name="Footer Placeholder 4"/>
          <p:cNvSpPr>
            <a:spLocks noGrp="1"/>
          </p:cNvSpPr>
          <p:nvPr>
            <p:ph type="ftr" sz="quarter" idx="3"/>
          </p:nvPr>
        </p:nvSpPr>
        <p:spPr>
          <a:xfrm>
            <a:off x="7067550" y="11123614"/>
            <a:ext cx="7200900" cy="638968"/>
          </a:xfrm>
          <a:prstGeom prst="rect">
            <a:avLst/>
          </a:prstGeom>
        </p:spPr>
        <p:txBody>
          <a:bodyPr vert="horz" lIns="91440" tIns="45720" rIns="91440" bIns="45720"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068550" y="11123614"/>
            <a:ext cx="4800600" cy="638968"/>
          </a:xfrm>
          <a:prstGeom prst="rect">
            <a:avLst/>
          </a:prstGeom>
        </p:spPr>
        <p:txBody>
          <a:bodyPr vert="horz" lIns="91440" tIns="45720" rIns="91440" bIns="45720" rtlCol="0" anchor="ctr"/>
          <a:lstStyle>
            <a:lvl1pPr algn="r">
              <a:defRPr sz="2100">
                <a:solidFill>
                  <a:schemeClr val="tx1">
                    <a:tint val="75000"/>
                  </a:schemeClr>
                </a:solidFill>
              </a:defRPr>
            </a:lvl1pPr>
          </a:lstStyle>
          <a:p>
            <a:fld id="{8164EF39-5CDE-0C49-83EA-A5EA90662931}" type="slidenum">
              <a:rPr lang="en-US" smtClean="0"/>
              <a:pPr/>
              <a:t>‹#›</a:t>
            </a:fld>
            <a:endParaRPr lang="en-US"/>
          </a:p>
        </p:txBody>
      </p:sp>
    </p:spTree>
    <p:extLst>
      <p:ext uri="{BB962C8B-B14F-4D97-AF65-F5344CB8AC3E}">
        <p14:creationId xmlns:p14="http://schemas.microsoft.com/office/powerpoint/2010/main" val="705904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ftr="0" dt="0"/>
  <p:txStyles>
    <p:titleStyle>
      <a:lvl1pPr algn="l" defTabSz="1600135" rtl="0" eaLnBrk="1" latinLnBrk="0" hangingPunct="1">
        <a:lnSpc>
          <a:spcPct val="90000"/>
        </a:lnSpc>
        <a:spcBef>
          <a:spcPct val="0"/>
        </a:spcBef>
        <a:buNone/>
        <a:defRPr sz="7700" kern="1200">
          <a:solidFill>
            <a:schemeClr val="tx1"/>
          </a:solidFill>
          <a:latin typeface="+mj-lt"/>
          <a:ea typeface="+mj-ea"/>
          <a:cs typeface="+mj-cs"/>
        </a:defRPr>
      </a:lvl1pPr>
    </p:titleStyle>
    <p:bodyStyle>
      <a:lvl1pPr marL="400033" indent="-400033" algn="l" defTabSz="1600135" rtl="0" eaLnBrk="1" latinLnBrk="0" hangingPunct="1">
        <a:lnSpc>
          <a:spcPct val="90000"/>
        </a:lnSpc>
        <a:spcBef>
          <a:spcPts val="1749"/>
        </a:spcBef>
        <a:buFont typeface="Arial" panose="020B0604020202020204" pitchFamily="34" charset="0"/>
        <a:buChar char="•"/>
        <a:defRPr sz="4899" kern="1200">
          <a:solidFill>
            <a:schemeClr val="tx1"/>
          </a:solidFill>
          <a:latin typeface="+mn-lt"/>
          <a:ea typeface="+mn-ea"/>
          <a:cs typeface="+mn-cs"/>
        </a:defRPr>
      </a:lvl1pPr>
      <a:lvl2pPr marL="1200101" indent="-400033" algn="l" defTabSz="1600135" rtl="0" eaLnBrk="1" latinLnBrk="0" hangingPunct="1">
        <a:lnSpc>
          <a:spcPct val="90000"/>
        </a:lnSpc>
        <a:spcBef>
          <a:spcPts val="876"/>
        </a:spcBef>
        <a:buFont typeface="Arial" panose="020B0604020202020204" pitchFamily="34" charset="0"/>
        <a:buChar char="•"/>
        <a:defRPr sz="4200" kern="1200">
          <a:solidFill>
            <a:schemeClr val="tx1"/>
          </a:solidFill>
          <a:latin typeface="+mn-lt"/>
          <a:ea typeface="+mn-ea"/>
          <a:cs typeface="+mn-cs"/>
        </a:defRPr>
      </a:lvl2pPr>
      <a:lvl3pPr marL="2000168" indent="-400033" algn="l" defTabSz="1600135" rtl="0" eaLnBrk="1" latinLnBrk="0" hangingPunct="1">
        <a:lnSpc>
          <a:spcPct val="90000"/>
        </a:lnSpc>
        <a:spcBef>
          <a:spcPts val="876"/>
        </a:spcBef>
        <a:buFont typeface="Arial" panose="020B0604020202020204" pitchFamily="34" charset="0"/>
        <a:buChar char="•"/>
        <a:defRPr sz="3500" kern="1200">
          <a:solidFill>
            <a:schemeClr val="tx1"/>
          </a:solidFill>
          <a:latin typeface="+mn-lt"/>
          <a:ea typeface="+mn-ea"/>
          <a:cs typeface="+mn-cs"/>
        </a:defRPr>
      </a:lvl3pPr>
      <a:lvl4pPr marL="2800236"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4pPr>
      <a:lvl5pPr marL="3600302"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5pPr>
      <a:lvl6pPr marL="4400370"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6pPr>
      <a:lvl7pPr marL="5200438"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7pPr>
      <a:lvl8pPr marL="6000505"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8pPr>
      <a:lvl9pPr marL="6800572"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9pPr>
    </p:bodyStyle>
    <p:otherStyle>
      <a:defPPr>
        <a:defRPr lang="en-US"/>
      </a:defPPr>
      <a:lvl1pPr marL="0" algn="l" defTabSz="1600135" rtl="0" eaLnBrk="1" latinLnBrk="0" hangingPunct="1">
        <a:defRPr sz="3150" kern="1200">
          <a:solidFill>
            <a:schemeClr val="tx1"/>
          </a:solidFill>
          <a:latin typeface="+mn-lt"/>
          <a:ea typeface="+mn-ea"/>
          <a:cs typeface="+mn-cs"/>
        </a:defRPr>
      </a:lvl1pPr>
      <a:lvl2pPr marL="800068" algn="l" defTabSz="1600135" rtl="0" eaLnBrk="1" latinLnBrk="0" hangingPunct="1">
        <a:defRPr sz="3150" kern="1200">
          <a:solidFill>
            <a:schemeClr val="tx1"/>
          </a:solidFill>
          <a:latin typeface="+mn-lt"/>
          <a:ea typeface="+mn-ea"/>
          <a:cs typeface="+mn-cs"/>
        </a:defRPr>
      </a:lvl2pPr>
      <a:lvl3pPr marL="1600135" algn="l" defTabSz="1600135" rtl="0" eaLnBrk="1" latinLnBrk="0" hangingPunct="1">
        <a:defRPr sz="3150" kern="1200">
          <a:solidFill>
            <a:schemeClr val="tx1"/>
          </a:solidFill>
          <a:latin typeface="+mn-lt"/>
          <a:ea typeface="+mn-ea"/>
          <a:cs typeface="+mn-cs"/>
        </a:defRPr>
      </a:lvl3pPr>
      <a:lvl4pPr marL="2400202" algn="l" defTabSz="1600135" rtl="0" eaLnBrk="1" latinLnBrk="0" hangingPunct="1">
        <a:defRPr sz="3150" kern="1200">
          <a:solidFill>
            <a:schemeClr val="tx1"/>
          </a:solidFill>
          <a:latin typeface="+mn-lt"/>
          <a:ea typeface="+mn-ea"/>
          <a:cs typeface="+mn-cs"/>
        </a:defRPr>
      </a:lvl4pPr>
      <a:lvl5pPr marL="3200269" algn="l" defTabSz="1600135" rtl="0" eaLnBrk="1" latinLnBrk="0" hangingPunct="1">
        <a:defRPr sz="3150" kern="1200">
          <a:solidFill>
            <a:schemeClr val="tx1"/>
          </a:solidFill>
          <a:latin typeface="+mn-lt"/>
          <a:ea typeface="+mn-ea"/>
          <a:cs typeface="+mn-cs"/>
        </a:defRPr>
      </a:lvl5pPr>
      <a:lvl6pPr marL="4000337" algn="l" defTabSz="1600135" rtl="0" eaLnBrk="1" latinLnBrk="0" hangingPunct="1">
        <a:defRPr sz="3150" kern="1200">
          <a:solidFill>
            <a:schemeClr val="tx1"/>
          </a:solidFill>
          <a:latin typeface="+mn-lt"/>
          <a:ea typeface="+mn-ea"/>
          <a:cs typeface="+mn-cs"/>
        </a:defRPr>
      </a:lvl6pPr>
      <a:lvl7pPr marL="4800405" algn="l" defTabSz="1600135" rtl="0" eaLnBrk="1" latinLnBrk="0" hangingPunct="1">
        <a:defRPr sz="3150" kern="1200">
          <a:solidFill>
            <a:schemeClr val="tx1"/>
          </a:solidFill>
          <a:latin typeface="+mn-lt"/>
          <a:ea typeface="+mn-ea"/>
          <a:cs typeface="+mn-cs"/>
        </a:defRPr>
      </a:lvl7pPr>
      <a:lvl8pPr marL="5600471" algn="l" defTabSz="1600135" rtl="0" eaLnBrk="1" latinLnBrk="0" hangingPunct="1">
        <a:defRPr sz="3150" kern="1200">
          <a:solidFill>
            <a:schemeClr val="tx1"/>
          </a:solidFill>
          <a:latin typeface="+mn-lt"/>
          <a:ea typeface="+mn-ea"/>
          <a:cs typeface="+mn-cs"/>
        </a:defRPr>
      </a:lvl8pPr>
      <a:lvl9pPr marL="6400538" algn="l" defTabSz="1600135" rtl="0" eaLnBrk="1" latinLnBrk="0" hangingPunct="1">
        <a:defRPr sz="3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federalregister.gov/documents/2024/04/22/2024-07496/guidance-for-federal-financial-assistance?utm_campaign=subscription+mailing+list&amp;utm_medium=email&amp;utm_source=federalregister.gov#sectno-reference-200.43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federalregister.gov/documents/2024/04/22/2024-07496/guidance-for-federal-financial-assistance?utm_campaign=subscription+mailing+list&amp;utm_medium=email&amp;utm_source=federalregister.gov#sectno-reference-200.201"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federalregister.gov/documents/2024/04/22/2024-07496/guidance-for-federal-financial-assistance?utm_campaign=subscription+mailing+list&amp;utm_medium=email&amp;utm_source=federalregister.gov#sectno-reference-200.11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fo.gov/assets/files/FY-2024-Revisions-to-2-CFR-Supplementary-Information-for-Federal-Agency-Implementation.pdf" TargetMode="External"/><Relationship Id="rId4" Type="http://schemas.openxmlformats.org/officeDocument/2006/relationships/hyperlink" Target="https://www.cfo.gov/coffa/"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ogr.edu/sites/default/files/First%20Look%20-%20Uniform%20Guidance.pdf" TargetMode="External"/><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www.cogr.edu/sites/default/files/COGR_OMB_Guidance_Comments_June28_2024.pdf" TargetMode="External"/><Relationship Id="rId10" Type="http://schemas.openxmlformats.org/officeDocument/2006/relationships/image" Target="../media/image15.png"/><Relationship Id="rId4" Type="http://schemas.openxmlformats.org/officeDocument/2006/relationships/hyperlink" Target="https://cogr.member365.org/sharingnetwork/education/video/62/1" TargetMode="Externa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cogr.edu/sites/default/files/September%202024%20COGR%20Update.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customXml" Target="../ink/ink2.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customXml" Target="../ink/ink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7.xml"/><Relationship Id="rId10" Type="http://schemas.openxmlformats.org/officeDocument/2006/relationships/image" Target="../media/image17.png"/><Relationship Id="rId4" Type="http://schemas.openxmlformats.org/officeDocument/2006/relationships/hyperlink" Target="http://www.cogr.edu/" TargetMode="Externa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chope@cogr.edu" TargetMode="External"/><Relationship Id="rId7" Type="http://schemas.openxmlformats.org/officeDocument/2006/relationships/hyperlink" Target="http://www.linkedin.com/company/cog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cogr.edu/" TargetMode="External"/><Relationship Id="rId5" Type="http://schemas.openxmlformats.org/officeDocument/2006/relationships/hyperlink" Target="mailto:ERIservices@cogr.edu" TargetMode="External"/><Relationship Id="rId10" Type="http://schemas.openxmlformats.org/officeDocument/2006/relationships/image" Target="../media/image4.jpeg"/><Relationship Id="rId4" Type="http://schemas.openxmlformats.org/officeDocument/2006/relationships/hyperlink" Target="mailto:Memberservices@cogr.edu" TargetMode="Externa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cogr.edu/sites/default/files/COGR_OMB_Guidance_Comments_June28_2024.pdf"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federalregister.gov/documents/2024/04/22/2024-07496/guidance-for-federal-financial-assistance?utm_campaign=subscription+mailing+list&amp;utm_medium=email&amp;utm_source=federalregister.gov#sectno-reference-200.43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717A-B181-4ECC-9F2C-18535459E4EA}"/>
              </a:ext>
            </a:extLst>
          </p:cNvPr>
          <p:cNvSpPr>
            <a:spLocks noGrp="1"/>
          </p:cNvSpPr>
          <p:nvPr>
            <p:ph type="title"/>
          </p:nvPr>
        </p:nvSpPr>
        <p:spPr>
          <a:xfrm>
            <a:off x="9055510" y="6000751"/>
            <a:ext cx="11400503" cy="1503702"/>
          </a:xfrm>
        </p:spPr>
        <p:txBody>
          <a:bodyPr anchor="b">
            <a:noAutofit/>
          </a:bodyPr>
          <a:lstStyle/>
          <a:p>
            <a:pPr algn="ctr"/>
            <a:r>
              <a:rPr lang="en-US" sz="3891" b="1" dirty="0">
                <a:solidFill>
                  <a:schemeClr val="accent1">
                    <a:lumMod val="50000"/>
                  </a:schemeClr>
                </a:solidFill>
                <a:latin typeface="+mn-lt"/>
              </a:rPr>
              <a:t>Cindy Hope, Director, Costing &amp; Financial Compliance</a:t>
            </a:r>
            <a:br>
              <a:rPr lang="en-US" sz="3891" b="1" dirty="0">
                <a:solidFill>
                  <a:schemeClr val="accent1">
                    <a:lumMod val="50000"/>
                  </a:schemeClr>
                </a:solidFill>
                <a:latin typeface="+mn-lt"/>
              </a:rPr>
            </a:br>
            <a:r>
              <a:rPr lang="en-US" sz="3891" b="1" dirty="0">
                <a:solidFill>
                  <a:schemeClr val="accent1">
                    <a:lumMod val="50000"/>
                  </a:schemeClr>
                </a:solidFill>
                <a:latin typeface="+mn-lt"/>
              </a:rPr>
              <a:t>COGR Update – NACCA, October 2024</a:t>
            </a:r>
          </a:p>
        </p:txBody>
      </p:sp>
      <p:pic>
        <p:nvPicPr>
          <p:cNvPr id="4" name="Picture 3" descr="A qr code on a white background&#10;&#10;Description automatically generated">
            <a:extLst>
              <a:ext uri="{FF2B5EF4-FFF2-40B4-BE49-F238E27FC236}">
                <a16:creationId xmlns:a16="http://schemas.microsoft.com/office/drawing/2014/main" id="{344309E4-5542-CBF9-A530-1DE0DAF8341C}"/>
              </a:ext>
            </a:extLst>
          </p:cNvPr>
          <p:cNvPicPr>
            <a:picLocks noChangeAspect="1"/>
          </p:cNvPicPr>
          <p:nvPr/>
        </p:nvPicPr>
        <p:blipFill>
          <a:blip r:embed="rId3"/>
          <a:stretch>
            <a:fillRect/>
          </a:stretch>
        </p:blipFill>
        <p:spPr>
          <a:xfrm>
            <a:off x="18115245" y="7547942"/>
            <a:ext cx="2804700" cy="2713067"/>
          </a:xfrm>
          <a:prstGeom prst="rect">
            <a:avLst/>
          </a:prstGeom>
        </p:spPr>
      </p:pic>
      <p:pic>
        <p:nvPicPr>
          <p:cNvPr id="5" name="Picture 4" descr="A blue square with white letters and a letter in it&#10;&#10;Description automatically generated">
            <a:extLst>
              <a:ext uri="{FF2B5EF4-FFF2-40B4-BE49-F238E27FC236}">
                <a16:creationId xmlns:a16="http://schemas.microsoft.com/office/drawing/2014/main" id="{D2C3497B-202D-4B6D-3717-F8D18B3CFA1A}"/>
              </a:ext>
            </a:extLst>
          </p:cNvPr>
          <p:cNvPicPr>
            <a:picLocks noChangeAspect="1"/>
          </p:cNvPicPr>
          <p:nvPr/>
        </p:nvPicPr>
        <p:blipFill>
          <a:blip r:embed="rId4"/>
          <a:stretch>
            <a:fillRect/>
          </a:stretch>
        </p:blipFill>
        <p:spPr>
          <a:xfrm>
            <a:off x="15375821" y="7852678"/>
            <a:ext cx="2189245" cy="2203181"/>
          </a:xfrm>
          <a:prstGeom prst="rect">
            <a:avLst/>
          </a:prstGeom>
        </p:spPr>
      </p:pic>
      <p:sp>
        <p:nvSpPr>
          <p:cNvPr id="11" name="TextBox 10">
            <a:extLst>
              <a:ext uri="{FF2B5EF4-FFF2-40B4-BE49-F238E27FC236}">
                <a16:creationId xmlns:a16="http://schemas.microsoft.com/office/drawing/2014/main" id="{44CA303E-4A67-72D5-377B-7F028C0B5BDB}"/>
              </a:ext>
            </a:extLst>
          </p:cNvPr>
          <p:cNvSpPr txBox="1"/>
          <p:nvPr/>
        </p:nvSpPr>
        <p:spPr>
          <a:xfrm>
            <a:off x="10423045" y="10261010"/>
            <a:ext cx="3102554" cy="513164"/>
          </a:xfrm>
          <a:prstGeom prst="rect">
            <a:avLst/>
          </a:prstGeom>
          <a:noFill/>
        </p:spPr>
        <p:txBody>
          <a:bodyPr rot="0" spcFirstLastPara="0" vertOverflow="overflow" horzOverflow="overflow" vert="horz" wrap="square" lIns="127075" tIns="63537" rIns="127075" bIns="63537" numCol="1" spcCol="0" rtlCol="0" fromWordArt="0" anchor="t" anchorCtr="0" forceAA="0" compatLnSpc="1">
            <a:prstTxWarp prst="textNoShape">
              <a:avLst/>
            </a:prstTxWarp>
            <a:spAutoFit/>
          </a:bodyPr>
          <a:lstStyle/>
          <a:p>
            <a:pPr algn="ctr" defTabSz="1411925"/>
            <a:r>
              <a:rPr lang="en-US" sz="2501" b="1">
                <a:solidFill>
                  <a:prstClr val="black"/>
                </a:solidFill>
                <a:latin typeface="Calibri Light"/>
                <a:cs typeface="Calibri Light"/>
              </a:rPr>
              <a:t>www.cogr.edu</a:t>
            </a:r>
            <a:endParaRPr lang="en-US" sz="2501">
              <a:solidFill>
                <a:prstClr val="black"/>
              </a:solidFill>
              <a:latin typeface="Calibri Light"/>
              <a:cs typeface="Calibri Light"/>
            </a:endParaRPr>
          </a:p>
        </p:txBody>
      </p:sp>
      <p:sp>
        <p:nvSpPr>
          <p:cNvPr id="14" name="TextBox 13">
            <a:extLst>
              <a:ext uri="{FF2B5EF4-FFF2-40B4-BE49-F238E27FC236}">
                <a16:creationId xmlns:a16="http://schemas.microsoft.com/office/drawing/2014/main" id="{3BF01AAB-523E-218B-6034-A045DCB50BFA}"/>
              </a:ext>
            </a:extLst>
          </p:cNvPr>
          <p:cNvSpPr txBox="1"/>
          <p:nvPr/>
        </p:nvSpPr>
        <p:spPr>
          <a:xfrm>
            <a:off x="15977273" y="10367939"/>
            <a:ext cx="4774589" cy="812861"/>
          </a:xfrm>
          <a:prstGeom prst="rect">
            <a:avLst/>
          </a:prstGeom>
          <a:noFill/>
        </p:spPr>
        <p:txBody>
          <a:bodyPr rot="0" spcFirstLastPara="0" vertOverflow="overflow" horzOverflow="overflow" vert="horz" wrap="square" lIns="127075" tIns="63537" rIns="127075" bIns="63537" numCol="1" spcCol="0" rtlCol="0" fromWordArt="0" anchor="t" anchorCtr="0" forceAA="0" compatLnSpc="1">
            <a:prstTxWarp prst="textNoShape">
              <a:avLst/>
            </a:prstTxWarp>
            <a:spAutoFit/>
          </a:bodyPr>
          <a:lstStyle/>
          <a:p>
            <a:pPr algn="ctr" defTabSz="1411925"/>
            <a:r>
              <a:rPr lang="en-US" sz="2224" b="1">
                <a:solidFill>
                  <a:prstClr val="black"/>
                </a:solidFill>
                <a:latin typeface="Calibri Light"/>
                <a:cs typeface="Calibri Light"/>
              </a:rPr>
              <a:t>www.linkedin.com/</a:t>
            </a:r>
            <a:endParaRPr lang="en-US" sz="2224">
              <a:solidFill>
                <a:prstClr val="black"/>
              </a:solidFill>
              <a:latin typeface="Calibri" panose="020F0502020204030204"/>
              <a:cs typeface="Calibri" panose="020F0502020204030204"/>
            </a:endParaRPr>
          </a:p>
          <a:p>
            <a:pPr algn="ctr" defTabSz="1411925"/>
            <a:r>
              <a:rPr lang="en-US" sz="2224" b="1">
                <a:solidFill>
                  <a:prstClr val="black"/>
                </a:solidFill>
                <a:latin typeface="Calibri Light"/>
                <a:cs typeface="Calibri Light"/>
              </a:rPr>
              <a:t>company/</a:t>
            </a:r>
            <a:r>
              <a:rPr lang="en-US" sz="2224" b="1" err="1">
                <a:solidFill>
                  <a:prstClr val="black"/>
                </a:solidFill>
                <a:latin typeface="Calibri Light"/>
                <a:cs typeface="Calibri Light"/>
              </a:rPr>
              <a:t>cogr</a:t>
            </a:r>
            <a:endParaRPr lang="en-US" sz="2224">
              <a:solidFill>
                <a:prstClr val="black"/>
              </a:solidFill>
              <a:latin typeface="Calibri" panose="020F0502020204030204"/>
              <a:cs typeface="Calibri"/>
            </a:endParaRPr>
          </a:p>
        </p:txBody>
      </p:sp>
      <p:pic>
        <p:nvPicPr>
          <p:cNvPr id="18" name="Picture 17">
            <a:extLst>
              <a:ext uri="{FF2B5EF4-FFF2-40B4-BE49-F238E27FC236}">
                <a16:creationId xmlns:a16="http://schemas.microsoft.com/office/drawing/2014/main" id="{31C55D28-B5BF-56E0-1667-BB3441132F7A}"/>
              </a:ext>
            </a:extLst>
          </p:cNvPr>
          <p:cNvPicPr>
            <a:picLocks noChangeAspect="1"/>
          </p:cNvPicPr>
          <p:nvPr/>
        </p:nvPicPr>
        <p:blipFill>
          <a:blip r:embed="rId5"/>
          <a:stretch>
            <a:fillRect/>
          </a:stretch>
        </p:blipFill>
        <p:spPr>
          <a:xfrm>
            <a:off x="9510127" y="1616906"/>
            <a:ext cx="10486277" cy="3252826"/>
          </a:xfrm>
          <a:prstGeom prst="rect">
            <a:avLst/>
          </a:prstGeom>
        </p:spPr>
      </p:pic>
      <p:sp>
        <p:nvSpPr>
          <p:cNvPr id="19" name="Title 1">
            <a:extLst>
              <a:ext uri="{FF2B5EF4-FFF2-40B4-BE49-F238E27FC236}">
                <a16:creationId xmlns:a16="http://schemas.microsoft.com/office/drawing/2014/main" id="{2E396397-1D6D-F705-F8E9-773A856AD2CF}"/>
              </a:ext>
            </a:extLst>
          </p:cNvPr>
          <p:cNvSpPr txBox="1">
            <a:spLocks/>
          </p:cNvSpPr>
          <p:nvPr/>
        </p:nvSpPr>
        <p:spPr>
          <a:xfrm>
            <a:off x="2954658" y="3050995"/>
            <a:ext cx="5878595" cy="4707624"/>
          </a:xfrm>
          <a:prstGeom prst="rect">
            <a:avLst/>
          </a:prstGeom>
        </p:spPr>
        <p:txBody>
          <a:bodyPr vert="horz" lIns="127075" tIns="63537" rIns="127075" bIns="63537"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411925"/>
            <a:r>
              <a:rPr lang="en-US" sz="5559" b="1">
                <a:solidFill>
                  <a:srgbClr val="FFFFFF"/>
                </a:solidFill>
                <a:latin typeface="Calibri Light" panose="020F0302020204030204"/>
              </a:rPr>
              <a:t>Title</a:t>
            </a:r>
            <a:br>
              <a:rPr lang="en-US" sz="5559" b="1">
                <a:solidFill>
                  <a:srgbClr val="FFFFFF"/>
                </a:solidFill>
                <a:latin typeface="Calibri Light" panose="020F0302020204030204"/>
              </a:rPr>
            </a:br>
            <a:br>
              <a:rPr lang="en-US" sz="5559" b="1">
                <a:solidFill>
                  <a:srgbClr val="FFFFFF"/>
                </a:solidFill>
                <a:latin typeface="Calibri Light" panose="020F0302020204030204"/>
              </a:rPr>
            </a:br>
            <a:r>
              <a:rPr lang="en-US" sz="5559" b="1">
                <a:solidFill>
                  <a:srgbClr val="FFFFFF"/>
                </a:solidFill>
                <a:latin typeface="Calibri Light" panose="020F0302020204030204"/>
              </a:rPr>
              <a:t>Date</a:t>
            </a:r>
          </a:p>
        </p:txBody>
      </p:sp>
      <p:sp>
        <p:nvSpPr>
          <p:cNvPr id="3" name="Freeform 2">
            <a:extLst>
              <a:ext uri="{FF2B5EF4-FFF2-40B4-BE49-F238E27FC236}">
                <a16:creationId xmlns:a16="http://schemas.microsoft.com/office/drawing/2014/main" id="{DBBB407E-3E7A-DAFE-D257-B7F2D5148E1A}"/>
              </a:ext>
            </a:extLst>
          </p:cNvPr>
          <p:cNvSpPr/>
          <p:nvPr/>
        </p:nvSpPr>
        <p:spPr>
          <a:xfrm>
            <a:off x="-105888" y="-2"/>
            <a:ext cx="6951449" cy="12001500"/>
          </a:xfrm>
          <a:custGeom>
            <a:avLst/>
            <a:gdLst/>
            <a:ahLst/>
            <a:cxnLst/>
            <a:rect l="l" t="t" r="r" b="b"/>
            <a:pathLst>
              <a:path w="5490513" h="10287000">
                <a:moveTo>
                  <a:pt x="0" y="0"/>
                </a:moveTo>
                <a:lnTo>
                  <a:pt x="5490513" y="0"/>
                </a:lnTo>
                <a:lnTo>
                  <a:pt x="5490513" y="10287000"/>
                </a:lnTo>
                <a:lnTo>
                  <a:pt x="0" y="10287000"/>
                </a:lnTo>
                <a:lnTo>
                  <a:pt x="0" y="0"/>
                </a:lnTo>
                <a:close/>
              </a:path>
            </a:pathLst>
          </a:custGeom>
          <a:blipFill>
            <a:blip r:embed="rId6"/>
            <a:stretch>
              <a:fillRect l="-56565" r="-108409"/>
            </a:stretch>
          </a:blipFill>
        </p:spPr>
        <p:txBody>
          <a:bodyPr/>
          <a:lstStyle/>
          <a:p>
            <a:pPr defTabSz="1411925">
              <a:defRPr/>
            </a:pPr>
            <a:endParaRPr lang="en-US" sz="2779">
              <a:solidFill>
                <a:prstClr val="black"/>
              </a:solidFill>
              <a:latin typeface="Calibri"/>
            </a:endParaRPr>
          </a:p>
        </p:txBody>
      </p:sp>
      <p:pic>
        <p:nvPicPr>
          <p:cNvPr id="12" name="Picture 11">
            <a:extLst>
              <a:ext uri="{FF2B5EF4-FFF2-40B4-BE49-F238E27FC236}">
                <a16:creationId xmlns:a16="http://schemas.microsoft.com/office/drawing/2014/main" id="{5E4B2FFB-B557-1A02-C2AE-CEAB4811E065}"/>
              </a:ext>
            </a:extLst>
          </p:cNvPr>
          <p:cNvPicPr>
            <a:picLocks noChangeAspect="1"/>
          </p:cNvPicPr>
          <p:nvPr/>
        </p:nvPicPr>
        <p:blipFill>
          <a:blip r:embed="rId7"/>
          <a:stretch>
            <a:fillRect/>
          </a:stretch>
        </p:blipFill>
        <p:spPr>
          <a:xfrm>
            <a:off x="7577013" y="7504453"/>
            <a:ext cx="2932338" cy="2899635"/>
          </a:xfrm>
          <a:prstGeom prst="rect">
            <a:avLst/>
          </a:prstGeom>
        </p:spPr>
      </p:pic>
      <p:pic>
        <p:nvPicPr>
          <p:cNvPr id="15" name="Picture 14">
            <a:extLst>
              <a:ext uri="{FF2B5EF4-FFF2-40B4-BE49-F238E27FC236}">
                <a16:creationId xmlns:a16="http://schemas.microsoft.com/office/drawing/2014/main" id="{243A1301-E6FF-9214-806D-EC6DBF4FAE85}"/>
              </a:ext>
            </a:extLst>
          </p:cNvPr>
          <p:cNvPicPr>
            <a:picLocks noChangeAspect="1"/>
          </p:cNvPicPr>
          <p:nvPr/>
        </p:nvPicPr>
        <p:blipFill>
          <a:blip r:embed="rId8"/>
          <a:stretch>
            <a:fillRect/>
          </a:stretch>
        </p:blipFill>
        <p:spPr>
          <a:xfrm>
            <a:off x="10595657" y="7547943"/>
            <a:ext cx="2986084" cy="2794858"/>
          </a:xfrm>
          <a:prstGeom prst="rect">
            <a:avLst/>
          </a:prstGeom>
        </p:spPr>
      </p:pic>
    </p:spTree>
    <p:extLst>
      <p:ext uri="{BB962C8B-B14F-4D97-AF65-F5344CB8AC3E}">
        <p14:creationId xmlns:p14="http://schemas.microsoft.com/office/powerpoint/2010/main" val="41459018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DCB7-C41C-01E7-70D4-C2C60574B598}"/>
              </a:ext>
            </a:extLst>
          </p:cNvPr>
          <p:cNvSpPr>
            <a:spLocks noGrp="1"/>
          </p:cNvSpPr>
          <p:nvPr>
            <p:ph type="title"/>
          </p:nvPr>
        </p:nvSpPr>
        <p:spPr>
          <a:xfrm>
            <a:off x="1466850" y="1191814"/>
            <a:ext cx="18402300" cy="1766891"/>
          </a:xfrm>
        </p:spPr>
        <p:txBody>
          <a:bodyPr>
            <a:normAutofit/>
          </a:bodyPr>
          <a:lstStyle/>
          <a:p>
            <a:r>
              <a:rPr lang="en-US" sz="7400" b="1" dirty="0">
                <a:solidFill>
                  <a:srgbClr val="4472C4">
                    <a:lumMod val="50000"/>
                  </a:srgbClr>
                </a:solidFill>
                <a:latin typeface="Calibri" panose="020F0502020204030204"/>
                <a:ea typeface="+mn-ea"/>
                <a:cs typeface="+mn-cs"/>
              </a:rPr>
              <a:t>Unused leave payout at end of employment</a:t>
            </a:r>
            <a:endParaRPr lang="en-US" dirty="0"/>
          </a:p>
        </p:txBody>
      </p:sp>
      <p:sp>
        <p:nvSpPr>
          <p:cNvPr id="3" name="Content Placeholder 2">
            <a:extLst>
              <a:ext uri="{FF2B5EF4-FFF2-40B4-BE49-F238E27FC236}">
                <a16:creationId xmlns:a16="http://schemas.microsoft.com/office/drawing/2014/main" id="{B5591E05-F7F7-53AD-40E2-4FECD1341F02}"/>
              </a:ext>
            </a:extLst>
          </p:cNvPr>
          <p:cNvSpPr>
            <a:spLocks noGrp="1"/>
          </p:cNvSpPr>
          <p:nvPr>
            <p:ph idx="1"/>
          </p:nvPr>
        </p:nvSpPr>
        <p:spPr/>
        <p:txBody>
          <a:bodyPr>
            <a:normAutofit lnSpcReduction="10000"/>
          </a:bodyPr>
          <a:lstStyle/>
          <a:p>
            <a:pPr marL="0" indent="0">
              <a:buNone/>
            </a:pPr>
            <a:r>
              <a:rPr lang="en-US" sz="4400" dirty="0">
                <a:hlinkClick r:id="rId3"/>
              </a:rPr>
              <a:t>2 CFR 200.431 </a:t>
            </a:r>
            <a:r>
              <a:rPr lang="en-US" sz="4400" dirty="0"/>
              <a:t>- Compensation—fringe benefits. (TECHNICAL CORRECTION)</a:t>
            </a:r>
          </a:p>
          <a:p>
            <a:pPr marL="457200" lvl="1" indent="0">
              <a:buNone/>
            </a:pPr>
            <a:endParaRPr lang="en-US" dirty="0"/>
          </a:p>
          <a:p>
            <a:pPr marL="457200" lvl="1" indent="0">
              <a:buNone/>
            </a:pPr>
            <a:r>
              <a:rPr lang="en-US" dirty="0"/>
              <a:t>(b) Leave. The cost of fringe benefits…allowable if all of the following criteria are met: (paraphrasing below)</a:t>
            </a:r>
          </a:p>
          <a:p>
            <a:pPr marL="1371600" lvl="2" indent="-457200">
              <a:buAutoNum type="arabicParenBoth"/>
            </a:pPr>
            <a:r>
              <a:rPr lang="en-US" dirty="0"/>
              <a:t>provided under established written leave policies;</a:t>
            </a:r>
          </a:p>
          <a:p>
            <a:pPr marL="1371600" lvl="2" indent="-457200">
              <a:buAutoNum type="arabicParenBoth"/>
            </a:pPr>
            <a:r>
              <a:rPr lang="en-US" dirty="0"/>
              <a:t>equitably allocated; and</a:t>
            </a:r>
          </a:p>
          <a:p>
            <a:pPr marL="1371600" lvl="2" indent="-457200">
              <a:buAutoNum type="arabicParenBoth"/>
            </a:pPr>
            <a:r>
              <a:rPr lang="en-US" dirty="0"/>
              <a:t>accounting basis (cash or accrual) selected is consistently followed</a:t>
            </a:r>
          </a:p>
          <a:p>
            <a:pPr marL="1771650" lvl="3" indent="-400050">
              <a:buAutoNum type="romanLcParenBoth"/>
            </a:pPr>
            <a:r>
              <a:rPr lang="en-US" b="1" dirty="0"/>
              <a:t>cash basis </a:t>
            </a:r>
            <a:r>
              <a:rPr lang="en-US" dirty="0"/>
              <a:t>- Payments for unused leave when an employee retires or terminates employment are allowable in the year of payment and </a:t>
            </a:r>
            <a:r>
              <a:rPr lang="en-US" b="1" i="1" u="sng" dirty="0">
                <a:solidFill>
                  <a:srgbClr val="FF0000"/>
                </a:solidFill>
              </a:rPr>
              <a:t>should</a:t>
            </a:r>
            <a:r>
              <a:rPr lang="en-US" b="1" i="1" dirty="0">
                <a:solidFill>
                  <a:srgbClr val="FF0000"/>
                </a:solidFill>
              </a:rPr>
              <a:t>*</a:t>
            </a:r>
            <a:r>
              <a:rPr lang="en-US" dirty="0"/>
              <a:t> be allocated as a general administrative expense to all activities </a:t>
            </a:r>
            <a:r>
              <a:rPr lang="en-US" dirty="0">
                <a:solidFill>
                  <a:srgbClr val="FF0000"/>
                </a:solidFill>
              </a:rPr>
              <a:t>or included in the fringe benefit rate</a:t>
            </a:r>
            <a:r>
              <a:rPr lang="en-US" dirty="0"/>
              <a:t>.</a:t>
            </a:r>
            <a:endParaRPr lang="en-US" b="1" dirty="0"/>
          </a:p>
          <a:p>
            <a:pPr marL="1771650" lvl="3" indent="-400050">
              <a:buAutoNum type="romanLcParenBoth"/>
            </a:pPr>
            <a:r>
              <a:rPr lang="en-US" b="1" dirty="0"/>
              <a:t>accrual basis </a:t>
            </a:r>
            <a:r>
              <a:rPr lang="en-US" dirty="0"/>
              <a:t>may be only used for those types of leave for which a liability as defined by GAAP exists when the leave is earned… allowable leave costs are the lesser of the amount accrued or funded</a:t>
            </a:r>
          </a:p>
          <a:p>
            <a:pPr marL="0" indent="0">
              <a:buNone/>
            </a:pPr>
            <a:r>
              <a:rPr lang="en-US" sz="3500" b="1" dirty="0">
                <a:solidFill>
                  <a:srgbClr val="FF0000"/>
                </a:solidFill>
              </a:rPr>
              <a:t>*</a:t>
            </a:r>
            <a:r>
              <a:rPr lang="en-US" sz="3500" dirty="0"/>
              <a:t> In the Section-by-Section Discussion, OMB states, “Paragraph (b)(3)(</a:t>
            </a:r>
            <a:r>
              <a:rPr lang="en-US" sz="3500" dirty="0" err="1"/>
              <a:t>i</a:t>
            </a:r>
            <a:r>
              <a:rPr lang="en-US" sz="3500" dirty="0"/>
              <a:t>), as revised, continues to describe the two options that will </a:t>
            </a:r>
            <a:r>
              <a:rPr lang="en-US" sz="3500" b="1" u="sng" dirty="0"/>
              <a:t>generally</a:t>
            </a:r>
            <a:r>
              <a:rPr lang="en-US" sz="3500" dirty="0"/>
              <a:t> be used for these types of payments under subpart E”</a:t>
            </a:r>
          </a:p>
        </p:txBody>
      </p:sp>
      <p:sp>
        <p:nvSpPr>
          <p:cNvPr id="4" name="Slide Number Placeholder 3">
            <a:extLst>
              <a:ext uri="{FF2B5EF4-FFF2-40B4-BE49-F238E27FC236}">
                <a16:creationId xmlns:a16="http://schemas.microsoft.com/office/drawing/2014/main" id="{F671B1E2-237E-66ED-0E51-264DD1CA7828}"/>
              </a:ext>
            </a:extLst>
          </p:cNvPr>
          <p:cNvSpPr>
            <a:spLocks noGrp="1"/>
          </p:cNvSpPr>
          <p:nvPr>
            <p:ph type="sldNum" sz="quarter" idx="12"/>
          </p:nvPr>
        </p:nvSpPr>
        <p:spPr/>
        <p:txBody>
          <a:bodyPr/>
          <a:lstStyle/>
          <a:p>
            <a:fld id="{9342A85A-435B-8043-BA29-7633ADFD006F}" type="slidenum">
              <a:rPr lang="en-US" smtClean="0"/>
              <a:t>10</a:t>
            </a:fld>
            <a:endParaRPr lang="en-US"/>
          </a:p>
        </p:txBody>
      </p:sp>
      <p:sp>
        <p:nvSpPr>
          <p:cNvPr id="5" name="Freeform 2">
            <a:extLst>
              <a:ext uri="{FF2B5EF4-FFF2-40B4-BE49-F238E27FC236}">
                <a16:creationId xmlns:a16="http://schemas.microsoft.com/office/drawing/2014/main" id="{D1D87A1B-49DC-F12D-C9F3-FE64244DE636}"/>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4"/>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Tree>
    <p:extLst>
      <p:ext uri="{BB962C8B-B14F-4D97-AF65-F5344CB8AC3E}">
        <p14:creationId xmlns:p14="http://schemas.microsoft.com/office/powerpoint/2010/main" val="3691740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9B15-AEE2-7CCC-2003-57BFF3E73E10}"/>
              </a:ext>
            </a:extLst>
          </p:cNvPr>
          <p:cNvSpPr>
            <a:spLocks noGrp="1"/>
          </p:cNvSpPr>
          <p:nvPr>
            <p:ph type="title"/>
          </p:nvPr>
        </p:nvSpPr>
        <p:spPr>
          <a:xfrm>
            <a:off x="1466850" y="1377896"/>
            <a:ext cx="18402300" cy="2319736"/>
          </a:xfrm>
        </p:spPr>
        <p:txBody>
          <a:bodyPr>
            <a:normAutofit fontScale="90000"/>
          </a:bodyPr>
          <a:lstStyle/>
          <a:p>
            <a:r>
              <a:rPr lang="en-US" sz="8200" b="1" dirty="0">
                <a:solidFill>
                  <a:srgbClr val="4472C4">
                    <a:lumMod val="50000"/>
                  </a:srgbClr>
                </a:solidFill>
                <a:latin typeface="Calibri" panose="020F0502020204030204"/>
                <a:ea typeface="+mn-ea"/>
                <a:cs typeface="+mn-cs"/>
              </a:rPr>
              <a:t>Additional requirements for use of Fixed Amount Awards</a:t>
            </a:r>
            <a:endParaRPr lang="en-US" dirty="0"/>
          </a:p>
        </p:txBody>
      </p:sp>
      <p:sp>
        <p:nvSpPr>
          <p:cNvPr id="3" name="Content Placeholder 2">
            <a:extLst>
              <a:ext uri="{FF2B5EF4-FFF2-40B4-BE49-F238E27FC236}">
                <a16:creationId xmlns:a16="http://schemas.microsoft.com/office/drawing/2014/main" id="{AE94E78A-962E-9011-D608-24E5D36F62DC}"/>
              </a:ext>
            </a:extLst>
          </p:cNvPr>
          <p:cNvSpPr>
            <a:spLocks noGrp="1"/>
          </p:cNvSpPr>
          <p:nvPr>
            <p:ph idx="1"/>
          </p:nvPr>
        </p:nvSpPr>
        <p:spPr>
          <a:xfrm>
            <a:off x="1466850" y="6356555"/>
            <a:ext cx="11187266" cy="4453130"/>
          </a:xfrm>
        </p:spPr>
        <p:txBody>
          <a:bodyPr/>
          <a:lstStyle/>
          <a:p>
            <a:pPr marL="0" indent="0">
              <a:buNone/>
            </a:pPr>
            <a:endParaRPr lang="en-US" sz="900" dirty="0"/>
          </a:p>
          <a:p>
            <a:pPr marL="457200" lvl="1" indent="0">
              <a:buNone/>
            </a:pPr>
            <a:r>
              <a:rPr lang="en-US" dirty="0"/>
              <a:t>(b) Fixed amount awards.</a:t>
            </a:r>
          </a:p>
          <a:p>
            <a:pPr marL="914400" lvl="2" indent="0">
              <a:buNone/>
            </a:pPr>
            <a:r>
              <a:rPr lang="en-US" dirty="0"/>
              <a:t>(4) At the end of a fixed amount award…must certify in writing…that the project was completed…or identify those activities that were not completed, </a:t>
            </a:r>
            <a:r>
              <a:rPr lang="en-US" b="1" dirty="0">
                <a:solidFill>
                  <a:srgbClr val="FF0000"/>
                </a:solidFill>
              </a:rPr>
              <a:t>and that all expenditures were </a:t>
            </a:r>
            <a:r>
              <a:rPr lang="en-US" b="1" u="sng" dirty="0">
                <a:solidFill>
                  <a:srgbClr val="FF0000"/>
                </a:solidFill>
              </a:rPr>
              <a:t>incurred</a:t>
            </a:r>
            <a:r>
              <a:rPr lang="en-US" b="1" dirty="0">
                <a:solidFill>
                  <a:srgbClr val="FF0000"/>
                </a:solidFill>
              </a:rPr>
              <a:t> in accordance with § 200.403</a:t>
            </a:r>
            <a:r>
              <a:rPr lang="en-US" dirty="0"/>
              <a:t> (Factors affecting allowability of costs). </a:t>
            </a:r>
          </a:p>
          <a:p>
            <a:pPr marL="914400" lvl="2" indent="0">
              <a:buNone/>
            </a:pPr>
            <a:endParaRPr lang="en-US" dirty="0"/>
          </a:p>
        </p:txBody>
      </p:sp>
      <p:sp>
        <p:nvSpPr>
          <p:cNvPr id="4" name="Slide Number Placeholder 3">
            <a:extLst>
              <a:ext uri="{FF2B5EF4-FFF2-40B4-BE49-F238E27FC236}">
                <a16:creationId xmlns:a16="http://schemas.microsoft.com/office/drawing/2014/main" id="{A028C745-DD5B-3A47-E9A1-B0C22848B494}"/>
              </a:ext>
            </a:extLst>
          </p:cNvPr>
          <p:cNvSpPr>
            <a:spLocks noGrp="1"/>
          </p:cNvSpPr>
          <p:nvPr>
            <p:ph type="sldNum" sz="quarter" idx="12"/>
          </p:nvPr>
        </p:nvSpPr>
        <p:spPr/>
        <p:txBody>
          <a:bodyPr/>
          <a:lstStyle/>
          <a:p>
            <a:fld id="{9342A85A-435B-8043-BA29-7633ADFD006F}" type="slidenum">
              <a:rPr lang="en-US" smtClean="0"/>
              <a:t>11</a:t>
            </a:fld>
            <a:endParaRPr lang="en-US"/>
          </a:p>
        </p:txBody>
      </p:sp>
      <p:sp>
        <p:nvSpPr>
          <p:cNvPr id="5" name="Freeform 2">
            <a:extLst>
              <a:ext uri="{FF2B5EF4-FFF2-40B4-BE49-F238E27FC236}">
                <a16:creationId xmlns:a16="http://schemas.microsoft.com/office/drawing/2014/main" id="{1D7B935C-EF7D-B448-A70B-45B0201CF69F}"/>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pic>
        <p:nvPicPr>
          <p:cNvPr id="7" name="Picture 6">
            <a:extLst>
              <a:ext uri="{FF2B5EF4-FFF2-40B4-BE49-F238E27FC236}">
                <a16:creationId xmlns:a16="http://schemas.microsoft.com/office/drawing/2014/main" id="{62499274-AAB6-51D2-E49F-501301E3E7D4}"/>
              </a:ext>
            </a:extLst>
          </p:cNvPr>
          <p:cNvPicPr>
            <a:picLocks noChangeAspect="1"/>
          </p:cNvPicPr>
          <p:nvPr/>
        </p:nvPicPr>
        <p:blipFill>
          <a:blip r:embed="rId4"/>
          <a:stretch>
            <a:fillRect/>
          </a:stretch>
        </p:blipFill>
        <p:spPr>
          <a:xfrm>
            <a:off x="12916695" y="5644946"/>
            <a:ext cx="7738975" cy="5038180"/>
          </a:xfrm>
          <a:prstGeom prst="rect">
            <a:avLst/>
          </a:prstGeom>
        </p:spPr>
      </p:pic>
      <p:sp>
        <p:nvSpPr>
          <p:cNvPr id="10" name="Content Placeholder 2">
            <a:extLst>
              <a:ext uri="{FF2B5EF4-FFF2-40B4-BE49-F238E27FC236}">
                <a16:creationId xmlns:a16="http://schemas.microsoft.com/office/drawing/2014/main" id="{1331D25C-55AF-1014-E946-FB8B237C902D}"/>
              </a:ext>
            </a:extLst>
          </p:cNvPr>
          <p:cNvSpPr txBox="1">
            <a:spLocks/>
          </p:cNvSpPr>
          <p:nvPr/>
        </p:nvSpPr>
        <p:spPr>
          <a:xfrm>
            <a:off x="1224116" y="3849329"/>
            <a:ext cx="18224764" cy="1795616"/>
          </a:xfrm>
          <a:prstGeom prst="rect">
            <a:avLst/>
          </a:prstGeom>
        </p:spPr>
        <p:txBody>
          <a:bodyPr vert="horz" lIns="91440" tIns="45720" rIns="91440" bIns="45720" rtlCol="0">
            <a:normAutofit/>
          </a:bodyPr>
          <a:lstStyle>
            <a:lvl1pPr marL="400033" indent="-400033" algn="l" defTabSz="1600135" rtl="0" eaLnBrk="1" latinLnBrk="0" hangingPunct="1">
              <a:lnSpc>
                <a:spcPct val="90000"/>
              </a:lnSpc>
              <a:spcBef>
                <a:spcPts val="1749"/>
              </a:spcBef>
              <a:buFont typeface="Arial" panose="020B0604020202020204" pitchFamily="34" charset="0"/>
              <a:buChar char="•"/>
              <a:defRPr sz="4899" kern="1200">
                <a:solidFill>
                  <a:schemeClr val="tx1"/>
                </a:solidFill>
                <a:latin typeface="+mn-lt"/>
                <a:ea typeface="+mn-ea"/>
                <a:cs typeface="+mn-cs"/>
              </a:defRPr>
            </a:lvl1pPr>
            <a:lvl2pPr marL="1200101" indent="-400033" algn="l" defTabSz="1600135" rtl="0" eaLnBrk="1" latinLnBrk="0" hangingPunct="1">
              <a:lnSpc>
                <a:spcPct val="90000"/>
              </a:lnSpc>
              <a:spcBef>
                <a:spcPts val="876"/>
              </a:spcBef>
              <a:buFont typeface="Arial" panose="020B0604020202020204" pitchFamily="34" charset="0"/>
              <a:buChar char="•"/>
              <a:defRPr sz="4200" kern="1200">
                <a:solidFill>
                  <a:schemeClr val="tx1"/>
                </a:solidFill>
                <a:latin typeface="+mn-lt"/>
                <a:ea typeface="+mn-ea"/>
                <a:cs typeface="+mn-cs"/>
              </a:defRPr>
            </a:lvl2pPr>
            <a:lvl3pPr marL="2000168" indent="-400033" algn="l" defTabSz="1600135" rtl="0" eaLnBrk="1" latinLnBrk="0" hangingPunct="1">
              <a:lnSpc>
                <a:spcPct val="90000"/>
              </a:lnSpc>
              <a:spcBef>
                <a:spcPts val="876"/>
              </a:spcBef>
              <a:buFont typeface="Arial" panose="020B0604020202020204" pitchFamily="34" charset="0"/>
              <a:buChar char="•"/>
              <a:defRPr sz="3500" kern="1200">
                <a:solidFill>
                  <a:schemeClr val="tx1"/>
                </a:solidFill>
                <a:latin typeface="+mn-lt"/>
                <a:ea typeface="+mn-ea"/>
                <a:cs typeface="+mn-cs"/>
              </a:defRPr>
            </a:lvl3pPr>
            <a:lvl4pPr marL="2800236"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4pPr>
            <a:lvl5pPr marL="3600302"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5pPr>
            <a:lvl6pPr marL="4400370"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6pPr>
            <a:lvl7pPr marL="5200438"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7pPr>
            <a:lvl8pPr marL="6000505"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8pPr>
            <a:lvl9pPr marL="6800572" indent="-400033" algn="l" defTabSz="1600135" rtl="0" eaLnBrk="1" latinLnBrk="0" hangingPunct="1">
              <a:lnSpc>
                <a:spcPct val="90000"/>
              </a:lnSpc>
              <a:spcBef>
                <a:spcPts val="876"/>
              </a:spcBef>
              <a:buFont typeface="Arial" panose="020B0604020202020204" pitchFamily="34" charset="0"/>
              <a:buChar char="•"/>
              <a:defRPr sz="3150" kern="1200">
                <a:solidFill>
                  <a:schemeClr val="tx1"/>
                </a:solidFill>
                <a:latin typeface="+mn-lt"/>
                <a:ea typeface="+mn-ea"/>
                <a:cs typeface="+mn-cs"/>
              </a:defRPr>
            </a:lvl9pPr>
          </a:lstStyle>
          <a:p>
            <a:r>
              <a:rPr lang="en-US" dirty="0">
                <a:hlinkClick r:id="rId5"/>
              </a:rPr>
              <a:t>2 CFR 200.201 </a:t>
            </a:r>
            <a:r>
              <a:rPr lang="en-US" dirty="0"/>
              <a:t>- Use of grants, cooperative agreements, fixed amount awards, and contracts. </a:t>
            </a:r>
          </a:p>
          <a:p>
            <a:pPr marL="0" indent="0">
              <a:buFont typeface="Arial" panose="020B0604020202020204" pitchFamily="34" charset="0"/>
              <a:buNone/>
            </a:pPr>
            <a:endParaRPr lang="en-US" sz="900" dirty="0"/>
          </a:p>
          <a:p>
            <a:pPr marL="914400" lvl="2" indent="0">
              <a:buFont typeface="Arial" panose="020B0604020202020204" pitchFamily="34" charset="0"/>
              <a:buNone/>
            </a:pPr>
            <a:endParaRPr lang="en-US" dirty="0"/>
          </a:p>
        </p:txBody>
      </p:sp>
    </p:spTree>
    <p:extLst>
      <p:ext uri="{BB962C8B-B14F-4D97-AF65-F5344CB8AC3E}">
        <p14:creationId xmlns:p14="http://schemas.microsoft.com/office/powerpoint/2010/main" val="21724443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CAA6-4DB3-5A4F-B1AE-EB7253ED0075}"/>
              </a:ext>
            </a:extLst>
          </p:cNvPr>
          <p:cNvSpPr>
            <a:spLocks noGrp="1"/>
          </p:cNvSpPr>
          <p:nvPr>
            <p:ph type="title"/>
          </p:nvPr>
        </p:nvSpPr>
        <p:spPr/>
        <p:txBody>
          <a:bodyPr>
            <a:normAutofit/>
          </a:bodyPr>
          <a:lstStyle/>
          <a:p>
            <a:r>
              <a:rPr lang="en-US" sz="7400" b="1" dirty="0">
                <a:solidFill>
                  <a:srgbClr val="4472C4">
                    <a:lumMod val="50000"/>
                  </a:srgbClr>
                </a:solidFill>
                <a:latin typeface="Calibri" panose="020F0502020204030204"/>
                <a:ea typeface="+mn-ea"/>
                <a:cs typeface="+mn-cs"/>
              </a:rPr>
              <a:t>Implementation of Changes to the Equipment and Subaward Thresholds</a:t>
            </a:r>
          </a:p>
        </p:txBody>
      </p:sp>
      <p:sp>
        <p:nvSpPr>
          <p:cNvPr id="3" name="Content Placeholder 2">
            <a:extLst>
              <a:ext uri="{FF2B5EF4-FFF2-40B4-BE49-F238E27FC236}">
                <a16:creationId xmlns:a16="http://schemas.microsoft.com/office/drawing/2014/main" id="{D19C1A66-FFC0-90CD-D49B-1CD0BC361C54}"/>
              </a:ext>
            </a:extLst>
          </p:cNvPr>
          <p:cNvSpPr>
            <a:spLocks noGrp="1"/>
          </p:cNvSpPr>
          <p:nvPr>
            <p:ph idx="1"/>
          </p:nvPr>
        </p:nvSpPr>
        <p:spPr/>
        <p:txBody>
          <a:bodyPr>
            <a:normAutofit/>
          </a:bodyPr>
          <a:lstStyle/>
          <a:p>
            <a:r>
              <a:rPr lang="en-US" dirty="0">
                <a:hlinkClick r:id="rId3"/>
              </a:rPr>
              <a:t>2 CFR 200.110 </a:t>
            </a:r>
            <a:r>
              <a:rPr lang="en-US" dirty="0"/>
              <a:t>- Effective date.</a:t>
            </a:r>
          </a:p>
          <a:p>
            <a:pPr marL="914400" lvl="1" indent="-457200">
              <a:buAutoNum type="alphaLcParenBoth"/>
            </a:pPr>
            <a:r>
              <a:rPr lang="en-US" dirty="0"/>
              <a:t>…become effective once implemented by Federal agencies...</a:t>
            </a:r>
          </a:p>
          <a:p>
            <a:pPr marL="914400" lvl="1" indent="-457200">
              <a:buAutoNum type="alphaLcParenBoth"/>
            </a:pPr>
            <a:r>
              <a:rPr lang="en-US" dirty="0"/>
              <a:t>Existing negotiated indirect cost rates will remain in place until they expire. …for indirect cost rates and cost allocation plans, the </a:t>
            </a:r>
            <a:r>
              <a:rPr lang="en-US" u="sng" dirty="0"/>
              <a:t>revisions</a:t>
            </a:r>
            <a:r>
              <a:rPr lang="en-US" dirty="0"/>
              <a:t> to this part…</a:t>
            </a:r>
            <a:r>
              <a:rPr lang="en-US" u="sng" dirty="0"/>
              <a:t>become effective in generating proposals and negotiating a new rate </a:t>
            </a:r>
            <a:r>
              <a:rPr lang="en-US" dirty="0"/>
              <a:t>(i.e. when the rate is negotiated).</a:t>
            </a:r>
          </a:p>
          <a:p>
            <a:r>
              <a:rPr lang="en-US" dirty="0">
                <a:hlinkClick r:id="rId4"/>
              </a:rPr>
              <a:t>COFFA</a:t>
            </a:r>
            <a:r>
              <a:rPr lang="en-US" dirty="0"/>
              <a:t> (Council on Federal Financial Assistance)</a:t>
            </a:r>
          </a:p>
          <a:p>
            <a:pPr lvl="1"/>
            <a:r>
              <a:rPr lang="en-US" dirty="0">
                <a:hlinkClick r:id="rId5"/>
              </a:rPr>
              <a:t>FY 2024 Revisions to 2 CFR: Federal Agency Implementation</a:t>
            </a:r>
            <a:r>
              <a:rPr lang="en-US" dirty="0"/>
              <a:t>, August 15, 2024 </a:t>
            </a:r>
          </a:p>
          <a:p>
            <a:pPr lvl="2"/>
            <a:r>
              <a:rPr lang="en-US" i="1" dirty="0"/>
              <a:t>…provides additional supplementary information to assist Federal agencies with more consistently implementing the revisions made by the Office of Management and Budget (OMB) to Title 2 of the Code of Federal Regulations (CFR) in April 2024…</a:t>
            </a:r>
          </a:p>
          <a:p>
            <a:pPr marL="457200" lvl="1" indent="0">
              <a:buNone/>
            </a:pPr>
            <a:endParaRPr lang="en-US" dirty="0"/>
          </a:p>
        </p:txBody>
      </p:sp>
      <p:sp>
        <p:nvSpPr>
          <p:cNvPr id="4" name="Slide Number Placeholder 3">
            <a:extLst>
              <a:ext uri="{FF2B5EF4-FFF2-40B4-BE49-F238E27FC236}">
                <a16:creationId xmlns:a16="http://schemas.microsoft.com/office/drawing/2014/main" id="{51C68408-40F4-AA19-B9C5-23458C648C8F}"/>
              </a:ext>
            </a:extLst>
          </p:cNvPr>
          <p:cNvSpPr>
            <a:spLocks noGrp="1"/>
          </p:cNvSpPr>
          <p:nvPr>
            <p:ph type="sldNum" sz="quarter" idx="12"/>
          </p:nvPr>
        </p:nvSpPr>
        <p:spPr/>
        <p:txBody>
          <a:bodyPr/>
          <a:lstStyle/>
          <a:p>
            <a:fld id="{9342A85A-435B-8043-BA29-7633ADFD006F}" type="slidenum">
              <a:rPr lang="en-US" smtClean="0"/>
              <a:t>12</a:t>
            </a:fld>
            <a:endParaRPr lang="en-US"/>
          </a:p>
        </p:txBody>
      </p:sp>
    </p:spTree>
    <p:extLst>
      <p:ext uri="{BB962C8B-B14F-4D97-AF65-F5344CB8AC3E}">
        <p14:creationId xmlns:p14="http://schemas.microsoft.com/office/powerpoint/2010/main" val="35955932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CAA6-4DB3-5A4F-B1AE-EB7253ED0075}"/>
              </a:ext>
            </a:extLst>
          </p:cNvPr>
          <p:cNvSpPr>
            <a:spLocks noGrp="1"/>
          </p:cNvSpPr>
          <p:nvPr>
            <p:ph type="title"/>
          </p:nvPr>
        </p:nvSpPr>
        <p:spPr/>
        <p:txBody>
          <a:bodyPr>
            <a:normAutofit/>
          </a:bodyPr>
          <a:lstStyle/>
          <a:p>
            <a:r>
              <a:rPr lang="en-US" sz="7400" b="1" dirty="0">
                <a:solidFill>
                  <a:srgbClr val="4472C4">
                    <a:lumMod val="50000"/>
                  </a:srgbClr>
                </a:solidFill>
                <a:latin typeface="Calibri" panose="020F0502020204030204"/>
                <a:ea typeface="+mn-ea"/>
                <a:cs typeface="+mn-cs"/>
              </a:rPr>
              <a:t>Implementation of Changes to the Equipment and Subaward Thresholds</a:t>
            </a:r>
          </a:p>
        </p:txBody>
      </p:sp>
      <p:sp>
        <p:nvSpPr>
          <p:cNvPr id="3" name="Content Placeholder 2">
            <a:extLst>
              <a:ext uri="{FF2B5EF4-FFF2-40B4-BE49-F238E27FC236}">
                <a16:creationId xmlns:a16="http://schemas.microsoft.com/office/drawing/2014/main" id="{D19C1A66-FFC0-90CD-D49B-1CD0BC361C54}"/>
              </a:ext>
            </a:extLst>
          </p:cNvPr>
          <p:cNvSpPr>
            <a:spLocks noGrp="1"/>
          </p:cNvSpPr>
          <p:nvPr>
            <p:ph idx="1"/>
          </p:nvPr>
        </p:nvSpPr>
        <p:spPr/>
        <p:txBody>
          <a:bodyPr/>
          <a:lstStyle/>
          <a:p>
            <a:pPr lvl="1"/>
            <a:r>
              <a:rPr lang="en-US" i="1" dirty="0"/>
              <a:t>Federal agencies must take appropriate steps to ensure the 2024 Revisions are effective for all Federal awards entered into on or after October 1, 2024…</a:t>
            </a:r>
          </a:p>
          <a:p>
            <a:pPr lvl="1"/>
            <a:r>
              <a:rPr lang="en-US" dirty="0"/>
              <a:t>Encourages agencies to apply to existing awards but, </a:t>
            </a:r>
            <a:r>
              <a:rPr lang="en-US" i="1" dirty="0"/>
              <a:t>This </a:t>
            </a:r>
            <a:r>
              <a:rPr lang="en-US" i="1" u="sng" dirty="0"/>
              <a:t>flexibility</a:t>
            </a:r>
            <a:r>
              <a:rPr lang="en-US" i="1" dirty="0"/>
              <a:t> to provide written approval reducing burden for past activities </a:t>
            </a:r>
            <a:r>
              <a:rPr lang="en-US" i="1" u="sng" dirty="0"/>
              <a:t>does not apply to revisions of indirect cost rates or de minimis rates</a:t>
            </a:r>
            <a:r>
              <a:rPr lang="en-US" i="1" dirty="0"/>
              <a:t>.</a:t>
            </a:r>
          </a:p>
          <a:p>
            <a:pPr lvl="1"/>
            <a:r>
              <a:rPr lang="en-US" i="1" dirty="0"/>
              <a:t>… Negotiated Indirect Cost Rate Agreements (NICRA) negotiated prior to October 1, 2024 must continue to be honored by both Federal agencies and recipients. However, cognizant agencies for indirect costs may—but are not required to—renegotiate existing NICRAs (i.e., issue revised or amended agreements) to reflect the new MTDC base. OMB encourages cognizant agencies for indirect costs to accommodate requests to renegotiate existing NICRAs that are in effect beyond October 1, 2025.</a:t>
            </a:r>
          </a:p>
          <a:p>
            <a:pPr lvl="1"/>
            <a:endParaRPr lang="en-US" i="1" dirty="0"/>
          </a:p>
        </p:txBody>
      </p:sp>
      <p:sp>
        <p:nvSpPr>
          <p:cNvPr id="4" name="Slide Number Placeholder 3">
            <a:extLst>
              <a:ext uri="{FF2B5EF4-FFF2-40B4-BE49-F238E27FC236}">
                <a16:creationId xmlns:a16="http://schemas.microsoft.com/office/drawing/2014/main" id="{51C68408-40F4-AA19-B9C5-23458C648C8F}"/>
              </a:ext>
            </a:extLst>
          </p:cNvPr>
          <p:cNvSpPr>
            <a:spLocks noGrp="1"/>
          </p:cNvSpPr>
          <p:nvPr>
            <p:ph type="sldNum" sz="quarter" idx="12"/>
          </p:nvPr>
        </p:nvSpPr>
        <p:spPr/>
        <p:txBody>
          <a:bodyPr/>
          <a:lstStyle/>
          <a:p>
            <a:fld id="{9342A85A-435B-8043-BA29-7633ADFD006F}" type="slidenum">
              <a:rPr lang="en-US" smtClean="0"/>
              <a:t>13</a:t>
            </a:fld>
            <a:endParaRPr lang="en-US"/>
          </a:p>
        </p:txBody>
      </p:sp>
    </p:spTree>
    <p:extLst>
      <p:ext uri="{BB962C8B-B14F-4D97-AF65-F5344CB8AC3E}">
        <p14:creationId xmlns:p14="http://schemas.microsoft.com/office/powerpoint/2010/main" val="36190116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CAA6-4DB3-5A4F-B1AE-EB7253ED0075}"/>
              </a:ext>
            </a:extLst>
          </p:cNvPr>
          <p:cNvSpPr>
            <a:spLocks noGrp="1"/>
          </p:cNvSpPr>
          <p:nvPr>
            <p:ph type="title"/>
          </p:nvPr>
        </p:nvSpPr>
        <p:spPr/>
        <p:txBody>
          <a:bodyPr>
            <a:normAutofit/>
          </a:bodyPr>
          <a:lstStyle/>
          <a:p>
            <a:r>
              <a:rPr lang="en-US" sz="7400" b="1" dirty="0">
                <a:solidFill>
                  <a:srgbClr val="4472C4">
                    <a:lumMod val="50000"/>
                  </a:srgbClr>
                </a:solidFill>
                <a:latin typeface="Calibri" panose="020F0502020204030204"/>
                <a:ea typeface="+mn-ea"/>
                <a:cs typeface="+mn-cs"/>
              </a:rPr>
              <a:t>Implementation of Changes to the Equipment and Subaward Thresholds</a:t>
            </a:r>
          </a:p>
        </p:txBody>
      </p:sp>
      <p:sp>
        <p:nvSpPr>
          <p:cNvPr id="3" name="Content Placeholder 2">
            <a:extLst>
              <a:ext uri="{FF2B5EF4-FFF2-40B4-BE49-F238E27FC236}">
                <a16:creationId xmlns:a16="http://schemas.microsoft.com/office/drawing/2014/main" id="{D19C1A66-FFC0-90CD-D49B-1CD0BC361C54}"/>
              </a:ext>
            </a:extLst>
          </p:cNvPr>
          <p:cNvSpPr>
            <a:spLocks noGrp="1"/>
          </p:cNvSpPr>
          <p:nvPr>
            <p:ph idx="1"/>
          </p:nvPr>
        </p:nvSpPr>
        <p:spPr/>
        <p:txBody>
          <a:bodyPr>
            <a:normAutofit fontScale="92500" lnSpcReduction="10000"/>
          </a:bodyPr>
          <a:lstStyle/>
          <a:p>
            <a:r>
              <a:rPr lang="en-US" dirty="0"/>
              <a:t>Threshold changes are not simple:</a:t>
            </a:r>
          </a:p>
          <a:p>
            <a:pPr lvl="1"/>
            <a:r>
              <a:rPr lang="en-US" dirty="0"/>
              <a:t>State or multi-campus institutions requiring consistent equipment definitions</a:t>
            </a:r>
          </a:p>
          <a:p>
            <a:pPr lvl="1"/>
            <a:r>
              <a:rPr lang="en-US" dirty="0"/>
              <a:t>New NICRA date, new award date, new subaward date, project budget...</a:t>
            </a:r>
          </a:p>
          <a:p>
            <a:r>
              <a:rPr lang="en-US" dirty="0"/>
              <a:t>Even with a new NICRA, the Base definition may look like:</a:t>
            </a:r>
          </a:p>
          <a:p>
            <a:pPr lvl="1"/>
            <a:r>
              <a:rPr lang="en-US" sz="3900" dirty="0"/>
              <a:t>For all awards beginning 6/30/2025 and earlier – </a:t>
            </a:r>
          </a:p>
          <a:p>
            <a:pPr lvl="2"/>
            <a:r>
              <a:rPr lang="en-US" dirty="0"/>
              <a:t>Total direct costs excluding capital expenditures…that portion of each subaward in excess of $25,000…</a:t>
            </a:r>
          </a:p>
          <a:p>
            <a:pPr lvl="1"/>
            <a:r>
              <a:rPr lang="en-US" sz="3900" dirty="0"/>
              <a:t>For all awards beginning 7/1/2025 and later – </a:t>
            </a:r>
          </a:p>
          <a:p>
            <a:pPr lvl="2"/>
            <a:r>
              <a:rPr lang="en-US" dirty="0"/>
              <a:t>Total direct costs excluding capital expenditures…that portion of each subaward in excess of $50,000…</a:t>
            </a:r>
          </a:p>
          <a:p>
            <a:pPr marL="1257268" lvl="1">
              <a:spcBef>
                <a:spcPts val="0"/>
              </a:spcBef>
            </a:pPr>
            <a:r>
              <a:rPr lang="en-US" sz="3900" dirty="0"/>
              <a:t>Or: </a:t>
            </a:r>
          </a:p>
          <a:p>
            <a:pPr marL="2057335" lvl="2">
              <a:spcBef>
                <a:spcPts val="0"/>
              </a:spcBef>
            </a:pPr>
            <a:r>
              <a:rPr lang="en-US" sz="3200" dirty="0"/>
              <a:t>Equipment means an article of nonexpendable tangible personal property having a useful life of more than one year, and an acquisition cost of $5,000 or more per unit. Effective 7/1/2025, equipment means an article of nonexpendable tangible personal property having a useful life of more than one year, and an acquisition cost of $10,000 or more per unit.</a:t>
            </a:r>
          </a:p>
        </p:txBody>
      </p:sp>
      <p:sp>
        <p:nvSpPr>
          <p:cNvPr id="4" name="Slide Number Placeholder 3">
            <a:extLst>
              <a:ext uri="{FF2B5EF4-FFF2-40B4-BE49-F238E27FC236}">
                <a16:creationId xmlns:a16="http://schemas.microsoft.com/office/drawing/2014/main" id="{51C68408-40F4-AA19-B9C5-23458C648C8F}"/>
              </a:ext>
            </a:extLst>
          </p:cNvPr>
          <p:cNvSpPr>
            <a:spLocks noGrp="1"/>
          </p:cNvSpPr>
          <p:nvPr>
            <p:ph type="sldNum" sz="quarter" idx="12"/>
          </p:nvPr>
        </p:nvSpPr>
        <p:spPr/>
        <p:txBody>
          <a:bodyPr/>
          <a:lstStyle/>
          <a:p>
            <a:fld id="{9342A85A-435B-8043-BA29-7633ADFD006F}" type="slidenum">
              <a:rPr lang="en-US" smtClean="0"/>
              <a:t>14</a:t>
            </a:fld>
            <a:endParaRPr lang="en-US"/>
          </a:p>
        </p:txBody>
      </p:sp>
    </p:spTree>
    <p:extLst>
      <p:ext uri="{BB962C8B-B14F-4D97-AF65-F5344CB8AC3E}">
        <p14:creationId xmlns:p14="http://schemas.microsoft.com/office/powerpoint/2010/main" val="37400378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9ABC5-4971-2AD1-0C83-BC1346BDDD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EB62E2-2D79-A058-286D-68E0BE101996}"/>
              </a:ext>
            </a:extLst>
          </p:cNvPr>
          <p:cNvSpPr/>
          <p:nvPr/>
        </p:nvSpPr>
        <p:spPr>
          <a:xfrm>
            <a:off x="0" y="0"/>
            <a:ext cx="21336000" cy="120015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2100"/>
          </a:p>
        </p:txBody>
      </p:sp>
      <p:sp>
        <p:nvSpPr>
          <p:cNvPr id="3" name="Freeform 3">
            <a:extLst>
              <a:ext uri="{FF2B5EF4-FFF2-40B4-BE49-F238E27FC236}">
                <a16:creationId xmlns:a16="http://schemas.microsoft.com/office/drawing/2014/main" id="{AE112EF5-6E39-C2A8-6723-30FFFA6AC5E5}"/>
              </a:ext>
            </a:extLst>
          </p:cNvPr>
          <p:cNvSpPr/>
          <p:nvPr/>
        </p:nvSpPr>
        <p:spPr>
          <a:xfrm>
            <a:off x="17771060" y="10650493"/>
            <a:ext cx="3384526" cy="1071805"/>
          </a:xfrm>
          <a:custGeom>
            <a:avLst/>
            <a:gdLst/>
            <a:ahLst/>
            <a:cxnLst/>
            <a:rect l="l" t="t" r="r" b="b"/>
            <a:pathLst>
              <a:path w="2901022" h="918690">
                <a:moveTo>
                  <a:pt x="0" y="0"/>
                </a:moveTo>
                <a:lnTo>
                  <a:pt x="2901022" y="0"/>
                </a:lnTo>
                <a:lnTo>
                  <a:pt x="2901022" y="918690"/>
                </a:lnTo>
                <a:lnTo>
                  <a:pt x="0" y="918690"/>
                </a:lnTo>
                <a:lnTo>
                  <a:pt x="0" y="0"/>
                </a:lnTo>
                <a:close/>
              </a:path>
            </a:pathLst>
          </a:custGeom>
          <a:blipFill>
            <a:blip r:embed="rId4"/>
            <a:stretch>
              <a:fillRect/>
            </a:stretch>
          </a:blipFill>
        </p:spPr>
        <p:txBody>
          <a:bodyPr/>
          <a:lstStyle/>
          <a:p>
            <a:endParaRPr lang="en-US" sz="2100"/>
          </a:p>
        </p:txBody>
      </p:sp>
      <p:pic>
        <p:nvPicPr>
          <p:cNvPr id="6" name="Picture 5">
            <a:extLst>
              <a:ext uri="{FF2B5EF4-FFF2-40B4-BE49-F238E27FC236}">
                <a16:creationId xmlns:a16="http://schemas.microsoft.com/office/drawing/2014/main" id="{D956FA36-039C-A4E0-69DD-97D23874AFB1}"/>
              </a:ext>
            </a:extLst>
          </p:cNvPr>
          <p:cNvPicPr>
            <a:picLocks noChangeAspect="1"/>
          </p:cNvPicPr>
          <p:nvPr/>
        </p:nvPicPr>
        <p:blipFill>
          <a:blip r:embed="rId5"/>
          <a:stretch>
            <a:fillRect/>
          </a:stretch>
        </p:blipFill>
        <p:spPr>
          <a:xfrm>
            <a:off x="641098" y="10866253"/>
            <a:ext cx="3121711" cy="755431"/>
          </a:xfrm>
          <a:prstGeom prst="rect">
            <a:avLst/>
          </a:prstGeom>
        </p:spPr>
      </p:pic>
      <p:pic>
        <p:nvPicPr>
          <p:cNvPr id="8" name="Picture 7">
            <a:extLst>
              <a:ext uri="{FF2B5EF4-FFF2-40B4-BE49-F238E27FC236}">
                <a16:creationId xmlns:a16="http://schemas.microsoft.com/office/drawing/2014/main" id="{CF1DBDDE-D0EC-45E8-1358-56E56C640D5B}"/>
              </a:ext>
            </a:extLst>
          </p:cNvPr>
          <p:cNvPicPr>
            <a:picLocks noChangeAspect="1"/>
          </p:cNvPicPr>
          <p:nvPr/>
        </p:nvPicPr>
        <p:blipFill>
          <a:blip r:embed="rId6"/>
          <a:stretch>
            <a:fillRect/>
          </a:stretch>
        </p:blipFill>
        <p:spPr>
          <a:xfrm>
            <a:off x="17838041" y="1468648"/>
            <a:ext cx="3317545" cy="766869"/>
          </a:xfrm>
          <a:prstGeom prst="rect">
            <a:avLst/>
          </a:prstGeom>
        </p:spPr>
      </p:pic>
      <p:pic>
        <p:nvPicPr>
          <p:cNvPr id="16" name="Picture 15" descr="A diagram of a pie chart&#10;&#10;Description automatically generated">
            <a:extLst>
              <a:ext uri="{FF2B5EF4-FFF2-40B4-BE49-F238E27FC236}">
                <a16:creationId xmlns:a16="http://schemas.microsoft.com/office/drawing/2014/main" id="{73A20150-C7E9-1AE2-F008-DAABC74225BB}"/>
              </a:ext>
            </a:extLst>
          </p:cNvPr>
          <p:cNvPicPr>
            <a:picLocks noChangeAspect="1"/>
          </p:cNvPicPr>
          <p:nvPr/>
        </p:nvPicPr>
        <p:blipFill>
          <a:blip r:embed="rId7"/>
          <a:srcRect t="9867" b="3029"/>
          <a:stretch/>
        </p:blipFill>
        <p:spPr>
          <a:xfrm>
            <a:off x="3911601" y="2914783"/>
            <a:ext cx="14008580" cy="8134667"/>
          </a:xfrm>
          <a:prstGeom prst="rect">
            <a:avLst/>
          </a:prstGeom>
        </p:spPr>
      </p:pic>
      <p:sp>
        <p:nvSpPr>
          <p:cNvPr id="18" name="TextBox 17">
            <a:extLst>
              <a:ext uri="{FF2B5EF4-FFF2-40B4-BE49-F238E27FC236}">
                <a16:creationId xmlns:a16="http://schemas.microsoft.com/office/drawing/2014/main" id="{F5ECFEBE-8750-4B36-0A4C-F031157C94C5}"/>
              </a:ext>
            </a:extLst>
          </p:cNvPr>
          <p:cNvSpPr txBox="1"/>
          <p:nvPr/>
        </p:nvSpPr>
        <p:spPr>
          <a:xfrm>
            <a:off x="1795780" y="1669977"/>
            <a:ext cx="15628620" cy="1384995"/>
          </a:xfrm>
          <a:prstGeom prst="rect">
            <a:avLst/>
          </a:prstGeom>
          <a:noFill/>
        </p:spPr>
        <p:txBody>
          <a:bodyPr wrap="square">
            <a:spAutoFit/>
          </a:bodyPr>
          <a:lstStyle/>
          <a:p>
            <a:r>
              <a:rPr lang="en-US" sz="4200" b="1" u="sng">
                <a:solidFill>
                  <a:srgbClr val="21577E"/>
                </a:solidFill>
                <a:latin typeface="Canva Sans Bold"/>
              </a:rPr>
              <a:t>Question</a:t>
            </a:r>
            <a:r>
              <a:rPr lang="en-US" sz="4200" b="1">
                <a:solidFill>
                  <a:srgbClr val="21577E"/>
                </a:solidFill>
                <a:latin typeface="Canva Sans Bold"/>
              </a:rPr>
              <a:t>: [For equipment threshold] Does your institution plan to:</a:t>
            </a:r>
          </a:p>
        </p:txBody>
      </p:sp>
      <p:sp>
        <p:nvSpPr>
          <p:cNvPr id="19" name="TextBox 1">
            <a:extLst>
              <a:ext uri="{FF2B5EF4-FFF2-40B4-BE49-F238E27FC236}">
                <a16:creationId xmlns:a16="http://schemas.microsoft.com/office/drawing/2014/main" id="{845C0895-CED1-94BA-B78C-76C783CE6C24}"/>
              </a:ext>
            </a:extLst>
          </p:cNvPr>
          <p:cNvSpPr txBox="1"/>
          <p:nvPr/>
        </p:nvSpPr>
        <p:spPr>
          <a:xfrm>
            <a:off x="10424136" y="2638936"/>
            <a:ext cx="4663967" cy="15064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925" b="1"/>
              <a:t>Other Responses:</a:t>
            </a:r>
            <a:r>
              <a:rPr lang="en-US" sz="1925"/>
              <a:t>  </a:t>
            </a:r>
          </a:p>
          <a:p>
            <a:r>
              <a:rPr lang="en-US" sz="1925">
                <a:latin typeface="Times New Roman" panose="02020603050405020304" pitchFamily="18" charset="0"/>
                <a:cs typeface="Times New Roman" panose="02020603050405020304" pitchFamily="18" charset="0"/>
              </a:rPr>
              <a:t>∙</a:t>
            </a:r>
            <a:r>
              <a:rPr lang="en-US" sz="1925"/>
              <a:t>Already implemented higher equipment threshold for unrestricted funds(1)</a:t>
            </a:r>
          </a:p>
          <a:p>
            <a:r>
              <a:rPr lang="en-US" sz="1925">
                <a:latin typeface="Times New Roman" panose="02020603050405020304" pitchFamily="18" charset="0"/>
                <a:cs typeface="Times New Roman" panose="02020603050405020304" pitchFamily="18" charset="0"/>
              </a:rPr>
              <a:t>∙</a:t>
            </a:r>
            <a:r>
              <a:rPr lang="en-US" sz="1925"/>
              <a:t>Limited by state definitions (1)</a:t>
            </a:r>
          </a:p>
          <a:p>
            <a:endParaRPr lang="en-US" sz="1925"/>
          </a:p>
        </p:txBody>
      </p:sp>
      <p:sp>
        <p:nvSpPr>
          <p:cNvPr id="20" name="TextBox 1">
            <a:extLst>
              <a:ext uri="{FF2B5EF4-FFF2-40B4-BE49-F238E27FC236}">
                <a16:creationId xmlns:a16="http://schemas.microsoft.com/office/drawing/2014/main" id="{785639A7-1A57-8D66-0326-348696A6199A}"/>
              </a:ext>
            </a:extLst>
          </p:cNvPr>
          <p:cNvSpPr txBox="1"/>
          <p:nvPr/>
        </p:nvSpPr>
        <p:spPr>
          <a:xfrm>
            <a:off x="1795781" y="10237456"/>
            <a:ext cx="5850588" cy="62879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50" b="1"/>
              <a:t>Total Responses:  53</a:t>
            </a:r>
          </a:p>
        </p:txBody>
      </p:sp>
    </p:spTree>
    <p:extLst>
      <p:ext uri="{BB962C8B-B14F-4D97-AF65-F5344CB8AC3E}">
        <p14:creationId xmlns:p14="http://schemas.microsoft.com/office/powerpoint/2010/main" val="7296182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CAA6-4DB3-5A4F-B1AE-EB7253ED0075}"/>
              </a:ext>
            </a:extLst>
          </p:cNvPr>
          <p:cNvSpPr>
            <a:spLocks noGrp="1"/>
          </p:cNvSpPr>
          <p:nvPr>
            <p:ph type="title"/>
          </p:nvPr>
        </p:nvSpPr>
        <p:spPr/>
        <p:txBody>
          <a:bodyPr>
            <a:normAutofit/>
          </a:bodyPr>
          <a:lstStyle/>
          <a:p>
            <a:r>
              <a:rPr lang="en-US" sz="7400" b="1" dirty="0">
                <a:solidFill>
                  <a:srgbClr val="4472C4">
                    <a:lumMod val="50000"/>
                  </a:srgbClr>
                </a:solidFill>
                <a:latin typeface="Calibri" panose="020F0502020204030204"/>
                <a:ea typeface="+mn-ea"/>
                <a:cs typeface="+mn-cs"/>
              </a:rPr>
              <a:t>Implementation of Changes to the Equipment and Subaward Thresholds</a:t>
            </a:r>
          </a:p>
        </p:txBody>
      </p:sp>
      <p:sp>
        <p:nvSpPr>
          <p:cNvPr id="3" name="Content Placeholder 2">
            <a:extLst>
              <a:ext uri="{FF2B5EF4-FFF2-40B4-BE49-F238E27FC236}">
                <a16:creationId xmlns:a16="http://schemas.microsoft.com/office/drawing/2014/main" id="{D19C1A66-FFC0-90CD-D49B-1CD0BC361C54}"/>
              </a:ext>
            </a:extLst>
          </p:cNvPr>
          <p:cNvSpPr>
            <a:spLocks noGrp="1"/>
          </p:cNvSpPr>
          <p:nvPr>
            <p:ph idx="1"/>
          </p:nvPr>
        </p:nvSpPr>
        <p:spPr/>
        <p:txBody>
          <a:bodyPr/>
          <a:lstStyle/>
          <a:p>
            <a:r>
              <a:rPr lang="en-US" dirty="0"/>
              <a:t>COFFA (Council on Federal Financial Assistance) August 15, 2024 </a:t>
            </a:r>
          </a:p>
          <a:p>
            <a:pPr lvl="1"/>
            <a:r>
              <a:rPr lang="en-US" i="1" dirty="0"/>
              <a:t>… </a:t>
            </a:r>
            <a:r>
              <a:rPr lang="en-US" i="1" u="sng" dirty="0"/>
              <a:t>through a properly documented case-by-case exception, a Federal agency may allow </a:t>
            </a:r>
            <a:r>
              <a:rPr lang="en-US" i="1" dirty="0"/>
              <a:t>a recipient to use the new de minimis indirect cost rate for an existing award, which is now available under the 2024 Revisions. This would also include </a:t>
            </a:r>
            <a:r>
              <a:rPr lang="en-US" i="1" u="sng" dirty="0"/>
              <a:t>using the new definition of modified total direct cost (MTDC)</a:t>
            </a:r>
            <a:r>
              <a:rPr lang="en-US" i="1" dirty="0"/>
              <a:t>.</a:t>
            </a:r>
          </a:p>
          <a:p>
            <a:pPr lvl="1"/>
            <a:r>
              <a:rPr lang="en-US" i="1" dirty="0"/>
              <a:t>While it may be necessary for recipients to implement certain systematic changes across their organization to implement new awards incorporating the 2024 Revisions, recipients should also keep in mind that </a:t>
            </a:r>
            <a:r>
              <a:rPr lang="en-US" i="1" u="sng" dirty="0"/>
              <a:t>not all flexibilities provided by the 2024 Revisions will be available through existing Federal awards issued prior to the effective date of the 2024 Revisions</a:t>
            </a:r>
            <a:r>
              <a:rPr lang="en-US" i="1" dirty="0"/>
              <a:t>.</a:t>
            </a:r>
          </a:p>
        </p:txBody>
      </p:sp>
      <p:sp>
        <p:nvSpPr>
          <p:cNvPr id="4" name="Slide Number Placeholder 3">
            <a:extLst>
              <a:ext uri="{FF2B5EF4-FFF2-40B4-BE49-F238E27FC236}">
                <a16:creationId xmlns:a16="http://schemas.microsoft.com/office/drawing/2014/main" id="{51C68408-40F4-AA19-B9C5-23458C648C8F}"/>
              </a:ext>
            </a:extLst>
          </p:cNvPr>
          <p:cNvSpPr>
            <a:spLocks noGrp="1"/>
          </p:cNvSpPr>
          <p:nvPr>
            <p:ph type="sldNum" sz="quarter" idx="12"/>
          </p:nvPr>
        </p:nvSpPr>
        <p:spPr/>
        <p:txBody>
          <a:bodyPr/>
          <a:lstStyle/>
          <a:p>
            <a:fld id="{9342A85A-435B-8043-BA29-7633ADFD006F}" type="slidenum">
              <a:rPr lang="en-US" smtClean="0"/>
              <a:t>16</a:t>
            </a:fld>
            <a:endParaRPr lang="en-US"/>
          </a:p>
        </p:txBody>
      </p:sp>
    </p:spTree>
    <p:extLst>
      <p:ext uri="{BB962C8B-B14F-4D97-AF65-F5344CB8AC3E}">
        <p14:creationId xmlns:p14="http://schemas.microsoft.com/office/powerpoint/2010/main" val="19035526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CAA6-4DB3-5A4F-B1AE-EB7253ED0075}"/>
              </a:ext>
            </a:extLst>
          </p:cNvPr>
          <p:cNvSpPr>
            <a:spLocks noGrp="1"/>
          </p:cNvSpPr>
          <p:nvPr>
            <p:ph type="title"/>
          </p:nvPr>
        </p:nvSpPr>
        <p:spPr/>
        <p:txBody>
          <a:bodyPr>
            <a:normAutofit/>
          </a:bodyPr>
          <a:lstStyle/>
          <a:p>
            <a:r>
              <a:rPr lang="en-US" sz="7400" b="1" dirty="0">
                <a:solidFill>
                  <a:srgbClr val="4472C4">
                    <a:lumMod val="50000"/>
                  </a:srgbClr>
                </a:solidFill>
                <a:latin typeface="Calibri" panose="020F0502020204030204"/>
                <a:ea typeface="+mn-ea"/>
                <a:cs typeface="+mn-cs"/>
              </a:rPr>
              <a:t>Implementation of Changes to the Equipment and Subaward Thresholds</a:t>
            </a:r>
          </a:p>
        </p:txBody>
      </p:sp>
      <p:sp>
        <p:nvSpPr>
          <p:cNvPr id="3" name="Content Placeholder 2">
            <a:extLst>
              <a:ext uri="{FF2B5EF4-FFF2-40B4-BE49-F238E27FC236}">
                <a16:creationId xmlns:a16="http://schemas.microsoft.com/office/drawing/2014/main" id="{D19C1A66-FFC0-90CD-D49B-1CD0BC361C54}"/>
              </a:ext>
            </a:extLst>
          </p:cNvPr>
          <p:cNvSpPr>
            <a:spLocks noGrp="1"/>
          </p:cNvSpPr>
          <p:nvPr>
            <p:ph idx="1"/>
          </p:nvPr>
        </p:nvSpPr>
        <p:spPr/>
        <p:txBody>
          <a:bodyPr>
            <a:normAutofit/>
          </a:bodyPr>
          <a:lstStyle/>
          <a:p>
            <a:r>
              <a:rPr lang="en-US" dirty="0"/>
              <a:t>Could we get a safe harbor for system changes?</a:t>
            </a:r>
          </a:p>
          <a:p>
            <a:r>
              <a:rPr lang="en-US" dirty="0"/>
              <a:t>Previous FAQ:</a:t>
            </a:r>
          </a:p>
          <a:p>
            <a:pPr marL="800068" lvl="1" indent="0">
              <a:buNone/>
            </a:pPr>
            <a:r>
              <a:rPr lang="en-US" sz="1101" b="0" i="0" dirty="0">
                <a:solidFill>
                  <a:srgbClr val="242424"/>
                </a:solidFill>
                <a:effectLst/>
                <a:latin typeface="Aptos" panose="020B0004020202020204" pitchFamily="34" charset="0"/>
              </a:rPr>
              <a:t>.</a:t>
            </a:r>
            <a:r>
              <a:rPr lang="en-US" dirty="0"/>
              <a:t>110-13 (Previously Q II-2) Effective Dates and Federal Awards Made Previously </a:t>
            </a:r>
          </a:p>
          <a:p>
            <a:pPr marL="800068" lvl="1" indent="0">
              <a:buNone/>
            </a:pPr>
            <a:r>
              <a:rPr lang="en-US" dirty="0"/>
              <a:t>Will this apply only to awards made after the effective date, or does it apply to awards made earlier? </a:t>
            </a:r>
          </a:p>
          <a:p>
            <a:pPr marL="800068" lvl="1" indent="0">
              <a:buNone/>
            </a:pPr>
            <a:r>
              <a:rPr lang="en-US" dirty="0"/>
              <a:t>We would anticipate that for many of the changes, non-Federal entities with both old and new awards may make changes to their entity-wide policies (for example to payroll or procurement systems). Practically speaking, these changes would impact their existing/older awards. Non-Federal entities wishing to implement entity-wide system changes to comply with the Uniform Guidance after the effective date of December 26, 2014 will not be penalized for doing so. </a:t>
            </a:r>
          </a:p>
          <a:p>
            <a:pPr marL="0" indent="0">
              <a:buNone/>
            </a:pPr>
            <a:endParaRPr lang="en-US" dirty="0"/>
          </a:p>
          <a:p>
            <a:endParaRPr lang="en-US" i="1" dirty="0"/>
          </a:p>
        </p:txBody>
      </p:sp>
      <p:sp>
        <p:nvSpPr>
          <p:cNvPr id="4" name="Slide Number Placeholder 3">
            <a:extLst>
              <a:ext uri="{FF2B5EF4-FFF2-40B4-BE49-F238E27FC236}">
                <a16:creationId xmlns:a16="http://schemas.microsoft.com/office/drawing/2014/main" id="{51C68408-40F4-AA19-B9C5-23458C648C8F}"/>
              </a:ext>
            </a:extLst>
          </p:cNvPr>
          <p:cNvSpPr>
            <a:spLocks noGrp="1"/>
          </p:cNvSpPr>
          <p:nvPr>
            <p:ph type="sldNum" sz="quarter" idx="12"/>
          </p:nvPr>
        </p:nvSpPr>
        <p:spPr/>
        <p:txBody>
          <a:bodyPr/>
          <a:lstStyle/>
          <a:p>
            <a:fld id="{9342A85A-435B-8043-BA29-7633ADFD006F}" type="slidenum">
              <a:rPr lang="en-US" smtClean="0"/>
              <a:t>17</a:t>
            </a:fld>
            <a:endParaRPr lang="en-US"/>
          </a:p>
        </p:txBody>
      </p:sp>
    </p:spTree>
    <p:extLst>
      <p:ext uri="{BB962C8B-B14F-4D97-AF65-F5344CB8AC3E}">
        <p14:creationId xmlns:p14="http://schemas.microsoft.com/office/powerpoint/2010/main" val="877163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9ABC5-4971-2AD1-0C83-BC1346BDDD28}"/>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D1E70D70-70F1-38F7-1B8F-1C0F8ADA88BD}"/>
              </a:ext>
            </a:extLst>
          </p:cNvPr>
          <p:cNvSpPr txBox="1"/>
          <p:nvPr/>
        </p:nvSpPr>
        <p:spPr>
          <a:xfrm>
            <a:off x="9639769" y="2625578"/>
            <a:ext cx="10902012" cy="11199284"/>
          </a:xfrm>
          <a:prstGeom prst="rect">
            <a:avLst/>
          </a:prstGeom>
        </p:spPr>
        <p:txBody>
          <a:bodyPr wrap="square" lIns="0" tIns="0" rIns="0" bIns="0" rtlCol="0" anchor="t">
            <a:spAutoFit/>
          </a:bodyPr>
          <a:lstStyle/>
          <a:p>
            <a:pPr>
              <a:lnSpc>
                <a:spcPts val="4853"/>
              </a:lnSpc>
            </a:pPr>
            <a:endParaRPr lang="en-US" sz="3850" b="1">
              <a:solidFill>
                <a:srgbClr val="21577E"/>
              </a:solidFill>
              <a:latin typeface="Canva Sans Bold"/>
            </a:endParaRPr>
          </a:p>
          <a:p>
            <a:pPr marL="1300163" lvl="1" indent="-500063">
              <a:buClr>
                <a:schemeClr val="tx1"/>
              </a:buClr>
              <a:buFont typeface="Arial" panose="020B0604020202020204" pitchFamily="34" charset="0"/>
              <a:buChar char="•"/>
            </a:pPr>
            <a:r>
              <a:rPr lang="en-US" sz="4025">
                <a:latin typeface="Calibri" panose="020F0502020204030204" pitchFamily="34" charset="0"/>
                <a:ea typeface="Calibri" panose="020F0502020204030204" pitchFamily="34" charset="0"/>
                <a:cs typeface="Calibri" panose="020F0502020204030204" pitchFamily="34" charset="0"/>
              </a:rPr>
              <a:t>“</a:t>
            </a:r>
            <a:r>
              <a:rPr lang="en-US" sz="4025">
                <a:solidFill>
                  <a:srgbClr val="2790DA"/>
                </a:solidFill>
                <a:latin typeface="Calibri" panose="020F0502020204030204" pitchFamily="34" charset="0"/>
                <a:ea typeface="Calibri" panose="020F0502020204030204" pitchFamily="34" charset="0"/>
                <a:cs typeface="Calibri" panose="020F0502020204030204" pitchFamily="34" charset="0"/>
                <a:hlinkClick r:id="rId3"/>
              </a:rPr>
              <a:t>First Look:  COGR Preliminary Assessment of Selected Items (April 24, 2024)</a:t>
            </a:r>
            <a:endParaRPr lang="en-US" sz="4025">
              <a:solidFill>
                <a:srgbClr val="2790DA"/>
              </a:solidFill>
              <a:latin typeface="Calibri" panose="020F0502020204030204" pitchFamily="34" charset="0"/>
              <a:ea typeface="Calibri" panose="020F0502020204030204" pitchFamily="34" charset="0"/>
              <a:cs typeface="Calibri" panose="020F0502020204030204" pitchFamily="34" charset="0"/>
            </a:endParaRPr>
          </a:p>
          <a:p>
            <a:pPr marL="1300163" lvl="1" indent="-500063">
              <a:buClr>
                <a:schemeClr val="tx1"/>
              </a:buClr>
              <a:buFont typeface="Arial" panose="020B0604020202020204" pitchFamily="34" charset="0"/>
              <a:buChar char="•"/>
            </a:pPr>
            <a:r>
              <a:rPr lang="en-US" sz="4025">
                <a:solidFill>
                  <a:srgbClr val="2790DA"/>
                </a:solidFill>
                <a:latin typeface="Calibri" panose="020F0502020204030204" pitchFamily="34" charset="0"/>
                <a:ea typeface="Calibri" panose="020F0502020204030204" pitchFamily="34" charset="0"/>
                <a:cs typeface="Calibri" panose="020F0502020204030204" pitchFamily="34" charset="0"/>
                <a:hlinkClick r:id="rId4"/>
              </a:rPr>
              <a:t>Second Look: Webinar on the Final OMB Guidance for Federal Financial Assistance (May 15, 2024)</a:t>
            </a:r>
            <a:endParaRPr lang="en-US" sz="4025">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300163" lvl="1" indent="-500063">
              <a:buClr>
                <a:schemeClr val="tx1"/>
              </a:buClr>
              <a:buFont typeface="Arial" panose="020B0604020202020204" pitchFamily="34" charset="0"/>
              <a:buChar char="•"/>
            </a:pPr>
            <a:r>
              <a:rPr lang="en-US" sz="4025">
                <a:solidFill>
                  <a:srgbClr val="000000"/>
                </a:solidFill>
                <a:latin typeface="Calibri" panose="020F0502020204030204" pitchFamily="34" charset="0"/>
                <a:ea typeface="Calibri" panose="020F0502020204030204" pitchFamily="34" charset="0"/>
                <a:cs typeface="Calibri" panose="020F0502020204030204" pitchFamily="34" charset="0"/>
              </a:rPr>
              <a:t>Third Look: COGR Meeting – Final OMB Guidance for Federal Financial Assistance, What’s Next? (June 6, 2024, no slides/recording)</a:t>
            </a:r>
          </a:p>
          <a:p>
            <a:pPr marL="1300163" lvl="1" indent="-500063">
              <a:buClr>
                <a:schemeClr val="tx1"/>
              </a:buClr>
              <a:buFont typeface="Arial" panose="020B0604020202020204" pitchFamily="34" charset="0"/>
              <a:buChar char="•"/>
            </a:pPr>
            <a:r>
              <a:rPr lang="en-US" sz="4025">
                <a:solidFill>
                  <a:srgbClr val="2790DA"/>
                </a:solidFill>
                <a:latin typeface="Calibri" panose="020F0502020204030204" pitchFamily="34" charset="0"/>
                <a:ea typeface="Calibri" panose="020F0502020204030204" pitchFamily="34" charset="0"/>
                <a:cs typeface="Calibri" panose="020F0502020204030204" pitchFamily="34" charset="0"/>
                <a:hlinkClick r:id="rId5"/>
              </a:rPr>
              <a:t>Fourth Look: COGR Proposes Technical Corrections and Comments for the OMB Guidance (June 28, 2024)</a:t>
            </a:r>
            <a:endParaRPr lang="en-US" sz="4025">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endParaRPr lang="en-US" sz="4200">
              <a:solidFill>
                <a:srgbClr val="000000"/>
              </a:solidFill>
              <a:latin typeface="Arial" panose="020B0604020202020204" pitchFamily="34" charset="0"/>
            </a:endParaRPr>
          </a:p>
          <a:p>
            <a:pPr marL="1300163" lvl="1" indent="-500063">
              <a:buFont typeface="Arial" panose="020B0604020202020204" pitchFamily="34" charset="0"/>
              <a:buChar char="•"/>
            </a:pPr>
            <a:endParaRPr lang="en-US" sz="4200"/>
          </a:p>
          <a:p>
            <a:pPr>
              <a:lnSpc>
                <a:spcPts val="4853"/>
              </a:lnSpc>
            </a:pPr>
            <a:endParaRPr lang="en-US" sz="3467">
              <a:solidFill>
                <a:srgbClr val="21577E"/>
              </a:solidFill>
              <a:latin typeface="Canva Sans Bold"/>
            </a:endParaRPr>
          </a:p>
          <a:p>
            <a:pPr>
              <a:lnSpc>
                <a:spcPts val="4853"/>
              </a:lnSpc>
            </a:pPr>
            <a:endParaRPr lang="en-US" sz="3467">
              <a:solidFill>
                <a:srgbClr val="21577E"/>
              </a:solidFill>
              <a:latin typeface="Canva Sans Bold"/>
            </a:endParaRPr>
          </a:p>
          <a:p>
            <a:pPr>
              <a:lnSpc>
                <a:spcPts val="4853"/>
              </a:lnSpc>
            </a:pPr>
            <a:endParaRPr lang="en-US" sz="3467">
              <a:solidFill>
                <a:srgbClr val="21577E"/>
              </a:solidFill>
              <a:latin typeface="Canva Sans Italics"/>
            </a:endParaRPr>
          </a:p>
        </p:txBody>
      </p:sp>
      <p:sp>
        <p:nvSpPr>
          <p:cNvPr id="2" name="Freeform 2">
            <a:extLst>
              <a:ext uri="{FF2B5EF4-FFF2-40B4-BE49-F238E27FC236}">
                <a16:creationId xmlns:a16="http://schemas.microsoft.com/office/drawing/2014/main" id="{6BEB62E2-2D79-A058-286D-68E0BE101996}"/>
              </a:ext>
            </a:extLst>
          </p:cNvPr>
          <p:cNvSpPr/>
          <p:nvPr/>
        </p:nvSpPr>
        <p:spPr>
          <a:xfrm>
            <a:off x="0" y="0"/>
            <a:ext cx="21336000" cy="120015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6"/>
            <a:stretch>
              <a:fillRect l="-27141" t="-517392" b="-980825"/>
            </a:stretch>
          </a:blipFill>
        </p:spPr>
        <p:txBody>
          <a:bodyPr/>
          <a:lstStyle/>
          <a:p>
            <a:endParaRPr lang="en-US" sz="2100"/>
          </a:p>
        </p:txBody>
      </p:sp>
      <p:sp>
        <p:nvSpPr>
          <p:cNvPr id="3" name="Freeform 3">
            <a:extLst>
              <a:ext uri="{FF2B5EF4-FFF2-40B4-BE49-F238E27FC236}">
                <a16:creationId xmlns:a16="http://schemas.microsoft.com/office/drawing/2014/main" id="{AE112EF5-6E39-C2A8-6723-30FFFA6AC5E5}"/>
              </a:ext>
            </a:extLst>
          </p:cNvPr>
          <p:cNvSpPr/>
          <p:nvPr/>
        </p:nvSpPr>
        <p:spPr>
          <a:xfrm>
            <a:off x="17771060" y="10650493"/>
            <a:ext cx="3384526" cy="1071805"/>
          </a:xfrm>
          <a:custGeom>
            <a:avLst/>
            <a:gdLst/>
            <a:ahLst/>
            <a:cxnLst/>
            <a:rect l="l" t="t" r="r" b="b"/>
            <a:pathLst>
              <a:path w="2901022" h="918690">
                <a:moveTo>
                  <a:pt x="0" y="0"/>
                </a:moveTo>
                <a:lnTo>
                  <a:pt x="2901022" y="0"/>
                </a:lnTo>
                <a:lnTo>
                  <a:pt x="2901022" y="918690"/>
                </a:lnTo>
                <a:lnTo>
                  <a:pt x="0" y="918690"/>
                </a:lnTo>
                <a:lnTo>
                  <a:pt x="0" y="0"/>
                </a:lnTo>
                <a:close/>
              </a:path>
            </a:pathLst>
          </a:custGeom>
          <a:blipFill>
            <a:blip r:embed="rId7"/>
            <a:stretch>
              <a:fillRect/>
            </a:stretch>
          </a:blipFill>
        </p:spPr>
        <p:txBody>
          <a:bodyPr/>
          <a:lstStyle/>
          <a:p>
            <a:endParaRPr lang="en-US" sz="2100"/>
          </a:p>
        </p:txBody>
      </p:sp>
      <p:sp>
        <p:nvSpPr>
          <p:cNvPr id="5" name="TextBox 10">
            <a:extLst>
              <a:ext uri="{FF2B5EF4-FFF2-40B4-BE49-F238E27FC236}">
                <a16:creationId xmlns:a16="http://schemas.microsoft.com/office/drawing/2014/main" id="{63BFF9C1-38B4-AC3B-DB1D-31174EE30AB1}"/>
              </a:ext>
            </a:extLst>
          </p:cNvPr>
          <p:cNvSpPr txBox="1"/>
          <p:nvPr/>
        </p:nvSpPr>
        <p:spPr>
          <a:xfrm>
            <a:off x="9556751" y="2155593"/>
            <a:ext cx="9412937" cy="683585"/>
          </a:xfrm>
          <a:prstGeom prst="rect">
            <a:avLst/>
          </a:prstGeom>
        </p:spPr>
        <p:txBody>
          <a:bodyPr lIns="0" tIns="0" rIns="0" bIns="0" rtlCol="0" anchor="t">
            <a:spAutoFit/>
          </a:bodyPr>
          <a:lstStyle/>
          <a:p>
            <a:pPr>
              <a:lnSpc>
                <a:spcPts val="4853"/>
              </a:lnSpc>
            </a:pPr>
            <a:r>
              <a:rPr lang="en-US" sz="6300" b="1">
                <a:solidFill>
                  <a:srgbClr val="21577E"/>
                </a:solidFill>
                <a:latin typeface="Canva Sans Bold"/>
              </a:rPr>
              <a:t>“Look” Series</a:t>
            </a:r>
            <a:endParaRPr lang="en-US" sz="6300" b="1">
              <a:solidFill>
                <a:srgbClr val="21577E"/>
              </a:solidFill>
              <a:latin typeface="Canva Sans Italics"/>
            </a:endParaRPr>
          </a:p>
        </p:txBody>
      </p:sp>
      <p:pic>
        <p:nvPicPr>
          <p:cNvPr id="6" name="Picture 5">
            <a:extLst>
              <a:ext uri="{FF2B5EF4-FFF2-40B4-BE49-F238E27FC236}">
                <a16:creationId xmlns:a16="http://schemas.microsoft.com/office/drawing/2014/main" id="{D956FA36-039C-A4E0-69DD-97D23874AFB1}"/>
              </a:ext>
            </a:extLst>
          </p:cNvPr>
          <p:cNvPicPr>
            <a:picLocks noChangeAspect="1"/>
          </p:cNvPicPr>
          <p:nvPr/>
        </p:nvPicPr>
        <p:blipFill>
          <a:blip r:embed="rId8"/>
          <a:stretch>
            <a:fillRect/>
          </a:stretch>
        </p:blipFill>
        <p:spPr>
          <a:xfrm>
            <a:off x="641098" y="10866253"/>
            <a:ext cx="3121711" cy="755431"/>
          </a:xfrm>
          <a:prstGeom prst="rect">
            <a:avLst/>
          </a:prstGeom>
        </p:spPr>
      </p:pic>
      <p:sp>
        <p:nvSpPr>
          <p:cNvPr id="7" name="TextBox 6">
            <a:extLst>
              <a:ext uri="{FF2B5EF4-FFF2-40B4-BE49-F238E27FC236}">
                <a16:creationId xmlns:a16="http://schemas.microsoft.com/office/drawing/2014/main" id="{E89648D0-82F2-FB31-D19E-448DBC2E205F}"/>
              </a:ext>
            </a:extLst>
          </p:cNvPr>
          <p:cNvSpPr txBox="1"/>
          <p:nvPr/>
        </p:nvSpPr>
        <p:spPr>
          <a:xfrm>
            <a:off x="3762807" y="10840010"/>
            <a:ext cx="13322661" cy="738664"/>
          </a:xfrm>
          <a:prstGeom prst="rect">
            <a:avLst/>
          </a:prstGeom>
          <a:noFill/>
        </p:spPr>
        <p:txBody>
          <a:bodyPr wrap="square" rtlCol="0">
            <a:spAutoFit/>
          </a:bodyPr>
          <a:lstStyle/>
          <a:p>
            <a:r>
              <a:rPr lang="en-US" sz="4200" b="1">
                <a:ln w="0"/>
                <a:solidFill>
                  <a:schemeClr val="accent1">
                    <a:lumMod val="75000"/>
                  </a:schemeClr>
                </a:solidFill>
                <a:effectLst>
                  <a:outerShdw blurRad="38100" dist="25400" dir="5400000" algn="ctr" rotWithShape="0">
                    <a:srgbClr val="6E747A">
                      <a:alpha val="43000"/>
                    </a:srgbClr>
                  </a:outerShdw>
                </a:effectLst>
              </a:rPr>
              <a:t> Pollev.com/cogrstaff949  </a:t>
            </a:r>
            <a:r>
              <a:rPr lang="en-US" sz="4200" b="1" i="1">
                <a:ln w="0"/>
                <a:solidFill>
                  <a:schemeClr val="accent1">
                    <a:lumMod val="75000"/>
                  </a:schemeClr>
                </a:solidFill>
                <a:effectLst>
                  <a:outerShdw blurRad="38100" dist="25400" dir="5400000" algn="ctr" rotWithShape="0">
                    <a:srgbClr val="6E747A">
                      <a:alpha val="43000"/>
                    </a:srgbClr>
                  </a:outerShdw>
                </a:effectLst>
              </a:rPr>
              <a:t>Ask a question from your seat!</a:t>
            </a:r>
            <a:endParaRPr lang="en-US" sz="4200"/>
          </a:p>
        </p:txBody>
      </p:sp>
      <p:pic>
        <p:nvPicPr>
          <p:cNvPr id="8" name="Picture 7">
            <a:extLst>
              <a:ext uri="{FF2B5EF4-FFF2-40B4-BE49-F238E27FC236}">
                <a16:creationId xmlns:a16="http://schemas.microsoft.com/office/drawing/2014/main" id="{CF1DBDDE-D0EC-45E8-1358-56E56C640D5B}"/>
              </a:ext>
            </a:extLst>
          </p:cNvPr>
          <p:cNvPicPr>
            <a:picLocks noChangeAspect="1"/>
          </p:cNvPicPr>
          <p:nvPr/>
        </p:nvPicPr>
        <p:blipFill>
          <a:blip r:embed="rId9"/>
          <a:stretch>
            <a:fillRect/>
          </a:stretch>
        </p:blipFill>
        <p:spPr>
          <a:xfrm>
            <a:off x="17838041" y="1468648"/>
            <a:ext cx="3317545" cy="766869"/>
          </a:xfrm>
          <a:prstGeom prst="rect">
            <a:avLst/>
          </a:prstGeom>
        </p:spPr>
      </p:pic>
      <p:pic>
        <p:nvPicPr>
          <p:cNvPr id="9" name="Picture 8">
            <a:extLst>
              <a:ext uri="{FF2B5EF4-FFF2-40B4-BE49-F238E27FC236}">
                <a16:creationId xmlns:a16="http://schemas.microsoft.com/office/drawing/2014/main" id="{BE82AFBA-F91A-5005-D668-624B7B1D4E78}"/>
              </a:ext>
            </a:extLst>
          </p:cNvPr>
          <p:cNvPicPr>
            <a:picLocks noChangeAspect="1"/>
          </p:cNvPicPr>
          <p:nvPr/>
        </p:nvPicPr>
        <p:blipFill>
          <a:blip r:embed="rId10"/>
          <a:stretch>
            <a:fillRect/>
          </a:stretch>
        </p:blipFill>
        <p:spPr>
          <a:xfrm>
            <a:off x="0" y="1200151"/>
            <a:ext cx="8845550" cy="9392185"/>
          </a:xfrm>
          <a:prstGeom prst="rect">
            <a:avLst/>
          </a:prstGeom>
        </p:spPr>
      </p:pic>
    </p:spTree>
    <p:extLst>
      <p:ext uri="{BB962C8B-B14F-4D97-AF65-F5344CB8AC3E}">
        <p14:creationId xmlns:p14="http://schemas.microsoft.com/office/powerpoint/2010/main" val="34953863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9ABC5-4971-2AD1-0C83-BC1346BDDD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EB62E2-2D79-A058-286D-68E0BE101996}"/>
              </a:ext>
            </a:extLst>
          </p:cNvPr>
          <p:cNvSpPr/>
          <p:nvPr/>
        </p:nvSpPr>
        <p:spPr>
          <a:xfrm>
            <a:off x="0" y="0"/>
            <a:ext cx="21336000" cy="120015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2100"/>
          </a:p>
        </p:txBody>
      </p:sp>
      <p:sp>
        <p:nvSpPr>
          <p:cNvPr id="3" name="Freeform 3">
            <a:extLst>
              <a:ext uri="{FF2B5EF4-FFF2-40B4-BE49-F238E27FC236}">
                <a16:creationId xmlns:a16="http://schemas.microsoft.com/office/drawing/2014/main" id="{AE112EF5-6E39-C2A8-6723-30FFFA6AC5E5}"/>
              </a:ext>
            </a:extLst>
          </p:cNvPr>
          <p:cNvSpPr/>
          <p:nvPr/>
        </p:nvSpPr>
        <p:spPr>
          <a:xfrm>
            <a:off x="17771060" y="10650493"/>
            <a:ext cx="3384526" cy="1071805"/>
          </a:xfrm>
          <a:custGeom>
            <a:avLst/>
            <a:gdLst/>
            <a:ahLst/>
            <a:cxnLst/>
            <a:rect l="l" t="t" r="r" b="b"/>
            <a:pathLst>
              <a:path w="2901022" h="918690">
                <a:moveTo>
                  <a:pt x="0" y="0"/>
                </a:moveTo>
                <a:lnTo>
                  <a:pt x="2901022" y="0"/>
                </a:lnTo>
                <a:lnTo>
                  <a:pt x="2901022" y="918690"/>
                </a:lnTo>
                <a:lnTo>
                  <a:pt x="0" y="918690"/>
                </a:lnTo>
                <a:lnTo>
                  <a:pt x="0" y="0"/>
                </a:lnTo>
                <a:close/>
              </a:path>
            </a:pathLst>
          </a:custGeom>
          <a:blipFill>
            <a:blip r:embed="rId4"/>
            <a:stretch>
              <a:fillRect/>
            </a:stretch>
          </a:blipFill>
        </p:spPr>
        <p:txBody>
          <a:bodyPr/>
          <a:lstStyle/>
          <a:p>
            <a:endParaRPr lang="en-US" sz="2100"/>
          </a:p>
        </p:txBody>
      </p:sp>
      <p:sp>
        <p:nvSpPr>
          <p:cNvPr id="5" name="TextBox 10">
            <a:extLst>
              <a:ext uri="{FF2B5EF4-FFF2-40B4-BE49-F238E27FC236}">
                <a16:creationId xmlns:a16="http://schemas.microsoft.com/office/drawing/2014/main" id="{63BFF9C1-38B4-AC3B-DB1D-31174EE30AB1}"/>
              </a:ext>
            </a:extLst>
          </p:cNvPr>
          <p:cNvSpPr txBox="1"/>
          <p:nvPr/>
        </p:nvSpPr>
        <p:spPr>
          <a:xfrm>
            <a:off x="889001" y="2711450"/>
            <a:ext cx="9412937" cy="683585"/>
          </a:xfrm>
          <a:prstGeom prst="rect">
            <a:avLst/>
          </a:prstGeom>
        </p:spPr>
        <p:txBody>
          <a:bodyPr lIns="0" tIns="0" rIns="0" bIns="0" rtlCol="0" anchor="t">
            <a:spAutoFit/>
          </a:bodyPr>
          <a:lstStyle/>
          <a:p>
            <a:pPr>
              <a:lnSpc>
                <a:spcPts val="4853"/>
              </a:lnSpc>
            </a:pPr>
            <a:r>
              <a:rPr lang="en-US" sz="6300" b="1">
                <a:solidFill>
                  <a:srgbClr val="21577E"/>
                </a:solidFill>
                <a:latin typeface="Canva Sans Bold"/>
              </a:rPr>
              <a:t>Readiness Guide</a:t>
            </a:r>
            <a:endParaRPr lang="en-US" sz="6300" b="1">
              <a:solidFill>
                <a:srgbClr val="21577E"/>
              </a:solidFill>
              <a:latin typeface="Canva Sans Italics"/>
            </a:endParaRPr>
          </a:p>
        </p:txBody>
      </p:sp>
      <p:pic>
        <p:nvPicPr>
          <p:cNvPr id="6" name="Picture 5">
            <a:extLst>
              <a:ext uri="{FF2B5EF4-FFF2-40B4-BE49-F238E27FC236}">
                <a16:creationId xmlns:a16="http://schemas.microsoft.com/office/drawing/2014/main" id="{D956FA36-039C-A4E0-69DD-97D23874AFB1}"/>
              </a:ext>
            </a:extLst>
          </p:cNvPr>
          <p:cNvPicPr>
            <a:picLocks noChangeAspect="1"/>
          </p:cNvPicPr>
          <p:nvPr/>
        </p:nvPicPr>
        <p:blipFill>
          <a:blip r:embed="rId5"/>
          <a:stretch>
            <a:fillRect/>
          </a:stretch>
        </p:blipFill>
        <p:spPr>
          <a:xfrm>
            <a:off x="641098" y="10866253"/>
            <a:ext cx="3121711" cy="755431"/>
          </a:xfrm>
          <a:prstGeom prst="rect">
            <a:avLst/>
          </a:prstGeom>
        </p:spPr>
      </p:pic>
      <p:sp>
        <p:nvSpPr>
          <p:cNvPr id="7" name="TextBox 6">
            <a:extLst>
              <a:ext uri="{FF2B5EF4-FFF2-40B4-BE49-F238E27FC236}">
                <a16:creationId xmlns:a16="http://schemas.microsoft.com/office/drawing/2014/main" id="{E89648D0-82F2-FB31-D19E-448DBC2E205F}"/>
              </a:ext>
            </a:extLst>
          </p:cNvPr>
          <p:cNvSpPr txBox="1"/>
          <p:nvPr/>
        </p:nvSpPr>
        <p:spPr>
          <a:xfrm>
            <a:off x="3762807" y="10840010"/>
            <a:ext cx="13322661" cy="738664"/>
          </a:xfrm>
          <a:prstGeom prst="rect">
            <a:avLst/>
          </a:prstGeom>
          <a:noFill/>
        </p:spPr>
        <p:txBody>
          <a:bodyPr wrap="square" rtlCol="0">
            <a:spAutoFit/>
          </a:bodyPr>
          <a:lstStyle/>
          <a:p>
            <a:r>
              <a:rPr lang="en-US" sz="4200" b="1">
                <a:ln w="0"/>
                <a:solidFill>
                  <a:schemeClr val="accent1">
                    <a:lumMod val="75000"/>
                  </a:schemeClr>
                </a:solidFill>
                <a:effectLst>
                  <a:outerShdw blurRad="38100" dist="25400" dir="5400000" algn="ctr" rotWithShape="0">
                    <a:srgbClr val="6E747A">
                      <a:alpha val="43000"/>
                    </a:srgbClr>
                  </a:outerShdw>
                </a:effectLst>
              </a:rPr>
              <a:t> Pollev.com/cogrstaff949  </a:t>
            </a:r>
            <a:r>
              <a:rPr lang="en-US" sz="4200" b="1" i="1">
                <a:ln w="0"/>
                <a:solidFill>
                  <a:schemeClr val="accent1">
                    <a:lumMod val="75000"/>
                  </a:schemeClr>
                </a:solidFill>
                <a:effectLst>
                  <a:outerShdw blurRad="38100" dist="25400" dir="5400000" algn="ctr" rotWithShape="0">
                    <a:srgbClr val="6E747A">
                      <a:alpha val="43000"/>
                    </a:srgbClr>
                  </a:outerShdw>
                </a:effectLst>
              </a:rPr>
              <a:t>Ask a question from your seat!</a:t>
            </a:r>
            <a:endParaRPr lang="en-US" sz="4200"/>
          </a:p>
        </p:txBody>
      </p:sp>
      <p:pic>
        <p:nvPicPr>
          <p:cNvPr id="8" name="Picture 7">
            <a:extLst>
              <a:ext uri="{FF2B5EF4-FFF2-40B4-BE49-F238E27FC236}">
                <a16:creationId xmlns:a16="http://schemas.microsoft.com/office/drawing/2014/main" id="{CF1DBDDE-D0EC-45E8-1358-56E56C640D5B}"/>
              </a:ext>
            </a:extLst>
          </p:cNvPr>
          <p:cNvPicPr>
            <a:picLocks noChangeAspect="1"/>
          </p:cNvPicPr>
          <p:nvPr/>
        </p:nvPicPr>
        <p:blipFill>
          <a:blip r:embed="rId6"/>
          <a:stretch>
            <a:fillRect/>
          </a:stretch>
        </p:blipFill>
        <p:spPr>
          <a:xfrm>
            <a:off x="17838041" y="1468648"/>
            <a:ext cx="3317545" cy="766869"/>
          </a:xfrm>
          <a:prstGeom prst="rect">
            <a:avLst/>
          </a:prstGeom>
        </p:spPr>
      </p:pic>
      <p:sp>
        <p:nvSpPr>
          <p:cNvPr id="10" name="TextBox 10">
            <a:extLst>
              <a:ext uri="{FF2B5EF4-FFF2-40B4-BE49-F238E27FC236}">
                <a16:creationId xmlns:a16="http://schemas.microsoft.com/office/drawing/2014/main" id="{D1E70D70-70F1-38F7-1B8F-1C0F8ADA88BD}"/>
              </a:ext>
            </a:extLst>
          </p:cNvPr>
          <p:cNvSpPr txBox="1"/>
          <p:nvPr/>
        </p:nvSpPr>
        <p:spPr>
          <a:xfrm>
            <a:off x="888999" y="2711451"/>
            <a:ext cx="18022454" cy="7626511"/>
          </a:xfrm>
          <a:prstGeom prst="rect">
            <a:avLst/>
          </a:prstGeom>
        </p:spPr>
        <p:txBody>
          <a:bodyPr wrap="square" lIns="0" tIns="0" rIns="0" bIns="0" rtlCol="0" anchor="t">
            <a:spAutoFit/>
          </a:bodyPr>
          <a:lstStyle/>
          <a:p>
            <a:pPr>
              <a:lnSpc>
                <a:spcPts val="4853"/>
              </a:lnSpc>
            </a:pPr>
            <a:endParaRPr lang="en-US" sz="6300" b="1">
              <a:solidFill>
                <a:srgbClr val="21577E"/>
              </a:solidFill>
              <a:latin typeface="Canva Sans Bold"/>
            </a:endParaRPr>
          </a:p>
          <a:p>
            <a:pPr>
              <a:lnSpc>
                <a:spcPts val="4853"/>
              </a:lnSpc>
            </a:pPr>
            <a:endParaRPr lang="en-US" sz="3467">
              <a:solidFill>
                <a:srgbClr val="21577E"/>
              </a:solidFill>
              <a:latin typeface="Canva Sans Bold"/>
            </a:endParaRPr>
          </a:p>
          <a:p>
            <a:pPr marL="1300163" lvl="1" indent="-500063">
              <a:buFont typeface="Arial" panose="020B0604020202020204" pitchFamily="34" charset="0"/>
              <a:buChar char="•"/>
            </a:pPr>
            <a:r>
              <a:rPr lang="en-US" sz="4200"/>
              <a:t>“Fifth Look” – Posted September 20, 2024</a:t>
            </a:r>
          </a:p>
          <a:p>
            <a:pPr marL="2100263" lvl="2" indent="-500063">
              <a:buFont typeface="Arial" panose="020B0604020202020204" pitchFamily="34" charset="0"/>
              <a:buChar char="•"/>
            </a:pPr>
            <a:r>
              <a:rPr lang="en-US" sz="4200"/>
              <a:t>Also see </a:t>
            </a:r>
            <a:r>
              <a:rPr lang="en-US" sz="4200">
                <a:hlinkClick r:id="rId7"/>
              </a:rPr>
              <a:t>September 2024 COGR Update </a:t>
            </a:r>
            <a:r>
              <a:rPr lang="en-US" sz="4200"/>
              <a:t>regarding subsequent Technical Correction (p 19)	</a:t>
            </a:r>
          </a:p>
          <a:p>
            <a:pPr marL="1300163" lvl="1" indent="-500063">
              <a:buFont typeface="Arial" panose="020B0604020202020204" pitchFamily="34" charset="0"/>
              <a:buChar char="•"/>
            </a:pPr>
            <a:r>
              <a:rPr lang="en-US" sz="4200"/>
              <a:t>Includes analysis and guidance based on COGR's understanding of effective dates and significant revisions to 2 CFR 200 such as:</a:t>
            </a:r>
          </a:p>
          <a:p>
            <a:pPr marL="2100263" lvl="2" indent="-500063">
              <a:buFont typeface="Arial" panose="020B0604020202020204" pitchFamily="34" charset="0"/>
              <a:buChar char="•"/>
            </a:pPr>
            <a:r>
              <a:rPr lang="en-US" sz="4200"/>
              <a:t>increases to thresholds for equipment/supplies, subawards, and single audits; de minimis F&amp;A cost rates; and fixed amount award requirements </a:t>
            </a:r>
          </a:p>
          <a:p>
            <a:pPr>
              <a:lnSpc>
                <a:spcPts val="4853"/>
              </a:lnSpc>
            </a:pPr>
            <a:endParaRPr lang="en-US" sz="3467">
              <a:solidFill>
                <a:srgbClr val="21577E"/>
              </a:solidFill>
              <a:latin typeface="Canva Sans Bold"/>
            </a:endParaRPr>
          </a:p>
          <a:p>
            <a:pPr>
              <a:lnSpc>
                <a:spcPts val="4853"/>
              </a:lnSpc>
            </a:pPr>
            <a:endParaRPr lang="en-US" sz="3467">
              <a:solidFill>
                <a:srgbClr val="21577E"/>
              </a:solidFill>
              <a:latin typeface="Canva Sans Bold"/>
            </a:endParaRPr>
          </a:p>
          <a:p>
            <a:pPr>
              <a:lnSpc>
                <a:spcPts val="4853"/>
              </a:lnSpc>
            </a:pPr>
            <a:endParaRPr lang="en-US" sz="3467">
              <a:solidFill>
                <a:srgbClr val="21577E"/>
              </a:solidFill>
              <a:latin typeface="Canva Sans Italics"/>
            </a:endParaRPr>
          </a:p>
        </p:txBody>
      </p:sp>
    </p:spTree>
    <p:extLst>
      <p:ext uri="{BB962C8B-B14F-4D97-AF65-F5344CB8AC3E}">
        <p14:creationId xmlns:p14="http://schemas.microsoft.com/office/powerpoint/2010/main" val="13871805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9958DE-3D5F-4781-A104-5A3A85F07513}"/>
              </a:ext>
            </a:extLst>
          </p:cNvPr>
          <p:cNvSpPr txBox="1"/>
          <p:nvPr/>
        </p:nvSpPr>
        <p:spPr>
          <a:xfrm>
            <a:off x="3533286" y="1509884"/>
            <a:ext cx="14613591" cy="1575230"/>
          </a:xfrm>
          <a:prstGeom prst="rect">
            <a:avLst/>
          </a:prstGeom>
        </p:spPr>
        <p:txBody>
          <a:bodyPr vert="horz" lIns="127075" tIns="63537" rIns="127075" bIns="63537" rtlCol="0" anchor="ctr">
            <a:normAutofit/>
          </a:bodyPr>
          <a:lstStyle/>
          <a:p>
            <a:pPr algn="ctr" defTabSz="1411925">
              <a:lnSpc>
                <a:spcPct val="90000"/>
              </a:lnSpc>
              <a:spcBef>
                <a:spcPct val="0"/>
              </a:spcBef>
              <a:spcAft>
                <a:spcPts val="834"/>
              </a:spcAft>
              <a:defRPr/>
            </a:pPr>
            <a:r>
              <a:rPr lang="en-US" sz="6115" b="1">
                <a:solidFill>
                  <a:srgbClr val="4472C4">
                    <a:lumMod val="50000"/>
                  </a:srgbClr>
                </a:solidFill>
                <a:latin typeface="Calibri" panose="020F0502020204030204"/>
              </a:rPr>
              <a:t>COGR History at-a-Glance</a:t>
            </a:r>
          </a:p>
        </p:txBody>
      </p:sp>
      <p:graphicFrame>
        <p:nvGraphicFramePr>
          <p:cNvPr id="21" name="Content Placeholder 8">
            <a:extLst>
              <a:ext uri="{FF2B5EF4-FFF2-40B4-BE49-F238E27FC236}">
                <a16:creationId xmlns:a16="http://schemas.microsoft.com/office/drawing/2014/main" id="{E8CDC062-28B5-47C8-5C17-2D5A2A0123C6}"/>
              </a:ext>
            </a:extLst>
          </p:cNvPr>
          <p:cNvGraphicFramePr>
            <a:graphicFrameLocks noGrp="1"/>
          </p:cNvGraphicFramePr>
          <p:nvPr>
            <p:ph idx="1"/>
            <p:extLst>
              <p:ext uri="{D42A27DB-BD31-4B8C-83A1-F6EECF244321}">
                <p14:modId xmlns:p14="http://schemas.microsoft.com/office/powerpoint/2010/main" val="2134390804"/>
              </p:ext>
            </p:extLst>
          </p:nvPr>
        </p:nvGraphicFramePr>
        <p:xfrm>
          <a:off x="533400" y="2647950"/>
          <a:ext cx="20107174" cy="8887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96F95C46-DD34-470D-81CE-D566B4E577D0}"/>
                  </a:ext>
                </a:extLst>
              </p14:cNvPr>
              <p14:cNvContentPartPr/>
              <p14:nvPr/>
            </p14:nvContentPartPr>
            <p14:xfrm>
              <a:off x="11938185" y="6741050"/>
              <a:ext cx="500" cy="500"/>
            </p14:xfrm>
          </p:contentPart>
        </mc:Choice>
        <mc:Fallback xmlns="">
          <p:pic>
            <p:nvPicPr>
              <p:cNvPr id="11" name="Ink 10">
                <a:extLst>
                  <a:ext uri="{FF2B5EF4-FFF2-40B4-BE49-F238E27FC236}">
                    <a16:creationId xmlns:a16="http://schemas.microsoft.com/office/drawing/2014/main" id="{96F95C46-DD34-470D-81CE-D566B4E577D0}"/>
                  </a:ext>
                </a:extLst>
              </p:cNvPr>
              <p:cNvPicPr/>
              <p:nvPr/>
            </p:nvPicPr>
            <p:blipFill>
              <a:blip r:embed="rId9"/>
              <a:stretch>
                <a:fillRect/>
              </a:stretch>
            </p:blipFill>
            <p:spPr>
              <a:xfrm>
                <a:off x="11925685" y="6728550"/>
                <a:ext cx="25000" cy="2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83965306-D1DD-4D06-964B-2746532FD0EB}"/>
                  </a:ext>
                </a:extLst>
              </p14:cNvPr>
              <p14:cNvContentPartPr/>
              <p14:nvPr/>
            </p14:nvContentPartPr>
            <p14:xfrm>
              <a:off x="11360345" y="6394846"/>
              <a:ext cx="500" cy="500"/>
            </p14:xfrm>
          </p:contentPart>
        </mc:Choice>
        <mc:Fallback xmlns="">
          <p:pic>
            <p:nvPicPr>
              <p:cNvPr id="12" name="Ink 11">
                <a:extLst>
                  <a:ext uri="{FF2B5EF4-FFF2-40B4-BE49-F238E27FC236}">
                    <a16:creationId xmlns:a16="http://schemas.microsoft.com/office/drawing/2014/main" id="{83965306-D1DD-4D06-964B-2746532FD0EB}"/>
                  </a:ext>
                </a:extLst>
              </p:cNvPr>
              <p:cNvPicPr/>
              <p:nvPr/>
            </p:nvPicPr>
            <p:blipFill>
              <a:blip r:embed="rId9"/>
              <a:stretch>
                <a:fillRect/>
              </a:stretch>
            </p:blipFill>
            <p:spPr>
              <a:xfrm>
                <a:off x="11347845" y="6382346"/>
                <a:ext cx="25000" cy="25000"/>
              </a:xfrm>
              <a:prstGeom prst="rect">
                <a:avLst/>
              </a:prstGeom>
            </p:spPr>
          </p:pic>
        </mc:Fallback>
      </mc:AlternateContent>
      <p:pic>
        <p:nvPicPr>
          <p:cNvPr id="4" name="Picture 3">
            <a:extLst>
              <a:ext uri="{FF2B5EF4-FFF2-40B4-BE49-F238E27FC236}">
                <a16:creationId xmlns:a16="http://schemas.microsoft.com/office/drawing/2014/main" id="{30D36905-6AA0-1DD6-E48E-13D38FBBA183}"/>
              </a:ext>
            </a:extLst>
          </p:cNvPr>
          <p:cNvPicPr>
            <a:picLocks noChangeAspect="1"/>
          </p:cNvPicPr>
          <p:nvPr/>
        </p:nvPicPr>
        <p:blipFill>
          <a:blip r:embed="rId11"/>
          <a:stretch>
            <a:fillRect/>
          </a:stretch>
        </p:blipFill>
        <p:spPr>
          <a:xfrm>
            <a:off x="18611375" y="10941950"/>
            <a:ext cx="2449178" cy="774471"/>
          </a:xfrm>
          <a:prstGeom prst="rect">
            <a:avLst/>
          </a:prstGeom>
        </p:spPr>
      </p:pic>
      <p:sp>
        <p:nvSpPr>
          <p:cNvPr id="3" name="Freeform 2">
            <a:extLst>
              <a:ext uri="{FF2B5EF4-FFF2-40B4-BE49-F238E27FC236}">
                <a16:creationId xmlns:a16="http://schemas.microsoft.com/office/drawing/2014/main" id="{BBC3D7AA-4DD3-D5FF-4D58-19412C1E9C77}"/>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12"/>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Tree>
    <p:extLst>
      <p:ext uri="{BB962C8B-B14F-4D97-AF65-F5344CB8AC3E}">
        <p14:creationId xmlns:p14="http://schemas.microsoft.com/office/powerpoint/2010/main" val="36979293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CAA6-4DB3-5A4F-B1AE-EB7253ED0075}"/>
              </a:ext>
            </a:extLst>
          </p:cNvPr>
          <p:cNvSpPr>
            <a:spLocks noGrp="1"/>
          </p:cNvSpPr>
          <p:nvPr>
            <p:ph type="title"/>
          </p:nvPr>
        </p:nvSpPr>
        <p:spPr>
          <a:xfrm>
            <a:off x="1466850" y="1546201"/>
            <a:ext cx="18402300" cy="1804719"/>
          </a:xfrm>
        </p:spPr>
        <p:txBody>
          <a:bodyPr>
            <a:normAutofit fontScale="90000"/>
          </a:bodyPr>
          <a:lstStyle/>
          <a:p>
            <a:r>
              <a:rPr lang="en-US" sz="7400" b="1" dirty="0">
                <a:solidFill>
                  <a:srgbClr val="4472C4">
                    <a:lumMod val="50000"/>
                  </a:srgbClr>
                </a:solidFill>
                <a:latin typeface="Calibri" panose="020F0502020204030204"/>
                <a:ea typeface="+mn-ea"/>
                <a:cs typeface="+mn-cs"/>
              </a:rPr>
              <a:t>New Adjustment to F&amp;A Cost Pools for Salary Cap </a:t>
            </a:r>
          </a:p>
        </p:txBody>
      </p:sp>
      <p:sp>
        <p:nvSpPr>
          <p:cNvPr id="3" name="Content Placeholder 2">
            <a:extLst>
              <a:ext uri="{FF2B5EF4-FFF2-40B4-BE49-F238E27FC236}">
                <a16:creationId xmlns:a16="http://schemas.microsoft.com/office/drawing/2014/main" id="{D19C1A66-FFC0-90CD-D49B-1CD0BC361C54}"/>
              </a:ext>
            </a:extLst>
          </p:cNvPr>
          <p:cNvSpPr>
            <a:spLocks noGrp="1"/>
          </p:cNvSpPr>
          <p:nvPr>
            <p:ph idx="1"/>
          </p:nvPr>
        </p:nvSpPr>
        <p:spPr>
          <a:xfrm>
            <a:off x="1466850" y="3350921"/>
            <a:ext cx="18402300" cy="7772693"/>
          </a:xfrm>
        </p:spPr>
        <p:txBody>
          <a:bodyPr>
            <a:normAutofit/>
          </a:bodyPr>
          <a:lstStyle/>
          <a:p>
            <a:r>
              <a:rPr lang="en-US" dirty="0"/>
              <a:t>Language in appropriation:</a:t>
            </a:r>
          </a:p>
          <a:p>
            <a:pPr lvl="1"/>
            <a:r>
              <a:rPr lang="en-US" dirty="0"/>
              <a:t>Sec. 202.  None of the funds appropriated in this title shall be used to pay the salary of an individual, through a grant or other extramural mechanism, at a rate in excess of Executive Level II…</a:t>
            </a:r>
          </a:p>
          <a:p>
            <a:r>
              <a:rPr lang="en-US" dirty="0"/>
              <a:t>Implemented in HHS Grants Policy Statement effective October 1, 2024</a:t>
            </a:r>
          </a:p>
          <a:p>
            <a:pPr lvl="1"/>
            <a:r>
              <a:rPr lang="en-US" dirty="0"/>
              <a:t>Salary Rate Limit (SRL) - The HHS SRL applies to… Both direct and indirect costs under applicable HHS awards. </a:t>
            </a:r>
          </a:p>
          <a:p>
            <a:pPr lvl="2"/>
            <a:r>
              <a:rPr lang="en-US" dirty="0"/>
              <a:t>Effective October 1, 2024, when HHS is the cognizant agency for indirect costs … the HHS component that reviews and negotiates indirect cost rate proposals and cost allocation plans will issue NICRAs that incorporate the HHS SRL, to comply with the HHS Appropriations Act requirement. </a:t>
            </a:r>
          </a:p>
        </p:txBody>
      </p:sp>
      <p:sp>
        <p:nvSpPr>
          <p:cNvPr id="4" name="Slide Number Placeholder 3">
            <a:extLst>
              <a:ext uri="{FF2B5EF4-FFF2-40B4-BE49-F238E27FC236}">
                <a16:creationId xmlns:a16="http://schemas.microsoft.com/office/drawing/2014/main" id="{51C68408-40F4-AA19-B9C5-23458C648C8F}"/>
              </a:ext>
            </a:extLst>
          </p:cNvPr>
          <p:cNvSpPr>
            <a:spLocks noGrp="1"/>
          </p:cNvSpPr>
          <p:nvPr>
            <p:ph type="sldNum" sz="quarter" idx="12"/>
          </p:nvPr>
        </p:nvSpPr>
        <p:spPr/>
        <p:txBody>
          <a:bodyPr/>
          <a:lstStyle/>
          <a:p>
            <a:fld id="{9342A85A-435B-8043-BA29-7633ADFD006F}" type="slidenum">
              <a:rPr lang="en-US" smtClean="0"/>
              <a:t>20</a:t>
            </a:fld>
            <a:endParaRPr lang="en-US"/>
          </a:p>
        </p:txBody>
      </p:sp>
      <p:sp>
        <p:nvSpPr>
          <p:cNvPr id="8" name="Freeform 2">
            <a:extLst>
              <a:ext uri="{FF2B5EF4-FFF2-40B4-BE49-F238E27FC236}">
                <a16:creationId xmlns:a16="http://schemas.microsoft.com/office/drawing/2014/main" id="{E9BB660E-9AC6-59D9-B3EF-AA0F81508413}"/>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2"/>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Tree>
    <p:extLst>
      <p:ext uri="{BB962C8B-B14F-4D97-AF65-F5344CB8AC3E}">
        <p14:creationId xmlns:p14="http://schemas.microsoft.com/office/powerpoint/2010/main" val="11832895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9C1A66-FFC0-90CD-D49B-1CD0BC361C54}"/>
              </a:ext>
            </a:extLst>
          </p:cNvPr>
          <p:cNvSpPr>
            <a:spLocks noGrp="1"/>
          </p:cNvSpPr>
          <p:nvPr>
            <p:ph idx="1"/>
          </p:nvPr>
        </p:nvSpPr>
        <p:spPr>
          <a:xfrm>
            <a:off x="1466850" y="2835903"/>
            <a:ext cx="18402300" cy="8287711"/>
          </a:xfrm>
        </p:spPr>
        <p:txBody>
          <a:bodyPr>
            <a:normAutofit/>
          </a:bodyPr>
          <a:lstStyle/>
          <a:p>
            <a:r>
              <a:rPr lang="en-US" dirty="0"/>
              <a:t>IHHS Grants Policy Statement effective October 1, 2024 (cont.)</a:t>
            </a:r>
          </a:p>
          <a:p>
            <a:pPr lvl="2"/>
            <a:r>
              <a:rPr lang="en-US" dirty="0"/>
              <a:t>Beginning with HHS awards, including continuation and supplemental awards, made on or after October 1, 2024, HHS recipients that do not have an approved indirect cost rate that complies with the HHS SRL requirement must take and document the following actions.: </a:t>
            </a:r>
          </a:p>
          <a:p>
            <a:pPr lvl="3"/>
            <a:r>
              <a:rPr lang="en-US" dirty="0"/>
              <a:t>Identify any HHS award where HHS funds are used to pay any salary that exceeds the SRL using the HHS award. This includes both direct and indirect costs, both in whole and any portion of a salary that at a full-time equivalent exceeds the SRL. </a:t>
            </a:r>
          </a:p>
          <a:p>
            <a:pPr lvl="3"/>
            <a:r>
              <a:rPr lang="en-US" dirty="0"/>
              <a:t>Have written policies and procedures that ensure the recipient does not draw down HHS award funds, whether as direct or indirect costs, to pay for salaries above the HHS SRL.</a:t>
            </a:r>
          </a:p>
          <a:p>
            <a:r>
              <a:rPr lang="en-US" dirty="0"/>
              <a:t>HHS GPS </a:t>
            </a:r>
            <a:r>
              <a:rPr lang="en-US"/>
              <a:t>does not </a:t>
            </a:r>
            <a:r>
              <a:rPr lang="en-US" dirty="0"/>
              <a:t>apply to NIH but NIH Grants Policy Notice will say that its policy is the same.</a:t>
            </a:r>
          </a:p>
          <a:p>
            <a:r>
              <a:rPr lang="en-US" dirty="0"/>
              <a:t>Institutions not subject to admin cap of 26% significantly impacted.</a:t>
            </a:r>
          </a:p>
          <a:p>
            <a:pPr lvl="1"/>
            <a:r>
              <a:rPr lang="en-US" dirty="0"/>
              <a:t>Additional administrative burden for all.</a:t>
            </a:r>
          </a:p>
          <a:p>
            <a:endParaRPr lang="en-US" dirty="0"/>
          </a:p>
        </p:txBody>
      </p:sp>
      <p:sp>
        <p:nvSpPr>
          <p:cNvPr id="4" name="Slide Number Placeholder 3">
            <a:extLst>
              <a:ext uri="{FF2B5EF4-FFF2-40B4-BE49-F238E27FC236}">
                <a16:creationId xmlns:a16="http://schemas.microsoft.com/office/drawing/2014/main" id="{51C68408-40F4-AA19-B9C5-23458C648C8F}"/>
              </a:ext>
            </a:extLst>
          </p:cNvPr>
          <p:cNvSpPr>
            <a:spLocks noGrp="1"/>
          </p:cNvSpPr>
          <p:nvPr>
            <p:ph type="sldNum" sz="quarter" idx="12"/>
          </p:nvPr>
        </p:nvSpPr>
        <p:spPr/>
        <p:txBody>
          <a:bodyPr/>
          <a:lstStyle/>
          <a:p>
            <a:fld id="{9342A85A-435B-8043-BA29-7633ADFD006F}" type="slidenum">
              <a:rPr lang="en-US" smtClean="0"/>
              <a:t>21</a:t>
            </a:fld>
            <a:endParaRPr lang="en-US"/>
          </a:p>
        </p:txBody>
      </p:sp>
      <p:sp>
        <p:nvSpPr>
          <p:cNvPr id="5" name="Freeform 2">
            <a:extLst>
              <a:ext uri="{FF2B5EF4-FFF2-40B4-BE49-F238E27FC236}">
                <a16:creationId xmlns:a16="http://schemas.microsoft.com/office/drawing/2014/main" id="{187FF840-3ADD-4532-8E55-CAD80B5AB5B1}"/>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
        <p:nvSpPr>
          <p:cNvPr id="6" name="Title 1">
            <a:extLst>
              <a:ext uri="{FF2B5EF4-FFF2-40B4-BE49-F238E27FC236}">
                <a16:creationId xmlns:a16="http://schemas.microsoft.com/office/drawing/2014/main" id="{1EB08DE6-4484-82CC-541F-281424337341}"/>
              </a:ext>
            </a:extLst>
          </p:cNvPr>
          <p:cNvSpPr txBox="1">
            <a:spLocks/>
          </p:cNvSpPr>
          <p:nvPr/>
        </p:nvSpPr>
        <p:spPr>
          <a:xfrm>
            <a:off x="1466850" y="1546201"/>
            <a:ext cx="18402300" cy="1804719"/>
          </a:xfrm>
          <a:prstGeom prst="rect">
            <a:avLst/>
          </a:prstGeom>
        </p:spPr>
        <p:txBody>
          <a:bodyPr vert="horz" lIns="91440" tIns="45720" rIns="91440" bIns="45720" rtlCol="0" anchor="ctr">
            <a:normAutofit fontScale="90000"/>
          </a:bodyPr>
          <a:lstStyle>
            <a:lvl1pPr algn="l" defTabSz="1600135" rtl="0" eaLnBrk="1" latinLnBrk="0" hangingPunct="1">
              <a:lnSpc>
                <a:spcPct val="90000"/>
              </a:lnSpc>
              <a:spcBef>
                <a:spcPct val="0"/>
              </a:spcBef>
              <a:buNone/>
              <a:defRPr sz="7700" kern="1200">
                <a:solidFill>
                  <a:schemeClr val="tx1"/>
                </a:solidFill>
                <a:latin typeface="+mj-lt"/>
                <a:ea typeface="+mj-ea"/>
                <a:cs typeface="+mj-cs"/>
              </a:defRPr>
            </a:lvl1pPr>
          </a:lstStyle>
          <a:p>
            <a:r>
              <a:rPr lang="en-US" sz="7400" b="1">
                <a:solidFill>
                  <a:srgbClr val="4472C4">
                    <a:lumMod val="50000"/>
                  </a:srgbClr>
                </a:solidFill>
                <a:latin typeface="Calibri" panose="020F0502020204030204"/>
                <a:ea typeface="+mn-ea"/>
                <a:cs typeface="+mn-cs"/>
              </a:rPr>
              <a:t>New Adjustment to F&amp;A Cost Pools for Salary Cap </a:t>
            </a:r>
            <a:endParaRPr lang="en-US" sz="7400" b="1" dirty="0">
              <a:solidFill>
                <a:srgbClr val="4472C4">
                  <a:lumMod val="50000"/>
                </a:srgbClr>
              </a:solidFill>
              <a:latin typeface="Calibri" panose="020F0502020204030204"/>
              <a:ea typeface="+mn-ea"/>
              <a:cs typeface="+mn-cs"/>
            </a:endParaRPr>
          </a:p>
        </p:txBody>
      </p:sp>
    </p:spTree>
    <p:extLst>
      <p:ext uri="{BB962C8B-B14F-4D97-AF65-F5344CB8AC3E}">
        <p14:creationId xmlns:p14="http://schemas.microsoft.com/office/powerpoint/2010/main" val="36645749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B306860-5457-22C2-8EFD-CCC45EA7D4FB}"/>
              </a:ext>
            </a:extLst>
          </p:cNvPr>
          <p:cNvPicPr>
            <a:picLocks noChangeAspect="1"/>
          </p:cNvPicPr>
          <p:nvPr/>
        </p:nvPicPr>
        <p:blipFill>
          <a:blip r:embed="rId3"/>
          <a:stretch>
            <a:fillRect/>
          </a:stretch>
        </p:blipFill>
        <p:spPr>
          <a:xfrm>
            <a:off x="937562" y="6164998"/>
            <a:ext cx="8924517" cy="5053909"/>
          </a:xfrm>
          <a:prstGeom prst="rect">
            <a:avLst/>
          </a:prstGeom>
        </p:spPr>
      </p:pic>
      <p:sp>
        <p:nvSpPr>
          <p:cNvPr id="2" name="TextBox 1">
            <a:extLst>
              <a:ext uri="{FF2B5EF4-FFF2-40B4-BE49-F238E27FC236}">
                <a16:creationId xmlns:a16="http://schemas.microsoft.com/office/drawing/2014/main" id="{7A9958DE-3D5F-4781-A104-5A3A85F07513}"/>
              </a:ext>
            </a:extLst>
          </p:cNvPr>
          <p:cNvSpPr txBox="1"/>
          <p:nvPr/>
        </p:nvSpPr>
        <p:spPr>
          <a:xfrm>
            <a:off x="3924300" y="1996136"/>
            <a:ext cx="13487400" cy="2915413"/>
          </a:xfrm>
          <a:prstGeom prst="rect">
            <a:avLst/>
          </a:prstGeom>
          <a:noFill/>
        </p:spPr>
        <p:txBody>
          <a:bodyPr wrap="square" rtlCol="0">
            <a:spAutoFit/>
          </a:bodyPr>
          <a:lstStyle/>
          <a:p>
            <a:pPr algn="ctr" defTabSz="1270733">
              <a:defRPr/>
            </a:pPr>
            <a:r>
              <a:rPr lang="en-US" sz="6115" b="1" dirty="0">
                <a:solidFill>
                  <a:srgbClr val="4472C4">
                    <a:lumMod val="50000"/>
                  </a:srgbClr>
                </a:solidFill>
                <a:latin typeface="Calibri" panose="020F0502020204030204"/>
              </a:rPr>
              <a:t>Latest COGR Update &amp; Year in Review:  Available Now at </a:t>
            </a:r>
            <a:r>
              <a:rPr lang="en-US" sz="6115" b="1" dirty="0">
                <a:solidFill>
                  <a:srgbClr val="4472C4">
                    <a:lumMod val="50000"/>
                  </a:srgbClr>
                </a:solidFill>
                <a:latin typeface="Calibri" panose="020F0502020204030204"/>
                <a:hlinkClick r:id="rId4"/>
              </a:rPr>
              <a:t>www.cogr.edu</a:t>
            </a:r>
            <a:endParaRPr lang="en-US" sz="6115" b="1" dirty="0">
              <a:solidFill>
                <a:srgbClr val="4472C4">
                  <a:lumMod val="50000"/>
                </a:srgbClr>
              </a:solidFill>
              <a:latin typeface="Calibri" panose="020F0502020204030204"/>
            </a:endParaRPr>
          </a:p>
          <a:p>
            <a:pPr defTabSz="1270733">
              <a:defRPr/>
            </a:pPr>
            <a:r>
              <a:rPr lang="en-US" sz="6115" b="1" dirty="0">
                <a:solidFill>
                  <a:srgbClr val="FF0000"/>
                </a:solidFill>
                <a:latin typeface="Calibri" panose="020F0502020204030204"/>
              </a:rPr>
              <a:t>Update the below</a:t>
            </a: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6F95C46-DD34-470D-81CE-D566B4E577D0}"/>
                  </a:ext>
                </a:extLst>
              </p14:cNvPr>
              <p14:cNvContentPartPr/>
              <p14:nvPr/>
            </p14:nvContentPartPr>
            <p14:xfrm>
              <a:off x="11938185" y="6741050"/>
              <a:ext cx="500" cy="500"/>
            </p14:xfrm>
          </p:contentPart>
        </mc:Choice>
        <mc:Fallback xmlns="">
          <p:pic>
            <p:nvPicPr>
              <p:cNvPr id="11" name="Ink 10">
                <a:extLst>
                  <a:ext uri="{FF2B5EF4-FFF2-40B4-BE49-F238E27FC236}">
                    <a16:creationId xmlns:a16="http://schemas.microsoft.com/office/drawing/2014/main" id="{96F95C46-DD34-470D-81CE-D566B4E577D0}"/>
                  </a:ext>
                </a:extLst>
              </p:cNvPr>
              <p:cNvPicPr/>
              <p:nvPr/>
            </p:nvPicPr>
            <p:blipFill>
              <a:blip r:embed="rId6"/>
              <a:stretch>
                <a:fillRect/>
              </a:stretch>
            </p:blipFill>
            <p:spPr>
              <a:xfrm>
                <a:off x="11925685" y="6728550"/>
                <a:ext cx="25000" cy="2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3965306-D1DD-4D06-964B-2746532FD0EB}"/>
                  </a:ext>
                </a:extLst>
              </p14:cNvPr>
              <p14:cNvContentPartPr/>
              <p14:nvPr/>
            </p14:nvContentPartPr>
            <p14:xfrm>
              <a:off x="11360345" y="6394846"/>
              <a:ext cx="500" cy="500"/>
            </p14:xfrm>
          </p:contentPart>
        </mc:Choice>
        <mc:Fallback xmlns="">
          <p:pic>
            <p:nvPicPr>
              <p:cNvPr id="12" name="Ink 11">
                <a:extLst>
                  <a:ext uri="{FF2B5EF4-FFF2-40B4-BE49-F238E27FC236}">
                    <a16:creationId xmlns:a16="http://schemas.microsoft.com/office/drawing/2014/main" id="{83965306-D1DD-4D06-964B-2746532FD0EB}"/>
                  </a:ext>
                </a:extLst>
              </p:cNvPr>
              <p:cNvPicPr/>
              <p:nvPr/>
            </p:nvPicPr>
            <p:blipFill>
              <a:blip r:embed="rId6"/>
              <a:stretch>
                <a:fillRect/>
              </a:stretch>
            </p:blipFill>
            <p:spPr>
              <a:xfrm>
                <a:off x="11347845" y="6382346"/>
                <a:ext cx="25000" cy="25000"/>
              </a:xfrm>
              <a:prstGeom prst="rect">
                <a:avLst/>
              </a:prstGeom>
            </p:spPr>
          </p:pic>
        </mc:Fallback>
      </mc:AlternateContent>
      <p:pic>
        <p:nvPicPr>
          <p:cNvPr id="4" name="Picture 3">
            <a:extLst>
              <a:ext uri="{FF2B5EF4-FFF2-40B4-BE49-F238E27FC236}">
                <a16:creationId xmlns:a16="http://schemas.microsoft.com/office/drawing/2014/main" id="{30D36905-6AA0-1DD6-E48E-13D38FBBA183}"/>
              </a:ext>
            </a:extLst>
          </p:cNvPr>
          <p:cNvPicPr>
            <a:picLocks noChangeAspect="1"/>
          </p:cNvPicPr>
          <p:nvPr/>
        </p:nvPicPr>
        <p:blipFill>
          <a:blip r:embed="rId8"/>
          <a:stretch>
            <a:fillRect/>
          </a:stretch>
        </p:blipFill>
        <p:spPr>
          <a:xfrm>
            <a:off x="18500977" y="11047373"/>
            <a:ext cx="2449178" cy="774471"/>
          </a:xfrm>
          <a:prstGeom prst="rect">
            <a:avLst/>
          </a:prstGeom>
        </p:spPr>
      </p:pic>
      <p:sp>
        <p:nvSpPr>
          <p:cNvPr id="5" name="Freeform 2">
            <a:extLst>
              <a:ext uri="{FF2B5EF4-FFF2-40B4-BE49-F238E27FC236}">
                <a16:creationId xmlns:a16="http://schemas.microsoft.com/office/drawing/2014/main" id="{2A7CF576-621A-7940-80AE-FD59EC448D42}"/>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9"/>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
        <p:nvSpPr>
          <p:cNvPr id="18" name="Oval 17">
            <a:extLst>
              <a:ext uri="{FF2B5EF4-FFF2-40B4-BE49-F238E27FC236}">
                <a16:creationId xmlns:a16="http://schemas.microsoft.com/office/drawing/2014/main" id="{09D0A470-6428-7241-43C2-FCEAA0419022}"/>
              </a:ext>
            </a:extLst>
          </p:cNvPr>
          <p:cNvSpPr/>
          <p:nvPr/>
        </p:nvSpPr>
        <p:spPr>
          <a:xfrm>
            <a:off x="3664974" y="6597680"/>
            <a:ext cx="5181600" cy="2286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FE5340-3FD0-1FB1-5DD3-37FC51AB27F9}"/>
              </a:ext>
            </a:extLst>
          </p:cNvPr>
          <p:cNvPicPr>
            <a:picLocks noChangeAspect="1"/>
          </p:cNvPicPr>
          <p:nvPr/>
        </p:nvPicPr>
        <p:blipFill>
          <a:blip r:embed="rId10"/>
          <a:stretch>
            <a:fillRect/>
          </a:stretch>
        </p:blipFill>
        <p:spPr>
          <a:xfrm>
            <a:off x="10361501" y="4023387"/>
            <a:ext cx="10974499" cy="7978112"/>
          </a:xfrm>
          <a:prstGeom prst="rect">
            <a:avLst/>
          </a:prstGeom>
        </p:spPr>
      </p:pic>
      <p:sp>
        <p:nvSpPr>
          <p:cNvPr id="16" name="Oval 15">
            <a:extLst>
              <a:ext uri="{FF2B5EF4-FFF2-40B4-BE49-F238E27FC236}">
                <a16:creationId xmlns:a16="http://schemas.microsoft.com/office/drawing/2014/main" id="{DDFB132B-A143-CFED-4286-3DEBFEC34D55}"/>
              </a:ext>
            </a:extLst>
          </p:cNvPr>
          <p:cNvSpPr/>
          <p:nvPr/>
        </p:nvSpPr>
        <p:spPr>
          <a:xfrm>
            <a:off x="17978284" y="3573453"/>
            <a:ext cx="3357716" cy="18539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96791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utoShape 2" descr="University of California, Irvine"/>
          <p:cNvSpPr>
            <a:spLocks noChangeAspect="1" noChangeArrowheads="1"/>
          </p:cNvSpPr>
          <p:nvPr/>
        </p:nvSpPr>
        <p:spPr bwMode="auto">
          <a:xfrm>
            <a:off x="2412557" y="1034691"/>
            <a:ext cx="423582" cy="423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7075" tIns="63537" rIns="127075" bIns="63537" numCol="1" anchor="t" anchorCtr="0" compatLnSpc="1">
            <a:prstTxWarp prst="textNoShape">
              <a:avLst/>
            </a:prstTxWarp>
          </a:bodyPr>
          <a:lstStyle/>
          <a:p>
            <a:pPr defTabSz="1270733">
              <a:defRPr/>
            </a:pPr>
            <a:endParaRPr lang="en-US" sz="2501">
              <a:solidFill>
                <a:prstClr val="black"/>
              </a:solidFill>
              <a:latin typeface="Calibri" panose="020F0502020204030204"/>
            </a:endParaRPr>
          </a:p>
        </p:txBody>
      </p:sp>
      <p:sp>
        <p:nvSpPr>
          <p:cNvPr id="6" name="TextBox 5">
            <a:extLst>
              <a:ext uri="{FF2B5EF4-FFF2-40B4-BE49-F238E27FC236}">
                <a16:creationId xmlns:a16="http://schemas.microsoft.com/office/drawing/2014/main" id="{43DC8901-964B-4555-AAE1-5D4A2B2C0D28}"/>
              </a:ext>
            </a:extLst>
          </p:cNvPr>
          <p:cNvSpPr txBox="1"/>
          <p:nvPr/>
        </p:nvSpPr>
        <p:spPr>
          <a:xfrm>
            <a:off x="5033343" y="2253614"/>
            <a:ext cx="11674587" cy="1118896"/>
          </a:xfrm>
          <a:prstGeom prst="rect">
            <a:avLst/>
          </a:prstGeom>
          <a:noFill/>
        </p:spPr>
        <p:txBody>
          <a:bodyPr wrap="square" rtlCol="0">
            <a:spAutoFit/>
          </a:bodyPr>
          <a:lstStyle/>
          <a:p>
            <a:pPr algn="ctr" defTabSz="1270733">
              <a:defRPr/>
            </a:pPr>
            <a:r>
              <a:rPr lang="en-US" sz="6671" b="1">
                <a:solidFill>
                  <a:srgbClr val="4472C4">
                    <a:lumMod val="50000"/>
                  </a:srgbClr>
                </a:solidFill>
                <a:latin typeface="Calibri" panose="020F0502020204030204"/>
              </a:rPr>
              <a:t>Get in Touch – Stay Connected</a:t>
            </a:r>
          </a:p>
        </p:txBody>
      </p:sp>
      <p:sp>
        <p:nvSpPr>
          <p:cNvPr id="7" name="Content Placeholder 2">
            <a:extLst>
              <a:ext uri="{FF2B5EF4-FFF2-40B4-BE49-F238E27FC236}">
                <a16:creationId xmlns:a16="http://schemas.microsoft.com/office/drawing/2014/main" id="{64C3A598-A280-4718-8926-776B6E96FC86}"/>
              </a:ext>
            </a:extLst>
          </p:cNvPr>
          <p:cNvSpPr>
            <a:spLocks noGrp="1"/>
          </p:cNvSpPr>
          <p:nvPr>
            <p:ph idx="1"/>
          </p:nvPr>
        </p:nvSpPr>
        <p:spPr>
          <a:xfrm>
            <a:off x="2836139" y="3502058"/>
            <a:ext cx="16195961" cy="3676189"/>
          </a:xfrm>
        </p:spPr>
        <p:txBody>
          <a:bodyPr vert="horz" lIns="127075" tIns="63537" rIns="127075" bIns="63537" rtlCol="0" anchor="t">
            <a:noAutofit/>
          </a:bodyPr>
          <a:lstStyle/>
          <a:p>
            <a:pPr marL="635366" lvl="1" indent="0">
              <a:buNone/>
            </a:pPr>
            <a:endParaRPr lang="en-US" sz="5400" b="1" dirty="0">
              <a:solidFill>
                <a:schemeClr val="accent1">
                  <a:lumMod val="50000"/>
                </a:schemeClr>
              </a:solidFill>
            </a:endParaRPr>
          </a:p>
          <a:p>
            <a:pPr marL="635366" lvl="1" indent="0">
              <a:buNone/>
            </a:pPr>
            <a:r>
              <a:rPr lang="en-US" sz="5400" b="1" dirty="0">
                <a:solidFill>
                  <a:schemeClr val="accent1">
                    <a:lumMod val="50000"/>
                  </a:schemeClr>
                </a:solidFill>
              </a:rPr>
              <a:t>Email: </a:t>
            </a:r>
            <a:r>
              <a:rPr lang="en-US" sz="5400" b="1" dirty="0">
                <a:solidFill>
                  <a:schemeClr val="accent1">
                    <a:lumMod val="50000"/>
                  </a:schemeClr>
                </a:solidFill>
                <a:hlinkClick r:id="rId3"/>
              </a:rPr>
              <a:t>chope@cogr.edu</a:t>
            </a:r>
            <a:r>
              <a:rPr lang="en-US" sz="5400" b="1" dirty="0">
                <a:solidFill>
                  <a:schemeClr val="accent1">
                    <a:lumMod val="50000"/>
                  </a:schemeClr>
                </a:solidFill>
                <a:highlight>
                  <a:srgbClr val="FFFF00"/>
                </a:highlight>
              </a:rPr>
              <a:t> </a:t>
            </a:r>
          </a:p>
          <a:p>
            <a:pPr marL="635366" lvl="1" indent="0">
              <a:buNone/>
            </a:pPr>
            <a:r>
              <a:rPr lang="en-US" sz="5400" b="1" dirty="0">
                <a:solidFill>
                  <a:schemeClr val="accent1">
                    <a:lumMod val="50000"/>
                  </a:schemeClr>
                </a:solidFill>
              </a:rPr>
              <a:t>Member Services:  </a:t>
            </a:r>
            <a:r>
              <a:rPr lang="en-US" sz="5400" b="1" dirty="0">
                <a:solidFill>
                  <a:schemeClr val="accent1">
                    <a:lumMod val="50000"/>
                  </a:schemeClr>
                </a:solidFill>
                <a:hlinkClick r:id="rId4"/>
              </a:rPr>
              <a:t>Memberservices@cogr.edu</a:t>
            </a:r>
            <a:endParaRPr lang="en-US" sz="5400" b="1" dirty="0">
              <a:solidFill>
                <a:schemeClr val="accent1">
                  <a:lumMod val="50000"/>
                </a:schemeClr>
              </a:solidFill>
            </a:endParaRPr>
          </a:p>
          <a:p>
            <a:pPr marL="635366" lvl="1" indent="0">
              <a:buNone/>
            </a:pPr>
            <a:r>
              <a:rPr lang="en-US" sz="5400" b="1" dirty="0">
                <a:solidFill>
                  <a:schemeClr val="accent1">
                    <a:lumMod val="50000"/>
                  </a:schemeClr>
                </a:solidFill>
              </a:rPr>
              <a:t>ERI Pilot Services: </a:t>
            </a:r>
            <a:r>
              <a:rPr lang="en-US" sz="5400" b="1" dirty="0">
                <a:solidFill>
                  <a:schemeClr val="accent1">
                    <a:lumMod val="50000"/>
                  </a:schemeClr>
                </a:solidFill>
                <a:hlinkClick r:id="rId5"/>
              </a:rPr>
              <a:t>ERIservices@cogr.edu</a:t>
            </a:r>
            <a:r>
              <a:rPr lang="en-US" sz="5400" b="1" dirty="0">
                <a:solidFill>
                  <a:schemeClr val="accent1">
                    <a:lumMod val="50000"/>
                  </a:schemeClr>
                </a:solidFill>
              </a:rPr>
              <a:t> </a:t>
            </a:r>
          </a:p>
          <a:p>
            <a:pPr marL="635366" lvl="1" indent="0">
              <a:buNone/>
            </a:pPr>
            <a:r>
              <a:rPr lang="en-US" sz="5400" b="1" dirty="0">
                <a:solidFill>
                  <a:schemeClr val="accent1">
                    <a:lumMod val="50000"/>
                  </a:schemeClr>
                </a:solidFill>
              </a:rPr>
              <a:t>Phone: (202) 289-6655</a:t>
            </a:r>
          </a:p>
          <a:p>
            <a:pPr marL="635366" lvl="1" indent="0">
              <a:buNone/>
            </a:pPr>
            <a:r>
              <a:rPr lang="en-US" sz="5400" b="1" dirty="0">
                <a:solidFill>
                  <a:schemeClr val="accent1">
                    <a:lumMod val="50000"/>
                  </a:schemeClr>
                </a:solidFill>
              </a:rPr>
              <a:t>Website:  </a:t>
            </a:r>
            <a:r>
              <a:rPr lang="en-US" sz="5400" b="1" dirty="0">
                <a:solidFill>
                  <a:schemeClr val="accent1">
                    <a:lumMod val="50000"/>
                  </a:schemeClr>
                </a:solidFill>
                <a:hlinkClick r:id="rId6"/>
              </a:rPr>
              <a:t>www.cogr.edu</a:t>
            </a:r>
            <a:endParaRPr lang="en-US" sz="5400" b="1" dirty="0">
              <a:solidFill>
                <a:schemeClr val="accent1">
                  <a:lumMod val="50000"/>
                </a:schemeClr>
              </a:solidFill>
            </a:endParaRPr>
          </a:p>
          <a:p>
            <a:pPr marL="635366" lvl="1" indent="0">
              <a:buNone/>
            </a:pPr>
            <a:r>
              <a:rPr lang="en-US" sz="5400" b="1" dirty="0">
                <a:solidFill>
                  <a:schemeClr val="accent1">
                    <a:lumMod val="50000"/>
                  </a:schemeClr>
                </a:solidFill>
              </a:rPr>
              <a:t>LinkedIn:  </a:t>
            </a:r>
            <a:r>
              <a:rPr lang="en-US" sz="5400" b="1" dirty="0">
                <a:solidFill>
                  <a:schemeClr val="accent1">
                    <a:lumMod val="50000"/>
                  </a:schemeClr>
                </a:solidFill>
                <a:hlinkClick r:id="rId7"/>
              </a:rPr>
              <a:t>www.linkedin.com/company/cogr</a:t>
            </a:r>
            <a:r>
              <a:rPr lang="en-US" sz="5400" b="1" dirty="0">
                <a:solidFill>
                  <a:schemeClr val="accent1">
                    <a:lumMod val="50000"/>
                  </a:schemeClr>
                </a:solidFill>
              </a:rPr>
              <a:t> </a:t>
            </a:r>
          </a:p>
          <a:p>
            <a:endParaRPr lang="en-US" sz="6000" dirty="0">
              <a:solidFill>
                <a:schemeClr val="accent1">
                  <a:lumMod val="50000"/>
                </a:schemeClr>
              </a:solidFill>
            </a:endParaRPr>
          </a:p>
          <a:p>
            <a:endParaRPr lang="en-US" sz="5400" dirty="0">
              <a:solidFill>
                <a:schemeClr val="accent1">
                  <a:lumMod val="50000"/>
                </a:schemeClr>
              </a:solidFill>
            </a:endParaRPr>
          </a:p>
          <a:p>
            <a:endParaRPr lang="en-US" sz="5400" dirty="0">
              <a:solidFill>
                <a:schemeClr val="accent1">
                  <a:lumMod val="50000"/>
                </a:schemeClr>
              </a:solidFill>
            </a:endParaRPr>
          </a:p>
          <a:p>
            <a:pPr marL="0" indent="0">
              <a:spcBef>
                <a:spcPts val="2501"/>
              </a:spcBef>
              <a:buNone/>
            </a:pPr>
            <a:r>
              <a:rPr lang="en-US" sz="6000" dirty="0"/>
              <a:t> </a:t>
            </a:r>
          </a:p>
          <a:p>
            <a:pPr marL="0" indent="0">
              <a:buNone/>
            </a:pPr>
            <a:endParaRPr lang="en-US" sz="6000" dirty="0"/>
          </a:p>
          <a:p>
            <a:endParaRPr lang="en-US" sz="6000" dirty="0"/>
          </a:p>
          <a:p>
            <a:endParaRPr lang="en-US" sz="6000" dirty="0"/>
          </a:p>
          <a:p>
            <a:endParaRPr lang="en-US" sz="6000" dirty="0"/>
          </a:p>
        </p:txBody>
      </p:sp>
      <p:pic>
        <p:nvPicPr>
          <p:cNvPr id="2" name="Picture 1">
            <a:extLst>
              <a:ext uri="{FF2B5EF4-FFF2-40B4-BE49-F238E27FC236}">
                <a16:creationId xmlns:a16="http://schemas.microsoft.com/office/drawing/2014/main" id="{5946EF3E-24E0-403F-2B2B-01245588CA8C}"/>
              </a:ext>
            </a:extLst>
          </p:cNvPr>
          <p:cNvPicPr>
            <a:picLocks noChangeAspect="1"/>
          </p:cNvPicPr>
          <p:nvPr/>
        </p:nvPicPr>
        <p:blipFill>
          <a:blip r:embed="rId8"/>
          <a:stretch>
            <a:fillRect/>
          </a:stretch>
        </p:blipFill>
        <p:spPr>
          <a:xfrm>
            <a:off x="18505433" y="11013366"/>
            <a:ext cx="2449178" cy="774471"/>
          </a:xfrm>
          <a:prstGeom prst="rect">
            <a:avLst/>
          </a:prstGeom>
        </p:spPr>
      </p:pic>
      <p:pic>
        <p:nvPicPr>
          <p:cNvPr id="3" name="Picture 2">
            <a:extLst>
              <a:ext uri="{FF2B5EF4-FFF2-40B4-BE49-F238E27FC236}">
                <a16:creationId xmlns:a16="http://schemas.microsoft.com/office/drawing/2014/main" id="{DC015308-424A-873A-85F9-7C118EC498E2}"/>
              </a:ext>
            </a:extLst>
          </p:cNvPr>
          <p:cNvPicPr>
            <a:picLocks noChangeAspect="1"/>
          </p:cNvPicPr>
          <p:nvPr/>
        </p:nvPicPr>
        <p:blipFill>
          <a:blip r:embed="rId9"/>
          <a:stretch>
            <a:fillRect/>
          </a:stretch>
        </p:blipFill>
        <p:spPr>
          <a:xfrm>
            <a:off x="16459200" y="8704958"/>
            <a:ext cx="746167" cy="781697"/>
          </a:xfrm>
          <a:prstGeom prst="rect">
            <a:avLst/>
          </a:prstGeom>
        </p:spPr>
      </p:pic>
      <p:sp>
        <p:nvSpPr>
          <p:cNvPr id="10" name="Freeform 2">
            <a:extLst>
              <a:ext uri="{FF2B5EF4-FFF2-40B4-BE49-F238E27FC236}">
                <a16:creationId xmlns:a16="http://schemas.microsoft.com/office/drawing/2014/main" id="{FA3B8E7E-FDFB-48B3-DC69-ACD94E89EE14}"/>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10"/>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Tree>
    <p:extLst>
      <p:ext uri="{BB962C8B-B14F-4D97-AF65-F5344CB8AC3E}">
        <p14:creationId xmlns:p14="http://schemas.microsoft.com/office/powerpoint/2010/main" val="11977213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1336000" cy="12001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1037" b="-11037"/>
            </a:stretch>
          </a:blipFill>
        </p:spPr>
        <p:txBody>
          <a:bodyPr/>
          <a:lstStyle/>
          <a:p>
            <a:endParaRPr lang="en-US" sz="2100"/>
          </a:p>
        </p:txBody>
      </p:sp>
      <p:sp>
        <p:nvSpPr>
          <p:cNvPr id="3" name="Freeform 3"/>
          <p:cNvSpPr/>
          <p:nvPr/>
        </p:nvSpPr>
        <p:spPr>
          <a:xfrm>
            <a:off x="0" y="0"/>
            <a:ext cx="21336000" cy="120015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p>
            <a:endParaRPr lang="en-US" sz="2100"/>
          </a:p>
        </p:txBody>
      </p:sp>
      <p:sp>
        <p:nvSpPr>
          <p:cNvPr id="4" name="Freeform 4"/>
          <p:cNvSpPr/>
          <p:nvPr/>
        </p:nvSpPr>
        <p:spPr>
          <a:xfrm>
            <a:off x="17771060" y="10650493"/>
            <a:ext cx="3384526" cy="1071805"/>
          </a:xfrm>
          <a:custGeom>
            <a:avLst/>
            <a:gdLst/>
            <a:ahLst/>
            <a:cxnLst/>
            <a:rect l="l" t="t" r="r" b="b"/>
            <a:pathLst>
              <a:path w="2901022" h="918690">
                <a:moveTo>
                  <a:pt x="0" y="0"/>
                </a:moveTo>
                <a:lnTo>
                  <a:pt x="2901022" y="0"/>
                </a:lnTo>
                <a:lnTo>
                  <a:pt x="2901022" y="918690"/>
                </a:lnTo>
                <a:lnTo>
                  <a:pt x="0" y="918690"/>
                </a:lnTo>
                <a:lnTo>
                  <a:pt x="0" y="0"/>
                </a:lnTo>
                <a:close/>
              </a:path>
            </a:pathLst>
          </a:custGeom>
          <a:blipFill>
            <a:blip r:embed="rId4"/>
            <a:stretch>
              <a:fillRect/>
            </a:stretch>
          </a:blipFill>
        </p:spPr>
        <p:txBody>
          <a:bodyPr/>
          <a:lstStyle/>
          <a:p>
            <a:endParaRPr lang="en-US" sz="210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6E7D345-0217-4297-ADBA-0CA4591F0E94}"/>
              </a:ext>
            </a:extLst>
          </p:cNvPr>
          <p:cNvSpPr>
            <a:spLocks noGrp="1"/>
          </p:cNvSpPr>
          <p:nvPr>
            <p:ph idx="1"/>
          </p:nvPr>
        </p:nvSpPr>
        <p:spPr>
          <a:xfrm>
            <a:off x="1066800" y="3210719"/>
            <a:ext cx="19812000" cy="8551863"/>
          </a:xfrm>
        </p:spPr>
        <p:txBody>
          <a:bodyPr vert="horz" lIns="127075" tIns="63537" rIns="127075" bIns="63537" rtlCol="0" anchor="t">
            <a:noAutofit/>
          </a:bodyPr>
          <a:lstStyle/>
          <a:p>
            <a:r>
              <a:rPr lang="en-US" sz="4000" b="1">
                <a:solidFill>
                  <a:schemeClr val="accent1">
                    <a:lumMod val="50000"/>
                  </a:schemeClr>
                </a:solidFill>
              </a:rPr>
              <a:t>Nonprofit 501 (c) (3) association of leading research-intensive universities and affiliated medical centers and nonprofit research institutes </a:t>
            </a:r>
          </a:p>
          <a:p>
            <a:r>
              <a:rPr lang="en-US" sz="4000" b="1">
                <a:solidFill>
                  <a:schemeClr val="accent1">
                    <a:lumMod val="50000"/>
                  </a:schemeClr>
                </a:solidFill>
              </a:rPr>
              <a:t>222 member institutions in 48 states &amp; D.C. </a:t>
            </a:r>
            <a:endParaRPr lang="en-US" sz="4000" b="1">
              <a:solidFill>
                <a:schemeClr val="accent1">
                  <a:lumMod val="50000"/>
                </a:schemeClr>
              </a:solidFill>
              <a:ea typeface="Calibri"/>
              <a:cs typeface="Calibri"/>
            </a:endParaRPr>
          </a:p>
          <a:p>
            <a:pPr lvl="1" fontAlgn="ctr"/>
            <a:r>
              <a:rPr lang="en-US" sz="4400" b="1">
                <a:solidFill>
                  <a:schemeClr val="accent1">
                    <a:lumMod val="50000"/>
                  </a:schemeClr>
                </a:solidFill>
              </a:rPr>
              <a:t>83 Privates | 139 Publics | 20 Affiliate Academic Hospitals and Research Institutes</a:t>
            </a:r>
            <a:endParaRPr lang="en-US" sz="4400" b="1">
              <a:solidFill>
                <a:schemeClr val="accent1">
                  <a:lumMod val="50000"/>
                </a:schemeClr>
              </a:solidFill>
              <a:ea typeface="Calibri"/>
              <a:cs typeface="Calibri"/>
            </a:endParaRPr>
          </a:p>
          <a:p>
            <a:pPr lvl="1" fontAlgn="ctr"/>
            <a:r>
              <a:rPr lang="en-US" sz="4400" b="1">
                <a:solidFill>
                  <a:schemeClr val="accent1">
                    <a:lumMod val="50000"/>
                  </a:schemeClr>
                </a:solidFill>
              </a:rPr>
              <a:t>135 Carnegie Research I Institutions</a:t>
            </a:r>
            <a:endParaRPr lang="en-US" sz="4400" b="1">
              <a:solidFill>
                <a:schemeClr val="accent1">
                  <a:lumMod val="50000"/>
                </a:schemeClr>
              </a:solidFill>
              <a:ea typeface="Calibri"/>
              <a:cs typeface="Calibri"/>
            </a:endParaRPr>
          </a:p>
          <a:p>
            <a:pPr lvl="1" fontAlgn="ctr"/>
            <a:r>
              <a:rPr lang="en-US" sz="4400" b="1">
                <a:solidFill>
                  <a:schemeClr val="accent1">
                    <a:lumMod val="50000"/>
                  </a:schemeClr>
                </a:solidFill>
              </a:rPr>
              <a:t>30+ Hispanic Serving Institutions (HSI) </a:t>
            </a:r>
          </a:p>
          <a:p>
            <a:pPr lvl="1" fontAlgn="ctr"/>
            <a:r>
              <a:rPr lang="en-US" sz="4400" b="1">
                <a:solidFill>
                  <a:schemeClr val="accent1">
                    <a:lumMod val="50000"/>
                  </a:schemeClr>
                </a:solidFill>
              </a:rPr>
              <a:t>1 Historically Black College &amp; University (HBCU)</a:t>
            </a:r>
          </a:p>
          <a:p>
            <a:pPr lvl="1" fontAlgn="ctr"/>
            <a:r>
              <a:rPr lang="en-US" sz="4400" b="1">
                <a:solidFill>
                  <a:schemeClr val="accent1">
                    <a:lumMod val="50000"/>
                  </a:schemeClr>
                </a:solidFill>
              </a:rPr>
              <a:t>$49 Billion+ in combined federal expenditures (2022 NSF HERD Survey) </a:t>
            </a:r>
            <a:endParaRPr lang="en-US" sz="4400" b="1">
              <a:solidFill>
                <a:schemeClr val="accent1">
                  <a:lumMod val="50000"/>
                </a:schemeClr>
              </a:solidFill>
              <a:ea typeface="Calibri"/>
              <a:cs typeface="Calibri"/>
            </a:endParaRPr>
          </a:p>
          <a:p>
            <a:pPr fontAlgn="ctr">
              <a:spcAft>
                <a:spcPts val="1112"/>
              </a:spcAft>
            </a:pPr>
            <a:r>
              <a:rPr lang="en-US" sz="4000" b="1">
                <a:solidFill>
                  <a:schemeClr val="accent1">
                    <a:lumMod val="50000"/>
                  </a:schemeClr>
                </a:solidFill>
              </a:rPr>
              <a:t>96% of eligible institutions among top 100 &amp; 84% of eligible institutions among the top 200 institutions as measured in federal research expenditures are COGR members (2022 NSF HERD Survey)</a:t>
            </a:r>
            <a:endParaRPr lang="en-US" sz="4000" b="1">
              <a:solidFill>
                <a:schemeClr val="accent1">
                  <a:lumMod val="50000"/>
                </a:schemeClr>
              </a:solidFill>
              <a:ea typeface="Calibri"/>
              <a:cs typeface="Calibri"/>
            </a:endParaRPr>
          </a:p>
        </p:txBody>
      </p:sp>
      <p:sp>
        <p:nvSpPr>
          <p:cNvPr id="6" name="Slide Number Placeholder 5">
            <a:extLst>
              <a:ext uri="{FF2B5EF4-FFF2-40B4-BE49-F238E27FC236}">
                <a16:creationId xmlns:a16="http://schemas.microsoft.com/office/drawing/2014/main" id="{AF9EB3E5-9617-4A93-9BA3-5475C858DC7D}"/>
              </a:ext>
            </a:extLst>
          </p:cNvPr>
          <p:cNvSpPr>
            <a:spLocks noGrp="1"/>
          </p:cNvSpPr>
          <p:nvPr>
            <p:ph type="sldNum" sz="quarter" idx="12"/>
          </p:nvPr>
        </p:nvSpPr>
        <p:spPr/>
        <p:txBody>
          <a:bodyPr/>
          <a:lstStyle/>
          <a:p>
            <a:pPr defTabSz="1270733">
              <a:defRPr/>
            </a:pPr>
            <a:fld id="{7E594218-2172-421B-AF10-F59A0F82A081}" type="slidenum">
              <a:rPr lang="en-US">
                <a:solidFill>
                  <a:prstClr val="black">
                    <a:tint val="75000"/>
                  </a:prstClr>
                </a:solidFill>
                <a:latin typeface="Calibri" panose="020F0502020204030204"/>
              </a:rPr>
              <a:pPr defTabSz="1270733">
                <a:defRPr/>
              </a:pPr>
              <a:t>3</a:t>
            </a:fld>
            <a:endParaRPr lang="en-US">
              <a:solidFill>
                <a:prstClr val="black">
                  <a:tint val="75000"/>
                </a:prstClr>
              </a:solidFill>
              <a:latin typeface="Calibri" panose="020F0502020204030204"/>
            </a:endParaRPr>
          </a:p>
        </p:txBody>
      </p:sp>
      <p:sp>
        <p:nvSpPr>
          <p:cNvPr id="2" name="TextBox 1">
            <a:extLst>
              <a:ext uri="{FF2B5EF4-FFF2-40B4-BE49-F238E27FC236}">
                <a16:creationId xmlns:a16="http://schemas.microsoft.com/office/drawing/2014/main" id="{7A9958DE-3D5F-4781-A104-5A3A85F07513}"/>
              </a:ext>
            </a:extLst>
          </p:cNvPr>
          <p:cNvSpPr txBox="1"/>
          <p:nvPr/>
        </p:nvSpPr>
        <p:spPr>
          <a:xfrm>
            <a:off x="4901504" y="1915971"/>
            <a:ext cx="11532993" cy="1042721"/>
          </a:xfrm>
          <a:prstGeom prst="rect">
            <a:avLst/>
          </a:prstGeom>
          <a:noFill/>
        </p:spPr>
        <p:txBody>
          <a:bodyPr wrap="square" rtlCol="0">
            <a:spAutoFit/>
          </a:bodyPr>
          <a:lstStyle/>
          <a:p>
            <a:pPr algn="ctr" defTabSz="1270733">
              <a:defRPr/>
            </a:pPr>
            <a:r>
              <a:rPr lang="en-US" sz="6176" b="1">
                <a:solidFill>
                  <a:srgbClr val="4472C4">
                    <a:lumMod val="50000"/>
                  </a:srgbClr>
                </a:solidFill>
                <a:latin typeface="Calibri" panose="020F0502020204030204"/>
              </a:rPr>
              <a:t>Who We Are</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96F95C46-DD34-470D-81CE-D566B4E577D0}"/>
                  </a:ext>
                </a:extLst>
              </p14:cNvPr>
              <p14:cNvContentPartPr/>
              <p14:nvPr/>
            </p14:nvContentPartPr>
            <p14:xfrm>
              <a:off x="11938185" y="6741050"/>
              <a:ext cx="500" cy="500"/>
            </p14:xfrm>
          </p:contentPart>
        </mc:Choice>
        <mc:Fallback xmlns="">
          <p:pic>
            <p:nvPicPr>
              <p:cNvPr id="11" name="Ink 10">
                <a:extLst>
                  <a:ext uri="{FF2B5EF4-FFF2-40B4-BE49-F238E27FC236}">
                    <a16:creationId xmlns:a16="http://schemas.microsoft.com/office/drawing/2014/main" id="{96F95C46-DD34-470D-81CE-D566B4E577D0}"/>
                  </a:ext>
                </a:extLst>
              </p:cNvPr>
              <p:cNvPicPr/>
              <p:nvPr/>
            </p:nvPicPr>
            <p:blipFill>
              <a:blip r:embed="rId4"/>
              <a:stretch>
                <a:fillRect/>
              </a:stretch>
            </p:blipFill>
            <p:spPr>
              <a:xfrm>
                <a:off x="11925685" y="6728550"/>
                <a:ext cx="25000" cy="2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83965306-D1DD-4D06-964B-2746532FD0EB}"/>
                  </a:ext>
                </a:extLst>
              </p14:cNvPr>
              <p14:cNvContentPartPr/>
              <p14:nvPr/>
            </p14:nvContentPartPr>
            <p14:xfrm>
              <a:off x="11360345" y="6394846"/>
              <a:ext cx="500" cy="500"/>
            </p14:xfrm>
          </p:contentPart>
        </mc:Choice>
        <mc:Fallback xmlns="">
          <p:pic>
            <p:nvPicPr>
              <p:cNvPr id="12" name="Ink 11">
                <a:extLst>
                  <a:ext uri="{FF2B5EF4-FFF2-40B4-BE49-F238E27FC236}">
                    <a16:creationId xmlns:a16="http://schemas.microsoft.com/office/drawing/2014/main" id="{83965306-D1DD-4D06-964B-2746532FD0EB}"/>
                  </a:ext>
                </a:extLst>
              </p:cNvPr>
              <p:cNvPicPr/>
              <p:nvPr/>
            </p:nvPicPr>
            <p:blipFill>
              <a:blip r:embed="rId4"/>
              <a:stretch>
                <a:fillRect/>
              </a:stretch>
            </p:blipFill>
            <p:spPr>
              <a:xfrm>
                <a:off x="11347845" y="6382346"/>
                <a:ext cx="25000" cy="25000"/>
              </a:xfrm>
              <a:prstGeom prst="rect">
                <a:avLst/>
              </a:prstGeom>
            </p:spPr>
          </p:pic>
        </mc:Fallback>
      </mc:AlternateContent>
      <p:pic>
        <p:nvPicPr>
          <p:cNvPr id="4" name="Picture 3">
            <a:extLst>
              <a:ext uri="{FF2B5EF4-FFF2-40B4-BE49-F238E27FC236}">
                <a16:creationId xmlns:a16="http://schemas.microsoft.com/office/drawing/2014/main" id="{30D36905-6AA0-1DD6-E48E-13D38FBBA183}"/>
              </a:ext>
            </a:extLst>
          </p:cNvPr>
          <p:cNvPicPr>
            <a:picLocks noChangeAspect="1"/>
          </p:cNvPicPr>
          <p:nvPr/>
        </p:nvPicPr>
        <p:blipFill>
          <a:blip r:embed="rId6"/>
          <a:stretch>
            <a:fillRect/>
          </a:stretch>
        </p:blipFill>
        <p:spPr>
          <a:xfrm>
            <a:off x="16451381" y="10751299"/>
            <a:ext cx="2449178" cy="774471"/>
          </a:xfrm>
          <a:prstGeom prst="rect">
            <a:avLst/>
          </a:prstGeom>
        </p:spPr>
      </p:pic>
      <p:sp>
        <p:nvSpPr>
          <p:cNvPr id="3" name="Freeform 2">
            <a:extLst>
              <a:ext uri="{FF2B5EF4-FFF2-40B4-BE49-F238E27FC236}">
                <a16:creationId xmlns:a16="http://schemas.microsoft.com/office/drawing/2014/main" id="{B9B067FD-7622-91D9-AEDB-A0C6F4C38FBF}"/>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7"/>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Tree>
    <p:extLst>
      <p:ext uri="{BB962C8B-B14F-4D97-AF65-F5344CB8AC3E}">
        <p14:creationId xmlns:p14="http://schemas.microsoft.com/office/powerpoint/2010/main" val="345048221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9958DE-3D5F-4781-A104-5A3A85F07513}"/>
              </a:ext>
            </a:extLst>
          </p:cNvPr>
          <p:cNvSpPr txBox="1"/>
          <p:nvPr/>
        </p:nvSpPr>
        <p:spPr>
          <a:xfrm>
            <a:off x="3733800" y="1552298"/>
            <a:ext cx="11532993" cy="1042721"/>
          </a:xfrm>
          <a:prstGeom prst="rect">
            <a:avLst/>
          </a:prstGeom>
          <a:noFill/>
        </p:spPr>
        <p:txBody>
          <a:bodyPr wrap="square" rtlCol="0">
            <a:spAutoFit/>
          </a:bodyPr>
          <a:lstStyle/>
          <a:p>
            <a:pPr algn="ctr" defTabSz="1270733">
              <a:defRPr/>
            </a:pPr>
            <a:r>
              <a:rPr lang="en-US" sz="6176" b="1">
                <a:solidFill>
                  <a:srgbClr val="4472C4">
                    <a:lumMod val="50000"/>
                  </a:srgbClr>
                </a:solidFill>
                <a:latin typeface="Calibri" panose="020F0502020204030204"/>
              </a:rPr>
              <a:t>What We Do</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96F95C46-DD34-470D-81CE-D566B4E577D0}"/>
                  </a:ext>
                </a:extLst>
              </p14:cNvPr>
              <p14:cNvContentPartPr/>
              <p14:nvPr/>
            </p14:nvContentPartPr>
            <p14:xfrm>
              <a:off x="11997016" y="6102081"/>
              <a:ext cx="500" cy="500"/>
            </p14:xfrm>
          </p:contentPart>
        </mc:Choice>
        <mc:Fallback xmlns="">
          <p:pic>
            <p:nvPicPr>
              <p:cNvPr id="11" name="Ink 10">
                <a:extLst>
                  <a:ext uri="{FF2B5EF4-FFF2-40B4-BE49-F238E27FC236}">
                    <a16:creationId xmlns:a16="http://schemas.microsoft.com/office/drawing/2014/main" id="{96F95C46-DD34-470D-81CE-D566B4E577D0}"/>
                  </a:ext>
                </a:extLst>
              </p:cNvPr>
              <p:cNvPicPr/>
              <p:nvPr/>
            </p:nvPicPr>
            <p:blipFill>
              <a:blip r:embed="rId4"/>
              <a:stretch>
                <a:fillRect/>
              </a:stretch>
            </p:blipFill>
            <p:spPr>
              <a:xfrm>
                <a:off x="11984516" y="6089581"/>
                <a:ext cx="25000" cy="2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83965306-D1DD-4D06-964B-2746532FD0EB}"/>
                  </a:ext>
                </a:extLst>
              </p14:cNvPr>
              <p14:cNvContentPartPr/>
              <p14:nvPr/>
            </p14:nvContentPartPr>
            <p14:xfrm>
              <a:off x="11419176" y="5755878"/>
              <a:ext cx="500" cy="500"/>
            </p14:xfrm>
          </p:contentPart>
        </mc:Choice>
        <mc:Fallback xmlns="">
          <p:pic>
            <p:nvPicPr>
              <p:cNvPr id="12" name="Ink 11">
                <a:extLst>
                  <a:ext uri="{FF2B5EF4-FFF2-40B4-BE49-F238E27FC236}">
                    <a16:creationId xmlns:a16="http://schemas.microsoft.com/office/drawing/2014/main" id="{83965306-D1DD-4D06-964B-2746532FD0EB}"/>
                  </a:ext>
                </a:extLst>
              </p:cNvPr>
              <p:cNvPicPr/>
              <p:nvPr/>
            </p:nvPicPr>
            <p:blipFill>
              <a:blip r:embed="rId4"/>
              <a:stretch>
                <a:fillRect/>
              </a:stretch>
            </p:blipFill>
            <p:spPr>
              <a:xfrm>
                <a:off x="11406676" y="5743378"/>
                <a:ext cx="25000" cy="25000"/>
              </a:xfrm>
              <a:prstGeom prst="rect">
                <a:avLst/>
              </a:prstGeom>
            </p:spPr>
          </p:pic>
        </mc:Fallback>
      </mc:AlternateContent>
      <p:pic>
        <p:nvPicPr>
          <p:cNvPr id="4" name="Picture 3">
            <a:extLst>
              <a:ext uri="{FF2B5EF4-FFF2-40B4-BE49-F238E27FC236}">
                <a16:creationId xmlns:a16="http://schemas.microsoft.com/office/drawing/2014/main" id="{30D36905-6AA0-1DD6-E48E-13D38FBBA183}"/>
              </a:ext>
            </a:extLst>
          </p:cNvPr>
          <p:cNvPicPr>
            <a:picLocks noChangeAspect="1"/>
          </p:cNvPicPr>
          <p:nvPr/>
        </p:nvPicPr>
        <p:blipFill>
          <a:blip r:embed="rId6"/>
          <a:stretch>
            <a:fillRect/>
          </a:stretch>
        </p:blipFill>
        <p:spPr>
          <a:xfrm>
            <a:off x="18975797" y="11104100"/>
            <a:ext cx="2036568" cy="643996"/>
          </a:xfrm>
          <a:prstGeom prst="rect">
            <a:avLst/>
          </a:prstGeom>
        </p:spPr>
      </p:pic>
      <p:sp>
        <p:nvSpPr>
          <p:cNvPr id="3" name="Freeform 2">
            <a:extLst>
              <a:ext uri="{FF2B5EF4-FFF2-40B4-BE49-F238E27FC236}">
                <a16:creationId xmlns:a16="http://schemas.microsoft.com/office/drawing/2014/main" id="{B8F05845-3846-5980-6592-8D3EE8758C44}"/>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7"/>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
        <p:nvSpPr>
          <p:cNvPr id="7" name="Content Placeholder 8">
            <a:extLst>
              <a:ext uri="{FF2B5EF4-FFF2-40B4-BE49-F238E27FC236}">
                <a16:creationId xmlns:a16="http://schemas.microsoft.com/office/drawing/2014/main" id="{816904FF-2D82-2789-73AF-369B0E544D8D}"/>
              </a:ext>
            </a:extLst>
          </p:cNvPr>
          <p:cNvSpPr>
            <a:spLocks noGrp="1"/>
          </p:cNvSpPr>
          <p:nvPr>
            <p:ph idx="1"/>
          </p:nvPr>
        </p:nvSpPr>
        <p:spPr>
          <a:xfrm>
            <a:off x="1203054" y="3333750"/>
            <a:ext cx="17772743" cy="9406480"/>
          </a:xfrm>
        </p:spPr>
        <p:txBody>
          <a:bodyPr vert="horz" lIns="91440" tIns="45720" rIns="91440" bIns="45720" rtlCol="0" anchor="t">
            <a:noAutofit/>
          </a:bodyPr>
          <a:lstStyle/>
          <a:p>
            <a:pPr marL="342900" indent="-342900">
              <a:buFont typeface="Arial" panose="020B0604020202020204" pitchFamily="34" charset="0"/>
              <a:buChar char="•"/>
            </a:pPr>
            <a:r>
              <a:rPr lang="en-US" sz="3600" b="1">
                <a:solidFill>
                  <a:srgbClr val="9D0727"/>
                </a:solidFill>
                <a:latin typeface="Canva Sans Bold"/>
              </a:rPr>
              <a:t>Advocate</a:t>
            </a:r>
            <a:r>
              <a:rPr lang="en-US" sz="3600">
                <a:solidFill>
                  <a:srgbClr val="21577E"/>
                </a:solidFill>
                <a:latin typeface="Canva Sans Bold"/>
              </a:rPr>
              <a:t> </a:t>
            </a:r>
            <a:r>
              <a:rPr lang="en-US" sz="3600" b="1">
                <a:solidFill>
                  <a:srgbClr val="9D0727"/>
                </a:solidFill>
                <a:latin typeface="Canva Sans Bold"/>
              </a:rPr>
              <a:t>directly to federal agencies </a:t>
            </a:r>
            <a:r>
              <a:rPr lang="en-US" sz="3600" b="1">
                <a:solidFill>
                  <a:schemeClr val="accent1">
                    <a:lumMod val="50000"/>
                  </a:schemeClr>
                </a:solidFill>
                <a:latin typeface="Canva Sans Bold"/>
              </a:rPr>
              <a:t>i</a:t>
            </a:r>
            <a:r>
              <a:rPr lang="en-US" sz="3600" b="1">
                <a:solidFill>
                  <a:schemeClr val="accent1">
                    <a:lumMod val="50000"/>
                  </a:schemeClr>
                </a:solidFill>
              </a:rPr>
              <a:t>n areas of research administration, financial oversight, compliance, and ethics, intellectual property, and research security</a:t>
            </a:r>
          </a:p>
          <a:p>
            <a:pPr marL="342900" indent="-342900">
              <a:buFont typeface="Arial" panose="020B0604020202020204" pitchFamily="34" charset="0"/>
              <a:buChar char="•"/>
            </a:pPr>
            <a:r>
              <a:rPr lang="en-US" sz="3600" b="1">
                <a:solidFill>
                  <a:schemeClr val="accent1">
                    <a:lumMod val="50000"/>
                  </a:schemeClr>
                </a:solidFill>
              </a:rPr>
              <a:t>Provide</a:t>
            </a:r>
            <a:r>
              <a:rPr lang="en-US" sz="3600">
                <a:solidFill>
                  <a:srgbClr val="21577E"/>
                </a:solidFill>
                <a:latin typeface="Canva Sans Bold"/>
              </a:rPr>
              <a:t> </a:t>
            </a:r>
            <a:r>
              <a:rPr lang="en-US" sz="3600" b="1">
                <a:solidFill>
                  <a:srgbClr val="9D0727"/>
                </a:solidFill>
                <a:latin typeface="Canva Sans Bold"/>
              </a:rPr>
              <a:t>expertise, commentary, and analysis </a:t>
            </a:r>
            <a:r>
              <a:rPr lang="en-US" sz="3600" b="1">
                <a:solidFill>
                  <a:schemeClr val="accent1">
                    <a:lumMod val="50000"/>
                  </a:schemeClr>
                </a:solidFill>
              </a:rPr>
              <a:t>to higher education associations and government officials about pending federal policies, guidance, and legislation</a:t>
            </a:r>
          </a:p>
          <a:p>
            <a:pPr marL="342900" indent="-342900">
              <a:buFont typeface="Arial" panose="020B0604020202020204" pitchFamily="34" charset="0"/>
              <a:buChar char="•"/>
            </a:pPr>
            <a:r>
              <a:rPr lang="en-US" sz="3600" b="1">
                <a:solidFill>
                  <a:schemeClr val="accent1">
                    <a:lumMod val="50000"/>
                  </a:schemeClr>
                </a:solidFill>
              </a:rPr>
              <a:t>Provide</a:t>
            </a:r>
            <a:r>
              <a:rPr lang="en-US" sz="3600">
                <a:solidFill>
                  <a:srgbClr val="21577E"/>
                </a:solidFill>
                <a:latin typeface="Canva Sans Bold"/>
              </a:rPr>
              <a:t> </a:t>
            </a:r>
            <a:r>
              <a:rPr lang="en-US" sz="3600" b="1">
                <a:solidFill>
                  <a:srgbClr val="9D0727"/>
                </a:solidFill>
                <a:latin typeface="Canva Sans Bold"/>
              </a:rPr>
              <a:t>guidance and analysis </a:t>
            </a:r>
            <a:r>
              <a:rPr lang="en-US" sz="3600" b="1">
                <a:solidFill>
                  <a:schemeClr val="accent1">
                    <a:lumMod val="50000"/>
                  </a:schemeClr>
                </a:solidFill>
              </a:rPr>
              <a:t>on topics of interest to COGR members in the form of white papers, readiness guides, webinars, written updates, and more</a:t>
            </a:r>
          </a:p>
          <a:p>
            <a:pPr marL="342900" indent="-342900">
              <a:buFont typeface="Arial" panose="020B0604020202020204" pitchFamily="34" charset="0"/>
              <a:buChar char="•"/>
            </a:pPr>
            <a:r>
              <a:rPr lang="en-US" sz="3600" b="1">
                <a:solidFill>
                  <a:srgbClr val="9D0727"/>
                </a:solidFill>
                <a:latin typeface="Canva Sans Bold"/>
              </a:rPr>
              <a:t>Promote effective compliance practices </a:t>
            </a:r>
          </a:p>
          <a:p>
            <a:pPr marL="342900" indent="-342900">
              <a:buFont typeface="Arial" panose="020B0604020202020204" pitchFamily="34" charset="0"/>
              <a:buChar char="•"/>
            </a:pPr>
            <a:r>
              <a:rPr lang="en-US" sz="3600" b="1">
                <a:solidFill>
                  <a:srgbClr val="9D0727"/>
                </a:solidFill>
                <a:latin typeface="Canva Sans Bold"/>
              </a:rPr>
              <a:t>Provide opportunities to engage </a:t>
            </a:r>
            <a:r>
              <a:rPr lang="en-US" sz="3600" b="1">
                <a:solidFill>
                  <a:schemeClr val="accent1">
                    <a:lumMod val="50000"/>
                  </a:schemeClr>
                </a:solidFill>
              </a:rPr>
              <a:t>directly with federal officials, the research university community, and institutional colleagues on key and timely issues</a:t>
            </a:r>
          </a:p>
          <a:p>
            <a:pPr marL="342900" indent="-342900"/>
            <a:r>
              <a:rPr lang="en-US" sz="3600" b="1">
                <a:solidFill>
                  <a:schemeClr val="accent1">
                    <a:lumMod val="50000"/>
                  </a:schemeClr>
                </a:solidFill>
              </a:rPr>
              <a:t>Work closely and </a:t>
            </a:r>
            <a:r>
              <a:rPr lang="en-US" sz="3600" b="1">
                <a:solidFill>
                  <a:srgbClr val="9D0727"/>
                </a:solidFill>
                <a:latin typeface="Canva Sans Bold"/>
              </a:rPr>
              <a:t>coordinate with key partners </a:t>
            </a:r>
            <a:r>
              <a:rPr lang="en-US" sz="3600" b="1">
                <a:solidFill>
                  <a:schemeClr val="accent1">
                    <a:lumMod val="50000"/>
                  </a:schemeClr>
                </a:solidFill>
              </a:rPr>
              <a:t>– AAU, APLU, AAMC, AUTM, EDUCAUSE, FASEB, and other higher education associations – that lobby on pending legislation - </a:t>
            </a:r>
            <a:r>
              <a:rPr lang="en-US" sz="3600" b="1">
                <a:solidFill>
                  <a:srgbClr val="9D0727"/>
                </a:solidFill>
                <a:latin typeface="Canva Sans Bold"/>
              </a:rPr>
              <a:t>COGR does not lobby</a:t>
            </a:r>
            <a:r>
              <a:rPr lang="en-US" sz="3600" b="1">
                <a:solidFill>
                  <a:schemeClr val="accent1">
                    <a:lumMod val="50000"/>
                  </a:schemeClr>
                </a:solidFill>
              </a:rPr>
              <a:t> or directly influence pending legislation </a:t>
            </a:r>
          </a:p>
          <a:p>
            <a:pPr marL="0" indent="0">
              <a:buNone/>
            </a:pPr>
            <a:endParaRPr lang="en-US" sz="6000">
              <a:solidFill>
                <a:schemeClr val="accent1">
                  <a:lumMod val="50000"/>
                </a:schemeClr>
              </a:solidFill>
            </a:endParaRPr>
          </a:p>
        </p:txBody>
      </p:sp>
    </p:spTree>
    <p:extLst>
      <p:ext uri="{BB962C8B-B14F-4D97-AF65-F5344CB8AC3E}">
        <p14:creationId xmlns:p14="http://schemas.microsoft.com/office/powerpoint/2010/main" val="6324819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University of California, Irvine"/>
          <p:cNvSpPr>
            <a:spLocks noChangeAspect="1" noChangeArrowheads="1"/>
          </p:cNvSpPr>
          <p:nvPr/>
        </p:nvSpPr>
        <p:spPr bwMode="auto">
          <a:xfrm>
            <a:off x="2412557" y="1034691"/>
            <a:ext cx="423582" cy="423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7075" tIns="63537" rIns="127075" bIns="63537" numCol="1" anchor="t" anchorCtr="0" compatLnSpc="1">
            <a:prstTxWarp prst="textNoShape">
              <a:avLst/>
            </a:prstTxWarp>
          </a:bodyPr>
          <a:lstStyle/>
          <a:p>
            <a:pPr defTabSz="1270733">
              <a:defRPr/>
            </a:pPr>
            <a:endParaRPr lang="en-US" sz="2501">
              <a:solidFill>
                <a:prstClr val="black"/>
              </a:solidFill>
              <a:latin typeface="Calibri" panose="020F0502020204030204"/>
            </a:endParaRPr>
          </a:p>
        </p:txBody>
      </p:sp>
      <p:sp>
        <p:nvSpPr>
          <p:cNvPr id="6" name="TextBox 5">
            <a:extLst>
              <a:ext uri="{FF2B5EF4-FFF2-40B4-BE49-F238E27FC236}">
                <a16:creationId xmlns:a16="http://schemas.microsoft.com/office/drawing/2014/main" id="{43DC8901-964B-4555-AAE1-5D4A2B2C0D28}"/>
              </a:ext>
            </a:extLst>
          </p:cNvPr>
          <p:cNvSpPr txBox="1"/>
          <p:nvPr/>
        </p:nvSpPr>
        <p:spPr>
          <a:xfrm>
            <a:off x="5815802" y="1458275"/>
            <a:ext cx="8980760" cy="1118896"/>
          </a:xfrm>
          <a:prstGeom prst="rect">
            <a:avLst/>
          </a:prstGeom>
          <a:noFill/>
        </p:spPr>
        <p:txBody>
          <a:bodyPr wrap="square" rtlCol="0">
            <a:spAutoFit/>
          </a:bodyPr>
          <a:lstStyle/>
          <a:p>
            <a:pPr algn="ctr" defTabSz="1270733">
              <a:defRPr/>
            </a:pPr>
            <a:r>
              <a:rPr lang="en-US" sz="6671" b="1">
                <a:solidFill>
                  <a:srgbClr val="4472C4">
                    <a:lumMod val="50000"/>
                  </a:srgbClr>
                </a:solidFill>
                <a:latin typeface="Calibri" panose="020F0502020204030204"/>
              </a:rPr>
              <a:t>Current Key Issues</a:t>
            </a:r>
          </a:p>
        </p:txBody>
      </p:sp>
      <p:sp>
        <p:nvSpPr>
          <p:cNvPr id="7" name="Content Placeholder 2">
            <a:extLst>
              <a:ext uri="{FF2B5EF4-FFF2-40B4-BE49-F238E27FC236}">
                <a16:creationId xmlns:a16="http://schemas.microsoft.com/office/drawing/2014/main" id="{64C3A598-A280-4718-8926-776B6E96FC86}"/>
              </a:ext>
            </a:extLst>
          </p:cNvPr>
          <p:cNvSpPr>
            <a:spLocks noGrp="1"/>
          </p:cNvSpPr>
          <p:nvPr>
            <p:ph idx="1"/>
          </p:nvPr>
        </p:nvSpPr>
        <p:spPr>
          <a:xfrm>
            <a:off x="796105" y="2769317"/>
            <a:ext cx="17807174" cy="5932075"/>
          </a:xfrm>
        </p:spPr>
        <p:txBody>
          <a:bodyPr vert="horz" lIns="127075" tIns="63537" rIns="127075" bIns="63537" rtlCol="0" anchor="t">
            <a:noAutofit/>
          </a:bodyPr>
          <a:lstStyle/>
          <a:p>
            <a:r>
              <a:rPr lang="en-US" sz="3335" b="1">
                <a:solidFill>
                  <a:schemeClr val="accent1">
                    <a:lumMod val="50000"/>
                  </a:schemeClr>
                </a:solidFill>
              </a:rPr>
              <a:t>Research Security</a:t>
            </a:r>
          </a:p>
          <a:p>
            <a:pPr lvl="1"/>
            <a:r>
              <a:rPr lang="en-US" sz="2779" b="1">
                <a:solidFill>
                  <a:schemeClr val="accent1">
                    <a:lumMod val="50000"/>
                  </a:schemeClr>
                </a:solidFill>
              </a:rPr>
              <a:t>Required Research Security Plans, Assessing Risk, Cybersecurity, and more . . . </a:t>
            </a:r>
          </a:p>
          <a:p>
            <a:r>
              <a:rPr lang="en-US" sz="3335" b="1">
                <a:solidFill>
                  <a:schemeClr val="accent1">
                    <a:lumMod val="50000"/>
                  </a:schemeClr>
                </a:solidFill>
              </a:rPr>
              <a:t>Research Misconduct </a:t>
            </a:r>
          </a:p>
          <a:p>
            <a:r>
              <a:rPr lang="en-US" sz="3335" b="1">
                <a:solidFill>
                  <a:schemeClr val="accent1">
                    <a:lumMod val="50000"/>
                  </a:schemeClr>
                </a:solidFill>
              </a:rPr>
              <a:t>Intellectual Property Issues</a:t>
            </a:r>
          </a:p>
          <a:p>
            <a:pPr lvl="1"/>
            <a:r>
              <a:rPr lang="en-US" sz="2779" b="1">
                <a:solidFill>
                  <a:schemeClr val="accent1">
                    <a:lumMod val="50000"/>
                  </a:schemeClr>
                </a:solidFill>
              </a:rPr>
              <a:t>Bayh-Dole and March-in Rights</a:t>
            </a:r>
          </a:p>
          <a:p>
            <a:r>
              <a:rPr lang="en-US" sz="3335" b="1">
                <a:solidFill>
                  <a:schemeClr val="accent1">
                    <a:lumMod val="50000"/>
                  </a:schemeClr>
                </a:solidFill>
              </a:rPr>
              <a:t>Uniform Grant Guidance</a:t>
            </a:r>
            <a:endParaRPr lang="en-US" sz="3335" b="1">
              <a:solidFill>
                <a:schemeClr val="accent1">
                  <a:lumMod val="50000"/>
                </a:schemeClr>
              </a:solidFill>
              <a:ea typeface="Calibri"/>
              <a:cs typeface="Calibri"/>
            </a:endParaRPr>
          </a:p>
          <a:p>
            <a:r>
              <a:rPr lang="en-US" sz="3335" b="1">
                <a:solidFill>
                  <a:schemeClr val="accent1">
                    <a:lumMod val="50000"/>
                  </a:schemeClr>
                </a:solidFill>
              </a:rPr>
              <a:t>Facilities &amp; Administration Costs Reimbursement</a:t>
            </a:r>
          </a:p>
          <a:p>
            <a:r>
              <a:rPr lang="en-US" sz="3335" b="1">
                <a:solidFill>
                  <a:schemeClr val="accent1">
                    <a:lumMod val="50000"/>
                  </a:schemeClr>
                </a:solidFill>
              </a:rPr>
              <a:t>Conflicts of Interest and Conflicts of Commitment </a:t>
            </a:r>
            <a:endParaRPr lang="en-US" sz="3335" b="1">
              <a:solidFill>
                <a:schemeClr val="accent1">
                  <a:lumMod val="50000"/>
                </a:schemeClr>
              </a:solidFill>
              <a:ea typeface="Calibri"/>
              <a:cs typeface="Calibri"/>
            </a:endParaRPr>
          </a:p>
          <a:p>
            <a:r>
              <a:rPr lang="en-US" sz="3335" b="1">
                <a:solidFill>
                  <a:schemeClr val="accent1">
                    <a:lumMod val="50000"/>
                  </a:schemeClr>
                </a:solidFill>
              </a:rPr>
              <a:t>Public Access to the Results of Federally Funded Research</a:t>
            </a:r>
            <a:endParaRPr lang="en-US" sz="3335" b="1">
              <a:solidFill>
                <a:schemeClr val="accent1">
                  <a:lumMod val="50000"/>
                </a:schemeClr>
              </a:solidFill>
              <a:ea typeface="Calibri"/>
              <a:cs typeface="Calibri"/>
            </a:endParaRPr>
          </a:p>
          <a:p>
            <a:r>
              <a:rPr lang="en-US" sz="3335" b="1">
                <a:solidFill>
                  <a:schemeClr val="accent1">
                    <a:lumMod val="50000"/>
                  </a:schemeClr>
                </a:solidFill>
                <a:ea typeface="Calibri"/>
                <a:cs typeface="Calibri"/>
              </a:rPr>
              <a:t>Animal Subjects</a:t>
            </a:r>
          </a:p>
          <a:p>
            <a:r>
              <a:rPr lang="en-US" sz="3335" b="1">
                <a:solidFill>
                  <a:schemeClr val="accent1">
                    <a:lumMod val="50000"/>
                  </a:schemeClr>
                </a:solidFill>
                <a:ea typeface="Calibri"/>
                <a:cs typeface="Calibri"/>
              </a:rPr>
              <a:t>Human Subjects</a:t>
            </a:r>
          </a:p>
          <a:p>
            <a:pPr marL="0" indent="0" algn="ctr">
              <a:buNone/>
            </a:pPr>
            <a:r>
              <a:rPr lang="en-US" b="1">
                <a:solidFill>
                  <a:srgbClr val="C00000"/>
                </a:solidFill>
              </a:rPr>
              <a:t>The Research Partnership Between the Federal Government and Research Institutions</a:t>
            </a:r>
            <a:endParaRPr lang="en-US" b="1">
              <a:solidFill>
                <a:srgbClr val="C00000"/>
              </a:solidFill>
              <a:ea typeface="Calibri"/>
              <a:cs typeface="Calibri"/>
            </a:endParaRPr>
          </a:p>
          <a:p>
            <a:endParaRPr lang="en-US" sz="3335">
              <a:solidFill>
                <a:schemeClr val="accent1">
                  <a:lumMod val="50000"/>
                </a:schemeClr>
              </a:solidFill>
            </a:endParaRPr>
          </a:p>
          <a:p>
            <a:endParaRPr lang="en-US" sz="3335">
              <a:solidFill>
                <a:schemeClr val="accent1">
                  <a:lumMod val="50000"/>
                </a:schemeClr>
              </a:solidFill>
            </a:endParaRPr>
          </a:p>
          <a:p>
            <a:pPr marL="0" indent="0">
              <a:spcBef>
                <a:spcPts val="2501"/>
              </a:spcBef>
              <a:buNone/>
            </a:pPr>
            <a:endParaRPr lang="en-US" sz="3196">
              <a:ea typeface="Calibri"/>
              <a:cs typeface="Calibri"/>
            </a:endParaRPr>
          </a:p>
          <a:p>
            <a:pPr marL="0" indent="0">
              <a:buNone/>
            </a:pPr>
            <a:endParaRPr lang="en-US" sz="3196"/>
          </a:p>
          <a:p>
            <a:endParaRPr lang="en-US" sz="3196"/>
          </a:p>
          <a:p>
            <a:endParaRPr lang="en-US" sz="3196"/>
          </a:p>
          <a:p>
            <a:endParaRPr lang="en-US" sz="3196"/>
          </a:p>
        </p:txBody>
      </p:sp>
      <p:pic>
        <p:nvPicPr>
          <p:cNvPr id="2" name="Picture 1">
            <a:extLst>
              <a:ext uri="{FF2B5EF4-FFF2-40B4-BE49-F238E27FC236}">
                <a16:creationId xmlns:a16="http://schemas.microsoft.com/office/drawing/2014/main" id="{5946EF3E-24E0-403F-2B2B-01245588CA8C}"/>
              </a:ext>
            </a:extLst>
          </p:cNvPr>
          <p:cNvPicPr>
            <a:picLocks noChangeAspect="1"/>
          </p:cNvPicPr>
          <p:nvPr/>
        </p:nvPicPr>
        <p:blipFill>
          <a:blip r:embed="rId3"/>
          <a:stretch>
            <a:fillRect/>
          </a:stretch>
        </p:blipFill>
        <p:spPr>
          <a:xfrm>
            <a:off x="18429626" y="10843233"/>
            <a:ext cx="2449178" cy="774471"/>
          </a:xfrm>
          <a:prstGeom prst="rect">
            <a:avLst/>
          </a:prstGeom>
        </p:spPr>
      </p:pic>
      <p:sp>
        <p:nvSpPr>
          <p:cNvPr id="3" name="Freeform 2">
            <a:extLst>
              <a:ext uri="{FF2B5EF4-FFF2-40B4-BE49-F238E27FC236}">
                <a16:creationId xmlns:a16="http://schemas.microsoft.com/office/drawing/2014/main" id="{28B04DF3-783B-D86E-E521-B2FC0F4F7969}"/>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4"/>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Tree>
    <p:extLst>
      <p:ext uri="{BB962C8B-B14F-4D97-AF65-F5344CB8AC3E}">
        <p14:creationId xmlns:p14="http://schemas.microsoft.com/office/powerpoint/2010/main" val="22478621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University of California, Irvine"/>
          <p:cNvSpPr>
            <a:spLocks noChangeAspect="1" noChangeArrowheads="1"/>
          </p:cNvSpPr>
          <p:nvPr/>
        </p:nvSpPr>
        <p:spPr bwMode="auto">
          <a:xfrm>
            <a:off x="2412557" y="1034691"/>
            <a:ext cx="423582" cy="423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7075" tIns="63537" rIns="127075" bIns="63537" numCol="1" anchor="t" anchorCtr="0" compatLnSpc="1">
            <a:prstTxWarp prst="textNoShape">
              <a:avLst/>
            </a:prstTxWarp>
          </a:bodyPr>
          <a:lstStyle/>
          <a:p>
            <a:pPr defTabSz="1270733">
              <a:defRPr/>
            </a:pPr>
            <a:endParaRPr lang="en-US" sz="2501">
              <a:solidFill>
                <a:prstClr val="black"/>
              </a:solidFill>
              <a:latin typeface="Calibri" panose="020F0502020204030204"/>
            </a:endParaRPr>
          </a:p>
        </p:txBody>
      </p:sp>
      <p:sp>
        <p:nvSpPr>
          <p:cNvPr id="6" name="TextBox 5">
            <a:extLst>
              <a:ext uri="{FF2B5EF4-FFF2-40B4-BE49-F238E27FC236}">
                <a16:creationId xmlns:a16="http://schemas.microsoft.com/office/drawing/2014/main" id="{43DC8901-964B-4555-AAE1-5D4A2B2C0D28}"/>
              </a:ext>
            </a:extLst>
          </p:cNvPr>
          <p:cNvSpPr txBox="1"/>
          <p:nvPr/>
        </p:nvSpPr>
        <p:spPr>
          <a:xfrm>
            <a:off x="5515897" y="1458275"/>
            <a:ext cx="9542206" cy="2145459"/>
          </a:xfrm>
          <a:prstGeom prst="rect">
            <a:avLst/>
          </a:prstGeom>
          <a:noFill/>
        </p:spPr>
        <p:txBody>
          <a:bodyPr wrap="square" rtlCol="0">
            <a:spAutoFit/>
          </a:bodyPr>
          <a:lstStyle/>
          <a:p>
            <a:pPr algn="ctr" defTabSz="1270733">
              <a:defRPr/>
            </a:pPr>
            <a:r>
              <a:rPr lang="en-US" sz="6671" b="1" dirty="0">
                <a:solidFill>
                  <a:srgbClr val="4472C4">
                    <a:lumMod val="50000"/>
                  </a:srgbClr>
                </a:solidFill>
                <a:latin typeface="Calibri" panose="020F0502020204030204"/>
              </a:rPr>
              <a:t>FY 2024 Revisions to 2 CFR</a:t>
            </a:r>
          </a:p>
          <a:p>
            <a:pPr algn="ctr" defTabSz="1270733">
              <a:defRPr/>
            </a:pPr>
            <a:r>
              <a:rPr lang="en-US" sz="6671" b="1" dirty="0">
                <a:solidFill>
                  <a:srgbClr val="4472C4">
                    <a:lumMod val="50000"/>
                  </a:srgbClr>
                </a:solidFill>
                <a:latin typeface="Calibri" panose="020F0502020204030204"/>
              </a:rPr>
              <a:t>COGR Response</a:t>
            </a:r>
          </a:p>
        </p:txBody>
      </p:sp>
      <p:pic>
        <p:nvPicPr>
          <p:cNvPr id="2" name="Picture 1">
            <a:extLst>
              <a:ext uri="{FF2B5EF4-FFF2-40B4-BE49-F238E27FC236}">
                <a16:creationId xmlns:a16="http://schemas.microsoft.com/office/drawing/2014/main" id="{5946EF3E-24E0-403F-2B2B-01245588CA8C}"/>
              </a:ext>
            </a:extLst>
          </p:cNvPr>
          <p:cNvPicPr>
            <a:picLocks noChangeAspect="1"/>
          </p:cNvPicPr>
          <p:nvPr/>
        </p:nvPicPr>
        <p:blipFill>
          <a:blip r:embed="rId3"/>
          <a:stretch>
            <a:fillRect/>
          </a:stretch>
        </p:blipFill>
        <p:spPr>
          <a:xfrm>
            <a:off x="18429626" y="10843233"/>
            <a:ext cx="2449178" cy="774471"/>
          </a:xfrm>
          <a:prstGeom prst="rect">
            <a:avLst/>
          </a:prstGeom>
        </p:spPr>
      </p:pic>
      <p:sp>
        <p:nvSpPr>
          <p:cNvPr id="3" name="Freeform 2">
            <a:extLst>
              <a:ext uri="{FF2B5EF4-FFF2-40B4-BE49-F238E27FC236}">
                <a16:creationId xmlns:a16="http://schemas.microsoft.com/office/drawing/2014/main" id="{28B04DF3-783B-D86E-E521-B2FC0F4F7969}"/>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4"/>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
        <p:nvSpPr>
          <p:cNvPr id="8" name="Content Placeholder 7">
            <a:extLst>
              <a:ext uri="{FF2B5EF4-FFF2-40B4-BE49-F238E27FC236}">
                <a16:creationId xmlns:a16="http://schemas.microsoft.com/office/drawing/2014/main" id="{640045A7-3EA4-4488-87E0-9CC14E9AA135}"/>
              </a:ext>
            </a:extLst>
          </p:cNvPr>
          <p:cNvSpPr>
            <a:spLocks noGrp="1"/>
          </p:cNvSpPr>
          <p:nvPr>
            <p:ph idx="1"/>
          </p:nvPr>
        </p:nvSpPr>
        <p:spPr>
          <a:xfrm>
            <a:off x="1466850" y="3564001"/>
            <a:ext cx="18402300" cy="7402808"/>
          </a:xfrm>
        </p:spPr>
        <p:txBody>
          <a:bodyPr>
            <a:normAutofit fontScale="70000" lnSpcReduction="20000"/>
          </a:bodyPr>
          <a:lstStyle/>
          <a:p>
            <a:r>
              <a:rPr lang="en-US" sz="5100" dirty="0"/>
              <a:t>COGR raised nine issues with OMB (</a:t>
            </a:r>
            <a:r>
              <a:rPr lang="en-US" sz="5100" dirty="0">
                <a:hlinkClick r:id="rId5"/>
              </a:rPr>
              <a:t>6/28 letter</a:t>
            </a:r>
            <a:r>
              <a:rPr lang="en-US" sz="5100" dirty="0"/>
              <a:t>)</a:t>
            </a:r>
          </a:p>
          <a:p>
            <a:pPr marL="0" indent="0">
              <a:buNone/>
            </a:pPr>
            <a:endParaRPr lang="en-US" sz="900" dirty="0"/>
          </a:p>
          <a:p>
            <a:pPr marL="1543018" lvl="1" indent="-742950">
              <a:buFont typeface="+mj-lt"/>
              <a:buAutoNum type="arabicPeriod"/>
            </a:pPr>
            <a:r>
              <a:rPr lang="en-US" sz="4600" dirty="0"/>
              <a:t>Implement the Changes to the Equipment and Subaward Thresholds: Request OMB issue guidance to ensure that all institutions are provided a pathway to implement the new thresholds as soon as October 1, 2024. </a:t>
            </a:r>
          </a:p>
          <a:p>
            <a:pPr marL="1543018" lvl="1" indent="-742950">
              <a:buFont typeface="+mj-lt"/>
              <a:buAutoNum type="arabicPeriod"/>
            </a:pPr>
            <a:endParaRPr lang="en-US" sz="1100" dirty="0"/>
          </a:p>
          <a:p>
            <a:pPr marL="1543018" lvl="1" indent="-742950">
              <a:buFont typeface="+mj-lt"/>
              <a:buAutoNum type="arabicPeriod"/>
            </a:pPr>
            <a:r>
              <a:rPr lang="en-US" sz="4600" dirty="0"/>
              <a:t>Do Not Implement Fixed Amount Awards and Subawards Changes: Partner with the Community to Implement Changes at a Future Date: The language on fixed amount awards and subawards should revert to the 2020 language and include the $50K threshold, which will allow all stakeholders to work towards language that achieves the proper balance between appropriate oversight, achieving performance outcomes, and minimizing administrative burden.</a:t>
            </a:r>
          </a:p>
          <a:p>
            <a:pPr marL="1543018" lvl="1" indent="-742950">
              <a:buFont typeface="+mj-lt"/>
              <a:buAutoNum type="arabicPeriod"/>
            </a:pPr>
            <a:endParaRPr lang="en-US" sz="1100" dirty="0"/>
          </a:p>
          <a:p>
            <a:pPr marL="1543018" lvl="1" indent="-742950">
              <a:buFont typeface="+mj-lt"/>
              <a:buAutoNum type="arabicPeriod"/>
            </a:pPr>
            <a:r>
              <a:rPr lang="en-US" sz="4600" dirty="0"/>
              <a:t>Reaffirm the Partnership: Streamlining Regulation and Strengthening U.S. Competitiveness in Global Research and Development: The longstanding “Consistency” and “Fair Share” principles should be maintained as part of the OMB Guidance.</a:t>
            </a:r>
          </a:p>
          <a:p>
            <a:pPr marL="1543018" lvl="1" indent="-742950">
              <a:buFont typeface="+mj-lt"/>
              <a:buAutoNum type="arabicPeriod"/>
            </a:pPr>
            <a:endParaRPr lang="en-US" sz="1100" dirty="0"/>
          </a:p>
          <a:p>
            <a:pPr marL="1543018" lvl="1" indent="-742950">
              <a:buFont typeface="+mj-lt"/>
              <a:buAutoNum type="arabicPeriod"/>
            </a:pPr>
            <a:r>
              <a:rPr lang="en-US" sz="4600" dirty="0"/>
              <a:t>Voluntary Uncommitted Cost Sharing (VUCS): Aligning the Preamble with 200.306(k): Improve VUCS guidance by extending flexibilities to all research entities, not IHEs only. Improve the definition of VUCS as suggested by COGR and eliminate the reference to memorandum OMB M-01-06.</a:t>
            </a:r>
          </a:p>
        </p:txBody>
      </p:sp>
    </p:spTree>
    <p:extLst>
      <p:ext uri="{BB962C8B-B14F-4D97-AF65-F5344CB8AC3E}">
        <p14:creationId xmlns:p14="http://schemas.microsoft.com/office/powerpoint/2010/main" val="394747170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University of California, Irvine"/>
          <p:cNvSpPr>
            <a:spLocks noChangeAspect="1" noChangeArrowheads="1"/>
          </p:cNvSpPr>
          <p:nvPr/>
        </p:nvSpPr>
        <p:spPr bwMode="auto">
          <a:xfrm>
            <a:off x="2412557" y="1034691"/>
            <a:ext cx="423582" cy="423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7075" tIns="63537" rIns="127075" bIns="63537" numCol="1" anchor="t" anchorCtr="0" compatLnSpc="1">
            <a:prstTxWarp prst="textNoShape">
              <a:avLst/>
            </a:prstTxWarp>
          </a:bodyPr>
          <a:lstStyle/>
          <a:p>
            <a:pPr defTabSz="1270733">
              <a:defRPr/>
            </a:pPr>
            <a:endParaRPr lang="en-US" sz="2501">
              <a:solidFill>
                <a:prstClr val="black"/>
              </a:solidFill>
              <a:latin typeface="Calibri" panose="020F0502020204030204"/>
            </a:endParaRPr>
          </a:p>
        </p:txBody>
      </p:sp>
      <p:sp>
        <p:nvSpPr>
          <p:cNvPr id="6" name="TextBox 5">
            <a:extLst>
              <a:ext uri="{FF2B5EF4-FFF2-40B4-BE49-F238E27FC236}">
                <a16:creationId xmlns:a16="http://schemas.microsoft.com/office/drawing/2014/main" id="{43DC8901-964B-4555-AAE1-5D4A2B2C0D28}"/>
              </a:ext>
            </a:extLst>
          </p:cNvPr>
          <p:cNvSpPr txBox="1"/>
          <p:nvPr/>
        </p:nvSpPr>
        <p:spPr>
          <a:xfrm>
            <a:off x="5515897" y="1458275"/>
            <a:ext cx="9542206" cy="2145459"/>
          </a:xfrm>
          <a:prstGeom prst="rect">
            <a:avLst/>
          </a:prstGeom>
          <a:noFill/>
        </p:spPr>
        <p:txBody>
          <a:bodyPr wrap="square" rtlCol="0">
            <a:spAutoFit/>
          </a:bodyPr>
          <a:lstStyle/>
          <a:p>
            <a:pPr algn="ctr" defTabSz="1270733">
              <a:defRPr/>
            </a:pPr>
            <a:r>
              <a:rPr lang="en-US" sz="6671" b="1" dirty="0">
                <a:solidFill>
                  <a:srgbClr val="4472C4">
                    <a:lumMod val="50000"/>
                  </a:srgbClr>
                </a:solidFill>
                <a:latin typeface="Calibri" panose="020F0502020204030204"/>
              </a:rPr>
              <a:t>FY 2024 Revisions to 2 CFR</a:t>
            </a:r>
          </a:p>
          <a:p>
            <a:pPr algn="ctr" defTabSz="1270733">
              <a:defRPr/>
            </a:pPr>
            <a:r>
              <a:rPr lang="en-US" sz="6671" b="1" dirty="0">
                <a:solidFill>
                  <a:srgbClr val="4472C4">
                    <a:lumMod val="50000"/>
                  </a:srgbClr>
                </a:solidFill>
                <a:latin typeface="Calibri" panose="020F0502020204030204"/>
              </a:rPr>
              <a:t>COGR Response</a:t>
            </a:r>
          </a:p>
        </p:txBody>
      </p:sp>
      <p:pic>
        <p:nvPicPr>
          <p:cNvPr id="2" name="Picture 1">
            <a:extLst>
              <a:ext uri="{FF2B5EF4-FFF2-40B4-BE49-F238E27FC236}">
                <a16:creationId xmlns:a16="http://schemas.microsoft.com/office/drawing/2014/main" id="{5946EF3E-24E0-403F-2B2B-01245588CA8C}"/>
              </a:ext>
            </a:extLst>
          </p:cNvPr>
          <p:cNvPicPr>
            <a:picLocks noChangeAspect="1"/>
          </p:cNvPicPr>
          <p:nvPr/>
        </p:nvPicPr>
        <p:blipFill>
          <a:blip r:embed="rId3"/>
          <a:stretch>
            <a:fillRect/>
          </a:stretch>
        </p:blipFill>
        <p:spPr>
          <a:xfrm>
            <a:off x="18429626" y="10843233"/>
            <a:ext cx="2449178" cy="774471"/>
          </a:xfrm>
          <a:prstGeom prst="rect">
            <a:avLst/>
          </a:prstGeom>
        </p:spPr>
      </p:pic>
      <p:sp>
        <p:nvSpPr>
          <p:cNvPr id="3" name="Freeform 2">
            <a:extLst>
              <a:ext uri="{FF2B5EF4-FFF2-40B4-BE49-F238E27FC236}">
                <a16:creationId xmlns:a16="http://schemas.microsoft.com/office/drawing/2014/main" id="{28B04DF3-783B-D86E-E521-B2FC0F4F7969}"/>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4"/>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
        <p:nvSpPr>
          <p:cNvPr id="8" name="Content Placeholder 7">
            <a:extLst>
              <a:ext uri="{FF2B5EF4-FFF2-40B4-BE49-F238E27FC236}">
                <a16:creationId xmlns:a16="http://schemas.microsoft.com/office/drawing/2014/main" id="{640045A7-3EA4-4488-87E0-9CC14E9AA135}"/>
              </a:ext>
            </a:extLst>
          </p:cNvPr>
          <p:cNvSpPr>
            <a:spLocks noGrp="1"/>
          </p:cNvSpPr>
          <p:nvPr>
            <p:ph idx="1"/>
          </p:nvPr>
        </p:nvSpPr>
        <p:spPr>
          <a:xfrm>
            <a:off x="1466850" y="3775587"/>
            <a:ext cx="18402300" cy="7447936"/>
          </a:xfrm>
        </p:spPr>
        <p:txBody>
          <a:bodyPr>
            <a:normAutofit fontScale="77500" lnSpcReduction="20000"/>
          </a:bodyPr>
          <a:lstStyle/>
          <a:p>
            <a:pPr marL="1543018" lvl="1" indent="-742950">
              <a:buFont typeface="+mj-lt"/>
              <a:buAutoNum type="arabicPeriod" startAt="5"/>
            </a:pPr>
            <a:r>
              <a:rPr lang="en-US" sz="4400" dirty="0"/>
              <a:t>Sole Source Procurement is Appropriate for Specialized Scientific Items: 200.320(c): Incorporate FAQ #88, which permits sole source procurement of specialized scientific items.</a:t>
            </a:r>
          </a:p>
          <a:p>
            <a:pPr marL="1543018" lvl="1" indent="-742950">
              <a:buFont typeface="+mj-lt"/>
              <a:buAutoNum type="arabicPeriod" startAt="5"/>
            </a:pPr>
            <a:endParaRPr lang="en-US" sz="1000" dirty="0"/>
          </a:p>
          <a:p>
            <a:pPr marL="1543018" lvl="1" indent="-742950">
              <a:buFont typeface="+mj-lt"/>
              <a:buAutoNum type="arabicPeriod" startAt="5"/>
            </a:pPr>
            <a:r>
              <a:rPr lang="en-US" sz="4100" dirty="0"/>
              <a:t>Implementation of Indirect (F&amp;A) Cost Rates in a Timely Manner: 200.414(c)(2): Memorialize OMB’s role to address delays and related issues with implementing federally negotiated indirect cost rates.</a:t>
            </a:r>
          </a:p>
          <a:p>
            <a:pPr marL="1543018" lvl="1" indent="-742950">
              <a:buFont typeface="+mj-lt"/>
              <a:buAutoNum type="arabicPeriod" startAt="5"/>
            </a:pPr>
            <a:endParaRPr lang="en-US" sz="1000" dirty="0"/>
          </a:p>
          <a:p>
            <a:pPr marL="1543018" lvl="1" indent="-742950">
              <a:buFont typeface="+mj-lt"/>
              <a:buAutoNum type="arabicPeriod" startAt="5"/>
            </a:pPr>
            <a:r>
              <a:rPr lang="en-US" sz="4100" dirty="0"/>
              <a:t>Retract the New Text Applicable to Unused Leave: 200.431(b)(3)(</a:t>
            </a:r>
            <a:r>
              <a:rPr lang="en-US" sz="4100" dirty="0" err="1"/>
              <a:t>i</a:t>
            </a:r>
            <a:r>
              <a:rPr lang="en-US" sz="4100" dirty="0"/>
              <a:t>): COGR urges OMB to delete the new text proposed by OMB, which is problematic and will inappropriately disallow an accounting methodology applicable to unused leave that is acceptable under GAAP and that is used regularly by many institutions.</a:t>
            </a:r>
          </a:p>
          <a:p>
            <a:pPr marL="1543018" lvl="1" indent="-742950">
              <a:buFont typeface="+mj-lt"/>
              <a:buAutoNum type="arabicPeriod" startAt="5"/>
            </a:pPr>
            <a:endParaRPr lang="en-US" sz="1000" dirty="0"/>
          </a:p>
          <a:p>
            <a:pPr marL="1543018" lvl="1" indent="-742950">
              <a:buFont typeface="+mj-lt"/>
              <a:buAutoNum type="arabicPeriod" startAt="5"/>
            </a:pPr>
            <a:r>
              <a:rPr lang="en-US" sz="4100" dirty="0"/>
              <a:t>Retract the New Requirement for Agency Approval of a Subaward Condition: 200.332(d): COGR urges OMB to delete the new text requiring a pass-through entity to notify the federal agency if the passthrough entity implements a specific subaward condition, which creates new burden without any corresponding benefit to oversight of federal funds.</a:t>
            </a:r>
          </a:p>
          <a:p>
            <a:pPr marL="1543018" lvl="1" indent="-742950">
              <a:buFont typeface="+mj-lt"/>
              <a:buAutoNum type="arabicPeriod" startAt="5"/>
            </a:pPr>
            <a:endParaRPr lang="en-US" sz="1100" dirty="0"/>
          </a:p>
          <a:p>
            <a:pPr marL="1543018" lvl="1" indent="-742950">
              <a:buFont typeface="+mj-lt"/>
              <a:buAutoNum type="arabicPeriod" startAt="5"/>
            </a:pPr>
            <a:r>
              <a:rPr lang="en-US" sz="4100" dirty="0"/>
              <a:t>Eliminate the Expectation for the Prime Recipient to Negotiate Indirect Cost Rates with a Subrecipient: 200.414(f): COGR urges OMB to delete the new text that sets an expectation for the prime recipient to accept an indirect cost rate proposal from a subrecipient – and subsequently, negotiate a unique indirect cost rate with the subrecipient as it creates a significant administrative burden which is in direct opposition to the spirit of the new OMB Guidance.</a:t>
            </a:r>
          </a:p>
        </p:txBody>
      </p:sp>
    </p:spTree>
    <p:extLst>
      <p:ext uri="{BB962C8B-B14F-4D97-AF65-F5344CB8AC3E}">
        <p14:creationId xmlns:p14="http://schemas.microsoft.com/office/powerpoint/2010/main" val="14304748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University of California, Irvine"/>
          <p:cNvSpPr>
            <a:spLocks noChangeAspect="1" noChangeArrowheads="1"/>
          </p:cNvSpPr>
          <p:nvPr/>
        </p:nvSpPr>
        <p:spPr bwMode="auto">
          <a:xfrm>
            <a:off x="2412557" y="1034691"/>
            <a:ext cx="423582" cy="423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7075" tIns="63537" rIns="127075" bIns="63537" numCol="1" anchor="t" anchorCtr="0" compatLnSpc="1">
            <a:prstTxWarp prst="textNoShape">
              <a:avLst/>
            </a:prstTxWarp>
          </a:bodyPr>
          <a:lstStyle/>
          <a:p>
            <a:pPr defTabSz="1270733">
              <a:defRPr/>
            </a:pPr>
            <a:endParaRPr lang="en-US" sz="2501">
              <a:solidFill>
                <a:prstClr val="black"/>
              </a:solidFill>
              <a:latin typeface="Calibri" panose="020F0502020204030204"/>
            </a:endParaRPr>
          </a:p>
        </p:txBody>
      </p:sp>
      <p:sp>
        <p:nvSpPr>
          <p:cNvPr id="6" name="TextBox 5">
            <a:extLst>
              <a:ext uri="{FF2B5EF4-FFF2-40B4-BE49-F238E27FC236}">
                <a16:creationId xmlns:a16="http://schemas.microsoft.com/office/drawing/2014/main" id="{43DC8901-964B-4555-AAE1-5D4A2B2C0D28}"/>
              </a:ext>
            </a:extLst>
          </p:cNvPr>
          <p:cNvSpPr txBox="1"/>
          <p:nvPr/>
        </p:nvSpPr>
        <p:spPr>
          <a:xfrm>
            <a:off x="5515897" y="1458275"/>
            <a:ext cx="9542206" cy="2145459"/>
          </a:xfrm>
          <a:prstGeom prst="rect">
            <a:avLst/>
          </a:prstGeom>
          <a:noFill/>
        </p:spPr>
        <p:txBody>
          <a:bodyPr wrap="square" rtlCol="0">
            <a:spAutoFit/>
          </a:bodyPr>
          <a:lstStyle/>
          <a:p>
            <a:pPr algn="ctr" defTabSz="1270733">
              <a:defRPr/>
            </a:pPr>
            <a:r>
              <a:rPr lang="en-US" sz="6671" b="1" dirty="0">
                <a:solidFill>
                  <a:srgbClr val="4472C4">
                    <a:lumMod val="50000"/>
                  </a:srgbClr>
                </a:solidFill>
                <a:latin typeface="Calibri" panose="020F0502020204030204"/>
              </a:rPr>
              <a:t>FY 2024 Revisions to 2 CFR</a:t>
            </a:r>
          </a:p>
          <a:p>
            <a:pPr algn="ctr" defTabSz="1270733">
              <a:defRPr/>
            </a:pPr>
            <a:r>
              <a:rPr lang="en-US" sz="6671" b="1" dirty="0">
                <a:solidFill>
                  <a:srgbClr val="4472C4">
                    <a:lumMod val="50000"/>
                  </a:srgbClr>
                </a:solidFill>
                <a:latin typeface="Calibri" panose="020F0502020204030204"/>
              </a:rPr>
              <a:t>COGR Response</a:t>
            </a:r>
          </a:p>
        </p:txBody>
      </p:sp>
      <p:pic>
        <p:nvPicPr>
          <p:cNvPr id="2" name="Picture 1">
            <a:extLst>
              <a:ext uri="{FF2B5EF4-FFF2-40B4-BE49-F238E27FC236}">
                <a16:creationId xmlns:a16="http://schemas.microsoft.com/office/drawing/2014/main" id="{5946EF3E-24E0-403F-2B2B-01245588CA8C}"/>
              </a:ext>
            </a:extLst>
          </p:cNvPr>
          <p:cNvPicPr>
            <a:picLocks noChangeAspect="1"/>
          </p:cNvPicPr>
          <p:nvPr/>
        </p:nvPicPr>
        <p:blipFill>
          <a:blip r:embed="rId3"/>
          <a:stretch>
            <a:fillRect/>
          </a:stretch>
        </p:blipFill>
        <p:spPr>
          <a:xfrm>
            <a:off x="18429626" y="10843233"/>
            <a:ext cx="2449178" cy="774471"/>
          </a:xfrm>
          <a:prstGeom prst="rect">
            <a:avLst/>
          </a:prstGeom>
        </p:spPr>
      </p:pic>
      <p:sp>
        <p:nvSpPr>
          <p:cNvPr id="3" name="Freeform 2">
            <a:extLst>
              <a:ext uri="{FF2B5EF4-FFF2-40B4-BE49-F238E27FC236}">
                <a16:creationId xmlns:a16="http://schemas.microsoft.com/office/drawing/2014/main" id="{28B04DF3-783B-D86E-E521-B2FC0F4F7969}"/>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4"/>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
        <p:nvSpPr>
          <p:cNvPr id="8" name="Content Placeholder 7">
            <a:extLst>
              <a:ext uri="{FF2B5EF4-FFF2-40B4-BE49-F238E27FC236}">
                <a16:creationId xmlns:a16="http://schemas.microsoft.com/office/drawing/2014/main" id="{640045A7-3EA4-4488-87E0-9CC14E9AA135}"/>
              </a:ext>
            </a:extLst>
          </p:cNvPr>
          <p:cNvSpPr>
            <a:spLocks noGrp="1"/>
          </p:cNvSpPr>
          <p:nvPr>
            <p:ph idx="1"/>
          </p:nvPr>
        </p:nvSpPr>
        <p:spPr>
          <a:xfrm>
            <a:off x="1466850" y="3564001"/>
            <a:ext cx="18402300" cy="7402808"/>
          </a:xfrm>
        </p:spPr>
        <p:txBody>
          <a:bodyPr>
            <a:normAutofit/>
          </a:bodyPr>
          <a:lstStyle/>
          <a:p>
            <a:r>
              <a:rPr lang="en-US" sz="5100" dirty="0"/>
              <a:t>COGR </a:t>
            </a:r>
            <a:r>
              <a:rPr lang="en-US" dirty="0"/>
              <a:t>identified 3 as most concerning (in 8/7 meeting with OMB):</a:t>
            </a:r>
          </a:p>
          <a:p>
            <a:pPr lvl="1"/>
            <a:endParaRPr lang="en-US" dirty="0"/>
          </a:p>
          <a:p>
            <a:pPr lvl="1"/>
            <a:r>
              <a:rPr lang="en-US" dirty="0"/>
              <a:t>Unused leave payout at end of employment</a:t>
            </a:r>
          </a:p>
          <a:p>
            <a:pPr lvl="1"/>
            <a:endParaRPr lang="en-US" dirty="0"/>
          </a:p>
          <a:p>
            <a:pPr lvl="1"/>
            <a:r>
              <a:rPr lang="en-US" dirty="0"/>
              <a:t>Additional requirements for use of Fixed Amount Awards</a:t>
            </a:r>
          </a:p>
          <a:p>
            <a:pPr lvl="1"/>
            <a:endParaRPr lang="en-US" dirty="0"/>
          </a:p>
          <a:p>
            <a:pPr lvl="1"/>
            <a:r>
              <a:rPr lang="en-US" dirty="0"/>
              <a:t>Implementation of Changes to the Equipment and Subaward Thresholds</a:t>
            </a:r>
          </a:p>
          <a:p>
            <a:endParaRPr lang="en-US" sz="4600" dirty="0"/>
          </a:p>
        </p:txBody>
      </p:sp>
    </p:spTree>
    <p:extLst>
      <p:ext uri="{BB962C8B-B14F-4D97-AF65-F5344CB8AC3E}">
        <p14:creationId xmlns:p14="http://schemas.microsoft.com/office/powerpoint/2010/main" val="29220042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DCB7-C41C-01E7-70D4-C2C60574B598}"/>
              </a:ext>
            </a:extLst>
          </p:cNvPr>
          <p:cNvSpPr>
            <a:spLocks noGrp="1"/>
          </p:cNvSpPr>
          <p:nvPr>
            <p:ph type="title"/>
          </p:nvPr>
        </p:nvSpPr>
        <p:spPr>
          <a:xfrm>
            <a:off x="1466850" y="1191814"/>
            <a:ext cx="18402300" cy="1766891"/>
          </a:xfrm>
        </p:spPr>
        <p:txBody>
          <a:bodyPr>
            <a:normAutofit/>
          </a:bodyPr>
          <a:lstStyle/>
          <a:p>
            <a:pPr algn="ctr"/>
            <a:r>
              <a:rPr lang="en-US" sz="7400" b="1" dirty="0">
                <a:solidFill>
                  <a:srgbClr val="4472C4">
                    <a:lumMod val="50000"/>
                  </a:srgbClr>
                </a:solidFill>
                <a:latin typeface="Calibri" panose="020F0502020204030204"/>
                <a:ea typeface="+mn-ea"/>
                <a:cs typeface="+mn-cs"/>
              </a:rPr>
              <a:t>Unused leave payout at end of employment</a:t>
            </a:r>
            <a:endParaRPr lang="en-US" dirty="0"/>
          </a:p>
        </p:txBody>
      </p:sp>
      <p:sp>
        <p:nvSpPr>
          <p:cNvPr id="3" name="Content Placeholder 2">
            <a:extLst>
              <a:ext uri="{FF2B5EF4-FFF2-40B4-BE49-F238E27FC236}">
                <a16:creationId xmlns:a16="http://schemas.microsoft.com/office/drawing/2014/main" id="{B5591E05-F7F7-53AD-40E2-4FECD1341F02}"/>
              </a:ext>
            </a:extLst>
          </p:cNvPr>
          <p:cNvSpPr>
            <a:spLocks noGrp="1"/>
          </p:cNvSpPr>
          <p:nvPr>
            <p:ph idx="1"/>
          </p:nvPr>
        </p:nvSpPr>
        <p:spPr>
          <a:xfrm>
            <a:off x="1466850" y="3377381"/>
            <a:ext cx="18402300" cy="7432304"/>
          </a:xfrm>
        </p:spPr>
        <p:txBody>
          <a:bodyPr/>
          <a:lstStyle/>
          <a:p>
            <a:pPr marL="0" indent="0">
              <a:buNone/>
            </a:pPr>
            <a:r>
              <a:rPr lang="en-US" sz="4400" dirty="0">
                <a:hlinkClick r:id="rId2"/>
              </a:rPr>
              <a:t>2 CFR 200.431 </a:t>
            </a:r>
            <a:r>
              <a:rPr lang="en-US" sz="4400" dirty="0"/>
              <a:t>- Compensation—fringe benefits. (</a:t>
            </a:r>
            <a:r>
              <a:rPr lang="en-US" sz="4400" b="1" u="sng" dirty="0"/>
              <a:t>APRIL 2024 VERSION</a:t>
            </a:r>
            <a:r>
              <a:rPr lang="en-US" sz="4400" dirty="0"/>
              <a:t>)</a:t>
            </a:r>
          </a:p>
          <a:p>
            <a:pPr marL="457200" lvl="1" indent="0">
              <a:buNone/>
            </a:pPr>
            <a:endParaRPr lang="en-US" dirty="0"/>
          </a:p>
          <a:p>
            <a:pPr marL="457200" lvl="1" indent="0">
              <a:buNone/>
            </a:pPr>
            <a:r>
              <a:rPr lang="en-US" dirty="0"/>
              <a:t>(b) Leave. The cost of fringe benefits…allowable if all of the following criteria are met: (paraphrasing below)</a:t>
            </a:r>
          </a:p>
          <a:p>
            <a:pPr marL="1371600" lvl="2" indent="-457200">
              <a:buAutoNum type="arabicParenBoth"/>
            </a:pPr>
            <a:r>
              <a:rPr lang="en-US" dirty="0"/>
              <a:t>provided under established written leave policies;</a:t>
            </a:r>
          </a:p>
          <a:p>
            <a:pPr marL="1371600" lvl="2" indent="-457200">
              <a:buAutoNum type="arabicParenBoth"/>
            </a:pPr>
            <a:r>
              <a:rPr lang="en-US" dirty="0"/>
              <a:t>equitably allocated; and</a:t>
            </a:r>
          </a:p>
          <a:p>
            <a:pPr marL="1371600" lvl="2" indent="-457200">
              <a:buAutoNum type="arabicParenBoth"/>
            </a:pPr>
            <a:r>
              <a:rPr lang="en-US" dirty="0"/>
              <a:t>accounting basis (cash or accrual) selected is consistently followed</a:t>
            </a:r>
          </a:p>
          <a:p>
            <a:pPr marL="1771650" lvl="3" indent="-400050">
              <a:buAutoNum type="romanLcParenBoth"/>
            </a:pPr>
            <a:r>
              <a:rPr lang="en-US" b="1" dirty="0"/>
              <a:t>cash basis </a:t>
            </a:r>
            <a:r>
              <a:rPr lang="en-US" dirty="0">
                <a:solidFill>
                  <a:srgbClr val="FF0000"/>
                </a:solidFill>
              </a:rPr>
              <a:t>must be allocated as a </a:t>
            </a:r>
            <a:r>
              <a:rPr lang="en-US" b="1" dirty="0">
                <a:solidFill>
                  <a:srgbClr val="FF0000"/>
                </a:solidFill>
              </a:rPr>
              <a:t>general administrative expense</a:t>
            </a:r>
            <a:endParaRPr lang="en-US" b="1" dirty="0"/>
          </a:p>
          <a:p>
            <a:pPr marL="1771650" lvl="3" indent="-400050">
              <a:buAutoNum type="romanLcParenBoth"/>
            </a:pPr>
            <a:r>
              <a:rPr lang="en-US" b="1" dirty="0"/>
              <a:t>accrual basis </a:t>
            </a:r>
            <a:r>
              <a:rPr lang="en-US" dirty="0"/>
              <a:t>may be only used for those types of leave for which a liability as defined by GAAP exists when the leave is earned… allowable leave costs are the lesser of the amount accrued or funded</a:t>
            </a:r>
          </a:p>
          <a:p>
            <a:endParaRPr lang="en-US" dirty="0"/>
          </a:p>
        </p:txBody>
      </p:sp>
      <p:sp>
        <p:nvSpPr>
          <p:cNvPr id="4" name="Slide Number Placeholder 3">
            <a:extLst>
              <a:ext uri="{FF2B5EF4-FFF2-40B4-BE49-F238E27FC236}">
                <a16:creationId xmlns:a16="http://schemas.microsoft.com/office/drawing/2014/main" id="{F671B1E2-237E-66ED-0E51-264DD1CA7828}"/>
              </a:ext>
            </a:extLst>
          </p:cNvPr>
          <p:cNvSpPr>
            <a:spLocks noGrp="1"/>
          </p:cNvSpPr>
          <p:nvPr>
            <p:ph type="sldNum" sz="quarter" idx="12"/>
          </p:nvPr>
        </p:nvSpPr>
        <p:spPr/>
        <p:txBody>
          <a:bodyPr/>
          <a:lstStyle/>
          <a:p>
            <a:fld id="{9342A85A-435B-8043-BA29-7633ADFD006F}" type="slidenum">
              <a:rPr lang="en-US" smtClean="0"/>
              <a:t>9</a:t>
            </a:fld>
            <a:endParaRPr lang="en-US"/>
          </a:p>
        </p:txBody>
      </p:sp>
      <p:sp>
        <p:nvSpPr>
          <p:cNvPr id="7" name="Freeform 2">
            <a:extLst>
              <a:ext uri="{FF2B5EF4-FFF2-40B4-BE49-F238E27FC236}">
                <a16:creationId xmlns:a16="http://schemas.microsoft.com/office/drawing/2014/main" id="{29C480A8-0B37-788F-397F-88AB1CF35740}"/>
              </a:ext>
            </a:extLst>
          </p:cNvPr>
          <p:cNvSpPr/>
          <p:nvPr/>
        </p:nvSpPr>
        <p:spPr>
          <a:xfrm>
            <a:off x="-127467" y="1"/>
            <a:ext cx="21590934" cy="1546201"/>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3"/>
            <a:stretch>
              <a:fillRect l="-27141" t="-517392" b="-9808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1330">
              <a:defRPr/>
            </a:pPr>
            <a:endParaRPr lang="en-US" sz="1853">
              <a:solidFill>
                <a:prstClr val="black"/>
              </a:solidFill>
              <a:latin typeface="Calibri"/>
            </a:endParaRPr>
          </a:p>
        </p:txBody>
      </p:sp>
    </p:spTree>
    <p:extLst>
      <p:ext uri="{BB962C8B-B14F-4D97-AF65-F5344CB8AC3E}">
        <p14:creationId xmlns:p14="http://schemas.microsoft.com/office/powerpoint/2010/main" val="15362548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75629c-d72a-43c2-a2eb-b6fa5b9d7c33">
      <Terms xmlns="http://schemas.microsoft.com/office/infopath/2007/PartnerControls"/>
    </lcf76f155ced4ddcb4097134ff3c332f>
    <TaxCatchAll xmlns="dd07c5e2-384b-4737-a677-3c5cc3d0679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EDA3BEE9D5CF47B59FC06AE44D4FCC" ma:contentTypeVersion="18" ma:contentTypeDescription="Create a new document." ma:contentTypeScope="" ma:versionID="304efa470374378c058b00365951410c">
  <xsd:schema xmlns:xsd="http://www.w3.org/2001/XMLSchema" xmlns:xs="http://www.w3.org/2001/XMLSchema" xmlns:p="http://schemas.microsoft.com/office/2006/metadata/properties" xmlns:ns2="c075629c-d72a-43c2-a2eb-b6fa5b9d7c33" xmlns:ns3="dd07c5e2-384b-4737-a677-3c5cc3d0679a" targetNamespace="http://schemas.microsoft.com/office/2006/metadata/properties" ma:root="true" ma:fieldsID="0832c3453f40f96d2f1dcae015a25cba" ns2:_="" ns3:_="">
    <xsd:import namespace="c075629c-d72a-43c2-a2eb-b6fa5b9d7c33"/>
    <xsd:import namespace="dd07c5e2-384b-4737-a677-3c5cc3d067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5629c-d72a-43c2-a2eb-b6fa5b9d7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ea8d8-2080-4502-8d24-d680741e57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07c5e2-384b-4737-a677-3c5cc3d0679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390add-1de4-4645-932c-5207046dec22}" ma:internalName="TaxCatchAll" ma:showField="CatchAllData" ma:web="dd07c5e2-384b-4737-a677-3c5cc3d067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CB088F-5CAC-43A4-9571-31C5149E2AC8}">
  <ds:schemaRefs>
    <ds:schemaRef ds:uri="c075629c-d72a-43c2-a2eb-b6fa5b9d7c33"/>
    <ds:schemaRef ds:uri="dd07c5e2-384b-4737-a677-3c5cc3d0679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2411BA6-EA04-4B37-9DA0-03A68072DCA5}">
  <ds:schemaRefs>
    <ds:schemaRef ds:uri="http://schemas.microsoft.com/sharepoint/v3/contenttype/forms"/>
  </ds:schemaRefs>
</ds:datastoreItem>
</file>

<file path=customXml/itemProps3.xml><?xml version="1.0" encoding="utf-8"?>
<ds:datastoreItem xmlns:ds="http://schemas.openxmlformats.org/officeDocument/2006/customXml" ds:itemID="{81EA3FD1-4E8A-45C3-A170-CDCCC3EF9DE6}">
  <ds:schemaRefs>
    <ds:schemaRef ds:uri="c075629c-d72a-43c2-a2eb-b6fa5b9d7c33"/>
    <ds:schemaRef ds:uri="dd07c5e2-384b-4737-a677-3c5cc3d067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2676</TotalTime>
  <Words>4448</Words>
  <Application>Microsoft Office PowerPoint</Application>
  <PresentationFormat>Custom</PresentationFormat>
  <Paragraphs>364</Paragraphs>
  <Slides>24</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 Light</vt:lpstr>
      <vt:lpstr>MS PGothic</vt:lpstr>
      <vt:lpstr>Canva Sans Bold</vt:lpstr>
      <vt:lpstr>Canva Sans Italics</vt:lpstr>
      <vt:lpstr>Arial</vt:lpstr>
      <vt:lpstr>Calibri</vt:lpstr>
      <vt:lpstr>Source Sans Pro Web</vt:lpstr>
      <vt:lpstr>Aptos</vt:lpstr>
      <vt:lpstr>Times New Roman</vt:lpstr>
      <vt:lpstr>Office 2013 - 2022 Theme</vt:lpstr>
      <vt:lpstr>Cindy Hope, Director, Costing &amp; Financial Compliance COGR Update – NACCA, October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Unused leave payout at end of employment</vt:lpstr>
      <vt:lpstr>Unused leave payout at end of employment</vt:lpstr>
      <vt:lpstr>Additional requirements for use of Fixed Amount Awards</vt:lpstr>
      <vt:lpstr>Implementation of Changes to the Equipment and Subaward Thresholds</vt:lpstr>
      <vt:lpstr>Implementation of Changes to the Equipment and Subaward Thresholds</vt:lpstr>
      <vt:lpstr>Implementation of Changes to the Equipment and Subaward Thresholds</vt:lpstr>
      <vt:lpstr>PowerPoint Presentation</vt:lpstr>
      <vt:lpstr>Implementation of Changes to the Equipment and Subaward Thresholds</vt:lpstr>
      <vt:lpstr>Implementation of Changes to the Equipment and Subaward Thresholds</vt:lpstr>
      <vt:lpstr>PowerPoint Presentation</vt:lpstr>
      <vt:lpstr>PowerPoint Presentation</vt:lpstr>
      <vt:lpstr>New Adjustment to F&amp;A Cost Pools for Salary Cap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COGR  Overview Slides</dc:title>
  <dc:creator>Toni Russo</dc:creator>
  <cp:lastModifiedBy>Cindy Hope</cp:lastModifiedBy>
  <cp:revision>2</cp:revision>
  <dcterms:created xsi:type="dcterms:W3CDTF">2006-08-16T00:00:00Z</dcterms:created>
  <dcterms:modified xsi:type="dcterms:W3CDTF">2024-10-25T13:57:45Z</dcterms:modified>
  <dc:identifier>DAGN7tzL6Q4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0x010100E1EDA3BEE9D5CF47B59FC06AE44D4FCC</vt:lpwstr>
  </property>
</Properties>
</file>