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4" r:id="rId2"/>
    <p:sldId id="325" r:id="rId3"/>
    <p:sldId id="352" r:id="rId4"/>
    <p:sldId id="353" r:id="rId5"/>
    <p:sldId id="354" r:id="rId6"/>
    <p:sldId id="355" r:id="rId7"/>
    <p:sldId id="360" r:id="rId8"/>
    <p:sldId id="322" r:id="rId9"/>
    <p:sldId id="359" r:id="rId10"/>
    <p:sldId id="361" r:id="rId11"/>
    <p:sldId id="351" r:id="rId12"/>
    <p:sldId id="356" r:id="rId13"/>
    <p:sldId id="357" r:id="rId14"/>
    <p:sldId id="358" r:id="rId15"/>
    <p:sldId id="350" r:id="rId16"/>
    <p:sldId id="348" r:id="rId17"/>
    <p:sldId id="257" r:id="rId18"/>
    <p:sldId id="326" r:id="rId19"/>
    <p:sldId id="328" r:id="rId20"/>
    <p:sldId id="332" r:id="rId21"/>
    <p:sldId id="299" r:id="rId22"/>
    <p:sldId id="269" r:id="rId23"/>
    <p:sldId id="291" r:id="rId24"/>
    <p:sldId id="436" r:id="rId25"/>
    <p:sldId id="293" r:id="rId26"/>
    <p:sldId id="333" r:id="rId27"/>
    <p:sldId id="306" r:id="rId28"/>
    <p:sldId id="283"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658B5-5ED6-4EA9-BC06-6410C717A398}" v="187" dt="2026-03-23T16:25:36.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sorterViewPr>
    <p:cViewPr>
      <p:scale>
        <a:sx n="100" d="100"/>
        <a:sy n="100" d="100"/>
      </p:scale>
      <p:origin x="0" y="-35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Hoover" userId="0a8711fd9a1e97fe" providerId="LiveId" clId="{79581B67-AE8E-424B-B946-41CBD476355B}"/>
    <pc:docChg chg="custSel addSld delSld modSld sldOrd">
      <pc:chgData name="Robert Hoover" userId="0a8711fd9a1e97fe" providerId="LiveId" clId="{79581B67-AE8E-424B-B946-41CBD476355B}" dt="2026-03-23T18:42:29.296" v="2394" actId="2696"/>
      <pc:docMkLst>
        <pc:docMk/>
      </pc:docMkLst>
      <pc:sldChg chg="del">
        <pc:chgData name="Robert Hoover" userId="0a8711fd9a1e97fe" providerId="LiveId" clId="{79581B67-AE8E-424B-B946-41CBD476355B}" dt="2026-03-23T12:58:16.575" v="1353" actId="2696"/>
        <pc:sldMkLst>
          <pc:docMk/>
          <pc:sldMk cId="321317464" sldId="286"/>
        </pc:sldMkLst>
      </pc:sldChg>
      <pc:sldChg chg="del">
        <pc:chgData name="Robert Hoover" userId="0a8711fd9a1e97fe" providerId="LiveId" clId="{79581B67-AE8E-424B-B946-41CBD476355B}" dt="2026-03-23T16:43:14.789" v="2264" actId="2696"/>
        <pc:sldMkLst>
          <pc:docMk/>
          <pc:sldMk cId="3068979696" sldId="297"/>
        </pc:sldMkLst>
      </pc:sldChg>
      <pc:sldChg chg="modSp mod ord">
        <pc:chgData name="Robert Hoover" userId="0a8711fd9a1e97fe" providerId="LiveId" clId="{79581B67-AE8E-424B-B946-41CBD476355B}" dt="2026-03-23T18:21:54.459" v="2388" actId="20577"/>
        <pc:sldMkLst>
          <pc:docMk/>
          <pc:sldMk cId="1270831101" sldId="299"/>
        </pc:sldMkLst>
        <pc:spChg chg="mod">
          <ac:chgData name="Robert Hoover" userId="0a8711fd9a1e97fe" providerId="LiveId" clId="{79581B67-AE8E-424B-B946-41CBD476355B}" dt="2026-03-23T18:21:54.459" v="2388" actId="20577"/>
          <ac:spMkLst>
            <pc:docMk/>
            <pc:sldMk cId="1270831101" sldId="299"/>
            <ac:spMk id="3" creationId="{00000000-0000-0000-0000-000000000000}"/>
          </ac:spMkLst>
        </pc:spChg>
      </pc:sldChg>
      <pc:sldChg chg="del">
        <pc:chgData name="Robert Hoover" userId="0a8711fd9a1e97fe" providerId="LiveId" clId="{79581B67-AE8E-424B-B946-41CBD476355B}" dt="2026-03-23T18:26:41.092" v="2391" actId="2696"/>
        <pc:sldMkLst>
          <pc:docMk/>
          <pc:sldMk cId="2707642493" sldId="300"/>
        </pc:sldMkLst>
      </pc:sldChg>
      <pc:sldChg chg="modSp del mod">
        <pc:chgData name="Robert Hoover" userId="0a8711fd9a1e97fe" providerId="LiveId" clId="{79581B67-AE8E-424B-B946-41CBD476355B}" dt="2026-03-23T18:42:11.508" v="2393" actId="2696"/>
        <pc:sldMkLst>
          <pc:docMk/>
          <pc:sldMk cId="1854638750" sldId="305"/>
        </pc:sldMkLst>
        <pc:spChg chg="mod">
          <ac:chgData name="Robert Hoover" userId="0a8711fd9a1e97fe" providerId="LiveId" clId="{79581B67-AE8E-424B-B946-41CBD476355B}" dt="2026-03-23T13:00:22.471" v="1415" actId="20577"/>
          <ac:spMkLst>
            <pc:docMk/>
            <pc:sldMk cId="1854638750" sldId="305"/>
            <ac:spMk id="2" creationId="{00000000-0000-0000-0000-000000000000}"/>
          </ac:spMkLst>
        </pc:spChg>
      </pc:sldChg>
      <pc:sldChg chg="del">
        <pc:chgData name="Robert Hoover" userId="0a8711fd9a1e97fe" providerId="LiveId" clId="{79581B67-AE8E-424B-B946-41CBD476355B}" dt="2026-03-23T18:41:41.418" v="2392" actId="2696"/>
        <pc:sldMkLst>
          <pc:docMk/>
          <pc:sldMk cId="1803703526" sldId="316"/>
        </pc:sldMkLst>
      </pc:sldChg>
      <pc:sldChg chg="modSp mod ord">
        <pc:chgData name="Robert Hoover" userId="0a8711fd9a1e97fe" providerId="LiveId" clId="{79581B67-AE8E-424B-B946-41CBD476355B}" dt="2026-03-23T16:28:50.640" v="2060" actId="20577"/>
        <pc:sldMkLst>
          <pc:docMk/>
          <pc:sldMk cId="675720316" sldId="322"/>
        </pc:sldMkLst>
        <pc:spChg chg="mod">
          <ac:chgData name="Robert Hoover" userId="0a8711fd9a1e97fe" providerId="LiveId" clId="{79581B67-AE8E-424B-B946-41CBD476355B}" dt="2026-03-23T16:28:50.640" v="2060" actId="20577"/>
          <ac:spMkLst>
            <pc:docMk/>
            <pc:sldMk cId="675720316" sldId="322"/>
            <ac:spMk id="235524" creationId="{00000000-0000-0000-0000-000000000000}"/>
          </ac:spMkLst>
        </pc:spChg>
      </pc:sldChg>
      <pc:sldChg chg="modSp mod">
        <pc:chgData name="Robert Hoover" userId="0a8711fd9a1e97fe" providerId="LiveId" clId="{79581B67-AE8E-424B-B946-41CBD476355B}" dt="2026-03-23T16:22:22.017" v="1791" actId="14100"/>
        <pc:sldMkLst>
          <pc:docMk/>
          <pc:sldMk cId="969824998" sldId="324"/>
        </pc:sldMkLst>
        <pc:spChg chg="mod">
          <ac:chgData name="Robert Hoover" userId="0a8711fd9a1e97fe" providerId="LiveId" clId="{79581B67-AE8E-424B-B946-41CBD476355B}" dt="2026-03-23T16:22:22.017" v="1791" actId="14100"/>
          <ac:spMkLst>
            <pc:docMk/>
            <pc:sldMk cId="969824998" sldId="324"/>
            <ac:spMk id="4" creationId="{B7ACCF17-9B78-3228-3986-2F1C3DDC8D9E}"/>
          </ac:spMkLst>
        </pc:spChg>
        <pc:picChg chg="mod">
          <ac:chgData name="Robert Hoover" userId="0a8711fd9a1e97fe" providerId="LiveId" clId="{79581B67-AE8E-424B-B946-41CBD476355B}" dt="2026-03-23T16:21:03.169" v="1773" actId="1076"/>
          <ac:picMkLst>
            <pc:docMk/>
            <pc:sldMk cId="969824998" sldId="324"/>
            <ac:picMk id="6" creationId="{1226B1CD-7F0C-0914-69AE-2C6269A90300}"/>
          </ac:picMkLst>
        </pc:picChg>
        <pc:picChg chg="mod">
          <ac:chgData name="Robert Hoover" userId="0a8711fd9a1e97fe" providerId="LiveId" clId="{79581B67-AE8E-424B-B946-41CBD476355B}" dt="2026-03-23T16:21:10.606" v="1774" actId="1076"/>
          <ac:picMkLst>
            <pc:docMk/>
            <pc:sldMk cId="969824998" sldId="324"/>
            <ac:picMk id="8" creationId="{D2BC76B7-701D-97C2-E954-2FE9FD07EB31}"/>
          </ac:picMkLst>
        </pc:picChg>
      </pc:sldChg>
      <pc:sldChg chg="modSp mod">
        <pc:chgData name="Robert Hoover" userId="0a8711fd9a1e97fe" providerId="LiveId" clId="{79581B67-AE8E-424B-B946-41CBD476355B}" dt="2026-03-23T16:20:04.694" v="1772" actId="20577"/>
        <pc:sldMkLst>
          <pc:docMk/>
          <pc:sldMk cId="1347876889" sldId="325"/>
        </pc:sldMkLst>
        <pc:spChg chg="mod">
          <ac:chgData name="Robert Hoover" userId="0a8711fd9a1e97fe" providerId="LiveId" clId="{79581B67-AE8E-424B-B946-41CBD476355B}" dt="2026-03-23T16:20:04.694" v="1772" actId="20577"/>
          <ac:spMkLst>
            <pc:docMk/>
            <pc:sldMk cId="1347876889" sldId="325"/>
            <ac:spMk id="6" creationId="{BAD2F425-5AF1-A372-5BC5-8A3F917127BA}"/>
          </ac:spMkLst>
        </pc:spChg>
      </pc:sldChg>
      <pc:sldChg chg="modSp mod">
        <pc:chgData name="Robert Hoover" userId="0a8711fd9a1e97fe" providerId="LiveId" clId="{79581B67-AE8E-424B-B946-41CBD476355B}" dt="2026-03-23T18:17:12.215" v="2277" actId="20577"/>
        <pc:sldMkLst>
          <pc:docMk/>
          <pc:sldMk cId="2114842232" sldId="328"/>
        </pc:sldMkLst>
        <pc:spChg chg="mod">
          <ac:chgData name="Robert Hoover" userId="0a8711fd9a1e97fe" providerId="LiveId" clId="{79581B67-AE8E-424B-B946-41CBD476355B}" dt="2026-03-23T18:17:12.215" v="2277" actId="20577"/>
          <ac:spMkLst>
            <pc:docMk/>
            <pc:sldMk cId="2114842232" sldId="328"/>
            <ac:spMk id="6" creationId="{DD2AB149-D091-9A54-3F86-E6EF782AF1A0}"/>
          </ac:spMkLst>
        </pc:spChg>
      </pc:sldChg>
      <pc:sldChg chg="del">
        <pc:chgData name="Robert Hoover" userId="0a8711fd9a1e97fe" providerId="LiveId" clId="{79581B67-AE8E-424B-B946-41CBD476355B}" dt="2026-03-23T16:43:39.128" v="2265" actId="2696"/>
        <pc:sldMkLst>
          <pc:docMk/>
          <pc:sldMk cId="2758346300" sldId="338"/>
        </pc:sldMkLst>
      </pc:sldChg>
      <pc:sldChg chg="del">
        <pc:chgData name="Robert Hoover" userId="0a8711fd9a1e97fe" providerId="LiveId" clId="{79581B67-AE8E-424B-B946-41CBD476355B}" dt="2026-03-23T16:43:42.579" v="2266" actId="2696"/>
        <pc:sldMkLst>
          <pc:docMk/>
          <pc:sldMk cId="3459324150" sldId="339"/>
        </pc:sldMkLst>
      </pc:sldChg>
      <pc:sldChg chg="modSp del mod">
        <pc:chgData name="Robert Hoover" userId="0a8711fd9a1e97fe" providerId="LiveId" clId="{79581B67-AE8E-424B-B946-41CBD476355B}" dt="2026-03-23T16:43:03.292" v="2263" actId="2696"/>
        <pc:sldMkLst>
          <pc:docMk/>
          <pc:sldMk cId="561850012" sldId="340"/>
        </pc:sldMkLst>
        <pc:spChg chg="mod">
          <ac:chgData name="Robert Hoover" userId="0a8711fd9a1e97fe" providerId="LiveId" clId="{79581B67-AE8E-424B-B946-41CBD476355B}" dt="2026-03-23T12:58:54.943" v="1354" actId="20577"/>
          <ac:spMkLst>
            <pc:docMk/>
            <pc:sldMk cId="561850012" sldId="340"/>
            <ac:spMk id="2" creationId="{6F5973C0-A64F-C62B-B078-A0B9B7E5B586}"/>
          </ac:spMkLst>
        </pc:spChg>
      </pc:sldChg>
      <pc:sldChg chg="del">
        <pc:chgData name="Robert Hoover" userId="0a8711fd9a1e97fe" providerId="LiveId" clId="{79581B67-AE8E-424B-B946-41CBD476355B}" dt="2026-03-23T12:01:04.999" v="3" actId="2696"/>
        <pc:sldMkLst>
          <pc:docMk/>
          <pc:sldMk cId="3017796765" sldId="341"/>
        </pc:sldMkLst>
      </pc:sldChg>
      <pc:sldChg chg="del">
        <pc:chgData name="Robert Hoover" userId="0a8711fd9a1e97fe" providerId="LiveId" clId="{79581B67-AE8E-424B-B946-41CBD476355B}" dt="2026-03-23T12:00:28.287" v="1" actId="2696"/>
        <pc:sldMkLst>
          <pc:docMk/>
          <pc:sldMk cId="4169703013" sldId="342"/>
        </pc:sldMkLst>
      </pc:sldChg>
      <pc:sldChg chg="del">
        <pc:chgData name="Robert Hoover" userId="0a8711fd9a1e97fe" providerId="LiveId" clId="{79581B67-AE8E-424B-B946-41CBD476355B}" dt="2026-03-23T12:00:45.955" v="2" actId="2696"/>
        <pc:sldMkLst>
          <pc:docMk/>
          <pc:sldMk cId="3531516925" sldId="343"/>
        </pc:sldMkLst>
      </pc:sldChg>
      <pc:sldChg chg="del">
        <pc:chgData name="Robert Hoover" userId="0a8711fd9a1e97fe" providerId="LiveId" clId="{79581B67-AE8E-424B-B946-41CBD476355B}" dt="2026-03-23T12:00:07.107" v="0" actId="2696"/>
        <pc:sldMkLst>
          <pc:docMk/>
          <pc:sldMk cId="4195421963" sldId="345"/>
        </pc:sldMkLst>
      </pc:sldChg>
      <pc:sldChg chg="del">
        <pc:chgData name="Robert Hoover" userId="0a8711fd9a1e97fe" providerId="LiveId" clId="{79581B67-AE8E-424B-B946-41CBD476355B}" dt="2026-03-23T18:23:46.196" v="2389" actId="2696"/>
        <pc:sldMkLst>
          <pc:docMk/>
          <pc:sldMk cId="2944894393" sldId="346"/>
        </pc:sldMkLst>
      </pc:sldChg>
      <pc:sldChg chg="del">
        <pc:chgData name="Robert Hoover" userId="0a8711fd9a1e97fe" providerId="LiveId" clId="{79581B67-AE8E-424B-B946-41CBD476355B}" dt="2026-03-23T18:23:48.827" v="2390" actId="2696"/>
        <pc:sldMkLst>
          <pc:docMk/>
          <pc:sldMk cId="1233270004" sldId="347"/>
        </pc:sldMkLst>
      </pc:sldChg>
      <pc:sldChg chg="delSp modSp mod">
        <pc:chgData name="Robert Hoover" userId="0a8711fd9a1e97fe" providerId="LiveId" clId="{79581B67-AE8E-424B-B946-41CBD476355B}" dt="2026-03-23T16:34:48.780" v="2207" actId="20577"/>
        <pc:sldMkLst>
          <pc:docMk/>
          <pc:sldMk cId="2013772997" sldId="348"/>
        </pc:sldMkLst>
        <pc:spChg chg="mod">
          <ac:chgData name="Robert Hoover" userId="0a8711fd9a1e97fe" providerId="LiveId" clId="{79581B67-AE8E-424B-B946-41CBD476355B}" dt="2026-03-23T16:34:48.780" v="2207" actId="20577"/>
          <ac:spMkLst>
            <pc:docMk/>
            <pc:sldMk cId="2013772997" sldId="348"/>
            <ac:spMk id="6" creationId="{80201FE0-3DAF-13B9-98D9-D2A1F2AAF588}"/>
          </ac:spMkLst>
        </pc:spChg>
        <pc:inkChg chg="del">
          <ac:chgData name="Robert Hoover" userId="0a8711fd9a1e97fe" providerId="LiveId" clId="{79581B67-AE8E-424B-B946-41CBD476355B}" dt="2026-03-23T12:53:05.861" v="1181"/>
          <ac:inkMkLst>
            <pc:docMk/>
            <pc:sldMk cId="2013772997" sldId="348"/>
            <ac:inkMk id="5" creationId="{392D42F0-9A87-A61F-7E99-C177CC64BB32}"/>
          </ac:inkMkLst>
        </pc:inkChg>
        <pc:inkChg chg="del">
          <ac:chgData name="Robert Hoover" userId="0a8711fd9a1e97fe" providerId="LiveId" clId="{79581B67-AE8E-424B-B946-41CBD476355B}" dt="2026-03-23T12:53:05.861" v="1182"/>
          <ac:inkMkLst>
            <pc:docMk/>
            <pc:sldMk cId="2013772997" sldId="348"/>
            <ac:inkMk id="15" creationId="{2572EF92-8DAB-C4DA-725B-5F155548AE76}"/>
          </ac:inkMkLst>
        </pc:inkChg>
        <pc:inkChg chg="mod">
          <ac:chgData name="Robert Hoover" userId="0a8711fd9a1e97fe" providerId="LiveId" clId="{79581B67-AE8E-424B-B946-41CBD476355B}" dt="2026-03-23T12:52:52.710" v="1180" actId="1076"/>
          <ac:inkMkLst>
            <pc:docMk/>
            <pc:sldMk cId="2013772997" sldId="348"/>
            <ac:inkMk id="19" creationId="{32352275-2FE9-C6BB-0AD8-CE6AA32D8EEA}"/>
          </ac:inkMkLst>
        </pc:inkChg>
        <pc:inkChg chg="mod">
          <ac:chgData name="Robert Hoover" userId="0a8711fd9a1e97fe" providerId="LiveId" clId="{79581B67-AE8E-424B-B946-41CBD476355B}" dt="2026-03-23T12:52:45.618" v="1179" actId="1076"/>
          <ac:inkMkLst>
            <pc:docMk/>
            <pc:sldMk cId="2013772997" sldId="348"/>
            <ac:inkMk id="23" creationId="{D9D3AEF2-D465-A0F2-D0AC-643954F8C8F6}"/>
          </ac:inkMkLst>
        </pc:inkChg>
      </pc:sldChg>
      <pc:sldChg chg="modSp mod">
        <pc:chgData name="Robert Hoover" userId="0a8711fd9a1e97fe" providerId="LiveId" clId="{79581B67-AE8E-424B-B946-41CBD476355B}" dt="2026-03-23T12:43:59.386" v="911" actId="20577"/>
        <pc:sldMkLst>
          <pc:docMk/>
          <pc:sldMk cId="87227790" sldId="351"/>
        </pc:sldMkLst>
        <pc:spChg chg="mod">
          <ac:chgData name="Robert Hoover" userId="0a8711fd9a1e97fe" providerId="LiveId" clId="{79581B67-AE8E-424B-B946-41CBD476355B}" dt="2026-03-23T12:43:59.386" v="911" actId="20577"/>
          <ac:spMkLst>
            <pc:docMk/>
            <pc:sldMk cId="87227790" sldId="351"/>
            <ac:spMk id="6" creationId="{229872B0-8DEF-2B3A-7C23-61E3DB91D40A}"/>
          </ac:spMkLst>
        </pc:spChg>
      </pc:sldChg>
      <pc:sldChg chg="modSp mod">
        <pc:chgData name="Robert Hoover" userId="0a8711fd9a1e97fe" providerId="LiveId" clId="{79581B67-AE8E-424B-B946-41CBD476355B}" dt="2026-03-23T16:32:33.432" v="2157" actId="20577"/>
        <pc:sldMkLst>
          <pc:docMk/>
          <pc:sldMk cId="3851729291" sldId="352"/>
        </pc:sldMkLst>
        <pc:spChg chg="mod">
          <ac:chgData name="Robert Hoover" userId="0a8711fd9a1e97fe" providerId="LiveId" clId="{79581B67-AE8E-424B-B946-41CBD476355B}" dt="2026-03-23T16:32:33.432" v="2157" actId="20577"/>
          <ac:spMkLst>
            <pc:docMk/>
            <pc:sldMk cId="3851729291" sldId="352"/>
            <ac:spMk id="6" creationId="{9B4DAD3D-8432-1BB6-B430-66DD26C5D79B}"/>
          </ac:spMkLst>
        </pc:spChg>
      </pc:sldChg>
      <pc:sldChg chg="modSp mod">
        <pc:chgData name="Robert Hoover" userId="0a8711fd9a1e97fe" providerId="LiveId" clId="{79581B67-AE8E-424B-B946-41CBD476355B}" dt="2026-03-23T12:10:32.306" v="242" actId="20577"/>
        <pc:sldMkLst>
          <pc:docMk/>
          <pc:sldMk cId="2453003143" sldId="353"/>
        </pc:sldMkLst>
        <pc:spChg chg="mod">
          <ac:chgData name="Robert Hoover" userId="0a8711fd9a1e97fe" providerId="LiveId" clId="{79581B67-AE8E-424B-B946-41CBD476355B}" dt="2026-03-23T12:10:32.306" v="242" actId="20577"/>
          <ac:spMkLst>
            <pc:docMk/>
            <pc:sldMk cId="2453003143" sldId="353"/>
            <ac:spMk id="6" creationId="{399E092C-EC02-F081-B7A9-B7215FA1FDF6}"/>
          </ac:spMkLst>
        </pc:spChg>
      </pc:sldChg>
      <pc:sldChg chg="modSp mod">
        <pc:chgData name="Robert Hoover" userId="0a8711fd9a1e97fe" providerId="LiveId" clId="{79581B67-AE8E-424B-B946-41CBD476355B}" dt="2026-03-23T12:11:12.253" v="260" actId="403"/>
        <pc:sldMkLst>
          <pc:docMk/>
          <pc:sldMk cId="2045782232" sldId="354"/>
        </pc:sldMkLst>
        <pc:spChg chg="mod">
          <ac:chgData name="Robert Hoover" userId="0a8711fd9a1e97fe" providerId="LiveId" clId="{79581B67-AE8E-424B-B946-41CBD476355B}" dt="2026-03-23T12:11:12.253" v="260" actId="403"/>
          <ac:spMkLst>
            <pc:docMk/>
            <pc:sldMk cId="2045782232" sldId="354"/>
            <ac:spMk id="6" creationId="{75F0C3E8-8D4B-F809-39AA-302C0761EA58}"/>
          </ac:spMkLst>
        </pc:spChg>
      </pc:sldChg>
      <pc:sldChg chg="modSp mod">
        <pc:chgData name="Robert Hoover" userId="0a8711fd9a1e97fe" providerId="LiveId" clId="{79581B67-AE8E-424B-B946-41CBD476355B}" dt="2026-03-23T18:16:25.029" v="2272" actId="20577"/>
        <pc:sldMkLst>
          <pc:docMk/>
          <pc:sldMk cId="2801219363" sldId="355"/>
        </pc:sldMkLst>
        <pc:spChg chg="mod">
          <ac:chgData name="Robert Hoover" userId="0a8711fd9a1e97fe" providerId="LiveId" clId="{79581B67-AE8E-424B-B946-41CBD476355B}" dt="2026-03-23T18:16:25.029" v="2272" actId="20577"/>
          <ac:spMkLst>
            <pc:docMk/>
            <pc:sldMk cId="2801219363" sldId="355"/>
            <ac:spMk id="6" creationId="{CAF7EA08-B15A-29C4-896A-9578FA9A753D}"/>
          </ac:spMkLst>
        </pc:spChg>
      </pc:sldChg>
      <pc:sldChg chg="modSp mod">
        <pc:chgData name="Robert Hoover" userId="0a8711fd9a1e97fe" providerId="LiveId" clId="{79581B67-AE8E-424B-B946-41CBD476355B}" dt="2026-03-23T16:30:00.763" v="2080" actId="20577"/>
        <pc:sldMkLst>
          <pc:docMk/>
          <pc:sldMk cId="1028230450" sldId="356"/>
        </pc:sldMkLst>
        <pc:spChg chg="mod">
          <ac:chgData name="Robert Hoover" userId="0a8711fd9a1e97fe" providerId="LiveId" clId="{79581B67-AE8E-424B-B946-41CBD476355B}" dt="2026-03-23T16:30:00.763" v="2080" actId="20577"/>
          <ac:spMkLst>
            <pc:docMk/>
            <pc:sldMk cId="1028230450" sldId="356"/>
            <ac:spMk id="6" creationId="{B34AB385-2AD2-4C8C-916C-FAE1BF90B74C}"/>
          </ac:spMkLst>
        </pc:spChg>
      </pc:sldChg>
      <pc:sldChg chg="modSp mod">
        <pc:chgData name="Robert Hoover" userId="0a8711fd9a1e97fe" providerId="LiveId" clId="{79581B67-AE8E-424B-B946-41CBD476355B}" dt="2026-03-23T12:46:11.910" v="976" actId="403"/>
        <pc:sldMkLst>
          <pc:docMk/>
          <pc:sldMk cId="3406889843" sldId="357"/>
        </pc:sldMkLst>
        <pc:spChg chg="mod">
          <ac:chgData name="Robert Hoover" userId="0a8711fd9a1e97fe" providerId="LiveId" clId="{79581B67-AE8E-424B-B946-41CBD476355B}" dt="2026-03-23T12:46:11.910" v="976" actId="403"/>
          <ac:spMkLst>
            <pc:docMk/>
            <pc:sldMk cId="3406889843" sldId="357"/>
            <ac:spMk id="6" creationId="{A4705FC7-8948-2452-1FA6-A05D11F1B1BC}"/>
          </ac:spMkLst>
        </pc:spChg>
      </pc:sldChg>
      <pc:sldChg chg="modSp mod">
        <pc:chgData name="Robert Hoover" userId="0a8711fd9a1e97fe" providerId="LiveId" clId="{79581B67-AE8E-424B-B946-41CBD476355B}" dt="2026-03-23T12:49:49.409" v="1155" actId="20577"/>
        <pc:sldMkLst>
          <pc:docMk/>
          <pc:sldMk cId="1162118865" sldId="358"/>
        </pc:sldMkLst>
        <pc:spChg chg="mod">
          <ac:chgData name="Robert Hoover" userId="0a8711fd9a1e97fe" providerId="LiveId" clId="{79581B67-AE8E-424B-B946-41CBD476355B}" dt="2026-03-23T12:49:49.409" v="1155" actId="20577"/>
          <ac:spMkLst>
            <pc:docMk/>
            <pc:sldMk cId="1162118865" sldId="358"/>
            <ac:spMk id="6" creationId="{997F9F69-B797-3ABA-759C-DDCF3214AADC}"/>
          </ac:spMkLst>
        </pc:spChg>
      </pc:sldChg>
      <pc:sldChg chg="addSp delSp modSp add mod">
        <pc:chgData name="Robert Hoover" userId="0a8711fd9a1e97fe" providerId="LiveId" clId="{79581B67-AE8E-424B-B946-41CBD476355B}" dt="2026-03-23T12:29:20.531" v="543" actId="21"/>
        <pc:sldMkLst>
          <pc:docMk/>
          <pc:sldMk cId="3301622200" sldId="359"/>
        </pc:sldMkLst>
        <pc:spChg chg="add del mod">
          <ac:chgData name="Robert Hoover" userId="0a8711fd9a1e97fe" providerId="LiveId" clId="{79581B67-AE8E-424B-B946-41CBD476355B}" dt="2026-03-23T12:29:20.531" v="543" actId="21"/>
          <ac:spMkLst>
            <pc:docMk/>
            <pc:sldMk cId="3301622200" sldId="359"/>
            <ac:spMk id="5" creationId="{244333F1-D792-7B90-6133-4A00A8413294}"/>
          </ac:spMkLst>
        </pc:spChg>
        <pc:spChg chg="mod">
          <ac:chgData name="Robert Hoover" userId="0a8711fd9a1e97fe" providerId="LiveId" clId="{79581B67-AE8E-424B-B946-41CBD476355B}" dt="2026-03-23T12:26:34.779" v="461" actId="20577"/>
          <ac:spMkLst>
            <pc:docMk/>
            <pc:sldMk cId="3301622200" sldId="359"/>
            <ac:spMk id="6" creationId="{3ADD1A3B-5A7B-4241-27A6-39D39DCEBBBA}"/>
          </ac:spMkLst>
        </pc:spChg>
        <pc:picChg chg="add mod">
          <ac:chgData name="Robert Hoover" userId="0a8711fd9a1e97fe" providerId="LiveId" clId="{79581B67-AE8E-424B-B946-41CBD476355B}" dt="2026-03-23T12:21:07.078" v="270" actId="1076"/>
          <ac:picMkLst>
            <pc:docMk/>
            <pc:sldMk cId="3301622200" sldId="359"/>
            <ac:picMk id="4" creationId="{EA800403-E89E-667C-3622-DCAB64766B89}"/>
          </ac:picMkLst>
        </pc:picChg>
      </pc:sldChg>
      <pc:sldChg chg="addSp delSp modSp add mod ord">
        <pc:chgData name="Robert Hoover" userId="0a8711fd9a1e97fe" providerId="LiveId" clId="{79581B67-AE8E-424B-B946-41CBD476355B}" dt="2026-03-23T16:27:57.216" v="1996" actId="20577"/>
        <pc:sldMkLst>
          <pc:docMk/>
          <pc:sldMk cId="2383893555" sldId="360"/>
        </pc:sldMkLst>
        <pc:spChg chg="add mod">
          <ac:chgData name="Robert Hoover" userId="0a8711fd9a1e97fe" providerId="LiveId" clId="{79581B67-AE8E-424B-B946-41CBD476355B}" dt="2026-03-23T16:27:57.216" v="1996" actId="20577"/>
          <ac:spMkLst>
            <pc:docMk/>
            <pc:sldMk cId="2383893555" sldId="360"/>
            <ac:spMk id="3" creationId="{C09ADCEA-AC05-F91A-6980-3A199E9B5D8A}"/>
          </ac:spMkLst>
        </pc:spChg>
        <pc:spChg chg="del mod">
          <ac:chgData name="Robert Hoover" userId="0a8711fd9a1e97fe" providerId="LiveId" clId="{79581B67-AE8E-424B-B946-41CBD476355B}" dt="2026-03-23T12:32:27.391" v="551"/>
          <ac:spMkLst>
            <pc:docMk/>
            <pc:sldMk cId="2383893555" sldId="360"/>
            <ac:spMk id="6" creationId="{FC093F32-9155-9EF1-CDAC-37F56FBEADB9}"/>
          </ac:spMkLst>
        </pc:spChg>
        <pc:graphicFrameChg chg="add mod">
          <ac:chgData name="Robert Hoover" userId="0a8711fd9a1e97fe" providerId="LiveId" clId="{79581B67-AE8E-424B-B946-41CBD476355B}" dt="2026-03-23T15:59:37.927" v="1718" actId="14100"/>
          <ac:graphicFrameMkLst>
            <pc:docMk/>
            <pc:sldMk cId="2383893555" sldId="360"/>
            <ac:graphicFrameMk id="5" creationId="{CC32FDA2-EAE4-F36A-49C5-1EE3951C3DFA}"/>
          </ac:graphicFrameMkLst>
        </pc:graphicFrameChg>
        <pc:picChg chg="add del mod">
          <ac:chgData name="Robert Hoover" userId="0a8711fd9a1e97fe" providerId="LiveId" clId="{79581B67-AE8E-424B-B946-41CBD476355B}" dt="2026-03-23T12:35:41.511" v="555" actId="21"/>
          <ac:picMkLst>
            <pc:docMk/>
            <pc:sldMk cId="2383893555" sldId="360"/>
            <ac:picMk id="4" creationId="{3EF1BE95-D0DC-8DFC-9DC2-D7CDD8090A27}"/>
          </ac:picMkLst>
        </pc:picChg>
      </pc:sldChg>
      <pc:sldChg chg="modSp add mod ord">
        <pc:chgData name="Robert Hoover" userId="0a8711fd9a1e97fe" providerId="LiveId" clId="{79581B67-AE8E-424B-B946-41CBD476355B}" dt="2026-03-23T16:31:40.289" v="2132" actId="20577"/>
        <pc:sldMkLst>
          <pc:docMk/>
          <pc:sldMk cId="948364920" sldId="361"/>
        </pc:sldMkLst>
        <pc:spChg chg="mod">
          <ac:chgData name="Robert Hoover" userId="0a8711fd9a1e97fe" providerId="LiveId" clId="{79581B67-AE8E-424B-B946-41CBD476355B}" dt="2026-03-23T16:31:40.289" v="2132" actId="20577"/>
          <ac:spMkLst>
            <pc:docMk/>
            <pc:sldMk cId="948364920" sldId="361"/>
            <ac:spMk id="6" creationId="{17ED6413-65CD-6D96-F783-B927C8AFC223}"/>
          </ac:spMkLst>
        </pc:spChg>
      </pc:sldChg>
      <pc:sldChg chg="addSp delSp modSp add del mod">
        <pc:chgData name="Robert Hoover" userId="0a8711fd9a1e97fe" providerId="LiveId" clId="{79581B67-AE8E-424B-B946-41CBD476355B}" dt="2026-03-23T18:42:29.296" v="2394" actId="2696"/>
        <pc:sldMkLst>
          <pc:docMk/>
          <pc:sldMk cId="1916152474" sldId="362"/>
        </pc:sldMkLst>
        <pc:spChg chg="del mod">
          <ac:chgData name="Robert Hoover" userId="0a8711fd9a1e97fe" providerId="LiveId" clId="{79581B67-AE8E-424B-B946-41CBD476355B}" dt="2026-03-23T15:49:31.579" v="1420"/>
          <ac:spMkLst>
            <pc:docMk/>
            <pc:sldMk cId="1916152474" sldId="362"/>
            <ac:spMk id="2" creationId="{95800251-610C-4005-E4A9-6F61479247C6}"/>
          </ac:spMkLst>
        </pc:spChg>
        <pc:spChg chg="add del mod">
          <ac:chgData name="Robert Hoover" userId="0a8711fd9a1e97fe" providerId="LiveId" clId="{79581B67-AE8E-424B-B946-41CBD476355B}" dt="2026-03-23T15:55:02.546" v="1536"/>
          <ac:spMkLst>
            <pc:docMk/>
            <pc:sldMk cId="1916152474" sldId="362"/>
            <ac:spMk id="4" creationId="{7AAD42A8-3124-BC08-C9B5-7EDDB462EE20}"/>
          </ac:spMkLst>
        </pc:spChg>
      </pc:sldChg>
      <pc:sldChg chg="modSp add mod ord setBg">
        <pc:chgData name="Robert Hoover" userId="0a8711fd9a1e97fe" providerId="LiveId" clId="{79581B67-AE8E-424B-B946-41CBD476355B}" dt="2026-03-23T16:44:18.687" v="2268"/>
        <pc:sldMkLst>
          <pc:docMk/>
          <pc:sldMk cId="1428751495" sldId="436"/>
        </pc:sldMkLst>
        <pc:spChg chg="mod">
          <ac:chgData name="Robert Hoover" userId="0a8711fd9a1e97fe" providerId="LiveId" clId="{79581B67-AE8E-424B-B946-41CBD476355B}" dt="2026-03-23T15:50:11.385" v="1532" actId="20577"/>
          <ac:spMkLst>
            <pc:docMk/>
            <pc:sldMk cId="1428751495" sldId="436"/>
            <ac:spMk id="4" creationId="{00000000-0000-0000-0000-000000000000}"/>
          </ac:spMkLst>
        </pc:spChg>
      </pc:sldChg>
      <pc:sldChg chg="add del">
        <pc:chgData name="Robert Hoover" userId="0a8711fd9a1e97fe" providerId="LiveId" clId="{79581B67-AE8E-424B-B946-41CBD476355B}" dt="2026-03-23T15:57:16.072" v="1714" actId="2696"/>
        <pc:sldMkLst>
          <pc:docMk/>
          <pc:sldMk cId="1754122648" sldId="437"/>
        </pc:sldMkLst>
      </pc:sldChg>
      <pc:sldChg chg="add del">
        <pc:chgData name="Robert Hoover" userId="0a8711fd9a1e97fe" providerId="LiveId" clId="{79581B67-AE8E-424B-B946-41CBD476355B}" dt="2026-03-23T15:57:13.222" v="1713" actId="2696"/>
        <pc:sldMkLst>
          <pc:docMk/>
          <pc:sldMk cId="702576464" sldId="43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17:22:54.544"/>
    </inkml:context>
    <inkml:brush xml:id="br0">
      <inkml:brushProperty name="width" value="0.1" units="cm"/>
      <inkml:brushProperty name="height" value="0.1" units="cm"/>
      <inkml:brushProperty name="color" value="#5B2D90"/>
    </inkml:brush>
  </inkml:definitions>
  <inkml:trace contextRef="#ctx0" brushRef="#br0">1 1 9830,'0'0'0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18:00:01.777"/>
    </inkml:context>
    <inkml:brush xml:id="br0">
      <inkml:brushProperty name="width" value="0.35" units="cm"/>
      <inkml:brushProperty name="height" value="0.35" units="cm"/>
      <inkml:brushProperty name="color" value="#5B2D90"/>
    </inkml:brush>
  </inkml:definitions>
  <inkml:trace contextRef="#ctx0" brushRef="#br0">0 0 19639,'0'14149'0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8T18:03:31.847"/>
    </inkml:context>
    <inkml:brush xml:id="br0">
      <inkml:brushProperty name="width" value="0.35" units="cm"/>
      <inkml:brushProperty name="height" value="0.35" units="cm"/>
      <inkml:brushProperty name="color" value="#5B2D90"/>
    </inkml:brush>
  </inkml:definitions>
  <inkml:trace contextRef="#ctx0" brushRef="#br0">0 0 19707,'55'14339'0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37E4C3-44AF-4A77-808B-A01ECE13137C}" type="datetimeFigureOut">
              <a:rPr lang="en-US" smtClean="0"/>
              <a:t>3/23/2026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2A5D861-C487-4983-A9A2-4C2C1D8DE74D}" type="slidenum">
              <a:rPr lang="en-US" smtClean="0"/>
              <a:t>‹#›</a:t>
            </a:fld>
            <a:endParaRPr lang="en-US"/>
          </a:p>
        </p:txBody>
      </p:sp>
    </p:spTree>
    <p:extLst>
      <p:ext uri="{BB962C8B-B14F-4D97-AF65-F5344CB8AC3E}">
        <p14:creationId xmlns:p14="http://schemas.microsoft.com/office/powerpoint/2010/main" val="398130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514E4-6CAE-8761-10B2-AF92C7CC3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F26BF-EE71-EDD4-5961-74929C6AB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234DB-8A98-5B68-5892-35B534B5E2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959058-87C5-BF3F-E3A9-C07A3D8A837B}"/>
              </a:ext>
            </a:extLst>
          </p:cNvPr>
          <p:cNvSpPr>
            <a:spLocks noGrp="1"/>
          </p:cNvSpPr>
          <p:nvPr>
            <p:ph type="sldNum" sz="quarter" idx="10"/>
          </p:nvPr>
        </p:nvSpPr>
        <p:spPr/>
        <p:txBody>
          <a:bodyPr/>
          <a:lstStyle/>
          <a:p>
            <a:fld id="{F2A5D861-C487-4983-A9A2-4C2C1D8DE74D}" type="slidenum">
              <a:rPr lang="en-US" smtClean="0"/>
              <a:t>1</a:t>
            </a:fld>
            <a:endParaRPr lang="en-US"/>
          </a:p>
        </p:txBody>
      </p:sp>
    </p:spTree>
    <p:extLst>
      <p:ext uri="{BB962C8B-B14F-4D97-AF65-F5344CB8AC3E}">
        <p14:creationId xmlns:p14="http://schemas.microsoft.com/office/powerpoint/2010/main" val="168450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9304-BC74-9DB7-6EA0-774B62471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85E78-7C88-59D3-39E9-8026AAE34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B6C04-5881-C206-E960-86080C3351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F3DCC6-625C-07D0-E21E-ED016AACAE4F}"/>
              </a:ext>
            </a:extLst>
          </p:cNvPr>
          <p:cNvSpPr>
            <a:spLocks noGrp="1"/>
          </p:cNvSpPr>
          <p:nvPr>
            <p:ph type="sldNum" sz="quarter" idx="10"/>
          </p:nvPr>
        </p:nvSpPr>
        <p:spPr/>
        <p:txBody>
          <a:bodyPr/>
          <a:lstStyle/>
          <a:p>
            <a:fld id="{F2A5D861-C487-4983-A9A2-4C2C1D8DE74D}" type="slidenum">
              <a:rPr lang="en-US" smtClean="0"/>
              <a:t>10</a:t>
            </a:fld>
            <a:endParaRPr lang="en-US"/>
          </a:p>
        </p:txBody>
      </p:sp>
    </p:spTree>
    <p:extLst>
      <p:ext uri="{BB962C8B-B14F-4D97-AF65-F5344CB8AC3E}">
        <p14:creationId xmlns:p14="http://schemas.microsoft.com/office/powerpoint/2010/main" val="2796170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F1A16-0190-C2CC-EAE9-DC1A72DF6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83EED-34F6-973F-9988-B238B7D72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004F8-725D-784C-3B99-0B5C295B56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0492BE-2F6E-8A2A-17E7-B874887996E6}"/>
              </a:ext>
            </a:extLst>
          </p:cNvPr>
          <p:cNvSpPr>
            <a:spLocks noGrp="1"/>
          </p:cNvSpPr>
          <p:nvPr>
            <p:ph type="sldNum" sz="quarter" idx="10"/>
          </p:nvPr>
        </p:nvSpPr>
        <p:spPr/>
        <p:txBody>
          <a:bodyPr/>
          <a:lstStyle/>
          <a:p>
            <a:fld id="{F2A5D861-C487-4983-A9A2-4C2C1D8DE74D}" type="slidenum">
              <a:rPr lang="en-US" smtClean="0"/>
              <a:t>11</a:t>
            </a:fld>
            <a:endParaRPr lang="en-US"/>
          </a:p>
        </p:txBody>
      </p:sp>
    </p:spTree>
    <p:extLst>
      <p:ext uri="{BB962C8B-B14F-4D97-AF65-F5344CB8AC3E}">
        <p14:creationId xmlns:p14="http://schemas.microsoft.com/office/powerpoint/2010/main" val="1822219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431F2-886A-126A-310A-111CEF16A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20946-6EE1-924E-F7C7-27B2DADEA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9E280-6166-39E5-51CA-D28623E331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952597-9435-330C-B326-7D30479C7EC0}"/>
              </a:ext>
            </a:extLst>
          </p:cNvPr>
          <p:cNvSpPr>
            <a:spLocks noGrp="1"/>
          </p:cNvSpPr>
          <p:nvPr>
            <p:ph type="sldNum" sz="quarter" idx="10"/>
          </p:nvPr>
        </p:nvSpPr>
        <p:spPr/>
        <p:txBody>
          <a:bodyPr/>
          <a:lstStyle/>
          <a:p>
            <a:fld id="{F2A5D861-C487-4983-A9A2-4C2C1D8DE74D}" type="slidenum">
              <a:rPr lang="en-US" smtClean="0"/>
              <a:t>12</a:t>
            </a:fld>
            <a:endParaRPr lang="en-US"/>
          </a:p>
        </p:txBody>
      </p:sp>
    </p:spTree>
    <p:extLst>
      <p:ext uri="{BB962C8B-B14F-4D97-AF65-F5344CB8AC3E}">
        <p14:creationId xmlns:p14="http://schemas.microsoft.com/office/powerpoint/2010/main" val="2910089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908BE-F07D-2870-FF41-68780C3D2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E950E-A77E-B63B-D5BC-FF0279D87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0A33C-16EB-E243-F349-D862452F73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FFCCDA-E56A-A5ED-00D2-C60CC155CF55}"/>
              </a:ext>
            </a:extLst>
          </p:cNvPr>
          <p:cNvSpPr>
            <a:spLocks noGrp="1"/>
          </p:cNvSpPr>
          <p:nvPr>
            <p:ph type="sldNum" sz="quarter" idx="10"/>
          </p:nvPr>
        </p:nvSpPr>
        <p:spPr/>
        <p:txBody>
          <a:bodyPr/>
          <a:lstStyle/>
          <a:p>
            <a:fld id="{F2A5D861-C487-4983-A9A2-4C2C1D8DE74D}" type="slidenum">
              <a:rPr lang="en-US" smtClean="0"/>
              <a:t>13</a:t>
            </a:fld>
            <a:endParaRPr lang="en-US"/>
          </a:p>
        </p:txBody>
      </p:sp>
    </p:spTree>
    <p:extLst>
      <p:ext uri="{BB962C8B-B14F-4D97-AF65-F5344CB8AC3E}">
        <p14:creationId xmlns:p14="http://schemas.microsoft.com/office/powerpoint/2010/main" val="993541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A36C5-69D2-E151-AA43-9F0A1EFD6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70252-F5D9-09CC-5C17-7F369ED59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6F82C-FA23-DAD3-212F-80B2EB5CB3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50D88A-83FC-B2E0-1652-50A7791442A3}"/>
              </a:ext>
            </a:extLst>
          </p:cNvPr>
          <p:cNvSpPr>
            <a:spLocks noGrp="1"/>
          </p:cNvSpPr>
          <p:nvPr>
            <p:ph type="sldNum" sz="quarter" idx="10"/>
          </p:nvPr>
        </p:nvSpPr>
        <p:spPr/>
        <p:txBody>
          <a:bodyPr/>
          <a:lstStyle/>
          <a:p>
            <a:fld id="{F2A5D861-C487-4983-A9A2-4C2C1D8DE74D}" type="slidenum">
              <a:rPr lang="en-US" smtClean="0"/>
              <a:t>14</a:t>
            </a:fld>
            <a:endParaRPr lang="en-US"/>
          </a:p>
        </p:txBody>
      </p:sp>
    </p:spTree>
    <p:extLst>
      <p:ext uri="{BB962C8B-B14F-4D97-AF65-F5344CB8AC3E}">
        <p14:creationId xmlns:p14="http://schemas.microsoft.com/office/powerpoint/2010/main" val="3318275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1FD95-66B8-0C73-916E-462AEA62F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8C35C-6B8B-EF88-6CD5-FBF2386D2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29583-99F7-8B48-AFA3-AE95C892D8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F29DD9-5E72-E17D-4764-C97C31B5E5FF}"/>
              </a:ext>
            </a:extLst>
          </p:cNvPr>
          <p:cNvSpPr>
            <a:spLocks noGrp="1"/>
          </p:cNvSpPr>
          <p:nvPr>
            <p:ph type="sldNum" sz="quarter" idx="10"/>
          </p:nvPr>
        </p:nvSpPr>
        <p:spPr/>
        <p:txBody>
          <a:bodyPr/>
          <a:lstStyle/>
          <a:p>
            <a:fld id="{F2A5D861-C487-4983-A9A2-4C2C1D8DE74D}" type="slidenum">
              <a:rPr lang="en-US" smtClean="0"/>
              <a:t>15</a:t>
            </a:fld>
            <a:endParaRPr lang="en-US"/>
          </a:p>
        </p:txBody>
      </p:sp>
    </p:spTree>
    <p:extLst>
      <p:ext uri="{BB962C8B-B14F-4D97-AF65-F5344CB8AC3E}">
        <p14:creationId xmlns:p14="http://schemas.microsoft.com/office/powerpoint/2010/main" val="605241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4ED18-A8D0-3952-5AAB-AA4957888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97320-6D4B-17DF-656B-C450B582B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0E7E2-6056-A466-95C7-D0F66B47E8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3916C7-3071-D8CB-4166-2F1BD5DEDE26}"/>
              </a:ext>
            </a:extLst>
          </p:cNvPr>
          <p:cNvSpPr>
            <a:spLocks noGrp="1"/>
          </p:cNvSpPr>
          <p:nvPr>
            <p:ph type="sldNum" sz="quarter" idx="10"/>
          </p:nvPr>
        </p:nvSpPr>
        <p:spPr/>
        <p:txBody>
          <a:bodyPr/>
          <a:lstStyle/>
          <a:p>
            <a:fld id="{F2A5D861-C487-4983-A9A2-4C2C1D8DE74D}" type="slidenum">
              <a:rPr lang="en-US" smtClean="0"/>
              <a:t>16</a:t>
            </a:fld>
            <a:endParaRPr lang="en-US"/>
          </a:p>
        </p:txBody>
      </p:sp>
    </p:spTree>
    <p:extLst>
      <p:ext uri="{BB962C8B-B14F-4D97-AF65-F5344CB8AC3E}">
        <p14:creationId xmlns:p14="http://schemas.microsoft.com/office/powerpoint/2010/main" val="3544453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5D861-C487-4983-A9A2-4C2C1D8DE74D}" type="slidenum">
              <a:rPr lang="en-US" smtClean="0"/>
              <a:t>17</a:t>
            </a:fld>
            <a:endParaRPr lang="en-US"/>
          </a:p>
        </p:txBody>
      </p:sp>
    </p:spTree>
    <p:extLst>
      <p:ext uri="{BB962C8B-B14F-4D97-AF65-F5344CB8AC3E}">
        <p14:creationId xmlns:p14="http://schemas.microsoft.com/office/powerpoint/2010/main" val="385626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78E15-07E5-ED72-F7A7-B1CA2CBDB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24241-AB9A-A9F1-5B8C-EF15AD5B9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4C6F4-BE4E-7B38-19F4-853245BB53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332989-F166-D781-E633-1A7F1AEAD758}"/>
              </a:ext>
            </a:extLst>
          </p:cNvPr>
          <p:cNvSpPr>
            <a:spLocks noGrp="1"/>
          </p:cNvSpPr>
          <p:nvPr>
            <p:ph type="sldNum" sz="quarter" idx="10"/>
          </p:nvPr>
        </p:nvSpPr>
        <p:spPr/>
        <p:txBody>
          <a:bodyPr/>
          <a:lstStyle/>
          <a:p>
            <a:fld id="{F2A5D861-C487-4983-A9A2-4C2C1D8DE74D}" type="slidenum">
              <a:rPr lang="en-US" smtClean="0"/>
              <a:t>18</a:t>
            </a:fld>
            <a:endParaRPr lang="en-US"/>
          </a:p>
        </p:txBody>
      </p:sp>
    </p:spTree>
    <p:extLst>
      <p:ext uri="{BB962C8B-B14F-4D97-AF65-F5344CB8AC3E}">
        <p14:creationId xmlns:p14="http://schemas.microsoft.com/office/powerpoint/2010/main" val="694707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26F15-8EEE-F891-4281-B28D5A35D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5438D-F048-9B21-93E7-860C231595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DA5AC-7539-E4B3-3BEE-737342886A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B4F6B1-B01F-E0D4-2A32-6A9DAED3D1AE}"/>
              </a:ext>
            </a:extLst>
          </p:cNvPr>
          <p:cNvSpPr>
            <a:spLocks noGrp="1"/>
          </p:cNvSpPr>
          <p:nvPr>
            <p:ph type="sldNum" sz="quarter" idx="10"/>
          </p:nvPr>
        </p:nvSpPr>
        <p:spPr/>
        <p:txBody>
          <a:bodyPr/>
          <a:lstStyle/>
          <a:p>
            <a:fld id="{F2A5D861-C487-4983-A9A2-4C2C1D8DE74D}" type="slidenum">
              <a:rPr lang="en-US" smtClean="0"/>
              <a:t>19</a:t>
            </a:fld>
            <a:endParaRPr lang="en-US"/>
          </a:p>
        </p:txBody>
      </p:sp>
    </p:spTree>
    <p:extLst>
      <p:ext uri="{BB962C8B-B14F-4D97-AF65-F5344CB8AC3E}">
        <p14:creationId xmlns:p14="http://schemas.microsoft.com/office/powerpoint/2010/main" val="422868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FC648-2CD0-78ED-9380-A5913064C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D3C35-855C-CE46-4327-6821608F0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DCDF3-702B-DB50-A938-59A52F638F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93AA35-06E0-1495-CCB7-F6A9A4F8BA6B}"/>
              </a:ext>
            </a:extLst>
          </p:cNvPr>
          <p:cNvSpPr>
            <a:spLocks noGrp="1"/>
          </p:cNvSpPr>
          <p:nvPr>
            <p:ph type="sldNum" sz="quarter" idx="10"/>
          </p:nvPr>
        </p:nvSpPr>
        <p:spPr/>
        <p:txBody>
          <a:bodyPr/>
          <a:lstStyle/>
          <a:p>
            <a:fld id="{F2A5D861-C487-4983-A9A2-4C2C1D8DE74D}" type="slidenum">
              <a:rPr lang="en-US" smtClean="0"/>
              <a:t>2</a:t>
            </a:fld>
            <a:endParaRPr lang="en-US"/>
          </a:p>
        </p:txBody>
      </p:sp>
    </p:spTree>
    <p:extLst>
      <p:ext uri="{BB962C8B-B14F-4D97-AF65-F5344CB8AC3E}">
        <p14:creationId xmlns:p14="http://schemas.microsoft.com/office/powerpoint/2010/main" val="248234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7084-E564-4CCD-1F1B-F99E2230F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C51C1-01A0-63DA-4461-742208039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710D3-C0F8-6D0C-40C1-6B3AE37AE4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A94F3C-2305-8640-319A-3DD549499BFE}"/>
              </a:ext>
            </a:extLst>
          </p:cNvPr>
          <p:cNvSpPr>
            <a:spLocks noGrp="1"/>
          </p:cNvSpPr>
          <p:nvPr>
            <p:ph type="sldNum" sz="quarter" idx="10"/>
          </p:nvPr>
        </p:nvSpPr>
        <p:spPr/>
        <p:txBody>
          <a:bodyPr/>
          <a:lstStyle/>
          <a:p>
            <a:fld id="{F2A5D861-C487-4983-A9A2-4C2C1D8DE74D}" type="slidenum">
              <a:rPr lang="en-US" smtClean="0"/>
              <a:t>20</a:t>
            </a:fld>
            <a:endParaRPr lang="en-US"/>
          </a:p>
        </p:txBody>
      </p:sp>
    </p:spTree>
    <p:extLst>
      <p:ext uri="{BB962C8B-B14F-4D97-AF65-F5344CB8AC3E}">
        <p14:creationId xmlns:p14="http://schemas.microsoft.com/office/powerpoint/2010/main" val="2810662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21</a:t>
            </a:fld>
            <a:endParaRPr lang="en-US"/>
          </a:p>
        </p:txBody>
      </p:sp>
    </p:spTree>
    <p:extLst>
      <p:ext uri="{BB962C8B-B14F-4D97-AF65-F5344CB8AC3E}">
        <p14:creationId xmlns:p14="http://schemas.microsoft.com/office/powerpoint/2010/main" val="2372813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22</a:t>
            </a:fld>
            <a:endParaRPr lang="en-US"/>
          </a:p>
        </p:txBody>
      </p:sp>
    </p:spTree>
    <p:extLst>
      <p:ext uri="{BB962C8B-B14F-4D97-AF65-F5344CB8AC3E}">
        <p14:creationId xmlns:p14="http://schemas.microsoft.com/office/powerpoint/2010/main" val="1120116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23</a:t>
            </a:fld>
            <a:endParaRPr lang="en-US"/>
          </a:p>
        </p:txBody>
      </p:sp>
    </p:spTree>
    <p:extLst>
      <p:ext uri="{BB962C8B-B14F-4D97-AF65-F5344CB8AC3E}">
        <p14:creationId xmlns:p14="http://schemas.microsoft.com/office/powerpoint/2010/main" val="3700329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24</a:t>
            </a:fld>
            <a:endParaRPr lang="en-US"/>
          </a:p>
        </p:txBody>
      </p:sp>
    </p:spTree>
    <p:extLst>
      <p:ext uri="{BB962C8B-B14F-4D97-AF65-F5344CB8AC3E}">
        <p14:creationId xmlns:p14="http://schemas.microsoft.com/office/powerpoint/2010/main" val="2858890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25</a:t>
            </a:fld>
            <a:endParaRPr lang="en-US"/>
          </a:p>
        </p:txBody>
      </p:sp>
    </p:spTree>
    <p:extLst>
      <p:ext uri="{BB962C8B-B14F-4D97-AF65-F5344CB8AC3E}">
        <p14:creationId xmlns:p14="http://schemas.microsoft.com/office/powerpoint/2010/main" val="3364827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F8C6-3826-CB62-A5BE-BC9EE9986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88656-6548-B53F-2DDA-BD3C93753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D85B7-86CF-B3BE-E0A5-8B54A5B7A9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8B9995-2203-A9C6-E856-8C517BD789C4}"/>
              </a:ext>
            </a:extLst>
          </p:cNvPr>
          <p:cNvSpPr>
            <a:spLocks noGrp="1"/>
          </p:cNvSpPr>
          <p:nvPr>
            <p:ph type="sldNum" sz="quarter" idx="10"/>
          </p:nvPr>
        </p:nvSpPr>
        <p:spPr/>
        <p:txBody>
          <a:bodyPr/>
          <a:lstStyle/>
          <a:p>
            <a:fld id="{F2A5D861-C487-4983-A9A2-4C2C1D8DE74D}" type="slidenum">
              <a:rPr lang="en-US" smtClean="0"/>
              <a:t>26</a:t>
            </a:fld>
            <a:endParaRPr lang="en-US"/>
          </a:p>
        </p:txBody>
      </p:sp>
    </p:spTree>
    <p:extLst>
      <p:ext uri="{BB962C8B-B14F-4D97-AF65-F5344CB8AC3E}">
        <p14:creationId xmlns:p14="http://schemas.microsoft.com/office/powerpoint/2010/main" val="2124808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27</a:t>
            </a:fld>
            <a:endParaRPr lang="en-US"/>
          </a:p>
        </p:txBody>
      </p:sp>
    </p:spTree>
    <p:extLst>
      <p:ext uri="{BB962C8B-B14F-4D97-AF65-F5344CB8AC3E}">
        <p14:creationId xmlns:p14="http://schemas.microsoft.com/office/powerpoint/2010/main" val="95913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28</a:t>
            </a:fld>
            <a:endParaRPr lang="en-US"/>
          </a:p>
        </p:txBody>
      </p:sp>
    </p:spTree>
    <p:extLst>
      <p:ext uri="{BB962C8B-B14F-4D97-AF65-F5344CB8AC3E}">
        <p14:creationId xmlns:p14="http://schemas.microsoft.com/office/powerpoint/2010/main" val="272601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012F0-22AA-A0B6-CD22-06902C043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A5315-559F-31C3-74CF-B2B63554F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0297C-F573-196C-ABDD-9C50CC5805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EFEF34-0727-A642-3CF4-BA2B82D0B987}"/>
              </a:ext>
            </a:extLst>
          </p:cNvPr>
          <p:cNvSpPr>
            <a:spLocks noGrp="1"/>
          </p:cNvSpPr>
          <p:nvPr>
            <p:ph type="sldNum" sz="quarter" idx="10"/>
          </p:nvPr>
        </p:nvSpPr>
        <p:spPr/>
        <p:txBody>
          <a:bodyPr/>
          <a:lstStyle/>
          <a:p>
            <a:fld id="{F2A5D861-C487-4983-A9A2-4C2C1D8DE74D}" type="slidenum">
              <a:rPr lang="en-US" smtClean="0"/>
              <a:t>3</a:t>
            </a:fld>
            <a:endParaRPr lang="en-US"/>
          </a:p>
        </p:txBody>
      </p:sp>
    </p:spTree>
    <p:extLst>
      <p:ext uri="{BB962C8B-B14F-4D97-AF65-F5344CB8AC3E}">
        <p14:creationId xmlns:p14="http://schemas.microsoft.com/office/powerpoint/2010/main" val="35966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72C8-01A0-6290-619A-75E60EC72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626D5-1D4F-167F-CCE3-05534058D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A15AC-AAB7-B7C8-4ACA-8FA1B7851F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BA0B5B-10BC-2BFA-1DA6-B2F831D5D9D5}"/>
              </a:ext>
            </a:extLst>
          </p:cNvPr>
          <p:cNvSpPr>
            <a:spLocks noGrp="1"/>
          </p:cNvSpPr>
          <p:nvPr>
            <p:ph type="sldNum" sz="quarter" idx="10"/>
          </p:nvPr>
        </p:nvSpPr>
        <p:spPr/>
        <p:txBody>
          <a:bodyPr/>
          <a:lstStyle/>
          <a:p>
            <a:fld id="{F2A5D861-C487-4983-A9A2-4C2C1D8DE74D}" type="slidenum">
              <a:rPr lang="en-US" smtClean="0"/>
              <a:t>4</a:t>
            </a:fld>
            <a:endParaRPr lang="en-US"/>
          </a:p>
        </p:txBody>
      </p:sp>
    </p:spTree>
    <p:extLst>
      <p:ext uri="{BB962C8B-B14F-4D97-AF65-F5344CB8AC3E}">
        <p14:creationId xmlns:p14="http://schemas.microsoft.com/office/powerpoint/2010/main" val="1557154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69DCD-73CC-8848-8B93-8363EDAA9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44392-D5A3-A387-FAAF-6D3261ED7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47397-518C-C4C3-9539-0A425AF9A4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BC881A-F8E1-7052-365E-83B585026247}"/>
              </a:ext>
            </a:extLst>
          </p:cNvPr>
          <p:cNvSpPr>
            <a:spLocks noGrp="1"/>
          </p:cNvSpPr>
          <p:nvPr>
            <p:ph type="sldNum" sz="quarter" idx="10"/>
          </p:nvPr>
        </p:nvSpPr>
        <p:spPr/>
        <p:txBody>
          <a:bodyPr/>
          <a:lstStyle/>
          <a:p>
            <a:fld id="{F2A5D861-C487-4983-A9A2-4C2C1D8DE74D}" type="slidenum">
              <a:rPr lang="en-US" smtClean="0"/>
              <a:t>5</a:t>
            </a:fld>
            <a:endParaRPr lang="en-US"/>
          </a:p>
        </p:txBody>
      </p:sp>
    </p:spTree>
    <p:extLst>
      <p:ext uri="{BB962C8B-B14F-4D97-AF65-F5344CB8AC3E}">
        <p14:creationId xmlns:p14="http://schemas.microsoft.com/office/powerpoint/2010/main" val="402573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89B5B-8221-78F8-B4E4-0FEBB05B6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01CE0-C8FE-995A-BDDF-EF1AEC11B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DFA18-48A4-9FD5-18C5-28978A1E17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679326-E708-4605-2249-50BC48C81AF9}"/>
              </a:ext>
            </a:extLst>
          </p:cNvPr>
          <p:cNvSpPr>
            <a:spLocks noGrp="1"/>
          </p:cNvSpPr>
          <p:nvPr>
            <p:ph type="sldNum" sz="quarter" idx="10"/>
          </p:nvPr>
        </p:nvSpPr>
        <p:spPr/>
        <p:txBody>
          <a:bodyPr/>
          <a:lstStyle/>
          <a:p>
            <a:fld id="{F2A5D861-C487-4983-A9A2-4C2C1D8DE74D}" type="slidenum">
              <a:rPr lang="en-US" smtClean="0"/>
              <a:t>6</a:t>
            </a:fld>
            <a:endParaRPr lang="en-US"/>
          </a:p>
        </p:txBody>
      </p:sp>
    </p:spTree>
    <p:extLst>
      <p:ext uri="{BB962C8B-B14F-4D97-AF65-F5344CB8AC3E}">
        <p14:creationId xmlns:p14="http://schemas.microsoft.com/office/powerpoint/2010/main" val="338667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37445-4388-35A7-EC1A-0D9B1BDFE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51204-299D-020C-D952-84C64D5CF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393AF-2B6C-770C-008D-B12E3BBFC1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1A74D5-A1E1-3698-989D-02CA1F320750}"/>
              </a:ext>
            </a:extLst>
          </p:cNvPr>
          <p:cNvSpPr>
            <a:spLocks noGrp="1"/>
          </p:cNvSpPr>
          <p:nvPr>
            <p:ph type="sldNum" sz="quarter" idx="10"/>
          </p:nvPr>
        </p:nvSpPr>
        <p:spPr/>
        <p:txBody>
          <a:bodyPr/>
          <a:lstStyle/>
          <a:p>
            <a:fld id="{F2A5D861-C487-4983-A9A2-4C2C1D8DE74D}" type="slidenum">
              <a:rPr lang="en-US" smtClean="0"/>
              <a:t>7</a:t>
            </a:fld>
            <a:endParaRPr lang="en-US"/>
          </a:p>
        </p:txBody>
      </p:sp>
    </p:spTree>
    <p:extLst>
      <p:ext uri="{BB962C8B-B14F-4D97-AF65-F5344CB8AC3E}">
        <p14:creationId xmlns:p14="http://schemas.microsoft.com/office/powerpoint/2010/main" val="285399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CE1E0-1926-49E9-99C0-4E21983373A2}" type="slidenum">
              <a:rPr lang="en-US" altLang="en-US"/>
              <a:pPr/>
              <a:t>8</a:t>
            </a:fld>
            <a:endParaRPr lang="en-US" alt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66623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F3D7-19E8-D8DC-A4B3-345865EE9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15563-C093-33DE-A2CA-507BD3F27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045C1-4F00-E05D-8DDA-D42EA65A92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B0462C-2B08-2F37-4229-B2C5C641FE3F}"/>
              </a:ext>
            </a:extLst>
          </p:cNvPr>
          <p:cNvSpPr>
            <a:spLocks noGrp="1"/>
          </p:cNvSpPr>
          <p:nvPr>
            <p:ph type="sldNum" sz="quarter" idx="10"/>
          </p:nvPr>
        </p:nvSpPr>
        <p:spPr/>
        <p:txBody>
          <a:bodyPr/>
          <a:lstStyle/>
          <a:p>
            <a:fld id="{F2A5D861-C487-4983-A9A2-4C2C1D8DE74D}" type="slidenum">
              <a:rPr lang="en-US" smtClean="0"/>
              <a:t>9</a:t>
            </a:fld>
            <a:endParaRPr lang="en-US"/>
          </a:p>
        </p:txBody>
      </p:sp>
    </p:spTree>
    <p:extLst>
      <p:ext uri="{BB962C8B-B14F-4D97-AF65-F5344CB8AC3E}">
        <p14:creationId xmlns:p14="http://schemas.microsoft.com/office/powerpoint/2010/main" val="131002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57C90-B8DB-485E-BC0A-A6892C7BB302}"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32322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880BAF-21B0-433C-8FA4-E3D06B4DCCC7}"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380951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D4036F-281C-49EF-B425-A9BEC8F4295D}"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101590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EA29-CA9D-4C35-80E7-B4D9EDF4A1BF}"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296223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66F7B6-F0B2-46CD-A70E-447D0E298314}"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317047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FD7F21-8CDF-4F0E-8209-70C3AB5A7BDA}"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194832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5C5E20-F364-46B6-A61A-6CB3E180F054}" type="datetime1">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266797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1DDB9-D89C-49AF-AFAD-84B390017F76}" type="datetime1">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219033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828EA-DD43-42A4-A5A7-004B482B5DCA}" type="datetime1">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271123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EB566F-BC27-435B-B4B5-23F9E560509B}"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179347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3FAC2B-AD34-4B2A-B31E-690453FD344C}"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351794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E1FB8-564E-4D98-813E-AB618FDEE30B}" type="datetime1">
              <a:rPr lang="en-US" smtClean="0"/>
              <a:t>3/23/2026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A18B4-6664-40AE-BDF9-31AD104A3D8A}" type="slidenum">
              <a:rPr lang="en-US" smtClean="0"/>
              <a:t>‹#›</a:t>
            </a:fld>
            <a:endParaRPr lang="en-US"/>
          </a:p>
        </p:txBody>
      </p:sp>
    </p:spTree>
    <p:extLst>
      <p:ext uri="{BB962C8B-B14F-4D97-AF65-F5344CB8AC3E}">
        <p14:creationId xmlns:p14="http://schemas.microsoft.com/office/powerpoint/2010/main" val="4186528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10" Type="http://schemas.openxmlformats.org/officeDocument/2006/relationships/image" Target="../media/image7.png"/><Relationship Id="rId9" Type="http://schemas.openxmlformats.org/officeDocument/2006/relationships/customXml" Target="../ink/ink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65FA7075-BBF9-8FA8-2ED9-C62CA7BE9CC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B0C8466-0651-9D84-3DBB-F8004D2D08D2}"/>
              </a:ext>
            </a:extLst>
          </p:cNvPr>
          <p:cNvSpPr txBox="1"/>
          <p:nvPr/>
        </p:nvSpPr>
        <p:spPr>
          <a:xfrm>
            <a:off x="158620" y="242596"/>
            <a:ext cx="12033379" cy="769441"/>
          </a:xfrm>
          <a:prstGeom prst="rect">
            <a:avLst/>
          </a:prstGeom>
          <a:noFill/>
        </p:spPr>
        <p:txBody>
          <a:bodyPr wrap="square" rtlCol="0">
            <a:spAutoFit/>
          </a:bodyPr>
          <a:lstStyle/>
          <a:p>
            <a:pPr algn="ctr"/>
            <a:r>
              <a:rPr lang="en-US" sz="4400" dirty="0">
                <a:solidFill>
                  <a:srgbClr val="0070C0"/>
                </a:solidFill>
              </a:rPr>
              <a:t>MIGRANTS MATTER: a different law and order</a:t>
            </a:r>
          </a:p>
        </p:txBody>
      </p:sp>
      <p:sp>
        <p:nvSpPr>
          <p:cNvPr id="3" name="TextBox 2">
            <a:extLst>
              <a:ext uri="{FF2B5EF4-FFF2-40B4-BE49-F238E27FC236}">
                <a16:creationId xmlns:a16="http://schemas.microsoft.com/office/drawing/2014/main" id="{839945C8-5A11-F0BC-4C1F-320CACF179B1}"/>
              </a:ext>
            </a:extLst>
          </p:cNvPr>
          <p:cNvSpPr txBox="1"/>
          <p:nvPr/>
        </p:nvSpPr>
        <p:spPr>
          <a:xfrm>
            <a:off x="242596" y="1175657"/>
            <a:ext cx="11812555" cy="584775"/>
          </a:xfrm>
          <a:prstGeom prst="rect">
            <a:avLst/>
          </a:prstGeom>
          <a:noFill/>
        </p:spPr>
        <p:txBody>
          <a:bodyPr wrap="square" rtlCol="0">
            <a:spAutoFit/>
          </a:bodyPr>
          <a:lstStyle/>
          <a:p>
            <a:pPr algn="ctr"/>
            <a:r>
              <a:rPr lang="en-US" sz="3200" dirty="0">
                <a:solidFill>
                  <a:srgbClr val="0070C0"/>
                </a:solidFill>
              </a:rPr>
              <a:t>by Rev. Robin Hoover Ph.D., </a:t>
            </a:r>
          </a:p>
        </p:txBody>
      </p:sp>
      <p:pic>
        <p:nvPicPr>
          <p:cNvPr id="6" name="Picture 5">
            <a:extLst>
              <a:ext uri="{FF2B5EF4-FFF2-40B4-BE49-F238E27FC236}">
                <a16:creationId xmlns:a16="http://schemas.microsoft.com/office/drawing/2014/main" id="{1226B1CD-7F0C-0914-69AE-2C6269A90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07" y="1760432"/>
            <a:ext cx="2828260" cy="4242390"/>
          </a:xfrm>
          <a:prstGeom prst="rect">
            <a:avLst/>
          </a:prstGeom>
        </p:spPr>
      </p:pic>
      <p:pic>
        <p:nvPicPr>
          <p:cNvPr id="8" name="Picture 7">
            <a:extLst>
              <a:ext uri="{FF2B5EF4-FFF2-40B4-BE49-F238E27FC236}">
                <a16:creationId xmlns:a16="http://schemas.microsoft.com/office/drawing/2014/main" id="{D2BC76B7-701D-97C2-E954-2FE9FD07E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7790" y="1760432"/>
            <a:ext cx="2828260" cy="4242390"/>
          </a:xfrm>
          <a:prstGeom prst="rect">
            <a:avLst/>
          </a:prstGeom>
        </p:spPr>
      </p:pic>
      <p:sp>
        <p:nvSpPr>
          <p:cNvPr id="5" name="Slide Number Placeholder 4">
            <a:extLst>
              <a:ext uri="{FF2B5EF4-FFF2-40B4-BE49-F238E27FC236}">
                <a16:creationId xmlns:a16="http://schemas.microsoft.com/office/drawing/2014/main" id="{4B3BF909-8764-FB1F-BB6D-0BB2B5E0A059}"/>
              </a:ext>
            </a:extLst>
          </p:cNvPr>
          <p:cNvSpPr>
            <a:spLocks noGrp="1"/>
          </p:cNvSpPr>
          <p:nvPr>
            <p:ph type="sldNum" sz="quarter" idx="12"/>
          </p:nvPr>
        </p:nvSpPr>
        <p:spPr/>
        <p:txBody>
          <a:bodyPr/>
          <a:lstStyle/>
          <a:p>
            <a:fld id="{58FA18B4-6664-40AE-BDF9-31AD104A3D8A}" type="slidenum">
              <a:rPr lang="en-US" smtClean="0"/>
              <a:t>1</a:t>
            </a:fld>
            <a:endParaRPr lang="en-US"/>
          </a:p>
        </p:txBody>
      </p:sp>
      <p:sp>
        <p:nvSpPr>
          <p:cNvPr id="4" name="TextBox 3">
            <a:extLst>
              <a:ext uri="{FF2B5EF4-FFF2-40B4-BE49-F238E27FC236}">
                <a16:creationId xmlns:a16="http://schemas.microsoft.com/office/drawing/2014/main" id="{B7ACCF17-9B78-3228-3986-2F1C3DDC8D9E}"/>
              </a:ext>
            </a:extLst>
          </p:cNvPr>
          <p:cNvSpPr txBox="1"/>
          <p:nvPr/>
        </p:nvSpPr>
        <p:spPr>
          <a:xfrm>
            <a:off x="3763678" y="3549445"/>
            <a:ext cx="4593741" cy="1384995"/>
          </a:xfrm>
          <a:prstGeom prst="rect">
            <a:avLst/>
          </a:prstGeom>
          <a:noFill/>
        </p:spPr>
        <p:txBody>
          <a:bodyPr wrap="square" rtlCol="0">
            <a:spAutoFit/>
          </a:bodyPr>
          <a:lstStyle/>
          <a:p>
            <a:pPr algn="ctr"/>
            <a:r>
              <a:rPr lang="en-US" sz="2800" dirty="0"/>
              <a:t>Slides can be </a:t>
            </a:r>
          </a:p>
          <a:p>
            <a:pPr algn="ctr"/>
            <a:r>
              <a:rPr lang="en-US" sz="2800" dirty="0"/>
              <a:t>Downloaded at</a:t>
            </a:r>
          </a:p>
          <a:p>
            <a:pPr algn="ctr"/>
            <a:r>
              <a:rPr lang="en-US" sz="2800" dirty="0" err="1"/>
              <a:t>RobinHoover.Com</a:t>
            </a:r>
            <a:endParaRPr lang="en-US" sz="2800" dirty="0"/>
          </a:p>
        </p:txBody>
      </p:sp>
    </p:spTree>
    <p:extLst>
      <p:ext uri="{BB962C8B-B14F-4D97-AF65-F5344CB8AC3E}">
        <p14:creationId xmlns:p14="http://schemas.microsoft.com/office/powerpoint/2010/main" val="969824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67E21EF3-63D5-6645-558E-55FA10D4351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7ED6413-65CD-6D96-F783-B927C8AFC223}"/>
              </a:ext>
            </a:extLst>
          </p:cNvPr>
          <p:cNvSpPr txBox="1"/>
          <p:nvPr/>
        </p:nvSpPr>
        <p:spPr>
          <a:xfrm>
            <a:off x="242596" y="335902"/>
            <a:ext cx="11831216" cy="3539430"/>
          </a:xfrm>
          <a:prstGeom prst="rect">
            <a:avLst/>
          </a:prstGeom>
          <a:noFill/>
        </p:spPr>
        <p:txBody>
          <a:bodyPr wrap="square" rtlCol="0">
            <a:spAutoFit/>
          </a:bodyPr>
          <a:lstStyle/>
          <a:p>
            <a:r>
              <a:rPr lang="en-US" sz="4400" dirty="0">
                <a:solidFill>
                  <a:srgbClr val="0070C0"/>
                </a:solidFill>
              </a:rPr>
              <a:t>DEATH IS A DELIBERATELY CHOSEN POLICY</a:t>
            </a:r>
          </a:p>
          <a:p>
            <a:pPr marL="571500" indent="-571500">
              <a:buFont typeface="Arial" panose="020B0604020202020204" pitchFamily="34" charset="0"/>
              <a:buChar char="•"/>
            </a:pPr>
            <a:r>
              <a:rPr lang="en-US" sz="3600" dirty="0">
                <a:solidFill>
                  <a:srgbClr val="0070C0"/>
                </a:solidFill>
              </a:rPr>
              <a:t>PRE ‘94 DEATHS OF MIGRANTS WERE IN URBAN AREAS</a:t>
            </a:r>
          </a:p>
          <a:p>
            <a:pPr marL="571500" indent="-571500">
              <a:buFont typeface="Arial" panose="020B0604020202020204" pitchFamily="34" charset="0"/>
              <a:buChar char="•"/>
            </a:pPr>
            <a:r>
              <a:rPr lang="en-US" sz="3600" dirty="0">
                <a:solidFill>
                  <a:srgbClr val="0070C0"/>
                </a:solidFill>
              </a:rPr>
              <a:t>‘94-ON, DEATHS WERE MOVED TO THE DESERT THROUGH ENFORCEMENT STRATEGIES</a:t>
            </a:r>
          </a:p>
          <a:p>
            <a:pPr marL="571500" indent="-571500">
              <a:buFont typeface="Arial" panose="020B0604020202020204" pitchFamily="34" charset="0"/>
              <a:buChar char="•"/>
            </a:pPr>
            <a:r>
              <a:rPr lang="en-US" sz="3600" dirty="0">
                <a:solidFill>
                  <a:srgbClr val="0070C0"/>
                </a:solidFill>
              </a:rPr>
              <a:t>TODAY, DEATHS ARE STILL IN THE DESERT, BUT NOW MOVING BACK TO URBAN AREAS AND TO DETENTION </a:t>
            </a:r>
          </a:p>
        </p:txBody>
      </p:sp>
      <p:sp>
        <p:nvSpPr>
          <p:cNvPr id="2" name="Slide Number Placeholder 1">
            <a:extLst>
              <a:ext uri="{FF2B5EF4-FFF2-40B4-BE49-F238E27FC236}">
                <a16:creationId xmlns:a16="http://schemas.microsoft.com/office/drawing/2014/main" id="{ADFE7A29-5F29-E1A9-7AF6-BF2E9C6DF72C}"/>
              </a:ext>
            </a:extLst>
          </p:cNvPr>
          <p:cNvSpPr>
            <a:spLocks noGrp="1"/>
          </p:cNvSpPr>
          <p:nvPr>
            <p:ph type="sldNum" sz="quarter" idx="12"/>
          </p:nvPr>
        </p:nvSpPr>
        <p:spPr/>
        <p:txBody>
          <a:bodyPr/>
          <a:lstStyle/>
          <a:p>
            <a:fld id="{58FA18B4-6664-40AE-BDF9-31AD104A3D8A}" type="slidenum">
              <a:rPr lang="en-US" smtClean="0"/>
              <a:t>10</a:t>
            </a:fld>
            <a:endParaRPr lang="en-US"/>
          </a:p>
        </p:txBody>
      </p:sp>
    </p:spTree>
    <p:extLst>
      <p:ext uri="{BB962C8B-B14F-4D97-AF65-F5344CB8AC3E}">
        <p14:creationId xmlns:p14="http://schemas.microsoft.com/office/powerpoint/2010/main" val="94836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C1A86185-B5AB-BFCC-FA6B-8AB01B614AE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29872B0-8DEF-2B3A-7C23-61E3DB91D40A}"/>
              </a:ext>
            </a:extLst>
          </p:cNvPr>
          <p:cNvSpPr txBox="1"/>
          <p:nvPr/>
        </p:nvSpPr>
        <p:spPr>
          <a:xfrm>
            <a:off x="242596" y="335902"/>
            <a:ext cx="11831216" cy="6863417"/>
          </a:xfrm>
          <a:prstGeom prst="rect">
            <a:avLst/>
          </a:prstGeom>
          <a:noFill/>
        </p:spPr>
        <p:txBody>
          <a:bodyPr wrap="square" rtlCol="0">
            <a:spAutoFit/>
          </a:bodyPr>
          <a:lstStyle/>
          <a:p>
            <a:r>
              <a:rPr lang="en-US" sz="4400" dirty="0">
                <a:solidFill>
                  <a:srgbClr val="0070C0"/>
                </a:solidFill>
              </a:rPr>
              <a:t>REFORM IS NOT A SALIENT WEDGE ISSUE…YET</a:t>
            </a:r>
          </a:p>
          <a:p>
            <a:pPr marL="571500" indent="-571500">
              <a:buFont typeface="Arial" panose="020B0604020202020204" pitchFamily="34" charset="0"/>
              <a:buChar char="•"/>
            </a:pPr>
            <a:r>
              <a:rPr lang="en-US" sz="3600" dirty="0">
                <a:solidFill>
                  <a:srgbClr val="0070C0"/>
                </a:solidFill>
              </a:rPr>
              <a:t>In many (certainly not all) jurisdictions, politicians can be for or against reform and still raise $$. </a:t>
            </a:r>
          </a:p>
          <a:p>
            <a:pPr marL="571500" indent="-571500">
              <a:buFont typeface="Arial" panose="020B0604020202020204" pitchFamily="34" charset="0"/>
              <a:buChar char="•"/>
            </a:pPr>
            <a:r>
              <a:rPr lang="en-US" sz="3600" dirty="0">
                <a:solidFill>
                  <a:srgbClr val="0070C0"/>
                </a:solidFill>
              </a:rPr>
              <a:t>Most people still vote their pocketbooks.</a:t>
            </a:r>
          </a:p>
          <a:p>
            <a:pPr marL="571500" indent="-571500">
              <a:buFont typeface="Arial" panose="020B0604020202020204" pitchFamily="34" charset="0"/>
              <a:buChar char="•"/>
            </a:pPr>
            <a:r>
              <a:rPr lang="en-US" sz="3600" dirty="0">
                <a:solidFill>
                  <a:srgbClr val="0070C0"/>
                </a:solidFill>
              </a:rPr>
              <a:t>Most candidates can still flounder around on immigration by being for this part and against that part and still get elected.  </a:t>
            </a:r>
          </a:p>
          <a:p>
            <a:pPr marL="571500" indent="-571500">
              <a:buFont typeface="Arial" panose="020B0604020202020204" pitchFamily="34" charset="0"/>
              <a:buChar char="•"/>
            </a:pPr>
            <a:r>
              <a:rPr lang="en-US" sz="3600" dirty="0">
                <a:solidFill>
                  <a:srgbClr val="0070C0"/>
                </a:solidFill>
              </a:rPr>
              <a:t>The political will is not present to get reform over the finish line.  </a:t>
            </a:r>
          </a:p>
          <a:p>
            <a:pPr marL="571500" indent="-571500">
              <a:buFont typeface="Arial" panose="020B0604020202020204" pitchFamily="34" charset="0"/>
              <a:buChar char="•"/>
            </a:pPr>
            <a:r>
              <a:rPr lang="en-US" sz="3600" dirty="0">
                <a:solidFill>
                  <a:srgbClr val="0070C0"/>
                </a:solidFill>
              </a:rPr>
              <a:t>The DHS funding issue is mostly window dressing and proves that DEMOCRATS DO NOT HAVE A PLAN.</a:t>
            </a:r>
          </a:p>
          <a:p>
            <a:pPr marL="571500"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3C4BBBD1-9371-97D1-3637-15826EEAE8FA}"/>
              </a:ext>
            </a:extLst>
          </p:cNvPr>
          <p:cNvSpPr>
            <a:spLocks noGrp="1"/>
          </p:cNvSpPr>
          <p:nvPr>
            <p:ph type="sldNum" sz="quarter" idx="12"/>
          </p:nvPr>
        </p:nvSpPr>
        <p:spPr/>
        <p:txBody>
          <a:bodyPr/>
          <a:lstStyle/>
          <a:p>
            <a:fld id="{58FA18B4-6664-40AE-BDF9-31AD104A3D8A}" type="slidenum">
              <a:rPr lang="en-US" smtClean="0"/>
              <a:t>11</a:t>
            </a:fld>
            <a:endParaRPr lang="en-US"/>
          </a:p>
        </p:txBody>
      </p:sp>
    </p:spTree>
    <p:extLst>
      <p:ext uri="{BB962C8B-B14F-4D97-AF65-F5344CB8AC3E}">
        <p14:creationId xmlns:p14="http://schemas.microsoft.com/office/powerpoint/2010/main" val="8722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1D41B462-C4D8-6B4C-4A78-B67EE4D2CC3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34AB385-2AD2-4C8C-916C-FAE1BF90B74C}"/>
              </a:ext>
            </a:extLst>
          </p:cNvPr>
          <p:cNvSpPr txBox="1"/>
          <p:nvPr/>
        </p:nvSpPr>
        <p:spPr>
          <a:xfrm>
            <a:off x="242596" y="335902"/>
            <a:ext cx="11831216" cy="5755422"/>
          </a:xfrm>
          <a:prstGeom prst="rect">
            <a:avLst/>
          </a:prstGeom>
          <a:noFill/>
        </p:spPr>
        <p:txBody>
          <a:bodyPr wrap="square" rtlCol="0">
            <a:spAutoFit/>
          </a:bodyPr>
          <a:lstStyle/>
          <a:p>
            <a:r>
              <a:rPr lang="en-US" sz="4400" dirty="0">
                <a:solidFill>
                  <a:srgbClr val="0070C0"/>
                </a:solidFill>
              </a:rPr>
              <a:t>“HOOVER PLAN” (I didn’t name it) FOR WORKERS</a:t>
            </a:r>
          </a:p>
          <a:p>
            <a:pPr marL="571500" indent="-571500">
              <a:buFont typeface="Arial" panose="020B0604020202020204" pitchFamily="34" charset="0"/>
              <a:buChar char="•"/>
            </a:pPr>
            <a:r>
              <a:rPr lang="en-US" sz="3600" dirty="0">
                <a:solidFill>
                  <a:srgbClr val="0070C0"/>
                </a:solidFill>
              </a:rPr>
              <a:t>Exempt Mexico and Central America from quotas</a:t>
            </a:r>
          </a:p>
          <a:p>
            <a:r>
              <a:rPr lang="en-US" sz="3600" dirty="0">
                <a:solidFill>
                  <a:srgbClr val="0070C0"/>
                </a:solidFill>
              </a:rPr>
              <a:t>	(40K for Brazil is not equal to 40K for Mexico</a:t>
            </a:r>
          </a:p>
          <a:p>
            <a:pPr marL="571500" indent="-571500">
              <a:buFont typeface="Arial" panose="020B0604020202020204" pitchFamily="34" charset="0"/>
              <a:buChar char="•"/>
            </a:pPr>
            <a:r>
              <a:rPr lang="en-US" sz="3600" dirty="0">
                <a:solidFill>
                  <a:srgbClr val="0070C0"/>
                </a:solidFill>
              </a:rPr>
              <a:t>Establish annual quotas by sectors: AG, service, hospitality, construction, healthcare….</a:t>
            </a:r>
          </a:p>
          <a:p>
            <a:pPr marL="571500" indent="-571500">
              <a:buFont typeface="Arial" panose="020B0604020202020204" pitchFamily="34" charset="0"/>
              <a:buChar char="•"/>
            </a:pPr>
            <a:r>
              <a:rPr lang="en-US" sz="3600" dirty="0">
                <a:solidFill>
                  <a:srgbClr val="0070C0"/>
                </a:solidFill>
              </a:rPr>
              <a:t>Certify workers in countries of origin</a:t>
            </a:r>
          </a:p>
          <a:p>
            <a:pPr marL="571500" indent="-571500">
              <a:buFont typeface="Arial" panose="020B0604020202020204" pitchFamily="34" charset="0"/>
              <a:buChar char="•"/>
            </a:pPr>
            <a:r>
              <a:rPr lang="en-US" sz="3600" dirty="0">
                <a:solidFill>
                  <a:srgbClr val="0070C0"/>
                </a:solidFill>
              </a:rPr>
              <a:t>Allow unions, syndicates, trade associations to prep workers in countries of origin</a:t>
            </a:r>
          </a:p>
          <a:p>
            <a:pPr marL="571500" indent="-571500">
              <a:buFont typeface="Arial" panose="020B0604020202020204" pitchFamily="34" charset="0"/>
              <a:buChar char="•"/>
            </a:pPr>
            <a:r>
              <a:rPr lang="en-US" sz="3600" dirty="0">
                <a:solidFill>
                  <a:srgbClr val="0070C0"/>
                </a:solidFill>
              </a:rPr>
              <a:t>Issue visas directly to migrants to avoid the human rights intrinsic violations of the Bracero Program</a:t>
            </a:r>
          </a:p>
        </p:txBody>
      </p:sp>
      <p:sp>
        <p:nvSpPr>
          <p:cNvPr id="2" name="Slide Number Placeholder 1">
            <a:extLst>
              <a:ext uri="{FF2B5EF4-FFF2-40B4-BE49-F238E27FC236}">
                <a16:creationId xmlns:a16="http://schemas.microsoft.com/office/drawing/2014/main" id="{C0F8DB4E-F7C3-77B7-6314-831DB656ABCB}"/>
              </a:ext>
            </a:extLst>
          </p:cNvPr>
          <p:cNvSpPr>
            <a:spLocks noGrp="1"/>
          </p:cNvSpPr>
          <p:nvPr>
            <p:ph type="sldNum" sz="quarter" idx="12"/>
          </p:nvPr>
        </p:nvSpPr>
        <p:spPr/>
        <p:txBody>
          <a:bodyPr/>
          <a:lstStyle/>
          <a:p>
            <a:fld id="{58FA18B4-6664-40AE-BDF9-31AD104A3D8A}" type="slidenum">
              <a:rPr lang="en-US" smtClean="0"/>
              <a:t>12</a:t>
            </a:fld>
            <a:endParaRPr lang="en-US"/>
          </a:p>
        </p:txBody>
      </p:sp>
    </p:spTree>
    <p:extLst>
      <p:ext uri="{BB962C8B-B14F-4D97-AF65-F5344CB8AC3E}">
        <p14:creationId xmlns:p14="http://schemas.microsoft.com/office/powerpoint/2010/main" val="1028230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A92E2900-0BE0-B15D-EC0F-42E1403B518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4705FC7-8948-2452-1FA6-A05D11F1B1BC}"/>
              </a:ext>
            </a:extLst>
          </p:cNvPr>
          <p:cNvSpPr txBox="1"/>
          <p:nvPr/>
        </p:nvSpPr>
        <p:spPr>
          <a:xfrm>
            <a:off x="242596" y="335902"/>
            <a:ext cx="11831216" cy="6309420"/>
          </a:xfrm>
          <a:prstGeom prst="rect">
            <a:avLst/>
          </a:prstGeom>
          <a:noFill/>
        </p:spPr>
        <p:txBody>
          <a:bodyPr wrap="square" rtlCol="0">
            <a:spAutoFit/>
          </a:bodyPr>
          <a:lstStyle/>
          <a:p>
            <a:r>
              <a:rPr lang="en-US" sz="4400" dirty="0">
                <a:solidFill>
                  <a:srgbClr val="0070C0"/>
                </a:solidFill>
              </a:rPr>
              <a:t>“HOOVER PLAN” FOR WORKERS</a:t>
            </a:r>
          </a:p>
          <a:p>
            <a:pPr marL="571500" indent="-571500">
              <a:buFont typeface="Arial" panose="020B0604020202020204" pitchFamily="34" charset="0"/>
              <a:buChar char="•"/>
            </a:pPr>
            <a:r>
              <a:rPr lang="en-US" sz="3600" dirty="0">
                <a:solidFill>
                  <a:srgbClr val="0070C0"/>
                </a:solidFill>
              </a:rPr>
              <a:t>Open an account in the U.S. with $6K-10K USD deposit</a:t>
            </a:r>
          </a:p>
          <a:p>
            <a:pPr marL="571500" indent="-571500">
              <a:buFont typeface="Arial" panose="020B0604020202020204" pitchFamily="34" charset="0"/>
              <a:buChar char="•"/>
            </a:pPr>
            <a:r>
              <a:rPr lang="en-US" sz="3600" dirty="0">
                <a:solidFill>
                  <a:srgbClr val="0070C0"/>
                </a:solidFill>
              </a:rPr>
              <a:t>10% of each paycheck is added to grow account</a:t>
            </a:r>
          </a:p>
          <a:p>
            <a:pPr marL="571500" indent="-571500">
              <a:buFont typeface="Arial" panose="020B0604020202020204" pitchFamily="34" charset="0"/>
              <a:buChar char="•"/>
            </a:pPr>
            <a:r>
              <a:rPr lang="en-US" sz="3600" dirty="0">
                <a:solidFill>
                  <a:srgbClr val="0070C0"/>
                </a:solidFill>
              </a:rPr>
              <a:t>PEW HISPANIC CTR: accounts would grow 2X, 3X, more</a:t>
            </a:r>
          </a:p>
          <a:p>
            <a:pPr marL="571500" indent="-571500">
              <a:buFont typeface="Arial" panose="020B0604020202020204" pitchFamily="34" charset="0"/>
              <a:buChar char="•"/>
            </a:pPr>
            <a:r>
              <a:rPr lang="en-US" sz="3600" dirty="0">
                <a:solidFill>
                  <a:srgbClr val="0070C0"/>
                </a:solidFill>
              </a:rPr>
              <a:t>VISA EXPIRES:</a:t>
            </a:r>
          </a:p>
          <a:p>
            <a:pPr marL="1028700" lvl="1" indent="-571500">
              <a:buFont typeface="Arial" panose="020B0604020202020204" pitchFamily="34" charset="0"/>
              <a:buChar char="•"/>
            </a:pPr>
            <a:r>
              <a:rPr lang="en-US" sz="3600" dirty="0">
                <a:solidFill>
                  <a:srgbClr val="0070C0"/>
                </a:solidFill>
              </a:rPr>
              <a:t>Worker presents at Port of Entry</a:t>
            </a:r>
          </a:p>
          <a:p>
            <a:pPr marL="1028700" lvl="1" indent="-571500">
              <a:buFont typeface="Arial" panose="020B0604020202020204" pitchFamily="34" charset="0"/>
              <a:buChar char="•"/>
            </a:pPr>
            <a:r>
              <a:rPr lang="en-US" sz="3600" dirty="0">
                <a:solidFill>
                  <a:srgbClr val="0070C0"/>
                </a:solidFill>
              </a:rPr>
              <a:t>$$ is transferred home</a:t>
            </a:r>
          </a:p>
          <a:p>
            <a:pPr marL="1028700" lvl="1" indent="-571500">
              <a:buFont typeface="Arial" panose="020B0604020202020204" pitchFamily="34" charset="0"/>
              <a:buChar char="•"/>
            </a:pPr>
            <a:r>
              <a:rPr lang="en-US" sz="3600" dirty="0">
                <a:solidFill>
                  <a:srgbClr val="0070C0"/>
                </a:solidFill>
              </a:rPr>
              <a:t>Worker leaves U.S.</a:t>
            </a:r>
          </a:p>
          <a:p>
            <a:pPr marL="1028700" lvl="1" indent="-571500">
              <a:buFont typeface="Arial" panose="020B0604020202020204" pitchFamily="34" charset="0"/>
              <a:buChar char="•"/>
            </a:pPr>
            <a:r>
              <a:rPr lang="en-US" sz="3600" dirty="0">
                <a:solidFill>
                  <a:srgbClr val="0070C0"/>
                </a:solidFill>
              </a:rPr>
              <a:t>This establishes the first-ever economic incentive to comply with the terms of visas</a:t>
            </a:r>
          </a:p>
          <a:p>
            <a:pPr marL="1028700" lvl="1"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C6199886-F93E-E62F-52B2-58240C83626F}"/>
              </a:ext>
            </a:extLst>
          </p:cNvPr>
          <p:cNvSpPr>
            <a:spLocks noGrp="1"/>
          </p:cNvSpPr>
          <p:nvPr>
            <p:ph type="sldNum" sz="quarter" idx="12"/>
          </p:nvPr>
        </p:nvSpPr>
        <p:spPr/>
        <p:txBody>
          <a:bodyPr/>
          <a:lstStyle/>
          <a:p>
            <a:fld id="{58FA18B4-6664-40AE-BDF9-31AD104A3D8A}" type="slidenum">
              <a:rPr lang="en-US" smtClean="0"/>
              <a:t>13</a:t>
            </a:fld>
            <a:endParaRPr lang="en-US"/>
          </a:p>
        </p:txBody>
      </p:sp>
    </p:spTree>
    <p:extLst>
      <p:ext uri="{BB962C8B-B14F-4D97-AF65-F5344CB8AC3E}">
        <p14:creationId xmlns:p14="http://schemas.microsoft.com/office/powerpoint/2010/main" val="3406889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6F31895F-1DBF-82F8-00C3-A05AF106D38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97F9F69-B797-3ABA-759C-DDCF3214AADC}"/>
              </a:ext>
            </a:extLst>
          </p:cNvPr>
          <p:cNvSpPr txBox="1"/>
          <p:nvPr/>
        </p:nvSpPr>
        <p:spPr>
          <a:xfrm>
            <a:off x="242596" y="335902"/>
            <a:ext cx="11831216" cy="6863417"/>
          </a:xfrm>
          <a:prstGeom prst="rect">
            <a:avLst/>
          </a:prstGeom>
          <a:noFill/>
        </p:spPr>
        <p:txBody>
          <a:bodyPr wrap="square" rtlCol="0">
            <a:spAutoFit/>
          </a:bodyPr>
          <a:lstStyle/>
          <a:p>
            <a:r>
              <a:rPr lang="en-US" sz="4400" dirty="0">
                <a:solidFill>
                  <a:srgbClr val="0070C0"/>
                </a:solidFill>
              </a:rPr>
              <a:t>“HOOVER PLAN” FOR WORKERS</a:t>
            </a:r>
          </a:p>
          <a:p>
            <a:pPr marL="1028700" lvl="1" indent="-571500">
              <a:buFont typeface="Arial" panose="020B0604020202020204" pitchFamily="34" charset="0"/>
              <a:buChar char="•"/>
            </a:pPr>
            <a:r>
              <a:rPr lang="en-US" sz="3600" dirty="0">
                <a:solidFill>
                  <a:srgbClr val="0070C0"/>
                </a:solidFill>
              </a:rPr>
              <a:t>Today, migrants are paying up to 13K to get from Hermosillo to the border to get through Guardia Nacional</a:t>
            </a:r>
          </a:p>
          <a:p>
            <a:pPr marL="1028700" lvl="1" indent="-571500">
              <a:buFont typeface="Arial" panose="020B0604020202020204" pitchFamily="34" charset="0"/>
              <a:buChar char="•"/>
            </a:pPr>
            <a:r>
              <a:rPr lang="en-US" sz="3600" dirty="0">
                <a:solidFill>
                  <a:srgbClr val="0070C0"/>
                </a:solidFill>
              </a:rPr>
              <a:t>They’re paying approx. 2K just to cross</a:t>
            </a:r>
          </a:p>
          <a:p>
            <a:pPr marL="1028700" lvl="1" indent="-571500">
              <a:buFont typeface="Arial" panose="020B0604020202020204" pitchFamily="34" charset="0"/>
              <a:buChar char="•"/>
            </a:pPr>
            <a:r>
              <a:rPr lang="en-US" sz="3600" dirty="0">
                <a:solidFill>
                  <a:srgbClr val="0070C0"/>
                </a:solidFill>
              </a:rPr>
              <a:t>They’re paying 2K to 6K to get to a major urban area</a:t>
            </a:r>
          </a:p>
          <a:p>
            <a:pPr marL="1028700" lvl="1" indent="-571500">
              <a:buFont typeface="Arial" panose="020B0604020202020204" pitchFamily="34" charset="0"/>
              <a:buChar char="•"/>
            </a:pPr>
            <a:r>
              <a:rPr lang="en-US" sz="3600" dirty="0">
                <a:solidFill>
                  <a:srgbClr val="0070C0"/>
                </a:solidFill>
              </a:rPr>
              <a:t>That’s about $20K per head removed from cartels</a:t>
            </a:r>
          </a:p>
          <a:p>
            <a:pPr marL="1028700" lvl="1" indent="-571500">
              <a:buFont typeface="Arial" panose="020B0604020202020204" pitchFamily="34" charset="0"/>
              <a:buChar char="•"/>
            </a:pPr>
            <a:r>
              <a:rPr lang="en-US" sz="3600" dirty="0">
                <a:solidFill>
                  <a:srgbClr val="0070C0"/>
                </a:solidFill>
              </a:rPr>
              <a:t>Workers would use public transportation, cross border documented, inspected, vaccinated and would pay cartels $0.00.  Our policies created the cartels. </a:t>
            </a:r>
          </a:p>
          <a:p>
            <a:pPr marL="1028700" lvl="1" indent="-571500">
              <a:buFont typeface="Arial" panose="020B0604020202020204" pitchFamily="34" charset="0"/>
              <a:buChar char="•"/>
            </a:pPr>
            <a:endParaRPr lang="en-US" sz="3600" dirty="0">
              <a:solidFill>
                <a:srgbClr val="0070C0"/>
              </a:solidFill>
            </a:endParaRPr>
          </a:p>
          <a:p>
            <a:pPr marL="1485900" lvl="2"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916B56A2-D2A6-89AD-777E-60B5BDF6999C}"/>
              </a:ext>
            </a:extLst>
          </p:cNvPr>
          <p:cNvSpPr>
            <a:spLocks noGrp="1"/>
          </p:cNvSpPr>
          <p:nvPr>
            <p:ph type="sldNum" sz="quarter" idx="12"/>
          </p:nvPr>
        </p:nvSpPr>
        <p:spPr/>
        <p:txBody>
          <a:bodyPr/>
          <a:lstStyle/>
          <a:p>
            <a:fld id="{58FA18B4-6664-40AE-BDF9-31AD104A3D8A}" type="slidenum">
              <a:rPr lang="en-US" smtClean="0"/>
              <a:t>14</a:t>
            </a:fld>
            <a:endParaRPr lang="en-US"/>
          </a:p>
        </p:txBody>
      </p:sp>
    </p:spTree>
    <p:extLst>
      <p:ext uri="{BB962C8B-B14F-4D97-AF65-F5344CB8AC3E}">
        <p14:creationId xmlns:p14="http://schemas.microsoft.com/office/powerpoint/2010/main" val="1162118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4C58884-264E-1DC5-04AD-871291AB9D7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08226B2-4356-42B4-206C-BA0FCDD87795}"/>
              </a:ext>
            </a:extLst>
          </p:cNvPr>
          <p:cNvSpPr txBox="1"/>
          <p:nvPr/>
        </p:nvSpPr>
        <p:spPr>
          <a:xfrm>
            <a:off x="242596" y="335902"/>
            <a:ext cx="11831216" cy="5816977"/>
          </a:xfrm>
          <a:prstGeom prst="rect">
            <a:avLst/>
          </a:prstGeom>
          <a:noFill/>
        </p:spPr>
        <p:txBody>
          <a:bodyPr wrap="square" rtlCol="0">
            <a:spAutoFit/>
          </a:bodyPr>
          <a:lstStyle/>
          <a:p>
            <a:r>
              <a:rPr lang="en-US" sz="3600" dirty="0">
                <a:solidFill>
                  <a:srgbClr val="0070C0"/>
                </a:solidFill>
              </a:rPr>
              <a:t>VERY LOW EXPECTATIONS</a:t>
            </a:r>
            <a:endParaRPr lang="en-US" dirty="0">
              <a:solidFill>
                <a:srgbClr val="0070C0"/>
              </a:solidFill>
            </a:endParaRPr>
          </a:p>
          <a:p>
            <a:pPr marL="285750" indent="-285750">
              <a:buFont typeface="Arial" panose="020B0604020202020204" pitchFamily="34" charset="0"/>
              <a:buChar char="•"/>
            </a:pPr>
            <a:r>
              <a:rPr lang="en-US" sz="2400" dirty="0">
                <a:solidFill>
                  <a:srgbClr val="0070C0"/>
                </a:solidFill>
              </a:rPr>
              <a:t>The closest we got to reform was with George W. Bush: Presidente Fox testified to a joint session of Congress in August.  My proposals were sitting in the west wing.  Bishop Wenske et al., Labor, Civil Society, others were to meet with George 9-12-01.  Boom!  9/11!</a:t>
            </a:r>
          </a:p>
          <a:p>
            <a:pPr marL="285750" indent="-285750">
              <a:buFont typeface="Arial" panose="020B0604020202020204" pitchFamily="34" charset="0"/>
              <a:buChar char="•"/>
            </a:pPr>
            <a:r>
              <a:rPr lang="en-US" sz="2400" dirty="0">
                <a:solidFill>
                  <a:srgbClr val="0070C0"/>
                </a:solidFill>
              </a:rPr>
              <a:t>Since, I (and hundreds of others) briefed Senators, Members of Congress, Governors, Cities and Counties…</a:t>
            </a:r>
          </a:p>
          <a:p>
            <a:pPr marL="285750" indent="-285750">
              <a:buFont typeface="Arial" panose="020B0604020202020204" pitchFamily="34" charset="0"/>
              <a:buChar char="•"/>
            </a:pPr>
            <a:r>
              <a:rPr lang="en-US" sz="2400" dirty="0">
                <a:solidFill>
                  <a:srgbClr val="0070C0"/>
                </a:solidFill>
              </a:rPr>
              <a:t>I’ve lectured in 100 universities coast to coast, Canada to Honduras…</a:t>
            </a:r>
          </a:p>
          <a:p>
            <a:pPr marL="285750" indent="-285750">
              <a:buFont typeface="Arial" panose="020B0604020202020204" pitchFamily="34" charset="0"/>
              <a:buChar char="•"/>
            </a:pPr>
            <a:r>
              <a:rPr lang="en-US" sz="2400" dirty="0">
                <a:solidFill>
                  <a:srgbClr val="0070C0"/>
                </a:solidFill>
              </a:rPr>
              <a:t>My cohort have participated in field hearings, testified to Congress, …</a:t>
            </a:r>
          </a:p>
          <a:p>
            <a:pPr marL="285750" indent="-285750">
              <a:buFont typeface="Arial" panose="020B0604020202020204" pitchFamily="34" charset="0"/>
              <a:buChar char="•"/>
            </a:pPr>
            <a:r>
              <a:rPr lang="en-US" sz="2400" dirty="0">
                <a:solidFill>
                  <a:srgbClr val="0070C0"/>
                </a:solidFill>
              </a:rPr>
              <a:t>I’ve personally appeared in nearly every major media market on earth including the front page of Pravda in Moscow, the Manchurian News, the Pakistani Military News, the Vatican…</a:t>
            </a:r>
          </a:p>
          <a:p>
            <a:pPr marL="285750" indent="-285750">
              <a:buFont typeface="Arial" panose="020B0604020202020204" pitchFamily="34" charset="0"/>
              <a:buChar char="•"/>
            </a:pPr>
            <a:r>
              <a:rPr lang="en-US" sz="2400" dirty="0">
                <a:solidFill>
                  <a:srgbClr val="0070C0"/>
                </a:solidFill>
              </a:rPr>
              <a:t>After decades we conclude that reform will come only through the public, think tanks, INGOs, Mexican government, and other regional neighbors.  VIZ., CATO’s recent work.  It could percolate from Indivisibles, Labor, religious denominations, universities, trade associations, sector specific groups, and other stakeholders.  </a:t>
            </a:r>
          </a:p>
          <a:p>
            <a:pPr marL="285750" indent="-285750">
              <a:buFont typeface="Arial" panose="020B0604020202020204" pitchFamily="34" charset="0"/>
              <a:buChar char="•"/>
            </a:pPr>
            <a:r>
              <a:rPr lang="en-US" sz="2400" dirty="0">
                <a:solidFill>
                  <a:srgbClr val="0070C0"/>
                </a:solidFill>
              </a:rPr>
              <a:t>Members of Congress talk, but they don’t act.</a:t>
            </a:r>
          </a:p>
        </p:txBody>
      </p:sp>
      <p:sp>
        <p:nvSpPr>
          <p:cNvPr id="2" name="Slide Number Placeholder 1">
            <a:extLst>
              <a:ext uri="{FF2B5EF4-FFF2-40B4-BE49-F238E27FC236}">
                <a16:creationId xmlns:a16="http://schemas.microsoft.com/office/drawing/2014/main" id="{2EB447D0-00B9-3E9D-8123-761AD8D49323}"/>
              </a:ext>
            </a:extLst>
          </p:cNvPr>
          <p:cNvSpPr>
            <a:spLocks noGrp="1"/>
          </p:cNvSpPr>
          <p:nvPr>
            <p:ph type="sldNum" sz="quarter" idx="12"/>
          </p:nvPr>
        </p:nvSpPr>
        <p:spPr/>
        <p:txBody>
          <a:bodyPr/>
          <a:lstStyle/>
          <a:p>
            <a:fld id="{58FA18B4-6664-40AE-BDF9-31AD104A3D8A}" type="slidenum">
              <a:rPr lang="en-US" smtClean="0"/>
              <a:t>15</a:t>
            </a:fld>
            <a:endParaRPr lang="en-US"/>
          </a:p>
        </p:txBody>
      </p:sp>
    </p:spTree>
    <p:extLst>
      <p:ext uri="{BB962C8B-B14F-4D97-AF65-F5344CB8AC3E}">
        <p14:creationId xmlns:p14="http://schemas.microsoft.com/office/powerpoint/2010/main" val="9863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61EE504B-EF6F-358A-F6A0-A2BC5357BE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0201FE0-3DAF-13B9-98D9-D2A1F2AAF588}"/>
              </a:ext>
            </a:extLst>
          </p:cNvPr>
          <p:cNvSpPr txBox="1"/>
          <p:nvPr/>
        </p:nvSpPr>
        <p:spPr>
          <a:xfrm>
            <a:off x="242596" y="335902"/>
            <a:ext cx="11831216" cy="7448193"/>
          </a:xfrm>
          <a:prstGeom prst="rect">
            <a:avLst/>
          </a:prstGeom>
          <a:noFill/>
        </p:spPr>
        <p:txBody>
          <a:bodyPr wrap="square" rtlCol="0">
            <a:spAutoFit/>
          </a:bodyPr>
          <a:lstStyle/>
          <a:p>
            <a:r>
              <a:rPr lang="en-US" sz="4400" dirty="0">
                <a:solidFill>
                  <a:srgbClr val="0070C0"/>
                </a:solidFill>
              </a:rPr>
              <a:t>BOTH PARTIES ARE GUILTY 	       GOP	  DEMS</a:t>
            </a:r>
          </a:p>
          <a:p>
            <a:r>
              <a:rPr lang="en-US" sz="2800" dirty="0">
                <a:solidFill>
                  <a:srgbClr val="0070C0"/>
                </a:solidFill>
              </a:rPr>
              <a:t>EUGENICS, RACISM, QUOTAS, FAMILY </a:t>
            </a:r>
          </a:p>
          <a:p>
            <a:r>
              <a:rPr lang="en-US" sz="2800" dirty="0">
                <a:solidFill>
                  <a:srgbClr val="0070C0"/>
                </a:solidFill>
              </a:rPr>
              <a:t>SEPARATIONS, WALLS, BARRIERS, MORE AGENTS,</a:t>
            </a:r>
          </a:p>
          <a:p>
            <a:r>
              <a:rPr lang="en-US" sz="2800" dirty="0">
                <a:solidFill>
                  <a:srgbClr val="0070C0"/>
                </a:solidFill>
              </a:rPr>
              <a:t>MORE SURVEILLANCE, HUMAN RIGHTS ABUSES,</a:t>
            </a:r>
          </a:p>
          <a:p>
            <a:r>
              <a:rPr lang="en-US" sz="2800" dirty="0">
                <a:solidFill>
                  <a:srgbClr val="0070C0"/>
                </a:solidFill>
              </a:rPr>
              <a:t>POLICIES OF DEATH, FORCED STERILIZATIONS,</a:t>
            </a:r>
          </a:p>
          <a:p>
            <a:r>
              <a:rPr lang="en-US" sz="2800" dirty="0">
                <a:solidFill>
                  <a:srgbClr val="0070C0"/>
                </a:solidFill>
              </a:rPr>
              <a:t>LET’S JUST SAY IT: GENOCIDE</a:t>
            </a:r>
          </a:p>
          <a:p>
            <a:r>
              <a:rPr lang="en-US" sz="2800" dirty="0">
                <a:solidFill>
                  <a:srgbClr val="0070C0"/>
                </a:solidFill>
              </a:rPr>
              <a:t>SLAVERY, INTERNMENT, BOUNTIES, DETENTION, </a:t>
            </a:r>
          </a:p>
          <a:p>
            <a:r>
              <a:rPr lang="en-US" sz="2800" dirty="0">
                <a:solidFill>
                  <a:srgbClr val="0070C0"/>
                </a:solidFill>
              </a:rPr>
              <a:t>IMPRISONMENT, POLITICAL VISAS</a:t>
            </a:r>
          </a:p>
          <a:p>
            <a:r>
              <a:rPr lang="en-US" sz="2800" dirty="0">
                <a:solidFill>
                  <a:srgbClr val="0070C0"/>
                </a:solidFill>
              </a:rPr>
              <a:t>PREFERENCES FOR NORTHERN EUROPEANS</a:t>
            </a:r>
          </a:p>
          <a:p>
            <a:r>
              <a:rPr lang="en-US" sz="2800" dirty="0">
                <a:solidFill>
                  <a:srgbClr val="0070C0"/>
                </a:solidFill>
              </a:rPr>
              <a:t>MEDICAL EXPERIMENTATIONS	</a:t>
            </a:r>
          </a:p>
          <a:p>
            <a:endParaRPr lang="en-US" sz="2800" dirty="0">
              <a:solidFill>
                <a:srgbClr val="0070C0"/>
              </a:solidFill>
            </a:endParaRPr>
          </a:p>
          <a:p>
            <a:r>
              <a:rPr lang="en-US" sz="4400" dirty="0">
                <a:solidFill>
                  <a:srgbClr val="0070C0"/>
                </a:solidFill>
              </a:rPr>
              <a:t>ALL OF IMMIGRATION IS PURPLE</a:t>
            </a:r>
          </a:p>
          <a:p>
            <a:endParaRPr lang="en-US" sz="2800" dirty="0">
              <a:solidFill>
                <a:srgbClr val="0070C0"/>
              </a:solidFill>
            </a:endParaRPr>
          </a:p>
          <a:p>
            <a:r>
              <a:rPr lang="en-US" sz="2800" dirty="0">
                <a:solidFill>
                  <a:srgbClr val="0070C0"/>
                </a:solidFill>
              </a:rPr>
              <a:t>	</a:t>
            </a:r>
            <a:r>
              <a:rPr lang="en-US" sz="2400" dirty="0">
                <a:solidFill>
                  <a:srgbClr val="0070C0"/>
                </a:solidFill>
              </a:rPr>
              <a:t>				</a:t>
            </a:r>
          </a:p>
          <a:p>
            <a:pPr marL="571500" indent="-571500">
              <a:buFont typeface="Arial" panose="020B0604020202020204" pitchFamily="34" charset="0"/>
              <a:buChar char="•"/>
            </a:pPr>
            <a:endParaRPr lang="en-US" dirty="0">
              <a:solidFill>
                <a:srgbClr val="0070C0"/>
              </a:solidFill>
            </a:endParaRPr>
          </a:p>
          <a:p>
            <a:pPr marL="571500"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4C4CD72F-6F5D-B76A-D92F-23818D695CD0}"/>
              </a:ext>
            </a:extLst>
          </p:cNvPr>
          <p:cNvSpPr>
            <a:spLocks noGrp="1"/>
          </p:cNvSpPr>
          <p:nvPr>
            <p:ph type="sldNum" sz="quarter" idx="12"/>
          </p:nvPr>
        </p:nvSpPr>
        <p:spPr/>
        <p:txBody>
          <a:bodyPr/>
          <a:lstStyle/>
          <a:p>
            <a:fld id="{58FA18B4-6664-40AE-BDF9-31AD104A3D8A}" type="slidenum">
              <a:rPr lang="en-US" smtClean="0"/>
              <a:t>16</a:t>
            </a:fld>
            <a:endParaRPr lang="en-US"/>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83F0909F-0368-AAF0-4A8A-72DFD16616B4}"/>
                  </a:ext>
                </a:extLst>
              </p14:cNvPr>
              <p14:cNvContentPartPr/>
              <p14:nvPr/>
            </p14:nvContentPartPr>
            <p14:xfrm>
              <a:off x="12575226" y="2310515"/>
              <a:ext cx="360" cy="360"/>
            </p14:xfrm>
          </p:contentPart>
        </mc:Choice>
        <mc:Fallback xmlns="">
          <p:pic>
            <p:nvPicPr>
              <p:cNvPr id="8" name="Ink 7">
                <a:extLst>
                  <a:ext uri="{FF2B5EF4-FFF2-40B4-BE49-F238E27FC236}">
                    <a16:creationId xmlns:a16="http://schemas.microsoft.com/office/drawing/2014/main" id="{83F0909F-0368-AAF0-4A8A-72DFD16616B4}"/>
                  </a:ext>
                </a:extLst>
              </p:cNvPr>
              <p:cNvPicPr/>
              <p:nvPr/>
            </p:nvPicPr>
            <p:blipFill>
              <a:blip r:embed="rId6"/>
              <a:stretch>
                <a:fillRect/>
              </a:stretch>
            </p:blipFill>
            <p:spPr>
              <a:xfrm>
                <a:off x="12557586" y="22928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32352275-2FE9-C6BB-0AD8-CE6AA32D8EEA}"/>
                  </a:ext>
                </a:extLst>
              </p14:cNvPr>
              <p14:cNvContentPartPr/>
              <p14:nvPr/>
            </p14:nvContentPartPr>
            <p14:xfrm>
              <a:off x="8209839" y="1204235"/>
              <a:ext cx="720" cy="5094000"/>
            </p14:xfrm>
          </p:contentPart>
        </mc:Choice>
        <mc:Fallback xmlns="">
          <p:pic>
            <p:nvPicPr>
              <p:cNvPr id="19" name="Ink 18">
                <a:extLst>
                  <a:ext uri="{FF2B5EF4-FFF2-40B4-BE49-F238E27FC236}">
                    <a16:creationId xmlns:a16="http://schemas.microsoft.com/office/drawing/2014/main" id="{32352275-2FE9-C6BB-0AD8-CE6AA32D8EEA}"/>
                  </a:ext>
                </a:extLst>
              </p:cNvPr>
              <p:cNvPicPr/>
              <p:nvPr/>
            </p:nvPicPr>
            <p:blipFill>
              <a:blip r:embed="rId8"/>
              <a:stretch>
                <a:fillRect/>
              </a:stretch>
            </p:blipFill>
            <p:spPr>
              <a:xfrm>
                <a:off x="8083839" y="1141235"/>
                <a:ext cx="252000" cy="5219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D9D3AEF2-D465-A0F2-D0AC-643954F8C8F6}"/>
                  </a:ext>
                </a:extLst>
              </p14:cNvPr>
              <p14:cNvContentPartPr/>
              <p14:nvPr/>
            </p14:nvContentPartPr>
            <p14:xfrm>
              <a:off x="10215511" y="1135835"/>
              <a:ext cx="20160" cy="5162400"/>
            </p14:xfrm>
          </p:contentPart>
        </mc:Choice>
        <mc:Fallback xmlns="">
          <p:pic>
            <p:nvPicPr>
              <p:cNvPr id="23" name="Ink 22">
                <a:extLst>
                  <a:ext uri="{FF2B5EF4-FFF2-40B4-BE49-F238E27FC236}">
                    <a16:creationId xmlns:a16="http://schemas.microsoft.com/office/drawing/2014/main" id="{D9D3AEF2-D465-A0F2-D0AC-643954F8C8F6}"/>
                  </a:ext>
                </a:extLst>
              </p:cNvPr>
              <p:cNvPicPr/>
              <p:nvPr/>
            </p:nvPicPr>
            <p:blipFill>
              <a:blip r:embed="rId10"/>
              <a:stretch>
                <a:fillRect/>
              </a:stretch>
            </p:blipFill>
            <p:spPr>
              <a:xfrm>
                <a:off x="10152511" y="1072835"/>
                <a:ext cx="145800" cy="5288040"/>
              </a:xfrm>
              <a:prstGeom prst="rect">
                <a:avLst/>
              </a:prstGeom>
            </p:spPr>
          </p:pic>
        </mc:Fallback>
      </mc:AlternateContent>
    </p:spTree>
    <p:extLst>
      <p:ext uri="{BB962C8B-B14F-4D97-AF65-F5344CB8AC3E}">
        <p14:creationId xmlns:p14="http://schemas.microsoft.com/office/powerpoint/2010/main" val="2013772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737118" y="177282"/>
            <a:ext cx="10758196" cy="6370975"/>
          </a:xfrm>
          <a:prstGeom prst="rect">
            <a:avLst/>
          </a:prstGeom>
          <a:noFill/>
        </p:spPr>
        <p:txBody>
          <a:bodyPr wrap="square" rtlCol="0">
            <a:spAutoFit/>
          </a:bodyPr>
          <a:lstStyle/>
          <a:p>
            <a:r>
              <a:rPr lang="en-US" sz="4400" dirty="0">
                <a:solidFill>
                  <a:srgbClr val="0070C0"/>
                </a:solidFill>
              </a:rPr>
              <a:t>REFORM REQUIRES EMPATHY</a:t>
            </a:r>
          </a:p>
          <a:p>
            <a:r>
              <a:rPr lang="en-US" sz="3200" dirty="0">
                <a:solidFill>
                  <a:srgbClr val="0070C0"/>
                </a:solidFill>
              </a:rPr>
              <a:t>EMPATHY=Diversity, Equity, and Inclusion</a:t>
            </a:r>
          </a:p>
          <a:p>
            <a:r>
              <a:rPr lang="en-US" sz="3200" dirty="0">
                <a:solidFill>
                  <a:srgbClr val="0070C0"/>
                </a:solidFill>
              </a:rPr>
              <a:t>“Americans” WERE TAUGHT TO HATE:</a:t>
            </a:r>
          </a:p>
          <a:p>
            <a:pPr marL="571500" indent="-571500">
              <a:buFont typeface="Arial" panose="020B0604020202020204" pitchFamily="34" charset="0"/>
              <a:buChar char="•"/>
            </a:pPr>
            <a:r>
              <a:rPr lang="en-US" sz="3200" dirty="0">
                <a:solidFill>
                  <a:srgbClr val="0070C0"/>
                </a:solidFill>
              </a:rPr>
              <a:t>Indigenous, Mexicans, Chinese, southern Europeans, eastern Europeans, slaves, blacks, middle easterners…</a:t>
            </a:r>
          </a:p>
          <a:p>
            <a:pPr marL="571500" indent="-571500">
              <a:buFont typeface="Arial" panose="020B0604020202020204" pitchFamily="34" charset="0"/>
              <a:buChar char="•"/>
            </a:pPr>
            <a:r>
              <a:rPr lang="en-US" sz="3200" dirty="0">
                <a:solidFill>
                  <a:srgbClr val="0070C0"/>
                </a:solidFill>
              </a:rPr>
              <a:t>We were taught to hate Muslims, Jews, sub-continent Indians, those who are “sexually-different” viz: LGBTQIA+2S</a:t>
            </a:r>
          </a:p>
          <a:p>
            <a:pPr marL="571500" indent="-571500">
              <a:buFont typeface="Arial" panose="020B0604020202020204" pitchFamily="34" charset="0"/>
              <a:buChar char="•"/>
            </a:pPr>
            <a:r>
              <a:rPr lang="en-US" sz="3200" dirty="0">
                <a:solidFill>
                  <a:srgbClr val="0070C0"/>
                </a:solidFill>
              </a:rPr>
              <a:t>We were taught to hate Germans, Japanese, Koreans, Vietnamese.</a:t>
            </a:r>
          </a:p>
          <a:p>
            <a:pPr marL="571500" indent="-571500">
              <a:buFont typeface="Arial" panose="020B0604020202020204" pitchFamily="34" charset="0"/>
              <a:buChar char="•"/>
            </a:pPr>
            <a:r>
              <a:rPr lang="en-US" sz="3200" dirty="0">
                <a:solidFill>
                  <a:srgbClr val="0070C0"/>
                </a:solidFill>
              </a:rPr>
              <a:t>Now, MAGA political and religious leaders are trying tell us that empathy is wrong and even a sin.   </a:t>
            </a:r>
          </a:p>
          <a:p>
            <a:pPr marL="571500" indent="-571500">
              <a:buFont typeface="Arial" panose="020B0604020202020204" pitchFamily="34" charset="0"/>
              <a:buChar char="•"/>
            </a:pPr>
            <a:endParaRPr lang="en-US" sz="4400" dirty="0">
              <a:solidFill>
                <a:srgbClr val="0070C0"/>
              </a:solidFill>
            </a:endParaRPr>
          </a:p>
        </p:txBody>
      </p:sp>
      <p:sp>
        <p:nvSpPr>
          <p:cNvPr id="3" name="Slide Number Placeholder 2">
            <a:extLst>
              <a:ext uri="{FF2B5EF4-FFF2-40B4-BE49-F238E27FC236}">
                <a16:creationId xmlns:a16="http://schemas.microsoft.com/office/drawing/2014/main" id="{ECCE006B-CF63-4900-4C3C-374A5ED018A6}"/>
              </a:ext>
            </a:extLst>
          </p:cNvPr>
          <p:cNvSpPr>
            <a:spLocks noGrp="1"/>
          </p:cNvSpPr>
          <p:nvPr>
            <p:ph type="sldNum" sz="quarter" idx="12"/>
          </p:nvPr>
        </p:nvSpPr>
        <p:spPr/>
        <p:txBody>
          <a:bodyPr/>
          <a:lstStyle/>
          <a:p>
            <a:fld id="{58FA18B4-6664-40AE-BDF9-31AD104A3D8A}" type="slidenum">
              <a:rPr lang="en-US" smtClean="0"/>
              <a:t>17</a:t>
            </a:fld>
            <a:endParaRPr lang="en-US"/>
          </a:p>
        </p:txBody>
      </p:sp>
    </p:spTree>
    <p:extLst>
      <p:ext uri="{BB962C8B-B14F-4D97-AF65-F5344CB8AC3E}">
        <p14:creationId xmlns:p14="http://schemas.microsoft.com/office/powerpoint/2010/main" val="475975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B8E0FF26-CD8B-AAC2-BEFB-BBE3C915804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E3A17C2-6CB9-0DCB-12BB-F8265A491727}"/>
              </a:ext>
            </a:extLst>
          </p:cNvPr>
          <p:cNvSpPr txBox="1"/>
          <p:nvPr/>
        </p:nvSpPr>
        <p:spPr>
          <a:xfrm>
            <a:off x="242596" y="335902"/>
            <a:ext cx="11831216" cy="3724096"/>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rgbClr val="0070C0"/>
                </a:solidFill>
              </a:rPr>
              <a:t>REFORM REQUIRES KNOWLEDGE</a:t>
            </a:r>
          </a:p>
          <a:p>
            <a:pPr marL="571500" indent="-571500">
              <a:buFont typeface="Arial" panose="020B0604020202020204" pitchFamily="34" charset="0"/>
              <a:buChar char="•"/>
            </a:pPr>
            <a:r>
              <a:rPr lang="en-US" sz="3200" dirty="0">
                <a:solidFill>
                  <a:srgbClr val="0070C0"/>
                </a:solidFill>
              </a:rPr>
              <a:t>Almost all immigration/migration news is government-manufactured.</a:t>
            </a:r>
          </a:p>
          <a:p>
            <a:pPr marL="571500" indent="-571500">
              <a:buFont typeface="Arial" panose="020B0604020202020204" pitchFamily="34" charset="0"/>
              <a:buChar char="•"/>
            </a:pPr>
            <a:r>
              <a:rPr lang="en-US" sz="3200" dirty="0">
                <a:solidFill>
                  <a:srgbClr val="0070C0"/>
                </a:solidFill>
              </a:rPr>
              <a:t>Politicians know VERY LITTLE about the border or immigration.</a:t>
            </a:r>
          </a:p>
          <a:p>
            <a:pPr marL="571500" indent="-571500">
              <a:buFont typeface="Arial" panose="020B0604020202020204" pitchFamily="34" charset="0"/>
              <a:buChar char="•"/>
            </a:pPr>
            <a:r>
              <a:rPr lang="en-US" sz="3200" dirty="0">
                <a:solidFill>
                  <a:srgbClr val="0070C0"/>
                </a:solidFill>
              </a:rPr>
              <a:t>Reform is not a problem to be “solved”.</a:t>
            </a:r>
          </a:p>
          <a:p>
            <a:pPr marL="571500" indent="-571500">
              <a:buFont typeface="Arial" panose="020B0604020202020204" pitchFamily="34" charset="0"/>
              <a:buChar char="•"/>
            </a:pPr>
            <a:r>
              <a:rPr lang="en-US" sz="3200" dirty="0">
                <a:solidFill>
                  <a:srgbClr val="0070C0"/>
                </a:solidFill>
              </a:rPr>
              <a:t>“Immigration” gets redefined/reduced to: drug war, race, culture, terrorism, the welfare state, healthcare, economy…</a:t>
            </a:r>
          </a:p>
        </p:txBody>
      </p:sp>
      <p:sp>
        <p:nvSpPr>
          <p:cNvPr id="2" name="Slide Number Placeholder 1">
            <a:extLst>
              <a:ext uri="{FF2B5EF4-FFF2-40B4-BE49-F238E27FC236}">
                <a16:creationId xmlns:a16="http://schemas.microsoft.com/office/drawing/2014/main" id="{21E050E6-B878-F50A-17BF-141367447F21}"/>
              </a:ext>
            </a:extLst>
          </p:cNvPr>
          <p:cNvSpPr>
            <a:spLocks noGrp="1"/>
          </p:cNvSpPr>
          <p:nvPr>
            <p:ph type="sldNum" sz="quarter" idx="12"/>
          </p:nvPr>
        </p:nvSpPr>
        <p:spPr/>
        <p:txBody>
          <a:bodyPr/>
          <a:lstStyle/>
          <a:p>
            <a:fld id="{58FA18B4-6664-40AE-BDF9-31AD104A3D8A}" type="slidenum">
              <a:rPr lang="en-US" smtClean="0"/>
              <a:t>18</a:t>
            </a:fld>
            <a:endParaRPr lang="en-US"/>
          </a:p>
        </p:txBody>
      </p:sp>
    </p:spTree>
    <p:extLst>
      <p:ext uri="{BB962C8B-B14F-4D97-AF65-F5344CB8AC3E}">
        <p14:creationId xmlns:p14="http://schemas.microsoft.com/office/powerpoint/2010/main" val="459132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C09D6263-5A15-899E-6A19-64A75C79453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D2AB149-D091-9A54-3F86-E6EF782AF1A0}"/>
              </a:ext>
            </a:extLst>
          </p:cNvPr>
          <p:cNvSpPr txBox="1"/>
          <p:nvPr/>
        </p:nvSpPr>
        <p:spPr>
          <a:xfrm>
            <a:off x="242596" y="335902"/>
            <a:ext cx="11831216" cy="5693866"/>
          </a:xfrm>
          <a:prstGeom prst="rect">
            <a:avLst/>
          </a:prstGeom>
          <a:noFill/>
        </p:spPr>
        <p:txBody>
          <a:bodyPr wrap="square" rtlCol="0">
            <a:spAutoFit/>
          </a:bodyPr>
          <a:lstStyle/>
          <a:p>
            <a:r>
              <a:rPr lang="en-US" sz="4400" dirty="0">
                <a:solidFill>
                  <a:srgbClr val="0070C0"/>
                </a:solidFill>
              </a:rPr>
              <a:t>JUST ONE EXAMPLE: WHERE IS THE BORDER?</a:t>
            </a:r>
          </a:p>
          <a:p>
            <a:pPr marL="571500" indent="-571500">
              <a:buFont typeface="Arial" panose="020B0604020202020204" pitchFamily="34" charset="0"/>
              <a:buChar char="•"/>
            </a:pPr>
            <a:r>
              <a:rPr lang="en-US" sz="3200" dirty="0">
                <a:solidFill>
                  <a:srgbClr val="0070C0"/>
                </a:solidFill>
              </a:rPr>
              <a:t>International Boundary Commission Line?</a:t>
            </a:r>
          </a:p>
          <a:p>
            <a:pPr marL="571500" indent="-571500">
              <a:buFont typeface="Arial" panose="020B0604020202020204" pitchFamily="34" charset="0"/>
              <a:buChar char="•"/>
            </a:pPr>
            <a:r>
              <a:rPr lang="en-US" sz="3200" dirty="0">
                <a:solidFill>
                  <a:srgbClr val="0070C0"/>
                </a:solidFill>
              </a:rPr>
              <a:t>The Roosevelt Reservation?</a:t>
            </a:r>
          </a:p>
          <a:p>
            <a:pPr marL="571500" indent="-571500">
              <a:buFont typeface="Arial" panose="020B0604020202020204" pitchFamily="34" charset="0"/>
              <a:buChar char="•"/>
            </a:pPr>
            <a:r>
              <a:rPr lang="en-US" sz="3200" dirty="0">
                <a:solidFill>
                  <a:srgbClr val="0070C0"/>
                </a:solidFill>
              </a:rPr>
              <a:t>DHS Sec. Chertoff’s suspension of environmental laws?</a:t>
            </a:r>
          </a:p>
          <a:p>
            <a:pPr marL="571500" indent="-571500">
              <a:buFont typeface="Arial" panose="020B0604020202020204" pitchFamily="34" charset="0"/>
              <a:buChar char="•"/>
            </a:pPr>
            <a:r>
              <a:rPr lang="en-US" sz="3200" dirty="0">
                <a:solidFill>
                  <a:srgbClr val="0070C0"/>
                </a:solidFill>
              </a:rPr>
              <a:t>100 air miles from ports of entry?  </a:t>
            </a:r>
          </a:p>
          <a:p>
            <a:pPr marL="571500" indent="-571500">
              <a:buFont typeface="Arial" panose="020B0604020202020204" pitchFamily="34" charset="0"/>
              <a:buChar char="•"/>
            </a:pPr>
            <a:r>
              <a:rPr lang="en-US" sz="3200" dirty="0">
                <a:solidFill>
                  <a:srgbClr val="0070C0"/>
                </a:solidFill>
              </a:rPr>
              <a:t>State Dept. office in Dubai?</a:t>
            </a:r>
          </a:p>
          <a:p>
            <a:pPr marL="571500" indent="-571500">
              <a:buFont typeface="Arial" panose="020B0604020202020204" pitchFamily="34" charset="0"/>
              <a:buChar char="•"/>
            </a:pPr>
            <a:r>
              <a:rPr lang="en-US" sz="3200" dirty="0">
                <a:solidFill>
                  <a:srgbClr val="0070C0"/>
                </a:solidFill>
              </a:rPr>
              <a:t>U.S. Southern Command?</a:t>
            </a:r>
          </a:p>
          <a:p>
            <a:pPr marL="571500" indent="-571500">
              <a:buFont typeface="Arial" panose="020B0604020202020204" pitchFamily="34" charset="0"/>
              <a:buChar char="•"/>
            </a:pPr>
            <a:r>
              <a:rPr lang="en-US" sz="3200" dirty="0">
                <a:solidFill>
                  <a:srgbClr val="0070C0"/>
                </a:solidFill>
              </a:rPr>
              <a:t>Soto </a:t>
            </a:r>
            <a:r>
              <a:rPr lang="en-US" sz="3200" dirty="0" err="1">
                <a:solidFill>
                  <a:srgbClr val="0070C0"/>
                </a:solidFill>
              </a:rPr>
              <a:t>Cano</a:t>
            </a:r>
            <a:r>
              <a:rPr lang="en-US" sz="3200" dirty="0">
                <a:solidFill>
                  <a:srgbClr val="0070C0"/>
                </a:solidFill>
              </a:rPr>
              <a:t> Air Base in Honduras?  </a:t>
            </a:r>
          </a:p>
          <a:p>
            <a:pPr marL="571500" indent="-571500">
              <a:buFont typeface="Arial" panose="020B0604020202020204" pitchFamily="34" charset="0"/>
              <a:buChar char="•"/>
            </a:pPr>
            <a:r>
              <a:rPr lang="en-US" sz="3200" dirty="0">
                <a:solidFill>
                  <a:srgbClr val="0070C0"/>
                </a:solidFill>
              </a:rPr>
              <a:t>Washington, D.C.?</a:t>
            </a:r>
          </a:p>
          <a:p>
            <a:pPr marL="571500" indent="-571500">
              <a:buFont typeface="Arial" panose="020B0604020202020204" pitchFamily="34" charset="0"/>
              <a:buChar char="•"/>
            </a:pPr>
            <a:r>
              <a:rPr lang="en-US" sz="3200" dirty="0">
                <a:solidFill>
                  <a:srgbClr val="0070C0"/>
                </a:solidFill>
              </a:rPr>
              <a:t>U.S. corporation board rooms?</a:t>
            </a:r>
          </a:p>
          <a:p>
            <a:pPr marL="571500" indent="-571500">
              <a:buFont typeface="Arial" panose="020B0604020202020204" pitchFamily="34" charset="0"/>
              <a:buChar char="•"/>
            </a:pPr>
            <a:r>
              <a:rPr lang="en-US" sz="3200" dirty="0">
                <a:solidFill>
                  <a:srgbClr val="0070C0"/>
                </a:solidFill>
              </a:rPr>
              <a:t>U.S. markets?  Trade?    </a:t>
            </a:r>
          </a:p>
        </p:txBody>
      </p:sp>
      <p:sp>
        <p:nvSpPr>
          <p:cNvPr id="2" name="Slide Number Placeholder 1">
            <a:extLst>
              <a:ext uri="{FF2B5EF4-FFF2-40B4-BE49-F238E27FC236}">
                <a16:creationId xmlns:a16="http://schemas.microsoft.com/office/drawing/2014/main" id="{FB220A06-4C77-7D11-3652-08900AD7588D}"/>
              </a:ext>
            </a:extLst>
          </p:cNvPr>
          <p:cNvSpPr>
            <a:spLocks noGrp="1"/>
          </p:cNvSpPr>
          <p:nvPr>
            <p:ph type="sldNum" sz="quarter" idx="12"/>
          </p:nvPr>
        </p:nvSpPr>
        <p:spPr/>
        <p:txBody>
          <a:bodyPr/>
          <a:lstStyle/>
          <a:p>
            <a:fld id="{58FA18B4-6664-40AE-BDF9-31AD104A3D8A}" type="slidenum">
              <a:rPr lang="en-US" smtClean="0"/>
              <a:t>19</a:t>
            </a:fld>
            <a:endParaRPr lang="en-US"/>
          </a:p>
        </p:txBody>
      </p:sp>
    </p:spTree>
    <p:extLst>
      <p:ext uri="{BB962C8B-B14F-4D97-AF65-F5344CB8AC3E}">
        <p14:creationId xmlns:p14="http://schemas.microsoft.com/office/powerpoint/2010/main" val="211484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053F930E-90E3-21E8-3FDF-E62E5021A0C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D2F425-5AF1-A372-5BC5-8A3F917127BA}"/>
              </a:ext>
            </a:extLst>
          </p:cNvPr>
          <p:cNvSpPr txBox="1"/>
          <p:nvPr/>
        </p:nvSpPr>
        <p:spPr>
          <a:xfrm>
            <a:off x="242596" y="335902"/>
            <a:ext cx="11831216" cy="7971413"/>
          </a:xfrm>
          <a:prstGeom prst="rect">
            <a:avLst/>
          </a:prstGeom>
          <a:noFill/>
        </p:spPr>
        <p:txBody>
          <a:bodyPr wrap="square" rtlCol="0">
            <a:spAutoFit/>
          </a:bodyPr>
          <a:lstStyle/>
          <a:p>
            <a:r>
              <a:rPr lang="en-US" sz="4400" dirty="0">
                <a:solidFill>
                  <a:srgbClr val="0070C0"/>
                </a:solidFill>
              </a:rPr>
              <a:t>WHO AM I?</a:t>
            </a:r>
          </a:p>
          <a:p>
            <a:pPr marL="571500" indent="-571500">
              <a:buFont typeface="Arial" panose="020B0604020202020204" pitchFamily="34" charset="0"/>
              <a:buChar char="•"/>
            </a:pPr>
            <a:r>
              <a:rPr lang="en-US" sz="3600" dirty="0">
                <a:solidFill>
                  <a:srgbClr val="0070C0"/>
                </a:solidFill>
              </a:rPr>
              <a:t>Social Ethicist/Political Scientist/Political Theorist</a:t>
            </a:r>
          </a:p>
          <a:p>
            <a:pPr marL="571500" indent="-571500">
              <a:buFont typeface="Arial" panose="020B0604020202020204" pitchFamily="34" charset="0"/>
              <a:buChar char="•"/>
            </a:pPr>
            <a:r>
              <a:rPr lang="en-US" sz="3600" dirty="0">
                <a:solidFill>
                  <a:srgbClr val="0070C0"/>
                </a:solidFill>
              </a:rPr>
              <a:t>40+ years working for migrants</a:t>
            </a:r>
          </a:p>
          <a:p>
            <a:pPr marL="571500" indent="-571500">
              <a:buFont typeface="Arial" panose="020B0604020202020204" pitchFamily="34" charset="0"/>
              <a:buChar char="•"/>
            </a:pPr>
            <a:r>
              <a:rPr lang="en-US" sz="3600" dirty="0">
                <a:solidFill>
                  <a:srgbClr val="0070C0"/>
                </a:solidFill>
              </a:rPr>
              <a:t>Founder/President Emeritus of Humane Borders, Inc.</a:t>
            </a:r>
          </a:p>
          <a:p>
            <a:pPr marL="571500" indent="-571500">
              <a:buFont typeface="Arial" panose="020B0604020202020204" pitchFamily="34" charset="0"/>
              <a:buChar char="•"/>
            </a:pPr>
            <a:r>
              <a:rPr lang="en-US" sz="3600" dirty="0">
                <a:solidFill>
                  <a:srgbClr val="0070C0"/>
                </a:solidFill>
              </a:rPr>
              <a:t>2006 Mexico’s National Human Rights Award</a:t>
            </a:r>
          </a:p>
          <a:p>
            <a:pPr marL="571500" indent="-571500">
              <a:buFont typeface="Arial" panose="020B0604020202020204" pitchFamily="34" charset="0"/>
              <a:buChar char="•"/>
            </a:pPr>
            <a:r>
              <a:rPr lang="en-US" sz="3600" dirty="0">
                <a:solidFill>
                  <a:srgbClr val="0070C0"/>
                </a:solidFill>
              </a:rPr>
              <a:t>Former National Scholar in Residence CENADEH, CDMX</a:t>
            </a:r>
          </a:p>
          <a:p>
            <a:pPr marL="571500" indent="-571500">
              <a:buFont typeface="Arial" panose="020B0604020202020204" pitchFamily="34" charset="0"/>
              <a:buChar char="•"/>
            </a:pPr>
            <a:r>
              <a:rPr lang="en-US" sz="3600" dirty="0">
                <a:solidFill>
                  <a:srgbClr val="0070C0"/>
                </a:solidFill>
              </a:rPr>
              <a:t>Author/Lecturer/Activist/Media Guy…</a:t>
            </a:r>
          </a:p>
          <a:p>
            <a:pPr marL="1028700" lvl="1" indent="-571500">
              <a:buFont typeface="Arial" panose="020B0604020202020204" pitchFamily="34" charset="0"/>
              <a:buChar char="•"/>
            </a:pPr>
            <a:r>
              <a:rPr lang="en-US" sz="3600" dirty="0">
                <a:solidFill>
                  <a:srgbClr val="0070C0"/>
                </a:solidFill>
              </a:rPr>
              <a:t>Archives: University of Arizona Special Collections</a:t>
            </a:r>
          </a:p>
          <a:p>
            <a:pPr marL="571500" indent="-571500">
              <a:buFont typeface="Arial" panose="020B0604020202020204" pitchFamily="34" charset="0"/>
              <a:buChar char="•"/>
            </a:pPr>
            <a:r>
              <a:rPr lang="en-US" sz="3600" dirty="0">
                <a:solidFill>
                  <a:srgbClr val="0070C0"/>
                </a:solidFill>
              </a:rPr>
              <a:t>Storyteller and artificial inseminator of honeybees… </a:t>
            </a:r>
          </a:p>
          <a:p>
            <a:pPr marL="571500" indent="-571500">
              <a:buFont typeface="Arial" panose="020B0604020202020204" pitchFamily="34" charset="0"/>
              <a:buChar char="•"/>
            </a:pPr>
            <a:r>
              <a:rPr lang="en-US" sz="3600" dirty="0">
                <a:solidFill>
                  <a:srgbClr val="0070C0"/>
                </a:solidFill>
              </a:rPr>
              <a:t>I made a three-star DHS general cry one day</a:t>
            </a:r>
          </a:p>
          <a:p>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89C375C3-2BBD-458E-FFEF-A794601490B0}"/>
              </a:ext>
            </a:extLst>
          </p:cNvPr>
          <p:cNvSpPr>
            <a:spLocks noGrp="1"/>
          </p:cNvSpPr>
          <p:nvPr>
            <p:ph type="sldNum" sz="quarter" idx="12"/>
          </p:nvPr>
        </p:nvSpPr>
        <p:spPr/>
        <p:txBody>
          <a:bodyPr/>
          <a:lstStyle/>
          <a:p>
            <a:fld id="{58FA18B4-6664-40AE-BDF9-31AD104A3D8A}" type="slidenum">
              <a:rPr lang="en-US" smtClean="0"/>
              <a:t>2</a:t>
            </a:fld>
            <a:endParaRPr lang="en-US"/>
          </a:p>
        </p:txBody>
      </p:sp>
    </p:spTree>
    <p:extLst>
      <p:ext uri="{BB962C8B-B14F-4D97-AF65-F5344CB8AC3E}">
        <p14:creationId xmlns:p14="http://schemas.microsoft.com/office/powerpoint/2010/main" val="1347876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31B3F2F1-4F26-7A52-D0FD-E0E10808D4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669A759-DD2F-53EE-2D39-87021B0A2B5A}"/>
              </a:ext>
            </a:extLst>
          </p:cNvPr>
          <p:cNvSpPr txBox="1"/>
          <p:nvPr/>
        </p:nvSpPr>
        <p:spPr>
          <a:xfrm>
            <a:off x="242596" y="335902"/>
            <a:ext cx="11831216" cy="3293209"/>
          </a:xfrm>
          <a:prstGeom prst="rect">
            <a:avLst/>
          </a:prstGeom>
          <a:noFill/>
        </p:spPr>
        <p:txBody>
          <a:bodyPr wrap="square" rtlCol="0">
            <a:spAutoFit/>
          </a:bodyPr>
          <a:lstStyle/>
          <a:p>
            <a:r>
              <a:rPr lang="en-US" sz="4400" dirty="0">
                <a:solidFill>
                  <a:srgbClr val="0070C0"/>
                </a:solidFill>
              </a:rPr>
              <a:t>ENFORCEMENT-ONLY POLICIES HAVE FAILED</a:t>
            </a:r>
            <a:endParaRPr lang="en-US" sz="3600" dirty="0">
              <a:solidFill>
                <a:srgbClr val="0070C0"/>
              </a:solidFill>
            </a:endParaRPr>
          </a:p>
          <a:p>
            <a:pPr marL="571500" indent="-571500">
              <a:buFont typeface="Arial" panose="020B0604020202020204" pitchFamily="34" charset="0"/>
              <a:buChar char="•"/>
            </a:pPr>
            <a:r>
              <a:rPr lang="en-US" sz="3200" dirty="0">
                <a:solidFill>
                  <a:srgbClr val="0070C0"/>
                </a:solidFill>
              </a:rPr>
              <a:t>Walls, surveillance, personnel</a:t>
            </a:r>
          </a:p>
          <a:p>
            <a:pPr marL="571500" indent="-571500">
              <a:buFont typeface="Arial" panose="020B0604020202020204" pitchFamily="34" charset="0"/>
              <a:buChar char="•"/>
            </a:pPr>
            <a:r>
              <a:rPr lang="en-US" sz="3200" dirty="0">
                <a:solidFill>
                  <a:srgbClr val="0070C0"/>
                </a:solidFill>
              </a:rPr>
              <a:t>Lateral repatriation, interior repatriation, flights</a:t>
            </a:r>
          </a:p>
          <a:p>
            <a:pPr marL="571500" indent="-571500">
              <a:buFont typeface="Arial" panose="020B0604020202020204" pitchFamily="34" charset="0"/>
              <a:buChar char="•"/>
            </a:pPr>
            <a:r>
              <a:rPr lang="en-US" sz="3200" dirty="0">
                <a:solidFill>
                  <a:srgbClr val="0070C0"/>
                </a:solidFill>
              </a:rPr>
              <a:t>Enforcement made billionaires out of the cartels</a:t>
            </a:r>
          </a:p>
          <a:p>
            <a:pPr marL="571500" indent="-571500">
              <a:buFont typeface="Arial" panose="020B0604020202020204" pitchFamily="34" charset="0"/>
              <a:buChar char="•"/>
            </a:pPr>
            <a:r>
              <a:rPr lang="en-US" sz="3200" dirty="0">
                <a:solidFill>
                  <a:srgbClr val="0070C0"/>
                </a:solidFill>
              </a:rPr>
              <a:t>Driving up the costs of coyotes did not work</a:t>
            </a:r>
          </a:p>
          <a:p>
            <a:pPr marL="571500"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190E8CDF-00E1-11CB-0B11-1319CC2CA4B9}"/>
              </a:ext>
            </a:extLst>
          </p:cNvPr>
          <p:cNvSpPr>
            <a:spLocks noGrp="1"/>
          </p:cNvSpPr>
          <p:nvPr>
            <p:ph type="sldNum" sz="quarter" idx="12"/>
          </p:nvPr>
        </p:nvSpPr>
        <p:spPr/>
        <p:txBody>
          <a:bodyPr/>
          <a:lstStyle/>
          <a:p>
            <a:fld id="{58FA18B4-6664-40AE-BDF9-31AD104A3D8A}" type="slidenum">
              <a:rPr lang="en-US" smtClean="0"/>
              <a:t>20</a:t>
            </a:fld>
            <a:endParaRPr lang="en-US"/>
          </a:p>
        </p:txBody>
      </p:sp>
    </p:spTree>
    <p:extLst>
      <p:ext uri="{BB962C8B-B14F-4D97-AF65-F5344CB8AC3E}">
        <p14:creationId xmlns:p14="http://schemas.microsoft.com/office/powerpoint/2010/main" val="350922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0703" y="333632"/>
            <a:ext cx="11553567" cy="769441"/>
          </a:xfrm>
          <a:prstGeom prst="rect">
            <a:avLst/>
          </a:prstGeom>
          <a:noFill/>
        </p:spPr>
        <p:txBody>
          <a:bodyPr wrap="square" rtlCol="0">
            <a:spAutoFit/>
          </a:bodyPr>
          <a:lstStyle/>
          <a:p>
            <a:r>
              <a:rPr lang="en-US" sz="4400" dirty="0">
                <a:solidFill>
                  <a:srgbClr val="0070C0"/>
                </a:solidFill>
              </a:rPr>
              <a:t>CURRENT STRATEGIES/EFFECTS:</a:t>
            </a:r>
          </a:p>
        </p:txBody>
      </p:sp>
      <p:sp>
        <p:nvSpPr>
          <p:cNvPr id="3" name="TextBox 2"/>
          <p:cNvSpPr txBox="1"/>
          <p:nvPr/>
        </p:nvSpPr>
        <p:spPr>
          <a:xfrm>
            <a:off x="473676" y="979963"/>
            <a:ext cx="11244648" cy="550920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070C0"/>
                </a:solidFill>
              </a:rPr>
              <a:t>MAKE IT PHYSICALLY DIFFICULT TO ENTER US</a:t>
            </a:r>
          </a:p>
          <a:p>
            <a:r>
              <a:rPr lang="en-US" sz="3200" dirty="0">
                <a:solidFill>
                  <a:srgbClr val="0070C0"/>
                </a:solidFill>
              </a:rPr>
              <a:t>	DESTROYS ENVIRONMENT/KILLS MIGRANTS</a:t>
            </a:r>
          </a:p>
          <a:p>
            <a:pPr marL="457200" indent="-457200">
              <a:buFont typeface="Arial" panose="020B0604020202020204" pitchFamily="34" charset="0"/>
              <a:buChar char="•"/>
            </a:pPr>
            <a:r>
              <a:rPr lang="en-US" sz="3200" dirty="0">
                <a:solidFill>
                  <a:srgbClr val="0070C0"/>
                </a:solidFill>
              </a:rPr>
              <a:t>MAKE IT FISCALLY DIFFICULT TO ENTER US</a:t>
            </a:r>
          </a:p>
          <a:p>
            <a:r>
              <a:rPr lang="en-US" sz="3200" dirty="0">
                <a:solidFill>
                  <a:srgbClr val="0070C0"/>
                </a:solidFill>
              </a:rPr>
              <a:t>	TRANSFERS WEALTH TO MAFIA/KILLS MIGRANTS</a:t>
            </a:r>
          </a:p>
          <a:p>
            <a:pPr marL="457200" indent="-457200">
              <a:buFont typeface="Arial" panose="020B0604020202020204" pitchFamily="34" charset="0"/>
              <a:buChar char="•"/>
            </a:pPr>
            <a:r>
              <a:rPr lang="en-US" sz="3200" dirty="0">
                <a:solidFill>
                  <a:srgbClr val="0070C0"/>
                </a:solidFill>
              </a:rPr>
              <a:t>PUSH MIGRANTS TO THE EDGES OF DESERTS</a:t>
            </a:r>
          </a:p>
          <a:p>
            <a:r>
              <a:rPr lang="en-US" sz="3200" dirty="0">
                <a:solidFill>
                  <a:srgbClr val="0070C0"/>
                </a:solidFill>
              </a:rPr>
              <a:t>	SIMPLY KILLS MIGRANTS</a:t>
            </a:r>
          </a:p>
          <a:p>
            <a:pPr marL="457200" indent="-457200">
              <a:buFont typeface="Arial" panose="020B0604020202020204" pitchFamily="34" charset="0"/>
              <a:buChar char="•"/>
            </a:pPr>
            <a:r>
              <a:rPr lang="en-US" sz="3200" dirty="0">
                <a:solidFill>
                  <a:srgbClr val="0070C0"/>
                </a:solidFill>
              </a:rPr>
              <a:t>SEPARATE FAMILIES</a:t>
            </a:r>
          </a:p>
          <a:p>
            <a:pPr marL="457200" indent="-457200">
              <a:buFont typeface="Arial" panose="020B0604020202020204" pitchFamily="34" charset="0"/>
              <a:buChar char="•"/>
            </a:pPr>
            <a:r>
              <a:rPr lang="en-US" sz="3200" dirty="0">
                <a:solidFill>
                  <a:srgbClr val="0070C0"/>
                </a:solidFill>
              </a:rPr>
              <a:t>MILITARIZE BORDERS</a:t>
            </a:r>
          </a:p>
          <a:p>
            <a:pPr marL="457200" indent="-457200">
              <a:buFont typeface="Arial" panose="020B0604020202020204" pitchFamily="34" charset="0"/>
              <a:buChar char="•"/>
            </a:pPr>
            <a:r>
              <a:rPr lang="en-US" sz="3200" dirty="0">
                <a:solidFill>
                  <a:srgbClr val="0070C0"/>
                </a:solidFill>
              </a:rPr>
              <a:t>COST WAY TOO MUCH MONEY</a:t>
            </a:r>
          </a:p>
          <a:p>
            <a:pPr marL="457200" indent="-457200">
              <a:buFont typeface="Arial" panose="020B0604020202020204" pitchFamily="34" charset="0"/>
              <a:buChar char="•"/>
            </a:pPr>
            <a:r>
              <a:rPr lang="en-US" sz="3200" dirty="0">
                <a:solidFill>
                  <a:srgbClr val="0070C0"/>
                </a:solidFill>
              </a:rPr>
              <a:t>DEPT. OF DEFENSE DOESN’T WANT CHANGES.  ARIZONA IS WHERE THEY DO R&amp;D ON LOW-INTENSITY WARFARE</a:t>
            </a:r>
          </a:p>
        </p:txBody>
      </p:sp>
      <p:sp>
        <p:nvSpPr>
          <p:cNvPr id="5" name="Slide Number Placeholder 4">
            <a:extLst>
              <a:ext uri="{FF2B5EF4-FFF2-40B4-BE49-F238E27FC236}">
                <a16:creationId xmlns:a16="http://schemas.microsoft.com/office/drawing/2014/main" id="{5435617C-77B3-DB6F-687D-60D4252C6A22}"/>
              </a:ext>
            </a:extLst>
          </p:cNvPr>
          <p:cNvSpPr>
            <a:spLocks noGrp="1"/>
          </p:cNvSpPr>
          <p:nvPr>
            <p:ph type="sldNum" sz="quarter" idx="12"/>
          </p:nvPr>
        </p:nvSpPr>
        <p:spPr/>
        <p:txBody>
          <a:bodyPr/>
          <a:lstStyle/>
          <a:p>
            <a:fld id="{58FA18B4-6664-40AE-BDF9-31AD104A3D8A}" type="slidenum">
              <a:rPr lang="en-US" smtClean="0"/>
              <a:t>21</a:t>
            </a:fld>
            <a:endParaRPr lang="en-US"/>
          </a:p>
        </p:txBody>
      </p:sp>
    </p:spTree>
    <p:extLst>
      <p:ext uri="{BB962C8B-B14F-4D97-AF65-F5344CB8AC3E}">
        <p14:creationId xmlns:p14="http://schemas.microsoft.com/office/powerpoint/2010/main" val="127083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608264" y="1554163"/>
            <a:ext cx="7127875" cy="4525962"/>
          </a:xfrm>
          <a:prstGeom prst="rect">
            <a:avLst/>
          </a:prstGeom>
        </p:spPr>
      </p:pic>
      <p:sp>
        <p:nvSpPr>
          <p:cNvPr id="2" name="TextBox 1"/>
          <p:cNvSpPr txBox="1"/>
          <p:nvPr/>
        </p:nvSpPr>
        <p:spPr>
          <a:xfrm>
            <a:off x="383059" y="172995"/>
            <a:ext cx="11355860" cy="769441"/>
          </a:xfrm>
          <a:prstGeom prst="rect">
            <a:avLst/>
          </a:prstGeom>
          <a:noFill/>
        </p:spPr>
        <p:txBody>
          <a:bodyPr wrap="square" rtlCol="0">
            <a:spAutoFit/>
          </a:bodyPr>
          <a:lstStyle/>
          <a:p>
            <a:r>
              <a:rPr lang="en-US" sz="4400" dirty="0">
                <a:solidFill>
                  <a:srgbClr val="0070C0"/>
                </a:solidFill>
              </a:rPr>
              <a:t>CELL PHONE TOWER PROJECT</a:t>
            </a:r>
          </a:p>
        </p:txBody>
      </p:sp>
      <p:sp>
        <p:nvSpPr>
          <p:cNvPr id="5" name="TextBox 4"/>
          <p:cNvSpPr txBox="1"/>
          <p:nvPr/>
        </p:nvSpPr>
        <p:spPr>
          <a:xfrm>
            <a:off x="296562" y="2347784"/>
            <a:ext cx="2137719" cy="1200329"/>
          </a:xfrm>
          <a:prstGeom prst="rect">
            <a:avLst/>
          </a:prstGeom>
          <a:noFill/>
        </p:spPr>
        <p:txBody>
          <a:bodyPr wrap="square" rtlCol="0">
            <a:spAutoFit/>
          </a:bodyPr>
          <a:lstStyle/>
          <a:p>
            <a:r>
              <a:rPr lang="en-US"/>
              <a:t>A project of:</a:t>
            </a:r>
          </a:p>
          <a:p>
            <a:r>
              <a:rPr lang="en-US"/>
              <a:t>Dr. Robin Hoover</a:t>
            </a:r>
          </a:p>
          <a:p>
            <a:r>
              <a:rPr lang="en-US"/>
              <a:t>Dr. John Hunter</a:t>
            </a:r>
          </a:p>
          <a:p>
            <a:r>
              <a:rPr lang="en-US"/>
              <a:t>Dr. John Chamblee</a:t>
            </a:r>
          </a:p>
        </p:txBody>
      </p:sp>
      <p:sp>
        <p:nvSpPr>
          <p:cNvPr id="6" name="Slide Number Placeholder 5">
            <a:extLst>
              <a:ext uri="{FF2B5EF4-FFF2-40B4-BE49-F238E27FC236}">
                <a16:creationId xmlns:a16="http://schemas.microsoft.com/office/drawing/2014/main" id="{CBE2AF7D-8D32-2D94-5471-AA914528E237}"/>
              </a:ext>
            </a:extLst>
          </p:cNvPr>
          <p:cNvSpPr>
            <a:spLocks noGrp="1"/>
          </p:cNvSpPr>
          <p:nvPr>
            <p:ph type="sldNum" sz="quarter" idx="12"/>
          </p:nvPr>
        </p:nvSpPr>
        <p:spPr/>
        <p:txBody>
          <a:bodyPr/>
          <a:lstStyle/>
          <a:p>
            <a:fld id="{58FA18B4-6664-40AE-BDF9-31AD104A3D8A}" type="slidenum">
              <a:rPr lang="en-US" smtClean="0"/>
              <a:t>22</a:t>
            </a:fld>
            <a:endParaRPr lang="en-US"/>
          </a:p>
        </p:txBody>
      </p:sp>
    </p:spTree>
    <p:extLst>
      <p:ext uri="{BB962C8B-B14F-4D97-AF65-F5344CB8AC3E}">
        <p14:creationId xmlns:p14="http://schemas.microsoft.com/office/powerpoint/2010/main" val="3138976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4904" y="356616"/>
            <a:ext cx="11338560" cy="769441"/>
          </a:xfrm>
          <a:prstGeom prst="rect">
            <a:avLst/>
          </a:prstGeom>
          <a:noFill/>
        </p:spPr>
        <p:txBody>
          <a:bodyPr wrap="square" rtlCol="0">
            <a:spAutoFit/>
          </a:bodyPr>
          <a:lstStyle/>
          <a:p>
            <a:r>
              <a:rPr lang="en-US" sz="4400" dirty="0">
                <a:solidFill>
                  <a:srgbClr val="0070C0"/>
                </a:solidFill>
              </a:rPr>
              <a:t>MIGRANTS WARNED OF EXPLICIT DANGER</a:t>
            </a:r>
          </a:p>
        </p:txBody>
      </p:sp>
      <p:pic>
        <p:nvPicPr>
          <p:cNvPr id="5" name="Picture 3" descr="Sasabe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161041" y="1168400"/>
            <a:ext cx="3688216" cy="5014357"/>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Lukeville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487659" y="1142299"/>
            <a:ext cx="3730398" cy="5040458"/>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56FE97B-4D3A-2EC6-5D10-C6169A7065A2}"/>
              </a:ext>
            </a:extLst>
          </p:cNvPr>
          <p:cNvSpPr>
            <a:spLocks noGrp="1"/>
          </p:cNvSpPr>
          <p:nvPr>
            <p:ph type="sldNum" sz="quarter" idx="12"/>
          </p:nvPr>
        </p:nvSpPr>
        <p:spPr/>
        <p:txBody>
          <a:bodyPr/>
          <a:lstStyle/>
          <a:p>
            <a:fld id="{58FA18B4-6664-40AE-BDF9-31AD104A3D8A}" type="slidenum">
              <a:rPr lang="en-US" smtClean="0"/>
              <a:t>23</a:t>
            </a:fld>
            <a:endParaRPr lang="en-US"/>
          </a:p>
        </p:txBody>
      </p:sp>
    </p:spTree>
    <p:extLst>
      <p:ext uri="{BB962C8B-B14F-4D97-AF65-F5344CB8AC3E}">
        <p14:creationId xmlns:p14="http://schemas.microsoft.com/office/powerpoint/2010/main" val="4084958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500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b="1" dirty="0">
              <a:solidFill>
                <a:schemeClr val="tx1"/>
              </a:solidFill>
            </a:endParaRP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HUMANITARIAN ASSISTANCE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02" y="1246859"/>
            <a:ext cx="3624044" cy="4999838"/>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782" y="1246859"/>
            <a:ext cx="3006560" cy="237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27797" y="2272463"/>
            <a:ext cx="4688473" cy="2637266"/>
          </a:xfrm>
          <a:prstGeom prst="rect">
            <a:avLst/>
          </a:prstGeom>
        </p:spPr>
      </p:pic>
    </p:spTree>
    <p:extLst>
      <p:ext uri="{BB962C8B-B14F-4D97-AF65-F5344CB8AC3E}">
        <p14:creationId xmlns:p14="http://schemas.microsoft.com/office/powerpoint/2010/main" val="1428751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extBox 4"/>
          <p:cNvSpPr txBox="1"/>
          <p:nvPr/>
        </p:nvSpPr>
        <p:spPr>
          <a:xfrm>
            <a:off x="333632" y="321276"/>
            <a:ext cx="9588844" cy="769441"/>
          </a:xfrm>
          <a:prstGeom prst="rect">
            <a:avLst/>
          </a:prstGeom>
          <a:noFill/>
        </p:spPr>
        <p:txBody>
          <a:bodyPr wrap="square" rtlCol="0">
            <a:spAutoFit/>
          </a:bodyPr>
          <a:lstStyle/>
          <a:p>
            <a:r>
              <a:rPr lang="en-US" sz="4400" dirty="0">
                <a:solidFill>
                  <a:srgbClr val="0070C0"/>
                </a:solidFill>
              </a:rPr>
              <a:t>PEOPLE SUPPORT THESE GOALS:</a:t>
            </a:r>
          </a:p>
        </p:txBody>
      </p:sp>
      <p:sp>
        <p:nvSpPr>
          <p:cNvPr id="6" name="TextBox 5"/>
          <p:cNvSpPr txBox="1"/>
          <p:nvPr/>
        </p:nvSpPr>
        <p:spPr>
          <a:xfrm>
            <a:off x="432486" y="1136822"/>
            <a:ext cx="11244649"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70C0"/>
                </a:solidFill>
              </a:rPr>
              <a:t>NATIONAL SECURITY</a:t>
            </a:r>
          </a:p>
          <a:p>
            <a:pPr marL="285750" indent="-285750">
              <a:buFont typeface="Arial" panose="020B0604020202020204" pitchFamily="34" charset="0"/>
              <a:buChar char="•"/>
            </a:pPr>
            <a:r>
              <a:rPr lang="en-US" sz="3200" dirty="0">
                <a:solidFill>
                  <a:srgbClr val="0070C0"/>
                </a:solidFill>
              </a:rPr>
              <a:t>STABLE/EXPANSIVE LABOR</a:t>
            </a:r>
          </a:p>
          <a:p>
            <a:pPr marL="285750" indent="-285750">
              <a:buFont typeface="Arial" panose="020B0604020202020204" pitchFamily="34" charset="0"/>
              <a:buChar char="•"/>
            </a:pPr>
            <a:r>
              <a:rPr lang="en-US" sz="3200" dirty="0">
                <a:solidFill>
                  <a:srgbClr val="0070C0"/>
                </a:solidFill>
              </a:rPr>
              <a:t>HUMAN RIGHTS/LIBERTY ISSUES</a:t>
            </a:r>
          </a:p>
          <a:p>
            <a:pPr marL="285750" indent="-285750">
              <a:buFont typeface="Arial" panose="020B0604020202020204" pitchFamily="34" charset="0"/>
              <a:buChar char="•"/>
            </a:pPr>
            <a:r>
              <a:rPr lang="en-US" sz="3200" dirty="0">
                <a:solidFill>
                  <a:srgbClr val="0070C0"/>
                </a:solidFill>
              </a:rPr>
              <a:t>REDUCED “NOISE” ON THE BORDER</a:t>
            </a:r>
          </a:p>
          <a:p>
            <a:pPr marL="285750" indent="-285750">
              <a:buFont typeface="Arial" panose="020B0604020202020204" pitchFamily="34" charset="0"/>
              <a:buChar char="•"/>
            </a:pPr>
            <a:r>
              <a:rPr lang="en-US" sz="3200" dirty="0">
                <a:solidFill>
                  <a:srgbClr val="0070C0"/>
                </a:solidFill>
              </a:rPr>
              <a:t>REDUCED VIOLENCE IN MEXICO</a:t>
            </a:r>
          </a:p>
        </p:txBody>
      </p:sp>
      <p:sp>
        <p:nvSpPr>
          <p:cNvPr id="2" name="Slide Number Placeholder 1">
            <a:extLst>
              <a:ext uri="{FF2B5EF4-FFF2-40B4-BE49-F238E27FC236}">
                <a16:creationId xmlns:a16="http://schemas.microsoft.com/office/drawing/2014/main" id="{50C62428-4970-E9B8-7464-76280737BC68}"/>
              </a:ext>
            </a:extLst>
          </p:cNvPr>
          <p:cNvSpPr>
            <a:spLocks noGrp="1"/>
          </p:cNvSpPr>
          <p:nvPr>
            <p:ph type="sldNum" sz="quarter" idx="12"/>
          </p:nvPr>
        </p:nvSpPr>
        <p:spPr/>
        <p:txBody>
          <a:bodyPr/>
          <a:lstStyle/>
          <a:p>
            <a:fld id="{58FA18B4-6664-40AE-BDF9-31AD104A3D8A}" type="slidenum">
              <a:rPr lang="en-US" smtClean="0"/>
              <a:t>25</a:t>
            </a:fld>
            <a:endParaRPr lang="en-US"/>
          </a:p>
        </p:txBody>
      </p:sp>
    </p:spTree>
    <p:extLst>
      <p:ext uri="{BB962C8B-B14F-4D97-AF65-F5344CB8AC3E}">
        <p14:creationId xmlns:p14="http://schemas.microsoft.com/office/powerpoint/2010/main" val="781277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17759909-857E-B92B-B05C-030CAF7EEA2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4527E9F-D4E2-F76B-32A0-8FD9989A69BF}"/>
              </a:ext>
            </a:extLst>
          </p:cNvPr>
          <p:cNvSpPr txBox="1"/>
          <p:nvPr/>
        </p:nvSpPr>
        <p:spPr>
          <a:xfrm>
            <a:off x="333632" y="321276"/>
            <a:ext cx="9588844" cy="769441"/>
          </a:xfrm>
          <a:prstGeom prst="rect">
            <a:avLst/>
          </a:prstGeom>
          <a:noFill/>
        </p:spPr>
        <p:txBody>
          <a:bodyPr wrap="square" rtlCol="0">
            <a:spAutoFit/>
          </a:bodyPr>
          <a:lstStyle/>
          <a:p>
            <a:r>
              <a:rPr lang="en-US" sz="4400" dirty="0">
                <a:solidFill>
                  <a:srgbClr val="0070C0"/>
                </a:solidFill>
              </a:rPr>
              <a:t>PEOPLE DO NOT SUPPORT:</a:t>
            </a:r>
          </a:p>
        </p:txBody>
      </p:sp>
      <p:sp>
        <p:nvSpPr>
          <p:cNvPr id="6" name="TextBox 5">
            <a:extLst>
              <a:ext uri="{FF2B5EF4-FFF2-40B4-BE49-F238E27FC236}">
                <a16:creationId xmlns:a16="http://schemas.microsoft.com/office/drawing/2014/main" id="{2AD585F1-B824-9835-FD21-105E80F08BF1}"/>
              </a:ext>
            </a:extLst>
          </p:cNvPr>
          <p:cNvSpPr txBox="1"/>
          <p:nvPr/>
        </p:nvSpPr>
        <p:spPr>
          <a:xfrm>
            <a:off x="432486" y="1136822"/>
            <a:ext cx="11244649"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70C0"/>
                </a:solidFill>
              </a:rPr>
              <a:t>WAR IN OUR CITIES</a:t>
            </a:r>
          </a:p>
          <a:p>
            <a:pPr marL="285750" indent="-285750">
              <a:buFont typeface="Arial" panose="020B0604020202020204" pitchFamily="34" charset="0"/>
              <a:buChar char="•"/>
            </a:pPr>
            <a:r>
              <a:rPr lang="en-US" sz="3200" dirty="0">
                <a:solidFill>
                  <a:srgbClr val="0070C0"/>
                </a:solidFill>
              </a:rPr>
              <a:t>MASKS AND LACK OF IDENTIFICATION</a:t>
            </a:r>
          </a:p>
          <a:p>
            <a:pPr marL="285750" indent="-285750">
              <a:buFont typeface="Arial" panose="020B0604020202020204" pitchFamily="34" charset="0"/>
              <a:buChar char="•"/>
            </a:pPr>
            <a:r>
              <a:rPr lang="en-US" sz="3200" dirty="0">
                <a:solidFill>
                  <a:srgbClr val="0070C0"/>
                </a:solidFill>
              </a:rPr>
              <a:t>RANDOM INTERIOR RAIDS</a:t>
            </a:r>
          </a:p>
          <a:p>
            <a:pPr marL="285750" indent="-285750">
              <a:buFont typeface="Arial" panose="020B0604020202020204" pitchFamily="34" charset="0"/>
              <a:buChar char="•"/>
            </a:pPr>
            <a:r>
              <a:rPr lang="en-US" sz="3200" dirty="0">
                <a:solidFill>
                  <a:srgbClr val="0070C0"/>
                </a:solidFill>
              </a:rPr>
              <a:t>HARASSMENT/ARRESTS/MURDERS OF CITIZENS</a:t>
            </a:r>
          </a:p>
          <a:p>
            <a:pPr marL="285750" indent="-285750">
              <a:buFont typeface="Arial" panose="020B0604020202020204" pitchFamily="34" charset="0"/>
              <a:buChar char="•"/>
            </a:pPr>
            <a:r>
              <a:rPr lang="en-US" sz="3200" dirty="0">
                <a:solidFill>
                  <a:srgbClr val="0070C0"/>
                </a:solidFill>
              </a:rPr>
              <a:t>DYNAMIC ENTRIES OF HOMES</a:t>
            </a:r>
          </a:p>
          <a:p>
            <a:pPr marL="285750" indent="-285750">
              <a:buFont typeface="Arial" panose="020B0604020202020204" pitchFamily="34" charset="0"/>
              <a:buChar char="•"/>
            </a:pPr>
            <a:r>
              <a:rPr lang="en-US" sz="3200" dirty="0">
                <a:solidFill>
                  <a:srgbClr val="0070C0"/>
                </a:solidFill>
              </a:rPr>
              <a:t>BREAKING VEHICLE WINDOWS </a:t>
            </a:r>
          </a:p>
          <a:p>
            <a:pPr marL="285750" indent="-285750">
              <a:buFont typeface="Arial" panose="020B0604020202020204" pitchFamily="34" charset="0"/>
              <a:buChar char="•"/>
            </a:pPr>
            <a:endParaRPr lang="en-US" sz="3200" dirty="0">
              <a:solidFill>
                <a:srgbClr val="0070C0"/>
              </a:solidFill>
            </a:endParaRPr>
          </a:p>
        </p:txBody>
      </p:sp>
      <p:sp>
        <p:nvSpPr>
          <p:cNvPr id="2" name="Slide Number Placeholder 1">
            <a:extLst>
              <a:ext uri="{FF2B5EF4-FFF2-40B4-BE49-F238E27FC236}">
                <a16:creationId xmlns:a16="http://schemas.microsoft.com/office/drawing/2014/main" id="{CA0FB62E-DAF4-2ED7-6A9E-64FC6A3830AE}"/>
              </a:ext>
            </a:extLst>
          </p:cNvPr>
          <p:cNvSpPr>
            <a:spLocks noGrp="1"/>
          </p:cNvSpPr>
          <p:nvPr>
            <p:ph type="sldNum" sz="quarter" idx="12"/>
          </p:nvPr>
        </p:nvSpPr>
        <p:spPr/>
        <p:txBody>
          <a:bodyPr/>
          <a:lstStyle/>
          <a:p>
            <a:fld id="{58FA18B4-6664-40AE-BDF9-31AD104A3D8A}" type="slidenum">
              <a:rPr lang="en-US" smtClean="0"/>
              <a:t>26</a:t>
            </a:fld>
            <a:endParaRPr lang="en-US"/>
          </a:p>
        </p:txBody>
      </p:sp>
    </p:spTree>
    <p:extLst>
      <p:ext uri="{BB962C8B-B14F-4D97-AF65-F5344CB8AC3E}">
        <p14:creationId xmlns:p14="http://schemas.microsoft.com/office/powerpoint/2010/main" val="2632064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descr="K:\RO DETENTION CEN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339070"/>
            <a:ext cx="3428999" cy="50172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49578" y="1285103"/>
            <a:ext cx="7685903" cy="4524315"/>
          </a:xfrm>
          <a:prstGeom prst="rect">
            <a:avLst/>
          </a:prstGeom>
          <a:noFill/>
        </p:spPr>
        <p:txBody>
          <a:bodyPr wrap="square" rtlCol="0">
            <a:spAutoFit/>
          </a:bodyPr>
          <a:lstStyle/>
          <a:p>
            <a:r>
              <a:rPr lang="en-US" sz="3200" dirty="0">
                <a:solidFill>
                  <a:srgbClr val="0070C0"/>
                </a:solidFill>
              </a:rPr>
              <a:t>TOHONO O’ODHAM NATION OPERATED</a:t>
            </a:r>
          </a:p>
          <a:p>
            <a:r>
              <a:rPr lang="en-US" sz="3200" dirty="0">
                <a:solidFill>
                  <a:srgbClr val="0070C0"/>
                </a:solidFill>
              </a:rPr>
              <a:t>DETENTION CENTER</a:t>
            </a:r>
          </a:p>
          <a:p>
            <a:endParaRPr lang="en-US" sz="3200" dirty="0">
              <a:solidFill>
                <a:srgbClr val="0070C0"/>
              </a:solidFill>
            </a:endParaRPr>
          </a:p>
          <a:p>
            <a:r>
              <a:rPr lang="en-US" sz="3200" dirty="0">
                <a:solidFill>
                  <a:srgbClr val="0070C0"/>
                </a:solidFill>
              </a:rPr>
              <a:t>CHILD DETAINED WITH ADULTS IN CAGE WITH BP AGENTS SITTING ON THE OTHER SIDE OF THE WALL IN AIR-CONDITIONED COMFORT</a:t>
            </a:r>
          </a:p>
          <a:p>
            <a:endParaRPr lang="en-US" sz="3200" dirty="0">
              <a:solidFill>
                <a:srgbClr val="0070C0"/>
              </a:solidFill>
            </a:endParaRPr>
          </a:p>
          <a:p>
            <a:r>
              <a:rPr lang="en-US" sz="3200" dirty="0">
                <a:solidFill>
                  <a:srgbClr val="0070C0"/>
                </a:solidFill>
              </a:rPr>
              <a:t>	</a:t>
            </a:r>
          </a:p>
        </p:txBody>
      </p:sp>
      <p:sp>
        <p:nvSpPr>
          <p:cNvPr id="5" name="TextBox 4"/>
          <p:cNvSpPr txBox="1"/>
          <p:nvPr/>
        </p:nvSpPr>
        <p:spPr>
          <a:xfrm>
            <a:off x="609601" y="172995"/>
            <a:ext cx="10820399" cy="769441"/>
          </a:xfrm>
          <a:prstGeom prst="rect">
            <a:avLst/>
          </a:prstGeom>
          <a:noFill/>
        </p:spPr>
        <p:txBody>
          <a:bodyPr wrap="square" rtlCol="0">
            <a:spAutoFit/>
          </a:bodyPr>
          <a:lstStyle/>
          <a:p>
            <a:r>
              <a:rPr lang="en-US" sz="4400" dirty="0">
                <a:solidFill>
                  <a:srgbClr val="0070C0"/>
                </a:solidFill>
              </a:rPr>
              <a:t>ALL OF THESE THINGS MATTER</a:t>
            </a:r>
          </a:p>
        </p:txBody>
      </p:sp>
      <p:sp>
        <p:nvSpPr>
          <p:cNvPr id="6" name="Slide Number Placeholder 5">
            <a:extLst>
              <a:ext uri="{FF2B5EF4-FFF2-40B4-BE49-F238E27FC236}">
                <a16:creationId xmlns:a16="http://schemas.microsoft.com/office/drawing/2014/main" id="{3CB31DFB-1B59-9013-6BC1-5232DF000DD7}"/>
              </a:ext>
            </a:extLst>
          </p:cNvPr>
          <p:cNvSpPr>
            <a:spLocks noGrp="1"/>
          </p:cNvSpPr>
          <p:nvPr>
            <p:ph type="sldNum" sz="quarter" idx="12"/>
          </p:nvPr>
        </p:nvSpPr>
        <p:spPr/>
        <p:txBody>
          <a:bodyPr/>
          <a:lstStyle/>
          <a:p>
            <a:fld id="{58FA18B4-6664-40AE-BDF9-31AD104A3D8A}" type="slidenum">
              <a:rPr lang="en-US" smtClean="0"/>
              <a:t>27</a:t>
            </a:fld>
            <a:endParaRPr lang="en-US"/>
          </a:p>
        </p:txBody>
      </p:sp>
    </p:spTree>
    <p:extLst>
      <p:ext uri="{BB962C8B-B14F-4D97-AF65-F5344CB8AC3E}">
        <p14:creationId xmlns:p14="http://schemas.microsoft.com/office/powerpoint/2010/main" val="78484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5" descr="Juan Jose and his father 3-2002"/>
          <p:cNvPicPr>
            <a:picLocks noChangeAspect="1" noChangeArrowheads="1"/>
          </p:cNvPicPr>
          <p:nvPr/>
        </p:nvPicPr>
        <p:blipFill>
          <a:blip r:embed="rId3" cstate="print">
            <a:extLst>
              <a:ext uri="{28A0092B-C50C-407E-A947-70E740481C1C}">
                <a14:useLocalDpi xmlns:a14="http://schemas.microsoft.com/office/drawing/2010/main" val="0"/>
              </a:ext>
            </a:extLst>
          </a:blip>
          <a:srcRect t="9756"/>
          <a:stretch>
            <a:fillRect/>
          </a:stretch>
        </p:blipFill>
        <p:spPr bwMode="auto">
          <a:xfrm>
            <a:off x="6823587" y="363386"/>
            <a:ext cx="4709810" cy="5992964"/>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9870" y="339047"/>
            <a:ext cx="5332287" cy="5016758"/>
          </a:xfrm>
          <a:prstGeom prst="rect">
            <a:avLst/>
          </a:prstGeom>
          <a:noFill/>
        </p:spPr>
        <p:txBody>
          <a:bodyPr wrap="square" rtlCol="0">
            <a:spAutoFit/>
          </a:bodyPr>
          <a:lstStyle/>
          <a:p>
            <a:r>
              <a:rPr lang="en-US" sz="3200" dirty="0">
                <a:solidFill>
                  <a:srgbClr val="0070C0"/>
                </a:solidFill>
              </a:rPr>
              <a:t>The child’s grandmother, the young man’s mother, had soiled herself and was sitting sobbing, so she is not in the photo.  She screamed to me in Spanish, “If I had only known how hard it was going to be, I would never have come.  The child is worth the world to me.” </a:t>
            </a:r>
          </a:p>
        </p:txBody>
      </p:sp>
      <p:sp>
        <p:nvSpPr>
          <p:cNvPr id="5" name="Slide Number Placeholder 4">
            <a:extLst>
              <a:ext uri="{FF2B5EF4-FFF2-40B4-BE49-F238E27FC236}">
                <a16:creationId xmlns:a16="http://schemas.microsoft.com/office/drawing/2014/main" id="{2C28EC16-DD7A-D27C-29BA-632CFAF98D6C}"/>
              </a:ext>
            </a:extLst>
          </p:cNvPr>
          <p:cNvSpPr>
            <a:spLocks noGrp="1"/>
          </p:cNvSpPr>
          <p:nvPr>
            <p:ph type="sldNum" sz="quarter" idx="12"/>
          </p:nvPr>
        </p:nvSpPr>
        <p:spPr/>
        <p:txBody>
          <a:bodyPr/>
          <a:lstStyle/>
          <a:p>
            <a:fld id="{58FA18B4-6664-40AE-BDF9-31AD104A3D8A}" type="slidenum">
              <a:rPr lang="en-US" smtClean="0"/>
              <a:t>28</a:t>
            </a:fld>
            <a:endParaRPr lang="en-US"/>
          </a:p>
        </p:txBody>
      </p:sp>
    </p:spTree>
    <p:extLst>
      <p:ext uri="{BB962C8B-B14F-4D97-AF65-F5344CB8AC3E}">
        <p14:creationId xmlns:p14="http://schemas.microsoft.com/office/powerpoint/2010/main" val="1869878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84515615-3666-EE9D-2B7F-FBFF710574B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4DAD3D-8432-1BB6-B430-66DD26C5D79B}"/>
              </a:ext>
            </a:extLst>
          </p:cNvPr>
          <p:cNvSpPr txBox="1"/>
          <p:nvPr/>
        </p:nvSpPr>
        <p:spPr>
          <a:xfrm>
            <a:off x="242596" y="335902"/>
            <a:ext cx="11831216" cy="9756517"/>
          </a:xfrm>
          <a:prstGeom prst="rect">
            <a:avLst/>
          </a:prstGeom>
          <a:noFill/>
        </p:spPr>
        <p:txBody>
          <a:bodyPr wrap="square" rtlCol="0">
            <a:spAutoFit/>
          </a:bodyPr>
          <a:lstStyle/>
          <a:p>
            <a:r>
              <a:rPr lang="en-US" sz="4400" dirty="0">
                <a:solidFill>
                  <a:srgbClr val="0070C0"/>
                </a:solidFill>
              </a:rPr>
              <a:t>“HOOVER PLAN” (I DIDN’T NAME IT) </a:t>
            </a:r>
          </a:p>
          <a:p>
            <a:r>
              <a:rPr lang="en-US" sz="4400" dirty="0">
                <a:solidFill>
                  <a:srgbClr val="0070C0"/>
                </a:solidFill>
              </a:rPr>
              <a:t>  FOR THE “UNDOCUMENTED” </a:t>
            </a:r>
          </a:p>
          <a:p>
            <a:pPr marL="571500" indent="-571500">
              <a:buFont typeface="Arial" panose="020B0604020202020204" pitchFamily="34" charset="0"/>
              <a:buChar char="•"/>
            </a:pPr>
            <a:r>
              <a:rPr lang="en-US" sz="3600" dirty="0">
                <a:solidFill>
                  <a:srgbClr val="0070C0"/>
                </a:solidFill>
              </a:rPr>
              <a:t>As a matter of social justice, we start here</a:t>
            </a:r>
          </a:p>
          <a:p>
            <a:pPr marL="571500" indent="-571500">
              <a:buFont typeface="Arial" panose="020B0604020202020204" pitchFamily="34" charset="0"/>
              <a:buChar char="•"/>
            </a:pPr>
            <a:r>
              <a:rPr lang="en-US" sz="3600" dirty="0">
                <a:solidFill>
                  <a:srgbClr val="0070C0"/>
                </a:solidFill>
              </a:rPr>
              <a:t>No papers?  Give ‘</a:t>
            </a:r>
            <a:r>
              <a:rPr lang="en-US" sz="3600" dirty="0" err="1">
                <a:solidFill>
                  <a:srgbClr val="0070C0"/>
                </a:solidFill>
              </a:rPr>
              <a:t>em</a:t>
            </a:r>
            <a:r>
              <a:rPr lang="en-US" sz="3600" dirty="0">
                <a:solidFill>
                  <a:srgbClr val="0070C0"/>
                </a:solidFill>
              </a:rPr>
              <a:t> papers!</a:t>
            </a:r>
          </a:p>
          <a:p>
            <a:pPr marL="571500" indent="-571500">
              <a:buFont typeface="Arial" panose="020B0604020202020204" pitchFamily="34" charset="0"/>
              <a:buChar char="•"/>
            </a:pPr>
            <a:r>
              <a:rPr lang="en-US" sz="3600" dirty="0">
                <a:solidFill>
                  <a:srgbClr val="0070C0"/>
                </a:solidFill>
              </a:rPr>
              <a:t>We’ve done this before</a:t>
            </a:r>
          </a:p>
          <a:p>
            <a:pPr marL="571500" indent="-571500">
              <a:buFont typeface="Arial" panose="020B0604020202020204" pitchFamily="34" charset="0"/>
              <a:buChar char="•"/>
            </a:pPr>
            <a:r>
              <a:rPr lang="en-US" sz="3600" dirty="0">
                <a:solidFill>
                  <a:srgbClr val="0070C0"/>
                </a:solidFill>
              </a:rPr>
              <a:t>Use some good social science</a:t>
            </a:r>
          </a:p>
          <a:p>
            <a:pPr marL="571500" indent="-571500">
              <a:buFont typeface="Arial" panose="020B0604020202020204" pitchFamily="34" charset="0"/>
              <a:buChar char="•"/>
            </a:pPr>
            <a:r>
              <a:rPr lang="en-US" sz="3600" dirty="0">
                <a:solidFill>
                  <a:srgbClr val="0070C0"/>
                </a:solidFill>
              </a:rPr>
              <a:t>Start with IRCA ‘86 legalization </a:t>
            </a:r>
          </a:p>
          <a:p>
            <a:pPr marL="571500" indent="-571500">
              <a:buFont typeface="Arial" panose="020B0604020202020204" pitchFamily="34" charset="0"/>
              <a:buChar char="•"/>
            </a:pPr>
            <a:r>
              <a:rPr lang="en-US" sz="3600" dirty="0">
                <a:solidFill>
                  <a:srgbClr val="0070C0"/>
                </a:solidFill>
              </a:rPr>
              <a:t>NGOs prepare docs</a:t>
            </a:r>
          </a:p>
          <a:p>
            <a:pPr marL="571500" indent="-571500">
              <a:buFont typeface="Arial" panose="020B0604020202020204" pitchFamily="34" charset="0"/>
              <a:buChar char="•"/>
            </a:pPr>
            <a:r>
              <a:rPr lang="en-US" sz="3600" dirty="0">
                <a:solidFill>
                  <a:srgbClr val="0070C0"/>
                </a:solidFill>
              </a:rPr>
              <a:t>Interviews</a:t>
            </a:r>
          </a:p>
          <a:p>
            <a:pPr marL="571500" indent="-571500">
              <a:buFont typeface="Arial" panose="020B0604020202020204" pitchFamily="34" charset="0"/>
              <a:buChar char="•"/>
            </a:pPr>
            <a:r>
              <a:rPr lang="en-US" sz="3600" dirty="0">
                <a:solidFill>
                  <a:srgbClr val="0070C0"/>
                </a:solidFill>
              </a:rPr>
              <a:t>As much vetting as needed (current biggest complaint)</a:t>
            </a:r>
          </a:p>
          <a:p>
            <a:pPr marL="571500" indent="-571500">
              <a:buFont typeface="Arial" panose="020B0604020202020204" pitchFamily="34" charset="0"/>
              <a:buChar char="•"/>
            </a:pPr>
            <a:r>
              <a:rPr lang="en-US" sz="3600" dirty="0">
                <a:solidFill>
                  <a:srgbClr val="0070C0"/>
                </a:solidFill>
              </a:rPr>
              <a:t>New visas from two to twenty-two years</a:t>
            </a:r>
          </a:p>
          <a:p>
            <a:pPr marL="571500"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a:p>
            <a:pPr lvl="1"/>
            <a:endParaRPr lang="en-US" sz="3600" dirty="0">
              <a:solidFill>
                <a:srgbClr val="0070C0"/>
              </a:solidFill>
            </a:endParaRPr>
          </a:p>
          <a:p>
            <a:pPr marL="1028700" lvl="1"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4527C69B-0404-B2BF-E5BE-E5856623FEDE}"/>
              </a:ext>
            </a:extLst>
          </p:cNvPr>
          <p:cNvSpPr>
            <a:spLocks noGrp="1"/>
          </p:cNvSpPr>
          <p:nvPr>
            <p:ph type="sldNum" sz="quarter" idx="12"/>
          </p:nvPr>
        </p:nvSpPr>
        <p:spPr/>
        <p:txBody>
          <a:bodyPr/>
          <a:lstStyle/>
          <a:p>
            <a:fld id="{58FA18B4-6664-40AE-BDF9-31AD104A3D8A}" type="slidenum">
              <a:rPr lang="en-US" smtClean="0"/>
              <a:t>3</a:t>
            </a:fld>
            <a:endParaRPr lang="en-US"/>
          </a:p>
        </p:txBody>
      </p:sp>
    </p:spTree>
    <p:extLst>
      <p:ext uri="{BB962C8B-B14F-4D97-AF65-F5344CB8AC3E}">
        <p14:creationId xmlns:p14="http://schemas.microsoft.com/office/powerpoint/2010/main" val="3851729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CCA55A7F-7823-B80D-2F50-FC07B287404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99E092C-EC02-F081-B7A9-B7215FA1FDF6}"/>
              </a:ext>
            </a:extLst>
          </p:cNvPr>
          <p:cNvSpPr txBox="1"/>
          <p:nvPr/>
        </p:nvSpPr>
        <p:spPr>
          <a:xfrm>
            <a:off x="242596" y="335902"/>
            <a:ext cx="11831216" cy="7417415"/>
          </a:xfrm>
          <a:prstGeom prst="rect">
            <a:avLst/>
          </a:prstGeom>
          <a:noFill/>
        </p:spPr>
        <p:txBody>
          <a:bodyPr wrap="square" rtlCol="0">
            <a:spAutoFit/>
          </a:bodyPr>
          <a:lstStyle/>
          <a:p>
            <a:r>
              <a:rPr lang="en-US" sz="4400" dirty="0">
                <a:solidFill>
                  <a:srgbClr val="0070C0"/>
                </a:solidFill>
              </a:rPr>
              <a:t>“HOOVER PLAN” FOR “UNDOCUMENTED”</a:t>
            </a:r>
          </a:p>
          <a:p>
            <a:pPr marL="571500" indent="-571500">
              <a:buFont typeface="Arial" panose="020B0604020202020204" pitchFamily="34" charset="0"/>
              <a:buChar char="•"/>
            </a:pPr>
            <a:r>
              <a:rPr lang="en-US" sz="3600" dirty="0">
                <a:solidFill>
                  <a:srgbClr val="0070C0"/>
                </a:solidFill>
              </a:rPr>
              <a:t>New social contract</a:t>
            </a:r>
          </a:p>
          <a:p>
            <a:pPr marL="571500" indent="-571500">
              <a:buFont typeface="Arial" panose="020B0604020202020204" pitchFamily="34" charset="0"/>
              <a:buChar char="•"/>
            </a:pPr>
            <a:r>
              <a:rPr lang="en-US" sz="3600" dirty="0">
                <a:solidFill>
                  <a:srgbClr val="0070C0"/>
                </a:solidFill>
              </a:rPr>
              <a:t>Drivers’ licenses and car insurance</a:t>
            </a:r>
          </a:p>
          <a:p>
            <a:pPr marL="571500" indent="-571500">
              <a:buFont typeface="Arial" panose="020B0604020202020204" pitchFamily="34" charset="0"/>
              <a:buChar char="•"/>
            </a:pPr>
            <a:r>
              <a:rPr lang="en-US" sz="3600" dirty="0">
                <a:solidFill>
                  <a:srgbClr val="0070C0"/>
                </a:solidFill>
              </a:rPr>
              <a:t>Health insurance</a:t>
            </a:r>
          </a:p>
          <a:p>
            <a:pPr marL="571500" indent="-571500">
              <a:buFont typeface="Arial" panose="020B0604020202020204" pitchFamily="34" charset="0"/>
              <a:buChar char="•"/>
            </a:pPr>
            <a:r>
              <a:rPr lang="en-US" sz="3600" dirty="0">
                <a:solidFill>
                  <a:srgbClr val="0070C0"/>
                </a:solidFill>
              </a:rPr>
              <a:t>Use good social science: factor in self-deportations, marriages, deaths, etc.  Keep foreign born below 15%, etc.</a:t>
            </a:r>
          </a:p>
          <a:p>
            <a:pPr marL="571500" indent="-571500">
              <a:buFont typeface="Arial" panose="020B0604020202020204" pitchFamily="34" charset="0"/>
              <a:buChar char="•"/>
            </a:pPr>
            <a:r>
              <a:rPr lang="en-US" sz="3600" dirty="0">
                <a:solidFill>
                  <a:srgbClr val="0070C0"/>
                </a:solidFill>
              </a:rPr>
              <a:t>Begin naturalization if appropriate</a:t>
            </a:r>
          </a:p>
          <a:p>
            <a:pPr marL="571500" indent="-571500">
              <a:buFont typeface="Arial" panose="020B0604020202020204" pitchFamily="34" charset="0"/>
              <a:buChar char="•"/>
            </a:pPr>
            <a:r>
              <a:rPr lang="en-US" sz="3600" dirty="0">
                <a:solidFill>
                  <a:srgbClr val="0070C0"/>
                </a:solidFill>
              </a:rPr>
              <a:t>Naturalization can be completed in absentia</a:t>
            </a:r>
          </a:p>
          <a:p>
            <a:pPr marL="571500" indent="-571500">
              <a:buFont typeface="Arial" panose="020B0604020202020204" pitchFamily="34" charset="0"/>
              <a:buChar char="•"/>
            </a:pPr>
            <a:r>
              <a:rPr lang="en-US" sz="3600" dirty="0">
                <a:solidFill>
                  <a:srgbClr val="0070C0"/>
                </a:solidFill>
              </a:rPr>
              <a:t>Up to 8 million could change status within 10 years faster than Trump’s goals and a tiny fraction of enforcement costs</a:t>
            </a:r>
          </a:p>
          <a:p>
            <a:pPr marL="1028700" lvl="1"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C10ADC4C-C1A1-7690-FDAC-F83A04EF3E6F}"/>
              </a:ext>
            </a:extLst>
          </p:cNvPr>
          <p:cNvSpPr>
            <a:spLocks noGrp="1"/>
          </p:cNvSpPr>
          <p:nvPr>
            <p:ph type="sldNum" sz="quarter" idx="12"/>
          </p:nvPr>
        </p:nvSpPr>
        <p:spPr/>
        <p:txBody>
          <a:bodyPr/>
          <a:lstStyle/>
          <a:p>
            <a:fld id="{58FA18B4-6664-40AE-BDF9-31AD104A3D8A}" type="slidenum">
              <a:rPr lang="en-US" smtClean="0"/>
              <a:t>4</a:t>
            </a:fld>
            <a:endParaRPr lang="en-US"/>
          </a:p>
        </p:txBody>
      </p:sp>
    </p:spTree>
    <p:extLst>
      <p:ext uri="{BB962C8B-B14F-4D97-AF65-F5344CB8AC3E}">
        <p14:creationId xmlns:p14="http://schemas.microsoft.com/office/powerpoint/2010/main" val="245300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187DCC5F-5CEF-DAD1-5965-3DC76A4EC95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5F0C3E8-8D4B-F809-39AA-302C0761EA58}"/>
              </a:ext>
            </a:extLst>
          </p:cNvPr>
          <p:cNvSpPr txBox="1"/>
          <p:nvPr/>
        </p:nvSpPr>
        <p:spPr>
          <a:xfrm>
            <a:off x="242596" y="335902"/>
            <a:ext cx="11831216" cy="4647426"/>
          </a:xfrm>
          <a:prstGeom prst="rect">
            <a:avLst/>
          </a:prstGeom>
          <a:noFill/>
        </p:spPr>
        <p:txBody>
          <a:bodyPr wrap="square" rtlCol="0">
            <a:spAutoFit/>
          </a:bodyPr>
          <a:lstStyle/>
          <a:p>
            <a:r>
              <a:rPr lang="en-US" sz="4400" dirty="0">
                <a:solidFill>
                  <a:srgbClr val="0070C0"/>
                </a:solidFill>
              </a:rPr>
              <a:t>“HOOVER PLAN” VISA HOLDERS CAN: </a:t>
            </a:r>
          </a:p>
          <a:p>
            <a:pPr marL="1028700" lvl="1" indent="-571500">
              <a:buFont typeface="Arial" panose="020B0604020202020204" pitchFamily="34" charset="0"/>
              <a:buChar char="•"/>
            </a:pPr>
            <a:r>
              <a:rPr lang="en-US" sz="3600" dirty="0">
                <a:solidFill>
                  <a:srgbClr val="0070C0"/>
                </a:solidFill>
              </a:rPr>
              <a:t>Travel (even international)</a:t>
            </a:r>
          </a:p>
          <a:p>
            <a:pPr marL="1028700" lvl="1" indent="-571500">
              <a:buFont typeface="Arial" panose="020B0604020202020204" pitchFamily="34" charset="0"/>
              <a:buChar char="•"/>
            </a:pPr>
            <a:r>
              <a:rPr lang="en-US" sz="3600" dirty="0">
                <a:solidFill>
                  <a:srgbClr val="0070C0"/>
                </a:solidFill>
              </a:rPr>
              <a:t>Buy homes, cars</a:t>
            </a:r>
          </a:p>
          <a:p>
            <a:pPr marL="1028700" lvl="1" indent="-571500">
              <a:buFont typeface="Arial" panose="020B0604020202020204" pitchFamily="34" charset="0"/>
              <a:buChar char="•"/>
            </a:pPr>
            <a:r>
              <a:rPr lang="en-US" sz="3600" dirty="0">
                <a:solidFill>
                  <a:srgbClr val="0070C0"/>
                </a:solidFill>
              </a:rPr>
              <a:t>Start businesses (make eligible for other visas)</a:t>
            </a:r>
          </a:p>
          <a:p>
            <a:pPr marL="1028700" lvl="1" indent="-571500">
              <a:buFont typeface="Arial" panose="020B0604020202020204" pitchFamily="34" charset="0"/>
              <a:buChar char="•"/>
            </a:pPr>
            <a:r>
              <a:rPr lang="en-US" sz="3600" dirty="0">
                <a:solidFill>
                  <a:srgbClr val="0070C0"/>
                </a:solidFill>
              </a:rPr>
              <a:t>Serve in military (make eligible for other visas)</a:t>
            </a:r>
          </a:p>
          <a:p>
            <a:pPr marL="1028700" lvl="1"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A61FCCAD-0CB3-F67A-99ED-B425D19AE7BA}"/>
              </a:ext>
            </a:extLst>
          </p:cNvPr>
          <p:cNvSpPr>
            <a:spLocks noGrp="1"/>
          </p:cNvSpPr>
          <p:nvPr>
            <p:ph type="sldNum" sz="quarter" idx="12"/>
          </p:nvPr>
        </p:nvSpPr>
        <p:spPr/>
        <p:txBody>
          <a:bodyPr/>
          <a:lstStyle/>
          <a:p>
            <a:fld id="{58FA18B4-6664-40AE-BDF9-31AD104A3D8A}" type="slidenum">
              <a:rPr lang="en-US" smtClean="0"/>
              <a:t>5</a:t>
            </a:fld>
            <a:endParaRPr lang="en-US"/>
          </a:p>
        </p:txBody>
      </p:sp>
    </p:spTree>
    <p:extLst>
      <p:ext uri="{BB962C8B-B14F-4D97-AF65-F5344CB8AC3E}">
        <p14:creationId xmlns:p14="http://schemas.microsoft.com/office/powerpoint/2010/main" val="2045782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44AACC13-DFC9-414C-B79C-6CB370DADE0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AF7EA08-B15A-29C4-896A-9578FA9A753D}"/>
              </a:ext>
            </a:extLst>
          </p:cNvPr>
          <p:cNvSpPr txBox="1"/>
          <p:nvPr/>
        </p:nvSpPr>
        <p:spPr>
          <a:xfrm>
            <a:off x="242596" y="335902"/>
            <a:ext cx="11831216" cy="4647426"/>
          </a:xfrm>
          <a:prstGeom prst="rect">
            <a:avLst/>
          </a:prstGeom>
          <a:noFill/>
        </p:spPr>
        <p:txBody>
          <a:bodyPr wrap="square" rtlCol="0">
            <a:spAutoFit/>
          </a:bodyPr>
          <a:lstStyle/>
          <a:p>
            <a:r>
              <a:rPr lang="en-US" sz="4400" dirty="0">
                <a:solidFill>
                  <a:srgbClr val="0070C0"/>
                </a:solidFill>
              </a:rPr>
              <a:t>OTHER THINGS TO DO:</a:t>
            </a:r>
          </a:p>
          <a:p>
            <a:pPr marL="571500" indent="-571500">
              <a:buFont typeface="Arial" panose="020B0604020202020204" pitchFamily="34" charset="0"/>
              <a:buChar char="•"/>
            </a:pPr>
            <a:r>
              <a:rPr lang="en-US" sz="3600" dirty="0">
                <a:solidFill>
                  <a:srgbClr val="0070C0"/>
                </a:solidFill>
              </a:rPr>
              <a:t>Tweak the INA preferences </a:t>
            </a:r>
          </a:p>
          <a:p>
            <a:pPr marL="571500" indent="-571500">
              <a:buFont typeface="Arial" panose="020B0604020202020204" pitchFamily="34" charset="0"/>
              <a:buChar char="•"/>
            </a:pPr>
            <a:r>
              <a:rPr lang="en-US" sz="3600" dirty="0">
                <a:solidFill>
                  <a:srgbClr val="0070C0"/>
                </a:solidFill>
              </a:rPr>
              <a:t>Move ALL immigration matters to Title III courts</a:t>
            </a:r>
          </a:p>
          <a:p>
            <a:pPr marL="1028700" lvl="1" indent="-571500">
              <a:buFont typeface="Arial" panose="020B0604020202020204" pitchFamily="34" charset="0"/>
              <a:buChar char="•"/>
            </a:pPr>
            <a:r>
              <a:rPr lang="en-US" sz="3600" dirty="0">
                <a:solidFill>
                  <a:srgbClr val="0070C0"/>
                </a:solidFill>
              </a:rPr>
              <a:t>Due process deserves nothing less</a:t>
            </a:r>
          </a:p>
          <a:p>
            <a:pPr marL="1028700" lvl="1" indent="-571500">
              <a:buFont typeface="Arial" panose="020B0604020202020204" pitchFamily="34" charset="0"/>
              <a:buChar char="•"/>
            </a:pPr>
            <a:r>
              <a:rPr lang="en-US" sz="3600" dirty="0">
                <a:solidFill>
                  <a:srgbClr val="0070C0"/>
                </a:solidFill>
              </a:rPr>
              <a:t>Separate is not equal, remember? </a:t>
            </a:r>
          </a:p>
          <a:p>
            <a:pPr marL="1028700" lvl="1" indent="-571500">
              <a:buFont typeface="Arial" panose="020B0604020202020204" pitchFamily="34" charset="0"/>
              <a:buChar char="•"/>
            </a:pPr>
            <a:r>
              <a:rPr lang="en-US" sz="3600" dirty="0">
                <a:solidFill>
                  <a:srgbClr val="0070C0"/>
                </a:solidFill>
              </a:rPr>
              <a:t>Fix ‘96</a:t>
            </a:r>
          </a:p>
          <a:p>
            <a:pPr marL="571500" indent="-571500">
              <a:buFont typeface="Arial" panose="020B0604020202020204" pitchFamily="34" charset="0"/>
              <a:buChar char="•"/>
            </a:pPr>
            <a:r>
              <a:rPr lang="en-US" sz="3600" dirty="0">
                <a:solidFill>
                  <a:srgbClr val="0070C0"/>
                </a:solidFill>
              </a:rPr>
              <a:t>Limit all detention sentences, eliminate indefinite detention</a:t>
            </a:r>
          </a:p>
          <a:p>
            <a:pPr marL="571500" indent="-571500">
              <a:buFont typeface="Arial" panose="020B0604020202020204" pitchFamily="34" charset="0"/>
              <a:buChar char="•"/>
            </a:pPr>
            <a:endParaRPr lang="en-US" sz="3600" dirty="0">
              <a:solidFill>
                <a:srgbClr val="0070C0"/>
              </a:solidFill>
            </a:endParaRPr>
          </a:p>
        </p:txBody>
      </p:sp>
      <p:sp>
        <p:nvSpPr>
          <p:cNvPr id="2" name="Slide Number Placeholder 1">
            <a:extLst>
              <a:ext uri="{FF2B5EF4-FFF2-40B4-BE49-F238E27FC236}">
                <a16:creationId xmlns:a16="http://schemas.microsoft.com/office/drawing/2014/main" id="{F8F8ED9A-A3D8-7767-AC4B-04F10459F800}"/>
              </a:ext>
            </a:extLst>
          </p:cNvPr>
          <p:cNvSpPr>
            <a:spLocks noGrp="1"/>
          </p:cNvSpPr>
          <p:nvPr>
            <p:ph type="sldNum" sz="quarter" idx="12"/>
          </p:nvPr>
        </p:nvSpPr>
        <p:spPr/>
        <p:txBody>
          <a:bodyPr/>
          <a:lstStyle/>
          <a:p>
            <a:fld id="{58FA18B4-6664-40AE-BDF9-31AD104A3D8A}" type="slidenum">
              <a:rPr lang="en-US" smtClean="0"/>
              <a:t>6</a:t>
            </a:fld>
            <a:endParaRPr lang="en-US"/>
          </a:p>
        </p:txBody>
      </p:sp>
    </p:spTree>
    <p:extLst>
      <p:ext uri="{BB962C8B-B14F-4D97-AF65-F5344CB8AC3E}">
        <p14:creationId xmlns:p14="http://schemas.microsoft.com/office/powerpoint/2010/main" val="2801219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C19F17B9-E139-594C-D010-76A4845DD6D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0C327-4B82-8057-BC47-10A8145DD870}"/>
              </a:ext>
            </a:extLst>
          </p:cNvPr>
          <p:cNvSpPr>
            <a:spLocks noGrp="1"/>
          </p:cNvSpPr>
          <p:nvPr>
            <p:ph type="sldNum" sz="quarter" idx="12"/>
          </p:nvPr>
        </p:nvSpPr>
        <p:spPr/>
        <p:txBody>
          <a:bodyPr/>
          <a:lstStyle/>
          <a:p>
            <a:fld id="{58FA18B4-6664-40AE-BDF9-31AD104A3D8A}" type="slidenum">
              <a:rPr lang="en-US" smtClean="0"/>
              <a:t>7</a:t>
            </a:fld>
            <a:endParaRPr lang="en-US"/>
          </a:p>
        </p:txBody>
      </p:sp>
      <p:graphicFrame>
        <p:nvGraphicFramePr>
          <p:cNvPr id="5" name="Object 4">
            <a:extLst>
              <a:ext uri="{FF2B5EF4-FFF2-40B4-BE49-F238E27FC236}">
                <a16:creationId xmlns:a16="http://schemas.microsoft.com/office/drawing/2014/main" id="{CC32FDA2-EAE4-F36A-49C5-1EE3951C3DFA}"/>
              </a:ext>
            </a:extLst>
          </p:cNvPr>
          <p:cNvGraphicFramePr>
            <a:graphicFrameLocks noChangeAspect="1"/>
          </p:cNvGraphicFramePr>
          <p:nvPr>
            <p:extLst>
              <p:ext uri="{D42A27DB-BD31-4B8C-83A1-F6EECF244321}">
                <p14:modId xmlns:p14="http://schemas.microsoft.com/office/powerpoint/2010/main" val="4220151590"/>
              </p:ext>
            </p:extLst>
          </p:nvPr>
        </p:nvGraphicFramePr>
        <p:xfrm>
          <a:off x="615747" y="307975"/>
          <a:ext cx="7849827" cy="6101875"/>
        </p:xfrm>
        <a:graphic>
          <a:graphicData uri="http://schemas.openxmlformats.org/presentationml/2006/ole">
            <mc:AlternateContent xmlns:mc="http://schemas.openxmlformats.org/markup-compatibility/2006">
              <mc:Choice xmlns:v="urn:schemas-microsoft-com:vml" Requires="v">
                <p:oleObj name="Document" r:id="rId3" imgW="7788671" imgH="6048672" progId="Word.Document.8">
                  <p:embed/>
                </p:oleObj>
              </mc:Choice>
              <mc:Fallback>
                <p:oleObj name="Document" r:id="rId3" imgW="7788671" imgH="6048672" progId="Word.Document.8">
                  <p:embed/>
                  <p:pic>
                    <p:nvPicPr>
                      <p:cNvPr id="5" name="Object 4">
                        <a:extLst>
                          <a:ext uri="{FF2B5EF4-FFF2-40B4-BE49-F238E27FC236}">
                            <a16:creationId xmlns:a16="http://schemas.microsoft.com/office/drawing/2014/main" id="{CC32FDA2-EAE4-F36A-49C5-1EE3951C3DFA}"/>
                          </a:ext>
                        </a:extLst>
                      </p:cNvPr>
                      <p:cNvPicPr/>
                      <p:nvPr/>
                    </p:nvPicPr>
                    <p:blipFill>
                      <a:blip r:embed="rId4"/>
                      <a:stretch>
                        <a:fillRect/>
                      </a:stretch>
                    </p:blipFill>
                    <p:spPr>
                      <a:xfrm>
                        <a:off x="615747" y="307975"/>
                        <a:ext cx="7849827" cy="61018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C09ADCEA-AC05-F91A-6980-3A199E9B5D8A}"/>
              </a:ext>
            </a:extLst>
          </p:cNvPr>
          <p:cNvSpPr txBox="1"/>
          <p:nvPr/>
        </p:nvSpPr>
        <p:spPr>
          <a:xfrm>
            <a:off x="8610601" y="1435510"/>
            <a:ext cx="3276600" cy="4031873"/>
          </a:xfrm>
          <a:prstGeom prst="rect">
            <a:avLst/>
          </a:prstGeom>
          <a:noFill/>
        </p:spPr>
        <p:txBody>
          <a:bodyPr wrap="square" rtlCol="0">
            <a:spAutoFit/>
          </a:bodyPr>
          <a:lstStyle/>
          <a:p>
            <a:r>
              <a:rPr lang="en-US" sz="3200" dirty="0"/>
              <a:t>The deaths of Pretti and Good were horrible.  10,000 others are</a:t>
            </a:r>
          </a:p>
          <a:p>
            <a:r>
              <a:rPr lang="en-US" sz="3200" dirty="0"/>
              <a:t>documented. I started the mapping of deaths in fall of 2000.   </a:t>
            </a:r>
          </a:p>
        </p:txBody>
      </p:sp>
    </p:spTree>
    <p:extLst>
      <p:ext uri="{BB962C8B-B14F-4D97-AF65-F5344CB8AC3E}">
        <p14:creationId xmlns:p14="http://schemas.microsoft.com/office/powerpoint/2010/main" val="238389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35522" name="Picture 2" descr="16deaths"/>
          <p:cNvPicPr>
            <a:picLocks noGrp="1" noChangeAspect="1" noChangeArrowheads="1"/>
          </p:cNvPicPr>
          <p:nvPr>
            <p:ph idx="1"/>
          </p:nvPr>
        </p:nvPicPr>
        <p:blipFill>
          <a:blip r:embed="rId3">
            <a:lum bright="-10000"/>
            <a:extLst>
              <a:ext uri="{28A0092B-C50C-407E-A947-70E740481C1C}">
                <a14:useLocalDpi xmlns:a14="http://schemas.microsoft.com/office/drawing/2010/main" val="0"/>
              </a:ext>
            </a:extLst>
          </a:blip>
          <a:srcRect/>
          <a:stretch>
            <a:fillRect/>
          </a:stretch>
        </p:blipFill>
        <p:spPr>
          <a:xfrm>
            <a:off x="854528" y="163286"/>
            <a:ext cx="10711543" cy="6694714"/>
          </a:xfr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23" name="Rectangle 3"/>
          <p:cNvSpPr>
            <a:spLocks noGrp="1" noChangeArrowheads="1"/>
          </p:cNvSpPr>
          <p:nvPr>
            <p:ph type="title"/>
          </p:nvPr>
        </p:nvSpPr>
        <p:spPr>
          <a:xfrm>
            <a:off x="3174714" y="365125"/>
            <a:ext cx="8179085" cy="1325563"/>
          </a:xfrm>
        </p:spPr>
        <p:txBody>
          <a:bodyPr/>
          <a:lstStyle/>
          <a:p>
            <a:r>
              <a:rPr lang="en-US" altLang="en-US" sz="6600">
                <a:solidFill>
                  <a:srgbClr val="000099"/>
                </a:solidFill>
              </a:rPr>
              <a:t>The Death Trap</a:t>
            </a:r>
          </a:p>
        </p:txBody>
      </p:sp>
      <p:sp>
        <p:nvSpPr>
          <p:cNvPr id="235524" name="Text Box 4"/>
          <p:cNvSpPr txBox="1">
            <a:spLocks noChangeArrowheads="1"/>
          </p:cNvSpPr>
          <p:nvPr/>
        </p:nvSpPr>
        <p:spPr bwMode="auto">
          <a:xfrm>
            <a:off x="2291137" y="1407561"/>
            <a:ext cx="799586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t>Fourteen migrants perished from dehydration on May 23, 2001.  Their guide walked the wrong way in Cabeza Prieta National Wildlife Refuge.  Lack of water was fatal.  I’m standing on the border.  The mountains are 30 miles away.</a:t>
            </a:r>
          </a:p>
        </p:txBody>
      </p:sp>
      <p:sp>
        <p:nvSpPr>
          <p:cNvPr id="2" name="Slide Number Placeholder 1">
            <a:extLst>
              <a:ext uri="{FF2B5EF4-FFF2-40B4-BE49-F238E27FC236}">
                <a16:creationId xmlns:a16="http://schemas.microsoft.com/office/drawing/2014/main" id="{691037DC-BF6B-CE62-E27F-053DAC8046E1}"/>
              </a:ext>
            </a:extLst>
          </p:cNvPr>
          <p:cNvSpPr>
            <a:spLocks noGrp="1"/>
          </p:cNvSpPr>
          <p:nvPr>
            <p:ph type="sldNum" sz="quarter" idx="12"/>
          </p:nvPr>
        </p:nvSpPr>
        <p:spPr/>
        <p:txBody>
          <a:bodyPr/>
          <a:lstStyle/>
          <a:p>
            <a:fld id="{58FA18B4-6664-40AE-BDF9-31AD104A3D8A}" type="slidenum">
              <a:rPr lang="en-US" smtClean="0"/>
              <a:t>8</a:t>
            </a:fld>
            <a:endParaRPr lang="en-US"/>
          </a:p>
        </p:txBody>
      </p:sp>
    </p:spTree>
    <p:extLst>
      <p:ext uri="{BB962C8B-B14F-4D97-AF65-F5344CB8AC3E}">
        <p14:creationId xmlns:p14="http://schemas.microsoft.com/office/powerpoint/2010/main" val="67572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845AC5B0-98F5-E4CC-7D0D-3430ECF8DA0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ADD1A3B-5A7B-4241-27A6-39D39DCEBBBA}"/>
              </a:ext>
            </a:extLst>
          </p:cNvPr>
          <p:cNvSpPr txBox="1"/>
          <p:nvPr/>
        </p:nvSpPr>
        <p:spPr>
          <a:xfrm>
            <a:off x="6784258" y="335902"/>
            <a:ext cx="5289554" cy="4770537"/>
          </a:xfrm>
          <a:prstGeom prst="rect">
            <a:avLst/>
          </a:prstGeom>
          <a:noFill/>
        </p:spPr>
        <p:txBody>
          <a:bodyPr wrap="square" rtlCol="0">
            <a:spAutoFit/>
          </a:bodyPr>
          <a:lstStyle/>
          <a:p>
            <a:r>
              <a:rPr lang="en-US" sz="4400" dirty="0">
                <a:solidFill>
                  <a:srgbClr val="0070C0"/>
                </a:solidFill>
              </a:rPr>
              <a:t>PRUDENCIA MARTIN</a:t>
            </a:r>
          </a:p>
          <a:p>
            <a:r>
              <a:rPr lang="en-US" sz="4400" dirty="0">
                <a:solidFill>
                  <a:srgbClr val="0070C0"/>
                </a:solidFill>
              </a:rPr>
              <a:t>GOMEZ—AGE 19</a:t>
            </a:r>
          </a:p>
          <a:p>
            <a:r>
              <a:rPr lang="en-US" dirty="0">
                <a:solidFill>
                  <a:srgbClr val="0070C0"/>
                </a:solidFill>
              </a:rPr>
              <a:t>(USED WITH HER PARENTS’ PERMISSION)</a:t>
            </a:r>
          </a:p>
          <a:p>
            <a:pPr marL="571500" indent="-571500">
              <a:buFont typeface="Arial" panose="020B0604020202020204" pitchFamily="34" charset="0"/>
              <a:buChar char="•"/>
            </a:pPr>
            <a:r>
              <a:rPr lang="en-US" sz="3600" dirty="0">
                <a:solidFill>
                  <a:srgbClr val="0070C0"/>
                </a:solidFill>
              </a:rPr>
              <a:t>First of the dead migrants I have found</a:t>
            </a:r>
          </a:p>
          <a:p>
            <a:pPr marL="571500" indent="-571500">
              <a:buFont typeface="Arial" panose="020B0604020202020204" pitchFamily="34" charset="0"/>
              <a:buChar char="•"/>
            </a:pPr>
            <a:r>
              <a:rPr lang="en-US" sz="3600" dirty="0">
                <a:solidFill>
                  <a:srgbClr val="0070C0"/>
                </a:solidFill>
              </a:rPr>
              <a:t>One of more than 10,000 human remains discovered since ‘99</a:t>
            </a:r>
          </a:p>
          <a:p>
            <a:endParaRPr lang="en-US" dirty="0">
              <a:solidFill>
                <a:srgbClr val="0070C0"/>
              </a:solidFill>
            </a:endParaRPr>
          </a:p>
        </p:txBody>
      </p:sp>
      <p:sp>
        <p:nvSpPr>
          <p:cNvPr id="2" name="Slide Number Placeholder 1">
            <a:extLst>
              <a:ext uri="{FF2B5EF4-FFF2-40B4-BE49-F238E27FC236}">
                <a16:creationId xmlns:a16="http://schemas.microsoft.com/office/drawing/2014/main" id="{00AA380A-6D3F-EA25-6385-B07FE4955B19}"/>
              </a:ext>
            </a:extLst>
          </p:cNvPr>
          <p:cNvSpPr>
            <a:spLocks noGrp="1"/>
          </p:cNvSpPr>
          <p:nvPr>
            <p:ph type="sldNum" sz="quarter" idx="12"/>
          </p:nvPr>
        </p:nvSpPr>
        <p:spPr/>
        <p:txBody>
          <a:bodyPr/>
          <a:lstStyle/>
          <a:p>
            <a:fld id="{58FA18B4-6664-40AE-BDF9-31AD104A3D8A}" type="slidenum">
              <a:rPr lang="en-US" smtClean="0"/>
              <a:t>9</a:t>
            </a:fld>
            <a:endParaRPr lang="en-US"/>
          </a:p>
        </p:txBody>
      </p:sp>
      <p:pic>
        <p:nvPicPr>
          <p:cNvPr id="4" name="Picture 3">
            <a:extLst>
              <a:ext uri="{FF2B5EF4-FFF2-40B4-BE49-F238E27FC236}">
                <a16:creationId xmlns:a16="http://schemas.microsoft.com/office/drawing/2014/main" id="{EA800403-E89E-667C-3622-DCAB64766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6" y="335902"/>
            <a:ext cx="6302477" cy="4726858"/>
          </a:xfrm>
          <a:prstGeom prst="rect">
            <a:avLst/>
          </a:prstGeom>
        </p:spPr>
      </p:pic>
    </p:spTree>
    <p:extLst>
      <p:ext uri="{BB962C8B-B14F-4D97-AF65-F5344CB8AC3E}">
        <p14:creationId xmlns:p14="http://schemas.microsoft.com/office/powerpoint/2010/main" val="3301622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1644</Words>
  <Application>Microsoft Office PowerPoint</Application>
  <PresentationFormat>Widescreen</PresentationFormat>
  <Paragraphs>239</Paragraphs>
  <Slides>28</Slides>
  <Notes>28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3" baseType="lpstr">
      <vt:lpstr>Arial</vt:lpstr>
      <vt:lpstr>Calibri</vt:lpstr>
      <vt:lpstr>Calibri Light</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Death Trap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Hoover</dc:creator>
  <cp:lastModifiedBy>Robert Hoover</cp:lastModifiedBy>
  <cp:revision>5</cp:revision>
  <cp:lastPrinted>2026-03-23T00:00:28Z</cp:lastPrinted>
  <dcterms:created xsi:type="dcterms:W3CDTF">2015-09-13T17:22:43Z</dcterms:created>
  <dcterms:modified xsi:type="dcterms:W3CDTF">2026-03-23T18:42:33Z</dcterms:modified>
</cp:coreProperties>
</file>