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7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F93D53-A4DA-4F55-98D6-B8663783D6B3}" type="datetimeFigureOut">
              <a:rPr lang="en-US" smtClean="0"/>
              <a:pPr/>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93D53-A4DA-4F55-98D6-B8663783D6B3}" type="datetimeFigureOut">
              <a:rPr lang="en-US" smtClean="0"/>
              <a:pPr/>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93D53-A4DA-4F55-98D6-B8663783D6B3}" type="datetimeFigureOut">
              <a:rPr lang="en-US" smtClean="0"/>
              <a:pPr/>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F93D53-A4DA-4F55-98D6-B8663783D6B3}" type="datetimeFigureOut">
              <a:rPr lang="en-US" smtClean="0"/>
              <a:pPr/>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93D53-A4DA-4F55-98D6-B8663783D6B3}" type="datetimeFigureOut">
              <a:rPr lang="en-US" smtClean="0"/>
              <a:pPr/>
              <a:t>6/10/2018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F93D53-A4DA-4F55-98D6-B8663783D6B3}" type="datetimeFigureOut">
              <a:rPr lang="en-US" smtClean="0"/>
              <a:pPr/>
              <a:t>6/10/2018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F93D53-A4DA-4F55-98D6-B8663783D6B3}" type="datetimeFigureOut">
              <a:rPr lang="en-US" smtClean="0"/>
              <a:pPr/>
              <a:t>6/10/2018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F93D53-A4DA-4F55-98D6-B8663783D6B3}" type="datetimeFigureOut">
              <a:rPr lang="en-US" smtClean="0"/>
              <a:pPr/>
              <a:t>6/10/2018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93D53-A4DA-4F55-98D6-B8663783D6B3}" type="datetimeFigureOut">
              <a:rPr lang="en-US" smtClean="0"/>
              <a:pPr/>
              <a:t>6/10/2018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93D53-A4DA-4F55-98D6-B8663783D6B3}" type="datetimeFigureOut">
              <a:rPr lang="en-US" smtClean="0"/>
              <a:pPr/>
              <a:t>6/10/2018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93D53-A4DA-4F55-98D6-B8663783D6B3}" type="datetimeFigureOut">
              <a:rPr lang="en-US" smtClean="0"/>
              <a:pPr/>
              <a:t>6/10/2018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DEF857-66D2-458D-AD4F-394BBCDB45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93D53-A4DA-4F55-98D6-B8663783D6B3}" type="datetimeFigureOut">
              <a:rPr lang="en-US" smtClean="0"/>
              <a:pPr/>
              <a:t>6/10/2018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DEF857-66D2-458D-AD4F-394BBCDB45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Warranty</a:t>
            </a:r>
            <a:endParaRPr lang="en-US" dirty="0"/>
          </a:p>
        </p:txBody>
      </p:sp>
      <p:sp>
        <p:nvSpPr>
          <p:cNvPr id="4" name="Content Placeholder 3"/>
          <p:cNvSpPr>
            <a:spLocks noGrp="1"/>
          </p:cNvSpPr>
          <p:nvPr>
            <p:ph idx="1"/>
          </p:nvPr>
        </p:nvSpPr>
        <p:spPr/>
        <p:txBody>
          <a:bodyPr>
            <a:normAutofit fontScale="92500" lnSpcReduction="10000"/>
          </a:bodyPr>
          <a:lstStyle/>
          <a:p>
            <a:pPr lvl="1">
              <a:buNone/>
            </a:pPr>
            <a:r>
              <a:rPr lang="en-CA" sz="1400" dirty="0" smtClean="0"/>
              <a:t>The Carwash Roller Company warrants its products for 12 months from the date of invoice.</a:t>
            </a:r>
          </a:p>
          <a:p>
            <a:pPr lvl="1">
              <a:buNone/>
            </a:pPr>
            <a:endParaRPr lang="en-CA" sz="1400" dirty="0" smtClean="0"/>
          </a:p>
          <a:p>
            <a:pPr lvl="1">
              <a:buNone/>
            </a:pPr>
            <a:r>
              <a:rPr lang="en-CA" sz="1400" dirty="0" smtClean="0"/>
              <a:t>The Carwash Rollers Company’s obligation under this warranty shall be at its option:</a:t>
            </a:r>
          </a:p>
          <a:p>
            <a:pPr lvl="1"/>
            <a:r>
              <a:rPr lang="en-CA" sz="1400" dirty="0" smtClean="0"/>
              <a:t>To repair or replace its products within the warranty period.</a:t>
            </a:r>
          </a:p>
          <a:p>
            <a:pPr lvl="1"/>
            <a:r>
              <a:rPr lang="en-CA" sz="1400" dirty="0" smtClean="0"/>
              <a:t>To replace the parts only. Labour is not included.</a:t>
            </a:r>
          </a:p>
          <a:p>
            <a:pPr lvl="1"/>
            <a:r>
              <a:rPr lang="en-CA" sz="1400" dirty="0" smtClean="0"/>
              <a:t>At the sole discretion of the Carwash Roller Company, replacement of parts may be on  a time prorated basis.</a:t>
            </a:r>
          </a:p>
          <a:p>
            <a:pPr lvl="1"/>
            <a:r>
              <a:rPr lang="en-CA" sz="1400" dirty="0" smtClean="0"/>
              <a:t>Warranty parts will be warranted for ONLY the remaining life of the original purchase</a:t>
            </a:r>
          </a:p>
          <a:p>
            <a:pPr lvl="1"/>
            <a:r>
              <a:rPr lang="en-CA" sz="1400" dirty="0" smtClean="0"/>
              <a:t>Freight for new parts will be the responsibility of The Carwash Roller Company</a:t>
            </a:r>
          </a:p>
          <a:p>
            <a:pPr lvl="1"/>
            <a:endParaRPr lang="en-CA" sz="1400" dirty="0" smtClean="0"/>
          </a:p>
          <a:p>
            <a:pPr lvl="1">
              <a:buNone/>
            </a:pPr>
            <a:r>
              <a:rPr lang="en-CA" sz="1400" dirty="0" smtClean="0"/>
              <a:t>The Carwash Roller Company will NOT be responsible for:</a:t>
            </a:r>
          </a:p>
          <a:p>
            <a:pPr lvl="1"/>
            <a:r>
              <a:rPr lang="en-CA" sz="1400" dirty="0" smtClean="0"/>
              <a:t>Damage due to misuse</a:t>
            </a:r>
          </a:p>
          <a:p>
            <a:pPr lvl="1"/>
            <a:r>
              <a:rPr lang="en-CA" sz="1400" dirty="0" smtClean="0"/>
              <a:t>Damage due to a lack of maintenance</a:t>
            </a:r>
          </a:p>
          <a:p>
            <a:pPr lvl="1"/>
            <a:r>
              <a:rPr lang="en-CA" sz="1400" dirty="0" smtClean="0"/>
              <a:t>Misuse of the product</a:t>
            </a:r>
          </a:p>
          <a:p>
            <a:pPr lvl="1"/>
            <a:r>
              <a:rPr lang="en-CA" sz="1400" dirty="0" smtClean="0"/>
              <a:t>Damage caused by chemicals which adversely impact polyurethane or UHMW</a:t>
            </a:r>
          </a:p>
          <a:p>
            <a:pPr lvl="1"/>
            <a:r>
              <a:rPr lang="en-CA" sz="1400" dirty="0" smtClean="0"/>
              <a:t>Damage caused by other parts or misalignment of the conveyor system</a:t>
            </a:r>
          </a:p>
          <a:p>
            <a:pPr lvl="1">
              <a:buNone/>
            </a:pPr>
            <a:endParaRPr lang="en-CA" sz="1400" dirty="0" smtClean="0"/>
          </a:p>
          <a:p>
            <a:pPr lvl="1">
              <a:buNone/>
            </a:pPr>
            <a:r>
              <a:rPr lang="en-CA" sz="1400" dirty="0" smtClean="0"/>
              <a:t>This warranty shall be void if the equipment has been abused, altered, overloaded, neglected, or used in any way which in the sole opinion of the Carwash Roller Company adversely affects the normal life of the product</a:t>
            </a:r>
          </a:p>
        </p:txBody>
      </p:sp>
      <p:pic>
        <p:nvPicPr>
          <p:cNvPr id="1026" name="Picture 2" descr="C:\Users\Tim Justice\Desktop\Carwash_Roller_logo.jpg"/>
          <p:cNvPicPr>
            <a:picLocks noChangeAspect="1" noChangeArrowheads="1"/>
          </p:cNvPicPr>
          <p:nvPr/>
        </p:nvPicPr>
        <p:blipFill>
          <a:blip r:embed="rId2" cstate="print"/>
          <a:srcRect/>
          <a:stretch>
            <a:fillRect/>
          </a:stretch>
        </p:blipFill>
        <p:spPr bwMode="auto">
          <a:xfrm>
            <a:off x="534988" y="100013"/>
            <a:ext cx="1798637" cy="1090612"/>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188</Words>
  <Application>Microsoft Office PowerPoint</Application>
  <PresentationFormat>On-screen Show (4:3)</PresentationFormat>
  <Paragraphs>18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Warranty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Warranty</dc:title>
  <dc:creator>Tim Justice</dc:creator>
  <cp:lastModifiedBy>Tim Justice</cp:lastModifiedBy>
  <cp:revision>3</cp:revision>
  <dcterms:created xsi:type="dcterms:W3CDTF">2018-06-03T18:34:21Z</dcterms:created>
  <dcterms:modified xsi:type="dcterms:W3CDTF">2018-06-10T19:51:10Z</dcterms:modified>
</cp:coreProperties>
</file>