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8"/>
  </p:notesMasterIdLst>
  <p:handoutMasterIdLst>
    <p:handoutMasterId r:id="rId19"/>
  </p:handoutMasterIdLst>
  <p:sldIdLst>
    <p:sldId id="256" r:id="rId2"/>
    <p:sldId id="270" r:id="rId3"/>
    <p:sldId id="271" r:id="rId4"/>
    <p:sldId id="272" r:id="rId5"/>
    <p:sldId id="258" r:id="rId6"/>
    <p:sldId id="259" r:id="rId7"/>
    <p:sldId id="260" r:id="rId8"/>
    <p:sldId id="262" r:id="rId9"/>
    <p:sldId id="273" r:id="rId10"/>
    <p:sldId id="264" r:id="rId11"/>
    <p:sldId id="265" r:id="rId12"/>
    <p:sldId id="266" r:id="rId13"/>
    <p:sldId id="274"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59E08C-3E29-4B3D-83C1-C5860E8041C9}"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3D9742EE-530A-4AF4-BE51-65F4447F24B9}">
      <dgm:prSet phldrT="[Text]"/>
      <dgm:spPr/>
      <dgm:t>
        <a:bodyPr/>
        <a:lstStyle/>
        <a:p>
          <a:r>
            <a:rPr lang="en-US" b="1" dirty="0"/>
            <a:t>Information Type</a:t>
          </a:r>
        </a:p>
      </dgm:t>
    </dgm:pt>
    <dgm:pt modelId="{B44C4480-3DC9-4EC2-B8A9-7902CBF43B7A}" type="parTrans" cxnId="{8C1BB506-0DAD-4AE7-98D1-6680F8DB2AA1}">
      <dgm:prSet/>
      <dgm:spPr/>
      <dgm:t>
        <a:bodyPr/>
        <a:lstStyle/>
        <a:p>
          <a:endParaRPr lang="en-US" b="1"/>
        </a:p>
      </dgm:t>
    </dgm:pt>
    <dgm:pt modelId="{9B5131B4-43A1-40B8-AD07-547059181088}" type="sibTrans" cxnId="{8C1BB506-0DAD-4AE7-98D1-6680F8DB2AA1}">
      <dgm:prSet/>
      <dgm:spPr/>
      <dgm:t>
        <a:bodyPr/>
        <a:lstStyle/>
        <a:p>
          <a:endParaRPr lang="en-US" b="1"/>
        </a:p>
      </dgm:t>
    </dgm:pt>
    <dgm:pt modelId="{292C1553-2045-4F4E-A1FD-85BD81A1A261}">
      <dgm:prSet phldrT="[Text]"/>
      <dgm:spPr/>
      <dgm:t>
        <a:bodyPr/>
        <a:lstStyle/>
        <a:p>
          <a:r>
            <a:rPr lang="en-US" b="1" dirty="0"/>
            <a:t>Primary</a:t>
          </a:r>
        </a:p>
      </dgm:t>
    </dgm:pt>
    <dgm:pt modelId="{FD376F5E-6B2E-4347-A845-0ABA040C4764}" type="parTrans" cxnId="{1875E4D9-6663-4E15-9361-EA44BE838421}">
      <dgm:prSet/>
      <dgm:spPr/>
      <dgm:t>
        <a:bodyPr/>
        <a:lstStyle/>
        <a:p>
          <a:endParaRPr lang="en-US" b="1"/>
        </a:p>
      </dgm:t>
    </dgm:pt>
    <dgm:pt modelId="{09D2F390-3516-406C-9781-A90EE4A1EE7F}" type="sibTrans" cxnId="{1875E4D9-6663-4E15-9361-EA44BE838421}">
      <dgm:prSet/>
      <dgm:spPr/>
      <dgm:t>
        <a:bodyPr/>
        <a:lstStyle/>
        <a:p>
          <a:endParaRPr lang="en-US" b="1"/>
        </a:p>
      </dgm:t>
    </dgm:pt>
    <dgm:pt modelId="{1B813408-DDDC-485F-8BB2-1393EDD72A15}">
      <dgm:prSet phldrT="[Text]"/>
      <dgm:spPr/>
      <dgm:t>
        <a:bodyPr/>
        <a:lstStyle/>
        <a:p>
          <a:r>
            <a:rPr lang="en-US" b="1" dirty="0"/>
            <a:t>Quantitative</a:t>
          </a:r>
        </a:p>
      </dgm:t>
    </dgm:pt>
    <dgm:pt modelId="{F174A398-0313-459E-8A1A-16F8415C4AAA}" type="parTrans" cxnId="{D80EF40A-FF84-4C6A-8B97-90AE28B3EADE}">
      <dgm:prSet/>
      <dgm:spPr/>
      <dgm:t>
        <a:bodyPr/>
        <a:lstStyle/>
        <a:p>
          <a:endParaRPr lang="en-US" b="1"/>
        </a:p>
      </dgm:t>
    </dgm:pt>
    <dgm:pt modelId="{14A65FE5-D17B-40A2-AD0B-871A74E4DBF9}" type="sibTrans" cxnId="{D80EF40A-FF84-4C6A-8B97-90AE28B3EADE}">
      <dgm:prSet/>
      <dgm:spPr/>
      <dgm:t>
        <a:bodyPr/>
        <a:lstStyle/>
        <a:p>
          <a:endParaRPr lang="en-US" b="1"/>
        </a:p>
      </dgm:t>
    </dgm:pt>
    <dgm:pt modelId="{45984E59-17E0-4287-91C5-E08A8AE36A29}">
      <dgm:prSet phldrT="[Text]"/>
      <dgm:spPr/>
      <dgm:t>
        <a:bodyPr/>
        <a:lstStyle/>
        <a:p>
          <a:r>
            <a:rPr lang="en-US" b="1" dirty="0"/>
            <a:t>Qualitative</a:t>
          </a:r>
        </a:p>
      </dgm:t>
    </dgm:pt>
    <dgm:pt modelId="{50A04EF5-0F33-48C8-B8AE-458CCBAD5515}" type="parTrans" cxnId="{3F6D30F4-AF58-47E5-B2A7-DE1756AA0159}">
      <dgm:prSet/>
      <dgm:spPr/>
      <dgm:t>
        <a:bodyPr/>
        <a:lstStyle/>
        <a:p>
          <a:endParaRPr lang="en-US" b="1"/>
        </a:p>
      </dgm:t>
    </dgm:pt>
    <dgm:pt modelId="{1613F443-AA9D-42FC-B3CC-080EAEAC23F3}" type="sibTrans" cxnId="{3F6D30F4-AF58-47E5-B2A7-DE1756AA0159}">
      <dgm:prSet/>
      <dgm:spPr/>
      <dgm:t>
        <a:bodyPr/>
        <a:lstStyle/>
        <a:p>
          <a:endParaRPr lang="en-US" b="1"/>
        </a:p>
      </dgm:t>
    </dgm:pt>
    <dgm:pt modelId="{FCFF662F-4C6D-4D7D-8C28-5BFF0A8E7289}">
      <dgm:prSet phldrT="[Text]"/>
      <dgm:spPr/>
      <dgm:t>
        <a:bodyPr/>
        <a:lstStyle/>
        <a:p>
          <a:r>
            <a:rPr lang="en-US" b="1" dirty="0"/>
            <a:t>Secondary</a:t>
          </a:r>
        </a:p>
      </dgm:t>
    </dgm:pt>
    <dgm:pt modelId="{CD2B3193-5627-4422-B922-2BDC7EC908DB}" type="parTrans" cxnId="{04152DE5-A8FB-42A5-AF4B-54F93FE31B52}">
      <dgm:prSet/>
      <dgm:spPr/>
      <dgm:t>
        <a:bodyPr/>
        <a:lstStyle/>
        <a:p>
          <a:endParaRPr lang="en-US" b="1"/>
        </a:p>
      </dgm:t>
    </dgm:pt>
    <dgm:pt modelId="{685ED216-E7FA-4468-A750-D5CF3C136985}" type="sibTrans" cxnId="{04152DE5-A8FB-42A5-AF4B-54F93FE31B52}">
      <dgm:prSet/>
      <dgm:spPr/>
      <dgm:t>
        <a:bodyPr/>
        <a:lstStyle/>
        <a:p>
          <a:endParaRPr lang="en-US" b="1"/>
        </a:p>
      </dgm:t>
    </dgm:pt>
    <dgm:pt modelId="{18B0AE09-E564-4A97-B4F8-DE2E33C8428B}">
      <dgm:prSet phldrT="[Text]"/>
      <dgm:spPr/>
      <dgm:t>
        <a:bodyPr/>
        <a:lstStyle/>
        <a:p>
          <a:r>
            <a:rPr lang="en-US" b="1" dirty="0"/>
            <a:t>Web based Data</a:t>
          </a:r>
        </a:p>
      </dgm:t>
    </dgm:pt>
    <dgm:pt modelId="{190D0D31-56D3-432E-96C6-948388937492}" type="parTrans" cxnId="{F6738786-FF54-42BC-98AB-7F78EBE5F9E8}">
      <dgm:prSet/>
      <dgm:spPr/>
      <dgm:t>
        <a:bodyPr/>
        <a:lstStyle/>
        <a:p>
          <a:endParaRPr lang="en-US" b="1"/>
        </a:p>
      </dgm:t>
    </dgm:pt>
    <dgm:pt modelId="{B15C1075-4A80-43D7-8F60-0F9F8754207E}" type="sibTrans" cxnId="{F6738786-FF54-42BC-98AB-7F78EBE5F9E8}">
      <dgm:prSet/>
      <dgm:spPr/>
      <dgm:t>
        <a:bodyPr/>
        <a:lstStyle/>
        <a:p>
          <a:endParaRPr lang="en-US" b="1"/>
        </a:p>
      </dgm:t>
    </dgm:pt>
    <dgm:pt modelId="{AD4602A5-D343-4046-930A-D0DC3D164923}">
      <dgm:prSet phldrT="[Text]"/>
      <dgm:spPr/>
      <dgm:t>
        <a:bodyPr/>
        <a:lstStyle/>
        <a:p>
          <a:r>
            <a:rPr lang="en-US" b="1" dirty="0"/>
            <a:t>Face to Face PAPI</a:t>
          </a:r>
        </a:p>
      </dgm:t>
    </dgm:pt>
    <dgm:pt modelId="{91E97071-ADA8-48B9-A3DE-9F4F05EC75A5}" type="parTrans" cxnId="{D262E134-F76B-4566-AA54-377F3AE3A3A9}">
      <dgm:prSet/>
      <dgm:spPr/>
      <dgm:t>
        <a:bodyPr/>
        <a:lstStyle/>
        <a:p>
          <a:endParaRPr lang="en-US" b="1"/>
        </a:p>
      </dgm:t>
    </dgm:pt>
    <dgm:pt modelId="{00E2282F-68ED-458A-9EEF-B19D5BA5B362}" type="sibTrans" cxnId="{D262E134-F76B-4566-AA54-377F3AE3A3A9}">
      <dgm:prSet/>
      <dgm:spPr/>
      <dgm:t>
        <a:bodyPr/>
        <a:lstStyle/>
        <a:p>
          <a:endParaRPr lang="en-US" b="1"/>
        </a:p>
      </dgm:t>
    </dgm:pt>
    <dgm:pt modelId="{6FA18ED1-1DF8-491A-A34B-50DA3A64E1AA}">
      <dgm:prSet phldrT="[Text]"/>
      <dgm:spPr/>
      <dgm:t>
        <a:bodyPr/>
        <a:lstStyle/>
        <a:p>
          <a:r>
            <a:rPr lang="en-US" b="1" dirty="0"/>
            <a:t>Face to Face CAPI</a:t>
          </a:r>
        </a:p>
      </dgm:t>
    </dgm:pt>
    <dgm:pt modelId="{46C78522-283B-411C-97CE-3C84DB6D8C0C}" type="parTrans" cxnId="{D3A81A5D-420F-40BF-94D7-105462F0661E}">
      <dgm:prSet/>
      <dgm:spPr/>
      <dgm:t>
        <a:bodyPr/>
        <a:lstStyle/>
        <a:p>
          <a:endParaRPr lang="en-US" b="1"/>
        </a:p>
      </dgm:t>
    </dgm:pt>
    <dgm:pt modelId="{3508B1D6-8646-4BA0-86F2-7DDB34A6F857}" type="sibTrans" cxnId="{D3A81A5D-420F-40BF-94D7-105462F0661E}">
      <dgm:prSet/>
      <dgm:spPr/>
      <dgm:t>
        <a:bodyPr/>
        <a:lstStyle/>
        <a:p>
          <a:endParaRPr lang="en-US" b="1"/>
        </a:p>
      </dgm:t>
    </dgm:pt>
    <dgm:pt modelId="{1DB1F4F3-9E3E-482F-9757-B6CFA2C30F0C}">
      <dgm:prSet phldrT="[Text]"/>
      <dgm:spPr/>
      <dgm:t>
        <a:bodyPr/>
        <a:lstStyle/>
        <a:p>
          <a:r>
            <a:rPr lang="en-US" b="1" dirty="0"/>
            <a:t>CATI</a:t>
          </a:r>
        </a:p>
      </dgm:t>
    </dgm:pt>
    <dgm:pt modelId="{A9685F97-8797-400A-8AD2-FF91AFA29AFE}" type="parTrans" cxnId="{F4FE6305-D494-422A-8D54-B049B0AE21E5}">
      <dgm:prSet/>
      <dgm:spPr/>
      <dgm:t>
        <a:bodyPr/>
        <a:lstStyle/>
        <a:p>
          <a:endParaRPr lang="en-US" b="1"/>
        </a:p>
      </dgm:t>
    </dgm:pt>
    <dgm:pt modelId="{3D3AD71F-0E67-460F-A0A3-91A968AF97BF}" type="sibTrans" cxnId="{F4FE6305-D494-422A-8D54-B049B0AE21E5}">
      <dgm:prSet/>
      <dgm:spPr/>
      <dgm:t>
        <a:bodyPr/>
        <a:lstStyle/>
        <a:p>
          <a:endParaRPr lang="en-US" b="1"/>
        </a:p>
      </dgm:t>
    </dgm:pt>
    <dgm:pt modelId="{FFE1561E-6D28-4BD0-A4E5-5EAA6F05136D}">
      <dgm:prSet phldrT="[Text]"/>
      <dgm:spPr/>
      <dgm:t>
        <a:bodyPr/>
        <a:lstStyle/>
        <a:p>
          <a:r>
            <a:rPr lang="en-US" b="1" dirty="0"/>
            <a:t>Focus Group Discussion</a:t>
          </a:r>
        </a:p>
      </dgm:t>
    </dgm:pt>
    <dgm:pt modelId="{1B946275-89A2-4B3A-8819-6EFE85C4C945}" type="parTrans" cxnId="{5285B98D-165C-4DF9-9DAE-2B20D34DDC51}">
      <dgm:prSet/>
      <dgm:spPr/>
      <dgm:t>
        <a:bodyPr/>
        <a:lstStyle/>
        <a:p>
          <a:endParaRPr lang="en-US" b="1"/>
        </a:p>
      </dgm:t>
    </dgm:pt>
    <dgm:pt modelId="{83447811-13A1-4B60-BBB9-62811053CCE5}" type="sibTrans" cxnId="{5285B98D-165C-4DF9-9DAE-2B20D34DDC51}">
      <dgm:prSet/>
      <dgm:spPr/>
      <dgm:t>
        <a:bodyPr/>
        <a:lstStyle/>
        <a:p>
          <a:endParaRPr lang="en-US" b="1"/>
        </a:p>
      </dgm:t>
    </dgm:pt>
    <dgm:pt modelId="{8BBF4443-1342-4B90-8844-2A252DCC574F}">
      <dgm:prSet phldrT="[Text]"/>
      <dgm:spPr/>
      <dgm:t>
        <a:bodyPr/>
        <a:lstStyle/>
        <a:p>
          <a:r>
            <a:rPr lang="en-US" b="1" dirty="0"/>
            <a:t>In-depth Interview</a:t>
          </a:r>
        </a:p>
      </dgm:t>
    </dgm:pt>
    <dgm:pt modelId="{76D2808A-D924-4457-BF8A-F55EDF0BA3C7}" type="parTrans" cxnId="{EB2FE972-0263-456B-9245-F925EA2717D6}">
      <dgm:prSet/>
      <dgm:spPr/>
      <dgm:t>
        <a:bodyPr/>
        <a:lstStyle/>
        <a:p>
          <a:endParaRPr lang="en-US" b="1"/>
        </a:p>
      </dgm:t>
    </dgm:pt>
    <dgm:pt modelId="{FC635E0B-4488-4B56-85D1-3ADBE8C08788}" type="sibTrans" cxnId="{EB2FE972-0263-456B-9245-F925EA2717D6}">
      <dgm:prSet/>
      <dgm:spPr/>
      <dgm:t>
        <a:bodyPr/>
        <a:lstStyle/>
        <a:p>
          <a:endParaRPr lang="en-US" b="1"/>
        </a:p>
      </dgm:t>
    </dgm:pt>
    <dgm:pt modelId="{041ABE1C-CCBA-470F-8C84-BA5A0396A326}">
      <dgm:prSet phldrT="[Text]"/>
      <dgm:spPr/>
      <dgm:t>
        <a:bodyPr/>
        <a:lstStyle/>
        <a:p>
          <a:r>
            <a:rPr lang="en-US" b="1" dirty="0"/>
            <a:t>Published Data </a:t>
          </a:r>
        </a:p>
      </dgm:t>
    </dgm:pt>
    <dgm:pt modelId="{D445716B-0793-4046-984A-228E1C3D482E}" type="parTrans" cxnId="{81E6F340-E828-431C-B2D5-19F24FD865A5}">
      <dgm:prSet/>
      <dgm:spPr/>
      <dgm:t>
        <a:bodyPr/>
        <a:lstStyle/>
        <a:p>
          <a:endParaRPr lang="en-US" b="1"/>
        </a:p>
      </dgm:t>
    </dgm:pt>
    <dgm:pt modelId="{A9FA92C0-9B79-4954-AF78-2470AAD22CBB}" type="sibTrans" cxnId="{81E6F340-E828-431C-B2D5-19F24FD865A5}">
      <dgm:prSet/>
      <dgm:spPr/>
      <dgm:t>
        <a:bodyPr/>
        <a:lstStyle/>
        <a:p>
          <a:endParaRPr lang="en-US" b="1"/>
        </a:p>
      </dgm:t>
    </dgm:pt>
    <dgm:pt modelId="{EFB555AF-2901-4D4C-9365-AFE70D8171E6}">
      <dgm:prSet phldrT="[Text]"/>
      <dgm:spPr/>
      <dgm:t>
        <a:bodyPr/>
        <a:lstStyle/>
        <a:p>
          <a:r>
            <a:rPr lang="en-US" b="1" dirty="0"/>
            <a:t>Journal and Publications</a:t>
          </a:r>
        </a:p>
      </dgm:t>
    </dgm:pt>
    <dgm:pt modelId="{14B44D4F-5428-4F27-AE98-87BAB27A9453}" type="parTrans" cxnId="{19A53E3A-1D4F-4BA4-BDC6-81640E25A119}">
      <dgm:prSet/>
      <dgm:spPr/>
      <dgm:t>
        <a:bodyPr/>
        <a:lstStyle/>
        <a:p>
          <a:endParaRPr lang="en-US" b="1"/>
        </a:p>
      </dgm:t>
    </dgm:pt>
    <dgm:pt modelId="{BC751290-495B-48F2-B09A-889F248F53E6}" type="sibTrans" cxnId="{19A53E3A-1D4F-4BA4-BDC6-81640E25A119}">
      <dgm:prSet/>
      <dgm:spPr/>
      <dgm:t>
        <a:bodyPr/>
        <a:lstStyle/>
        <a:p>
          <a:endParaRPr lang="en-US" b="1"/>
        </a:p>
      </dgm:t>
    </dgm:pt>
    <dgm:pt modelId="{2342304E-BC52-4E49-A367-B1E7598C915D}" type="pres">
      <dgm:prSet presAssocID="{2F59E08C-3E29-4B3D-83C1-C5860E8041C9}" presName="diagram" presStyleCnt="0">
        <dgm:presLayoutVars>
          <dgm:chPref val="1"/>
          <dgm:dir/>
          <dgm:animOne val="branch"/>
          <dgm:animLvl val="lvl"/>
          <dgm:resizeHandles val="exact"/>
        </dgm:presLayoutVars>
      </dgm:prSet>
      <dgm:spPr/>
      <dgm:t>
        <a:bodyPr/>
        <a:lstStyle/>
        <a:p>
          <a:endParaRPr lang="en-US"/>
        </a:p>
      </dgm:t>
    </dgm:pt>
    <dgm:pt modelId="{B5EB5D5C-360C-47B5-B8B3-F7DD9853F0F0}" type="pres">
      <dgm:prSet presAssocID="{3D9742EE-530A-4AF4-BE51-65F4447F24B9}" presName="root1" presStyleCnt="0"/>
      <dgm:spPr/>
    </dgm:pt>
    <dgm:pt modelId="{050E5E5A-0887-414D-8A69-6A431E7159F0}" type="pres">
      <dgm:prSet presAssocID="{3D9742EE-530A-4AF4-BE51-65F4447F24B9}" presName="LevelOneTextNode" presStyleLbl="node0" presStyleIdx="0" presStyleCnt="1" custScaleX="111048" custLinFactNeighborX="-82365" custLinFactNeighborY="3760">
        <dgm:presLayoutVars>
          <dgm:chPref val="3"/>
        </dgm:presLayoutVars>
      </dgm:prSet>
      <dgm:spPr/>
      <dgm:t>
        <a:bodyPr/>
        <a:lstStyle/>
        <a:p>
          <a:endParaRPr lang="en-US"/>
        </a:p>
      </dgm:t>
    </dgm:pt>
    <dgm:pt modelId="{225FDC97-00DB-48D0-9F60-A43E88C461DE}" type="pres">
      <dgm:prSet presAssocID="{3D9742EE-530A-4AF4-BE51-65F4447F24B9}" presName="level2hierChild" presStyleCnt="0"/>
      <dgm:spPr/>
    </dgm:pt>
    <dgm:pt modelId="{55E97624-3989-4F83-9508-190F3DFC1657}" type="pres">
      <dgm:prSet presAssocID="{FD376F5E-6B2E-4347-A845-0ABA040C4764}" presName="conn2-1" presStyleLbl="parChTrans1D2" presStyleIdx="0" presStyleCnt="2"/>
      <dgm:spPr/>
      <dgm:t>
        <a:bodyPr/>
        <a:lstStyle/>
        <a:p>
          <a:endParaRPr lang="en-US"/>
        </a:p>
      </dgm:t>
    </dgm:pt>
    <dgm:pt modelId="{4D6D049F-2430-4B7F-9BBC-6144793B35D7}" type="pres">
      <dgm:prSet presAssocID="{FD376F5E-6B2E-4347-A845-0ABA040C4764}" presName="connTx" presStyleLbl="parChTrans1D2" presStyleIdx="0" presStyleCnt="2"/>
      <dgm:spPr/>
      <dgm:t>
        <a:bodyPr/>
        <a:lstStyle/>
        <a:p>
          <a:endParaRPr lang="en-US"/>
        </a:p>
      </dgm:t>
    </dgm:pt>
    <dgm:pt modelId="{B73B700F-52B8-4156-9FBA-EEEF76D25618}" type="pres">
      <dgm:prSet presAssocID="{292C1553-2045-4F4E-A1FD-85BD81A1A261}" presName="root2" presStyleCnt="0"/>
      <dgm:spPr/>
    </dgm:pt>
    <dgm:pt modelId="{3A490853-743A-4AA9-BAA9-6E9820388A74}" type="pres">
      <dgm:prSet presAssocID="{292C1553-2045-4F4E-A1FD-85BD81A1A261}" presName="LevelTwoTextNode" presStyleLbl="node2" presStyleIdx="0" presStyleCnt="2">
        <dgm:presLayoutVars>
          <dgm:chPref val="3"/>
        </dgm:presLayoutVars>
      </dgm:prSet>
      <dgm:spPr/>
      <dgm:t>
        <a:bodyPr/>
        <a:lstStyle/>
        <a:p>
          <a:endParaRPr lang="en-US"/>
        </a:p>
      </dgm:t>
    </dgm:pt>
    <dgm:pt modelId="{3E55A8A5-B88D-4AC5-845B-0B3F3B72EDE6}" type="pres">
      <dgm:prSet presAssocID="{292C1553-2045-4F4E-A1FD-85BD81A1A261}" presName="level3hierChild" presStyleCnt="0"/>
      <dgm:spPr/>
    </dgm:pt>
    <dgm:pt modelId="{7FB55C6D-2593-43FB-8FC5-12897C598BAE}" type="pres">
      <dgm:prSet presAssocID="{F174A398-0313-459E-8A1A-16F8415C4AAA}" presName="conn2-1" presStyleLbl="parChTrans1D3" presStyleIdx="0" presStyleCnt="5"/>
      <dgm:spPr/>
      <dgm:t>
        <a:bodyPr/>
        <a:lstStyle/>
        <a:p>
          <a:endParaRPr lang="en-US"/>
        </a:p>
      </dgm:t>
    </dgm:pt>
    <dgm:pt modelId="{0695962A-7169-4F12-A500-9680732847ED}" type="pres">
      <dgm:prSet presAssocID="{F174A398-0313-459E-8A1A-16F8415C4AAA}" presName="connTx" presStyleLbl="parChTrans1D3" presStyleIdx="0" presStyleCnt="5"/>
      <dgm:spPr/>
      <dgm:t>
        <a:bodyPr/>
        <a:lstStyle/>
        <a:p>
          <a:endParaRPr lang="en-US"/>
        </a:p>
      </dgm:t>
    </dgm:pt>
    <dgm:pt modelId="{D486FF83-2958-4636-8274-3181D57323AE}" type="pres">
      <dgm:prSet presAssocID="{1B813408-DDDC-485F-8BB2-1393EDD72A15}" presName="root2" presStyleCnt="0"/>
      <dgm:spPr/>
    </dgm:pt>
    <dgm:pt modelId="{DD87A912-B12F-4A42-9F73-E54E549A3C9C}" type="pres">
      <dgm:prSet presAssocID="{1B813408-DDDC-485F-8BB2-1393EDD72A15}" presName="LevelTwoTextNode" presStyleLbl="node3" presStyleIdx="0" presStyleCnt="5">
        <dgm:presLayoutVars>
          <dgm:chPref val="3"/>
        </dgm:presLayoutVars>
      </dgm:prSet>
      <dgm:spPr/>
      <dgm:t>
        <a:bodyPr/>
        <a:lstStyle/>
        <a:p>
          <a:endParaRPr lang="en-US"/>
        </a:p>
      </dgm:t>
    </dgm:pt>
    <dgm:pt modelId="{8E1FFEC6-2922-4A31-874D-F496CC4AB4EF}" type="pres">
      <dgm:prSet presAssocID="{1B813408-DDDC-485F-8BB2-1393EDD72A15}" presName="level3hierChild" presStyleCnt="0"/>
      <dgm:spPr/>
    </dgm:pt>
    <dgm:pt modelId="{85738FF2-4A4B-402C-8BAD-55CCDB863DE1}" type="pres">
      <dgm:prSet presAssocID="{91E97071-ADA8-48B9-A3DE-9F4F05EC75A5}" presName="conn2-1" presStyleLbl="parChTrans1D4" presStyleIdx="0" presStyleCnt="5"/>
      <dgm:spPr/>
      <dgm:t>
        <a:bodyPr/>
        <a:lstStyle/>
        <a:p>
          <a:endParaRPr lang="en-US"/>
        </a:p>
      </dgm:t>
    </dgm:pt>
    <dgm:pt modelId="{1C723AC9-0766-4D75-AD00-05458A007BB1}" type="pres">
      <dgm:prSet presAssocID="{91E97071-ADA8-48B9-A3DE-9F4F05EC75A5}" presName="connTx" presStyleLbl="parChTrans1D4" presStyleIdx="0" presStyleCnt="5"/>
      <dgm:spPr/>
      <dgm:t>
        <a:bodyPr/>
        <a:lstStyle/>
        <a:p>
          <a:endParaRPr lang="en-US"/>
        </a:p>
      </dgm:t>
    </dgm:pt>
    <dgm:pt modelId="{B48F97A2-46D3-4DFA-BCA4-40BBE8AEA558}" type="pres">
      <dgm:prSet presAssocID="{AD4602A5-D343-4046-930A-D0DC3D164923}" presName="root2" presStyleCnt="0"/>
      <dgm:spPr/>
    </dgm:pt>
    <dgm:pt modelId="{F503AFE4-08A8-48D3-A49F-665AFD7D77EB}" type="pres">
      <dgm:prSet presAssocID="{AD4602A5-D343-4046-930A-D0DC3D164923}" presName="LevelTwoTextNode" presStyleLbl="node4" presStyleIdx="0" presStyleCnt="5">
        <dgm:presLayoutVars>
          <dgm:chPref val="3"/>
        </dgm:presLayoutVars>
      </dgm:prSet>
      <dgm:spPr/>
      <dgm:t>
        <a:bodyPr/>
        <a:lstStyle/>
        <a:p>
          <a:endParaRPr lang="en-US"/>
        </a:p>
      </dgm:t>
    </dgm:pt>
    <dgm:pt modelId="{3EF5BE54-EB8A-498D-A819-59427CB5DFA0}" type="pres">
      <dgm:prSet presAssocID="{AD4602A5-D343-4046-930A-D0DC3D164923}" presName="level3hierChild" presStyleCnt="0"/>
      <dgm:spPr/>
    </dgm:pt>
    <dgm:pt modelId="{9B8E0E64-8867-49E9-96E8-E1AB10DEFB25}" type="pres">
      <dgm:prSet presAssocID="{46C78522-283B-411C-97CE-3C84DB6D8C0C}" presName="conn2-1" presStyleLbl="parChTrans1D4" presStyleIdx="1" presStyleCnt="5"/>
      <dgm:spPr/>
      <dgm:t>
        <a:bodyPr/>
        <a:lstStyle/>
        <a:p>
          <a:endParaRPr lang="en-US"/>
        </a:p>
      </dgm:t>
    </dgm:pt>
    <dgm:pt modelId="{61A56449-A238-4E8E-8D13-7F921406CB33}" type="pres">
      <dgm:prSet presAssocID="{46C78522-283B-411C-97CE-3C84DB6D8C0C}" presName="connTx" presStyleLbl="parChTrans1D4" presStyleIdx="1" presStyleCnt="5"/>
      <dgm:spPr/>
      <dgm:t>
        <a:bodyPr/>
        <a:lstStyle/>
        <a:p>
          <a:endParaRPr lang="en-US"/>
        </a:p>
      </dgm:t>
    </dgm:pt>
    <dgm:pt modelId="{7EC8E9AD-F154-445E-BBCD-86F84DFAD0EC}" type="pres">
      <dgm:prSet presAssocID="{6FA18ED1-1DF8-491A-A34B-50DA3A64E1AA}" presName="root2" presStyleCnt="0"/>
      <dgm:spPr/>
    </dgm:pt>
    <dgm:pt modelId="{5A8D68E1-DAFC-402C-AAA2-368C06F1F255}" type="pres">
      <dgm:prSet presAssocID="{6FA18ED1-1DF8-491A-A34B-50DA3A64E1AA}" presName="LevelTwoTextNode" presStyleLbl="node4" presStyleIdx="1" presStyleCnt="5">
        <dgm:presLayoutVars>
          <dgm:chPref val="3"/>
        </dgm:presLayoutVars>
      </dgm:prSet>
      <dgm:spPr/>
      <dgm:t>
        <a:bodyPr/>
        <a:lstStyle/>
        <a:p>
          <a:endParaRPr lang="en-US"/>
        </a:p>
      </dgm:t>
    </dgm:pt>
    <dgm:pt modelId="{340DA152-B8C0-4BC4-9999-2B9D99DCCD31}" type="pres">
      <dgm:prSet presAssocID="{6FA18ED1-1DF8-491A-A34B-50DA3A64E1AA}" presName="level3hierChild" presStyleCnt="0"/>
      <dgm:spPr/>
    </dgm:pt>
    <dgm:pt modelId="{D326662B-0BEF-496B-8D34-4E08EB346C26}" type="pres">
      <dgm:prSet presAssocID="{A9685F97-8797-400A-8AD2-FF91AFA29AFE}" presName="conn2-1" presStyleLbl="parChTrans1D4" presStyleIdx="2" presStyleCnt="5"/>
      <dgm:spPr/>
      <dgm:t>
        <a:bodyPr/>
        <a:lstStyle/>
        <a:p>
          <a:endParaRPr lang="en-US"/>
        </a:p>
      </dgm:t>
    </dgm:pt>
    <dgm:pt modelId="{24180BDE-C870-42D5-ACAF-352B86AEC4CA}" type="pres">
      <dgm:prSet presAssocID="{A9685F97-8797-400A-8AD2-FF91AFA29AFE}" presName="connTx" presStyleLbl="parChTrans1D4" presStyleIdx="2" presStyleCnt="5"/>
      <dgm:spPr/>
      <dgm:t>
        <a:bodyPr/>
        <a:lstStyle/>
        <a:p>
          <a:endParaRPr lang="en-US"/>
        </a:p>
      </dgm:t>
    </dgm:pt>
    <dgm:pt modelId="{D1D74D92-39B6-482C-BD9D-AB246768A0E3}" type="pres">
      <dgm:prSet presAssocID="{1DB1F4F3-9E3E-482F-9757-B6CFA2C30F0C}" presName="root2" presStyleCnt="0"/>
      <dgm:spPr/>
    </dgm:pt>
    <dgm:pt modelId="{1755F340-45A1-45EF-8BD0-40590C9D8B44}" type="pres">
      <dgm:prSet presAssocID="{1DB1F4F3-9E3E-482F-9757-B6CFA2C30F0C}" presName="LevelTwoTextNode" presStyleLbl="node4" presStyleIdx="2" presStyleCnt="5">
        <dgm:presLayoutVars>
          <dgm:chPref val="3"/>
        </dgm:presLayoutVars>
      </dgm:prSet>
      <dgm:spPr/>
      <dgm:t>
        <a:bodyPr/>
        <a:lstStyle/>
        <a:p>
          <a:endParaRPr lang="en-US"/>
        </a:p>
      </dgm:t>
    </dgm:pt>
    <dgm:pt modelId="{EA391B06-E106-41C4-9BD2-8C6FE78C11AF}" type="pres">
      <dgm:prSet presAssocID="{1DB1F4F3-9E3E-482F-9757-B6CFA2C30F0C}" presName="level3hierChild" presStyleCnt="0"/>
      <dgm:spPr/>
    </dgm:pt>
    <dgm:pt modelId="{CA1C718B-A4AA-4E23-BD24-04F86AEC909B}" type="pres">
      <dgm:prSet presAssocID="{50A04EF5-0F33-48C8-B8AE-458CCBAD5515}" presName="conn2-1" presStyleLbl="parChTrans1D3" presStyleIdx="1" presStyleCnt="5"/>
      <dgm:spPr/>
      <dgm:t>
        <a:bodyPr/>
        <a:lstStyle/>
        <a:p>
          <a:endParaRPr lang="en-US"/>
        </a:p>
      </dgm:t>
    </dgm:pt>
    <dgm:pt modelId="{5B56FB2A-A9F8-46F0-A40B-08DE0A398292}" type="pres">
      <dgm:prSet presAssocID="{50A04EF5-0F33-48C8-B8AE-458CCBAD5515}" presName="connTx" presStyleLbl="parChTrans1D3" presStyleIdx="1" presStyleCnt="5"/>
      <dgm:spPr/>
      <dgm:t>
        <a:bodyPr/>
        <a:lstStyle/>
        <a:p>
          <a:endParaRPr lang="en-US"/>
        </a:p>
      </dgm:t>
    </dgm:pt>
    <dgm:pt modelId="{60497F02-9DCF-406F-9577-556ED5097AE0}" type="pres">
      <dgm:prSet presAssocID="{45984E59-17E0-4287-91C5-E08A8AE36A29}" presName="root2" presStyleCnt="0"/>
      <dgm:spPr/>
    </dgm:pt>
    <dgm:pt modelId="{5200D50F-6470-4AD1-B4F2-BC7FDB208C00}" type="pres">
      <dgm:prSet presAssocID="{45984E59-17E0-4287-91C5-E08A8AE36A29}" presName="LevelTwoTextNode" presStyleLbl="node3" presStyleIdx="1" presStyleCnt="5">
        <dgm:presLayoutVars>
          <dgm:chPref val="3"/>
        </dgm:presLayoutVars>
      </dgm:prSet>
      <dgm:spPr/>
      <dgm:t>
        <a:bodyPr/>
        <a:lstStyle/>
        <a:p>
          <a:endParaRPr lang="en-US"/>
        </a:p>
      </dgm:t>
    </dgm:pt>
    <dgm:pt modelId="{82BE55EB-A438-44C6-8B26-22019087D036}" type="pres">
      <dgm:prSet presAssocID="{45984E59-17E0-4287-91C5-E08A8AE36A29}" presName="level3hierChild" presStyleCnt="0"/>
      <dgm:spPr/>
    </dgm:pt>
    <dgm:pt modelId="{BB3CBB7E-3979-4C7F-925F-C2D682A134EE}" type="pres">
      <dgm:prSet presAssocID="{1B946275-89A2-4B3A-8819-6EFE85C4C945}" presName="conn2-1" presStyleLbl="parChTrans1D4" presStyleIdx="3" presStyleCnt="5"/>
      <dgm:spPr/>
      <dgm:t>
        <a:bodyPr/>
        <a:lstStyle/>
        <a:p>
          <a:endParaRPr lang="en-US"/>
        </a:p>
      </dgm:t>
    </dgm:pt>
    <dgm:pt modelId="{601798BE-08D4-4962-A998-9F40B3B2A413}" type="pres">
      <dgm:prSet presAssocID="{1B946275-89A2-4B3A-8819-6EFE85C4C945}" presName="connTx" presStyleLbl="parChTrans1D4" presStyleIdx="3" presStyleCnt="5"/>
      <dgm:spPr/>
      <dgm:t>
        <a:bodyPr/>
        <a:lstStyle/>
        <a:p>
          <a:endParaRPr lang="en-US"/>
        </a:p>
      </dgm:t>
    </dgm:pt>
    <dgm:pt modelId="{01900CDC-F082-48DA-98B0-C5F7A9C2E2EF}" type="pres">
      <dgm:prSet presAssocID="{FFE1561E-6D28-4BD0-A4E5-5EAA6F05136D}" presName="root2" presStyleCnt="0"/>
      <dgm:spPr/>
    </dgm:pt>
    <dgm:pt modelId="{D54163D9-AAB2-46D1-BAF0-335261B5925F}" type="pres">
      <dgm:prSet presAssocID="{FFE1561E-6D28-4BD0-A4E5-5EAA6F05136D}" presName="LevelTwoTextNode" presStyleLbl="node4" presStyleIdx="3" presStyleCnt="5">
        <dgm:presLayoutVars>
          <dgm:chPref val="3"/>
        </dgm:presLayoutVars>
      </dgm:prSet>
      <dgm:spPr/>
      <dgm:t>
        <a:bodyPr/>
        <a:lstStyle/>
        <a:p>
          <a:endParaRPr lang="en-US"/>
        </a:p>
      </dgm:t>
    </dgm:pt>
    <dgm:pt modelId="{8906D6C2-389C-4B73-BD50-C335FE86BD68}" type="pres">
      <dgm:prSet presAssocID="{FFE1561E-6D28-4BD0-A4E5-5EAA6F05136D}" presName="level3hierChild" presStyleCnt="0"/>
      <dgm:spPr/>
    </dgm:pt>
    <dgm:pt modelId="{6C25EE62-1ECA-4952-B0B3-382AB297C326}" type="pres">
      <dgm:prSet presAssocID="{76D2808A-D924-4457-BF8A-F55EDF0BA3C7}" presName="conn2-1" presStyleLbl="parChTrans1D4" presStyleIdx="4" presStyleCnt="5"/>
      <dgm:spPr/>
      <dgm:t>
        <a:bodyPr/>
        <a:lstStyle/>
        <a:p>
          <a:endParaRPr lang="en-US"/>
        </a:p>
      </dgm:t>
    </dgm:pt>
    <dgm:pt modelId="{8A7BC3B2-44E9-4666-951E-2DFC96AA093C}" type="pres">
      <dgm:prSet presAssocID="{76D2808A-D924-4457-BF8A-F55EDF0BA3C7}" presName="connTx" presStyleLbl="parChTrans1D4" presStyleIdx="4" presStyleCnt="5"/>
      <dgm:spPr/>
      <dgm:t>
        <a:bodyPr/>
        <a:lstStyle/>
        <a:p>
          <a:endParaRPr lang="en-US"/>
        </a:p>
      </dgm:t>
    </dgm:pt>
    <dgm:pt modelId="{B8EBC56F-9073-46B5-A3DC-9FAA426BD93C}" type="pres">
      <dgm:prSet presAssocID="{8BBF4443-1342-4B90-8844-2A252DCC574F}" presName="root2" presStyleCnt="0"/>
      <dgm:spPr/>
    </dgm:pt>
    <dgm:pt modelId="{4A593C69-CB5A-4181-B4D2-9830E4C90741}" type="pres">
      <dgm:prSet presAssocID="{8BBF4443-1342-4B90-8844-2A252DCC574F}" presName="LevelTwoTextNode" presStyleLbl="node4" presStyleIdx="4" presStyleCnt="5">
        <dgm:presLayoutVars>
          <dgm:chPref val="3"/>
        </dgm:presLayoutVars>
      </dgm:prSet>
      <dgm:spPr/>
      <dgm:t>
        <a:bodyPr/>
        <a:lstStyle/>
        <a:p>
          <a:endParaRPr lang="en-US"/>
        </a:p>
      </dgm:t>
    </dgm:pt>
    <dgm:pt modelId="{1E56C7D9-00DA-4356-9ECB-F83DEA425B75}" type="pres">
      <dgm:prSet presAssocID="{8BBF4443-1342-4B90-8844-2A252DCC574F}" presName="level3hierChild" presStyleCnt="0"/>
      <dgm:spPr/>
    </dgm:pt>
    <dgm:pt modelId="{231F79D2-BF9D-44B6-9AC3-C2B716EF0ED2}" type="pres">
      <dgm:prSet presAssocID="{CD2B3193-5627-4422-B922-2BDC7EC908DB}" presName="conn2-1" presStyleLbl="parChTrans1D2" presStyleIdx="1" presStyleCnt="2"/>
      <dgm:spPr/>
      <dgm:t>
        <a:bodyPr/>
        <a:lstStyle/>
        <a:p>
          <a:endParaRPr lang="en-US"/>
        </a:p>
      </dgm:t>
    </dgm:pt>
    <dgm:pt modelId="{5930DFD2-3A45-46CB-A7F8-DF3F4A7021FD}" type="pres">
      <dgm:prSet presAssocID="{CD2B3193-5627-4422-B922-2BDC7EC908DB}" presName="connTx" presStyleLbl="parChTrans1D2" presStyleIdx="1" presStyleCnt="2"/>
      <dgm:spPr/>
      <dgm:t>
        <a:bodyPr/>
        <a:lstStyle/>
        <a:p>
          <a:endParaRPr lang="en-US"/>
        </a:p>
      </dgm:t>
    </dgm:pt>
    <dgm:pt modelId="{05E7919A-A4AB-420A-96C7-2BE67EB8A27E}" type="pres">
      <dgm:prSet presAssocID="{FCFF662F-4C6D-4D7D-8C28-5BFF0A8E7289}" presName="root2" presStyleCnt="0"/>
      <dgm:spPr/>
    </dgm:pt>
    <dgm:pt modelId="{6DD79B94-93F8-49CD-8312-26DDBEBB3F1A}" type="pres">
      <dgm:prSet presAssocID="{FCFF662F-4C6D-4D7D-8C28-5BFF0A8E7289}" presName="LevelTwoTextNode" presStyleLbl="node2" presStyleIdx="1" presStyleCnt="2">
        <dgm:presLayoutVars>
          <dgm:chPref val="3"/>
        </dgm:presLayoutVars>
      </dgm:prSet>
      <dgm:spPr/>
      <dgm:t>
        <a:bodyPr/>
        <a:lstStyle/>
        <a:p>
          <a:endParaRPr lang="en-US"/>
        </a:p>
      </dgm:t>
    </dgm:pt>
    <dgm:pt modelId="{DC06F829-9903-47D1-934E-204000204107}" type="pres">
      <dgm:prSet presAssocID="{FCFF662F-4C6D-4D7D-8C28-5BFF0A8E7289}" presName="level3hierChild" presStyleCnt="0"/>
      <dgm:spPr/>
    </dgm:pt>
    <dgm:pt modelId="{BDC05521-B535-4CFA-A275-6EDE81393D2C}" type="pres">
      <dgm:prSet presAssocID="{190D0D31-56D3-432E-96C6-948388937492}" presName="conn2-1" presStyleLbl="parChTrans1D3" presStyleIdx="2" presStyleCnt="5"/>
      <dgm:spPr/>
      <dgm:t>
        <a:bodyPr/>
        <a:lstStyle/>
        <a:p>
          <a:endParaRPr lang="en-US"/>
        </a:p>
      </dgm:t>
    </dgm:pt>
    <dgm:pt modelId="{88179274-6119-4DF2-B6F3-9D6C75E42021}" type="pres">
      <dgm:prSet presAssocID="{190D0D31-56D3-432E-96C6-948388937492}" presName="connTx" presStyleLbl="parChTrans1D3" presStyleIdx="2" presStyleCnt="5"/>
      <dgm:spPr/>
      <dgm:t>
        <a:bodyPr/>
        <a:lstStyle/>
        <a:p>
          <a:endParaRPr lang="en-US"/>
        </a:p>
      </dgm:t>
    </dgm:pt>
    <dgm:pt modelId="{73C2CBF8-86C1-4EA4-B082-7861BF06B133}" type="pres">
      <dgm:prSet presAssocID="{18B0AE09-E564-4A97-B4F8-DE2E33C8428B}" presName="root2" presStyleCnt="0"/>
      <dgm:spPr/>
    </dgm:pt>
    <dgm:pt modelId="{44F67435-01B4-4D34-9058-E3000DA4934C}" type="pres">
      <dgm:prSet presAssocID="{18B0AE09-E564-4A97-B4F8-DE2E33C8428B}" presName="LevelTwoTextNode" presStyleLbl="node3" presStyleIdx="2" presStyleCnt="5">
        <dgm:presLayoutVars>
          <dgm:chPref val="3"/>
        </dgm:presLayoutVars>
      </dgm:prSet>
      <dgm:spPr/>
      <dgm:t>
        <a:bodyPr/>
        <a:lstStyle/>
        <a:p>
          <a:endParaRPr lang="en-US"/>
        </a:p>
      </dgm:t>
    </dgm:pt>
    <dgm:pt modelId="{FAFC3205-5CBE-4B8B-90B3-1376FFC1FCCF}" type="pres">
      <dgm:prSet presAssocID="{18B0AE09-E564-4A97-B4F8-DE2E33C8428B}" presName="level3hierChild" presStyleCnt="0"/>
      <dgm:spPr/>
    </dgm:pt>
    <dgm:pt modelId="{DFB43E43-2D89-4369-9F3D-17D69B3C958A}" type="pres">
      <dgm:prSet presAssocID="{D445716B-0793-4046-984A-228E1C3D482E}" presName="conn2-1" presStyleLbl="parChTrans1D3" presStyleIdx="3" presStyleCnt="5"/>
      <dgm:spPr/>
      <dgm:t>
        <a:bodyPr/>
        <a:lstStyle/>
        <a:p>
          <a:endParaRPr lang="en-US"/>
        </a:p>
      </dgm:t>
    </dgm:pt>
    <dgm:pt modelId="{F8BD5576-D634-43BB-8BDC-69C50C3F0628}" type="pres">
      <dgm:prSet presAssocID="{D445716B-0793-4046-984A-228E1C3D482E}" presName="connTx" presStyleLbl="parChTrans1D3" presStyleIdx="3" presStyleCnt="5"/>
      <dgm:spPr/>
      <dgm:t>
        <a:bodyPr/>
        <a:lstStyle/>
        <a:p>
          <a:endParaRPr lang="en-US"/>
        </a:p>
      </dgm:t>
    </dgm:pt>
    <dgm:pt modelId="{03F88ADF-0E79-4BB7-B04B-979E4BC2EBA0}" type="pres">
      <dgm:prSet presAssocID="{041ABE1C-CCBA-470F-8C84-BA5A0396A326}" presName="root2" presStyleCnt="0"/>
      <dgm:spPr/>
    </dgm:pt>
    <dgm:pt modelId="{EAE91510-6581-4A27-B927-89C001A93A96}" type="pres">
      <dgm:prSet presAssocID="{041ABE1C-CCBA-470F-8C84-BA5A0396A326}" presName="LevelTwoTextNode" presStyleLbl="node3" presStyleIdx="3" presStyleCnt="5">
        <dgm:presLayoutVars>
          <dgm:chPref val="3"/>
        </dgm:presLayoutVars>
      </dgm:prSet>
      <dgm:spPr/>
      <dgm:t>
        <a:bodyPr/>
        <a:lstStyle/>
        <a:p>
          <a:endParaRPr lang="en-US"/>
        </a:p>
      </dgm:t>
    </dgm:pt>
    <dgm:pt modelId="{07ED33AF-EB6E-44CD-9613-8FD46142F2C3}" type="pres">
      <dgm:prSet presAssocID="{041ABE1C-CCBA-470F-8C84-BA5A0396A326}" presName="level3hierChild" presStyleCnt="0"/>
      <dgm:spPr/>
    </dgm:pt>
    <dgm:pt modelId="{B26FA21E-B835-4BED-B2D1-17754C5CB3D7}" type="pres">
      <dgm:prSet presAssocID="{14B44D4F-5428-4F27-AE98-87BAB27A9453}" presName="conn2-1" presStyleLbl="parChTrans1D3" presStyleIdx="4" presStyleCnt="5"/>
      <dgm:spPr/>
      <dgm:t>
        <a:bodyPr/>
        <a:lstStyle/>
        <a:p>
          <a:endParaRPr lang="en-US"/>
        </a:p>
      </dgm:t>
    </dgm:pt>
    <dgm:pt modelId="{299209E4-B080-4240-B1BF-DF34505F7BA4}" type="pres">
      <dgm:prSet presAssocID="{14B44D4F-5428-4F27-AE98-87BAB27A9453}" presName="connTx" presStyleLbl="parChTrans1D3" presStyleIdx="4" presStyleCnt="5"/>
      <dgm:spPr/>
      <dgm:t>
        <a:bodyPr/>
        <a:lstStyle/>
        <a:p>
          <a:endParaRPr lang="en-US"/>
        </a:p>
      </dgm:t>
    </dgm:pt>
    <dgm:pt modelId="{B81D2119-66B0-4C33-A2FB-DF61723F8F08}" type="pres">
      <dgm:prSet presAssocID="{EFB555AF-2901-4D4C-9365-AFE70D8171E6}" presName="root2" presStyleCnt="0"/>
      <dgm:spPr/>
    </dgm:pt>
    <dgm:pt modelId="{22B82EE0-8567-49D4-A9E5-0C20533CBF56}" type="pres">
      <dgm:prSet presAssocID="{EFB555AF-2901-4D4C-9365-AFE70D8171E6}" presName="LevelTwoTextNode" presStyleLbl="node3" presStyleIdx="4" presStyleCnt="5">
        <dgm:presLayoutVars>
          <dgm:chPref val="3"/>
        </dgm:presLayoutVars>
      </dgm:prSet>
      <dgm:spPr/>
      <dgm:t>
        <a:bodyPr/>
        <a:lstStyle/>
        <a:p>
          <a:endParaRPr lang="en-US"/>
        </a:p>
      </dgm:t>
    </dgm:pt>
    <dgm:pt modelId="{B66F8375-A1A7-40E8-B90D-DEDD2C9FFD54}" type="pres">
      <dgm:prSet presAssocID="{EFB555AF-2901-4D4C-9365-AFE70D8171E6}" presName="level3hierChild" presStyleCnt="0"/>
      <dgm:spPr/>
    </dgm:pt>
  </dgm:ptLst>
  <dgm:cxnLst>
    <dgm:cxn modelId="{019958D7-7F2F-4531-969F-FC3CFCA633A6}" type="presOf" srcId="{46C78522-283B-411C-97CE-3C84DB6D8C0C}" destId="{9B8E0E64-8867-49E9-96E8-E1AB10DEFB25}" srcOrd="0" destOrd="0" presId="urn:microsoft.com/office/officeart/2005/8/layout/hierarchy2"/>
    <dgm:cxn modelId="{3F6D30F4-AF58-47E5-B2A7-DE1756AA0159}" srcId="{292C1553-2045-4F4E-A1FD-85BD81A1A261}" destId="{45984E59-17E0-4287-91C5-E08A8AE36A29}" srcOrd="1" destOrd="0" parTransId="{50A04EF5-0F33-48C8-B8AE-458CCBAD5515}" sibTransId="{1613F443-AA9D-42FC-B3CC-080EAEAC23F3}"/>
    <dgm:cxn modelId="{71859424-14E7-42D3-8A35-1E2EF1392CCF}" type="presOf" srcId="{CD2B3193-5627-4422-B922-2BDC7EC908DB}" destId="{231F79D2-BF9D-44B6-9AC3-C2B716EF0ED2}" srcOrd="0" destOrd="0" presId="urn:microsoft.com/office/officeart/2005/8/layout/hierarchy2"/>
    <dgm:cxn modelId="{8443C983-1C4E-42A1-91E9-56625D48A6C0}" type="presOf" srcId="{91E97071-ADA8-48B9-A3DE-9F4F05EC75A5}" destId="{1C723AC9-0766-4D75-AD00-05458A007BB1}" srcOrd="1" destOrd="0" presId="urn:microsoft.com/office/officeart/2005/8/layout/hierarchy2"/>
    <dgm:cxn modelId="{87E8BCF0-9BF9-464B-B44F-743CF769C8D0}" type="presOf" srcId="{F174A398-0313-459E-8A1A-16F8415C4AAA}" destId="{0695962A-7169-4F12-A500-9680732847ED}" srcOrd="1" destOrd="0" presId="urn:microsoft.com/office/officeart/2005/8/layout/hierarchy2"/>
    <dgm:cxn modelId="{E16F5014-AD35-4EF7-BEA4-BCD076A4D1A3}" type="presOf" srcId="{1B946275-89A2-4B3A-8819-6EFE85C4C945}" destId="{BB3CBB7E-3979-4C7F-925F-C2D682A134EE}" srcOrd="0" destOrd="0" presId="urn:microsoft.com/office/officeart/2005/8/layout/hierarchy2"/>
    <dgm:cxn modelId="{D262E134-F76B-4566-AA54-377F3AE3A3A9}" srcId="{1B813408-DDDC-485F-8BB2-1393EDD72A15}" destId="{AD4602A5-D343-4046-930A-D0DC3D164923}" srcOrd="0" destOrd="0" parTransId="{91E97071-ADA8-48B9-A3DE-9F4F05EC75A5}" sibTransId="{00E2282F-68ED-458A-9EEF-B19D5BA5B362}"/>
    <dgm:cxn modelId="{EB2FE972-0263-456B-9245-F925EA2717D6}" srcId="{45984E59-17E0-4287-91C5-E08A8AE36A29}" destId="{8BBF4443-1342-4B90-8844-2A252DCC574F}" srcOrd="1" destOrd="0" parTransId="{76D2808A-D924-4457-BF8A-F55EDF0BA3C7}" sibTransId="{FC635E0B-4488-4B56-85D1-3ADBE8C08788}"/>
    <dgm:cxn modelId="{8DA54A4D-90C0-4985-BB9C-F75B2978BE00}" type="presOf" srcId="{50A04EF5-0F33-48C8-B8AE-458CCBAD5515}" destId="{CA1C718B-A4AA-4E23-BD24-04F86AEC909B}" srcOrd="0" destOrd="0" presId="urn:microsoft.com/office/officeart/2005/8/layout/hierarchy2"/>
    <dgm:cxn modelId="{94BE079E-E762-4053-AD2D-12CAE7DA1DEC}" type="presOf" srcId="{3D9742EE-530A-4AF4-BE51-65F4447F24B9}" destId="{050E5E5A-0887-414D-8A69-6A431E7159F0}" srcOrd="0" destOrd="0" presId="urn:microsoft.com/office/officeart/2005/8/layout/hierarchy2"/>
    <dgm:cxn modelId="{2510C8E9-4A9B-40C4-8192-F791389AE554}" type="presOf" srcId="{1B813408-DDDC-485F-8BB2-1393EDD72A15}" destId="{DD87A912-B12F-4A42-9F73-E54E549A3C9C}" srcOrd="0" destOrd="0" presId="urn:microsoft.com/office/officeart/2005/8/layout/hierarchy2"/>
    <dgm:cxn modelId="{8F9E94D5-0E4B-488E-B631-8463CE9F986D}" type="presOf" srcId="{2F59E08C-3E29-4B3D-83C1-C5860E8041C9}" destId="{2342304E-BC52-4E49-A367-B1E7598C915D}" srcOrd="0" destOrd="0" presId="urn:microsoft.com/office/officeart/2005/8/layout/hierarchy2"/>
    <dgm:cxn modelId="{344069AA-C733-4614-AF2C-7493C80174AE}" type="presOf" srcId="{190D0D31-56D3-432E-96C6-948388937492}" destId="{88179274-6119-4DF2-B6F3-9D6C75E42021}" srcOrd="1" destOrd="0" presId="urn:microsoft.com/office/officeart/2005/8/layout/hierarchy2"/>
    <dgm:cxn modelId="{D80EF40A-FF84-4C6A-8B97-90AE28B3EADE}" srcId="{292C1553-2045-4F4E-A1FD-85BD81A1A261}" destId="{1B813408-DDDC-485F-8BB2-1393EDD72A15}" srcOrd="0" destOrd="0" parTransId="{F174A398-0313-459E-8A1A-16F8415C4AAA}" sibTransId="{14A65FE5-D17B-40A2-AD0B-871A74E4DBF9}"/>
    <dgm:cxn modelId="{7B5BE320-41F1-4CF9-89B3-CD623153942F}" type="presOf" srcId="{FCFF662F-4C6D-4D7D-8C28-5BFF0A8E7289}" destId="{6DD79B94-93F8-49CD-8312-26DDBEBB3F1A}" srcOrd="0" destOrd="0" presId="urn:microsoft.com/office/officeart/2005/8/layout/hierarchy2"/>
    <dgm:cxn modelId="{46EA8FDB-44DA-4439-9229-713428BA4B60}" type="presOf" srcId="{F174A398-0313-459E-8A1A-16F8415C4AAA}" destId="{7FB55C6D-2593-43FB-8FC5-12897C598BAE}" srcOrd="0" destOrd="0" presId="urn:microsoft.com/office/officeart/2005/8/layout/hierarchy2"/>
    <dgm:cxn modelId="{D3A81A5D-420F-40BF-94D7-105462F0661E}" srcId="{1B813408-DDDC-485F-8BB2-1393EDD72A15}" destId="{6FA18ED1-1DF8-491A-A34B-50DA3A64E1AA}" srcOrd="1" destOrd="0" parTransId="{46C78522-283B-411C-97CE-3C84DB6D8C0C}" sibTransId="{3508B1D6-8646-4BA0-86F2-7DDB34A6F857}"/>
    <dgm:cxn modelId="{34C6D823-0CC1-4E36-B6B5-78DA66A1DF69}" type="presOf" srcId="{AD4602A5-D343-4046-930A-D0DC3D164923}" destId="{F503AFE4-08A8-48D3-A49F-665AFD7D77EB}" srcOrd="0" destOrd="0" presId="urn:microsoft.com/office/officeart/2005/8/layout/hierarchy2"/>
    <dgm:cxn modelId="{5285B98D-165C-4DF9-9DAE-2B20D34DDC51}" srcId="{45984E59-17E0-4287-91C5-E08A8AE36A29}" destId="{FFE1561E-6D28-4BD0-A4E5-5EAA6F05136D}" srcOrd="0" destOrd="0" parTransId="{1B946275-89A2-4B3A-8819-6EFE85C4C945}" sibTransId="{83447811-13A1-4B60-BBB9-62811053CCE5}"/>
    <dgm:cxn modelId="{F6738786-FF54-42BC-98AB-7F78EBE5F9E8}" srcId="{FCFF662F-4C6D-4D7D-8C28-5BFF0A8E7289}" destId="{18B0AE09-E564-4A97-B4F8-DE2E33C8428B}" srcOrd="0" destOrd="0" parTransId="{190D0D31-56D3-432E-96C6-948388937492}" sibTransId="{B15C1075-4A80-43D7-8F60-0F9F8754207E}"/>
    <dgm:cxn modelId="{51C8C934-B91C-4EC2-82E2-4738EA3C95EF}" type="presOf" srcId="{50A04EF5-0F33-48C8-B8AE-458CCBAD5515}" destId="{5B56FB2A-A9F8-46F0-A40B-08DE0A398292}" srcOrd="1" destOrd="0" presId="urn:microsoft.com/office/officeart/2005/8/layout/hierarchy2"/>
    <dgm:cxn modelId="{99288725-C780-4B1B-9509-52788CEA5907}" type="presOf" srcId="{46C78522-283B-411C-97CE-3C84DB6D8C0C}" destId="{61A56449-A238-4E8E-8D13-7F921406CB33}" srcOrd="1" destOrd="0" presId="urn:microsoft.com/office/officeart/2005/8/layout/hierarchy2"/>
    <dgm:cxn modelId="{8EE96433-A751-452B-81B7-D9D89E9C7937}" type="presOf" srcId="{041ABE1C-CCBA-470F-8C84-BA5A0396A326}" destId="{EAE91510-6581-4A27-B927-89C001A93A96}" srcOrd="0" destOrd="0" presId="urn:microsoft.com/office/officeart/2005/8/layout/hierarchy2"/>
    <dgm:cxn modelId="{51BE32E4-8C95-4CAB-ACF4-187AF87313F1}" type="presOf" srcId="{190D0D31-56D3-432E-96C6-948388937492}" destId="{BDC05521-B535-4CFA-A275-6EDE81393D2C}" srcOrd="0" destOrd="0" presId="urn:microsoft.com/office/officeart/2005/8/layout/hierarchy2"/>
    <dgm:cxn modelId="{19A53E3A-1D4F-4BA4-BDC6-81640E25A119}" srcId="{FCFF662F-4C6D-4D7D-8C28-5BFF0A8E7289}" destId="{EFB555AF-2901-4D4C-9365-AFE70D8171E6}" srcOrd="2" destOrd="0" parTransId="{14B44D4F-5428-4F27-AE98-87BAB27A9453}" sibTransId="{BC751290-495B-48F2-B09A-889F248F53E6}"/>
    <dgm:cxn modelId="{C1555450-1216-4BCA-A3C8-41D10CE02BFF}" type="presOf" srcId="{CD2B3193-5627-4422-B922-2BDC7EC908DB}" destId="{5930DFD2-3A45-46CB-A7F8-DF3F4A7021FD}" srcOrd="1" destOrd="0" presId="urn:microsoft.com/office/officeart/2005/8/layout/hierarchy2"/>
    <dgm:cxn modelId="{034E172B-F8D1-4923-9056-F9EC64A3046C}" type="presOf" srcId="{FFE1561E-6D28-4BD0-A4E5-5EAA6F05136D}" destId="{D54163D9-AAB2-46D1-BAF0-335261B5925F}" srcOrd="0" destOrd="0" presId="urn:microsoft.com/office/officeart/2005/8/layout/hierarchy2"/>
    <dgm:cxn modelId="{71D8945A-605F-4460-B9FC-20A21678F323}" type="presOf" srcId="{8BBF4443-1342-4B90-8844-2A252DCC574F}" destId="{4A593C69-CB5A-4181-B4D2-9830E4C90741}" srcOrd="0" destOrd="0" presId="urn:microsoft.com/office/officeart/2005/8/layout/hierarchy2"/>
    <dgm:cxn modelId="{BA2B930B-ED52-4C9C-957E-1111BDA8EB78}" type="presOf" srcId="{18B0AE09-E564-4A97-B4F8-DE2E33C8428B}" destId="{44F67435-01B4-4D34-9058-E3000DA4934C}" srcOrd="0" destOrd="0" presId="urn:microsoft.com/office/officeart/2005/8/layout/hierarchy2"/>
    <dgm:cxn modelId="{E00628A9-AD75-43B5-BA44-7582CC603607}" type="presOf" srcId="{91E97071-ADA8-48B9-A3DE-9F4F05EC75A5}" destId="{85738FF2-4A4B-402C-8BAD-55CCDB863DE1}" srcOrd="0" destOrd="0" presId="urn:microsoft.com/office/officeart/2005/8/layout/hierarchy2"/>
    <dgm:cxn modelId="{F4FE6305-D494-422A-8D54-B049B0AE21E5}" srcId="{1B813408-DDDC-485F-8BB2-1393EDD72A15}" destId="{1DB1F4F3-9E3E-482F-9757-B6CFA2C30F0C}" srcOrd="2" destOrd="0" parTransId="{A9685F97-8797-400A-8AD2-FF91AFA29AFE}" sibTransId="{3D3AD71F-0E67-460F-A0A3-91A968AF97BF}"/>
    <dgm:cxn modelId="{3C9629F8-05F8-4B98-9FC9-6A8A1E6E8FDF}" type="presOf" srcId="{292C1553-2045-4F4E-A1FD-85BD81A1A261}" destId="{3A490853-743A-4AA9-BAA9-6E9820388A74}" srcOrd="0" destOrd="0" presId="urn:microsoft.com/office/officeart/2005/8/layout/hierarchy2"/>
    <dgm:cxn modelId="{9DA2DD40-4D40-4A0C-A953-EB7C43D718CB}" type="presOf" srcId="{FD376F5E-6B2E-4347-A845-0ABA040C4764}" destId="{4D6D049F-2430-4B7F-9BBC-6144793B35D7}" srcOrd="1" destOrd="0" presId="urn:microsoft.com/office/officeart/2005/8/layout/hierarchy2"/>
    <dgm:cxn modelId="{CE15F710-BC87-4E5C-89D8-A8E52AFD3774}" type="presOf" srcId="{1B946275-89A2-4B3A-8819-6EFE85C4C945}" destId="{601798BE-08D4-4962-A998-9F40B3B2A413}" srcOrd="1" destOrd="0" presId="urn:microsoft.com/office/officeart/2005/8/layout/hierarchy2"/>
    <dgm:cxn modelId="{04152DE5-A8FB-42A5-AF4B-54F93FE31B52}" srcId="{3D9742EE-530A-4AF4-BE51-65F4447F24B9}" destId="{FCFF662F-4C6D-4D7D-8C28-5BFF0A8E7289}" srcOrd="1" destOrd="0" parTransId="{CD2B3193-5627-4422-B922-2BDC7EC908DB}" sibTransId="{685ED216-E7FA-4468-A750-D5CF3C136985}"/>
    <dgm:cxn modelId="{40CB561D-5FAA-49EA-96CE-925F3C6A7C14}" type="presOf" srcId="{1DB1F4F3-9E3E-482F-9757-B6CFA2C30F0C}" destId="{1755F340-45A1-45EF-8BD0-40590C9D8B44}" srcOrd="0" destOrd="0" presId="urn:microsoft.com/office/officeart/2005/8/layout/hierarchy2"/>
    <dgm:cxn modelId="{6E37C6C5-4168-4375-9E8C-9807B3A9A9C1}" type="presOf" srcId="{14B44D4F-5428-4F27-AE98-87BAB27A9453}" destId="{B26FA21E-B835-4BED-B2D1-17754C5CB3D7}" srcOrd="0" destOrd="0" presId="urn:microsoft.com/office/officeart/2005/8/layout/hierarchy2"/>
    <dgm:cxn modelId="{4CCFBB27-FFD1-4557-AE95-E77D3FD21E84}" type="presOf" srcId="{A9685F97-8797-400A-8AD2-FF91AFA29AFE}" destId="{24180BDE-C870-42D5-ACAF-352B86AEC4CA}" srcOrd="1" destOrd="0" presId="urn:microsoft.com/office/officeart/2005/8/layout/hierarchy2"/>
    <dgm:cxn modelId="{2BA6753C-D323-4C93-8E1E-0A832BC7D401}" type="presOf" srcId="{A9685F97-8797-400A-8AD2-FF91AFA29AFE}" destId="{D326662B-0BEF-496B-8D34-4E08EB346C26}" srcOrd="0" destOrd="0" presId="urn:microsoft.com/office/officeart/2005/8/layout/hierarchy2"/>
    <dgm:cxn modelId="{1A4D97F1-DCC1-4AC9-BF71-1A73708F3B9A}" type="presOf" srcId="{76D2808A-D924-4457-BF8A-F55EDF0BA3C7}" destId="{8A7BC3B2-44E9-4666-951E-2DFC96AA093C}" srcOrd="1" destOrd="0" presId="urn:microsoft.com/office/officeart/2005/8/layout/hierarchy2"/>
    <dgm:cxn modelId="{3B933C12-A53C-4728-8EFB-3B1B073734CB}" type="presOf" srcId="{6FA18ED1-1DF8-491A-A34B-50DA3A64E1AA}" destId="{5A8D68E1-DAFC-402C-AAA2-368C06F1F255}" srcOrd="0" destOrd="0" presId="urn:microsoft.com/office/officeart/2005/8/layout/hierarchy2"/>
    <dgm:cxn modelId="{B3CBBE0E-F932-4C3E-BBB9-69270412211E}" type="presOf" srcId="{45984E59-17E0-4287-91C5-E08A8AE36A29}" destId="{5200D50F-6470-4AD1-B4F2-BC7FDB208C00}" srcOrd="0" destOrd="0" presId="urn:microsoft.com/office/officeart/2005/8/layout/hierarchy2"/>
    <dgm:cxn modelId="{81E6F340-E828-431C-B2D5-19F24FD865A5}" srcId="{FCFF662F-4C6D-4D7D-8C28-5BFF0A8E7289}" destId="{041ABE1C-CCBA-470F-8C84-BA5A0396A326}" srcOrd="1" destOrd="0" parTransId="{D445716B-0793-4046-984A-228E1C3D482E}" sibTransId="{A9FA92C0-9B79-4954-AF78-2470AAD22CBB}"/>
    <dgm:cxn modelId="{12F3A4EE-CD9A-416D-9783-32751C810FED}" type="presOf" srcId="{76D2808A-D924-4457-BF8A-F55EDF0BA3C7}" destId="{6C25EE62-1ECA-4952-B0B3-382AB297C326}" srcOrd="0" destOrd="0" presId="urn:microsoft.com/office/officeart/2005/8/layout/hierarchy2"/>
    <dgm:cxn modelId="{D131C84A-2E94-4FCB-A754-797F8F9691FF}" type="presOf" srcId="{D445716B-0793-4046-984A-228E1C3D482E}" destId="{F8BD5576-D634-43BB-8BDC-69C50C3F0628}" srcOrd="1" destOrd="0" presId="urn:microsoft.com/office/officeart/2005/8/layout/hierarchy2"/>
    <dgm:cxn modelId="{6B06B05E-93F2-4D92-B8BA-4904AA2AF4DC}" type="presOf" srcId="{FD376F5E-6B2E-4347-A845-0ABA040C4764}" destId="{55E97624-3989-4F83-9508-190F3DFC1657}" srcOrd="0" destOrd="0" presId="urn:microsoft.com/office/officeart/2005/8/layout/hierarchy2"/>
    <dgm:cxn modelId="{1875E4D9-6663-4E15-9361-EA44BE838421}" srcId="{3D9742EE-530A-4AF4-BE51-65F4447F24B9}" destId="{292C1553-2045-4F4E-A1FD-85BD81A1A261}" srcOrd="0" destOrd="0" parTransId="{FD376F5E-6B2E-4347-A845-0ABA040C4764}" sibTransId="{09D2F390-3516-406C-9781-A90EE4A1EE7F}"/>
    <dgm:cxn modelId="{C2AD8A88-DAD9-4693-A172-AC06F316034A}" type="presOf" srcId="{D445716B-0793-4046-984A-228E1C3D482E}" destId="{DFB43E43-2D89-4369-9F3D-17D69B3C958A}" srcOrd="0" destOrd="0" presId="urn:microsoft.com/office/officeart/2005/8/layout/hierarchy2"/>
    <dgm:cxn modelId="{8C1BB506-0DAD-4AE7-98D1-6680F8DB2AA1}" srcId="{2F59E08C-3E29-4B3D-83C1-C5860E8041C9}" destId="{3D9742EE-530A-4AF4-BE51-65F4447F24B9}" srcOrd="0" destOrd="0" parTransId="{B44C4480-3DC9-4EC2-B8A9-7902CBF43B7A}" sibTransId="{9B5131B4-43A1-40B8-AD07-547059181088}"/>
    <dgm:cxn modelId="{0E604524-CEA1-4F94-8335-0139144DB976}" type="presOf" srcId="{EFB555AF-2901-4D4C-9365-AFE70D8171E6}" destId="{22B82EE0-8567-49D4-A9E5-0C20533CBF56}" srcOrd="0" destOrd="0" presId="urn:microsoft.com/office/officeart/2005/8/layout/hierarchy2"/>
    <dgm:cxn modelId="{F0E88985-5627-4017-94B7-536EAB95C642}" type="presOf" srcId="{14B44D4F-5428-4F27-AE98-87BAB27A9453}" destId="{299209E4-B080-4240-B1BF-DF34505F7BA4}" srcOrd="1" destOrd="0" presId="urn:microsoft.com/office/officeart/2005/8/layout/hierarchy2"/>
    <dgm:cxn modelId="{64CFAC72-E6C3-4648-9419-CCEF96FF5D28}" type="presParOf" srcId="{2342304E-BC52-4E49-A367-B1E7598C915D}" destId="{B5EB5D5C-360C-47B5-B8B3-F7DD9853F0F0}" srcOrd="0" destOrd="0" presId="urn:microsoft.com/office/officeart/2005/8/layout/hierarchy2"/>
    <dgm:cxn modelId="{2FAF931C-D3CE-4762-97C3-B7131CD6C118}" type="presParOf" srcId="{B5EB5D5C-360C-47B5-B8B3-F7DD9853F0F0}" destId="{050E5E5A-0887-414D-8A69-6A431E7159F0}" srcOrd="0" destOrd="0" presId="urn:microsoft.com/office/officeart/2005/8/layout/hierarchy2"/>
    <dgm:cxn modelId="{9F924CF3-422A-4614-AF0F-EF4CEAEFAFCE}" type="presParOf" srcId="{B5EB5D5C-360C-47B5-B8B3-F7DD9853F0F0}" destId="{225FDC97-00DB-48D0-9F60-A43E88C461DE}" srcOrd="1" destOrd="0" presId="urn:microsoft.com/office/officeart/2005/8/layout/hierarchy2"/>
    <dgm:cxn modelId="{EB403E08-1AD2-4F53-8341-C3E0DD023390}" type="presParOf" srcId="{225FDC97-00DB-48D0-9F60-A43E88C461DE}" destId="{55E97624-3989-4F83-9508-190F3DFC1657}" srcOrd="0" destOrd="0" presId="urn:microsoft.com/office/officeart/2005/8/layout/hierarchy2"/>
    <dgm:cxn modelId="{6EFE0670-1AFF-4300-A14F-7D75B826C2AD}" type="presParOf" srcId="{55E97624-3989-4F83-9508-190F3DFC1657}" destId="{4D6D049F-2430-4B7F-9BBC-6144793B35D7}" srcOrd="0" destOrd="0" presId="urn:microsoft.com/office/officeart/2005/8/layout/hierarchy2"/>
    <dgm:cxn modelId="{CE23C94B-232B-4375-939B-8CE013EF43C0}" type="presParOf" srcId="{225FDC97-00DB-48D0-9F60-A43E88C461DE}" destId="{B73B700F-52B8-4156-9FBA-EEEF76D25618}" srcOrd="1" destOrd="0" presId="urn:microsoft.com/office/officeart/2005/8/layout/hierarchy2"/>
    <dgm:cxn modelId="{A2506070-2721-42DD-B68C-0F2E74AAD06B}" type="presParOf" srcId="{B73B700F-52B8-4156-9FBA-EEEF76D25618}" destId="{3A490853-743A-4AA9-BAA9-6E9820388A74}" srcOrd="0" destOrd="0" presId="urn:microsoft.com/office/officeart/2005/8/layout/hierarchy2"/>
    <dgm:cxn modelId="{C69C62BB-833A-42FC-8305-447965173737}" type="presParOf" srcId="{B73B700F-52B8-4156-9FBA-EEEF76D25618}" destId="{3E55A8A5-B88D-4AC5-845B-0B3F3B72EDE6}" srcOrd="1" destOrd="0" presId="urn:microsoft.com/office/officeart/2005/8/layout/hierarchy2"/>
    <dgm:cxn modelId="{535CCD68-9943-492C-9919-818A19DA263D}" type="presParOf" srcId="{3E55A8A5-B88D-4AC5-845B-0B3F3B72EDE6}" destId="{7FB55C6D-2593-43FB-8FC5-12897C598BAE}" srcOrd="0" destOrd="0" presId="urn:microsoft.com/office/officeart/2005/8/layout/hierarchy2"/>
    <dgm:cxn modelId="{42AE1CC1-62F0-46F4-8BC3-CB185236D04F}" type="presParOf" srcId="{7FB55C6D-2593-43FB-8FC5-12897C598BAE}" destId="{0695962A-7169-4F12-A500-9680732847ED}" srcOrd="0" destOrd="0" presId="urn:microsoft.com/office/officeart/2005/8/layout/hierarchy2"/>
    <dgm:cxn modelId="{68AD08C0-DEA1-4C44-BA50-BCB9AEC90843}" type="presParOf" srcId="{3E55A8A5-B88D-4AC5-845B-0B3F3B72EDE6}" destId="{D486FF83-2958-4636-8274-3181D57323AE}" srcOrd="1" destOrd="0" presId="urn:microsoft.com/office/officeart/2005/8/layout/hierarchy2"/>
    <dgm:cxn modelId="{44C9F335-5ECA-4769-9BA8-DD91F461688D}" type="presParOf" srcId="{D486FF83-2958-4636-8274-3181D57323AE}" destId="{DD87A912-B12F-4A42-9F73-E54E549A3C9C}" srcOrd="0" destOrd="0" presId="urn:microsoft.com/office/officeart/2005/8/layout/hierarchy2"/>
    <dgm:cxn modelId="{CC30484E-FE5C-4813-8B1E-482559197BA2}" type="presParOf" srcId="{D486FF83-2958-4636-8274-3181D57323AE}" destId="{8E1FFEC6-2922-4A31-874D-F496CC4AB4EF}" srcOrd="1" destOrd="0" presId="urn:microsoft.com/office/officeart/2005/8/layout/hierarchy2"/>
    <dgm:cxn modelId="{2EBD9CCB-4B10-4818-801A-822F13E02BF7}" type="presParOf" srcId="{8E1FFEC6-2922-4A31-874D-F496CC4AB4EF}" destId="{85738FF2-4A4B-402C-8BAD-55CCDB863DE1}" srcOrd="0" destOrd="0" presId="urn:microsoft.com/office/officeart/2005/8/layout/hierarchy2"/>
    <dgm:cxn modelId="{3B2E3EE5-899D-4FE4-8653-796EB96D38D6}" type="presParOf" srcId="{85738FF2-4A4B-402C-8BAD-55CCDB863DE1}" destId="{1C723AC9-0766-4D75-AD00-05458A007BB1}" srcOrd="0" destOrd="0" presId="urn:microsoft.com/office/officeart/2005/8/layout/hierarchy2"/>
    <dgm:cxn modelId="{36996B6B-E2D1-48E8-9F9C-6AA4A09D9AF8}" type="presParOf" srcId="{8E1FFEC6-2922-4A31-874D-F496CC4AB4EF}" destId="{B48F97A2-46D3-4DFA-BCA4-40BBE8AEA558}" srcOrd="1" destOrd="0" presId="urn:microsoft.com/office/officeart/2005/8/layout/hierarchy2"/>
    <dgm:cxn modelId="{B09E73D5-C51B-4C73-83FE-6A4473AE9453}" type="presParOf" srcId="{B48F97A2-46D3-4DFA-BCA4-40BBE8AEA558}" destId="{F503AFE4-08A8-48D3-A49F-665AFD7D77EB}" srcOrd="0" destOrd="0" presId="urn:microsoft.com/office/officeart/2005/8/layout/hierarchy2"/>
    <dgm:cxn modelId="{34E02FB7-5C52-4053-9802-CE597C5970A5}" type="presParOf" srcId="{B48F97A2-46D3-4DFA-BCA4-40BBE8AEA558}" destId="{3EF5BE54-EB8A-498D-A819-59427CB5DFA0}" srcOrd="1" destOrd="0" presId="urn:microsoft.com/office/officeart/2005/8/layout/hierarchy2"/>
    <dgm:cxn modelId="{2F3595CA-B780-40FD-9734-E44DECE6EF6A}" type="presParOf" srcId="{8E1FFEC6-2922-4A31-874D-F496CC4AB4EF}" destId="{9B8E0E64-8867-49E9-96E8-E1AB10DEFB25}" srcOrd="2" destOrd="0" presId="urn:microsoft.com/office/officeart/2005/8/layout/hierarchy2"/>
    <dgm:cxn modelId="{F74CE00E-F666-4CFC-AAF5-9DF016E2F79A}" type="presParOf" srcId="{9B8E0E64-8867-49E9-96E8-E1AB10DEFB25}" destId="{61A56449-A238-4E8E-8D13-7F921406CB33}" srcOrd="0" destOrd="0" presId="urn:microsoft.com/office/officeart/2005/8/layout/hierarchy2"/>
    <dgm:cxn modelId="{08F75EC5-0E03-458A-9655-B4E548EF17F4}" type="presParOf" srcId="{8E1FFEC6-2922-4A31-874D-F496CC4AB4EF}" destId="{7EC8E9AD-F154-445E-BBCD-86F84DFAD0EC}" srcOrd="3" destOrd="0" presId="urn:microsoft.com/office/officeart/2005/8/layout/hierarchy2"/>
    <dgm:cxn modelId="{AAEB0DA9-A572-4590-93B9-706A9B484251}" type="presParOf" srcId="{7EC8E9AD-F154-445E-BBCD-86F84DFAD0EC}" destId="{5A8D68E1-DAFC-402C-AAA2-368C06F1F255}" srcOrd="0" destOrd="0" presId="urn:microsoft.com/office/officeart/2005/8/layout/hierarchy2"/>
    <dgm:cxn modelId="{4A023DE8-051B-467E-A1FD-E195CC6B84FE}" type="presParOf" srcId="{7EC8E9AD-F154-445E-BBCD-86F84DFAD0EC}" destId="{340DA152-B8C0-4BC4-9999-2B9D99DCCD31}" srcOrd="1" destOrd="0" presId="urn:microsoft.com/office/officeart/2005/8/layout/hierarchy2"/>
    <dgm:cxn modelId="{8C08B62B-09E2-440D-B966-F1ADDC608367}" type="presParOf" srcId="{8E1FFEC6-2922-4A31-874D-F496CC4AB4EF}" destId="{D326662B-0BEF-496B-8D34-4E08EB346C26}" srcOrd="4" destOrd="0" presId="urn:microsoft.com/office/officeart/2005/8/layout/hierarchy2"/>
    <dgm:cxn modelId="{E2656B1D-367D-4005-8E66-5532AF6D00AC}" type="presParOf" srcId="{D326662B-0BEF-496B-8D34-4E08EB346C26}" destId="{24180BDE-C870-42D5-ACAF-352B86AEC4CA}" srcOrd="0" destOrd="0" presId="urn:microsoft.com/office/officeart/2005/8/layout/hierarchy2"/>
    <dgm:cxn modelId="{127145CC-52C6-400B-8A59-FE728497AB3D}" type="presParOf" srcId="{8E1FFEC6-2922-4A31-874D-F496CC4AB4EF}" destId="{D1D74D92-39B6-482C-BD9D-AB246768A0E3}" srcOrd="5" destOrd="0" presId="urn:microsoft.com/office/officeart/2005/8/layout/hierarchy2"/>
    <dgm:cxn modelId="{24E5E1BD-5EA9-4761-8482-905068E42123}" type="presParOf" srcId="{D1D74D92-39B6-482C-BD9D-AB246768A0E3}" destId="{1755F340-45A1-45EF-8BD0-40590C9D8B44}" srcOrd="0" destOrd="0" presId="urn:microsoft.com/office/officeart/2005/8/layout/hierarchy2"/>
    <dgm:cxn modelId="{F7D72B8F-CF62-4A6F-85CF-FEF8185FA9FE}" type="presParOf" srcId="{D1D74D92-39B6-482C-BD9D-AB246768A0E3}" destId="{EA391B06-E106-41C4-9BD2-8C6FE78C11AF}" srcOrd="1" destOrd="0" presId="urn:microsoft.com/office/officeart/2005/8/layout/hierarchy2"/>
    <dgm:cxn modelId="{C82E9106-6CD7-49FC-8B56-69CEC0CA2C60}" type="presParOf" srcId="{3E55A8A5-B88D-4AC5-845B-0B3F3B72EDE6}" destId="{CA1C718B-A4AA-4E23-BD24-04F86AEC909B}" srcOrd="2" destOrd="0" presId="urn:microsoft.com/office/officeart/2005/8/layout/hierarchy2"/>
    <dgm:cxn modelId="{EF3A48F1-FA9E-45FD-9B23-46B1325A9703}" type="presParOf" srcId="{CA1C718B-A4AA-4E23-BD24-04F86AEC909B}" destId="{5B56FB2A-A9F8-46F0-A40B-08DE0A398292}" srcOrd="0" destOrd="0" presId="urn:microsoft.com/office/officeart/2005/8/layout/hierarchy2"/>
    <dgm:cxn modelId="{C8EF5C6B-EBB6-4886-9EC2-54EFF4417A16}" type="presParOf" srcId="{3E55A8A5-B88D-4AC5-845B-0B3F3B72EDE6}" destId="{60497F02-9DCF-406F-9577-556ED5097AE0}" srcOrd="3" destOrd="0" presId="urn:microsoft.com/office/officeart/2005/8/layout/hierarchy2"/>
    <dgm:cxn modelId="{30E8B940-CF4F-4B78-803E-DF3353601F65}" type="presParOf" srcId="{60497F02-9DCF-406F-9577-556ED5097AE0}" destId="{5200D50F-6470-4AD1-B4F2-BC7FDB208C00}" srcOrd="0" destOrd="0" presId="urn:microsoft.com/office/officeart/2005/8/layout/hierarchy2"/>
    <dgm:cxn modelId="{118569DA-3B8D-437C-BC77-AADF4A651B2B}" type="presParOf" srcId="{60497F02-9DCF-406F-9577-556ED5097AE0}" destId="{82BE55EB-A438-44C6-8B26-22019087D036}" srcOrd="1" destOrd="0" presId="urn:microsoft.com/office/officeart/2005/8/layout/hierarchy2"/>
    <dgm:cxn modelId="{4C3B916C-9B54-4AC7-9FD1-33D998CC57EC}" type="presParOf" srcId="{82BE55EB-A438-44C6-8B26-22019087D036}" destId="{BB3CBB7E-3979-4C7F-925F-C2D682A134EE}" srcOrd="0" destOrd="0" presId="urn:microsoft.com/office/officeart/2005/8/layout/hierarchy2"/>
    <dgm:cxn modelId="{C4243172-9895-4CD6-850C-A125DF05401F}" type="presParOf" srcId="{BB3CBB7E-3979-4C7F-925F-C2D682A134EE}" destId="{601798BE-08D4-4962-A998-9F40B3B2A413}" srcOrd="0" destOrd="0" presId="urn:microsoft.com/office/officeart/2005/8/layout/hierarchy2"/>
    <dgm:cxn modelId="{FADA49E8-CD2E-48D0-9958-A043156C5ED8}" type="presParOf" srcId="{82BE55EB-A438-44C6-8B26-22019087D036}" destId="{01900CDC-F082-48DA-98B0-C5F7A9C2E2EF}" srcOrd="1" destOrd="0" presId="urn:microsoft.com/office/officeart/2005/8/layout/hierarchy2"/>
    <dgm:cxn modelId="{E70105BA-1E5F-432C-A095-BBB94289154D}" type="presParOf" srcId="{01900CDC-F082-48DA-98B0-C5F7A9C2E2EF}" destId="{D54163D9-AAB2-46D1-BAF0-335261B5925F}" srcOrd="0" destOrd="0" presId="urn:microsoft.com/office/officeart/2005/8/layout/hierarchy2"/>
    <dgm:cxn modelId="{FBEB8A6F-1FE9-4F64-8F21-921CE94EED47}" type="presParOf" srcId="{01900CDC-F082-48DA-98B0-C5F7A9C2E2EF}" destId="{8906D6C2-389C-4B73-BD50-C335FE86BD68}" srcOrd="1" destOrd="0" presId="urn:microsoft.com/office/officeart/2005/8/layout/hierarchy2"/>
    <dgm:cxn modelId="{B88BB937-7E46-4332-95FB-04ABD16BD884}" type="presParOf" srcId="{82BE55EB-A438-44C6-8B26-22019087D036}" destId="{6C25EE62-1ECA-4952-B0B3-382AB297C326}" srcOrd="2" destOrd="0" presId="urn:microsoft.com/office/officeart/2005/8/layout/hierarchy2"/>
    <dgm:cxn modelId="{593EEE8F-52EF-4FBA-B8D3-0A6355BD0188}" type="presParOf" srcId="{6C25EE62-1ECA-4952-B0B3-382AB297C326}" destId="{8A7BC3B2-44E9-4666-951E-2DFC96AA093C}" srcOrd="0" destOrd="0" presId="urn:microsoft.com/office/officeart/2005/8/layout/hierarchy2"/>
    <dgm:cxn modelId="{7BF95822-D5D6-4B2E-94FF-822FE1602C89}" type="presParOf" srcId="{82BE55EB-A438-44C6-8B26-22019087D036}" destId="{B8EBC56F-9073-46B5-A3DC-9FAA426BD93C}" srcOrd="3" destOrd="0" presId="urn:microsoft.com/office/officeart/2005/8/layout/hierarchy2"/>
    <dgm:cxn modelId="{07317A3B-101E-47BC-9AF3-BFE07B933B91}" type="presParOf" srcId="{B8EBC56F-9073-46B5-A3DC-9FAA426BD93C}" destId="{4A593C69-CB5A-4181-B4D2-9830E4C90741}" srcOrd="0" destOrd="0" presId="urn:microsoft.com/office/officeart/2005/8/layout/hierarchy2"/>
    <dgm:cxn modelId="{FCBAC9E7-9C20-487E-B121-646E2A0AE3D2}" type="presParOf" srcId="{B8EBC56F-9073-46B5-A3DC-9FAA426BD93C}" destId="{1E56C7D9-00DA-4356-9ECB-F83DEA425B75}" srcOrd="1" destOrd="0" presId="urn:microsoft.com/office/officeart/2005/8/layout/hierarchy2"/>
    <dgm:cxn modelId="{47A48CD7-8A69-4434-8230-BFD11466B33F}" type="presParOf" srcId="{225FDC97-00DB-48D0-9F60-A43E88C461DE}" destId="{231F79D2-BF9D-44B6-9AC3-C2B716EF0ED2}" srcOrd="2" destOrd="0" presId="urn:microsoft.com/office/officeart/2005/8/layout/hierarchy2"/>
    <dgm:cxn modelId="{123DEBA4-BCAA-4672-B3D0-66B1C6FC86A4}" type="presParOf" srcId="{231F79D2-BF9D-44B6-9AC3-C2B716EF0ED2}" destId="{5930DFD2-3A45-46CB-A7F8-DF3F4A7021FD}" srcOrd="0" destOrd="0" presId="urn:microsoft.com/office/officeart/2005/8/layout/hierarchy2"/>
    <dgm:cxn modelId="{613C0B2F-3D52-420F-B2AA-EE02AF74EFF7}" type="presParOf" srcId="{225FDC97-00DB-48D0-9F60-A43E88C461DE}" destId="{05E7919A-A4AB-420A-96C7-2BE67EB8A27E}" srcOrd="3" destOrd="0" presId="urn:microsoft.com/office/officeart/2005/8/layout/hierarchy2"/>
    <dgm:cxn modelId="{50513192-A1C3-47E8-83F5-E8567B22747B}" type="presParOf" srcId="{05E7919A-A4AB-420A-96C7-2BE67EB8A27E}" destId="{6DD79B94-93F8-49CD-8312-26DDBEBB3F1A}" srcOrd="0" destOrd="0" presId="urn:microsoft.com/office/officeart/2005/8/layout/hierarchy2"/>
    <dgm:cxn modelId="{89A96278-AEE1-4B5B-B6AB-4D29B6E8110F}" type="presParOf" srcId="{05E7919A-A4AB-420A-96C7-2BE67EB8A27E}" destId="{DC06F829-9903-47D1-934E-204000204107}" srcOrd="1" destOrd="0" presId="urn:microsoft.com/office/officeart/2005/8/layout/hierarchy2"/>
    <dgm:cxn modelId="{CB63CEC5-CD6C-479D-AC3E-F6267E5E01C6}" type="presParOf" srcId="{DC06F829-9903-47D1-934E-204000204107}" destId="{BDC05521-B535-4CFA-A275-6EDE81393D2C}" srcOrd="0" destOrd="0" presId="urn:microsoft.com/office/officeart/2005/8/layout/hierarchy2"/>
    <dgm:cxn modelId="{6883F4E8-FEC5-41C5-8246-CB537E273183}" type="presParOf" srcId="{BDC05521-B535-4CFA-A275-6EDE81393D2C}" destId="{88179274-6119-4DF2-B6F3-9D6C75E42021}" srcOrd="0" destOrd="0" presId="urn:microsoft.com/office/officeart/2005/8/layout/hierarchy2"/>
    <dgm:cxn modelId="{0AB2925F-50C0-4E50-87CC-D708E769F275}" type="presParOf" srcId="{DC06F829-9903-47D1-934E-204000204107}" destId="{73C2CBF8-86C1-4EA4-B082-7861BF06B133}" srcOrd="1" destOrd="0" presId="urn:microsoft.com/office/officeart/2005/8/layout/hierarchy2"/>
    <dgm:cxn modelId="{5B1A63F1-D1B8-4573-B737-726D2E577BFB}" type="presParOf" srcId="{73C2CBF8-86C1-4EA4-B082-7861BF06B133}" destId="{44F67435-01B4-4D34-9058-E3000DA4934C}" srcOrd="0" destOrd="0" presId="urn:microsoft.com/office/officeart/2005/8/layout/hierarchy2"/>
    <dgm:cxn modelId="{1A82D4B5-7FD5-4078-A553-73FD8E5CADEE}" type="presParOf" srcId="{73C2CBF8-86C1-4EA4-B082-7861BF06B133}" destId="{FAFC3205-5CBE-4B8B-90B3-1376FFC1FCCF}" srcOrd="1" destOrd="0" presId="urn:microsoft.com/office/officeart/2005/8/layout/hierarchy2"/>
    <dgm:cxn modelId="{E60AD56E-11CB-430D-A43A-AA6459A76531}" type="presParOf" srcId="{DC06F829-9903-47D1-934E-204000204107}" destId="{DFB43E43-2D89-4369-9F3D-17D69B3C958A}" srcOrd="2" destOrd="0" presId="urn:microsoft.com/office/officeart/2005/8/layout/hierarchy2"/>
    <dgm:cxn modelId="{B2DB8236-46E6-4A5D-BCBD-DB5BD063180D}" type="presParOf" srcId="{DFB43E43-2D89-4369-9F3D-17D69B3C958A}" destId="{F8BD5576-D634-43BB-8BDC-69C50C3F0628}" srcOrd="0" destOrd="0" presId="urn:microsoft.com/office/officeart/2005/8/layout/hierarchy2"/>
    <dgm:cxn modelId="{AD1B94C0-E96A-4EFD-8BB0-1A69DD76A7B7}" type="presParOf" srcId="{DC06F829-9903-47D1-934E-204000204107}" destId="{03F88ADF-0E79-4BB7-B04B-979E4BC2EBA0}" srcOrd="3" destOrd="0" presId="urn:microsoft.com/office/officeart/2005/8/layout/hierarchy2"/>
    <dgm:cxn modelId="{2886212E-A02A-486F-A017-DFD4EB9A3A62}" type="presParOf" srcId="{03F88ADF-0E79-4BB7-B04B-979E4BC2EBA0}" destId="{EAE91510-6581-4A27-B927-89C001A93A96}" srcOrd="0" destOrd="0" presId="urn:microsoft.com/office/officeart/2005/8/layout/hierarchy2"/>
    <dgm:cxn modelId="{4091BDE7-CAC5-4A19-B89A-6C9E27FA9734}" type="presParOf" srcId="{03F88ADF-0E79-4BB7-B04B-979E4BC2EBA0}" destId="{07ED33AF-EB6E-44CD-9613-8FD46142F2C3}" srcOrd="1" destOrd="0" presId="urn:microsoft.com/office/officeart/2005/8/layout/hierarchy2"/>
    <dgm:cxn modelId="{9582DA05-507E-4E00-8CF5-4D3E9D66EB42}" type="presParOf" srcId="{DC06F829-9903-47D1-934E-204000204107}" destId="{B26FA21E-B835-4BED-B2D1-17754C5CB3D7}" srcOrd="4" destOrd="0" presId="urn:microsoft.com/office/officeart/2005/8/layout/hierarchy2"/>
    <dgm:cxn modelId="{EB8C8CCE-FD85-460F-A4B5-22CE3A2D4355}" type="presParOf" srcId="{B26FA21E-B835-4BED-B2D1-17754C5CB3D7}" destId="{299209E4-B080-4240-B1BF-DF34505F7BA4}" srcOrd="0" destOrd="0" presId="urn:microsoft.com/office/officeart/2005/8/layout/hierarchy2"/>
    <dgm:cxn modelId="{54711AE5-601A-43FE-BAC2-9EF2040BAB67}" type="presParOf" srcId="{DC06F829-9903-47D1-934E-204000204107}" destId="{B81D2119-66B0-4C33-A2FB-DF61723F8F08}" srcOrd="5" destOrd="0" presId="urn:microsoft.com/office/officeart/2005/8/layout/hierarchy2"/>
    <dgm:cxn modelId="{A1B62678-A76A-4FB9-99D4-64E0211A6C12}" type="presParOf" srcId="{B81D2119-66B0-4C33-A2FB-DF61723F8F08}" destId="{22B82EE0-8567-49D4-A9E5-0C20533CBF56}" srcOrd="0" destOrd="0" presId="urn:microsoft.com/office/officeart/2005/8/layout/hierarchy2"/>
    <dgm:cxn modelId="{333A58C2-158F-4A69-9E2D-C6730603F9D3}" type="presParOf" srcId="{B81D2119-66B0-4C33-A2FB-DF61723F8F08}" destId="{B66F8375-A1A7-40E8-B90D-DEDD2C9FFD5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E5E5A-0887-414D-8A69-6A431E7159F0}">
      <dsp:nvSpPr>
        <dsp:cNvPr id="0" name=""/>
        <dsp:cNvSpPr/>
      </dsp:nvSpPr>
      <dsp:spPr>
        <a:xfrm>
          <a:off x="0" y="2519673"/>
          <a:ext cx="779914"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Information Type</a:t>
          </a:r>
        </a:p>
      </dsp:txBody>
      <dsp:txXfrm>
        <a:off x="10285" y="2529958"/>
        <a:ext cx="759344" cy="330590"/>
      </dsp:txXfrm>
    </dsp:sp>
    <dsp:sp modelId="{55E97624-3989-4F83-9508-190F3DFC1657}">
      <dsp:nvSpPr>
        <dsp:cNvPr id="0" name=""/>
        <dsp:cNvSpPr/>
      </dsp:nvSpPr>
      <dsp:spPr>
        <a:xfrm rot="17576117">
          <a:off x="558097" y="2354032"/>
          <a:ext cx="726900" cy="13007"/>
        </a:xfrm>
        <a:custGeom>
          <a:avLst/>
          <a:gdLst/>
          <a:ahLst/>
          <a:cxnLst/>
          <a:rect l="0" t="0" r="0" b="0"/>
          <a:pathLst>
            <a:path>
              <a:moveTo>
                <a:pt x="0" y="6503"/>
              </a:moveTo>
              <a:lnTo>
                <a:pt x="726900" y="650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903374" y="2342363"/>
        <a:ext cx="36345" cy="36345"/>
      </dsp:txXfrm>
    </dsp:sp>
    <dsp:sp modelId="{3A490853-743A-4AA9-BAA9-6E9820388A74}">
      <dsp:nvSpPr>
        <dsp:cNvPr id="0" name=""/>
        <dsp:cNvSpPr/>
      </dsp:nvSpPr>
      <dsp:spPr>
        <a:xfrm>
          <a:off x="1063180" y="1850238"/>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Primary</a:t>
          </a:r>
        </a:p>
      </dsp:txBody>
      <dsp:txXfrm>
        <a:off x="1073465" y="1860523"/>
        <a:ext cx="681751" cy="330590"/>
      </dsp:txXfrm>
    </dsp:sp>
    <dsp:sp modelId="{7FB55C6D-2593-43FB-8FC5-12897C598BAE}">
      <dsp:nvSpPr>
        <dsp:cNvPr id="0" name=""/>
        <dsp:cNvSpPr/>
      </dsp:nvSpPr>
      <dsp:spPr>
        <a:xfrm rot="17945813">
          <a:off x="1617116" y="1766917"/>
          <a:ext cx="577700" cy="13007"/>
        </a:xfrm>
        <a:custGeom>
          <a:avLst/>
          <a:gdLst/>
          <a:ahLst/>
          <a:cxnLst/>
          <a:rect l="0" t="0" r="0" b="0"/>
          <a:pathLst>
            <a:path>
              <a:moveTo>
                <a:pt x="0" y="6503"/>
              </a:moveTo>
              <a:lnTo>
                <a:pt x="577700"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891524" y="1758979"/>
        <a:ext cx="28885" cy="28885"/>
      </dsp:txXfrm>
    </dsp:sp>
    <dsp:sp modelId="{DD87A912-B12F-4A42-9F73-E54E549A3C9C}">
      <dsp:nvSpPr>
        <dsp:cNvPr id="0" name=""/>
        <dsp:cNvSpPr/>
      </dsp:nvSpPr>
      <dsp:spPr>
        <a:xfrm>
          <a:off x="2046431" y="1345444"/>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Quantitative</a:t>
          </a:r>
        </a:p>
      </dsp:txBody>
      <dsp:txXfrm>
        <a:off x="2056716" y="1355729"/>
        <a:ext cx="681751" cy="330590"/>
      </dsp:txXfrm>
    </dsp:sp>
    <dsp:sp modelId="{85738FF2-4A4B-402C-8BAD-55CCDB863DE1}">
      <dsp:nvSpPr>
        <dsp:cNvPr id="0" name=""/>
        <dsp:cNvSpPr/>
      </dsp:nvSpPr>
      <dsp:spPr>
        <a:xfrm rot="18289469">
          <a:off x="2643247" y="1312603"/>
          <a:ext cx="491938" cy="13007"/>
        </a:xfrm>
        <a:custGeom>
          <a:avLst/>
          <a:gdLst/>
          <a:ahLst/>
          <a:cxnLst/>
          <a:rect l="0" t="0" r="0" b="0"/>
          <a:pathLst>
            <a:path>
              <a:moveTo>
                <a:pt x="0" y="6503"/>
              </a:moveTo>
              <a:lnTo>
                <a:pt x="49193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876918" y="1306808"/>
        <a:ext cx="24596" cy="24596"/>
      </dsp:txXfrm>
    </dsp:sp>
    <dsp:sp modelId="{F503AFE4-08A8-48D3-A49F-665AFD7D77EB}">
      <dsp:nvSpPr>
        <dsp:cNvPr id="0" name=""/>
        <dsp:cNvSpPr/>
      </dsp:nvSpPr>
      <dsp:spPr>
        <a:xfrm>
          <a:off x="3029681" y="941609"/>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Face to Face PAPI</a:t>
          </a:r>
        </a:p>
      </dsp:txBody>
      <dsp:txXfrm>
        <a:off x="3039966" y="951894"/>
        <a:ext cx="681751" cy="330590"/>
      </dsp:txXfrm>
    </dsp:sp>
    <dsp:sp modelId="{9B8E0E64-8867-49E9-96E8-E1AB10DEFB25}">
      <dsp:nvSpPr>
        <dsp:cNvPr id="0" name=""/>
        <dsp:cNvSpPr/>
      </dsp:nvSpPr>
      <dsp:spPr>
        <a:xfrm>
          <a:off x="2748752" y="1514520"/>
          <a:ext cx="280928" cy="13007"/>
        </a:xfrm>
        <a:custGeom>
          <a:avLst/>
          <a:gdLst/>
          <a:ahLst/>
          <a:cxnLst/>
          <a:rect l="0" t="0" r="0" b="0"/>
          <a:pathLst>
            <a:path>
              <a:moveTo>
                <a:pt x="0" y="6503"/>
              </a:moveTo>
              <a:lnTo>
                <a:pt x="28092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882193" y="1514001"/>
        <a:ext cx="14046" cy="14046"/>
      </dsp:txXfrm>
    </dsp:sp>
    <dsp:sp modelId="{5A8D68E1-DAFC-402C-AAA2-368C06F1F255}">
      <dsp:nvSpPr>
        <dsp:cNvPr id="0" name=""/>
        <dsp:cNvSpPr/>
      </dsp:nvSpPr>
      <dsp:spPr>
        <a:xfrm>
          <a:off x="3029681" y="1345444"/>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Face to Face CAPI</a:t>
          </a:r>
        </a:p>
      </dsp:txBody>
      <dsp:txXfrm>
        <a:off x="3039966" y="1355729"/>
        <a:ext cx="681751" cy="330590"/>
      </dsp:txXfrm>
    </dsp:sp>
    <dsp:sp modelId="{D326662B-0BEF-496B-8D34-4E08EB346C26}">
      <dsp:nvSpPr>
        <dsp:cNvPr id="0" name=""/>
        <dsp:cNvSpPr/>
      </dsp:nvSpPr>
      <dsp:spPr>
        <a:xfrm rot="3310531">
          <a:off x="2643247" y="1716438"/>
          <a:ext cx="491938" cy="13007"/>
        </a:xfrm>
        <a:custGeom>
          <a:avLst/>
          <a:gdLst/>
          <a:ahLst/>
          <a:cxnLst/>
          <a:rect l="0" t="0" r="0" b="0"/>
          <a:pathLst>
            <a:path>
              <a:moveTo>
                <a:pt x="0" y="6503"/>
              </a:moveTo>
              <a:lnTo>
                <a:pt x="49193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876918" y="1710643"/>
        <a:ext cx="24596" cy="24596"/>
      </dsp:txXfrm>
    </dsp:sp>
    <dsp:sp modelId="{1755F340-45A1-45EF-8BD0-40590C9D8B44}">
      <dsp:nvSpPr>
        <dsp:cNvPr id="0" name=""/>
        <dsp:cNvSpPr/>
      </dsp:nvSpPr>
      <dsp:spPr>
        <a:xfrm>
          <a:off x="3029681" y="1749279"/>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CATI</a:t>
          </a:r>
        </a:p>
      </dsp:txBody>
      <dsp:txXfrm>
        <a:off x="3039966" y="1759564"/>
        <a:ext cx="681751" cy="330590"/>
      </dsp:txXfrm>
    </dsp:sp>
    <dsp:sp modelId="{CA1C718B-A4AA-4E23-BD24-04F86AEC909B}">
      <dsp:nvSpPr>
        <dsp:cNvPr id="0" name=""/>
        <dsp:cNvSpPr/>
      </dsp:nvSpPr>
      <dsp:spPr>
        <a:xfrm rot="3654187">
          <a:off x="1617116" y="2271711"/>
          <a:ext cx="577700" cy="13007"/>
        </a:xfrm>
        <a:custGeom>
          <a:avLst/>
          <a:gdLst/>
          <a:ahLst/>
          <a:cxnLst/>
          <a:rect l="0" t="0" r="0" b="0"/>
          <a:pathLst>
            <a:path>
              <a:moveTo>
                <a:pt x="0" y="6503"/>
              </a:moveTo>
              <a:lnTo>
                <a:pt x="577700"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891524" y="2263772"/>
        <a:ext cx="28885" cy="28885"/>
      </dsp:txXfrm>
    </dsp:sp>
    <dsp:sp modelId="{5200D50F-6470-4AD1-B4F2-BC7FDB208C00}">
      <dsp:nvSpPr>
        <dsp:cNvPr id="0" name=""/>
        <dsp:cNvSpPr/>
      </dsp:nvSpPr>
      <dsp:spPr>
        <a:xfrm>
          <a:off x="2046431" y="2355031"/>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Qualitative</a:t>
          </a:r>
        </a:p>
      </dsp:txBody>
      <dsp:txXfrm>
        <a:off x="2056716" y="2365316"/>
        <a:ext cx="681751" cy="330590"/>
      </dsp:txXfrm>
    </dsp:sp>
    <dsp:sp modelId="{BB3CBB7E-3979-4C7F-925F-C2D682A134EE}">
      <dsp:nvSpPr>
        <dsp:cNvPr id="0" name=""/>
        <dsp:cNvSpPr/>
      </dsp:nvSpPr>
      <dsp:spPr>
        <a:xfrm rot="19457599">
          <a:off x="2716234" y="2423149"/>
          <a:ext cx="345964" cy="13007"/>
        </a:xfrm>
        <a:custGeom>
          <a:avLst/>
          <a:gdLst/>
          <a:ahLst/>
          <a:cxnLst/>
          <a:rect l="0" t="0" r="0" b="0"/>
          <a:pathLst>
            <a:path>
              <a:moveTo>
                <a:pt x="0" y="6503"/>
              </a:moveTo>
              <a:lnTo>
                <a:pt x="345964"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880568" y="2421004"/>
        <a:ext cx="17298" cy="17298"/>
      </dsp:txXfrm>
    </dsp:sp>
    <dsp:sp modelId="{D54163D9-AAB2-46D1-BAF0-335261B5925F}">
      <dsp:nvSpPr>
        <dsp:cNvPr id="0" name=""/>
        <dsp:cNvSpPr/>
      </dsp:nvSpPr>
      <dsp:spPr>
        <a:xfrm>
          <a:off x="3029681" y="2153114"/>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Focus Group Discussion</a:t>
          </a:r>
        </a:p>
      </dsp:txBody>
      <dsp:txXfrm>
        <a:off x="3039966" y="2163399"/>
        <a:ext cx="681751" cy="330590"/>
      </dsp:txXfrm>
    </dsp:sp>
    <dsp:sp modelId="{6C25EE62-1ECA-4952-B0B3-382AB297C326}">
      <dsp:nvSpPr>
        <dsp:cNvPr id="0" name=""/>
        <dsp:cNvSpPr/>
      </dsp:nvSpPr>
      <dsp:spPr>
        <a:xfrm rot="2142401">
          <a:off x="2716234" y="2625067"/>
          <a:ext cx="345964" cy="13007"/>
        </a:xfrm>
        <a:custGeom>
          <a:avLst/>
          <a:gdLst/>
          <a:ahLst/>
          <a:cxnLst/>
          <a:rect l="0" t="0" r="0" b="0"/>
          <a:pathLst>
            <a:path>
              <a:moveTo>
                <a:pt x="0" y="6503"/>
              </a:moveTo>
              <a:lnTo>
                <a:pt x="345964"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2880568" y="2622921"/>
        <a:ext cx="17298" cy="17298"/>
      </dsp:txXfrm>
    </dsp:sp>
    <dsp:sp modelId="{4A593C69-CB5A-4181-B4D2-9830E4C90741}">
      <dsp:nvSpPr>
        <dsp:cNvPr id="0" name=""/>
        <dsp:cNvSpPr/>
      </dsp:nvSpPr>
      <dsp:spPr>
        <a:xfrm>
          <a:off x="3029681" y="2556949"/>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In-depth Interview</a:t>
          </a:r>
        </a:p>
      </dsp:txBody>
      <dsp:txXfrm>
        <a:off x="3039966" y="2567234"/>
        <a:ext cx="681751" cy="330590"/>
      </dsp:txXfrm>
    </dsp:sp>
    <dsp:sp modelId="{231F79D2-BF9D-44B6-9AC3-C2B716EF0ED2}">
      <dsp:nvSpPr>
        <dsp:cNvPr id="0" name=""/>
        <dsp:cNvSpPr/>
      </dsp:nvSpPr>
      <dsp:spPr>
        <a:xfrm rot="3973534">
          <a:off x="570219" y="3010264"/>
          <a:ext cx="702655" cy="13007"/>
        </a:xfrm>
        <a:custGeom>
          <a:avLst/>
          <a:gdLst/>
          <a:ahLst/>
          <a:cxnLst/>
          <a:rect l="0" t="0" r="0" b="0"/>
          <a:pathLst>
            <a:path>
              <a:moveTo>
                <a:pt x="0" y="6503"/>
              </a:moveTo>
              <a:lnTo>
                <a:pt x="702655" y="6503"/>
              </a:lnTo>
            </a:path>
          </a:pathLst>
        </a:cu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903981" y="2999201"/>
        <a:ext cx="35132" cy="35132"/>
      </dsp:txXfrm>
    </dsp:sp>
    <dsp:sp modelId="{6DD79B94-93F8-49CD-8312-26DDBEBB3F1A}">
      <dsp:nvSpPr>
        <dsp:cNvPr id="0" name=""/>
        <dsp:cNvSpPr/>
      </dsp:nvSpPr>
      <dsp:spPr>
        <a:xfrm>
          <a:off x="1063180" y="3162701"/>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Secondary</a:t>
          </a:r>
        </a:p>
      </dsp:txBody>
      <dsp:txXfrm>
        <a:off x="1073465" y="3172986"/>
        <a:ext cx="681751" cy="330590"/>
      </dsp:txXfrm>
    </dsp:sp>
    <dsp:sp modelId="{BDC05521-B535-4CFA-A275-6EDE81393D2C}">
      <dsp:nvSpPr>
        <dsp:cNvPr id="0" name=""/>
        <dsp:cNvSpPr/>
      </dsp:nvSpPr>
      <dsp:spPr>
        <a:xfrm rot="18289469">
          <a:off x="1659997" y="3129860"/>
          <a:ext cx="491938" cy="13007"/>
        </a:xfrm>
        <a:custGeom>
          <a:avLst/>
          <a:gdLst/>
          <a:ahLst/>
          <a:cxnLst/>
          <a:rect l="0" t="0" r="0" b="0"/>
          <a:pathLst>
            <a:path>
              <a:moveTo>
                <a:pt x="0" y="6503"/>
              </a:moveTo>
              <a:lnTo>
                <a:pt x="49193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893668" y="3124066"/>
        <a:ext cx="24596" cy="24596"/>
      </dsp:txXfrm>
    </dsp:sp>
    <dsp:sp modelId="{44F67435-01B4-4D34-9058-E3000DA4934C}">
      <dsp:nvSpPr>
        <dsp:cNvPr id="0" name=""/>
        <dsp:cNvSpPr/>
      </dsp:nvSpPr>
      <dsp:spPr>
        <a:xfrm>
          <a:off x="2046431" y="2758866"/>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Web based Data</a:t>
          </a:r>
        </a:p>
      </dsp:txBody>
      <dsp:txXfrm>
        <a:off x="2056716" y="2769151"/>
        <a:ext cx="681751" cy="330590"/>
      </dsp:txXfrm>
    </dsp:sp>
    <dsp:sp modelId="{DFB43E43-2D89-4369-9F3D-17D69B3C958A}">
      <dsp:nvSpPr>
        <dsp:cNvPr id="0" name=""/>
        <dsp:cNvSpPr/>
      </dsp:nvSpPr>
      <dsp:spPr>
        <a:xfrm>
          <a:off x="1765502" y="3331778"/>
          <a:ext cx="280928" cy="13007"/>
        </a:xfrm>
        <a:custGeom>
          <a:avLst/>
          <a:gdLst/>
          <a:ahLst/>
          <a:cxnLst/>
          <a:rect l="0" t="0" r="0" b="0"/>
          <a:pathLst>
            <a:path>
              <a:moveTo>
                <a:pt x="0" y="6503"/>
              </a:moveTo>
              <a:lnTo>
                <a:pt x="28092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898943" y="3331259"/>
        <a:ext cx="14046" cy="14046"/>
      </dsp:txXfrm>
    </dsp:sp>
    <dsp:sp modelId="{EAE91510-6581-4A27-B927-89C001A93A96}">
      <dsp:nvSpPr>
        <dsp:cNvPr id="0" name=""/>
        <dsp:cNvSpPr/>
      </dsp:nvSpPr>
      <dsp:spPr>
        <a:xfrm>
          <a:off x="2046431" y="3162701"/>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Published Data </a:t>
          </a:r>
        </a:p>
      </dsp:txBody>
      <dsp:txXfrm>
        <a:off x="2056716" y="3172986"/>
        <a:ext cx="681751" cy="330590"/>
      </dsp:txXfrm>
    </dsp:sp>
    <dsp:sp modelId="{B26FA21E-B835-4BED-B2D1-17754C5CB3D7}">
      <dsp:nvSpPr>
        <dsp:cNvPr id="0" name=""/>
        <dsp:cNvSpPr/>
      </dsp:nvSpPr>
      <dsp:spPr>
        <a:xfrm rot="3310531">
          <a:off x="1659997" y="3533695"/>
          <a:ext cx="491938" cy="13007"/>
        </a:xfrm>
        <a:custGeom>
          <a:avLst/>
          <a:gdLst/>
          <a:ahLst/>
          <a:cxnLst/>
          <a:rect l="0" t="0" r="0" b="0"/>
          <a:pathLst>
            <a:path>
              <a:moveTo>
                <a:pt x="0" y="6503"/>
              </a:moveTo>
              <a:lnTo>
                <a:pt x="491938" y="6503"/>
              </a:lnTo>
            </a:path>
          </a:pathLst>
        </a:custGeom>
        <a:noFill/>
        <a:ln w="15875"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893668" y="3527901"/>
        <a:ext cx="24596" cy="24596"/>
      </dsp:txXfrm>
    </dsp:sp>
    <dsp:sp modelId="{22B82EE0-8567-49D4-A9E5-0C20533CBF56}">
      <dsp:nvSpPr>
        <dsp:cNvPr id="0" name=""/>
        <dsp:cNvSpPr/>
      </dsp:nvSpPr>
      <dsp:spPr>
        <a:xfrm>
          <a:off x="2046431" y="3566536"/>
          <a:ext cx="702321" cy="3511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b="1" kern="1200" dirty="0"/>
            <a:t>Journal and Publications</a:t>
          </a:r>
        </a:p>
      </dsp:txBody>
      <dsp:txXfrm>
        <a:off x="2056716" y="3576821"/>
        <a:ext cx="681751" cy="3305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i-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480782-EA19-4E0E-9DAC-724576DC3559}" type="datetimeFigureOut">
              <a:rPr lang="hi-IN" smtClean="0"/>
              <a:t>रविवार, 30 आश्वीन 1945</a:t>
            </a:fld>
            <a:endParaRPr lang="hi-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 www.avisresearch.in, E-Mail- info@avisresearch.in</a:t>
            </a:r>
            <a:endParaRPr lang="hi-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09DC87-02D8-4F8B-B208-558819332BEF}" type="slidenum">
              <a:rPr lang="hi-IN" smtClean="0"/>
              <a:t>‹#›</a:t>
            </a:fld>
            <a:endParaRPr lang="hi-IN"/>
          </a:p>
        </p:txBody>
      </p:sp>
    </p:spTree>
    <p:extLst>
      <p:ext uri="{BB962C8B-B14F-4D97-AF65-F5344CB8AC3E}">
        <p14:creationId xmlns:p14="http://schemas.microsoft.com/office/powerpoint/2010/main" val="2275961167"/>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A4DC0-9922-4B37-95AD-40C5D8DEBA18}" type="datetimeFigureOut">
              <a:rPr lang="en-US" smtClean="0"/>
              <a:t>10/22/2023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 www.avisresearch.in, E-Mail- info@avisresearch.in</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4F4B2-E4C4-45BE-A54D-F36559869E33}" type="slidenum">
              <a:rPr lang="en-US" smtClean="0"/>
              <a:t>‹#›</a:t>
            </a:fld>
            <a:endParaRPr lang="en-US"/>
          </a:p>
        </p:txBody>
      </p:sp>
    </p:spTree>
    <p:extLst>
      <p:ext uri="{BB962C8B-B14F-4D97-AF65-F5344CB8AC3E}">
        <p14:creationId xmlns:p14="http://schemas.microsoft.com/office/powerpoint/2010/main" val="3604356436"/>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6" name="Header Placeholder 5"/>
          <p:cNvSpPr>
            <a:spLocks noGrp="1"/>
          </p:cNvSpPr>
          <p:nvPr>
            <p:ph type="hdr" sz="quarter" idx="12"/>
          </p:nvPr>
        </p:nvSpPr>
        <p:spPr/>
        <p:txBody>
          <a:bodyPr/>
          <a:lstStyle/>
          <a:p>
            <a:endParaRPr lang="en-US"/>
          </a:p>
        </p:txBody>
      </p:sp>
      <p:sp>
        <p:nvSpPr>
          <p:cNvPr id="7" name="Footer Placeholder 6"/>
          <p:cNvSpPr>
            <a:spLocks noGrp="1"/>
          </p:cNvSpPr>
          <p:nvPr>
            <p:ph type="ftr" sz="quarter" idx="13"/>
          </p:nvPr>
        </p:nvSpPr>
        <p:spPr/>
        <p:txBody>
          <a:bodyPr/>
          <a:lstStyle/>
          <a:p>
            <a:r>
              <a:rPr lang="en-US" smtClean="0"/>
              <a:t>W: www.avisresearch.in, E-Mail- info@avisresearch.in</a:t>
            </a:r>
            <a:endParaRPr lang="en-US"/>
          </a:p>
        </p:txBody>
      </p:sp>
    </p:spTree>
    <p:extLst>
      <p:ext uri="{BB962C8B-B14F-4D97-AF65-F5344CB8AC3E}">
        <p14:creationId xmlns:p14="http://schemas.microsoft.com/office/powerpoint/2010/main" val="3184962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 www.avisresearch.in, E-Mail- info@avisresearch.in</a:t>
            </a:r>
            <a:endParaRPr lang="en-US"/>
          </a:p>
        </p:txBody>
      </p:sp>
    </p:spTree>
    <p:extLst>
      <p:ext uri="{BB962C8B-B14F-4D97-AF65-F5344CB8AC3E}">
        <p14:creationId xmlns:p14="http://schemas.microsoft.com/office/powerpoint/2010/main" val="35052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
        <p:nvSpPr>
          <p:cNvPr id="3" name="Header Placeholder 2"/>
          <p:cNvSpPr>
            <a:spLocks noGrp="1"/>
          </p:cNvSpPr>
          <p:nvPr>
            <p:ph type="hdr" sz="quarter" idx="11"/>
          </p:nvPr>
        </p:nvSpPr>
        <p:spPr/>
        <p:txBody>
          <a:bodyPr/>
          <a:lstStyle/>
          <a:p>
            <a:endParaRPr lang="en-US"/>
          </a:p>
        </p:txBody>
      </p:sp>
      <p:sp>
        <p:nvSpPr>
          <p:cNvPr id="4" name="Footer Placeholder 3"/>
          <p:cNvSpPr>
            <a:spLocks noGrp="1"/>
          </p:cNvSpPr>
          <p:nvPr>
            <p:ph type="ftr" sz="quarter" idx="12"/>
          </p:nvPr>
        </p:nvSpPr>
        <p:spPr/>
        <p:txBody>
          <a:bodyPr/>
          <a:lstStyle/>
          <a:p>
            <a:r>
              <a:rPr lang="en-US" smtClean="0"/>
              <a:t>W: www.avisresearch.in, E-Mail- info@avisresearch.in</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
        <p:nvSpPr>
          <p:cNvPr id="3" name="Header Placeholder 2"/>
          <p:cNvSpPr>
            <a:spLocks noGrp="1"/>
          </p:cNvSpPr>
          <p:nvPr>
            <p:ph type="hdr" sz="quarter" idx="11"/>
          </p:nvPr>
        </p:nvSpPr>
        <p:spPr/>
        <p:txBody>
          <a:bodyPr/>
          <a:lstStyle/>
          <a:p>
            <a:endParaRPr lang="en-US"/>
          </a:p>
        </p:txBody>
      </p:sp>
      <p:sp>
        <p:nvSpPr>
          <p:cNvPr id="4" name="Footer Placeholder 3"/>
          <p:cNvSpPr>
            <a:spLocks noGrp="1"/>
          </p:cNvSpPr>
          <p:nvPr>
            <p:ph type="ftr" sz="quarter" idx="12"/>
          </p:nvPr>
        </p:nvSpPr>
        <p:spPr/>
        <p:txBody>
          <a:bodyPr/>
          <a:lstStyle/>
          <a:p>
            <a:r>
              <a:rPr lang="en-US" smtClean="0"/>
              <a:t>W: www.avisresearch.in, E-Mail- info@avisresearch.in</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
        <p:nvSpPr>
          <p:cNvPr id="3" name="Header Placeholder 2"/>
          <p:cNvSpPr>
            <a:spLocks noGrp="1"/>
          </p:cNvSpPr>
          <p:nvPr>
            <p:ph type="hdr" sz="quarter" idx="11"/>
          </p:nvPr>
        </p:nvSpPr>
        <p:spPr/>
        <p:txBody>
          <a:bodyPr/>
          <a:lstStyle/>
          <a:p>
            <a:endParaRPr lang="en-US"/>
          </a:p>
        </p:txBody>
      </p:sp>
      <p:sp>
        <p:nvSpPr>
          <p:cNvPr id="4" name="Footer Placeholder 3"/>
          <p:cNvSpPr>
            <a:spLocks noGrp="1"/>
          </p:cNvSpPr>
          <p:nvPr>
            <p:ph type="ftr" sz="quarter" idx="12"/>
          </p:nvPr>
        </p:nvSpPr>
        <p:spPr/>
        <p:txBody>
          <a:bodyPr/>
          <a:lstStyle/>
          <a:p>
            <a:r>
              <a:rPr lang="en-US" smtClean="0"/>
              <a:t>W: www.avisresearch.in, E-Mail- info@avisresearch.in</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2EF8A4-E740-4898-ACFB-539E8FA2CEA7}" type="datetime1">
              <a:rPr lang="en-US" smtClean="0"/>
              <a:t>10/22/2023</a:t>
            </a:fld>
            <a:endParaRPr lang="en-US"/>
          </a:p>
        </p:txBody>
      </p:sp>
      <p:sp>
        <p:nvSpPr>
          <p:cNvPr id="5" name="Footer Placeholder 4"/>
          <p:cNvSpPr>
            <a:spLocks noGrp="1"/>
          </p:cNvSpPr>
          <p:nvPr>
            <p:ph type="ftr" sz="quarter" idx="11"/>
          </p:nvPr>
        </p:nvSpPr>
        <p:spPr/>
        <p:txBody>
          <a:bodyPr/>
          <a:lstStyle/>
          <a:p>
            <a:r>
              <a:rPr lang="en-US" smtClean="0"/>
              <a:t>Visit us: : www.avisresearch.in,  Contact us - info@avisresearch.in</a:t>
            </a:r>
            <a:endParaRPr lang="en-US" dirty="0"/>
          </a:p>
        </p:txBody>
      </p:sp>
      <p:sp>
        <p:nvSpPr>
          <p:cNvPr id="6" name="Slide Number Placeholder 5"/>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F39CC-181D-42A7-AB5B-CA199D4F2384}" type="datetime1">
              <a:rPr lang="en-US" smtClean="0"/>
              <a:t>10/22/2023</a:t>
            </a:fld>
            <a:endParaRPr lang="en-US"/>
          </a:p>
        </p:txBody>
      </p:sp>
      <p:sp>
        <p:nvSpPr>
          <p:cNvPr id="5" name="Footer Placeholder 4"/>
          <p:cNvSpPr>
            <a:spLocks noGrp="1"/>
          </p:cNvSpPr>
          <p:nvPr>
            <p:ph type="ftr" sz="quarter" idx="11"/>
          </p:nvPr>
        </p:nvSpPr>
        <p:spPr/>
        <p:txBody>
          <a:bodyPr/>
          <a:lstStyle/>
          <a:p>
            <a:r>
              <a:rPr lang="en-US" smtClean="0"/>
              <a:t>Visit us: : www.avisresearch.in,  Contact us - info@avisresearch.in</a:t>
            </a:r>
            <a:endParaRPr lang="en-US" dirty="0"/>
          </a:p>
        </p:txBody>
      </p:sp>
      <p:sp>
        <p:nvSpPr>
          <p:cNvPr id="6" name="Slide Number Placeholder 5"/>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C9D55BB-084E-48BD-98CE-F384221CDF9D}" type="datetime1">
              <a:rPr lang="en-US" smtClean="0"/>
              <a:t>10/22/2023</a:t>
            </a:fld>
            <a:endParaRPr lang="en-US"/>
          </a:p>
        </p:txBody>
      </p:sp>
      <p:sp>
        <p:nvSpPr>
          <p:cNvPr id="5" name="Footer Placeholder 4"/>
          <p:cNvSpPr>
            <a:spLocks noGrp="1"/>
          </p:cNvSpPr>
          <p:nvPr>
            <p:ph type="ftr" sz="quarter" idx="11"/>
          </p:nvPr>
        </p:nvSpPr>
        <p:spPr/>
        <p:txBody>
          <a:bodyPr/>
          <a:lstStyle/>
          <a:p>
            <a:r>
              <a:rPr lang="en-US" smtClean="0"/>
              <a:t>Visit us: : www.avisresearch.in,  Contact us - info@avisresearch.in</a:t>
            </a:r>
            <a:endParaRPr lang="en-US" dirty="0"/>
          </a:p>
        </p:txBody>
      </p:sp>
      <p:sp>
        <p:nvSpPr>
          <p:cNvPr id="6" name="Slide Number Placeholder 5"/>
          <p:cNvSpPr>
            <a:spLocks noGrp="1"/>
          </p:cNvSpPr>
          <p:nvPr>
            <p:ph type="sldNum" sz="quarter" idx="12"/>
          </p:nvPr>
        </p:nvSpPr>
        <p:spPr/>
        <p:txBody>
          <a:bodyPr/>
          <a:lstStyle/>
          <a:p>
            <a:fld id="{710DE8F3-34D8-4029-B8A7-157B663CDDB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E3279-BAAC-4194-9487-60A5A179D9E4}" type="datetime1">
              <a:rPr lang="en-US" smtClean="0"/>
              <a:t>10/22/2023</a:t>
            </a:fld>
            <a:endParaRPr lang="en-US"/>
          </a:p>
        </p:txBody>
      </p:sp>
      <p:sp>
        <p:nvSpPr>
          <p:cNvPr id="5" name="Footer Placeholder 4"/>
          <p:cNvSpPr>
            <a:spLocks noGrp="1"/>
          </p:cNvSpPr>
          <p:nvPr>
            <p:ph type="ftr" sz="quarter" idx="11"/>
          </p:nvPr>
        </p:nvSpPr>
        <p:spPr/>
        <p:txBody>
          <a:bodyPr/>
          <a:lstStyle/>
          <a:p>
            <a:r>
              <a:rPr lang="en-US" smtClean="0"/>
              <a:t>Visit us: : www.avisresearch.in,  Contact us - info@avisresearch.in</a:t>
            </a:r>
            <a:endParaRPr lang="en-US" dirty="0"/>
          </a:p>
        </p:txBody>
      </p:sp>
      <p:sp>
        <p:nvSpPr>
          <p:cNvPr id="6" name="Slide Number Placeholder 5"/>
          <p:cNvSpPr>
            <a:spLocks noGrp="1"/>
          </p:cNvSpPr>
          <p:nvPr>
            <p:ph type="sldNum" sz="quarter" idx="12"/>
          </p:nvPr>
        </p:nvSpPr>
        <p:spPr/>
        <p:txBody>
          <a:bodyPr/>
          <a:lstStyle/>
          <a:p>
            <a:fld id="{710DE8F3-34D8-4029-B8A7-157B663CDDB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87C04-F113-4336-97A9-89DF2BFFDFEE}" type="datetime1">
              <a:rPr lang="en-US" smtClean="0"/>
              <a:t>10/22/2023</a:t>
            </a:fld>
            <a:endParaRPr lang="en-US"/>
          </a:p>
        </p:txBody>
      </p:sp>
      <p:sp>
        <p:nvSpPr>
          <p:cNvPr id="5" name="Footer Placeholder 4"/>
          <p:cNvSpPr>
            <a:spLocks noGrp="1"/>
          </p:cNvSpPr>
          <p:nvPr>
            <p:ph type="ftr" sz="quarter" idx="11"/>
          </p:nvPr>
        </p:nvSpPr>
        <p:spPr/>
        <p:txBody>
          <a:bodyPr/>
          <a:lstStyle/>
          <a:p>
            <a:r>
              <a:rPr lang="en-US" smtClean="0"/>
              <a:t>Visit us: : www.avisresearch.in,  Contact us - info@avisresearch.in</a:t>
            </a:r>
            <a:endParaRPr lang="en-US" dirty="0"/>
          </a:p>
        </p:txBody>
      </p:sp>
      <p:sp>
        <p:nvSpPr>
          <p:cNvPr id="6" name="Slide Number Placeholder 5"/>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D954B8-28DD-4A00-B96E-511E1B9E7752}" type="datetime1">
              <a:rPr lang="en-US" smtClean="0"/>
              <a:t>10/22/2023</a:t>
            </a:fld>
            <a:endParaRPr lang="en-US"/>
          </a:p>
        </p:txBody>
      </p:sp>
      <p:sp>
        <p:nvSpPr>
          <p:cNvPr id="6" name="Footer Placeholder 5"/>
          <p:cNvSpPr>
            <a:spLocks noGrp="1"/>
          </p:cNvSpPr>
          <p:nvPr>
            <p:ph type="ftr" sz="quarter" idx="11"/>
          </p:nvPr>
        </p:nvSpPr>
        <p:spPr/>
        <p:txBody>
          <a:bodyPr/>
          <a:lstStyle/>
          <a:p>
            <a:r>
              <a:rPr lang="en-US" smtClean="0"/>
              <a:t>Visit us: : www.avisresearch.in,  Contact us - info@avisresearch.in</a:t>
            </a:r>
            <a:endParaRPr lang="en-US" dirty="0"/>
          </a:p>
        </p:txBody>
      </p:sp>
      <p:sp>
        <p:nvSpPr>
          <p:cNvPr id="7" name="Slide Number Placeholder 6"/>
          <p:cNvSpPr>
            <a:spLocks noGrp="1"/>
          </p:cNvSpPr>
          <p:nvPr>
            <p:ph type="sldNum" sz="quarter" idx="12"/>
          </p:nvPr>
        </p:nvSpPr>
        <p:spPr/>
        <p:txBody>
          <a:bodyPr/>
          <a:lstStyle/>
          <a:p>
            <a:fld id="{710DE8F3-34D8-4029-B8A7-157B663CDDB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03941A-96B2-47F7-ABC1-277E87036214}" type="datetime1">
              <a:rPr lang="en-US" smtClean="0"/>
              <a:t>10/22/2023</a:t>
            </a:fld>
            <a:endParaRPr lang="en-US"/>
          </a:p>
        </p:txBody>
      </p:sp>
      <p:sp>
        <p:nvSpPr>
          <p:cNvPr id="8" name="Footer Placeholder 7"/>
          <p:cNvSpPr>
            <a:spLocks noGrp="1"/>
          </p:cNvSpPr>
          <p:nvPr>
            <p:ph type="ftr" sz="quarter" idx="11"/>
          </p:nvPr>
        </p:nvSpPr>
        <p:spPr/>
        <p:txBody>
          <a:bodyPr/>
          <a:lstStyle/>
          <a:p>
            <a:r>
              <a:rPr lang="en-US" smtClean="0"/>
              <a:t>Visit us: : www.avisresearch.in,  Contact us - info@avisresearch.in</a:t>
            </a:r>
            <a:endParaRPr lang="en-US" dirty="0"/>
          </a:p>
        </p:txBody>
      </p:sp>
      <p:sp>
        <p:nvSpPr>
          <p:cNvPr id="9" name="Slide Number Placeholder 8"/>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99C6F6-3465-48EC-B24B-E1607AA4505C}" type="datetime1">
              <a:rPr lang="en-US" smtClean="0"/>
              <a:t>10/22/2023</a:t>
            </a:fld>
            <a:endParaRPr lang="en-US"/>
          </a:p>
        </p:txBody>
      </p:sp>
      <p:sp>
        <p:nvSpPr>
          <p:cNvPr id="4" name="Footer Placeholder 3"/>
          <p:cNvSpPr>
            <a:spLocks noGrp="1"/>
          </p:cNvSpPr>
          <p:nvPr>
            <p:ph type="ftr" sz="quarter" idx="11"/>
          </p:nvPr>
        </p:nvSpPr>
        <p:spPr/>
        <p:txBody>
          <a:bodyPr/>
          <a:lstStyle/>
          <a:p>
            <a:r>
              <a:rPr lang="en-US" smtClean="0"/>
              <a:t>Visit us: : www.avisresearch.in,  Contact us - info@avisresearch.in</a:t>
            </a:r>
            <a:endParaRPr lang="en-US" dirty="0"/>
          </a:p>
        </p:txBody>
      </p:sp>
      <p:sp>
        <p:nvSpPr>
          <p:cNvPr id="5" name="Slide Number Placeholder 4"/>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84C7C47-85DD-43FE-9CF1-7AB3F2C28DFF}" type="datetime1">
              <a:rPr lang="en-US" smtClean="0"/>
              <a:t>10/22/2023</a:t>
            </a:fld>
            <a:endParaRPr lang="en-US"/>
          </a:p>
        </p:txBody>
      </p:sp>
      <p:sp>
        <p:nvSpPr>
          <p:cNvPr id="3" name="Footer Placeholder 2"/>
          <p:cNvSpPr>
            <a:spLocks noGrp="1"/>
          </p:cNvSpPr>
          <p:nvPr>
            <p:ph type="ftr" sz="quarter" idx="11"/>
          </p:nvPr>
        </p:nvSpPr>
        <p:spPr/>
        <p:txBody>
          <a:bodyPr/>
          <a:lstStyle/>
          <a:p>
            <a:r>
              <a:rPr lang="en-US" smtClean="0"/>
              <a:t>Visit us: : www.avisresearch.in,  Contact us - info@avisresearch.in</a:t>
            </a:r>
            <a:endParaRPr lang="en-US" dirty="0"/>
          </a:p>
        </p:txBody>
      </p:sp>
      <p:sp>
        <p:nvSpPr>
          <p:cNvPr id="4" name="Slide Number Placeholder 3"/>
          <p:cNvSpPr>
            <a:spLocks noGrp="1"/>
          </p:cNvSpPr>
          <p:nvPr>
            <p:ph type="sldNum" sz="quarter" idx="12"/>
          </p:nvPr>
        </p:nvSpPr>
        <p:spPr/>
        <p:txBody>
          <a:bodyPr/>
          <a:lstStyle/>
          <a:p>
            <a:fld id="{710DE8F3-34D8-4029-B8A7-157B663CDD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16F91E-F488-402F-8B78-43A2D7BE6D67}" type="datetime1">
              <a:rPr lang="en-US" smtClean="0"/>
              <a:t>10/22/2023</a:t>
            </a:fld>
            <a:endParaRPr lang="en-US"/>
          </a:p>
        </p:txBody>
      </p:sp>
      <p:sp>
        <p:nvSpPr>
          <p:cNvPr id="6" name="Footer Placeholder 5"/>
          <p:cNvSpPr>
            <a:spLocks noGrp="1"/>
          </p:cNvSpPr>
          <p:nvPr>
            <p:ph type="ftr" sz="quarter" idx="11"/>
          </p:nvPr>
        </p:nvSpPr>
        <p:spPr/>
        <p:txBody>
          <a:bodyPr/>
          <a:lstStyle/>
          <a:p>
            <a:r>
              <a:rPr lang="en-US" smtClean="0"/>
              <a:t>Visit us: : www.avisresearch.in,  Contact us - info@avisresearch.in</a:t>
            </a:r>
            <a:endParaRPr lang="en-US" dirty="0"/>
          </a:p>
        </p:txBody>
      </p:sp>
      <p:sp>
        <p:nvSpPr>
          <p:cNvPr id="7" name="Slide Number Placeholder 6"/>
          <p:cNvSpPr>
            <a:spLocks noGrp="1"/>
          </p:cNvSpPr>
          <p:nvPr>
            <p:ph type="sldNum" sz="quarter" idx="12"/>
          </p:nvPr>
        </p:nvSpPr>
        <p:spPr/>
        <p:txBody>
          <a:bodyPr/>
          <a:lstStyle/>
          <a:p>
            <a:fld id="{710DE8F3-34D8-4029-B8A7-157B663CDDB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CE843-3EFF-439D-995C-262BE7B20B24}" type="datetime1">
              <a:rPr lang="en-US" smtClean="0"/>
              <a:t>10/22/2023</a:t>
            </a:fld>
            <a:endParaRPr lang="en-US"/>
          </a:p>
        </p:txBody>
      </p:sp>
      <p:sp>
        <p:nvSpPr>
          <p:cNvPr id="6" name="Footer Placeholder 5"/>
          <p:cNvSpPr>
            <a:spLocks noGrp="1"/>
          </p:cNvSpPr>
          <p:nvPr>
            <p:ph type="ftr" sz="quarter" idx="11"/>
          </p:nvPr>
        </p:nvSpPr>
        <p:spPr/>
        <p:txBody>
          <a:bodyPr/>
          <a:lstStyle/>
          <a:p>
            <a:r>
              <a:rPr lang="en-US" smtClean="0"/>
              <a:t>Visit us: : www.avisresearch.in,  Contact us - info@avisresearch.in</a:t>
            </a:r>
            <a:endParaRPr lang="en-US" dirty="0"/>
          </a:p>
        </p:txBody>
      </p:sp>
      <p:sp>
        <p:nvSpPr>
          <p:cNvPr id="7" name="Slide Number Placeholder 6"/>
          <p:cNvSpPr>
            <a:spLocks noGrp="1"/>
          </p:cNvSpPr>
          <p:nvPr>
            <p:ph type="sldNum" sz="quarter" idx="12"/>
          </p:nvPr>
        </p:nvSpPr>
        <p:spPr/>
        <p:txBody>
          <a:bodyPr/>
          <a:lstStyle/>
          <a:p>
            <a:fld id="{710DE8F3-34D8-4029-B8A7-157B663CDDB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4725160-98E8-4FCA-98CD-80B21DEEF7AE}" type="datetime1">
              <a:rPr lang="en-US" smtClean="0"/>
              <a:t>10/22/2023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Visit us: : www.avisresearch.in,  Contact us - info@avisresearch.in</a:t>
            </a: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10DE8F3-34D8-4029-B8A7-157B663CDDB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jpg"/><Relationship Id="rId12" Type="http://schemas.openxmlformats.org/officeDocument/2006/relationships/image" Target="../media/image42.png"/><Relationship Id="rId2" Type="http://schemas.openxmlformats.org/officeDocument/2006/relationships/image" Target="../media/image32.jpeg"/><Relationship Id="rId16" Type="http://schemas.openxmlformats.org/officeDocument/2006/relationships/image" Target="../media/image46.jpeg"/><Relationship Id="rId1" Type="http://schemas.openxmlformats.org/officeDocument/2006/relationships/slideLayout" Target="../slideLayouts/slideLayout6.xml"/><Relationship Id="rId6" Type="http://schemas.openxmlformats.org/officeDocument/2006/relationships/image" Target="../media/image36.jpg"/><Relationship Id="rId11" Type="http://schemas.openxmlformats.org/officeDocument/2006/relationships/image" Target="../media/image41.png"/><Relationship Id="rId5" Type="http://schemas.openxmlformats.org/officeDocument/2006/relationships/image" Target="../media/image35.jpeg"/><Relationship Id="rId15" Type="http://schemas.openxmlformats.org/officeDocument/2006/relationships/image" Target="../media/image45.jp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png"/><Relationship Id="rId14" Type="http://schemas.openxmlformats.org/officeDocument/2006/relationships/image" Target="../media/image44.jp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en.wikipedia.org/wiki/Visakhapatnam"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mailto:info@avisresearch.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2459277"/>
            <a:ext cx="7315200" cy="954107"/>
          </a:xfrm>
          <a:prstGeom prst="rect">
            <a:avLst/>
          </a:prstGeom>
          <a:noFill/>
        </p:spPr>
        <p:txBody>
          <a:bodyPr wrap="square" rtlCol="0">
            <a:spAutoFit/>
          </a:bodyPr>
          <a:lstStyle/>
          <a:p>
            <a:pPr algn="ctr"/>
            <a:r>
              <a:rPr lang="en-US" sz="3200" dirty="0" smtClean="0">
                <a:solidFill>
                  <a:schemeClr val="bg1"/>
                </a:solidFill>
              </a:rPr>
              <a:t>AVIS RESEARCH &amp; CONSULTANCY LLP</a:t>
            </a:r>
          </a:p>
          <a:p>
            <a:pPr algn="ctr"/>
            <a:r>
              <a:rPr lang="en-US" sz="2400" dirty="0" smtClean="0">
                <a:solidFill>
                  <a:schemeClr val="bg1"/>
                </a:solidFill>
              </a:rPr>
              <a:t>(ARC)</a:t>
            </a:r>
            <a:endParaRPr lang="en-US" sz="2400" dirty="0">
              <a:solidFill>
                <a:schemeClr val="bg1"/>
              </a:solidFill>
            </a:endParaRPr>
          </a:p>
        </p:txBody>
      </p:sp>
      <p:sp>
        <p:nvSpPr>
          <p:cNvPr id="9" name="Footer Placeholder 8"/>
          <p:cNvSpPr>
            <a:spLocks noGrp="1"/>
          </p:cNvSpPr>
          <p:nvPr>
            <p:ph type="ftr" sz="quarter" idx="11"/>
          </p:nvPr>
        </p:nvSpPr>
        <p:spPr>
          <a:xfrm>
            <a:off x="1752600" y="6400800"/>
            <a:ext cx="5673762" cy="365125"/>
          </a:xfrm>
        </p:spPr>
        <p:txBody>
          <a:bodyPr/>
          <a:lstStyle/>
          <a:p>
            <a:pPr algn="ctr"/>
            <a:r>
              <a:rPr lang="en-US" sz="1400" b="1" dirty="0" smtClean="0"/>
              <a:t>Visit us: : www.avisresearch.in,  Contact us - info@avisresearch.in</a:t>
            </a:r>
            <a:endParaRPr lang="en-US" sz="1400" b="1"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41" y="228600"/>
            <a:ext cx="1039660" cy="735080"/>
          </a:xfrm>
          <a:prstGeom prst="rect">
            <a:avLst/>
          </a:prstGeom>
        </p:spPr>
      </p:pic>
    </p:spTree>
    <p:extLst>
      <p:ext uri="{BB962C8B-B14F-4D97-AF65-F5344CB8AC3E}">
        <p14:creationId xmlns:p14="http://schemas.microsoft.com/office/powerpoint/2010/main" val="21227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1"/>
          <p:cNvSpPr txBox="1">
            <a:spLocks noChangeArrowheads="1"/>
          </p:cNvSpPr>
          <p:nvPr/>
        </p:nvSpPr>
        <p:spPr bwMode="auto">
          <a:xfrm>
            <a:off x="283986" y="1239384"/>
            <a:ext cx="3272014" cy="346921"/>
          </a:xfrm>
          <a:prstGeom prst="rect">
            <a:avLst/>
          </a:prstGeom>
          <a:noFill/>
          <a:ln w="9525">
            <a:noFill/>
            <a:miter lim="800000"/>
            <a:headEnd/>
            <a:tailEnd/>
          </a:ln>
        </p:spPr>
        <p:txBody>
          <a:bodyPr lIns="84488" tIns="42243" rIns="84488" bIns="42243">
            <a:spAutoFit/>
          </a:bodyPr>
          <a:lstStyle/>
          <a:p>
            <a:pPr>
              <a:defRPr/>
            </a:pPr>
            <a:r>
              <a:rPr lang="en-US" altLang="en-US" sz="1700" b="1" dirty="0">
                <a:solidFill>
                  <a:schemeClr val="accent6">
                    <a:lumMod val="50000"/>
                  </a:schemeClr>
                </a:solidFill>
                <a:latin typeface="Calibri" pitchFamily="34" charset="0"/>
                <a:cs typeface="Calibri" pitchFamily="34" charset="0"/>
              </a:rPr>
              <a:t>Tracking interviewer movement</a:t>
            </a:r>
          </a:p>
        </p:txBody>
      </p:sp>
      <p:pic>
        <p:nvPicPr>
          <p:cNvPr id="12" name="Picture 11" descr="C:\Users\IMP-LT-002\Desktop\Survet on tab\images (5).jpg"/>
          <p:cNvPicPr>
            <a:picLocks noChangeAspect="1" noChangeArrowheads="1"/>
          </p:cNvPicPr>
          <p:nvPr/>
        </p:nvPicPr>
        <p:blipFill>
          <a:blip r:embed="rId2" cstate="print"/>
          <a:srcRect/>
          <a:stretch>
            <a:fillRect/>
          </a:stretch>
        </p:blipFill>
        <p:spPr bwMode="auto">
          <a:xfrm>
            <a:off x="151694" y="1676400"/>
            <a:ext cx="3048000" cy="1384526"/>
          </a:xfrm>
          <a:prstGeom prst="rect">
            <a:avLst/>
          </a:prstGeom>
          <a:noFill/>
          <a:ln w="9525">
            <a:noFill/>
            <a:miter lim="800000"/>
            <a:headEnd/>
            <a:tailEnd/>
          </a:ln>
        </p:spPr>
      </p:pic>
      <p:sp>
        <p:nvSpPr>
          <p:cNvPr id="13" name="TextBox 14"/>
          <p:cNvSpPr txBox="1">
            <a:spLocks noChangeArrowheads="1"/>
          </p:cNvSpPr>
          <p:nvPr/>
        </p:nvSpPr>
        <p:spPr bwMode="auto">
          <a:xfrm>
            <a:off x="4039305" y="1702027"/>
            <a:ext cx="1581327" cy="700864"/>
          </a:xfrm>
          <a:prstGeom prst="rect">
            <a:avLst/>
          </a:prstGeom>
          <a:noFill/>
          <a:ln w="9525">
            <a:noFill/>
            <a:miter lim="800000"/>
            <a:headEnd/>
            <a:tailEnd/>
          </a:ln>
        </p:spPr>
        <p:txBody>
          <a:bodyPr lIns="84488" tIns="42243" rIns="84488" bIns="42243">
            <a:spAutoFit/>
          </a:bodyPr>
          <a:lstStyle/>
          <a:p>
            <a:pPr>
              <a:defRPr/>
            </a:pPr>
            <a:r>
              <a:rPr lang="en-US" altLang="en-US" sz="2000" b="1" dirty="0">
                <a:solidFill>
                  <a:schemeClr val="accent6">
                    <a:lumMod val="50000"/>
                  </a:schemeClr>
                </a:solidFill>
                <a:latin typeface="Calibri" pitchFamily="34" charset="0"/>
                <a:cs typeface="Calibri" pitchFamily="34" charset="0"/>
              </a:rPr>
              <a:t>Online quota management</a:t>
            </a:r>
          </a:p>
        </p:txBody>
      </p:sp>
      <p:pic>
        <p:nvPicPr>
          <p:cNvPr id="14" name="Picture 13" descr="C:\Users\IMP-LT-002\Desktop\Survet on tab\Untitled1.png"/>
          <p:cNvPicPr>
            <a:picLocks noChangeAspect="1" noChangeArrowheads="1"/>
          </p:cNvPicPr>
          <p:nvPr/>
        </p:nvPicPr>
        <p:blipFill>
          <a:blip r:embed="rId3" cstate="print"/>
          <a:srcRect/>
          <a:stretch>
            <a:fillRect/>
          </a:stretch>
        </p:blipFill>
        <p:spPr bwMode="auto">
          <a:xfrm>
            <a:off x="5790847" y="1180421"/>
            <a:ext cx="3143250" cy="2132919"/>
          </a:xfrm>
          <a:prstGeom prst="rect">
            <a:avLst/>
          </a:prstGeom>
          <a:noFill/>
          <a:ln w="9525">
            <a:noFill/>
            <a:miter lim="800000"/>
            <a:headEnd/>
            <a:tailEnd/>
          </a:ln>
        </p:spPr>
      </p:pic>
      <p:sp>
        <p:nvSpPr>
          <p:cNvPr id="15" name="TextBox 12"/>
          <p:cNvSpPr txBox="1">
            <a:spLocks noChangeArrowheads="1"/>
          </p:cNvSpPr>
          <p:nvPr/>
        </p:nvSpPr>
        <p:spPr bwMode="auto">
          <a:xfrm>
            <a:off x="3123848" y="3023054"/>
            <a:ext cx="3250847" cy="346921"/>
          </a:xfrm>
          <a:prstGeom prst="rect">
            <a:avLst/>
          </a:prstGeom>
          <a:noFill/>
          <a:ln w="9525">
            <a:noFill/>
            <a:miter lim="800000"/>
            <a:headEnd/>
            <a:tailEnd/>
          </a:ln>
        </p:spPr>
        <p:txBody>
          <a:bodyPr lIns="84488" tIns="42243" rIns="84488" bIns="42243">
            <a:spAutoFit/>
          </a:bodyPr>
          <a:lstStyle/>
          <a:p>
            <a:pPr>
              <a:defRPr/>
            </a:pPr>
            <a:r>
              <a:rPr lang="en-US" altLang="en-US" sz="1700" b="1" dirty="0">
                <a:solidFill>
                  <a:schemeClr val="accent6">
                    <a:lumMod val="50000"/>
                  </a:schemeClr>
                </a:solidFill>
                <a:latin typeface="Calibri" pitchFamily="34" charset="0"/>
                <a:cs typeface="Calibri" pitchFamily="34" charset="0"/>
              </a:rPr>
              <a:t>Monitoring the logic flow</a:t>
            </a:r>
          </a:p>
        </p:txBody>
      </p:sp>
      <p:pic>
        <p:nvPicPr>
          <p:cNvPr id="16" name="Picture 15" descr="C:\Users\IMP-LT-002\Desktop\Survet on tab\images.jpg"/>
          <p:cNvPicPr>
            <a:picLocks noChangeAspect="1" noChangeArrowheads="1"/>
          </p:cNvPicPr>
          <p:nvPr/>
        </p:nvPicPr>
        <p:blipFill>
          <a:blip r:embed="rId4" cstate="print"/>
          <a:srcRect/>
          <a:stretch>
            <a:fillRect/>
          </a:stretch>
        </p:blipFill>
        <p:spPr bwMode="auto">
          <a:xfrm>
            <a:off x="2818695" y="3531054"/>
            <a:ext cx="3506611" cy="1351643"/>
          </a:xfrm>
          <a:prstGeom prst="rect">
            <a:avLst/>
          </a:prstGeom>
          <a:noFill/>
          <a:ln w="9525">
            <a:noFill/>
            <a:miter lim="800000"/>
            <a:headEnd/>
            <a:tailEnd/>
          </a:ln>
        </p:spPr>
      </p:pic>
      <p:sp>
        <p:nvSpPr>
          <p:cNvPr id="17" name="TextBox 13"/>
          <p:cNvSpPr txBox="1">
            <a:spLocks noChangeArrowheads="1"/>
          </p:cNvSpPr>
          <p:nvPr/>
        </p:nvSpPr>
        <p:spPr bwMode="auto">
          <a:xfrm>
            <a:off x="151695" y="3531054"/>
            <a:ext cx="2210153" cy="870141"/>
          </a:xfrm>
          <a:prstGeom prst="rect">
            <a:avLst/>
          </a:prstGeom>
          <a:noFill/>
          <a:ln w="9525">
            <a:noFill/>
            <a:miter lim="800000"/>
            <a:headEnd/>
            <a:tailEnd/>
          </a:ln>
        </p:spPr>
        <p:txBody>
          <a:bodyPr lIns="84488" tIns="42243" rIns="84488" bIns="42243">
            <a:spAutoFit/>
          </a:bodyPr>
          <a:lstStyle/>
          <a:p>
            <a:pPr>
              <a:defRPr/>
            </a:pPr>
            <a:r>
              <a:rPr lang="en-US" altLang="en-US" sz="1700" b="1" dirty="0">
                <a:solidFill>
                  <a:schemeClr val="accent6">
                    <a:lumMod val="50000"/>
                  </a:schemeClr>
                </a:solidFill>
                <a:latin typeface="Calibri" pitchFamily="34" charset="0"/>
                <a:cs typeface="Calibri" pitchFamily="34" charset="0"/>
              </a:rPr>
              <a:t>Monitoring progress report online and access to client too</a:t>
            </a:r>
          </a:p>
        </p:txBody>
      </p:sp>
      <p:pic>
        <p:nvPicPr>
          <p:cNvPr id="18" name="Picture 17"/>
          <p:cNvPicPr>
            <a:picLocks noChangeAspect="1"/>
          </p:cNvPicPr>
          <p:nvPr/>
        </p:nvPicPr>
        <p:blipFill>
          <a:blip r:embed="rId5" cstate="print"/>
          <a:srcRect/>
          <a:stretch>
            <a:fillRect/>
          </a:stretch>
        </p:blipFill>
        <p:spPr bwMode="auto">
          <a:xfrm>
            <a:off x="0" y="4930321"/>
            <a:ext cx="3138841" cy="1165679"/>
          </a:xfrm>
          <a:prstGeom prst="rect">
            <a:avLst/>
          </a:prstGeom>
          <a:noFill/>
          <a:ln w="9525">
            <a:noFill/>
            <a:miter lim="800000"/>
            <a:headEnd/>
            <a:tailEnd/>
          </a:ln>
        </p:spPr>
      </p:pic>
      <p:sp>
        <p:nvSpPr>
          <p:cNvPr id="19" name="TextBox 18"/>
          <p:cNvSpPr txBox="1">
            <a:spLocks noChangeArrowheads="1"/>
          </p:cNvSpPr>
          <p:nvPr/>
        </p:nvSpPr>
        <p:spPr bwMode="auto">
          <a:xfrm>
            <a:off x="6362347" y="4445000"/>
            <a:ext cx="2602382" cy="316143"/>
          </a:xfrm>
          <a:prstGeom prst="rect">
            <a:avLst/>
          </a:prstGeom>
          <a:noFill/>
          <a:ln w="9525">
            <a:noFill/>
            <a:miter lim="800000"/>
            <a:headEnd/>
            <a:tailEnd/>
          </a:ln>
        </p:spPr>
        <p:txBody>
          <a:bodyPr wrap="none" lIns="84488" tIns="42243" rIns="84488" bIns="42243">
            <a:spAutoFit/>
          </a:bodyPr>
          <a:lstStyle/>
          <a:p>
            <a:pPr>
              <a:defRPr/>
            </a:pPr>
            <a:r>
              <a:rPr lang="en-US" altLang="en-US" sz="1500" b="1" dirty="0">
                <a:solidFill>
                  <a:schemeClr val="accent6">
                    <a:lumMod val="50000"/>
                  </a:schemeClr>
                </a:solidFill>
                <a:latin typeface="Century Gothic" pitchFamily="34" charset="0"/>
                <a:cs typeface="Arial" pitchFamily="34" charset="0"/>
              </a:rPr>
              <a:t>Dash board if client needs</a:t>
            </a:r>
          </a:p>
        </p:txBody>
      </p:sp>
      <p:pic>
        <p:nvPicPr>
          <p:cNvPr id="20" name="Picture 19"/>
          <p:cNvPicPr>
            <a:picLocks noChangeAspect="1"/>
          </p:cNvPicPr>
          <p:nvPr/>
        </p:nvPicPr>
        <p:blipFill>
          <a:blip r:embed="rId6" cstate="print"/>
          <a:srcRect/>
          <a:stretch>
            <a:fillRect/>
          </a:stretch>
        </p:blipFill>
        <p:spPr bwMode="auto">
          <a:xfrm>
            <a:off x="5715000" y="4953000"/>
            <a:ext cx="2921882" cy="1317625"/>
          </a:xfrm>
          <a:prstGeom prst="rect">
            <a:avLst/>
          </a:prstGeom>
          <a:noFill/>
          <a:ln w="9525">
            <a:noFill/>
            <a:miter lim="800000"/>
            <a:headEnd/>
            <a:tailEnd/>
          </a:ln>
        </p:spPr>
      </p:pic>
      <p:sp>
        <p:nvSpPr>
          <p:cNvPr id="21" name="TextBox 20"/>
          <p:cNvSpPr txBox="1"/>
          <p:nvPr/>
        </p:nvSpPr>
        <p:spPr>
          <a:xfrm>
            <a:off x="1558801" y="244873"/>
            <a:ext cx="6869889" cy="50296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56139" tIns="28069" rIns="56139" bIns="28069">
            <a:spAutoFit/>
          </a:bodyPr>
          <a:lstStyle/>
          <a:p>
            <a:pPr algn="ctr">
              <a:defRPr/>
            </a:pPr>
            <a:r>
              <a:rPr lang="en-US" sz="2900" cap="all" dirty="0">
                <a:solidFill>
                  <a:schemeClr val="bg1"/>
                </a:solidFill>
                <a:effectLst>
                  <a:reflection blurRad="12700" stA="48000" endA="300" endPos="55000" dir="5400000" sy="-90000" algn="bl" rotWithShape="0"/>
                </a:effectLst>
              </a:rPr>
              <a:t>Technology- CAPI Capabilities</a:t>
            </a:r>
          </a:p>
        </p:txBody>
      </p:sp>
      <p:sp>
        <p:nvSpPr>
          <p:cNvPr id="7" name="Footer Placeholder 6"/>
          <p:cNvSpPr>
            <a:spLocks noGrp="1"/>
          </p:cNvSpPr>
          <p:nvPr>
            <p:ph type="ftr" sz="quarter" idx="11"/>
          </p:nvPr>
        </p:nvSpPr>
        <p:spPr>
          <a:xfrm>
            <a:off x="1400968" y="6400800"/>
            <a:ext cx="6857999" cy="365125"/>
          </a:xfrm>
        </p:spPr>
        <p:txBody>
          <a:bodyPr/>
          <a:lstStyle/>
          <a:p>
            <a:pPr algn="ctr"/>
            <a:r>
              <a:rPr lang="en-US" sz="1400" b="1" dirty="0" smtClean="0"/>
              <a:t>Visit us: : www.avisresearch.in,  Contact us - info@avisresearch.in</a:t>
            </a:r>
            <a:endParaRPr lang="en-US" sz="1400" b="1" dirty="0"/>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015" y="157571"/>
            <a:ext cx="958315" cy="677566"/>
          </a:xfrm>
          <a:prstGeom prst="rect">
            <a:avLst/>
          </a:prstGeom>
        </p:spPr>
      </p:pic>
    </p:spTree>
    <p:extLst>
      <p:ext uri="{BB962C8B-B14F-4D97-AF65-F5344CB8AC3E}">
        <p14:creationId xmlns:p14="http://schemas.microsoft.com/office/powerpoint/2010/main" val="131048876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6875639" y="1393599"/>
            <a:ext cx="2095500" cy="2849562"/>
            <a:chOff x="3928" y="174"/>
            <a:chExt cx="1320" cy="2429"/>
          </a:xfrm>
        </p:grpSpPr>
        <p:pic>
          <p:nvPicPr>
            <p:cNvPr id="23579" name="Picture 4" descr="MCj04158580000[1]"/>
            <p:cNvPicPr>
              <a:picLocks noChangeAspect="1" noChangeArrowheads="1"/>
            </p:cNvPicPr>
            <p:nvPr/>
          </p:nvPicPr>
          <p:blipFill>
            <a:blip r:embed="rId2" cstate="print"/>
            <a:srcRect/>
            <a:stretch>
              <a:fillRect/>
            </a:stretch>
          </p:blipFill>
          <p:spPr bwMode="auto">
            <a:xfrm>
              <a:off x="4302" y="1735"/>
              <a:ext cx="946" cy="868"/>
            </a:xfrm>
            <a:prstGeom prst="rect">
              <a:avLst/>
            </a:prstGeom>
            <a:noFill/>
            <a:ln w="9525">
              <a:noFill/>
              <a:miter lim="800000"/>
              <a:headEnd/>
              <a:tailEnd/>
            </a:ln>
          </p:spPr>
        </p:pic>
        <p:sp>
          <p:nvSpPr>
            <p:cNvPr id="23580" name="Text Box 5"/>
            <p:cNvSpPr txBox="1">
              <a:spLocks noChangeArrowheads="1"/>
            </p:cNvSpPr>
            <p:nvPr/>
          </p:nvSpPr>
          <p:spPr bwMode="auto">
            <a:xfrm>
              <a:off x="3928" y="673"/>
              <a:ext cx="1253" cy="866"/>
            </a:xfrm>
            <a:prstGeom prst="rect">
              <a:avLst/>
            </a:prstGeom>
            <a:noFill/>
            <a:ln w="9525">
              <a:noFill/>
              <a:miter lim="800000"/>
              <a:headEnd/>
              <a:tailEnd/>
            </a:ln>
          </p:spPr>
          <p:txBody>
            <a:bodyPr>
              <a:spAutoFit/>
            </a:bodyPr>
            <a:lstStyle/>
            <a:p>
              <a:pPr eaLnBrk="1" hangingPunct="1">
                <a:spcBef>
                  <a:spcPct val="50000"/>
                </a:spcBef>
              </a:pPr>
              <a:r>
                <a:rPr lang="en-GB" altLang="en-US" sz="1500">
                  <a:latin typeface="Calibri" pitchFamily="34" charset="0"/>
                </a:rPr>
                <a:t>This calendar, along with the script,  is then loaded on server, to be used for data capture</a:t>
              </a:r>
            </a:p>
          </p:txBody>
        </p:sp>
        <p:sp>
          <p:nvSpPr>
            <p:cNvPr id="23581" name="AutoShape 6"/>
            <p:cNvSpPr>
              <a:spLocks noChangeArrowheads="1"/>
            </p:cNvSpPr>
            <p:nvPr/>
          </p:nvSpPr>
          <p:spPr bwMode="auto">
            <a:xfrm rot="5400000">
              <a:off x="4230" y="146"/>
              <a:ext cx="424" cy="48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0 w 21600"/>
                <a:gd name="T13" fmla="*/ 2925 h 21600"/>
                <a:gd name="T14" fmla="*/ 18238 w 21600"/>
                <a:gd name="T15" fmla="*/ 922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9525">
              <a:noFill/>
              <a:miter lim="800000"/>
              <a:headEnd/>
              <a:tailEnd/>
            </a:ln>
          </p:spPr>
          <p:txBody>
            <a:bodyPr wrap="none" anchor="ctr"/>
            <a:lstStyle/>
            <a:p>
              <a:endParaRPr lang="en-IN" sz="1500">
                <a:latin typeface="Calibri" pitchFamily="34" charset="0"/>
              </a:endParaRPr>
            </a:p>
          </p:txBody>
        </p:sp>
      </p:grpSp>
      <p:grpSp>
        <p:nvGrpSpPr>
          <p:cNvPr id="3" name="Group 7"/>
          <p:cNvGrpSpPr>
            <a:grpSpLocks/>
          </p:cNvGrpSpPr>
          <p:nvPr/>
        </p:nvGrpSpPr>
        <p:grpSpPr bwMode="auto">
          <a:xfrm>
            <a:off x="3016250" y="1146402"/>
            <a:ext cx="3866444" cy="1477509"/>
            <a:chOff x="1866" y="993"/>
            <a:chExt cx="2436" cy="931"/>
          </a:xfrm>
        </p:grpSpPr>
        <p:sp>
          <p:nvSpPr>
            <p:cNvPr id="7" name="AutoShape 8"/>
            <p:cNvSpPr>
              <a:spLocks noChangeArrowheads="1"/>
            </p:cNvSpPr>
            <p:nvPr/>
          </p:nvSpPr>
          <p:spPr bwMode="auto">
            <a:xfrm>
              <a:off x="1866" y="1156"/>
              <a:ext cx="352" cy="256"/>
            </a:xfrm>
            <a:prstGeom prst="rightArrow">
              <a:avLst>
                <a:gd name="adj1" fmla="val 50000"/>
                <a:gd name="adj2" fmla="val 34375"/>
              </a:avLst>
            </a:prstGeom>
            <a:solidFill>
              <a:srgbClr val="B2B2B2"/>
            </a:solidFill>
            <a:ln w="9525" algn="ctr">
              <a:noFill/>
              <a:miter lim="800000"/>
              <a:headEnd/>
              <a:tailEnd/>
            </a:ln>
          </p:spPr>
          <p:txBody>
            <a:bodyPr wrap="none" anchor="ctr">
              <a:scene3d>
                <a:camera prst="isometricOffAxis1Top"/>
                <a:lightRig rig="threePt" dir="t"/>
              </a:scene3d>
            </a:bodyPr>
            <a:lstStyle/>
            <a:p>
              <a:pPr>
                <a:defRPr/>
              </a:pPr>
              <a:endParaRPr lang="en-US" altLang="en-US" sz="1500" dirty="0">
                <a:latin typeface="Calibri" pitchFamily="34" charset="0"/>
              </a:endParaRPr>
            </a:p>
          </p:txBody>
        </p:sp>
        <p:sp>
          <p:nvSpPr>
            <p:cNvPr id="23577" name="Text Box 9"/>
            <p:cNvSpPr txBox="1">
              <a:spLocks noChangeArrowheads="1"/>
            </p:cNvSpPr>
            <p:nvPr/>
          </p:nvSpPr>
          <p:spPr bwMode="auto">
            <a:xfrm>
              <a:off x="2280" y="993"/>
              <a:ext cx="1526" cy="640"/>
            </a:xfrm>
            <a:prstGeom prst="rect">
              <a:avLst/>
            </a:prstGeom>
            <a:noFill/>
            <a:ln w="9525">
              <a:noFill/>
              <a:miter lim="800000"/>
              <a:headEnd/>
              <a:tailEnd/>
            </a:ln>
          </p:spPr>
          <p:txBody>
            <a:bodyPr>
              <a:spAutoFit/>
            </a:bodyPr>
            <a:lstStyle/>
            <a:p>
              <a:pPr eaLnBrk="1" hangingPunct="1">
                <a:spcBef>
                  <a:spcPct val="50000"/>
                </a:spcBef>
              </a:pPr>
              <a:r>
                <a:rPr lang="en-GB" altLang="en-US" sz="1500">
                  <a:latin typeface="Calibri" pitchFamily="34" charset="0"/>
                </a:rPr>
                <a:t>Detailed activity calendar worked out. All quotas / scenarios built into the electronic calendar</a:t>
              </a:r>
            </a:p>
          </p:txBody>
        </p:sp>
        <p:pic>
          <p:nvPicPr>
            <p:cNvPr id="23578" name="Picture 10" descr="j0424772[1]"/>
            <p:cNvPicPr>
              <a:picLocks noChangeAspect="1" noChangeArrowheads="1"/>
            </p:cNvPicPr>
            <p:nvPr/>
          </p:nvPicPr>
          <p:blipFill>
            <a:blip r:embed="rId3" cstate="print"/>
            <a:srcRect/>
            <a:stretch>
              <a:fillRect/>
            </a:stretch>
          </p:blipFill>
          <p:spPr bwMode="auto">
            <a:xfrm>
              <a:off x="3626" y="1194"/>
              <a:ext cx="676" cy="730"/>
            </a:xfrm>
            <a:prstGeom prst="rect">
              <a:avLst/>
            </a:prstGeom>
            <a:noFill/>
            <a:ln w="9525">
              <a:noFill/>
              <a:miter lim="800000"/>
              <a:headEnd/>
              <a:tailEnd/>
            </a:ln>
          </p:spPr>
        </p:pic>
      </p:grpSp>
      <p:grpSp>
        <p:nvGrpSpPr>
          <p:cNvPr id="4" name="Group 11"/>
          <p:cNvGrpSpPr>
            <a:grpSpLocks/>
          </p:cNvGrpSpPr>
          <p:nvPr/>
        </p:nvGrpSpPr>
        <p:grpSpPr bwMode="auto">
          <a:xfrm>
            <a:off x="297216" y="1271135"/>
            <a:ext cx="2679347" cy="2205491"/>
            <a:chOff x="173" y="303"/>
            <a:chExt cx="1688" cy="1621"/>
          </a:xfrm>
        </p:grpSpPr>
        <p:pic>
          <p:nvPicPr>
            <p:cNvPr id="23574" name="Picture 12" descr="j0233018"/>
            <p:cNvPicPr>
              <a:picLocks noChangeAspect="1" noChangeArrowheads="1"/>
            </p:cNvPicPr>
            <p:nvPr/>
          </p:nvPicPr>
          <p:blipFill>
            <a:blip r:embed="rId4" cstate="print"/>
            <a:srcRect/>
            <a:stretch>
              <a:fillRect/>
            </a:stretch>
          </p:blipFill>
          <p:spPr bwMode="auto">
            <a:xfrm>
              <a:off x="906" y="1080"/>
              <a:ext cx="831" cy="844"/>
            </a:xfrm>
            <a:prstGeom prst="rect">
              <a:avLst/>
            </a:prstGeom>
            <a:noFill/>
            <a:ln w="9525">
              <a:noFill/>
              <a:miter lim="800000"/>
              <a:headEnd/>
              <a:tailEnd/>
            </a:ln>
          </p:spPr>
        </p:pic>
        <p:sp>
          <p:nvSpPr>
            <p:cNvPr id="23575" name="Text Box 13"/>
            <p:cNvSpPr txBox="1">
              <a:spLocks noChangeArrowheads="1"/>
            </p:cNvSpPr>
            <p:nvPr/>
          </p:nvSpPr>
          <p:spPr bwMode="auto">
            <a:xfrm>
              <a:off x="173" y="303"/>
              <a:ext cx="1688" cy="577"/>
            </a:xfrm>
            <a:prstGeom prst="rect">
              <a:avLst/>
            </a:prstGeom>
            <a:noFill/>
            <a:ln w="9525">
              <a:noFill/>
              <a:miter lim="800000"/>
              <a:headEnd/>
              <a:tailEnd/>
            </a:ln>
          </p:spPr>
          <p:txBody>
            <a:bodyPr>
              <a:spAutoFit/>
            </a:bodyPr>
            <a:lstStyle/>
            <a:p>
              <a:pPr eaLnBrk="1" hangingPunct="1">
                <a:spcBef>
                  <a:spcPct val="50000"/>
                </a:spcBef>
              </a:pPr>
              <a:r>
                <a:rPr lang="en-GB" altLang="en-US" sz="1500" dirty="0">
                  <a:latin typeface="Calibri" pitchFamily="34" charset="0"/>
                </a:rPr>
                <a:t>Scripting done for all scenarios. Script linked to data / quota monitoring formats </a:t>
              </a:r>
            </a:p>
          </p:txBody>
        </p:sp>
      </p:grpSp>
      <p:grpSp>
        <p:nvGrpSpPr>
          <p:cNvPr id="5" name="Group 14"/>
          <p:cNvGrpSpPr>
            <a:grpSpLocks/>
          </p:cNvGrpSpPr>
          <p:nvPr/>
        </p:nvGrpSpPr>
        <p:grpSpPr bwMode="auto">
          <a:xfrm>
            <a:off x="6100411" y="3811135"/>
            <a:ext cx="2576159" cy="1926710"/>
            <a:chOff x="2656" y="2922"/>
            <a:chExt cx="1948" cy="1326"/>
          </a:xfrm>
        </p:grpSpPr>
        <p:sp>
          <p:nvSpPr>
            <p:cNvPr id="23571" name="AutoShape 15"/>
            <p:cNvSpPr>
              <a:spLocks noChangeArrowheads="1"/>
            </p:cNvSpPr>
            <p:nvPr/>
          </p:nvSpPr>
          <p:spPr bwMode="auto">
            <a:xfrm rot="10800000">
              <a:off x="4116" y="3443"/>
              <a:ext cx="488" cy="40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8 w 21600"/>
                <a:gd name="T13" fmla="*/ 2912 h 21600"/>
                <a:gd name="T14" fmla="*/ 18236 w 21600"/>
                <a:gd name="T15" fmla="*/ 926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9525">
              <a:noFill/>
              <a:miter lim="800000"/>
              <a:headEnd/>
              <a:tailEnd/>
            </a:ln>
          </p:spPr>
          <p:txBody>
            <a:bodyPr wrap="none" anchor="ctr"/>
            <a:lstStyle/>
            <a:p>
              <a:endParaRPr lang="en-IN" sz="1500">
                <a:latin typeface="Calibri" pitchFamily="34" charset="0"/>
              </a:endParaRPr>
            </a:p>
          </p:txBody>
        </p:sp>
        <p:sp>
          <p:nvSpPr>
            <p:cNvPr id="23572" name="Text Box 16"/>
            <p:cNvSpPr txBox="1">
              <a:spLocks noChangeArrowheads="1"/>
            </p:cNvSpPr>
            <p:nvPr/>
          </p:nvSpPr>
          <p:spPr bwMode="auto">
            <a:xfrm>
              <a:off x="2656" y="3708"/>
              <a:ext cx="1584" cy="540"/>
            </a:xfrm>
            <a:prstGeom prst="rect">
              <a:avLst/>
            </a:prstGeom>
            <a:noFill/>
            <a:ln w="9525">
              <a:noFill/>
              <a:miter lim="800000"/>
              <a:headEnd/>
              <a:tailEnd/>
            </a:ln>
          </p:spPr>
          <p:txBody>
            <a:bodyPr>
              <a:spAutoFit/>
            </a:bodyPr>
            <a:lstStyle/>
            <a:p>
              <a:pPr eaLnBrk="1" hangingPunct="1">
                <a:spcBef>
                  <a:spcPct val="50000"/>
                </a:spcBef>
              </a:pPr>
              <a:r>
                <a:rPr lang="en-GB" altLang="en-US" sz="1500">
                  <a:latin typeface="Calibri" pitchFamily="34" charset="0"/>
                </a:rPr>
                <a:t>Selected Interviewer profile is briefed and trained. </a:t>
              </a:r>
            </a:p>
          </p:txBody>
        </p:sp>
        <p:pic>
          <p:nvPicPr>
            <p:cNvPr id="23573" name="Picture 17" descr="j0301252"/>
            <p:cNvPicPr>
              <a:picLocks noChangeAspect="1" noChangeArrowheads="1"/>
            </p:cNvPicPr>
            <p:nvPr/>
          </p:nvPicPr>
          <p:blipFill>
            <a:blip r:embed="rId5" cstate="print"/>
            <a:srcRect/>
            <a:stretch>
              <a:fillRect/>
            </a:stretch>
          </p:blipFill>
          <p:spPr bwMode="auto">
            <a:xfrm>
              <a:off x="2706" y="2922"/>
              <a:ext cx="925" cy="791"/>
            </a:xfrm>
            <a:prstGeom prst="rect">
              <a:avLst/>
            </a:prstGeom>
            <a:noFill/>
            <a:ln w="9525">
              <a:noFill/>
              <a:miter lim="800000"/>
              <a:headEnd/>
              <a:tailEnd/>
            </a:ln>
          </p:spPr>
        </p:pic>
      </p:grpSp>
      <p:grpSp>
        <p:nvGrpSpPr>
          <p:cNvPr id="6" name="Group 18"/>
          <p:cNvGrpSpPr>
            <a:grpSpLocks/>
          </p:cNvGrpSpPr>
          <p:nvPr/>
        </p:nvGrpSpPr>
        <p:grpSpPr bwMode="auto">
          <a:xfrm>
            <a:off x="2699633" y="4254500"/>
            <a:ext cx="3254375" cy="2055813"/>
            <a:chOff x="389" y="2306"/>
            <a:chExt cx="2050" cy="1387"/>
          </a:xfrm>
        </p:grpSpPr>
        <p:sp>
          <p:nvSpPr>
            <p:cNvPr id="23568" name="AutoShape 19"/>
            <p:cNvSpPr>
              <a:spLocks noChangeArrowheads="1"/>
            </p:cNvSpPr>
            <p:nvPr/>
          </p:nvSpPr>
          <p:spPr bwMode="auto">
            <a:xfrm rot="10800000">
              <a:off x="2087" y="3160"/>
              <a:ext cx="352" cy="256"/>
            </a:xfrm>
            <a:prstGeom prst="rightArrow">
              <a:avLst>
                <a:gd name="adj1" fmla="val 50000"/>
                <a:gd name="adj2" fmla="val 34375"/>
              </a:avLst>
            </a:prstGeom>
            <a:solidFill>
              <a:srgbClr val="B2B2B2"/>
            </a:solidFill>
            <a:ln w="9525" algn="ctr">
              <a:noFill/>
              <a:miter lim="800000"/>
              <a:headEnd/>
              <a:tailEnd/>
            </a:ln>
          </p:spPr>
          <p:txBody>
            <a:bodyPr wrap="none" anchor="ctr"/>
            <a:lstStyle/>
            <a:p>
              <a:endParaRPr lang="en-US" altLang="en-US" sz="1500">
                <a:latin typeface="Calibri" pitchFamily="34" charset="0"/>
              </a:endParaRPr>
            </a:p>
          </p:txBody>
        </p:sp>
        <p:sp>
          <p:nvSpPr>
            <p:cNvPr id="23569" name="Text Box 20"/>
            <p:cNvSpPr txBox="1">
              <a:spLocks noChangeArrowheads="1"/>
            </p:cNvSpPr>
            <p:nvPr/>
          </p:nvSpPr>
          <p:spPr bwMode="auto">
            <a:xfrm>
              <a:off x="389" y="2306"/>
              <a:ext cx="1792" cy="530"/>
            </a:xfrm>
            <a:prstGeom prst="rect">
              <a:avLst/>
            </a:prstGeom>
            <a:noFill/>
            <a:ln w="9525">
              <a:noFill/>
              <a:miter lim="800000"/>
              <a:headEnd/>
              <a:tailEnd/>
            </a:ln>
          </p:spPr>
          <p:txBody>
            <a:bodyPr>
              <a:spAutoFit/>
            </a:bodyPr>
            <a:lstStyle/>
            <a:p>
              <a:pPr eaLnBrk="1" hangingPunct="1">
                <a:spcBef>
                  <a:spcPct val="50000"/>
                </a:spcBef>
              </a:pPr>
              <a:r>
                <a:rPr lang="en-GB" altLang="en-US" sz="1500">
                  <a:latin typeface="Calibri" pitchFamily="34" charset="0"/>
                </a:rPr>
                <a:t>Activity begins. The online calendar allows tight control on quota and data on a daily basis.</a:t>
              </a:r>
            </a:p>
          </p:txBody>
        </p:sp>
        <p:pic>
          <p:nvPicPr>
            <p:cNvPr id="23570" name="Picture 21" descr="j0234131"/>
            <p:cNvPicPr>
              <a:picLocks noChangeAspect="1" noChangeArrowheads="1"/>
            </p:cNvPicPr>
            <p:nvPr/>
          </p:nvPicPr>
          <p:blipFill>
            <a:blip r:embed="rId6" cstate="print"/>
            <a:srcRect/>
            <a:stretch>
              <a:fillRect/>
            </a:stretch>
          </p:blipFill>
          <p:spPr bwMode="auto">
            <a:xfrm>
              <a:off x="975" y="2947"/>
              <a:ext cx="702" cy="746"/>
            </a:xfrm>
            <a:prstGeom prst="rect">
              <a:avLst/>
            </a:prstGeom>
            <a:noFill/>
            <a:ln w="9525">
              <a:noFill/>
              <a:miter lim="800000"/>
              <a:headEnd/>
              <a:tailEnd/>
            </a:ln>
          </p:spPr>
        </p:pic>
      </p:grpSp>
      <p:pic>
        <p:nvPicPr>
          <p:cNvPr id="23" name="Picture 22"/>
          <p:cNvPicPr>
            <a:picLocks noChangeAspect="1"/>
          </p:cNvPicPr>
          <p:nvPr/>
        </p:nvPicPr>
        <p:blipFill>
          <a:blip r:embed="rId7" cstate="print"/>
          <a:srcRect/>
          <a:stretch>
            <a:fillRect/>
          </a:stretch>
        </p:blipFill>
        <p:spPr bwMode="auto">
          <a:xfrm>
            <a:off x="305153" y="4197804"/>
            <a:ext cx="2032000" cy="1716768"/>
          </a:xfrm>
          <a:prstGeom prst="rect">
            <a:avLst/>
          </a:prstGeom>
          <a:noFill/>
          <a:ln w="9525">
            <a:noFill/>
            <a:miter lim="800000"/>
            <a:headEnd/>
            <a:tailEnd/>
          </a:ln>
        </p:spPr>
      </p:pic>
      <p:sp>
        <p:nvSpPr>
          <p:cNvPr id="24" name="AutoShape 15"/>
          <p:cNvSpPr>
            <a:spLocks noChangeArrowheads="1"/>
          </p:cNvSpPr>
          <p:nvPr/>
        </p:nvSpPr>
        <p:spPr bwMode="auto">
          <a:xfrm rot="-8117948">
            <a:off x="2452688" y="5408917"/>
            <a:ext cx="1047750" cy="976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9525">
            <a:noFill/>
            <a:miter lim="800000"/>
            <a:headEnd/>
            <a:tailEnd/>
          </a:ln>
        </p:spPr>
        <p:txBody>
          <a:bodyPr wrap="none" lIns="84488" tIns="42243" rIns="84488" bIns="42243" anchor="ctr"/>
          <a:lstStyle/>
          <a:p>
            <a:endParaRPr lang="en-IN" sz="1500">
              <a:latin typeface="Calibri" pitchFamily="34" charset="0"/>
            </a:endParaRPr>
          </a:p>
        </p:txBody>
      </p:sp>
      <p:pic>
        <p:nvPicPr>
          <p:cNvPr id="25" name="Picture 24"/>
          <p:cNvPicPr>
            <a:picLocks noChangeAspect="1"/>
          </p:cNvPicPr>
          <p:nvPr/>
        </p:nvPicPr>
        <p:blipFill>
          <a:blip r:embed="rId8" cstate="print"/>
          <a:srcRect/>
          <a:stretch>
            <a:fillRect/>
          </a:stretch>
        </p:blipFill>
        <p:spPr bwMode="auto">
          <a:xfrm>
            <a:off x="3157542" y="2577623"/>
            <a:ext cx="2932111" cy="1579560"/>
          </a:xfrm>
          <a:prstGeom prst="ellipse">
            <a:avLst/>
          </a:prstGeom>
          <a:ln>
            <a:noFill/>
          </a:ln>
          <a:effectLst>
            <a:softEdge rad="112500"/>
          </a:effectLst>
        </p:spPr>
      </p:pic>
      <p:sp>
        <p:nvSpPr>
          <p:cNvPr id="26" name="AutoShape 15"/>
          <p:cNvSpPr>
            <a:spLocks noChangeArrowheads="1"/>
          </p:cNvSpPr>
          <p:nvPr/>
        </p:nvSpPr>
        <p:spPr bwMode="auto">
          <a:xfrm>
            <a:off x="2286000" y="3612697"/>
            <a:ext cx="1161521" cy="42635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B2B2B2"/>
          </a:solidFill>
          <a:ln w="9525">
            <a:noFill/>
            <a:miter lim="800000"/>
            <a:headEnd/>
            <a:tailEnd/>
          </a:ln>
        </p:spPr>
        <p:txBody>
          <a:bodyPr wrap="none" lIns="84488" tIns="42243" rIns="84488" bIns="42243" anchor="ctr"/>
          <a:lstStyle/>
          <a:p>
            <a:endParaRPr lang="en-IN" sz="1500">
              <a:latin typeface="Calibri" pitchFamily="34" charset="0"/>
            </a:endParaRPr>
          </a:p>
        </p:txBody>
      </p:sp>
      <p:sp>
        <p:nvSpPr>
          <p:cNvPr id="27" name="TextBox 26"/>
          <p:cNvSpPr txBox="1"/>
          <p:nvPr/>
        </p:nvSpPr>
        <p:spPr>
          <a:xfrm>
            <a:off x="5099403" y="2564947"/>
            <a:ext cx="1598966" cy="1239473"/>
          </a:xfrm>
          <a:prstGeom prst="rect">
            <a:avLst/>
          </a:prstGeom>
          <a:noFill/>
        </p:spPr>
        <p:txBody>
          <a:bodyPr lIns="84488" tIns="42243" rIns="84488" bIns="42243">
            <a:spAutoFit/>
          </a:bodyPr>
          <a:lstStyle/>
          <a:p>
            <a:pPr>
              <a:defRPr/>
            </a:pPr>
            <a:r>
              <a:rPr lang="en-US" sz="1500" dirty="0">
                <a:solidFill>
                  <a:schemeClr val="tx1">
                    <a:lumMod val="85000"/>
                    <a:lumOff val="15000"/>
                  </a:schemeClr>
                </a:solidFill>
                <a:latin typeface="Calibri" pitchFamily="34" charset="0"/>
              </a:rPr>
              <a:t>Audio listening and back check after interview done followed by data delivery</a:t>
            </a:r>
          </a:p>
        </p:txBody>
      </p:sp>
      <p:sp>
        <p:nvSpPr>
          <p:cNvPr id="28" name="TextBox 27"/>
          <p:cNvSpPr txBox="1"/>
          <p:nvPr/>
        </p:nvSpPr>
        <p:spPr>
          <a:xfrm>
            <a:off x="297216" y="3642179"/>
            <a:ext cx="2218090" cy="316143"/>
          </a:xfrm>
          <a:prstGeom prst="rect">
            <a:avLst/>
          </a:prstGeom>
          <a:noFill/>
        </p:spPr>
        <p:txBody>
          <a:bodyPr lIns="84488" tIns="42243" rIns="84488" bIns="42243">
            <a:spAutoFit/>
          </a:bodyPr>
          <a:lstStyle/>
          <a:p>
            <a:pPr>
              <a:defRPr/>
            </a:pPr>
            <a:r>
              <a:rPr lang="en-US" sz="1500" dirty="0">
                <a:solidFill>
                  <a:schemeClr val="tx1">
                    <a:lumMod val="85000"/>
                    <a:lumOff val="15000"/>
                  </a:schemeClr>
                </a:solidFill>
                <a:latin typeface="Calibri" pitchFamily="34" charset="0"/>
              </a:rPr>
              <a:t>GPS and quota monitoring</a:t>
            </a:r>
          </a:p>
        </p:txBody>
      </p:sp>
      <p:sp>
        <p:nvSpPr>
          <p:cNvPr id="16397" name="Rectangle 28"/>
          <p:cNvSpPr>
            <a:spLocks noChangeArrowheads="1"/>
          </p:cNvSpPr>
          <p:nvPr/>
        </p:nvSpPr>
        <p:spPr bwMode="auto">
          <a:xfrm>
            <a:off x="914400" y="136958"/>
            <a:ext cx="8056739" cy="531587"/>
          </a:xfrm>
          <a:prstGeom prst="rect">
            <a:avLst/>
          </a:prstGeom>
          <a:no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1002">
            <a:schemeClr val="dk2"/>
          </a:fillRef>
          <a:effectRef idx="0">
            <a:scrgbClr r="0" g="0" b="0"/>
          </a:effectRef>
          <a:fontRef idx="major"/>
        </p:style>
        <p:txBody>
          <a:bodyPr wrap="square" lIns="84488" tIns="42243" rIns="84488" bIns="42243">
            <a:spAutoFit/>
          </a:bodyPr>
          <a:lstStyle/>
          <a:p>
            <a:pPr algn="ctr">
              <a:defRPr/>
            </a:pPr>
            <a:r>
              <a:rPr lang="en-US" sz="2900" cap="all" dirty="0">
                <a:solidFill>
                  <a:schemeClr val="bg1"/>
                </a:solidFill>
                <a:effectLst>
                  <a:reflection blurRad="12700" stA="48000" endA="300" endPos="55000" dir="5400000" sy="-90000" algn="bl" rotWithShape="0"/>
                </a:effectLst>
              </a:rPr>
              <a:t>Flow Chart – Scripting till data delivery</a:t>
            </a:r>
          </a:p>
        </p:txBody>
      </p:sp>
      <p:sp>
        <p:nvSpPr>
          <p:cNvPr id="13" name="Footer Placeholder 12"/>
          <p:cNvSpPr>
            <a:spLocks noGrp="1"/>
          </p:cNvSpPr>
          <p:nvPr>
            <p:ph type="ftr" sz="quarter" idx="11"/>
          </p:nvPr>
        </p:nvSpPr>
        <p:spPr>
          <a:xfrm>
            <a:off x="1636889" y="6400800"/>
            <a:ext cx="6788932" cy="365125"/>
          </a:xfrm>
        </p:spPr>
        <p:txBody>
          <a:bodyPr/>
          <a:lstStyle/>
          <a:p>
            <a:pPr algn="ctr"/>
            <a:r>
              <a:rPr lang="en-US" sz="1400" b="1" dirty="0" smtClean="0"/>
              <a:t>Visit us: : www.avisresearch.in,  Contact us - info@avisresearch.in</a:t>
            </a:r>
            <a:endParaRPr lang="en-US" sz="1400" b="1" dirty="0"/>
          </a:p>
        </p:txBody>
      </p:sp>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467" y="26102"/>
            <a:ext cx="864933" cy="611542"/>
          </a:xfrm>
          <a:prstGeom prst="rect">
            <a:avLst/>
          </a:prstGeom>
        </p:spPr>
      </p:pic>
    </p:spTree>
    <p:extLst>
      <p:ext uri="{BB962C8B-B14F-4D97-AF65-F5344CB8AC3E}">
        <p14:creationId xmlns:p14="http://schemas.microsoft.com/office/powerpoint/2010/main" val="419743247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a:xfrm>
            <a:off x="1904999" y="6400800"/>
            <a:ext cx="5943599" cy="365125"/>
          </a:xfrm>
        </p:spPr>
        <p:txBody>
          <a:bodyPr/>
          <a:lstStyle/>
          <a:p>
            <a:pPr algn="ctr"/>
            <a:r>
              <a:rPr lang="en-US" sz="1400" b="1" dirty="0" smtClean="0"/>
              <a:t>Visit us: : www.avisresearch.in,  Contact us - info@avisresearch.in</a:t>
            </a:r>
            <a:endParaRPr lang="en-US" sz="1400" b="1" dirty="0"/>
          </a:p>
        </p:txBody>
      </p:sp>
      <p:sp>
        <p:nvSpPr>
          <p:cNvPr id="15" name="Rectangle 14"/>
          <p:cNvSpPr/>
          <p:nvPr/>
        </p:nvSpPr>
        <p:spPr>
          <a:xfrm>
            <a:off x="2710405" y="270144"/>
            <a:ext cx="4332789" cy="523220"/>
          </a:xfrm>
          <a:prstGeom prst="rect">
            <a:avLst/>
          </a:prstGeom>
        </p:spPr>
        <p:txBody>
          <a:bodyPr wrap="none">
            <a:spAutoFit/>
          </a:bodyPr>
          <a:lstStyle/>
          <a:p>
            <a:r>
              <a:rPr lang="en-US" sz="2800" dirty="0" smtClean="0">
                <a:solidFill>
                  <a:schemeClr val="bg1"/>
                </a:solidFill>
              </a:rPr>
              <a:t>FUNDAMENTAL QC POLICY</a:t>
            </a:r>
            <a:endParaRPr lang="hi-IN" sz="2800" dirty="0">
              <a:solidFill>
                <a:schemeClr val="bg1"/>
              </a:solidFill>
            </a:endParaRPr>
          </a:p>
        </p:txBody>
      </p:sp>
      <p:sp>
        <p:nvSpPr>
          <p:cNvPr id="17" name="Rectangle 16"/>
          <p:cNvSpPr/>
          <p:nvPr/>
        </p:nvSpPr>
        <p:spPr>
          <a:xfrm>
            <a:off x="457200" y="954344"/>
            <a:ext cx="18288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dirty="0"/>
              <a:t>Accompany</a:t>
            </a:r>
            <a:endParaRPr lang="hi-IN" dirty="0"/>
          </a:p>
        </p:txBody>
      </p:sp>
      <p:sp>
        <p:nvSpPr>
          <p:cNvPr id="18" name="Rectangle 17"/>
          <p:cNvSpPr/>
          <p:nvPr/>
        </p:nvSpPr>
        <p:spPr>
          <a:xfrm>
            <a:off x="2514599" y="957568"/>
            <a:ext cx="2180405"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dirty="0">
                <a:solidFill>
                  <a:schemeClr val="lt1"/>
                </a:solidFill>
              </a:rPr>
              <a:t>Personal Back Check</a:t>
            </a:r>
            <a:endParaRPr lang="hi-IN" dirty="0">
              <a:solidFill>
                <a:schemeClr val="lt1"/>
              </a:solidFill>
            </a:endParaRPr>
          </a:p>
        </p:txBody>
      </p:sp>
      <p:sp>
        <p:nvSpPr>
          <p:cNvPr id="19" name="Rectangle 18"/>
          <p:cNvSpPr/>
          <p:nvPr/>
        </p:nvSpPr>
        <p:spPr>
          <a:xfrm>
            <a:off x="4876800" y="957568"/>
            <a:ext cx="1971181"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lgn="ctr"/>
            <a:r>
              <a:rPr lang="en-US" dirty="0"/>
              <a:t>Telephonic Checks</a:t>
            </a:r>
            <a:endParaRPr lang="hi-IN" dirty="0"/>
          </a:p>
        </p:txBody>
      </p:sp>
      <p:sp>
        <p:nvSpPr>
          <p:cNvPr id="20" name="Rectangle 19"/>
          <p:cNvSpPr/>
          <p:nvPr/>
        </p:nvSpPr>
        <p:spPr>
          <a:xfrm>
            <a:off x="7162800" y="957568"/>
            <a:ext cx="1676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dirty="0" smtClean="0"/>
              <a:t>Audio Check</a:t>
            </a:r>
            <a:endParaRPr lang="hi-IN" dirty="0"/>
          </a:p>
        </p:txBody>
      </p:sp>
      <p:graphicFrame>
        <p:nvGraphicFramePr>
          <p:cNvPr id="21" name="Table 20"/>
          <p:cNvGraphicFramePr>
            <a:graphicFrameLocks noGrp="1"/>
          </p:cNvGraphicFramePr>
          <p:nvPr>
            <p:extLst>
              <p:ext uri="{D42A27DB-BD31-4B8C-83A1-F6EECF244321}">
                <p14:modId xmlns:p14="http://schemas.microsoft.com/office/powerpoint/2010/main" val="3311642955"/>
              </p:ext>
            </p:extLst>
          </p:nvPr>
        </p:nvGraphicFramePr>
        <p:xfrm>
          <a:off x="472858" y="1388738"/>
          <a:ext cx="1819405" cy="3722370"/>
        </p:xfrm>
        <a:graphic>
          <a:graphicData uri="http://schemas.openxmlformats.org/drawingml/2006/table">
            <a:tbl>
              <a:tblPr firstRow="1" bandRow="1">
                <a:tableStyleId>{5C22544A-7EE6-4342-B048-85BDC9FD1C3A}</a:tableStyleId>
              </a:tblPr>
              <a:tblGrid>
                <a:gridCol w="1819405"/>
              </a:tblGrid>
              <a:tr h="1106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Supervisor – With all interviewer at least</a:t>
                      </a:r>
                      <a:r>
                        <a:rPr lang="en-US" baseline="0" dirty="0" smtClean="0"/>
                        <a:t>- 10%</a:t>
                      </a:r>
                      <a:endParaRPr lang="hi-IN" dirty="0" smtClean="0"/>
                    </a:p>
                  </a:txBody>
                  <a:tcPr/>
                </a:tc>
              </a:tr>
              <a:tr h="1479695">
                <a:tc>
                  <a:txBody>
                    <a:bodyPr/>
                    <a:lstStyle/>
                    <a:p>
                      <a:r>
                        <a:rPr lang="en-US" dirty="0" smtClean="0"/>
                        <a:t>Field Coordinator – With all interviewer at least</a:t>
                      </a:r>
                      <a:r>
                        <a:rPr lang="en-US" baseline="0" dirty="0" smtClean="0"/>
                        <a:t>-05%</a:t>
                      </a:r>
                      <a:endParaRPr lang="hi-IN" dirty="0"/>
                    </a:p>
                  </a:txBody>
                  <a:tcPr/>
                </a:tc>
              </a:tr>
              <a:tr h="10539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Exe</a:t>
                      </a:r>
                      <a:r>
                        <a:rPr lang="en-US" baseline="0" dirty="0" smtClean="0"/>
                        <a:t>cutive – With all Interviewer.</a:t>
                      </a:r>
                      <a:endParaRPr lang="hi-IN" dirty="0" smtClean="0"/>
                    </a:p>
                  </a:txBody>
                  <a:tcP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876298687"/>
              </p:ext>
            </p:extLst>
          </p:nvPr>
        </p:nvGraphicFramePr>
        <p:xfrm>
          <a:off x="2743200" y="1447801"/>
          <a:ext cx="1819405" cy="3645427"/>
        </p:xfrm>
        <a:graphic>
          <a:graphicData uri="http://schemas.openxmlformats.org/drawingml/2006/table">
            <a:tbl>
              <a:tblPr firstRow="1" bandRow="1">
                <a:tableStyleId>{5C22544A-7EE6-4342-B048-85BDC9FD1C3A}</a:tableStyleId>
              </a:tblPr>
              <a:tblGrid>
                <a:gridCol w="1819405"/>
              </a:tblGrid>
              <a:tr h="1091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Supervisor – With all interviewer at least</a:t>
                      </a:r>
                      <a:r>
                        <a:rPr lang="en-US" baseline="0" dirty="0" smtClean="0"/>
                        <a:t>-20%</a:t>
                      </a:r>
                      <a:endParaRPr lang="hi-IN" dirty="0" smtClean="0"/>
                    </a:p>
                  </a:txBody>
                  <a:tcPr/>
                </a:tc>
              </a:tr>
              <a:tr h="1343632">
                <a:tc>
                  <a:txBody>
                    <a:bodyPr/>
                    <a:lstStyle/>
                    <a:p>
                      <a:r>
                        <a:rPr lang="en-US" dirty="0" smtClean="0"/>
                        <a:t>Field Coordinator – With all interviewer at least</a:t>
                      </a:r>
                      <a:r>
                        <a:rPr lang="en-US" baseline="0" dirty="0" smtClean="0"/>
                        <a:t>-10%</a:t>
                      </a:r>
                      <a:endParaRPr lang="hi-IN" dirty="0"/>
                    </a:p>
                  </a:txBody>
                  <a:tcPr/>
                </a:tc>
              </a:tr>
              <a:tr h="9936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Exe</a:t>
                      </a:r>
                      <a:r>
                        <a:rPr lang="en-US" baseline="0" dirty="0" smtClean="0"/>
                        <a:t>cutive – With all Interviewer-05%</a:t>
                      </a:r>
                      <a:endParaRPr lang="hi-IN" dirty="0" smtClean="0"/>
                    </a:p>
                  </a:txBody>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784934559"/>
              </p:ext>
            </p:extLst>
          </p:nvPr>
        </p:nvGraphicFramePr>
        <p:xfrm>
          <a:off x="4952687" y="1447800"/>
          <a:ext cx="1819405" cy="3683641"/>
        </p:xfrm>
        <a:graphic>
          <a:graphicData uri="http://schemas.openxmlformats.org/drawingml/2006/table">
            <a:tbl>
              <a:tblPr firstRow="1" bandRow="1">
                <a:tableStyleId>{5C22544A-7EE6-4342-B048-85BDC9FD1C3A}</a:tableStyleId>
              </a:tblPr>
              <a:tblGrid>
                <a:gridCol w="1819405"/>
              </a:tblGrid>
              <a:tr h="1158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Supervisor – With all interviewer at least</a:t>
                      </a:r>
                      <a:r>
                        <a:rPr lang="en-US" baseline="0" dirty="0" smtClean="0"/>
                        <a:t> -20%</a:t>
                      </a:r>
                      <a:endParaRPr lang="hi-IN" dirty="0" smtClean="0"/>
                    </a:p>
                  </a:txBody>
                  <a:tcPr/>
                </a:tc>
              </a:tr>
              <a:tr h="1392647">
                <a:tc>
                  <a:txBody>
                    <a:bodyPr/>
                    <a:lstStyle/>
                    <a:p>
                      <a:r>
                        <a:rPr lang="en-US" dirty="0" smtClean="0"/>
                        <a:t>Field Coordinator – With all interviewer at least</a:t>
                      </a:r>
                      <a:r>
                        <a:rPr lang="en-US" baseline="0" dirty="0" smtClean="0"/>
                        <a:t>-10%</a:t>
                      </a:r>
                      <a:endParaRPr lang="hi-IN" dirty="0"/>
                    </a:p>
                  </a:txBody>
                  <a:tcPr/>
                </a:tc>
              </a:tr>
              <a:tr h="1031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Exe</a:t>
                      </a:r>
                      <a:r>
                        <a:rPr lang="en-US" baseline="0" dirty="0" smtClean="0"/>
                        <a:t>cutive – With all Interviewer-05%</a:t>
                      </a:r>
                      <a:endParaRPr lang="hi-IN" dirty="0" smtClean="0"/>
                    </a:p>
                  </a:txBody>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493643892"/>
              </p:ext>
            </p:extLst>
          </p:nvPr>
        </p:nvGraphicFramePr>
        <p:xfrm>
          <a:off x="7095743" y="1447801"/>
          <a:ext cx="1810513" cy="3682459"/>
        </p:xfrm>
        <a:graphic>
          <a:graphicData uri="http://schemas.openxmlformats.org/drawingml/2006/table">
            <a:tbl>
              <a:tblPr firstRow="1" bandRow="1">
                <a:tableStyleId>{5C22544A-7EE6-4342-B048-85BDC9FD1C3A}</a:tableStyleId>
              </a:tblPr>
              <a:tblGrid>
                <a:gridCol w="1810513"/>
              </a:tblGrid>
              <a:tr h="1143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Supervisor – With all interviewer at least</a:t>
                      </a:r>
                      <a:r>
                        <a:rPr lang="en-US" baseline="0" dirty="0" smtClean="0"/>
                        <a:t>-15%</a:t>
                      </a:r>
                      <a:endParaRPr lang="hi-IN" dirty="0" smtClean="0"/>
                    </a:p>
                  </a:txBody>
                  <a:tcPr/>
                </a:tc>
              </a:tr>
              <a:tr h="1407283">
                <a:tc>
                  <a:txBody>
                    <a:bodyPr/>
                    <a:lstStyle/>
                    <a:p>
                      <a:r>
                        <a:rPr lang="en-US" dirty="0" smtClean="0"/>
                        <a:t>Field Coordinator – With all interviewer at least</a:t>
                      </a:r>
                      <a:r>
                        <a:rPr lang="en-US" baseline="0" dirty="0" smtClean="0"/>
                        <a:t>-20%</a:t>
                      </a:r>
                      <a:endParaRPr lang="hi-IN" dirty="0"/>
                    </a:p>
                  </a:txBody>
                  <a:tcPr/>
                </a:tc>
              </a:tr>
              <a:tr h="1030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Field Exe</a:t>
                      </a:r>
                      <a:r>
                        <a:rPr lang="en-US" baseline="0" dirty="0" smtClean="0"/>
                        <a:t>cutive – With all Interviewer-10%</a:t>
                      </a:r>
                      <a:endParaRPr lang="hi-IN" dirty="0" smtClean="0"/>
                    </a:p>
                  </a:txBody>
                  <a:tcPr/>
                </a:tc>
              </a:tr>
            </a:tbl>
          </a:graphicData>
        </a:graphic>
      </p:graphicFrame>
      <p:sp>
        <p:nvSpPr>
          <p:cNvPr id="22" name="TextBox 21"/>
          <p:cNvSpPr txBox="1"/>
          <p:nvPr/>
        </p:nvSpPr>
        <p:spPr>
          <a:xfrm>
            <a:off x="457200" y="5791200"/>
            <a:ext cx="8077200" cy="307777"/>
          </a:xfrm>
          <a:prstGeom prst="rect">
            <a:avLst/>
          </a:prstGeom>
          <a:noFill/>
        </p:spPr>
        <p:txBody>
          <a:bodyPr wrap="square" rtlCol="0">
            <a:spAutoFit/>
          </a:bodyPr>
          <a:lstStyle/>
          <a:p>
            <a:r>
              <a:rPr lang="en-US" sz="1400" dirty="0" smtClean="0"/>
              <a:t>@ Scrutiny done by sup/cord, &amp; Team then Checked 5 % and unchecked 5 </a:t>
            </a:r>
            <a:r>
              <a:rPr lang="en-US" sz="1400" dirty="0"/>
              <a:t>% questionnaire </a:t>
            </a:r>
            <a:r>
              <a:rPr lang="en-US" sz="1400" dirty="0" smtClean="0"/>
              <a:t>done by FE. </a:t>
            </a:r>
            <a:endParaRPr lang="hi-IN" sz="1400" dirty="0"/>
          </a:p>
        </p:txBody>
      </p:sp>
      <p:sp>
        <p:nvSpPr>
          <p:cNvPr id="23" name="TextBox 22"/>
          <p:cNvSpPr txBox="1"/>
          <p:nvPr/>
        </p:nvSpPr>
        <p:spPr>
          <a:xfrm>
            <a:off x="431104" y="5334000"/>
            <a:ext cx="3048000" cy="369332"/>
          </a:xfrm>
          <a:prstGeom prst="rect">
            <a:avLst/>
          </a:prstGeom>
          <a:noFill/>
        </p:spPr>
        <p:txBody>
          <a:bodyPr wrap="square" rtlCol="0">
            <a:spAutoFit/>
          </a:bodyPr>
          <a:lstStyle/>
          <a:p>
            <a:r>
              <a:rPr lang="en-US" dirty="0" smtClean="0"/>
              <a:t>@ Field manager – 5 % of SS.</a:t>
            </a:r>
            <a:endParaRPr lang="hi-IN" dirty="0"/>
          </a:p>
        </p:txBody>
      </p:sp>
      <p:sp>
        <p:nvSpPr>
          <p:cNvPr id="27" name="TextBox 26"/>
          <p:cNvSpPr txBox="1"/>
          <p:nvPr/>
        </p:nvSpPr>
        <p:spPr>
          <a:xfrm>
            <a:off x="3962400" y="5334000"/>
            <a:ext cx="5029200" cy="369332"/>
          </a:xfrm>
          <a:prstGeom prst="rect">
            <a:avLst/>
          </a:prstGeom>
          <a:noFill/>
        </p:spPr>
        <p:txBody>
          <a:bodyPr wrap="square" rtlCol="0">
            <a:spAutoFit/>
          </a:bodyPr>
          <a:lstStyle/>
          <a:p>
            <a:r>
              <a:rPr lang="en-US" dirty="0" smtClean="0"/>
              <a:t>@ If Required any additional QC - Can be provide.</a:t>
            </a:r>
            <a:endParaRPr lang="hi-IN" dirty="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271"/>
            <a:ext cx="849785" cy="600831"/>
          </a:xfrm>
          <a:prstGeom prst="rect">
            <a:avLst/>
          </a:prstGeom>
        </p:spPr>
      </p:pic>
    </p:spTree>
    <p:extLst>
      <p:ext uri="{BB962C8B-B14F-4D97-AF65-F5344CB8AC3E}">
        <p14:creationId xmlns:p14="http://schemas.microsoft.com/office/powerpoint/2010/main" val="582206547"/>
      </p:ext>
    </p:extLst>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8"/>
          <p:cNvSpPr>
            <a:spLocks noGrp="1"/>
          </p:cNvSpPr>
          <p:nvPr>
            <p:ph idx="1"/>
          </p:nvPr>
        </p:nvSpPr>
        <p:spPr>
          <a:xfrm>
            <a:off x="539544" y="910128"/>
            <a:ext cx="6775656" cy="5109672"/>
          </a:xfrm>
          <a:ln>
            <a:solidFill>
              <a:schemeClr val="accent1"/>
            </a:solidFill>
          </a:ln>
        </p:spPr>
        <p:txBody>
          <a:bodyPr>
            <a:normAutofit fontScale="92500"/>
          </a:bodyPr>
          <a:lstStyle/>
          <a:p>
            <a:pPr>
              <a:defRPr/>
            </a:pPr>
            <a:r>
              <a:rPr lang="en-US" sz="2200" b="1" dirty="0" smtClean="0">
                <a:solidFill>
                  <a:schemeClr val="accent6">
                    <a:lumMod val="50000"/>
                  </a:schemeClr>
                </a:solidFill>
                <a:latin typeface="Calibri" panose="020F0502020204030204" pitchFamily="34" charset="0"/>
                <a:cs typeface="Calibri" panose="020F0502020204030204" pitchFamily="34" charset="0"/>
              </a:rPr>
              <a:t>Rakesh Kumar - Director</a:t>
            </a:r>
            <a:endParaRPr lang="en-US" sz="2200" b="1" dirty="0">
              <a:solidFill>
                <a:schemeClr val="accent6">
                  <a:lumMod val="50000"/>
                </a:schemeClr>
              </a:solidFill>
              <a:latin typeface="Calibri" panose="020F0502020204030204" pitchFamily="34" charset="0"/>
              <a:cs typeface="Calibri" panose="020F0502020204030204" pitchFamily="34" charset="0"/>
            </a:endParaRPr>
          </a:p>
          <a:p>
            <a:pPr>
              <a:buFont typeface="Arial" pitchFamily="34" charset="0"/>
              <a:buChar char="•"/>
              <a:defRPr/>
            </a:pPr>
            <a:r>
              <a:rPr lang="en-US" sz="1600" b="1" dirty="0"/>
              <a:t>Over 18 years of industry experience with Operations and Project Management, Ability to handle various multi-location and huge sample size projects, Good experience with former company GFK-MODE</a:t>
            </a:r>
            <a:r>
              <a:rPr lang="en-US" sz="1600" dirty="0"/>
              <a:t> </a:t>
            </a:r>
            <a:r>
              <a:rPr lang="en-US" sz="1600" b="1" dirty="0"/>
              <a:t>&amp; Kadence</a:t>
            </a:r>
            <a:r>
              <a:rPr lang="en-US" sz="1600" dirty="0"/>
              <a:t> </a:t>
            </a:r>
            <a:r>
              <a:rPr lang="en-US" sz="1600" b="1" dirty="0" smtClean="0"/>
              <a:t>International.</a:t>
            </a:r>
            <a:endParaRPr lang="en-US" sz="2800" b="1" dirty="0">
              <a:solidFill>
                <a:schemeClr val="accent6">
                  <a:lumMod val="50000"/>
                </a:schemeClr>
              </a:solidFill>
              <a:latin typeface="Calibri" panose="020F0502020204030204" pitchFamily="34" charset="0"/>
              <a:cs typeface="Calibri" panose="020F0502020204030204" pitchFamily="34" charset="0"/>
            </a:endParaRPr>
          </a:p>
          <a:p>
            <a:r>
              <a:rPr lang="en-US" sz="2800" b="1" dirty="0" smtClean="0">
                <a:solidFill>
                  <a:schemeClr val="accent6">
                    <a:lumMod val="50000"/>
                  </a:schemeClr>
                </a:solidFill>
                <a:latin typeface="Calibri" panose="020F0502020204030204" pitchFamily="34" charset="0"/>
                <a:cs typeface="Calibri" panose="020F0502020204030204" pitchFamily="34" charset="0"/>
              </a:rPr>
              <a:t>Ashok Kumar – </a:t>
            </a:r>
            <a:r>
              <a:rPr lang="en-US" sz="2800" dirty="0" smtClean="0"/>
              <a:t>Head of Operations</a:t>
            </a:r>
            <a:endParaRPr lang="en-US" sz="2800" dirty="0"/>
          </a:p>
          <a:p>
            <a:r>
              <a:rPr lang="en-US" sz="1500" b="1" dirty="0"/>
              <a:t>With over 16 years experience in MR industry with operations and management, I believe it is one of the best industry in the world as one can learn in every field, great experience with former company IMRB and Kadence International</a:t>
            </a:r>
            <a:r>
              <a:rPr lang="en-US" sz="1500" b="1" dirty="0" smtClean="0"/>
              <a:t>.</a:t>
            </a:r>
            <a:r>
              <a:rPr lang="en-US" sz="1500" dirty="0"/>
              <a:t/>
            </a:r>
            <a:br>
              <a:rPr lang="en-US" sz="1500" dirty="0"/>
            </a:br>
            <a:endParaRPr lang="en-US" sz="1500" dirty="0"/>
          </a:p>
          <a:p>
            <a:r>
              <a:rPr lang="en-US" sz="1500" b="1" dirty="0"/>
              <a:t>@ Age should be less but experience should be more, I believe that the only way to gain experience is to work with experienced people</a:t>
            </a:r>
            <a:r>
              <a:rPr lang="en-US" sz="1500" b="1" dirty="0" smtClean="0"/>
              <a:t>.</a:t>
            </a:r>
            <a:r>
              <a:rPr lang="en-US" sz="1500" dirty="0"/>
              <a:t/>
            </a:r>
            <a:br>
              <a:rPr lang="en-US" sz="1500" dirty="0"/>
            </a:br>
            <a:endParaRPr lang="en-US" sz="1500" dirty="0"/>
          </a:p>
          <a:p>
            <a:r>
              <a:rPr lang="en-US" sz="1500" b="1" dirty="0"/>
              <a:t>@ There is no competition in the market if you do better work</a:t>
            </a:r>
            <a:r>
              <a:rPr lang="en-US" sz="1400" b="1" dirty="0"/>
              <a:t>.</a:t>
            </a:r>
            <a:endParaRPr lang="en-US" sz="1400" dirty="0"/>
          </a:p>
          <a:p>
            <a:pPr marL="0" indent="0">
              <a:buNone/>
            </a:pPr>
            <a:r>
              <a:rPr lang="en-US" sz="1400" b="1" dirty="0"/>
              <a:t>                                                                                  </a:t>
            </a:r>
            <a:r>
              <a:rPr lang="en-US" sz="1400" b="1" dirty="0" smtClean="0"/>
              <a:t>                       </a:t>
            </a:r>
            <a:r>
              <a:rPr lang="en-US" sz="1400" b="1" dirty="0"/>
              <a:t>      My Thoughts</a:t>
            </a:r>
            <a:r>
              <a:rPr lang="en-US" sz="1400" b="1" dirty="0" smtClean="0"/>
              <a:t>:</a:t>
            </a:r>
            <a:endParaRPr lang="en-US" sz="1400" b="1" dirty="0" smtClean="0">
              <a:solidFill>
                <a:schemeClr val="accent6">
                  <a:lumMod val="50000"/>
                </a:schemeClr>
              </a:solidFill>
              <a:latin typeface="Calibri" panose="020F0502020204030204" pitchFamily="34" charset="0"/>
              <a:cs typeface="Calibri" panose="020F0502020204030204" pitchFamily="34" charset="0"/>
            </a:endParaRPr>
          </a:p>
          <a:p>
            <a:pPr>
              <a:defRPr/>
            </a:pPr>
            <a:r>
              <a:rPr lang="en-US" b="1" dirty="0" err="1" smtClean="0">
                <a:solidFill>
                  <a:schemeClr val="accent6">
                    <a:lumMod val="50000"/>
                  </a:schemeClr>
                </a:solidFill>
                <a:latin typeface="Calibri" panose="020F0502020204030204" pitchFamily="34" charset="0"/>
                <a:cs typeface="Calibri" panose="020F0502020204030204" pitchFamily="34" charset="0"/>
              </a:rPr>
              <a:t>Vikas</a:t>
            </a:r>
            <a:r>
              <a:rPr lang="en-US" b="1" dirty="0" smtClean="0">
                <a:solidFill>
                  <a:schemeClr val="accent6">
                    <a:lumMod val="50000"/>
                  </a:schemeClr>
                </a:solidFill>
                <a:latin typeface="Calibri" panose="020F0502020204030204" pitchFamily="34" charset="0"/>
                <a:cs typeface="Calibri" panose="020F0502020204030204" pitchFamily="34" charset="0"/>
              </a:rPr>
              <a:t> Kumar - Field </a:t>
            </a:r>
            <a:r>
              <a:rPr lang="en-US" b="1" dirty="0">
                <a:solidFill>
                  <a:schemeClr val="accent6">
                    <a:lumMod val="50000"/>
                  </a:schemeClr>
                </a:solidFill>
                <a:latin typeface="Calibri" panose="020F0502020204030204" pitchFamily="34" charset="0"/>
                <a:cs typeface="Calibri" panose="020F0502020204030204" pitchFamily="34" charset="0"/>
              </a:rPr>
              <a:t>Operations </a:t>
            </a:r>
          </a:p>
          <a:p>
            <a:pPr marL="430005" indent="-430005" fontAlgn="auto">
              <a:spcAft>
                <a:spcPts val="0"/>
              </a:spcAft>
              <a:buNone/>
              <a:defRPr/>
            </a:pPr>
            <a:r>
              <a:rPr lang="en-US" sz="1400" b="1" dirty="0">
                <a:solidFill>
                  <a:schemeClr val="accent6">
                    <a:lumMod val="50000"/>
                  </a:schemeClr>
                </a:solidFill>
                <a:latin typeface="Calibri" panose="020F0502020204030204" pitchFamily="34" charset="0"/>
                <a:cs typeface="Calibri" panose="020F0502020204030204" pitchFamily="34" charset="0"/>
              </a:rPr>
              <a:t>       Over </a:t>
            </a:r>
            <a:r>
              <a:rPr lang="en-US" sz="1400" b="1" dirty="0" smtClean="0">
                <a:solidFill>
                  <a:schemeClr val="accent6">
                    <a:lumMod val="50000"/>
                  </a:schemeClr>
                </a:solidFill>
                <a:latin typeface="Calibri" panose="020F0502020204030204" pitchFamily="34" charset="0"/>
                <a:cs typeface="Calibri" panose="020F0502020204030204" pitchFamily="34" charset="0"/>
              </a:rPr>
              <a:t>14 </a:t>
            </a:r>
            <a:r>
              <a:rPr lang="en-US" sz="1400" b="1" dirty="0">
                <a:solidFill>
                  <a:schemeClr val="accent6">
                    <a:lumMod val="50000"/>
                  </a:schemeClr>
                </a:solidFill>
                <a:latin typeface="Calibri" panose="020F0502020204030204" pitchFamily="34" charset="0"/>
                <a:cs typeface="Calibri" panose="020F0502020204030204" pitchFamily="34" charset="0"/>
              </a:rPr>
              <a:t>years of industry experience with Operations </a:t>
            </a:r>
            <a:r>
              <a:rPr lang="en-US" sz="1400" b="1" dirty="0" smtClean="0">
                <a:solidFill>
                  <a:schemeClr val="accent6">
                    <a:lumMod val="50000"/>
                  </a:schemeClr>
                </a:solidFill>
                <a:latin typeface="Calibri" panose="020F0502020204030204" pitchFamily="34" charset="0"/>
                <a:cs typeface="Calibri" panose="020F0502020204030204" pitchFamily="34" charset="0"/>
              </a:rPr>
              <a:t> </a:t>
            </a:r>
            <a:r>
              <a:rPr lang="en-US" sz="1400" b="1" dirty="0">
                <a:solidFill>
                  <a:schemeClr val="accent6">
                    <a:lumMod val="50000"/>
                  </a:schemeClr>
                </a:solidFill>
                <a:latin typeface="Calibri" panose="020F0502020204030204" pitchFamily="34" charset="0"/>
                <a:cs typeface="Calibri" panose="020F0502020204030204" pitchFamily="34" charset="0"/>
              </a:rPr>
              <a:t>with IMRB, </a:t>
            </a:r>
            <a:r>
              <a:rPr lang="en-US" sz="1400" b="1" dirty="0" smtClean="0">
                <a:solidFill>
                  <a:schemeClr val="accent6">
                    <a:lumMod val="50000"/>
                  </a:schemeClr>
                </a:solidFill>
                <a:latin typeface="Calibri" panose="020F0502020204030204" pitchFamily="34" charset="0"/>
                <a:cs typeface="Calibri" panose="020F0502020204030204" pitchFamily="34" charset="0"/>
              </a:rPr>
              <a:t>&amp; KADENCE INTERNATIONAL</a:t>
            </a:r>
            <a:r>
              <a:rPr lang="en-US" sz="1600" b="1" dirty="0">
                <a:solidFill>
                  <a:schemeClr val="accent6">
                    <a:lumMod val="50000"/>
                  </a:schemeClr>
                </a:solidFill>
                <a:latin typeface="Calibri" panose="020F0502020204030204" pitchFamily="34" charset="0"/>
                <a:cs typeface="Calibri" panose="020F0502020204030204" pitchFamily="34" charset="0"/>
              </a:rPr>
              <a:t>,</a:t>
            </a:r>
          </a:p>
          <a:p>
            <a:pPr marL="430005" indent="-430005" fontAlgn="auto">
              <a:spcAft>
                <a:spcPts val="0"/>
              </a:spcAft>
              <a:buNone/>
              <a:defRPr/>
            </a:pPr>
            <a:r>
              <a:rPr lang="en-US" sz="1600" b="1" dirty="0">
                <a:solidFill>
                  <a:schemeClr val="accent6">
                    <a:lumMod val="50000"/>
                  </a:schemeClr>
                </a:solidFill>
                <a:latin typeface="Calibri" panose="020F0502020204030204" pitchFamily="34" charset="0"/>
                <a:cs typeface="Calibri" panose="020F0502020204030204" pitchFamily="34" charset="0"/>
              </a:rPr>
              <a:t>      Ability to handle various multi-location and huge sample size projects. </a:t>
            </a: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a:p>
            <a:pPr marL="264023" indent="-264023">
              <a:buFont typeface="Wingdings" pitchFamily="2" charset="2"/>
              <a:buChar char="§"/>
              <a:defRPr/>
            </a:pPr>
            <a:endParaRPr lang="en-US" sz="1500" b="1" dirty="0">
              <a:solidFill>
                <a:schemeClr val="accent6">
                  <a:lumMod val="50000"/>
                </a:schemeClr>
              </a:solidFill>
              <a:latin typeface="Calibri" panose="020F0502020204030204" pitchFamily="34" charset="0"/>
              <a:cs typeface="Calibri" panose="020F0502020204030204" pitchFamily="34" charset="0"/>
            </a:endParaRPr>
          </a:p>
        </p:txBody>
      </p:sp>
      <p:sp>
        <p:nvSpPr>
          <p:cNvPr id="18434" name="Title 1"/>
          <p:cNvSpPr>
            <a:spLocks noGrp="1"/>
          </p:cNvSpPr>
          <p:nvPr>
            <p:ph type="title"/>
          </p:nvPr>
        </p:nvSpPr>
        <p:spPr>
          <a:xfrm>
            <a:off x="445034" y="59378"/>
            <a:ext cx="8230306" cy="930955"/>
          </a:xfrm>
        </p:spPr>
        <p:txBody>
          <a:bodyPr>
            <a:normAutofit/>
          </a:bodyPr>
          <a:lstStyle/>
          <a:p>
            <a:pPr>
              <a:defRPr/>
            </a:pPr>
            <a:r>
              <a:rPr lang="en-US" sz="2900" dirty="0"/>
              <a:t>Core Team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6232" y="762000"/>
            <a:ext cx="1600200" cy="16002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6232" y="4495800"/>
            <a:ext cx="1600200" cy="1524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6232" y="2667000"/>
            <a:ext cx="1589516" cy="1578832"/>
          </a:xfrm>
          <a:prstGeom prst="rect">
            <a:avLst/>
          </a:prstGeom>
        </p:spPr>
      </p:pic>
      <p:sp>
        <p:nvSpPr>
          <p:cNvPr id="11" name="Footer Placeholder 10"/>
          <p:cNvSpPr>
            <a:spLocks noGrp="1"/>
          </p:cNvSpPr>
          <p:nvPr>
            <p:ph type="ftr" sz="quarter" idx="11"/>
          </p:nvPr>
        </p:nvSpPr>
        <p:spPr>
          <a:xfrm>
            <a:off x="1959832" y="6324600"/>
            <a:ext cx="5486400" cy="365125"/>
          </a:xfrm>
        </p:spPr>
        <p:txBody>
          <a:bodyPr/>
          <a:lstStyle/>
          <a:p>
            <a:pPr algn="ctr"/>
            <a:r>
              <a:rPr lang="en-US" sz="1400" b="1" dirty="0" smtClean="0"/>
              <a:t>Visit us: : www.avisresearch.in,  Contact us - info@avisresearch.in</a:t>
            </a:r>
            <a:endParaRPr lang="en-US" sz="1400" b="1"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46" y="5263"/>
            <a:ext cx="962517" cy="680537"/>
          </a:xfrm>
          <a:prstGeom prst="rect">
            <a:avLst/>
          </a:prstGeom>
        </p:spPr>
      </p:pic>
    </p:spTree>
    <p:extLst>
      <p:ext uri="{BB962C8B-B14F-4D97-AF65-F5344CB8AC3E}">
        <p14:creationId xmlns:p14="http://schemas.microsoft.com/office/powerpoint/2010/main" val="1622733309"/>
      </p:ext>
    </p:extLst>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8006CD-ECCE-47C0-83E0-00EBE07FDA3C}"/>
              </a:ext>
            </a:extLst>
          </p:cNvPr>
          <p:cNvSpPr>
            <a:spLocks noGrp="1"/>
          </p:cNvSpPr>
          <p:nvPr>
            <p:ph type="title"/>
          </p:nvPr>
        </p:nvSpPr>
        <p:spPr>
          <a:xfrm>
            <a:off x="2057400" y="338328"/>
            <a:ext cx="5410200" cy="576072"/>
          </a:xfrm>
        </p:spPr>
        <p:txBody>
          <a:bodyPr>
            <a:normAutofit/>
          </a:bodyPr>
          <a:lstStyle/>
          <a:p>
            <a:r>
              <a:rPr lang="en-US" sz="2900" dirty="0"/>
              <a:t>Our </a:t>
            </a:r>
            <a:r>
              <a:rPr lang="en-US" sz="2900" dirty="0" smtClean="0"/>
              <a:t>Clients</a:t>
            </a:r>
            <a:endParaRPr lang="en-US" sz="2900" dirty="0"/>
          </a:p>
        </p:txBody>
      </p:sp>
      <p:pic>
        <p:nvPicPr>
          <p:cNvPr id="6" name="Picture 5">
            <a:extLst>
              <a:ext uri="{FF2B5EF4-FFF2-40B4-BE49-F238E27FC236}">
                <a16:creationId xmlns="" xmlns:a16="http://schemas.microsoft.com/office/drawing/2014/main" id="{60A1934B-43EC-4D9D-8C57-2696207FD7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4740" y="2971800"/>
            <a:ext cx="1942042" cy="932089"/>
          </a:xfrm>
          <a:prstGeom prst="rect">
            <a:avLst/>
          </a:prstGeom>
        </p:spPr>
      </p:pic>
      <p:pic>
        <p:nvPicPr>
          <p:cNvPr id="8" name="Picture 7">
            <a:extLst>
              <a:ext uri="{FF2B5EF4-FFF2-40B4-BE49-F238E27FC236}">
                <a16:creationId xmlns="" xmlns:a16="http://schemas.microsoft.com/office/drawing/2014/main" id="{1C91A617-4B43-40E5-AAC9-F43A25EEB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78" y="1575803"/>
            <a:ext cx="1769297" cy="1097497"/>
          </a:xfrm>
          <a:prstGeom prst="rect">
            <a:avLst/>
          </a:prstGeom>
        </p:spPr>
      </p:pic>
      <p:pic>
        <p:nvPicPr>
          <p:cNvPr id="14" name="Picture 13">
            <a:extLst>
              <a:ext uri="{FF2B5EF4-FFF2-40B4-BE49-F238E27FC236}">
                <a16:creationId xmlns="" xmlns:a16="http://schemas.microsoft.com/office/drawing/2014/main" id="{E67A0E0C-B8CB-4BFA-AF52-2870A6CE36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3710" y="2892490"/>
            <a:ext cx="2077702" cy="1600149"/>
          </a:xfrm>
          <a:prstGeom prst="rect">
            <a:avLst/>
          </a:prstGeom>
        </p:spPr>
      </p:pic>
      <p:pic>
        <p:nvPicPr>
          <p:cNvPr id="1026" name="Picture 2" descr="Sixth Sen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895600"/>
            <a:ext cx="1766358" cy="108734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https://mail.google.com/mail/u/0?ui=2&amp;ik=6b4c1dce88&amp;attid=0.1&amp;permmsgid=msg-f:1752446060047060101&amp;th=1851f06821234c85&amp;view=fimg&amp;fur=ip&amp;sz=s0-l75-ft&amp;attbid=ANGjdJ-y0qTQX778cyDwV1wGDRHIB_1GnTPWTAf_g4DQ2zOHN-M8zIpQnb9ge4LvxqD8jE1hEB65auEuIOAgL4GVZABBnq5il8-JaJ5HO2qFl3ETN1fcalAgfTfB7zQ&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mail.google.com/mail/u/1?ui=2&amp;ik=58e65d81b5&amp;attid=0.1&amp;permmsgid=msg-f:1752171336810975445&amp;th=1850f68c243d50d5&amp;view=fimg&amp;fur=ip&amp;sz=s0-l75-ft&amp;attbid=ANGjdJ_ftxxHemebvdDGORu6ElmGAmrLRsTAcMnC-pyAawggl27GjhAyvP1QKwn_bRzeSzyJmJa8awwDlXKAuQAIb4AaanKijH_kj8PTd2NK_juK1eEWZXM5ZexV2hU&amp;disp=emb"/>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mail.google.com/mail/u/1?ui=2&amp;ik=58e65d81b5&amp;attid=0.1&amp;permmsgid=msg-f:1752171336810975445&amp;th=1850f68c243d50d5&amp;view=fimg&amp;fur=ip&amp;sz=s0-l75-ft&amp;attbid=ANGjdJ_ftxxHemebvdDGORu6ElmGAmrLRsTAcMnC-pyAawggl27GjhAyvP1QKwn_bRzeSzyJmJa8awwDlXKAuQAIb4AaanKijH_kj8PTd2NK_juK1eEWZXM5ZexV2hU&amp;disp=emb"/>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375" y="3078673"/>
            <a:ext cx="1905000" cy="10668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2400" y="1631332"/>
            <a:ext cx="1428750" cy="9620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7600" y="1575803"/>
            <a:ext cx="1296323" cy="136838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3796" y="4191000"/>
            <a:ext cx="2226103" cy="1040141"/>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87106" y="4419600"/>
            <a:ext cx="1468613" cy="82609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00062" y="4267200"/>
            <a:ext cx="2671765" cy="76071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3487" y="5257800"/>
            <a:ext cx="2831313" cy="81829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15100" y="5257800"/>
            <a:ext cx="1905000" cy="762000"/>
          </a:xfrm>
          <a:prstGeom prst="rect">
            <a:avLst/>
          </a:prstGeom>
        </p:spPr>
      </p:pic>
      <p:sp>
        <p:nvSpPr>
          <p:cNvPr id="22" name="Footer Placeholder 21"/>
          <p:cNvSpPr>
            <a:spLocks noGrp="1"/>
          </p:cNvSpPr>
          <p:nvPr>
            <p:ph type="ftr" sz="quarter" idx="11"/>
          </p:nvPr>
        </p:nvSpPr>
        <p:spPr>
          <a:xfrm>
            <a:off x="2057400" y="6361134"/>
            <a:ext cx="5276289" cy="365125"/>
          </a:xfrm>
        </p:spPr>
        <p:txBody>
          <a:bodyPr/>
          <a:lstStyle/>
          <a:p>
            <a:pPr algn="ctr"/>
            <a:r>
              <a:rPr lang="en-US" sz="1400" b="1" dirty="0" smtClean="0"/>
              <a:t>Visit us: : www.avisresearch.in,  Contact us - info@avisresearch.in</a:t>
            </a:r>
            <a:endParaRPr lang="en-US" sz="1400" b="1" dirty="0"/>
          </a:p>
        </p:txBody>
      </p:sp>
      <p:pic>
        <p:nvPicPr>
          <p:cNvPr id="24" name="Picture 2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12128" y="1611389"/>
            <a:ext cx="1297212" cy="1061911"/>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486400" y="1669431"/>
            <a:ext cx="1707488" cy="885825"/>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389" y="7938"/>
            <a:ext cx="881012" cy="622910"/>
          </a:xfrm>
          <a:prstGeom prst="rect">
            <a:avLst/>
          </a:prstGeom>
        </p:spPr>
      </p:pic>
    </p:spTree>
    <p:extLst>
      <p:ext uri="{BB962C8B-B14F-4D97-AF65-F5344CB8AC3E}">
        <p14:creationId xmlns:p14="http://schemas.microsoft.com/office/powerpoint/2010/main" val="1235609403"/>
      </p:ext>
    </p:extLst>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2619" y="228600"/>
            <a:ext cx="8305800" cy="861473"/>
          </a:xfrm>
        </p:spPr>
        <p:txBody>
          <a:bodyPr>
            <a:normAutofit/>
          </a:bodyPr>
          <a:lstStyle/>
          <a:p>
            <a:pPr>
              <a:defRPr/>
            </a:pPr>
            <a:r>
              <a:rPr lang="en-US" sz="2900" dirty="0"/>
              <a:t>Our Presence</a:t>
            </a:r>
          </a:p>
        </p:txBody>
      </p:sp>
      <p:graphicFrame>
        <p:nvGraphicFramePr>
          <p:cNvPr id="5" name="Table 4"/>
          <p:cNvGraphicFramePr>
            <a:graphicFrameLocks noGrp="1"/>
          </p:cNvGraphicFramePr>
          <p:nvPr>
            <p:extLst>
              <p:ext uri="{D42A27DB-BD31-4B8C-83A1-F6EECF244321}">
                <p14:modId xmlns:p14="http://schemas.microsoft.com/office/powerpoint/2010/main" val="2109695067"/>
              </p:ext>
            </p:extLst>
          </p:nvPr>
        </p:nvGraphicFramePr>
        <p:xfrm>
          <a:off x="821089" y="1481837"/>
          <a:ext cx="7560910" cy="3251509"/>
        </p:xfrm>
        <a:graphic>
          <a:graphicData uri="http://schemas.openxmlformats.org/drawingml/2006/table">
            <a:tbl>
              <a:tblPr/>
              <a:tblGrid>
                <a:gridCol w="1845667">
                  <a:extLst>
                    <a:ext uri="{9D8B030D-6E8A-4147-A177-3AD203B41FA5}">
                      <a16:colId xmlns="" xmlns:a16="http://schemas.microsoft.com/office/drawing/2014/main" val="20000"/>
                    </a:ext>
                  </a:extLst>
                </a:gridCol>
                <a:gridCol w="2023909">
                  <a:extLst>
                    <a:ext uri="{9D8B030D-6E8A-4147-A177-3AD203B41FA5}">
                      <a16:colId xmlns="" xmlns:a16="http://schemas.microsoft.com/office/drawing/2014/main" val="20001"/>
                    </a:ext>
                  </a:extLst>
                </a:gridCol>
                <a:gridCol w="1845667">
                  <a:extLst>
                    <a:ext uri="{9D8B030D-6E8A-4147-A177-3AD203B41FA5}">
                      <a16:colId xmlns="" xmlns:a16="http://schemas.microsoft.com/office/drawing/2014/main" val="20002"/>
                    </a:ext>
                  </a:extLst>
                </a:gridCol>
                <a:gridCol w="1845667">
                  <a:extLst>
                    <a:ext uri="{9D8B030D-6E8A-4147-A177-3AD203B41FA5}">
                      <a16:colId xmlns="" xmlns:a16="http://schemas.microsoft.com/office/drawing/2014/main" val="20003"/>
                    </a:ext>
                  </a:extLst>
                </a:gridCol>
              </a:tblGrid>
              <a:tr h="313746">
                <a:tc>
                  <a:txBody>
                    <a:bodyPr/>
                    <a:lstStyle/>
                    <a:p>
                      <a:pPr algn="ctr" rtl="0" fontAlgn="ctr"/>
                      <a:r>
                        <a:rPr lang="en-US" sz="1700" b="1" i="0" u="none" strike="noStrike" dirty="0">
                          <a:solidFill>
                            <a:schemeClr val="accent6">
                              <a:lumMod val="50000"/>
                            </a:schemeClr>
                          </a:solidFill>
                          <a:latin typeface="Calibri" panose="020F0502020204030204" pitchFamily="34" charset="0"/>
                          <a:cs typeface="Calibri" panose="020F0502020204030204" pitchFamily="34" charset="0"/>
                        </a:rPr>
                        <a:t>NORTH  </a:t>
                      </a:r>
                    </a:p>
                  </a:txBody>
                  <a:tcPr marL="5292"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700" b="1" i="0" u="none" strike="noStrike" dirty="0" smtClean="0">
                          <a:solidFill>
                            <a:schemeClr val="accent6">
                              <a:lumMod val="50000"/>
                            </a:schemeClr>
                          </a:solidFill>
                          <a:latin typeface="Calibri" panose="020F0502020204030204" pitchFamily="34" charset="0"/>
                          <a:cs typeface="Calibri" panose="020F0502020204030204" pitchFamily="34" charset="0"/>
                        </a:rPr>
                        <a:t> EAST</a:t>
                      </a:r>
                      <a:endParaRPr lang="en-US" sz="1700" b="1" i="0" u="none" strike="noStrike" dirty="0">
                        <a:solidFill>
                          <a:schemeClr val="accent6">
                            <a:lumMod val="50000"/>
                          </a:schemeClr>
                        </a:solidFill>
                        <a:latin typeface="Calibri" panose="020F0502020204030204" pitchFamily="34" charset="0"/>
                        <a:cs typeface="Calibri" panose="020F0502020204030204" pitchFamily="34" charset="0"/>
                      </a:endParaRPr>
                    </a:p>
                  </a:txBody>
                  <a:tcPr marL="5292"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700" b="1" i="0" u="none" strike="noStrike" dirty="0">
                          <a:solidFill>
                            <a:schemeClr val="accent6">
                              <a:lumMod val="50000"/>
                            </a:schemeClr>
                          </a:solidFill>
                          <a:latin typeface="Calibri" panose="020F0502020204030204" pitchFamily="34" charset="0"/>
                          <a:cs typeface="Calibri" panose="020F0502020204030204" pitchFamily="34" charset="0"/>
                        </a:rPr>
                        <a:t>WEST  </a:t>
                      </a:r>
                    </a:p>
                  </a:txBody>
                  <a:tcPr marL="5292"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700" b="1" i="0" u="none" strike="noStrike" dirty="0">
                          <a:solidFill>
                            <a:schemeClr val="accent6">
                              <a:lumMod val="50000"/>
                            </a:schemeClr>
                          </a:solidFill>
                          <a:latin typeface="Calibri" panose="020F0502020204030204" pitchFamily="34" charset="0"/>
                          <a:cs typeface="Calibri" panose="020F0502020204030204" pitchFamily="34" charset="0"/>
                        </a:rPr>
                        <a:t>SOUTH  </a:t>
                      </a:r>
                    </a:p>
                  </a:txBody>
                  <a:tcPr marL="5292"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9464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0000"/>
                          </a:solidFill>
                          <a:latin typeface="Calibri" panose="020F0502020204030204" pitchFamily="34" charset="0"/>
                          <a:cs typeface="Calibri" panose="020F0502020204030204" pitchFamily="34" charset="0"/>
                        </a:rPr>
                        <a:t>New Delhi </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Bihar</a:t>
                      </a:r>
                      <a:r>
                        <a:rPr lang="en-US" sz="1400" b="1" i="0" u="none" strike="noStrike" baseline="0" dirty="0" smtClean="0">
                          <a:solidFill>
                            <a:srgbClr val="000000"/>
                          </a:solidFill>
                          <a:latin typeface="Calibri" panose="020F0502020204030204" pitchFamily="34" charset="0"/>
                          <a:cs typeface="Calibri" panose="020F0502020204030204" pitchFamily="34" charset="0"/>
                        </a:rPr>
                        <a:t> (</a:t>
                      </a:r>
                      <a:r>
                        <a:rPr lang="en-US" sz="1400" b="1" i="0" u="none" strike="noStrike" dirty="0" smtClean="0">
                          <a:solidFill>
                            <a:srgbClr val="000000"/>
                          </a:solidFill>
                          <a:latin typeface="Calibri" panose="020F0502020204030204" pitchFamily="34" charset="0"/>
                          <a:cs typeface="Calibri" panose="020F0502020204030204" pitchFamily="34" charset="0"/>
                        </a:rPr>
                        <a:t>Patna –HQ ) </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dirty="0" smtClean="0"/>
                        <a:t>Maharashtra</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Karnataka</a:t>
                      </a:r>
                      <a:endParaRPr lang="en-US" sz="1400" b="1" i="0" u="none" strike="noStrike" kern="1200" dirty="0" smtClean="0">
                        <a:solidFill>
                          <a:srgbClr val="000000"/>
                        </a:solidFill>
                        <a:latin typeface="Calibri" panose="020F0502020204030204" pitchFamily="34" charset="0"/>
                        <a:ea typeface="+mn-ea"/>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13746">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Lucknow</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latin typeface="Calibri" panose="020F0502020204030204" pitchFamily="34" charset="0"/>
                          <a:ea typeface="+mn-ea"/>
                          <a:cs typeface="Calibri" panose="020F0502020204030204" pitchFamily="34" charset="0"/>
                        </a:rPr>
                        <a:t>Jharkhand</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Nagpur  </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Bangalore </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13746">
                <a:tc>
                  <a:txBody>
                    <a:bodyPr/>
                    <a:lstStyle/>
                    <a:p>
                      <a:pPr algn="l" rtl="0" fontAlgn="ctr"/>
                      <a:r>
                        <a:rPr lang="en-US" sz="1400" b="1" i="0" u="none" strike="noStrike" dirty="0">
                          <a:solidFill>
                            <a:srgbClr val="000000"/>
                          </a:solidFill>
                          <a:latin typeface="Calibri" panose="020F0502020204030204" pitchFamily="34" charset="0"/>
                          <a:cs typeface="Calibri" panose="020F0502020204030204" pitchFamily="34" charset="0"/>
                        </a:rPr>
                        <a:t>Varanasi  </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dirty="0" smtClean="0"/>
                        <a:t>West Bengal</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dirty="0" smtClean="0"/>
                        <a:t>Madhya Pradesh</a:t>
                      </a:r>
                      <a:r>
                        <a:rPr lang="en-US" sz="1400" b="1" i="0" u="none" strike="noStrike" dirty="0" smtClean="0">
                          <a:solidFill>
                            <a:srgbClr val="000000"/>
                          </a:solidFill>
                          <a:latin typeface="Calibri" panose="020F0502020204030204" pitchFamily="34" charset="0"/>
                          <a:cs typeface="Calibri" panose="020F0502020204030204" pitchFamily="34" charset="0"/>
                        </a:rPr>
                        <a:t> </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400" b="1" i="0" u="none" strike="noStrike" dirty="0" smtClean="0">
                          <a:solidFill>
                            <a:srgbClr val="000000"/>
                          </a:solidFill>
                          <a:latin typeface="Calibri" panose="020F0502020204030204" pitchFamily="34" charset="0"/>
                          <a:cs typeface="Calibri" panose="020F0502020204030204" pitchFamily="34" charset="0"/>
                        </a:rPr>
                        <a:t>Telangana ( Hyderabad)</a:t>
                      </a:r>
                      <a:endParaRPr lang="en-US" sz="1400" b="1" i="0" u="none" strike="noStrike" kern="1200" dirty="0">
                        <a:solidFill>
                          <a:srgbClr val="000000"/>
                        </a:solidFill>
                        <a:latin typeface="Calibri" panose="020F0502020204030204" pitchFamily="34" charset="0"/>
                        <a:ea typeface="+mn-ea"/>
                        <a:cs typeface="Calibri" panose="020F0502020204030204" pitchFamily="34" charset="0"/>
                        <a:hlinkClick r:id="rId2"/>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35141">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Kanpur </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t>Odisha</a:t>
                      </a: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a:solidFill>
                            <a:srgbClr val="000000"/>
                          </a:solidFill>
                          <a:latin typeface="Calibri" panose="020F0502020204030204" pitchFamily="34" charset="0"/>
                          <a:cs typeface="Calibri" panose="020F0502020204030204" pitchFamily="34" charset="0"/>
                        </a:rPr>
                        <a:t>Indore  </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 Telangana ( Warangal)</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13746">
                <a:tc>
                  <a:txBody>
                    <a:bodyPr/>
                    <a:lstStyle/>
                    <a:p>
                      <a:pPr algn="l" rtl="0" fontAlgn="ct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t>Assam </a:t>
                      </a: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 Ahmadabad</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Telangana ( All Districts)</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25500">
                <a:tc>
                  <a:txBody>
                    <a:bodyPr/>
                    <a:lstStyle/>
                    <a:p>
                      <a:pPr algn="l" rtl="0" fontAlgn="ctr"/>
                      <a:endParaRPr lang="en-US" sz="18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t>Chhattisgarh</a:t>
                      </a: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Jaipur</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r>
                        <a:rPr lang="en-US" sz="1400" b="1" i="0" u="none" strike="noStrike" dirty="0" smtClean="0">
                          <a:solidFill>
                            <a:srgbClr val="000000"/>
                          </a:solidFill>
                          <a:latin typeface="Calibri" panose="020F0502020204030204" pitchFamily="34" charset="0"/>
                          <a:cs typeface="Calibri" panose="020F0502020204030204" pitchFamily="34" charset="0"/>
                        </a:rPr>
                        <a:t>AP (Visakhapatnam)</a:t>
                      </a: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13746">
                <a:tc>
                  <a:txBody>
                    <a:bodyPr/>
                    <a:lstStyle/>
                    <a:p>
                      <a:endParaRPr lang="hi-IN" dirty="0"/>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t>Nagaland</a:t>
                      </a:r>
                      <a:endParaRPr lang="en-US" sz="1400" b="1" i="0" u="none" strike="noStrike" kern="1200" dirty="0" smtClean="0">
                        <a:solidFill>
                          <a:srgbClr val="000000"/>
                        </a:solidFill>
                        <a:latin typeface="Calibri" panose="020F0502020204030204" pitchFamily="34" charset="0"/>
                        <a:ea typeface="+mn-ea"/>
                        <a:cs typeface="Calibri" panose="020F0502020204030204" pitchFamily="34" charset="0"/>
                      </a:endParaRPr>
                    </a:p>
                  </a:txBody>
                  <a:tcPr marL="5292" marR="5292" marT="6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AP (Vijayawada)</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13746">
                <a:tc>
                  <a:txBody>
                    <a:bodyPr/>
                    <a:lstStyle/>
                    <a:p>
                      <a:pPr algn="l" rtl="0" fontAlgn="ct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5292" marR="5292" marT="6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latin typeface="Calibri" panose="020F0502020204030204" pitchFamily="34" charset="0"/>
                          <a:cs typeface="Calibri" panose="020F0502020204030204" pitchFamily="34" charset="0"/>
                        </a:rPr>
                        <a:t>AP (All Districts)</a:t>
                      </a: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13746">
                <a:tc>
                  <a:txBody>
                    <a:bodyPr/>
                    <a:lstStyle/>
                    <a:p>
                      <a:pPr algn="l" rtl="0" fontAlgn="ct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5292" marR="5292" marT="680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ctr"/>
                      <a:endParaRPr lang="en-US" sz="1400" b="1" i="0" u="none" strike="noStrike" dirty="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400" b="1" dirty="0" smtClean="0"/>
                        <a:t>Tamil Nadu</a:t>
                      </a:r>
                      <a:endParaRPr lang="en-US" sz="1400" b="1" i="0" u="none" strike="noStrike" dirty="0" smtClean="0">
                        <a:solidFill>
                          <a:srgbClr val="000000"/>
                        </a:solidFill>
                        <a:latin typeface="Calibri" panose="020F0502020204030204" pitchFamily="34" charset="0"/>
                        <a:cs typeface="Calibri" panose="020F0502020204030204" pitchFamily="34" charset="0"/>
                      </a:endParaRPr>
                    </a:p>
                  </a:txBody>
                  <a:tcPr marL="47625" marR="5292" marT="68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1981200" y="990600"/>
            <a:ext cx="48768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In INDIA</a:t>
            </a:r>
            <a:endParaRPr lang="en-US" dirty="0"/>
          </a:p>
        </p:txBody>
      </p:sp>
      <p:sp>
        <p:nvSpPr>
          <p:cNvPr id="6" name="TextBox 5"/>
          <p:cNvSpPr txBox="1"/>
          <p:nvPr/>
        </p:nvSpPr>
        <p:spPr>
          <a:xfrm>
            <a:off x="2286000" y="4800600"/>
            <a:ext cx="487680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In NEPAL</a:t>
            </a:r>
            <a:endParaRPr lang="en-US" dirty="0"/>
          </a:p>
        </p:txBody>
      </p:sp>
      <p:sp>
        <p:nvSpPr>
          <p:cNvPr id="12" name="Footer Placeholder 11"/>
          <p:cNvSpPr>
            <a:spLocks noGrp="1"/>
          </p:cNvSpPr>
          <p:nvPr>
            <p:ph type="ftr" sz="quarter" idx="11"/>
          </p:nvPr>
        </p:nvSpPr>
        <p:spPr>
          <a:xfrm>
            <a:off x="2057400" y="6324600"/>
            <a:ext cx="5257801" cy="365125"/>
          </a:xfrm>
        </p:spPr>
        <p:txBody>
          <a:bodyPr/>
          <a:lstStyle/>
          <a:p>
            <a:pPr algn="ctr"/>
            <a:r>
              <a:rPr lang="en-US" sz="1400" b="1" dirty="0" smtClean="0"/>
              <a:t>Visit us: : www.avisresearch.in,  Contact us - info@avisresearch.in</a:t>
            </a:r>
            <a:endParaRPr lang="en-US" sz="1400" b="1" dirty="0"/>
          </a:p>
        </p:txBody>
      </p:sp>
      <p:graphicFrame>
        <p:nvGraphicFramePr>
          <p:cNvPr id="15" name="Table 14"/>
          <p:cNvGraphicFramePr>
            <a:graphicFrameLocks noGrp="1"/>
          </p:cNvGraphicFramePr>
          <p:nvPr>
            <p:extLst>
              <p:ext uri="{D42A27DB-BD31-4B8C-83A1-F6EECF244321}">
                <p14:modId xmlns:p14="http://schemas.microsoft.com/office/powerpoint/2010/main" val="1687874186"/>
              </p:ext>
            </p:extLst>
          </p:nvPr>
        </p:nvGraphicFramePr>
        <p:xfrm>
          <a:off x="1371600" y="5334000"/>
          <a:ext cx="6096000" cy="36576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r>
                        <a:rPr lang="en-US" dirty="0" smtClean="0"/>
                        <a:t>Kathmandu</a:t>
                      </a:r>
                      <a:endParaRPr lang="hi-IN" dirty="0"/>
                    </a:p>
                  </a:txBody>
                  <a:tcPr/>
                </a:tc>
                <a:tc>
                  <a:txBody>
                    <a:bodyPr/>
                    <a:lstStyle/>
                    <a:p>
                      <a:r>
                        <a:rPr lang="en-US" sz="1800" b="0" i="0" kern="1200" dirty="0" smtClean="0">
                          <a:solidFill>
                            <a:schemeClr val="lt1"/>
                          </a:solidFill>
                          <a:effectLst/>
                          <a:latin typeface="+mn-lt"/>
                          <a:ea typeface="+mn-ea"/>
                          <a:cs typeface="+mn-cs"/>
                        </a:rPr>
                        <a:t>Pokhara</a:t>
                      </a:r>
                      <a:endParaRPr lang="hi-IN" dirty="0"/>
                    </a:p>
                  </a:txBody>
                  <a:tcPr/>
                </a:tc>
                <a:tc>
                  <a:txBody>
                    <a:bodyPr/>
                    <a:lstStyle/>
                    <a:p>
                      <a:r>
                        <a:rPr lang="en-US" sz="1800" b="0" i="0" kern="1200" dirty="0" smtClean="0">
                          <a:solidFill>
                            <a:schemeClr val="lt1"/>
                          </a:solidFill>
                          <a:effectLst/>
                          <a:latin typeface="+mn-lt"/>
                          <a:ea typeface="+mn-ea"/>
                          <a:cs typeface="+mn-cs"/>
                        </a:rPr>
                        <a:t>Biratnagar</a:t>
                      </a:r>
                      <a:endParaRPr lang="hi-IN" dirty="0"/>
                    </a:p>
                  </a:txBody>
                  <a:tcPr/>
                </a:tc>
                <a:tc>
                  <a:txBody>
                    <a:bodyPr/>
                    <a:lstStyle/>
                    <a:p>
                      <a:r>
                        <a:rPr lang="en-US" sz="1800" b="0" i="0" kern="1200" dirty="0" err="1" smtClean="0">
                          <a:solidFill>
                            <a:schemeClr val="lt1"/>
                          </a:solidFill>
                          <a:effectLst/>
                          <a:latin typeface="+mn-lt"/>
                          <a:ea typeface="+mn-ea"/>
                          <a:cs typeface="+mn-cs"/>
                        </a:rPr>
                        <a:t>Bharatpur</a:t>
                      </a:r>
                      <a:endParaRPr lang="hi-IN" dirty="0"/>
                    </a:p>
                  </a:txBody>
                  <a:tcPr/>
                </a:tc>
              </a:tr>
            </a:tbl>
          </a:graphicData>
        </a:graphic>
      </p:graphicFrame>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7" y="-35584"/>
            <a:ext cx="934388" cy="660649"/>
          </a:xfrm>
          <a:prstGeom prst="rect">
            <a:avLst/>
          </a:prstGeom>
        </p:spPr>
      </p:pic>
    </p:spTree>
    <p:extLst>
      <p:ext uri="{BB962C8B-B14F-4D97-AF65-F5344CB8AC3E}">
        <p14:creationId xmlns:p14="http://schemas.microsoft.com/office/powerpoint/2010/main" val="3348200068"/>
      </p:ext>
    </p:extLst>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786" y="908646"/>
            <a:ext cx="7695847" cy="1593416"/>
          </a:xfrm>
          <a:prstGeom prst="rect">
            <a:avLst/>
          </a:prstGeom>
          <a:noFill/>
        </p:spPr>
        <p:txBody>
          <a:bodyPr lIns="84488" tIns="42243" rIns="84488" bIns="42243">
            <a:spAutoFit/>
          </a:bodyPr>
          <a:lstStyle/>
          <a:p>
            <a:pPr algn="ctr">
              <a:defRPr/>
            </a:pPr>
            <a:r>
              <a:rPr lang="en-US" sz="4900" b="1" i="1" dirty="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We would be happy to assist you in any way we can!</a:t>
            </a:r>
            <a:endParaRPr lang="en-US" sz="4500" i="1" dirty="0">
              <a:solidFill>
                <a:schemeClr val="accent6">
                  <a:lumMod val="50000"/>
                </a:schemeClr>
              </a:solidFill>
              <a:latin typeface="Calibri" pitchFamily="34" charset="0"/>
              <a:cs typeface="Calibri" pitchFamily="34" charset="0"/>
            </a:endParaRPr>
          </a:p>
        </p:txBody>
      </p:sp>
      <p:sp>
        <p:nvSpPr>
          <p:cNvPr id="4" name="Rectangle 3"/>
          <p:cNvSpPr/>
          <p:nvPr/>
        </p:nvSpPr>
        <p:spPr>
          <a:xfrm>
            <a:off x="1030278" y="3185925"/>
            <a:ext cx="3239126" cy="472185"/>
          </a:xfrm>
          <a:prstGeom prst="rect">
            <a:avLst/>
          </a:prstGeom>
        </p:spPr>
        <p:txBody>
          <a:bodyPr lIns="56139" tIns="28069" rIns="56139" bIns="28069">
            <a:spAutoFit/>
          </a:bodyPr>
          <a:lstStyle/>
          <a:p>
            <a:pPr>
              <a:defRPr/>
            </a:pPr>
            <a:r>
              <a:rPr lang="en-US" sz="2700" b="1" dirty="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Regd. office</a:t>
            </a:r>
          </a:p>
        </p:txBody>
      </p:sp>
      <p:sp>
        <p:nvSpPr>
          <p:cNvPr id="6" name="Rectangle 5"/>
          <p:cNvSpPr/>
          <p:nvPr/>
        </p:nvSpPr>
        <p:spPr>
          <a:xfrm>
            <a:off x="1080243" y="3839056"/>
            <a:ext cx="1407640" cy="364463"/>
          </a:xfrm>
          <a:prstGeom prst="rect">
            <a:avLst/>
          </a:prstGeom>
        </p:spPr>
        <p:txBody>
          <a:bodyPr wrap="none" lIns="56139" tIns="28069" rIns="56139" bIns="28069">
            <a:spAutoFit/>
          </a:bodyPr>
          <a:lstStyle/>
          <a:p>
            <a:pPr>
              <a:defRPr/>
            </a:pPr>
            <a:r>
              <a:rPr lang="en-US" sz="20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Patna, Bihar</a:t>
            </a:r>
            <a:endParaRPr lang="en-US" sz="2000" b="1" dirty="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endParaRPr>
          </a:p>
        </p:txBody>
      </p:sp>
      <p:sp>
        <p:nvSpPr>
          <p:cNvPr id="7" name="TextBox 6"/>
          <p:cNvSpPr txBox="1"/>
          <p:nvPr/>
        </p:nvSpPr>
        <p:spPr>
          <a:xfrm>
            <a:off x="1113014" y="4321402"/>
            <a:ext cx="7944556" cy="1391795"/>
          </a:xfrm>
          <a:prstGeom prst="rect">
            <a:avLst/>
          </a:prstGeom>
          <a:noFill/>
        </p:spPr>
        <p:txBody>
          <a:bodyPr lIns="56139" tIns="28069" rIns="56139" bIns="28069">
            <a:spAutoFit/>
          </a:bodyPr>
          <a:lstStyle/>
          <a:p>
            <a:pPr>
              <a:lnSpc>
                <a:spcPct val="80000"/>
              </a:lnSpc>
              <a:defRPr/>
            </a:pPr>
            <a:r>
              <a:rPr lang="en-US" b="1" dirty="0">
                <a:solidFill>
                  <a:schemeClr val="tx1">
                    <a:lumMod val="95000"/>
                    <a:lumOff val="5000"/>
                  </a:schemeClr>
                </a:solidFill>
                <a:latin typeface="Calibri" panose="020F0502020204030204" pitchFamily="34" charset="0"/>
                <a:cs typeface="Calibri" panose="020F0502020204030204" pitchFamily="34" charset="0"/>
              </a:rPr>
              <a:t>Address: </a:t>
            </a:r>
            <a:r>
              <a:rPr lang="en-US" b="1" dirty="0" smtClean="0">
                <a:solidFill>
                  <a:schemeClr val="tx1">
                    <a:lumMod val="95000"/>
                    <a:lumOff val="5000"/>
                  </a:schemeClr>
                </a:solidFill>
                <a:latin typeface="Calibri" panose="020F0502020204030204" pitchFamily="34" charset="0"/>
                <a:cs typeface="Calibri" panose="020F0502020204030204" pitchFamily="34" charset="0"/>
              </a:rPr>
              <a:t>Bigrahpur, Main road, </a:t>
            </a:r>
            <a:r>
              <a:rPr lang="en-US" b="1" dirty="0">
                <a:solidFill>
                  <a:schemeClr val="tx1">
                    <a:lumMod val="95000"/>
                    <a:lumOff val="5000"/>
                  </a:schemeClr>
                </a:solidFill>
                <a:latin typeface="Calibri" panose="020F0502020204030204" pitchFamily="34" charset="0"/>
                <a:cs typeface="Calibri" panose="020F0502020204030204" pitchFamily="34" charset="0"/>
              </a:rPr>
              <a:t>I</a:t>
            </a:r>
            <a:r>
              <a:rPr lang="en-US" b="1" dirty="0" smtClean="0">
                <a:solidFill>
                  <a:schemeClr val="tx1">
                    <a:lumMod val="95000"/>
                    <a:lumOff val="5000"/>
                  </a:schemeClr>
                </a:solidFill>
                <a:latin typeface="Calibri" panose="020F0502020204030204" pitchFamily="34" charset="0"/>
                <a:cs typeface="Calibri" panose="020F0502020204030204" pitchFamily="34" charset="0"/>
              </a:rPr>
              <a:t>ndira </a:t>
            </a:r>
            <a:r>
              <a:rPr lang="en-US" b="1" dirty="0">
                <a:solidFill>
                  <a:schemeClr val="tx1">
                    <a:lumMod val="95000"/>
                    <a:lumOff val="5000"/>
                  </a:schemeClr>
                </a:solidFill>
                <a:latin typeface="Calibri" panose="020F0502020204030204" pitchFamily="34" charset="0"/>
                <a:cs typeface="Calibri" panose="020F0502020204030204" pitchFamily="34" charset="0"/>
              </a:rPr>
              <a:t>N</a:t>
            </a:r>
            <a:r>
              <a:rPr lang="en-US" b="1" dirty="0" smtClean="0">
                <a:solidFill>
                  <a:schemeClr val="tx1">
                    <a:lumMod val="95000"/>
                    <a:lumOff val="5000"/>
                  </a:schemeClr>
                </a:solidFill>
                <a:latin typeface="Calibri" panose="020F0502020204030204" pitchFamily="34" charset="0"/>
                <a:cs typeface="Calibri" panose="020F0502020204030204" pitchFamily="34" charset="0"/>
              </a:rPr>
              <a:t>agar road no -4,Patna-800001</a:t>
            </a:r>
            <a:endParaRPr lang="en-US" b="1" dirty="0">
              <a:solidFill>
                <a:schemeClr val="tx1">
                  <a:lumMod val="95000"/>
                  <a:lumOff val="5000"/>
                </a:schemeClr>
              </a:solidFill>
              <a:latin typeface="Calibri" panose="020F0502020204030204" pitchFamily="34" charset="0"/>
              <a:cs typeface="Calibri" panose="020F0502020204030204" pitchFamily="34" charset="0"/>
            </a:endParaRPr>
          </a:p>
          <a:p>
            <a:pPr>
              <a:lnSpc>
                <a:spcPct val="80000"/>
              </a:lnSpc>
              <a:defRPr/>
            </a:pPr>
            <a:endParaRPr lang="en-US" b="1" dirty="0">
              <a:solidFill>
                <a:schemeClr val="tx1">
                  <a:lumMod val="95000"/>
                  <a:lumOff val="5000"/>
                </a:schemeClr>
              </a:solidFill>
              <a:latin typeface="Calibri" panose="020F0502020204030204" pitchFamily="34" charset="0"/>
              <a:cs typeface="Calibri" panose="020F0502020204030204" pitchFamily="34" charset="0"/>
            </a:endParaRPr>
          </a:p>
          <a:p>
            <a:pPr>
              <a:lnSpc>
                <a:spcPct val="80000"/>
              </a:lnSpc>
              <a:defRPr/>
            </a:pPr>
            <a:r>
              <a:rPr lang="en-US" b="1" dirty="0">
                <a:solidFill>
                  <a:schemeClr val="tx1">
                    <a:lumMod val="95000"/>
                    <a:lumOff val="5000"/>
                  </a:schemeClr>
                </a:solidFill>
                <a:latin typeface="Calibri" panose="020F0502020204030204" pitchFamily="34" charset="0"/>
                <a:cs typeface="Calibri" panose="020F0502020204030204" pitchFamily="34" charset="0"/>
              </a:rPr>
              <a:t>Mob: </a:t>
            </a:r>
            <a:r>
              <a:rPr lang="en-US" b="1" dirty="0" smtClean="0">
                <a:solidFill>
                  <a:schemeClr val="tx1">
                    <a:lumMod val="95000"/>
                    <a:lumOff val="5000"/>
                  </a:schemeClr>
                </a:solidFill>
                <a:latin typeface="Calibri" panose="020F0502020204030204" pitchFamily="34" charset="0"/>
                <a:cs typeface="Calibri" panose="020F0502020204030204" pitchFamily="34" charset="0"/>
              </a:rPr>
              <a:t>+9204740755, 7654186872, PH: 06123592804</a:t>
            </a:r>
            <a:r>
              <a:rPr lang="en-US" b="1" dirty="0">
                <a:solidFill>
                  <a:schemeClr val="tx1">
                    <a:lumMod val="95000"/>
                    <a:lumOff val="5000"/>
                  </a:schemeClr>
                </a:solidFill>
                <a:latin typeface="Calibri" panose="020F0502020204030204" pitchFamily="34" charset="0"/>
                <a:cs typeface="Calibri" panose="020F0502020204030204" pitchFamily="34" charset="0"/>
              </a:rPr>
              <a:t/>
            </a:r>
            <a:br>
              <a:rPr lang="en-US" b="1" dirty="0">
                <a:solidFill>
                  <a:schemeClr val="tx1">
                    <a:lumMod val="95000"/>
                    <a:lumOff val="5000"/>
                  </a:schemeClr>
                </a:solidFill>
                <a:latin typeface="Calibri" panose="020F0502020204030204" pitchFamily="34" charset="0"/>
                <a:cs typeface="Calibri" panose="020F0502020204030204" pitchFamily="34" charset="0"/>
              </a:rPr>
            </a:br>
            <a:endParaRPr lang="en-US" b="1" dirty="0">
              <a:solidFill>
                <a:schemeClr val="tx1">
                  <a:lumMod val="95000"/>
                  <a:lumOff val="5000"/>
                </a:schemeClr>
              </a:solidFill>
              <a:latin typeface="Calibri" panose="020F0502020204030204" pitchFamily="34" charset="0"/>
              <a:cs typeface="Calibri" panose="020F0502020204030204" pitchFamily="34" charset="0"/>
            </a:endParaRPr>
          </a:p>
          <a:p>
            <a:pPr>
              <a:lnSpc>
                <a:spcPct val="80000"/>
              </a:lnSpc>
              <a:defRPr/>
            </a:pPr>
            <a:r>
              <a:rPr lang="en-US" b="1" dirty="0">
                <a:solidFill>
                  <a:schemeClr val="tx1">
                    <a:lumMod val="95000"/>
                    <a:lumOff val="5000"/>
                  </a:schemeClr>
                </a:solidFill>
                <a:latin typeface="Calibri" panose="020F0502020204030204" pitchFamily="34" charset="0"/>
                <a:cs typeface="Calibri" panose="020F0502020204030204" pitchFamily="34" charset="0"/>
              </a:rPr>
              <a:t>Mail us: </a:t>
            </a:r>
            <a:r>
              <a:rPr lang="en-US" b="1" dirty="0" smtClean="0">
                <a:solidFill>
                  <a:schemeClr val="tx1">
                    <a:lumMod val="95000"/>
                    <a:lumOff val="5000"/>
                  </a:schemeClr>
                </a:solidFill>
                <a:latin typeface="Calibri" panose="020F0502020204030204" pitchFamily="34" charset="0"/>
                <a:cs typeface="Calibri" panose="020F0502020204030204" pitchFamily="34" charset="0"/>
                <a:hlinkClick r:id="rId2"/>
              </a:rPr>
              <a:t>info@avisresearch.in</a:t>
            </a:r>
            <a:r>
              <a:rPr lang="en-US" b="1" dirty="0" smtClean="0">
                <a:solidFill>
                  <a:schemeClr val="tx1">
                    <a:lumMod val="95000"/>
                    <a:lumOff val="5000"/>
                  </a:schemeClr>
                </a:solidFill>
                <a:latin typeface="Calibri" panose="020F0502020204030204" pitchFamily="34" charset="0"/>
                <a:cs typeface="Calibri" panose="020F0502020204030204" pitchFamily="34" charset="0"/>
              </a:rPr>
              <a:t>, rakesh@avisresearch.in, ashok@avisresearch.in</a:t>
            </a:r>
            <a:endParaRPr lang="en-US" b="1" dirty="0">
              <a:solidFill>
                <a:schemeClr val="tx1">
                  <a:lumMod val="95000"/>
                  <a:lumOff val="5000"/>
                </a:schemeClr>
              </a:solidFill>
              <a:latin typeface="Calibri" panose="020F0502020204030204" pitchFamily="34" charset="0"/>
              <a:cs typeface="Calibri" panose="020F0502020204030204" pitchFamily="34" charset="0"/>
            </a:endParaRPr>
          </a:p>
          <a:p>
            <a:pPr>
              <a:lnSpc>
                <a:spcPct val="80000"/>
              </a:lnSpc>
              <a:defRPr/>
            </a:pPr>
            <a:endParaRPr lang="en-US" b="1"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1" name="Footer Placeholder 10"/>
          <p:cNvSpPr>
            <a:spLocks noGrp="1"/>
          </p:cNvSpPr>
          <p:nvPr>
            <p:ph type="ftr" sz="quarter" idx="11"/>
          </p:nvPr>
        </p:nvSpPr>
        <p:spPr>
          <a:xfrm>
            <a:off x="1793458" y="6324600"/>
            <a:ext cx="5638800" cy="365125"/>
          </a:xfrm>
        </p:spPr>
        <p:txBody>
          <a:bodyPr/>
          <a:lstStyle/>
          <a:p>
            <a:pPr algn="ctr"/>
            <a:r>
              <a:rPr lang="en-US" sz="1400" b="1" dirty="0" smtClean="0"/>
              <a:t>Visit us: : www.avisresearch.in,  Contact us - info@avisresearch.in</a:t>
            </a:r>
            <a:endParaRPr lang="en-US" sz="1400" b="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1"/>
            <a:ext cx="954078" cy="674571"/>
          </a:xfrm>
          <a:prstGeom prst="rect">
            <a:avLst/>
          </a:prstGeom>
        </p:spPr>
      </p:pic>
    </p:spTree>
    <p:extLst>
      <p:ext uri="{BB962C8B-B14F-4D97-AF65-F5344CB8AC3E}">
        <p14:creationId xmlns:p14="http://schemas.microsoft.com/office/powerpoint/2010/main" val="266961862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965775"/>
            <a:ext cx="4495800" cy="505402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965775"/>
            <a:ext cx="4154852" cy="5054025"/>
          </a:xfrm>
          <a:prstGeom prst="rect">
            <a:avLst/>
          </a:prstGeom>
        </p:spPr>
      </p:pic>
      <p:sp>
        <p:nvSpPr>
          <p:cNvPr id="9" name="Rectangle 8"/>
          <p:cNvSpPr/>
          <p:nvPr/>
        </p:nvSpPr>
        <p:spPr>
          <a:xfrm>
            <a:off x="2559146" y="381000"/>
            <a:ext cx="3656770" cy="523220"/>
          </a:xfrm>
          <a:prstGeom prst="rect">
            <a:avLst/>
          </a:prstGeom>
          <a:noFill/>
          <a:ln>
            <a:noFill/>
          </a:ln>
          <a:effectLst>
            <a:glow rad="63500">
              <a:schemeClr val="accent2">
                <a:satMod val="175000"/>
                <a:alpha val="40000"/>
              </a:schemeClr>
            </a:glow>
          </a:effectLst>
        </p:spPr>
        <p:txBody>
          <a:bodyPr wrap="none">
            <a:spAutoFit/>
          </a:bodyPr>
          <a:lstStyle/>
          <a:p>
            <a:pPr algn="ctr"/>
            <a:r>
              <a:rPr lang="en-US" sz="2800" dirty="0" smtClean="0">
                <a:solidFill>
                  <a:schemeClr val="bg1"/>
                </a:solidFill>
              </a:rPr>
              <a:t>Certificate of Company</a:t>
            </a:r>
            <a:endParaRPr lang="en-US" sz="2800" dirty="0">
              <a:solidFill>
                <a:schemeClr val="bg1"/>
              </a:solidFill>
            </a:endParaRPr>
          </a:p>
        </p:txBody>
      </p:sp>
      <p:sp>
        <p:nvSpPr>
          <p:cNvPr id="10" name="Footer Placeholder 9"/>
          <p:cNvSpPr>
            <a:spLocks noGrp="1"/>
          </p:cNvSpPr>
          <p:nvPr>
            <p:ph type="ftr" sz="quarter" idx="11"/>
          </p:nvPr>
        </p:nvSpPr>
        <p:spPr>
          <a:xfrm>
            <a:off x="1981200" y="6324600"/>
            <a:ext cx="5209390" cy="365125"/>
          </a:xfrm>
        </p:spPr>
        <p:txBody>
          <a:bodyPr/>
          <a:lstStyle/>
          <a:p>
            <a:pPr algn="ctr"/>
            <a:r>
              <a:rPr lang="en-US" sz="1400" b="1" dirty="0"/>
              <a:t>Visit us: : www.avisresearch.in,  Contact us - info@avisresearch.in</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099554" cy="777428"/>
          </a:xfrm>
          <a:prstGeom prst="rect">
            <a:avLst/>
          </a:prstGeom>
        </p:spPr>
      </p:pic>
    </p:spTree>
    <p:extLst>
      <p:ext uri="{BB962C8B-B14F-4D97-AF65-F5344CB8AC3E}">
        <p14:creationId xmlns:p14="http://schemas.microsoft.com/office/powerpoint/2010/main" val="2373690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216" y="468868"/>
            <a:ext cx="4325223" cy="523220"/>
          </a:xfrm>
          <a:prstGeom prst="rect">
            <a:avLst/>
          </a:prstGeom>
          <a:noFill/>
        </p:spPr>
        <p:txBody>
          <a:bodyPr wrap="none">
            <a:spAutoFit/>
          </a:bodyPr>
          <a:lstStyle/>
          <a:p>
            <a:pPr algn="ctr"/>
            <a:r>
              <a:rPr lang="en-US" sz="2800" dirty="0" smtClean="0">
                <a:solidFill>
                  <a:schemeClr val="bg1"/>
                </a:solidFill>
              </a:rPr>
              <a:t>GST Certificate </a:t>
            </a:r>
            <a:r>
              <a:rPr lang="en-US" sz="2800" dirty="0">
                <a:solidFill>
                  <a:schemeClr val="bg1"/>
                </a:solidFill>
              </a:rPr>
              <a:t>of </a:t>
            </a:r>
            <a:r>
              <a:rPr lang="en-US" sz="2800" dirty="0" smtClean="0">
                <a:solidFill>
                  <a:schemeClr val="bg1"/>
                </a:solidFill>
              </a:rPr>
              <a:t>Company</a:t>
            </a:r>
            <a:endParaRPr lang="en-US" sz="2800" dirty="0">
              <a:solidFill>
                <a:schemeClr val="bg1"/>
              </a:solidFill>
            </a:endParaRPr>
          </a:p>
        </p:txBody>
      </p:sp>
      <p:sp>
        <p:nvSpPr>
          <p:cNvPr id="10" name="Footer Placeholder 9"/>
          <p:cNvSpPr>
            <a:spLocks noGrp="1"/>
          </p:cNvSpPr>
          <p:nvPr>
            <p:ph type="ftr" sz="quarter" idx="11"/>
          </p:nvPr>
        </p:nvSpPr>
        <p:spPr>
          <a:xfrm>
            <a:off x="1038356" y="6324600"/>
            <a:ext cx="6740562" cy="365125"/>
          </a:xfrm>
        </p:spPr>
        <p:txBody>
          <a:bodyPr/>
          <a:lstStyle/>
          <a:p>
            <a:pPr algn="ctr"/>
            <a:r>
              <a:rPr lang="en-US" sz="1400" b="1" dirty="0"/>
              <a:t>Visit us: : www.avisresearch.in,  Contact us - info@avisresearch.in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586"/>
            <a:ext cx="1038356" cy="73415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058" y="992088"/>
            <a:ext cx="4807954" cy="5180112"/>
          </a:xfrm>
          <a:prstGeom prst="rect">
            <a:avLst/>
          </a:prstGeom>
        </p:spPr>
      </p:pic>
    </p:spTree>
    <p:extLst>
      <p:ext uri="{BB962C8B-B14F-4D97-AF65-F5344CB8AC3E}">
        <p14:creationId xmlns:p14="http://schemas.microsoft.com/office/powerpoint/2010/main" val="2990115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371600"/>
            <a:ext cx="3759994" cy="4572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302" y="1409698"/>
            <a:ext cx="4648198" cy="4419601"/>
          </a:xfrm>
          <a:prstGeom prst="rect">
            <a:avLst/>
          </a:prstGeom>
        </p:spPr>
      </p:pic>
      <p:sp>
        <p:nvSpPr>
          <p:cNvPr id="6" name="Rectangle 5"/>
          <p:cNvSpPr/>
          <p:nvPr/>
        </p:nvSpPr>
        <p:spPr>
          <a:xfrm>
            <a:off x="1543503" y="468868"/>
            <a:ext cx="5383270" cy="523220"/>
          </a:xfrm>
          <a:prstGeom prst="rect">
            <a:avLst/>
          </a:prstGeom>
          <a:noFill/>
        </p:spPr>
        <p:txBody>
          <a:bodyPr wrap="none">
            <a:spAutoFit/>
          </a:bodyPr>
          <a:lstStyle/>
          <a:p>
            <a:pPr algn="ctr"/>
            <a:r>
              <a:rPr lang="en-US" sz="2800" dirty="0" smtClean="0">
                <a:solidFill>
                  <a:schemeClr val="bg1"/>
                </a:solidFill>
              </a:rPr>
              <a:t>PAN &amp; TAN </a:t>
            </a:r>
            <a:r>
              <a:rPr lang="en-US" sz="2800" dirty="0">
                <a:solidFill>
                  <a:schemeClr val="bg1"/>
                </a:solidFill>
              </a:rPr>
              <a:t>Certificate of </a:t>
            </a:r>
            <a:r>
              <a:rPr lang="en-US" sz="2800" dirty="0" smtClean="0">
                <a:solidFill>
                  <a:schemeClr val="bg1"/>
                </a:solidFill>
              </a:rPr>
              <a:t>Company</a:t>
            </a:r>
            <a:endParaRPr lang="en-US" sz="2800" u="sng" dirty="0">
              <a:solidFill>
                <a:schemeClr val="bg1"/>
              </a:solidFill>
            </a:endParaRPr>
          </a:p>
        </p:txBody>
      </p:sp>
      <p:sp>
        <p:nvSpPr>
          <p:cNvPr id="10" name="Footer Placeholder 9"/>
          <p:cNvSpPr>
            <a:spLocks noGrp="1"/>
          </p:cNvSpPr>
          <p:nvPr>
            <p:ph type="ftr" sz="quarter" idx="11"/>
          </p:nvPr>
        </p:nvSpPr>
        <p:spPr>
          <a:xfrm>
            <a:off x="1773221" y="6416675"/>
            <a:ext cx="5749962" cy="365125"/>
          </a:xfrm>
        </p:spPr>
        <p:txBody>
          <a:bodyPr/>
          <a:lstStyle/>
          <a:p>
            <a:pPr algn="ctr"/>
            <a:r>
              <a:rPr lang="en-US" sz="1400" b="1" dirty="0" smtClean="0"/>
              <a:t>Visit us: : www.avisresearch.in,  Contact us - info@avisresearch.in</a:t>
            </a:r>
            <a:endParaRPr lang="en-US" sz="14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5" y="38573"/>
            <a:ext cx="971506" cy="686893"/>
          </a:xfrm>
          <a:prstGeom prst="rect">
            <a:avLst/>
          </a:prstGeom>
        </p:spPr>
      </p:pic>
    </p:spTree>
    <p:extLst>
      <p:ext uri="{BB962C8B-B14F-4D97-AF65-F5344CB8AC3E}">
        <p14:creationId xmlns:p14="http://schemas.microsoft.com/office/powerpoint/2010/main" val="315478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67569" y="-718637"/>
            <a:ext cx="170691" cy="362310"/>
          </a:xfrm>
          <a:prstGeom prst="rect">
            <a:avLst/>
          </a:prstGeom>
          <a:noFill/>
          <a:ln w="9525">
            <a:noFill/>
            <a:miter lim="800000"/>
            <a:headEnd/>
            <a:tailEnd/>
          </a:ln>
        </p:spPr>
        <p:txBody>
          <a:bodyPr wrap="none" lIns="84488" tIns="42243" rIns="84488" bIns="42243" anchor="ctr">
            <a:spAutoFit/>
          </a:bodyPr>
          <a:lstStyle/>
          <a:p>
            <a:endParaRPr lang="en-US" u="none"/>
          </a:p>
        </p:txBody>
      </p:sp>
      <p:sp>
        <p:nvSpPr>
          <p:cNvPr id="16387" name="Rectangle 4"/>
          <p:cNvSpPr>
            <a:spLocks noChangeArrowheads="1"/>
          </p:cNvSpPr>
          <p:nvPr/>
        </p:nvSpPr>
        <p:spPr bwMode="auto">
          <a:xfrm>
            <a:off x="305153" y="1202566"/>
            <a:ext cx="8457847" cy="885530"/>
          </a:xfrm>
          <a:prstGeom prst="rect">
            <a:avLst/>
          </a:prstGeom>
          <a:noFill/>
          <a:ln w="9525">
            <a:noFill/>
            <a:miter lim="800000"/>
            <a:headEnd/>
            <a:tailEnd/>
          </a:ln>
        </p:spPr>
        <p:txBody>
          <a:bodyPr lIns="84488" tIns="42243" rIns="84488" bIns="42243" anchor="ctr">
            <a:spAutoFit/>
          </a:bodyPr>
          <a:lstStyle/>
          <a:p>
            <a:pPr marL="314836" indent="-314836" algn="ctr"/>
            <a:endParaRPr lang="en-US" sz="2300" b="1">
              <a:solidFill>
                <a:srgbClr val="FF3300"/>
              </a:solidFill>
              <a:cs typeface="Arial" pitchFamily="34" charset="0"/>
            </a:endParaRPr>
          </a:p>
          <a:p>
            <a:pPr marL="314836" indent="-314836" algn="ctr"/>
            <a:r>
              <a:rPr lang="en-US" sz="1400" b="1">
                <a:solidFill>
                  <a:srgbClr val="FF3300"/>
                </a:solidFill>
                <a:cs typeface="Arial" pitchFamily="34" charset="0"/>
              </a:rPr>
              <a:t> </a:t>
            </a:r>
            <a:endParaRPr lang="en-US" sz="1400">
              <a:solidFill>
                <a:srgbClr val="FF3300"/>
              </a:solidFill>
              <a:cs typeface="Arial" pitchFamily="34" charset="0"/>
            </a:endParaRPr>
          </a:p>
          <a:p>
            <a:pPr marL="314836" indent="-314836"/>
            <a:r>
              <a:rPr lang="en-US" sz="1500" b="1">
                <a:solidFill>
                  <a:srgbClr val="FF3300"/>
                </a:solidFill>
                <a:cs typeface="Arial" pitchFamily="34" charset="0"/>
              </a:rPr>
              <a:t>	</a:t>
            </a:r>
            <a:endParaRPr lang="en-US" sz="1400">
              <a:cs typeface="Arial" pitchFamily="34" charset="0"/>
            </a:endParaRPr>
          </a:p>
        </p:txBody>
      </p:sp>
      <p:sp>
        <p:nvSpPr>
          <p:cNvPr id="7" name="Content Placeholder 6"/>
          <p:cNvSpPr>
            <a:spLocks noGrp="1"/>
          </p:cNvSpPr>
          <p:nvPr>
            <p:ph idx="1"/>
          </p:nvPr>
        </p:nvSpPr>
        <p:spPr>
          <a:xfrm>
            <a:off x="456847" y="1483179"/>
            <a:ext cx="8230306" cy="4841875"/>
          </a:xfrm>
        </p:spPr>
        <p:txBody>
          <a:bodyPr>
            <a:normAutofit/>
          </a:bodyPr>
          <a:lstStyle/>
          <a:p>
            <a:pPr marL="79208" lvl="2" indent="-79208" algn="just">
              <a:buClr>
                <a:srgbClr val="00B0F0"/>
              </a:buClr>
              <a:buFont typeface="Wingdings" pitchFamily="2" charset="2"/>
              <a:buChar char="q"/>
              <a:defRPr/>
            </a:pPr>
            <a:r>
              <a:rPr lang="en-US" sz="2000" b="1" dirty="0" smtClean="0">
                <a:solidFill>
                  <a:schemeClr val="accent6">
                    <a:lumMod val="50000"/>
                  </a:schemeClr>
                </a:solidFill>
                <a:latin typeface="Calibri" pitchFamily="34" charset="0"/>
                <a:cs typeface="Calibri" pitchFamily="34" charset="0"/>
              </a:rPr>
              <a:t>ARC</a:t>
            </a:r>
            <a:r>
              <a:rPr lang="en-US" sz="2000" dirty="0" smtClean="0">
                <a:latin typeface="Calibri" pitchFamily="34" charset="0"/>
                <a:cs typeface="Calibri" pitchFamily="34" charset="0"/>
              </a:rPr>
              <a:t> </a:t>
            </a:r>
            <a:r>
              <a:rPr lang="en-US" sz="2000" dirty="0">
                <a:latin typeface="Calibri" pitchFamily="34" charset="0"/>
                <a:cs typeface="Calibri" pitchFamily="34" charset="0"/>
              </a:rPr>
              <a:t>strongly believes in innovating  new ideas leading to a new operational process and services. We believe that innovation can generate new values and also can bring significant better changes in the society.</a:t>
            </a:r>
          </a:p>
          <a:p>
            <a:pPr marL="79208" lvl="2" indent="-79208" algn="just">
              <a:buClr>
                <a:srgbClr val="00B0F0"/>
              </a:buClr>
              <a:buFont typeface="Wingdings" pitchFamily="2" charset="2"/>
              <a:buChar char="q"/>
              <a:defRPr/>
            </a:pPr>
            <a:endParaRPr lang="en-US" sz="2000" dirty="0">
              <a:latin typeface="Calibri" pitchFamily="34" charset="0"/>
              <a:cs typeface="Calibri" pitchFamily="34" charset="0"/>
            </a:endParaRPr>
          </a:p>
          <a:p>
            <a:pPr marL="79208" lvl="2" indent="-79208" algn="just">
              <a:buClr>
                <a:srgbClr val="00B0F0"/>
              </a:buClr>
              <a:buFont typeface="Wingdings" pitchFamily="2" charset="2"/>
              <a:buChar char="q"/>
              <a:defRPr/>
            </a:pPr>
            <a:r>
              <a:rPr lang="en-US" sz="2000" dirty="0">
                <a:latin typeface="Calibri" pitchFamily="34" charset="0"/>
                <a:cs typeface="Calibri" pitchFamily="34" charset="0"/>
              </a:rPr>
              <a:t>At </a:t>
            </a:r>
            <a:r>
              <a:rPr lang="en-US" sz="2000" b="1" dirty="0" smtClean="0">
                <a:solidFill>
                  <a:schemeClr val="accent6">
                    <a:lumMod val="50000"/>
                  </a:schemeClr>
                </a:solidFill>
                <a:latin typeface="Calibri" pitchFamily="34" charset="0"/>
                <a:cs typeface="Calibri" pitchFamily="34" charset="0"/>
              </a:rPr>
              <a:t>ARC</a:t>
            </a:r>
            <a:r>
              <a:rPr lang="en-US" sz="2000" dirty="0" smtClean="0">
                <a:latin typeface="Calibri" pitchFamily="34" charset="0"/>
                <a:cs typeface="Calibri" pitchFamily="34" charset="0"/>
              </a:rPr>
              <a:t> </a:t>
            </a:r>
            <a:r>
              <a:rPr lang="en-US" sz="2000" dirty="0">
                <a:latin typeface="Calibri" pitchFamily="34" charset="0"/>
                <a:cs typeface="Calibri" pitchFamily="34" charset="0"/>
              </a:rPr>
              <a:t>we have a highly experienced team, who are dedicated to driving success through innovation strategy in the field of market research. We thoroughly examine each of the research project  to identify the best suitable innovative strategies and techniques for data acquisition, data analysis and report to demonstrate a true commercial advantage.</a:t>
            </a:r>
          </a:p>
          <a:p>
            <a:pPr marL="79208" lvl="2" indent="-79208" algn="just">
              <a:buClr>
                <a:srgbClr val="00B0F0"/>
              </a:buClr>
              <a:buFont typeface="Wingdings" pitchFamily="2" charset="2"/>
              <a:buChar char="q"/>
              <a:defRPr/>
            </a:pPr>
            <a:endParaRPr lang="en-US" sz="2000" b="1" dirty="0">
              <a:solidFill>
                <a:schemeClr val="accent6">
                  <a:lumMod val="50000"/>
                </a:schemeClr>
              </a:solidFill>
              <a:latin typeface="Calibri" pitchFamily="34" charset="0"/>
              <a:cs typeface="Calibri" pitchFamily="34" charset="0"/>
            </a:endParaRPr>
          </a:p>
          <a:p>
            <a:pPr marL="79208" lvl="2" indent="-79208" algn="just">
              <a:buClr>
                <a:srgbClr val="00B0F0"/>
              </a:buClr>
              <a:buFont typeface="Wingdings" pitchFamily="2" charset="2"/>
              <a:buChar char="q"/>
              <a:defRPr/>
            </a:pPr>
            <a:r>
              <a:rPr lang="en-US" sz="2000" b="1" dirty="0" smtClean="0">
                <a:solidFill>
                  <a:schemeClr val="accent6">
                    <a:lumMod val="50000"/>
                  </a:schemeClr>
                </a:solidFill>
                <a:latin typeface="Calibri" pitchFamily="34" charset="0"/>
                <a:cs typeface="Calibri" pitchFamily="34" charset="0"/>
              </a:rPr>
              <a:t>ARC</a:t>
            </a:r>
            <a:r>
              <a:rPr lang="en-US" sz="2000" dirty="0" smtClean="0">
                <a:latin typeface="Calibri" pitchFamily="34" charset="0"/>
                <a:cs typeface="Calibri" pitchFamily="34" charset="0"/>
              </a:rPr>
              <a:t> </a:t>
            </a:r>
            <a:r>
              <a:rPr lang="en-US" sz="2000" dirty="0">
                <a:latin typeface="Calibri" pitchFamily="34" charset="0"/>
                <a:cs typeface="Calibri" pitchFamily="34" charset="0"/>
              </a:rPr>
              <a:t>believes in promises. Promise of delivering faster and authentic data for each project execution. Enabling our clients with superior business insights within tight timelines of today’s highly dynamic market.</a:t>
            </a:r>
          </a:p>
          <a:p>
            <a:pPr marL="79208" lvl="2" indent="-79208" algn="just">
              <a:defRPr/>
            </a:pPr>
            <a:endParaRPr lang="en-US" sz="2000" dirty="0">
              <a:latin typeface="Calibri" pitchFamily="34" charset="0"/>
              <a:cs typeface="Calibri" pitchFamily="34" charset="0"/>
            </a:endParaRPr>
          </a:p>
          <a:p>
            <a:pPr marL="252290" indent="-252290">
              <a:buFont typeface="Wingdings 2"/>
              <a:buChar char=""/>
              <a:defRPr/>
            </a:pPr>
            <a:endParaRPr lang="en-US" sz="2700" dirty="0">
              <a:latin typeface="Calibri" pitchFamily="34" charset="0"/>
              <a:cs typeface="Calibri" pitchFamily="34" charset="0"/>
            </a:endParaRPr>
          </a:p>
        </p:txBody>
      </p:sp>
      <p:sp>
        <p:nvSpPr>
          <p:cNvPr id="9220" name="Title 5"/>
          <p:cNvSpPr>
            <a:spLocks noGrp="1"/>
          </p:cNvSpPr>
          <p:nvPr>
            <p:ph type="title"/>
          </p:nvPr>
        </p:nvSpPr>
        <p:spPr>
          <a:xfrm>
            <a:off x="456848" y="528052"/>
            <a:ext cx="8230306" cy="692830"/>
          </a:xfrm>
        </p:spPr>
        <p:txBody>
          <a:bodyPr>
            <a:normAutofit/>
          </a:bodyPr>
          <a:lstStyle/>
          <a:p>
            <a:pPr>
              <a:defRPr/>
            </a:pPr>
            <a:r>
              <a:rPr lang="en-US" sz="2900" dirty="0"/>
              <a:t>Introduction: Our Ideology</a:t>
            </a:r>
          </a:p>
        </p:txBody>
      </p:sp>
      <p:sp>
        <p:nvSpPr>
          <p:cNvPr id="8" name="Footer Placeholder 7"/>
          <p:cNvSpPr>
            <a:spLocks noGrp="1"/>
          </p:cNvSpPr>
          <p:nvPr>
            <p:ph type="ftr" sz="quarter" idx="11"/>
          </p:nvPr>
        </p:nvSpPr>
        <p:spPr>
          <a:xfrm>
            <a:off x="1447800" y="6400800"/>
            <a:ext cx="6359562" cy="365125"/>
          </a:xfrm>
        </p:spPr>
        <p:txBody>
          <a:bodyPr/>
          <a:lstStyle/>
          <a:p>
            <a:pPr algn="ctr"/>
            <a:r>
              <a:rPr lang="en-US" sz="1400" b="1" dirty="0" smtClean="0"/>
              <a:t>Visit us: : www.avisresearch.in,  Contact us - info@avisresearch.in</a:t>
            </a:r>
            <a:endParaRPr lang="en-US" sz="1400" b="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90600" cy="700393"/>
          </a:xfrm>
          <a:prstGeom prst="rect">
            <a:avLst/>
          </a:prstGeom>
        </p:spPr>
      </p:pic>
    </p:spTree>
    <p:extLst>
      <p:ext uri="{BB962C8B-B14F-4D97-AF65-F5344CB8AC3E}">
        <p14:creationId xmlns:p14="http://schemas.microsoft.com/office/powerpoint/2010/main" val="1710399064"/>
      </p:ext>
    </p:extLst>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67569" y="-718637"/>
            <a:ext cx="170691" cy="362310"/>
          </a:xfrm>
          <a:prstGeom prst="rect">
            <a:avLst/>
          </a:prstGeom>
          <a:noFill/>
          <a:ln w="9525">
            <a:noFill/>
            <a:miter lim="800000"/>
            <a:headEnd/>
            <a:tailEnd/>
          </a:ln>
        </p:spPr>
        <p:txBody>
          <a:bodyPr wrap="none" lIns="84488" tIns="42243" rIns="84488" bIns="42243" anchor="ctr">
            <a:spAutoFit/>
          </a:bodyPr>
          <a:lstStyle/>
          <a:p>
            <a:endParaRPr lang="en-US" u="none"/>
          </a:p>
        </p:txBody>
      </p:sp>
      <p:sp>
        <p:nvSpPr>
          <p:cNvPr id="18435" name="Rectangle 3"/>
          <p:cNvSpPr>
            <a:spLocks noChangeArrowheads="1"/>
          </p:cNvSpPr>
          <p:nvPr/>
        </p:nvSpPr>
        <p:spPr bwMode="auto">
          <a:xfrm>
            <a:off x="293804" y="1389666"/>
            <a:ext cx="8457847" cy="4986583"/>
          </a:xfrm>
          <a:prstGeom prst="rect">
            <a:avLst/>
          </a:prstGeom>
          <a:noFill/>
          <a:ln w="9525">
            <a:noFill/>
            <a:miter lim="800000"/>
            <a:headEnd/>
            <a:tailEnd/>
          </a:ln>
        </p:spPr>
        <p:txBody>
          <a:bodyPr vert="horz" wrap="square" lIns="91431" tIns="45715" rIns="91431" bIns="45715" numCol="1" anchor="t" anchorCtr="0" compatLnSpc="1">
            <a:prstTxWarp prst="textNoShape">
              <a:avLst/>
            </a:prstTxWarp>
            <a:normAutofit fontScale="92500" lnSpcReduction="20000"/>
          </a:bodyPr>
          <a:lstStyle/>
          <a:p>
            <a:pPr marL="280721" indent="-280721">
              <a:spcBef>
                <a:spcPct val="20000"/>
              </a:spcBef>
              <a:buClr>
                <a:schemeClr val="accent1"/>
              </a:buClr>
              <a:buSzPct val="70000"/>
              <a:buFont typeface="Wingdings" panose="05000000000000000000" pitchFamily="2" charset="2"/>
              <a:buChar char="q"/>
            </a:pPr>
            <a:endParaRPr lang="en-US" sz="1700" dirty="0">
              <a:solidFill>
                <a:schemeClr val="tx2"/>
              </a:solidFill>
              <a:latin typeface="Calibri" pitchFamily="34" charset="0"/>
              <a:cs typeface="Calibri" pitchFamily="34" charset="0"/>
            </a:endParaRPr>
          </a:p>
          <a:p>
            <a:pPr marL="280721" indent="-280721">
              <a:spcBef>
                <a:spcPct val="20000"/>
              </a:spcBef>
              <a:buClr>
                <a:schemeClr val="accent1"/>
              </a:buClr>
              <a:buSzPct val="70000"/>
              <a:buFont typeface="Wingdings" panose="05000000000000000000" pitchFamily="2" charset="2"/>
              <a:buChar char="q"/>
            </a:pPr>
            <a:r>
              <a:rPr lang="en-US" sz="1700" dirty="0" smtClean="0">
                <a:solidFill>
                  <a:schemeClr val="tx2"/>
                </a:solidFill>
                <a:latin typeface="Calibri" pitchFamily="34" charset="0"/>
                <a:cs typeface="Calibri" pitchFamily="34" charset="0"/>
              </a:rPr>
              <a:t>ARC </a:t>
            </a:r>
            <a:r>
              <a:rPr lang="en-US" sz="1700" dirty="0">
                <a:solidFill>
                  <a:schemeClr val="tx2"/>
                </a:solidFill>
                <a:latin typeface="Calibri" pitchFamily="34" charset="0"/>
                <a:cs typeface="Calibri" pitchFamily="34" charset="0"/>
              </a:rPr>
              <a:t>quality philosophy focuses on continuous improvement despite practicing the rigorous quality process at each stage of field execution so as to provide the best results.</a:t>
            </a:r>
          </a:p>
          <a:p>
            <a:pPr marL="280721" indent="-280721">
              <a:spcBef>
                <a:spcPct val="20000"/>
              </a:spcBef>
              <a:buClr>
                <a:schemeClr val="accent1"/>
              </a:buClr>
              <a:buSzPct val="70000"/>
              <a:buFont typeface="Wingdings" panose="05000000000000000000" pitchFamily="2" charset="2"/>
              <a:buChar char="q"/>
            </a:pPr>
            <a:endParaRPr lang="en-US" sz="1700" dirty="0">
              <a:solidFill>
                <a:schemeClr val="tx2"/>
              </a:solidFill>
              <a:latin typeface="Calibri" pitchFamily="34" charset="0"/>
              <a:cs typeface="Calibri" pitchFamily="34" charset="0"/>
            </a:endParaRPr>
          </a:p>
          <a:p>
            <a:pPr marL="280721" lvl="2" indent="-280721" algn="just">
              <a:spcBef>
                <a:spcPct val="20000"/>
              </a:spcBef>
              <a:buClr>
                <a:srgbClr val="00B0F0"/>
              </a:buClr>
              <a:buSzPct val="70000"/>
              <a:buFont typeface="Wingdings" panose="05000000000000000000" pitchFamily="2" charset="2"/>
              <a:buChar char="q"/>
              <a:defRPr/>
            </a:pPr>
            <a:r>
              <a:rPr lang="en-US" sz="1700" dirty="0" smtClean="0">
                <a:solidFill>
                  <a:schemeClr val="accent6">
                    <a:lumMod val="50000"/>
                  </a:schemeClr>
                </a:solidFill>
                <a:latin typeface="Calibri" pitchFamily="34" charset="0"/>
                <a:cs typeface="Calibri" pitchFamily="34" charset="0"/>
              </a:rPr>
              <a:t>ARC </a:t>
            </a:r>
            <a:r>
              <a:rPr lang="en-US" sz="1700" dirty="0">
                <a:solidFill>
                  <a:schemeClr val="accent6">
                    <a:lumMod val="50000"/>
                  </a:schemeClr>
                </a:solidFill>
                <a:latin typeface="Calibri" pitchFamily="34" charset="0"/>
                <a:cs typeface="Calibri" pitchFamily="34" charset="0"/>
              </a:rPr>
              <a:t>firmly believes that hiring the best talent and robust people practices are the key to creating client delight and providing best in class services.</a:t>
            </a:r>
          </a:p>
          <a:p>
            <a:pPr marL="280721" lvl="2" indent="-280721" algn="just">
              <a:spcBef>
                <a:spcPct val="20000"/>
              </a:spcBef>
              <a:buClr>
                <a:srgbClr val="00B0F0"/>
              </a:buClr>
              <a:buSzPct val="70000"/>
              <a:buFont typeface="Wingdings" panose="05000000000000000000" pitchFamily="2" charset="2"/>
              <a:buChar char="q"/>
              <a:defRPr/>
            </a:pPr>
            <a:endParaRPr lang="en-US" sz="1700" dirty="0">
              <a:solidFill>
                <a:schemeClr val="accent6">
                  <a:lumMod val="50000"/>
                </a:schemeClr>
              </a:solidFill>
              <a:latin typeface="Calibri" pitchFamily="34" charset="0"/>
              <a:cs typeface="Calibri" pitchFamily="34" charset="0"/>
            </a:endParaRPr>
          </a:p>
          <a:p>
            <a:pPr marL="280721" lvl="2" indent="-280721" algn="just">
              <a:spcBef>
                <a:spcPct val="20000"/>
              </a:spcBef>
              <a:buClr>
                <a:srgbClr val="00B0F0"/>
              </a:buClr>
              <a:buSzPct val="70000"/>
              <a:buFont typeface="Wingdings" panose="05000000000000000000" pitchFamily="2" charset="2"/>
              <a:buChar char="q"/>
              <a:defRPr/>
            </a:pPr>
            <a:r>
              <a:rPr lang="en-US" sz="1700" dirty="0" smtClean="0">
                <a:solidFill>
                  <a:schemeClr val="accent6">
                    <a:lumMod val="50000"/>
                  </a:schemeClr>
                </a:solidFill>
                <a:latin typeface="Calibri" pitchFamily="34" charset="0"/>
                <a:cs typeface="Calibri" pitchFamily="34" charset="0"/>
              </a:rPr>
              <a:t>ARC </a:t>
            </a:r>
            <a:r>
              <a:rPr lang="en-US" sz="1700" dirty="0">
                <a:solidFill>
                  <a:schemeClr val="accent6">
                    <a:lumMod val="50000"/>
                  </a:schemeClr>
                </a:solidFill>
                <a:latin typeface="Calibri" pitchFamily="34" charset="0"/>
                <a:cs typeface="Calibri" pitchFamily="34" charset="0"/>
              </a:rPr>
              <a:t>offers its expert services for undertaking fieldwork and use scientific methods and tools for data collection – personal / face to face interviews, in-depth interviews, focus group discussion, central location test, participatory method, product test, pack test, trade survey, industrial research, corporate image studies, and covering all type of products and services.</a:t>
            </a:r>
          </a:p>
          <a:p>
            <a:pPr marL="280721" lvl="2" indent="-280721" algn="just">
              <a:spcBef>
                <a:spcPct val="20000"/>
              </a:spcBef>
              <a:buClr>
                <a:srgbClr val="00B0F0"/>
              </a:buClr>
              <a:buSzPct val="70000"/>
              <a:buFont typeface="Wingdings" panose="05000000000000000000" pitchFamily="2" charset="2"/>
              <a:buChar char="q"/>
              <a:defRPr/>
            </a:pPr>
            <a:endParaRPr lang="en-US" sz="1700" dirty="0">
              <a:solidFill>
                <a:schemeClr val="accent6">
                  <a:lumMod val="50000"/>
                </a:schemeClr>
              </a:solidFill>
              <a:latin typeface="Calibri" pitchFamily="34" charset="0"/>
              <a:cs typeface="Calibri" pitchFamily="34" charset="0"/>
            </a:endParaRPr>
          </a:p>
          <a:p>
            <a:pPr marL="280721" lvl="2" indent="-280721" algn="just">
              <a:spcBef>
                <a:spcPct val="20000"/>
              </a:spcBef>
              <a:buClr>
                <a:srgbClr val="00B0F0"/>
              </a:buClr>
              <a:buSzPct val="70000"/>
              <a:buFont typeface="Wingdings" panose="05000000000000000000" pitchFamily="2" charset="2"/>
              <a:buChar char="q"/>
              <a:defRPr/>
            </a:pPr>
            <a:r>
              <a:rPr lang="en-US" sz="1700" dirty="0" smtClean="0">
                <a:solidFill>
                  <a:schemeClr val="accent6">
                    <a:lumMod val="50000"/>
                  </a:schemeClr>
                </a:solidFill>
                <a:latin typeface="Calibri" pitchFamily="34" charset="0"/>
                <a:cs typeface="Calibri" pitchFamily="34" charset="0"/>
              </a:rPr>
              <a:t>ARC </a:t>
            </a:r>
            <a:r>
              <a:rPr lang="en-US" sz="1700" dirty="0">
                <a:solidFill>
                  <a:schemeClr val="accent6">
                    <a:lumMod val="50000"/>
                  </a:schemeClr>
                </a:solidFill>
                <a:latin typeface="Calibri" pitchFamily="34" charset="0"/>
                <a:cs typeface="Calibri" pitchFamily="34" charset="0"/>
              </a:rPr>
              <a:t>maintains a panel of well trained and experienced interviewers and team leaders with excellent achievement record in field investigation, data collection and have conducted interviews / promotional activities in any type of acceptable situation.</a:t>
            </a:r>
          </a:p>
          <a:p>
            <a:pPr marL="0" lvl="2" algn="just">
              <a:spcBef>
                <a:spcPct val="20000"/>
              </a:spcBef>
              <a:buClr>
                <a:srgbClr val="00B0F0"/>
              </a:buClr>
              <a:buSzPct val="70000"/>
              <a:defRPr/>
            </a:pPr>
            <a:endParaRPr lang="en-US" sz="1700" dirty="0">
              <a:solidFill>
                <a:schemeClr val="accent6">
                  <a:lumMod val="50000"/>
                </a:schemeClr>
              </a:solidFill>
              <a:latin typeface="Calibri" pitchFamily="34" charset="0"/>
              <a:cs typeface="Calibri" pitchFamily="34" charset="0"/>
            </a:endParaRPr>
          </a:p>
          <a:p>
            <a:pPr marL="280721" lvl="2" indent="-280721" algn="just">
              <a:spcBef>
                <a:spcPct val="20000"/>
              </a:spcBef>
              <a:buClr>
                <a:srgbClr val="00B0F0"/>
              </a:buClr>
              <a:buSzPct val="70000"/>
              <a:buFont typeface="Wingdings" panose="05000000000000000000" pitchFamily="2" charset="2"/>
              <a:buChar char="q"/>
              <a:defRPr/>
            </a:pPr>
            <a:r>
              <a:rPr lang="en-US" sz="1700" dirty="0">
                <a:solidFill>
                  <a:schemeClr val="accent6">
                    <a:lumMod val="50000"/>
                  </a:schemeClr>
                </a:solidFill>
                <a:latin typeface="Calibri" pitchFamily="34" charset="0"/>
                <a:cs typeface="Calibri" pitchFamily="34" charset="0"/>
              </a:rPr>
              <a:t>Pan-India field presence with industry specific executives experienced and competent of initiating projects in absolutely all industrial verticals including automotive, retail, health, media, education, IT, agriculture, electronics</a:t>
            </a:r>
          </a:p>
          <a:p>
            <a:pPr marL="0" lvl="2" algn="just">
              <a:spcBef>
                <a:spcPct val="20000"/>
              </a:spcBef>
              <a:buClr>
                <a:srgbClr val="00B0F0"/>
              </a:buClr>
              <a:buSzPct val="70000"/>
              <a:defRPr/>
            </a:pPr>
            <a:endParaRPr lang="en-US" sz="1700" dirty="0">
              <a:solidFill>
                <a:schemeClr val="accent6">
                  <a:lumMod val="50000"/>
                </a:schemeClr>
              </a:solidFill>
              <a:latin typeface="Calibri" pitchFamily="34" charset="0"/>
              <a:cs typeface="Calibri" pitchFamily="34" charset="0"/>
            </a:endParaRPr>
          </a:p>
          <a:p>
            <a:pPr marL="280721" lvl="2" indent="-280721" algn="just">
              <a:spcBef>
                <a:spcPct val="20000"/>
              </a:spcBef>
              <a:buClr>
                <a:srgbClr val="00B0F0"/>
              </a:buClr>
              <a:buSzPct val="70000"/>
              <a:buFont typeface="Wingdings" panose="05000000000000000000" pitchFamily="2" charset="2"/>
              <a:buChar char="q"/>
              <a:defRPr/>
            </a:pPr>
            <a:r>
              <a:rPr lang="en-US" sz="1700" dirty="0">
                <a:solidFill>
                  <a:schemeClr val="accent6">
                    <a:lumMod val="50000"/>
                  </a:schemeClr>
                </a:solidFill>
                <a:latin typeface="Calibri" pitchFamily="34" charset="0"/>
                <a:cs typeface="Calibri" pitchFamily="34" charset="0"/>
              </a:rPr>
              <a:t>We know the value of data and every efforts have been made to collect the quality data</a:t>
            </a:r>
          </a:p>
        </p:txBody>
      </p:sp>
      <p:sp>
        <p:nvSpPr>
          <p:cNvPr id="8" name="Title 7"/>
          <p:cNvSpPr>
            <a:spLocks noGrp="1"/>
          </p:cNvSpPr>
          <p:nvPr>
            <p:ph type="title"/>
          </p:nvPr>
        </p:nvSpPr>
        <p:spPr>
          <a:xfrm>
            <a:off x="392349" y="481751"/>
            <a:ext cx="8305800" cy="792203"/>
          </a:xfrm>
        </p:spPr>
        <p:txBody>
          <a:bodyPr>
            <a:normAutofit/>
          </a:bodyPr>
          <a:lstStyle/>
          <a:p>
            <a:pPr>
              <a:defRPr/>
            </a:pPr>
            <a:r>
              <a:rPr lang="en-US" sz="2900" dirty="0" smtClean="0"/>
              <a:t>ARC </a:t>
            </a:r>
            <a:r>
              <a:rPr lang="en-US" sz="2900" dirty="0"/>
              <a:t>Advantage</a:t>
            </a:r>
          </a:p>
        </p:txBody>
      </p:sp>
      <p:sp>
        <p:nvSpPr>
          <p:cNvPr id="7" name="Footer Placeholder 6"/>
          <p:cNvSpPr>
            <a:spLocks noGrp="1"/>
          </p:cNvSpPr>
          <p:nvPr>
            <p:ph type="ftr" sz="quarter" idx="11"/>
          </p:nvPr>
        </p:nvSpPr>
        <p:spPr>
          <a:xfrm>
            <a:off x="1981200" y="6376249"/>
            <a:ext cx="5638800" cy="365125"/>
          </a:xfrm>
        </p:spPr>
        <p:txBody>
          <a:bodyPr/>
          <a:lstStyle/>
          <a:p>
            <a:pPr algn="ctr"/>
            <a:r>
              <a:rPr lang="en-US" sz="1400" b="1" dirty="0" smtClean="0"/>
              <a:t>Visit us: : www.avisresearch.in,  Contact us - info@avisresearch.in</a:t>
            </a:r>
            <a:endParaRPr lang="en-US" sz="14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16" y="157571"/>
            <a:ext cx="773584" cy="546954"/>
          </a:xfrm>
          <a:prstGeom prst="rect">
            <a:avLst/>
          </a:prstGeom>
        </p:spPr>
      </p:pic>
    </p:spTree>
    <p:extLst>
      <p:ext uri="{BB962C8B-B14F-4D97-AF65-F5344CB8AC3E}">
        <p14:creationId xmlns:p14="http://schemas.microsoft.com/office/powerpoint/2010/main" val="1229004556"/>
      </p:ext>
    </p:extLst>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67569" y="-718637"/>
            <a:ext cx="170691" cy="362310"/>
          </a:xfrm>
          <a:prstGeom prst="rect">
            <a:avLst/>
          </a:prstGeom>
          <a:noFill/>
          <a:ln w="9525">
            <a:noFill/>
            <a:miter lim="800000"/>
            <a:headEnd/>
            <a:tailEnd/>
          </a:ln>
        </p:spPr>
        <p:txBody>
          <a:bodyPr wrap="none" lIns="84488" tIns="42243" rIns="84488" bIns="42243" anchor="ctr">
            <a:spAutoFit/>
          </a:bodyPr>
          <a:lstStyle/>
          <a:p>
            <a:endParaRPr lang="en-US" u="none"/>
          </a:p>
        </p:txBody>
      </p:sp>
      <p:sp>
        <p:nvSpPr>
          <p:cNvPr id="18435" name="Rectangle 3"/>
          <p:cNvSpPr>
            <a:spLocks noChangeArrowheads="1"/>
          </p:cNvSpPr>
          <p:nvPr/>
        </p:nvSpPr>
        <p:spPr bwMode="auto">
          <a:xfrm>
            <a:off x="391432" y="1566653"/>
            <a:ext cx="8382000" cy="4100339"/>
          </a:xfrm>
          <a:prstGeom prst="rect">
            <a:avLst/>
          </a:prstGeom>
          <a:noFill/>
          <a:ln w="9525">
            <a:noFill/>
            <a:miter lim="800000"/>
            <a:headEnd/>
            <a:tailEnd/>
          </a:ln>
        </p:spPr>
        <p:txBody>
          <a:bodyPr lIns="84488" tIns="42243" rIns="84488" bIns="42243" anchor="ctr">
            <a:spAutoFit/>
          </a:bodyPr>
          <a:lstStyle/>
          <a:p>
            <a:pPr marL="314836" indent="-314836"/>
            <a:r>
              <a:rPr lang="en-US" sz="1500" b="1" dirty="0">
                <a:solidFill>
                  <a:srgbClr val="FF3300"/>
                </a:solidFill>
                <a:cs typeface="Arial" pitchFamily="34" charset="0"/>
              </a:rPr>
              <a:t>	</a:t>
            </a:r>
            <a:r>
              <a:rPr lang="en-US" sz="1700" dirty="0">
                <a:latin typeface="Calibri" pitchFamily="34" charset="0"/>
                <a:cs typeface="Calibri" pitchFamily="34" charset="0"/>
              </a:rPr>
              <a:t>Our mission though, to provide clients with the right information at the right time from the right place and at the right price. No matter that how big or small project we offer the highest possible quality of services to the best of our efforts to ensure an output that is conducive to client growth. </a:t>
            </a:r>
            <a:br>
              <a:rPr lang="en-US" sz="1700" dirty="0">
                <a:latin typeface="Calibri" pitchFamily="34" charset="0"/>
                <a:cs typeface="Calibri" pitchFamily="34" charset="0"/>
              </a:rPr>
            </a:br>
            <a:r>
              <a:rPr lang="en-US" sz="1700" dirty="0">
                <a:latin typeface="Calibri" pitchFamily="34" charset="0"/>
                <a:cs typeface="Calibri" pitchFamily="34" charset="0"/>
              </a:rPr>
              <a:t/>
            </a:r>
            <a:br>
              <a:rPr lang="en-US" sz="1700" dirty="0">
                <a:latin typeface="Calibri" pitchFamily="34" charset="0"/>
                <a:cs typeface="Calibri" pitchFamily="34" charset="0"/>
              </a:rPr>
            </a:br>
            <a:r>
              <a:rPr lang="en-US" sz="1700" dirty="0">
                <a:latin typeface="Calibri" pitchFamily="34" charset="0"/>
                <a:cs typeface="Calibri" pitchFamily="34" charset="0"/>
              </a:rPr>
              <a:t>We not only want to be recognized only for providing highest quality data, but also want to work alongside with you as a business partner. Our aim is to always provide you with fair pricing consistent quality all the way. </a:t>
            </a:r>
            <a:br>
              <a:rPr lang="en-US" sz="1700" dirty="0">
                <a:latin typeface="Calibri" pitchFamily="34" charset="0"/>
                <a:cs typeface="Calibri" pitchFamily="34" charset="0"/>
              </a:rPr>
            </a:br>
            <a:r>
              <a:rPr lang="en-US" sz="1700" dirty="0">
                <a:latin typeface="Calibri" pitchFamily="34" charset="0"/>
                <a:cs typeface="Calibri" pitchFamily="34" charset="0"/>
              </a:rPr>
              <a:t/>
            </a:r>
            <a:br>
              <a:rPr lang="en-US" sz="1700" dirty="0">
                <a:latin typeface="Calibri" pitchFamily="34" charset="0"/>
                <a:cs typeface="Calibri" pitchFamily="34" charset="0"/>
              </a:rPr>
            </a:br>
            <a:r>
              <a:rPr lang="en-US" sz="1700" dirty="0">
                <a:latin typeface="Calibri" pitchFamily="34" charset="0"/>
                <a:cs typeface="Calibri" pitchFamily="34" charset="0"/>
              </a:rPr>
              <a:t>Our double digit growth over the past years is the result of satisfying the needs of a very demanding client base &amp; high rate of repeat business.</a:t>
            </a:r>
          </a:p>
          <a:p>
            <a:pPr marL="314836" indent="-314836"/>
            <a:r>
              <a:rPr lang="en-US" sz="1700" dirty="0">
                <a:latin typeface="Calibri" pitchFamily="34" charset="0"/>
                <a:cs typeface="Calibri" pitchFamily="34" charset="0"/>
              </a:rPr>
              <a:t>	</a:t>
            </a:r>
          </a:p>
          <a:p>
            <a:pPr marL="314836" indent="-314836"/>
            <a:r>
              <a:rPr lang="en-US" sz="1700" dirty="0">
                <a:latin typeface="Calibri" pitchFamily="34" charset="0"/>
                <a:cs typeface="Calibri" pitchFamily="34" charset="0"/>
              </a:rPr>
              <a:t>	Our singular focus has always been to ensure that our clients keep up the belief in market research investment, and the fact that it will ultimately pay off, in terms of sales and long term brand health. </a:t>
            </a:r>
            <a:endParaRPr lang="en-US" u="none" dirty="0">
              <a:latin typeface="Calibri" pitchFamily="34" charset="0"/>
              <a:cs typeface="Calibri" pitchFamily="34" charset="0"/>
            </a:endParaRPr>
          </a:p>
        </p:txBody>
      </p:sp>
      <p:sp>
        <p:nvSpPr>
          <p:cNvPr id="6" name="Title 5"/>
          <p:cNvSpPr>
            <a:spLocks noGrp="1"/>
          </p:cNvSpPr>
          <p:nvPr>
            <p:ph type="title"/>
          </p:nvPr>
        </p:nvSpPr>
        <p:spPr>
          <a:xfrm>
            <a:off x="457200" y="564287"/>
            <a:ext cx="8305800" cy="625950"/>
          </a:xfrm>
        </p:spPr>
        <p:txBody>
          <a:bodyPr>
            <a:noAutofit/>
          </a:bodyPr>
          <a:lstStyle/>
          <a:p>
            <a:pPr>
              <a:defRPr/>
            </a:pPr>
            <a:r>
              <a:rPr lang="en-US" sz="2900" dirty="0"/>
              <a:t>Our Mission</a:t>
            </a:r>
          </a:p>
        </p:txBody>
      </p:sp>
      <p:sp>
        <p:nvSpPr>
          <p:cNvPr id="8" name="Footer Placeholder 7"/>
          <p:cNvSpPr>
            <a:spLocks noGrp="1"/>
          </p:cNvSpPr>
          <p:nvPr>
            <p:ph type="ftr" sz="quarter" idx="11"/>
          </p:nvPr>
        </p:nvSpPr>
        <p:spPr>
          <a:xfrm>
            <a:off x="2057400" y="6324600"/>
            <a:ext cx="5410200" cy="365125"/>
          </a:xfrm>
        </p:spPr>
        <p:txBody>
          <a:bodyPr/>
          <a:lstStyle/>
          <a:p>
            <a:pPr algn="ctr"/>
            <a:r>
              <a:rPr lang="en-US" sz="1400" b="1" dirty="0" smtClean="0"/>
              <a:t>Visit us: : www.avisresearch.in,  Contact us - info@avisresearch.in</a:t>
            </a:r>
            <a:endParaRPr lang="en-US" sz="14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6" y="46073"/>
            <a:ext cx="864354" cy="611131"/>
          </a:xfrm>
          <a:prstGeom prst="rect">
            <a:avLst/>
          </a:prstGeom>
        </p:spPr>
      </p:pic>
    </p:spTree>
    <p:extLst>
      <p:ext uri="{BB962C8B-B14F-4D97-AF65-F5344CB8AC3E}">
        <p14:creationId xmlns:p14="http://schemas.microsoft.com/office/powerpoint/2010/main" val="2171450742"/>
      </p:ext>
    </p:extLst>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0085279"/>
              </p:ext>
            </p:extLst>
          </p:nvPr>
        </p:nvGraphicFramePr>
        <p:xfrm>
          <a:off x="75660" y="703293"/>
          <a:ext cx="3734341" cy="4859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115153" y="1613844"/>
            <a:ext cx="4876271" cy="4332628"/>
          </a:xfrm>
          <a:prstGeom prst="rect">
            <a:avLst/>
          </a:prstGeom>
          <a:noFill/>
        </p:spPr>
        <p:txBody>
          <a:bodyPr wrap="square" lIns="84488" tIns="42243" rIns="84488" bIns="42243">
            <a:spAutoFit/>
          </a:bodyPr>
          <a:lstStyle/>
          <a:p>
            <a:pPr algn="just">
              <a:buFont typeface="Wingdings" pitchFamily="2" charset="2"/>
              <a:buChar char="q"/>
              <a:defRPr/>
            </a:pPr>
            <a:r>
              <a:rPr lang="en-US" sz="1200" b="1" dirty="0">
                <a:latin typeface="Calibri" panose="020F0502020204030204" pitchFamily="34" charset="0"/>
                <a:cs typeface="Calibri" panose="020F0502020204030204" pitchFamily="34" charset="0"/>
              </a:rPr>
              <a:t>The quality of data collection has a direct impact on the quality of analysis &amp; hypothesis which ultimately impacts the  decision making for clients</a:t>
            </a:r>
          </a:p>
          <a:p>
            <a:pPr algn="just">
              <a:defRPr/>
            </a:pPr>
            <a:endParaRPr lang="en-IN" sz="1200" b="1" dirty="0">
              <a:latin typeface="Calibri" panose="020F0502020204030204" pitchFamily="34" charset="0"/>
              <a:cs typeface="Calibri" panose="020F0502020204030204" pitchFamily="34" charset="0"/>
            </a:endParaRPr>
          </a:p>
          <a:p>
            <a:pPr algn="just">
              <a:buFont typeface="Wingdings" pitchFamily="2" charset="2"/>
              <a:buChar char="q"/>
              <a:defRPr/>
            </a:pPr>
            <a:r>
              <a:rPr lang="en-US" sz="1200" b="1" dirty="0">
                <a:latin typeface="Calibri" panose="020F0502020204030204" pitchFamily="34" charset="0"/>
                <a:cs typeface="Calibri" panose="020F0502020204030204" pitchFamily="34" charset="0"/>
              </a:rPr>
              <a:t>Bad data lead to more complex, less powerful and invalid analysis </a:t>
            </a:r>
          </a:p>
          <a:p>
            <a:pPr algn="just">
              <a:defRPr/>
            </a:pPr>
            <a:endParaRPr lang="en-US" sz="1200" b="1" dirty="0">
              <a:latin typeface="Calibri" panose="020F0502020204030204" pitchFamily="34" charset="0"/>
              <a:cs typeface="Calibri" panose="020F0502020204030204" pitchFamily="34" charset="0"/>
            </a:endParaRPr>
          </a:p>
          <a:p>
            <a:pPr algn="just">
              <a:buFont typeface="Wingdings" pitchFamily="2" charset="2"/>
              <a:buChar char="q"/>
              <a:defRPr/>
            </a:pPr>
            <a:r>
              <a:rPr lang="en-US" sz="1200" b="1" dirty="0">
                <a:latin typeface="Calibri" panose="020F0502020204030204" pitchFamily="34" charset="0"/>
                <a:cs typeface="Calibri" panose="020F0502020204030204" pitchFamily="34" charset="0"/>
              </a:rPr>
              <a:t>Therefore we at </a:t>
            </a:r>
            <a:r>
              <a:rPr lang="en-US" sz="1200" b="1" dirty="0" smtClean="0">
                <a:solidFill>
                  <a:schemeClr val="accent6">
                    <a:lumMod val="50000"/>
                  </a:schemeClr>
                </a:solidFill>
                <a:latin typeface="Calibri" panose="020F0502020204030204" pitchFamily="34" charset="0"/>
                <a:cs typeface="Calibri" panose="020F0502020204030204" pitchFamily="34" charset="0"/>
              </a:rPr>
              <a:t>ARC</a:t>
            </a:r>
            <a:r>
              <a:rPr lang="en-US" sz="1200" b="1" dirty="0" smtClean="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pay much attention to the data acquisition process in training of data acquisition team</a:t>
            </a:r>
          </a:p>
          <a:p>
            <a:pPr algn="just">
              <a:defRPr/>
            </a:pPr>
            <a:endParaRPr lang="en-US" sz="1200" b="1" dirty="0">
              <a:latin typeface="Calibri" panose="020F0502020204030204" pitchFamily="34" charset="0"/>
              <a:cs typeface="Calibri" panose="020F0502020204030204" pitchFamily="34" charset="0"/>
            </a:endParaRPr>
          </a:p>
          <a:p>
            <a:pPr algn="just">
              <a:buFont typeface="Wingdings" pitchFamily="2" charset="2"/>
              <a:buChar char="q"/>
              <a:defRPr/>
            </a:pPr>
            <a:r>
              <a:rPr lang="en-US" sz="1200" b="1" dirty="0">
                <a:latin typeface="Calibri" panose="020F0502020204030204" pitchFamily="34" charset="0"/>
                <a:cs typeface="Calibri" panose="020F0502020204030204" pitchFamily="34" charset="0"/>
              </a:rPr>
              <a:t>We check at the end of t he training whether all the interviewers and supervisors are on common understanding for each of the question of the research tool  or not </a:t>
            </a:r>
          </a:p>
          <a:p>
            <a:pPr algn="just">
              <a:defRPr/>
            </a:pPr>
            <a:endParaRPr lang="en-US" sz="1200" b="1" dirty="0">
              <a:latin typeface="Calibri" panose="020F0502020204030204" pitchFamily="34" charset="0"/>
              <a:cs typeface="Calibri" panose="020F0502020204030204" pitchFamily="34" charset="0"/>
            </a:endParaRPr>
          </a:p>
          <a:p>
            <a:pPr algn="just">
              <a:buFont typeface="Wingdings" pitchFamily="2" charset="2"/>
              <a:buChar char="q"/>
              <a:defRPr/>
            </a:pPr>
            <a:r>
              <a:rPr lang="en-US" sz="1200" b="1" dirty="0">
                <a:latin typeface="Calibri" panose="020F0502020204030204" pitchFamily="34" charset="0"/>
                <a:cs typeface="Calibri" panose="020F0502020204030204" pitchFamily="34" charset="0"/>
              </a:rPr>
              <a:t>Debriefing session is organized and those who have not attained a good understanding are excluded from the data acquisition </a:t>
            </a:r>
          </a:p>
          <a:p>
            <a:pPr algn="just">
              <a:buFont typeface="Wingdings" pitchFamily="2" charset="2"/>
              <a:buChar char="q"/>
              <a:defRPr/>
            </a:pPr>
            <a:endParaRPr lang="en-US" sz="1200" b="1" dirty="0">
              <a:latin typeface="Calibri" panose="020F0502020204030204" pitchFamily="34" charset="0"/>
              <a:cs typeface="Calibri" panose="020F0502020204030204" pitchFamily="34" charset="0"/>
            </a:endParaRPr>
          </a:p>
          <a:p>
            <a:pPr algn="just">
              <a:buFont typeface="Wingdings" pitchFamily="2" charset="2"/>
              <a:buChar char="q"/>
              <a:defRPr/>
            </a:pPr>
            <a:r>
              <a:rPr lang="en-US" sz="1200" b="1" dirty="0">
                <a:latin typeface="Calibri" panose="020F0502020204030204" pitchFamily="34" charset="0"/>
                <a:cs typeface="Calibri" panose="020F0502020204030204" pitchFamily="34" charset="0"/>
              </a:rPr>
              <a:t>Disciplined and targeted approach of data acquisition for each of the project: 	</a:t>
            </a:r>
          </a:p>
          <a:p>
            <a:pPr algn="just">
              <a:defRPr/>
            </a:pPr>
            <a:r>
              <a:rPr lang="en-US" sz="1200" b="1" dirty="0">
                <a:latin typeface="Calibri" panose="020F0502020204030204" pitchFamily="34" charset="0"/>
                <a:cs typeface="Calibri" panose="020F0502020204030204" pitchFamily="34" charset="0"/>
              </a:rPr>
              <a:t>Step 1- Types of data to be gathered for the study</a:t>
            </a:r>
          </a:p>
          <a:p>
            <a:pPr algn="just">
              <a:defRPr/>
            </a:pPr>
            <a:r>
              <a:rPr lang="en-US" sz="1200" b="1" dirty="0">
                <a:latin typeface="Calibri" panose="020F0502020204030204" pitchFamily="34" charset="0"/>
                <a:cs typeface="Calibri" panose="020F0502020204030204" pitchFamily="34" charset="0"/>
              </a:rPr>
              <a:t>Step 2- To evaluate the problem to be encountered in data acquisition</a:t>
            </a:r>
          </a:p>
          <a:p>
            <a:pPr algn="just">
              <a:defRPr/>
            </a:pPr>
            <a:r>
              <a:rPr lang="en-US" sz="1200" b="1" dirty="0">
                <a:latin typeface="Calibri" panose="020F0502020204030204" pitchFamily="34" charset="0"/>
                <a:cs typeface="Calibri" panose="020F0502020204030204" pitchFamily="34" charset="0"/>
              </a:rPr>
              <a:t>Step 3- Plan data acquisition as per the project objectives</a:t>
            </a:r>
          </a:p>
          <a:p>
            <a:pPr algn="just">
              <a:defRPr/>
            </a:pPr>
            <a:r>
              <a:rPr lang="en-US" sz="1200" b="1" dirty="0">
                <a:latin typeface="Calibri" panose="020F0502020204030204" pitchFamily="34" charset="0"/>
                <a:cs typeface="Calibri" panose="020F0502020204030204" pitchFamily="34" charset="0"/>
              </a:rPr>
              <a:t>Step 4- Quality assurance, progress report frequencies</a:t>
            </a:r>
          </a:p>
          <a:p>
            <a:pPr algn="just">
              <a:defRPr/>
            </a:pPr>
            <a:r>
              <a:rPr lang="en-US" sz="1200" b="1" dirty="0">
                <a:latin typeface="Calibri" panose="020F0502020204030204" pitchFamily="34" charset="0"/>
                <a:cs typeface="Calibri" panose="020F0502020204030204" pitchFamily="34" charset="0"/>
              </a:rPr>
              <a:t>Step 5- Cleaning and analysis of collected data (Parallel activity)</a:t>
            </a:r>
          </a:p>
        </p:txBody>
      </p:sp>
      <p:sp>
        <p:nvSpPr>
          <p:cNvPr id="13317" name="TextBox 5"/>
          <p:cNvSpPr txBox="1">
            <a:spLocks noChangeArrowheads="1"/>
          </p:cNvSpPr>
          <p:nvPr/>
        </p:nvSpPr>
        <p:spPr bwMode="auto">
          <a:xfrm>
            <a:off x="304800" y="4798692"/>
            <a:ext cx="3657424" cy="916308"/>
          </a:xfrm>
          <a:prstGeom prst="rect">
            <a:avLst/>
          </a:prstGeom>
          <a:solidFill>
            <a:schemeClr val="tx1"/>
          </a:solidFill>
          <a:ln>
            <a:noFill/>
            <a:headEnd/>
            <a:tailEnd/>
          </a:ln>
          <a:effectLst>
            <a:outerShdw blurRad="190500" dist="228600" dir="2700000" algn="ctr">
              <a:srgbClr val="000000">
                <a:alpha val="30000"/>
              </a:srgbClr>
            </a:outerShdw>
          </a:effectLst>
          <a:scene3d>
            <a:camera prst="orthographicFront">
              <a:rot lat="0" lon="0" rev="0"/>
            </a:camera>
            <a:lightRig rig="glow" dir="tl">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lIns="84488" tIns="42243" rIns="84488" bIns="42243">
            <a:spAutoFit/>
          </a:bodyPr>
          <a:lstStyle/>
          <a:p>
            <a:pPr algn="ctr">
              <a:defRPr/>
            </a:pPr>
            <a:r>
              <a:rPr lang="en-US" u="none" dirty="0">
                <a:solidFill>
                  <a:schemeClr val="bg1"/>
                </a:solidFill>
                <a:latin typeface="Calibri" panose="020F0502020204030204" pitchFamily="34" charset="0"/>
                <a:cs typeface="Calibri" panose="020F0502020204030204" pitchFamily="34" charset="0"/>
              </a:rPr>
              <a:t>Some projects involve  combination of qualitative and quantitative methodologies</a:t>
            </a:r>
          </a:p>
        </p:txBody>
      </p:sp>
      <p:sp>
        <p:nvSpPr>
          <p:cNvPr id="4" name="Title 3">
            <a:extLst>
              <a:ext uri="{FF2B5EF4-FFF2-40B4-BE49-F238E27FC236}">
                <a16:creationId xmlns="" xmlns:a16="http://schemas.microsoft.com/office/drawing/2014/main" id="{2644A901-1FFA-4684-A588-E9922E292DAE}"/>
              </a:ext>
            </a:extLst>
          </p:cNvPr>
          <p:cNvSpPr>
            <a:spLocks noGrp="1"/>
          </p:cNvSpPr>
          <p:nvPr>
            <p:ph type="title"/>
          </p:nvPr>
        </p:nvSpPr>
        <p:spPr/>
        <p:txBody>
          <a:bodyPr>
            <a:normAutofit/>
          </a:bodyPr>
          <a:lstStyle/>
          <a:p>
            <a:r>
              <a:rPr lang="en-US" sz="2900" dirty="0"/>
              <a:t>Data collection</a:t>
            </a:r>
          </a:p>
        </p:txBody>
      </p:sp>
      <p:sp>
        <p:nvSpPr>
          <p:cNvPr id="10" name="Footer Placeholder 9"/>
          <p:cNvSpPr>
            <a:spLocks noGrp="1"/>
          </p:cNvSpPr>
          <p:nvPr>
            <p:ph type="ftr" sz="quarter" idx="11"/>
          </p:nvPr>
        </p:nvSpPr>
        <p:spPr>
          <a:xfrm>
            <a:off x="2133512" y="6324600"/>
            <a:ext cx="5562600" cy="365125"/>
          </a:xfrm>
        </p:spPr>
        <p:txBody>
          <a:bodyPr/>
          <a:lstStyle/>
          <a:p>
            <a:r>
              <a:rPr lang="en-US" sz="1400" b="1" dirty="0" smtClean="0"/>
              <a:t>Visit us: : www.avisresearch.in,  Contact us - info@avisresearch.in</a:t>
            </a:r>
            <a:endParaRPr lang="en-US" sz="1400" b="1"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066800" cy="754270"/>
          </a:xfrm>
          <a:prstGeom prst="rect">
            <a:avLst/>
          </a:prstGeom>
        </p:spPr>
      </p:pic>
    </p:spTree>
    <p:extLst>
      <p:ext uri="{BB962C8B-B14F-4D97-AF65-F5344CB8AC3E}">
        <p14:creationId xmlns:p14="http://schemas.microsoft.com/office/powerpoint/2010/main" val="108698628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062127" y="6324600"/>
            <a:ext cx="5526279" cy="365125"/>
          </a:xfrm>
        </p:spPr>
        <p:txBody>
          <a:bodyPr/>
          <a:lstStyle/>
          <a:p>
            <a:pPr algn="ctr"/>
            <a:r>
              <a:rPr lang="en-US" sz="1400" b="1" dirty="0" smtClean="0"/>
              <a:t>Visit us: : www.avisresearch.in,  Contact us - info@avisresearch.in</a:t>
            </a:r>
            <a:endParaRPr lang="en-US" sz="1400" b="1" dirty="0"/>
          </a:p>
        </p:txBody>
      </p:sp>
      <p:graphicFrame>
        <p:nvGraphicFramePr>
          <p:cNvPr id="7" name="Table 6"/>
          <p:cNvGraphicFramePr>
            <a:graphicFrameLocks noGrp="1"/>
          </p:cNvGraphicFramePr>
          <p:nvPr>
            <p:extLst>
              <p:ext uri="{D42A27DB-BD31-4B8C-83A1-F6EECF244321}">
                <p14:modId xmlns:p14="http://schemas.microsoft.com/office/powerpoint/2010/main" val="1290066664"/>
              </p:ext>
            </p:extLst>
          </p:nvPr>
        </p:nvGraphicFramePr>
        <p:xfrm>
          <a:off x="304800" y="1219200"/>
          <a:ext cx="2971800" cy="3844933"/>
        </p:xfrm>
        <a:graphic>
          <a:graphicData uri="http://schemas.openxmlformats.org/drawingml/2006/table">
            <a:tbl>
              <a:tblPr firstRow="1" bandRow="1">
                <a:tableStyleId>{5C22544A-7EE6-4342-B048-85BDC9FD1C3A}</a:tableStyleId>
              </a:tblPr>
              <a:tblGrid>
                <a:gridCol w="2971800"/>
              </a:tblGrid>
              <a:tr h="533399">
                <a:tc>
                  <a:txBody>
                    <a:bodyPr/>
                    <a:lstStyle/>
                    <a:p>
                      <a:pPr marL="285750" indent="-285750">
                        <a:buFont typeface="Wingdings" pitchFamily="2" charset="2"/>
                        <a:buChar char="Ø"/>
                      </a:pPr>
                      <a:r>
                        <a:rPr lang="en-US" dirty="0" smtClean="0"/>
                        <a:t>Quantitative Research</a:t>
                      </a:r>
                      <a:endParaRPr lang="hi-IN" dirty="0"/>
                    </a:p>
                  </a:txBody>
                  <a:tcPr/>
                </a:tc>
              </a:tr>
              <a:tr h="720591">
                <a:tc>
                  <a:txBody>
                    <a:bodyPr/>
                    <a:lstStyle/>
                    <a:p>
                      <a:pPr marL="285750" indent="-285750">
                        <a:buFont typeface="Wingdings" pitchFamily="2" charset="2"/>
                        <a:buChar char="Ø"/>
                      </a:pPr>
                      <a:r>
                        <a:rPr lang="en-US" dirty="0" smtClean="0"/>
                        <a:t>PAPI/CATI/TAPI /</a:t>
                      </a:r>
                      <a:r>
                        <a:rPr lang="en-US" baseline="0" dirty="0" smtClean="0"/>
                        <a:t> Online / Offline</a:t>
                      </a:r>
                      <a:r>
                        <a:rPr lang="en-US" dirty="0" smtClean="0"/>
                        <a:t>                   </a:t>
                      </a:r>
                      <a:endParaRPr lang="hi-IN" dirty="0"/>
                    </a:p>
                  </a:txBody>
                  <a:tcPr/>
                </a:tc>
              </a:tr>
              <a:tr h="411766">
                <a:tc>
                  <a:txBody>
                    <a:bodyPr/>
                    <a:lstStyle/>
                    <a:p>
                      <a:pPr marL="285750" indent="-285750">
                        <a:buFont typeface="Wingdings" pitchFamily="2" charset="2"/>
                        <a:buChar char="Ø"/>
                      </a:pPr>
                      <a:r>
                        <a:rPr lang="en-US" dirty="0" smtClean="0"/>
                        <a:t>Face 2</a:t>
                      </a:r>
                      <a:r>
                        <a:rPr lang="en-US" baseline="0" dirty="0" smtClean="0"/>
                        <a:t> Face </a:t>
                      </a:r>
                      <a:endParaRPr lang="hi-IN" dirty="0"/>
                    </a:p>
                  </a:txBody>
                  <a:tcPr/>
                </a:tc>
              </a:tr>
              <a:tr h="411766">
                <a:tc>
                  <a:txBody>
                    <a:bodyPr/>
                    <a:lstStyle/>
                    <a:p>
                      <a:pPr marL="285750" indent="-285750">
                        <a:buFont typeface="Wingdings" pitchFamily="2" charset="2"/>
                        <a:buChar char="Ø"/>
                      </a:pPr>
                      <a:r>
                        <a:rPr lang="en-US" dirty="0" smtClean="0"/>
                        <a:t>Telephonic</a:t>
                      </a:r>
                    </a:p>
                  </a:txBody>
                  <a:tcPr/>
                </a:tc>
              </a:tr>
              <a:tr h="532113">
                <a:tc>
                  <a:txBody>
                    <a:bodyPr/>
                    <a:lstStyle/>
                    <a:p>
                      <a:pPr marL="285750" indent="-285750">
                        <a:buFont typeface="Wingdings" pitchFamily="2" charset="2"/>
                        <a:buChar char="Ø"/>
                      </a:pPr>
                      <a:r>
                        <a:rPr lang="en-US" dirty="0" smtClean="0"/>
                        <a:t>Exit Interviews</a:t>
                      </a:r>
                      <a:endParaRPr lang="hi-IN" dirty="0"/>
                    </a:p>
                  </a:txBody>
                  <a:tcPr/>
                </a:tc>
              </a:tr>
              <a:tr h="411766">
                <a:tc>
                  <a:txBody>
                    <a:bodyPr/>
                    <a:lstStyle/>
                    <a:p>
                      <a:pPr marL="285750" indent="-285750">
                        <a:buFont typeface="Wingdings" pitchFamily="2" charset="2"/>
                        <a:buChar char="Ø"/>
                      </a:pPr>
                      <a:r>
                        <a:rPr lang="en-US" dirty="0" smtClean="0"/>
                        <a:t>Outlet</a:t>
                      </a:r>
                      <a:r>
                        <a:rPr lang="en-US" baseline="0" dirty="0" smtClean="0"/>
                        <a:t> Visits</a:t>
                      </a:r>
                      <a:endParaRPr lang="hi-IN" dirty="0"/>
                    </a:p>
                  </a:txBody>
                  <a:tcPr/>
                </a:tc>
              </a:tr>
              <a:tr h="411766">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Mystery Audit</a:t>
                      </a:r>
                      <a:endParaRPr lang="hi-IN" dirty="0" smtClean="0"/>
                    </a:p>
                  </a:txBody>
                  <a:tcPr/>
                </a:tc>
              </a:tr>
              <a:tr h="411766">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Data Cleaning, etc.</a:t>
                      </a:r>
                      <a:endParaRPr lang="hi-IN"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266527322"/>
              </p:ext>
            </p:extLst>
          </p:nvPr>
        </p:nvGraphicFramePr>
        <p:xfrm>
          <a:off x="3546954" y="1295401"/>
          <a:ext cx="2777646" cy="3760145"/>
        </p:xfrm>
        <a:graphic>
          <a:graphicData uri="http://schemas.openxmlformats.org/drawingml/2006/table">
            <a:tbl>
              <a:tblPr firstRow="1" bandRow="1">
                <a:tableStyleId>{5C22544A-7EE6-4342-B048-85BDC9FD1C3A}</a:tableStyleId>
              </a:tblPr>
              <a:tblGrid>
                <a:gridCol w="2777646"/>
              </a:tblGrid>
              <a:tr h="454435">
                <a:tc>
                  <a:txBody>
                    <a:bodyPr/>
                    <a:lstStyle/>
                    <a:p>
                      <a:pPr marL="285750" indent="-285750">
                        <a:buFont typeface="Wingdings" pitchFamily="2" charset="2"/>
                        <a:buChar char="Ø"/>
                      </a:pPr>
                      <a:r>
                        <a:rPr lang="en-US" dirty="0" smtClean="0"/>
                        <a:t>Qualitative Research</a:t>
                      </a:r>
                      <a:endParaRPr lang="hi-IN" dirty="0"/>
                    </a:p>
                  </a:txBody>
                  <a:tcPr/>
                </a:tc>
              </a:tr>
              <a:tr h="613736">
                <a:tc>
                  <a:txBody>
                    <a:bodyPr/>
                    <a:lstStyle/>
                    <a:p>
                      <a:pPr marL="285750" indent="-285750">
                        <a:buFont typeface="Wingdings" pitchFamily="2" charset="2"/>
                        <a:buChar char="Ø"/>
                      </a:pPr>
                      <a:r>
                        <a:rPr lang="en-US" dirty="0" smtClean="0"/>
                        <a:t>FGD/</a:t>
                      </a:r>
                      <a:r>
                        <a:rPr lang="en-US" baseline="0" dirty="0" smtClean="0"/>
                        <a:t> MGD / Online / Offline</a:t>
                      </a:r>
                      <a:endParaRPr lang="hi-IN" dirty="0"/>
                    </a:p>
                  </a:txBody>
                  <a:tcPr/>
                </a:tc>
              </a:tr>
              <a:tr h="533126">
                <a:tc>
                  <a:txBody>
                    <a:bodyPr/>
                    <a:lstStyle/>
                    <a:p>
                      <a:pPr marL="285750" indent="-285750">
                        <a:buFont typeface="Wingdings" pitchFamily="2" charset="2"/>
                        <a:buChar char="Ø"/>
                      </a:pPr>
                      <a:r>
                        <a:rPr lang="en-US" dirty="0" smtClean="0"/>
                        <a:t>IDI</a:t>
                      </a:r>
                      <a:endParaRPr lang="hi-IN" dirty="0"/>
                    </a:p>
                  </a:txBody>
                  <a:tcPr/>
                </a:tc>
              </a:tr>
              <a:tr h="533126">
                <a:tc>
                  <a:txBody>
                    <a:bodyPr/>
                    <a:lstStyle/>
                    <a:p>
                      <a:pPr marL="285750" indent="-285750">
                        <a:buFont typeface="Wingdings" pitchFamily="2" charset="2"/>
                        <a:buChar char="Ø"/>
                      </a:pPr>
                      <a:r>
                        <a:rPr lang="en-US" dirty="0" smtClean="0"/>
                        <a:t>CLT </a:t>
                      </a:r>
                      <a:endParaRPr lang="hi-IN" dirty="0"/>
                    </a:p>
                  </a:txBody>
                  <a:tcPr/>
                </a:tc>
              </a:tr>
              <a:tr h="533126">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Moderation</a:t>
                      </a:r>
                      <a:endParaRPr lang="hi-IN" dirty="0" smtClean="0"/>
                    </a:p>
                  </a:txBody>
                  <a:tcPr/>
                </a:tc>
              </a:tr>
              <a:tr h="533126">
                <a:tc>
                  <a:txBody>
                    <a:bodyPr/>
                    <a:lstStyle/>
                    <a:p>
                      <a:pPr marL="285750" indent="-285750">
                        <a:buFont typeface="Wingdings" pitchFamily="2" charset="2"/>
                        <a:buChar char="Ø"/>
                      </a:pPr>
                      <a:r>
                        <a:rPr lang="en-US" dirty="0" smtClean="0"/>
                        <a:t>Transcription </a:t>
                      </a:r>
                      <a:endParaRPr lang="hi-IN" dirty="0"/>
                    </a:p>
                  </a:txBody>
                  <a:tcPr/>
                </a:tc>
              </a:tr>
              <a:tr h="533126">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Case Study, etc.</a:t>
                      </a:r>
                      <a:endParaRPr lang="hi-IN" dirty="0" smtClean="0"/>
                    </a:p>
                  </a:txBody>
                  <a:tcPr/>
                </a:tc>
              </a:tr>
            </a:tbl>
          </a:graphicData>
        </a:graphic>
      </p:graphicFrame>
      <p:sp>
        <p:nvSpPr>
          <p:cNvPr id="9" name="Rectangle 8"/>
          <p:cNvSpPr/>
          <p:nvPr/>
        </p:nvSpPr>
        <p:spPr>
          <a:xfrm>
            <a:off x="3545910" y="545068"/>
            <a:ext cx="2558714" cy="523220"/>
          </a:xfrm>
          <a:prstGeom prst="rect">
            <a:avLst/>
          </a:prstGeom>
        </p:spPr>
        <p:txBody>
          <a:bodyPr wrap="none">
            <a:spAutoFit/>
          </a:bodyPr>
          <a:lstStyle/>
          <a:p>
            <a:r>
              <a:rPr lang="en-US" sz="2800" dirty="0">
                <a:solidFill>
                  <a:schemeClr val="bg1"/>
                </a:solidFill>
              </a:rPr>
              <a:t>Our Capabilities</a:t>
            </a:r>
            <a:endParaRPr lang="hi-IN" sz="2800" dirty="0">
              <a:solidFill>
                <a:schemeClr val="bg1"/>
              </a:solidFill>
            </a:endParaRPr>
          </a:p>
        </p:txBody>
      </p:sp>
      <p:sp>
        <p:nvSpPr>
          <p:cNvPr id="10" name="TextBox 9"/>
          <p:cNvSpPr txBox="1"/>
          <p:nvPr/>
        </p:nvSpPr>
        <p:spPr>
          <a:xfrm>
            <a:off x="1524000" y="5574556"/>
            <a:ext cx="67056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 </a:t>
            </a:r>
            <a:r>
              <a:rPr lang="en-US" dirty="0">
                <a:solidFill>
                  <a:srgbClr val="7030A0"/>
                </a:solidFill>
              </a:rPr>
              <a:t>We are able to all types of projects for commercial and social.. </a:t>
            </a:r>
            <a:endParaRPr lang="hi-IN" dirty="0">
              <a:solidFill>
                <a:srgbClr val="7030A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211"/>
            <a:ext cx="1066800" cy="754269"/>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056612763"/>
              </p:ext>
            </p:extLst>
          </p:nvPr>
        </p:nvGraphicFramePr>
        <p:xfrm>
          <a:off x="6553200" y="1295400"/>
          <a:ext cx="2133600" cy="2946400"/>
        </p:xfrm>
        <a:graphic>
          <a:graphicData uri="http://schemas.openxmlformats.org/drawingml/2006/table">
            <a:tbl>
              <a:tblPr firstRow="1" bandRow="1">
                <a:tableStyleId>{5C22544A-7EE6-4342-B048-85BDC9FD1C3A}</a:tableStyleId>
              </a:tblPr>
              <a:tblGrid>
                <a:gridCol w="2133600"/>
              </a:tblGrid>
              <a:tr h="457200">
                <a:tc>
                  <a:txBody>
                    <a:bodyPr/>
                    <a:lstStyle/>
                    <a:p>
                      <a:pPr marL="285750" indent="-285750">
                        <a:buFont typeface="Wingdings" pitchFamily="2" charset="2"/>
                        <a:buChar char="Ø"/>
                      </a:pPr>
                      <a:r>
                        <a:rPr lang="en-US" dirty="0" smtClean="0"/>
                        <a:t>Social Research</a:t>
                      </a:r>
                      <a:endParaRPr lang="hi-IN" dirty="0"/>
                    </a:p>
                  </a:txBody>
                  <a:tcPr/>
                </a:tc>
              </a:tr>
              <a:tr h="1244600">
                <a:tc>
                  <a:txBody>
                    <a:bodyPr/>
                    <a:lstStyle/>
                    <a:p>
                      <a:pPr marL="285750" indent="-285750">
                        <a:buFont typeface="Wingdings" pitchFamily="2" charset="2"/>
                        <a:buChar char="Ø"/>
                      </a:pPr>
                      <a:r>
                        <a:rPr lang="en-US" dirty="0" smtClean="0"/>
                        <a:t>Face 2 Face</a:t>
                      </a:r>
                      <a:endParaRPr lang="hi-IN" dirty="0"/>
                    </a:p>
                  </a:txBody>
                  <a:tcPr/>
                </a:tc>
              </a:tr>
              <a:tr h="1244600">
                <a:tc>
                  <a:txBody>
                    <a:bodyPr/>
                    <a:lstStyle/>
                    <a:p>
                      <a:pPr marL="285750" indent="-285750">
                        <a:buFont typeface="Wingdings" pitchFamily="2" charset="2"/>
                        <a:buChar char="Ø"/>
                      </a:pPr>
                      <a:r>
                        <a:rPr lang="en-US" dirty="0" smtClean="0"/>
                        <a:t>IDI /FGD/MGD</a:t>
                      </a:r>
                      <a:endParaRPr lang="hi-IN" dirty="0"/>
                    </a:p>
                  </a:txBody>
                  <a:tcPr/>
                </a:tc>
              </a:tr>
            </a:tbl>
          </a:graphicData>
        </a:graphic>
      </p:graphicFrame>
    </p:spTree>
    <p:extLst>
      <p:ext uri="{BB962C8B-B14F-4D97-AF65-F5344CB8AC3E}">
        <p14:creationId xmlns:p14="http://schemas.microsoft.com/office/powerpoint/2010/main" val="32228333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511</TotalTime>
  <Words>1200</Words>
  <Application>Microsoft Office PowerPoint</Application>
  <PresentationFormat>On-screen Show (4:3)</PresentationFormat>
  <Paragraphs>257</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Waveform</vt:lpstr>
      <vt:lpstr>PowerPoint Presentation</vt:lpstr>
      <vt:lpstr>PowerPoint Presentation</vt:lpstr>
      <vt:lpstr>PowerPoint Presentation</vt:lpstr>
      <vt:lpstr>PowerPoint Presentation</vt:lpstr>
      <vt:lpstr>Introduction: Our Ideology</vt:lpstr>
      <vt:lpstr>ARC Advantage</vt:lpstr>
      <vt:lpstr>Our Mission</vt:lpstr>
      <vt:lpstr>Data collection</vt:lpstr>
      <vt:lpstr>PowerPoint Presentation</vt:lpstr>
      <vt:lpstr>PowerPoint Presentation</vt:lpstr>
      <vt:lpstr>PowerPoint Presentation</vt:lpstr>
      <vt:lpstr>PowerPoint Presentation</vt:lpstr>
      <vt:lpstr>Core Team</vt:lpstr>
      <vt:lpstr>Our Clients</vt:lpstr>
      <vt:lpstr>Our Presence</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109</cp:revision>
  <dcterms:created xsi:type="dcterms:W3CDTF">2022-11-16T13:58:22Z</dcterms:created>
  <dcterms:modified xsi:type="dcterms:W3CDTF">2023-10-22T08:27:38Z</dcterms:modified>
</cp:coreProperties>
</file>