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7" r:id="rId3"/>
    <p:sldId id="286" r:id="rId4"/>
    <p:sldId id="287" r:id="rId5"/>
    <p:sldId id="288" r:id="rId6"/>
    <p:sldId id="289" r:id="rId7"/>
    <p:sldId id="291" r:id="rId8"/>
    <p:sldId id="293" r:id="rId9"/>
    <p:sldId id="292" r:id="rId10"/>
    <p:sldId id="301" r:id="rId11"/>
    <p:sldId id="302" r:id="rId12"/>
    <p:sldId id="300" r:id="rId13"/>
    <p:sldId id="304" r:id="rId14"/>
    <p:sldId id="299"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3C7531-464B-47D9-A2E2-73272DAFBC34}" v="19" dt="2024-06-30T17:09:38.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358" autoAdjust="0"/>
  </p:normalViewPr>
  <p:slideViewPr>
    <p:cSldViewPr snapToGrid="0">
      <p:cViewPr varScale="1">
        <p:scale>
          <a:sx n="92" d="100"/>
          <a:sy n="92" d="100"/>
        </p:scale>
        <p:origin x="1314" y="108"/>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y Stocker" userId="0860e15c91368b21" providerId="LiveId" clId="{A63C7531-464B-47D9-A2E2-73272DAFBC34}"/>
    <pc:docChg chg="undo custSel addSld delSld modSld sldOrd">
      <pc:chgData name="Gary Stocker" userId="0860e15c91368b21" providerId="LiveId" clId="{A63C7531-464B-47D9-A2E2-73272DAFBC34}" dt="2024-06-30T17:26:30.944" v="283" actId="1076"/>
      <pc:docMkLst>
        <pc:docMk/>
      </pc:docMkLst>
      <pc:sldChg chg="modSp mod">
        <pc:chgData name="Gary Stocker" userId="0860e15c91368b21" providerId="LiveId" clId="{A63C7531-464B-47D9-A2E2-73272DAFBC34}" dt="2024-06-30T16:52:25.821" v="32" actId="20577"/>
        <pc:sldMkLst>
          <pc:docMk/>
          <pc:sldMk cId="735449275" sldId="256"/>
        </pc:sldMkLst>
        <pc:spChg chg="mod">
          <ac:chgData name="Gary Stocker" userId="0860e15c91368b21" providerId="LiveId" clId="{A63C7531-464B-47D9-A2E2-73272DAFBC34}" dt="2024-06-30T16:52:25.821" v="32" actId="20577"/>
          <ac:spMkLst>
            <pc:docMk/>
            <pc:sldMk cId="735449275" sldId="256"/>
            <ac:spMk id="2" creationId="{7C31B4C3-DEE6-398D-FDD6-98F28FC17D2D}"/>
          </ac:spMkLst>
        </pc:spChg>
      </pc:sldChg>
      <pc:sldChg chg="modSp mod">
        <pc:chgData name="Gary Stocker" userId="0860e15c91368b21" providerId="LiveId" clId="{A63C7531-464B-47D9-A2E2-73272DAFBC34}" dt="2024-06-30T16:53:16.366" v="93" actId="20577"/>
        <pc:sldMkLst>
          <pc:docMk/>
          <pc:sldMk cId="786887212" sldId="265"/>
        </pc:sldMkLst>
        <pc:spChg chg="mod">
          <ac:chgData name="Gary Stocker" userId="0860e15c91368b21" providerId="LiveId" clId="{A63C7531-464B-47D9-A2E2-73272DAFBC34}" dt="2024-06-30T16:53:16.366" v="93" actId="20577"/>
          <ac:spMkLst>
            <pc:docMk/>
            <pc:sldMk cId="786887212" sldId="265"/>
            <ac:spMk id="3" creationId="{85F2B587-4A47-98CD-972F-2903E05A3170}"/>
          </ac:spMkLst>
        </pc:spChg>
      </pc:sldChg>
      <pc:sldChg chg="addSp delSp modSp mod">
        <pc:chgData name="Gary Stocker" userId="0860e15c91368b21" providerId="LiveId" clId="{A63C7531-464B-47D9-A2E2-73272DAFBC34}" dt="2024-06-30T17:26:26.803" v="282" actId="1076"/>
        <pc:sldMkLst>
          <pc:docMk/>
          <pc:sldMk cId="3254561890" sldId="267"/>
        </pc:sldMkLst>
        <pc:spChg chg="mod">
          <ac:chgData name="Gary Stocker" userId="0860e15c91368b21" providerId="LiveId" clId="{A63C7531-464B-47D9-A2E2-73272DAFBC34}" dt="2024-06-30T17:05:03.549" v="181" actId="1076"/>
          <ac:spMkLst>
            <pc:docMk/>
            <pc:sldMk cId="3254561890" sldId="267"/>
            <ac:spMk id="7" creationId="{2F054D97-2ECF-4051-FE7F-79BFA67EABD1}"/>
          </ac:spMkLst>
        </pc:spChg>
        <pc:spChg chg="mod">
          <ac:chgData name="Gary Stocker" userId="0860e15c91368b21" providerId="LiveId" clId="{A63C7531-464B-47D9-A2E2-73272DAFBC34}" dt="2024-06-30T17:26:26.803" v="282" actId="1076"/>
          <ac:spMkLst>
            <pc:docMk/>
            <pc:sldMk cId="3254561890" sldId="267"/>
            <ac:spMk id="10" creationId="{281B3597-A160-085E-2064-7CC04647DD7E}"/>
          </ac:spMkLst>
        </pc:spChg>
        <pc:picChg chg="del">
          <ac:chgData name="Gary Stocker" userId="0860e15c91368b21" providerId="LiveId" clId="{A63C7531-464B-47D9-A2E2-73272DAFBC34}" dt="2024-06-30T16:52:34.349" v="33" actId="478"/>
          <ac:picMkLst>
            <pc:docMk/>
            <pc:sldMk cId="3254561890" sldId="267"/>
            <ac:picMk id="3" creationId="{491596DC-F6DE-2AD7-E8D1-703B883B0F96}"/>
          </ac:picMkLst>
        </pc:picChg>
        <pc:picChg chg="add ord">
          <ac:chgData name="Gary Stocker" userId="0860e15c91368b21" providerId="LiveId" clId="{A63C7531-464B-47D9-A2E2-73272DAFBC34}" dt="2024-06-30T16:56:07.578" v="157" actId="167"/>
          <ac:picMkLst>
            <pc:docMk/>
            <pc:sldMk cId="3254561890" sldId="267"/>
            <ac:picMk id="6" creationId="{CACDFE11-0C17-93B8-1F75-458400DDB649}"/>
          </ac:picMkLst>
        </pc:picChg>
      </pc:sldChg>
      <pc:sldChg chg="addSp delSp modSp mod">
        <pc:chgData name="Gary Stocker" userId="0860e15c91368b21" providerId="LiveId" clId="{A63C7531-464B-47D9-A2E2-73272DAFBC34}" dt="2024-06-30T17:26:30.944" v="283" actId="1076"/>
        <pc:sldMkLst>
          <pc:docMk/>
          <pc:sldMk cId="1495220091" sldId="286"/>
        </pc:sldMkLst>
        <pc:spChg chg="add mod">
          <ac:chgData name="Gary Stocker" userId="0860e15c91368b21" providerId="LiveId" clId="{A63C7531-464B-47D9-A2E2-73272DAFBC34}" dt="2024-06-30T17:26:30.944" v="283" actId="1076"/>
          <ac:spMkLst>
            <pc:docMk/>
            <pc:sldMk cId="1495220091" sldId="286"/>
            <ac:spMk id="3" creationId="{AD1B9475-6A48-51B6-2D93-9D8942FEBBCC}"/>
          </ac:spMkLst>
        </pc:spChg>
        <pc:spChg chg="mod">
          <ac:chgData name="Gary Stocker" userId="0860e15c91368b21" providerId="LiveId" clId="{A63C7531-464B-47D9-A2E2-73272DAFBC34}" dt="2024-06-30T17:05:18.388" v="184" actId="1076"/>
          <ac:spMkLst>
            <pc:docMk/>
            <pc:sldMk cId="1495220091" sldId="286"/>
            <ac:spMk id="6" creationId="{70C83061-D216-A27F-00B0-EA52A24BF434}"/>
          </ac:spMkLst>
        </pc:spChg>
        <pc:spChg chg="mod">
          <ac:chgData name="Gary Stocker" userId="0860e15c91368b21" providerId="LiveId" clId="{A63C7531-464B-47D9-A2E2-73272DAFBC34}" dt="2024-06-30T17:05:14.885" v="183" actId="14100"/>
          <ac:spMkLst>
            <pc:docMk/>
            <pc:sldMk cId="1495220091" sldId="286"/>
            <ac:spMk id="7" creationId="{2F054D97-2ECF-4051-FE7F-79BFA67EABD1}"/>
          </ac:spMkLst>
        </pc:spChg>
        <pc:spChg chg="del">
          <ac:chgData name="Gary Stocker" userId="0860e15c91368b21" providerId="LiveId" clId="{A63C7531-464B-47D9-A2E2-73272DAFBC34}" dt="2024-06-30T16:54:20.916" v="136" actId="478"/>
          <ac:spMkLst>
            <pc:docMk/>
            <pc:sldMk cId="1495220091" sldId="286"/>
            <ac:spMk id="10" creationId="{D279676D-4061-68D0-7ACD-D280DEA464BA}"/>
          </ac:spMkLst>
        </pc:spChg>
        <pc:picChg chg="add mod ord">
          <ac:chgData name="Gary Stocker" userId="0860e15c91368b21" providerId="LiveId" clId="{A63C7531-464B-47D9-A2E2-73272DAFBC34}" dt="2024-06-30T16:56:51.759" v="161" actId="167"/>
          <ac:picMkLst>
            <pc:docMk/>
            <pc:sldMk cId="1495220091" sldId="286"/>
            <ac:picMk id="5" creationId="{B167363E-8054-9E9C-6889-C8C132B57738}"/>
          </ac:picMkLst>
        </pc:picChg>
        <pc:picChg chg="del">
          <ac:chgData name="Gary Stocker" userId="0860e15c91368b21" providerId="LiveId" clId="{A63C7531-464B-47D9-A2E2-73272DAFBC34}" dt="2024-06-30T16:52:37.628" v="34" actId="478"/>
          <ac:picMkLst>
            <pc:docMk/>
            <pc:sldMk cId="1495220091" sldId="286"/>
            <ac:picMk id="9" creationId="{F765B11B-DAF4-2E53-7468-CCAA0D394187}"/>
          </ac:picMkLst>
        </pc:picChg>
      </pc:sldChg>
      <pc:sldChg chg="addSp delSp modSp mod">
        <pc:chgData name="Gary Stocker" userId="0860e15c91368b21" providerId="LiveId" clId="{A63C7531-464B-47D9-A2E2-73272DAFBC34}" dt="2024-06-30T17:19:54.378" v="226" actId="1076"/>
        <pc:sldMkLst>
          <pc:docMk/>
          <pc:sldMk cId="2528332694" sldId="287"/>
        </pc:sldMkLst>
        <pc:spChg chg="add mod">
          <ac:chgData name="Gary Stocker" userId="0860e15c91368b21" providerId="LiveId" clId="{A63C7531-464B-47D9-A2E2-73272DAFBC34}" dt="2024-06-30T17:19:54.378" v="226" actId="1076"/>
          <ac:spMkLst>
            <pc:docMk/>
            <pc:sldMk cId="2528332694" sldId="287"/>
            <ac:spMk id="2" creationId="{EAD58420-5989-E61E-3A19-AD39CBFADECA}"/>
          </ac:spMkLst>
        </pc:spChg>
        <pc:spChg chg="del">
          <ac:chgData name="Gary Stocker" userId="0860e15c91368b21" providerId="LiveId" clId="{A63C7531-464B-47D9-A2E2-73272DAFBC34}" dt="2024-06-30T16:54:24.644" v="138" actId="478"/>
          <ac:spMkLst>
            <pc:docMk/>
            <pc:sldMk cId="2528332694" sldId="287"/>
            <ac:spMk id="6" creationId="{2511156E-62CD-54D6-7768-74610EEAE621}"/>
          </ac:spMkLst>
        </pc:spChg>
        <pc:spChg chg="mod">
          <ac:chgData name="Gary Stocker" userId="0860e15c91368b21" providerId="LiveId" clId="{A63C7531-464B-47D9-A2E2-73272DAFBC34}" dt="2024-06-30T17:05:38.202" v="188" actId="14100"/>
          <ac:spMkLst>
            <pc:docMk/>
            <pc:sldMk cId="2528332694" sldId="287"/>
            <ac:spMk id="7" creationId="{2F054D97-2ECF-4051-FE7F-79BFA67EABD1}"/>
          </ac:spMkLst>
        </pc:spChg>
        <pc:picChg chg="del">
          <ac:chgData name="Gary Stocker" userId="0860e15c91368b21" providerId="LiveId" clId="{A63C7531-464B-47D9-A2E2-73272DAFBC34}" dt="2024-06-30T16:52:39.718" v="35" actId="478"/>
          <ac:picMkLst>
            <pc:docMk/>
            <pc:sldMk cId="2528332694" sldId="287"/>
            <ac:picMk id="3" creationId="{57AFE26B-FE4B-FC07-18DD-3070415F19EF}"/>
          </ac:picMkLst>
        </pc:picChg>
        <pc:picChg chg="add ord">
          <ac:chgData name="Gary Stocker" userId="0860e15c91368b21" providerId="LiveId" clId="{A63C7531-464B-47D9-A2E2-73272DAFBC34}" dt="2024-06-30T16:57:40.648" v="166" actId="167"/>
          <ac:picMkLst>
            <pc:docMk/>
            <pc:sldMk cId="2528332694" sldId="287"/>
            <ac:picMk id="9" creationId="{3426271E-F46A-7465-D38E-C76ED3275309}"/>
          </ac:picMkLst>
        </pc:picChg>
      </pc:sldChg>
      <pc:sldChg chg="addSp delSp modSp mod">
        <pc:chgData name="Gary Stocker" userId="0860e15c91368b21" providerId="LiveId" clId="{A63C7531-464B-47D9-A2E2-73272DAFBC34}" dt="2024-06-30T17:20:39.207" v="233" actId="1076"/>
        <pc:sldMkLst>
          <pc:docMk/>
          <pc:sldMk cId="331667909" sldId="288"/>
        </pc:sldMkLst>
        <pc:spChg chg="add mod">
          <ac:chgData name="Gary Stocker" userId="0860e15c91368b21" providerId="LiveId" clId="{A63C7531-464B-47D9-A2E2-73272DAFBC34}" dt="2024-06-30T17:20:03.787" v="227" actId="1076"/>
          <ac:spMkLst>
            <pc:docMk/>
            <pc:sldMk cId="331667909" sldId="288"/>
            <ac:spMk id="3" creationId="{1DF3A9DF-8241-0D4E-2B6F-731D12B76CC1}"/>
          </ac:spMkLst>
        </pc:spChg>
        <pc:spChg chg="mod">
          <ac:chgData name="Gary Stocker" userId="0860e15c91368b21" providerId="LiveId" clId="{A63C7531-464B-47D9-A2E2-73272DAFBC34}" dt="2024-06-30T17:20:32.090" v="232" actId="1076"/>
          <ac:spMkLst>
            <pc:docMk/>
            <pc:sldMk cId="331667909" sldId="288"/>
            <ac:spMk id="6" creationId="{70C83061-D216-A27F-00B0-EA52A24BF434}"/>
          </ac:spMkLst>
        </pc:spChg>
        <pc:spChg chg="mod">
          <ac:chgData name="Gary Stocker" userId="0860e15c91368b21" providerId="LiveId" clId="{A63C7531-464B-47D9-A2E2-73272DAFBC34}" dt="2024-06-30T17:20:39.207" v="233" actId="1076"/>
          <ac:spMkLst>
            <pc:docMk/>
            <pc:sldMk cId="331667909" sldId="288"/>
            <ac:spMk id="7" creationId="{2F054D97-2ECF-4051-FE7F-79BFA67EABD1}"/>
          </ac:spMkLst>
        </pc:spChg>
        <pc:spChg chg="del mod">
          <ac:chgData name="Gary Stocker" userId="0860e15c91368b21" providerId="LiveId" clId="{A63C7531-464B-47D9-A2E2-73272DAFBC34}" dt="2024-06-30T16:54:31.732" v="141" actId="478"/>
          <ac:spMkLst>
            <pc:docMk/>
            <pc:sldMk cId="331667909" sldId="288"/>
            <ac:spMk id="13" creationId="{B50A61A2-334D-FCB1-7F31-20774D7B0385}"/>
          </ac:spMkLst>
        </pc:spChg>
        <pc:picChg chg="del">
          <ac:chgData name="Gary Stocker" userId="0860e15c91368b21" providerId="LiveId" clId="{A63C7531-464B-47D9-A2E2-73272DAFBC34}" dt="2024-06-30T16:52:41.315" v="36" actId="478"/>
          <ac:picMkLst>
            <pc:docMk/>
            <pc:sldMk cId="331667909" sldId="288"/>
            <ac:picMk id="8" creationId="{10D4A963-47AA-779E-5F75-98D368A4C28C}"/>
          </ac:picMkLst>
        </pc:picChg>
        <pc:picChg chg="add mod ord">
          <ac:chgData name="Gary Stocker" userId="0860e15c91368b21" providerId="LiveId" clId="{A63C7531-464B-47D9-A2E2-73272DAFBC34}" dt="2024-06-30T17:20:24.779" v="231" actId="14100"/>
          <ac:picMkLst>
            <pc:docMk/>
            <pc:sldMk cId="331667909" sldId="288"/>
            <ac:picMk id="9" creationId="{2D43462A-072C-CFDD-EAEA-0397B2F9193B}"/>
          </ac:picMkLst>
        </pc:picChg>
        <pc:picChg chg="ord">
          <ac:chgData name="Gary Stocker" userId="0860e15c91368b21" providerId="LiveId" clId="{A63C7531-464B-47D9-A2E2-73272DAFBC34}" dt="2024-06-30T17:20:15.267" v="230" actId="166"/>
          <ac:picMkLst>
            <pc:docMk/>
            <pc:sldMk cId="331667909" sldId="288"/>
            <ac:picMk id="11" creationId="{248783D1-B566-25FE-2D32-04E8889E8DF5}"/>
          </ac:picMkLst>
        </pc:picChg>
        <pc:inkChg chg="del">
          <ac:chgData name="Gary Stocker" userId="0860e15c91368b21" providerId="LiveId" clId="{A63C7531-464B-47D9-A2E2-73272DAFBC34}" dt="2024-06-30T16:54:34.703" v="143" actId="478"/>
          <ac:inkMkLst>
            <pc:docMk/>
            <pc:sldMk cId="331667909" sldId="288"/>
            <ac:inkMk id="4" creationId="{7525FFF2-5964-C139-C0BE-0193F17FBEFB}"/>
          </ac:inkMkLst>
        </pc:inkChg>
      </pc:sldChg>
      <pc:sldChg chg="addSp delSp modSp mod">
        <pc:chgData name="Gary Stocker" userId="0860e15c91368b21" providerId="LiveId" clId="{A63C7531-464B-47D9-A2E2-73272DAFBC34}" dt="2024-06-30T17:21:13.812" v="241" actId="478"/>
        <pc:sldMkLst>
          <pc:docMk/>
          <pc:sldMk cId="194952922" sldId="289"/>
        </pc:sldMkLst>
        <pc:spChg chg="add mod">
          <ac:chgData name="Gary Stocker" userId="0860e15c91368b21" providerId="LiveId" clId="{A63C7531-464B-47D9-A2E2-73272DAFBC34}" dt="2024-06-30T17:19:40.088" v="224" actId="1076"/>
          <ac:spMkLst>
            <pc:docMk/>
            <pc:sldMk cId="194952922" sldId="289"/>
            <ac:spMk id="2" creationId="{C3B62BC2-4C32-BD89-13F2-3D9FBCC003EC}"/>
          </ac:spMkLst>
        </pc:spChg>
        <pc:spChg chg="mod">
          <ac:chgData name="Gary Stocker" userId="0860e15c91368b21" providerId="LiveId" clId="{A63C7531-464B-47D9-A2E2-73272DAFBC34}" dt="2024-06-30T17:21:11.157" v="240" actId="14100"/>
          <ac:spMkLst>
            <pc:docMk/>
            <pc:sldMk cId="194952922" sldId="289"/>
            <ac:spMk id="7" creationId="{2F054D97-2ECF-4051-FE7F-79BFA67EABD1}"/>
          </ac:spMkLst>
        </pc:spChg>
        <pc:spChg chg="del">
          <ac:chgData name="Gary Stocker" userId="0860e15c91368b21" providerId="LiveId" clId="{A63C7531-464B-47D9-A2E2-73272DAFBC34}" dt="2024-06-30T17:21:13.812" v="241" actId="478"/>
          <ac:spMkLst>
            <pc:docMk/>
            <pc:sldMk cId="194952922" sldId="289"/>
            <ac:spMk id="8" creationId="{CAC38630-B2DC-C077-9A9C-D4D3FBA1776B}"/>
          </ac:spMkLst>
        </pc:spChg>
        <pc:spChg chg="del">
          <ac:chgData name="Gary Stocker" userId="0860e15c91368b21" providerId="LiveId" clId="{A63C7531-464B-47D9-A2E2-73272DAFBC34}" dt="2024-06-30T16:54:38.220" v="144" actId="478"/>
          <ac:spMkLst>
            <pc:docMk/>
            <pc:sldMk cId="194952922" sldId="289"/>
            <ac:spMk id="10" creationId="{505BAE71-FA23-CBFC-E3D5-94BF667F5CC9}"/>
          </ac:spMkLst>
        </pc:spChg>
        <pc:picChg chg="add mod ord">
          <ac:chgData name="Gary Stocker" userId="0860e15c91368b21" providerId="LiveId" clId="{A63C7531-464B-47D9-A2E2-73272DAFBC34}" dt="2024-06-30T17:21:02.269" v="237" actId="1076"/>
          <ac:picMkLst>
            <pc:docMk/>
            <pc:sldMk cId="194952922" sldId="289"/>
            <ac:picMk id="6" creationId="{BB4F9ED5-A5C3-0AB8-BDCE-8B2338DF8883}"/>
          </ac:picMkLst>
        </pc:picChg>
        <pc:picChg chg="del">
          <ac:chgData name="Gary Stocker" userId="0860e15c91368b21" providerId="LiveId" clId="{A63C7531-464B-47D9-A2E2-73272DAFBC34}" dt="2024-06-30T16:52:43.012" v="37" actId="478"/>
          <ac:picMkLst>
            <pc:docMk/>
            <pc:sldMk cId="194952922" sldId="289"/>
            <ac:picMk id="9" creationId="{D0F204BA-0964-7A0D-442C-374DFBB75F40}"/>
          </ac:picMkLst>
        </pc:picChg>
        <pc:picChg chg="mod">
          <ac:chgData name="Gary Stocker" userId="0860e15c91368b21" providerId="LiveId" clId="{A63C7531-464B-47D9-A2E2-73272DAFBC34}" dt="2024-06-30T17:20:49.813" v="235" actId="14100"/>
          <ac:picMkLst>
            <pc:docMk/>
            <pc:sldMk cId="194952922" sldId="289"/>
            <ac:picMk id="11" creationId="{248783D1-B566-25FE-2D32-04E8889E8DF5}"/>
          </ac:picMkLst>
        </pc:picChg>
      </pc:sldChg>
      <pc:sldChg chg="addSp delSp modSp mod">
        <pc:chgData name="Gary Stocker" userId="0860e15c91368b21" providerId="LiveId" clId="{A63C7531-464B-47D9-A2E2-73272DAFBC34}" dt="2024-06-30T17:21:54.481" v="250" actId="1076"/>
        <pc:sldMkLst>
          <pc:docMk/>
          <pc:sldMk cId="4040105185" sldId="291"/>
        </pc:sldMkLst>
        <pc:spChg chg="add mod">
          <ac:chgData name="Gary Stocker" userId="0860e15c91368b21" providerId="LiveId" clId="{A63C7531-464B-47D9-A2E2-73272DAFBC34}" dt="2024-06-30T17:21:30.156" v="246" actId="1076"/>
          <ac:spMkLst>
            <pc:docMk/>
            <pc:sldMk cId="4040105185" sldId="291"/>
            <ac:spMk id="2" creationId="{D7AED6CB-0EB0-C408-9EBE-BBC52789D509}"/>
          </ac:spMkLst>
        </pc:spChg>
        <pc:spChg chg="del">
          <ac:chgData name="Gary Stocker" userId="0860e15c91368b21" providerId="LiveId" clId="{A63C7531-464B-47D9-A2E2-73272DAFBC34}" dt="2024-06-30T17:21:44.126" v="249" actId="478"/>
          <ac:spMkLst>
            <pc:docMk/>
            <pc:sldMk cId="4040105185" sldId="291"/>
            <ac:spMk id="5" creationId="{02DA9690-7D0E-4AC6-29C3-7C212C34FE4B}"/>
          </ac:spMkLst>
        </pc:spChg>
        <pc:spChg chg="mod">
          <ac:chgData name="Gary Stocker" userId="0860e15c91368b21" providerId="LiveId" clId="{A63C7531-464B-47D9-A2E2-73272DAFBC34}" dt="2024-06-30T17:21:40.581" v="248" actId="14100"/>
          <ac:spMkLst>
            <pc:docMk/>
            <pc:sldMk cId="4040105185" sldId="291"/>
            <ac:spMk id="7" creationId="{2F054D97-2ECF-4051-FE7F-79BFA67EABD1}"/>
          </ac:spMkLst>
        </pc:spChg>
        <pc:spChg chg="del">
          <ac:chgData name="Gary Stocker" userId="0860e15c91368b21" providerId="LiveId" clId="{A63C7531-464B-47D9-A2E2-73272DAFBC34}" dt="2024-06-30T16:54:44.380" v="146" actId="478"/>
          <ac:spMkLst>
            <pc:docMk/>
            <pc:sldMk cId="4040105185" sldId="291"/>
            <ac:spMk id="8" creationId="{676A1D92-DF02-2D2D-10D5-7376C7B0E5CB}"/>
          </ac:spMkLst>
        </pc:spChg>
        <pc:spChg chg="mod">
          <ac:chgData name="Gary Stocker" userId="0860e15c91368b21" providerId="LiveId" clId="{A63C7531-464B-47D9-A2E2-73272DAFBC34}" dt="2024-06-30T17:21:54.481" v="250" actId="1076"/>
          <ac:spMkLst>
            <pc:docMk/>
            <pc:sldMk cId="4040105185" sldId="291"/>
            <ac:spMk id="9" creationId="{77528522-BE47-2B87-2713-6E432FFD9725}"/>
          </ac:spMkLst>
        </pc:spChg>
        <pc:picChg chg="add mod ord">
          <ac:chgData name="Gary Stocker" userId="0860e15c91368b21" providerId="LiveId" clId="{A63C7531-464B-47D9-A2E2-73272DAFBC34}" dt="2024-06-30T17:21:23.473" v="244" actId="14100"/>
          <ac:picMkLst>
            <pc:docMk/>
            <pc:sldMk cId="4040105185" sldId="291"/>
            <ac:picMk id="4" creationId="{C75FDB62-E1E3-623E-BDCA-7B4FEB1CAA62}"/>
          </ac:picMkLst>
        </pc:picChg>
        <pc:picChg chg="del">
          <ac:chgData name="Gary Stocker" userId="0860e15c91368b21" providerId="LiveId" clId="{A63C7531-464B-47D9-A2E2-73272DAFBC34}" dt="2024-06-30T16:52:44.524" v="38" actId="478"/>
          <ac:picMkLst>
            <pc:docMk/>
            <pc:sldMk cId="4040105185" sldId="291"/>
            <ac:picMk id="6" creationId="{0ED18965-6159-FF6D-113C-0EAB304BF232}"/>
          </ac:picMkLst>
        </pc:picChg>
        <pc:picChg chg="mod">
          <ac:chgData name="Gary Stocker" userId="0860e15c91368b21" providerId="LiveId" clId="{A63C7531-464B-47D9-A2E2-73272DAFBC34}" dt="2024-06-30T17:21:25.695" v="245" actId="14100"/>
          <ac:picMkLst>
            <pc:docMk/>
            <pc:sldMk cId="4040105185" sldId="291"/>
            <ac:picMk id="11" creationId="{248783D1-B566-25FE-2D32-04E8889E8DF5}"/>
          </ac:picMkLst>
        </pc:picChg>
      </pc:sldChg>
      <pc:sldChg chg="addSp delSp modSp mod">
        <pc:chgData name="Gary Stocker" userId="0860e15c91368b21" providerId="LiveId" clId="{A63C7531-464B-47D9-A2E2-73272DAFBC34}" dt="2024-06-30T17:22:18.738" v="256" actId="1076"/>
        <pc:sldMkLst>
          <pc:docMk/>
          <pc:sldMk cId="215388321" sldId="292"/>
        </pc:sldMkLst>
        <pc:spChg chg="add mod">
          <ac:chgData name="Gary Stocker" userId="0860e15c91368b21" providerId="LiveId" clId="{A63C7531-464B-47D9-A2E2-73272DAFBC34}" dt="2024-06-30T17:22:15.297" v="255" actId="1076"/>
          <ac:spMkLst>
            <pc:docMk/>
            <pc:sldMk cId="215388321" sldId="292"/>
            <ac:spMk id="3" creationId="{DCA0BEE3-9D7F-78AE-F648-9DE8EB2D0023}"/>
          </ac:spMkLst>
        </pc:spChg>
        <pc:spChg chg="mod">
          <ac:chgData name="Gary Stocker" userId="0860e15c91368b21" providerId="LiveId" clId="{A63C7531-464B-47D9-A2E2-73272DAFBC34}" dt="2024-06-30T17:22:18.738" v="256" actId="1076"/>
          <ac:spMkLst>
            <pc:docMk/>
            <pc:sldMk cId="215388321" sldId="292"/>
            <ac:spMk id="7" creationId="{2F054D97-2ECF-4051-FE7F-79BFA67EABD1}"/>
          </ac:spMkLst>
        </pc:spChg>
        <pc:spChg chg="del">
          <ac:chgData name="Gary Stocker" userId="0860e15c91368b21" providerId="LiveId" clId="{A63C7531-464B-47D9-A2E2-73272DAFBC34}" dt="2024-06-30T16:54:52.066" v="150" actId="478"/>
          <ac:spMkLst>
            <pc:docMk/>
            <pc:sldMk cId="215388321" sldId="292"/>
            <ac:spMk id="9" creationId="{952CA56F-0E3E-68DE-0DD5-1C579293ECC6}"/>
          </ac:spMkLst>
        </pc:spChg>
        <pc:picChg chg="add mod ord">
          <ac:chgData name="Gary Stocker" userId="0860e15c91368b21" providerId="LiveId" clId="{A63C7531-464B-47D9-A2E2-73272DAFBC34}" dt="2024-06-30T17:22:13.098" v="254" actId="1076"/>
          <ac:picMkLst>
            <pc:docMk/>
            <pc:sldMk cId="215388321" sldId="292"/>
            <ac:picMk id="5" creationId="{38C48203-A241-E071-D5A6-9DA306C2CE35}"/>
          </ac:picMkLst>
        </pc:picChg>
        <pc:picChg chg="del mod">
          <ac:chgData name="Gary Stocker" userId="0860e15c91368b21" providerId="LiveId" clId="{A63C7531-464B-47D9-A2E2-73272DAFBC34}" dt="2024-06-30T16:52:47.131" v="41" actId="478"/>
          <ac:picMkLst>
            <pc:docMk/>
            <pc:sldMk cId="215388321" sldId="292"/>
            <ac:picMk id="8" creationId="{87A35A04-A738-F990-6499-5896745DB91F}"/>
          </ac:picMkLst>
        </pc:picChg>
      </pc:sldChg>
      <pc:sldChg chg="addSp delSp modSp mod">
        <pc:chgData name="Gary Stocker" userId="0860e15c91368b21" providerId="LiveId" clId="{A63C7531-464B-47D9-A2E2-73272DAFBC34}" dt="2024-06-30T17:22:09.043" v="252" actId="1076"/>
        <pc:sldMkLst>
          <pc:docMk/>
          <pc:sldMk cId="3634997483" sldId="293"/>
        </pc:sldMkLst>
        <pc:spChg chg="add mod">
          <ac:chgData name="Gary Stocker" userId="0860e15c91368b21" providerId="LiveId" clId="{A63C7531-464B-47D9-A2E2-73272DAFBC34}" dt="2024-06-30T17:22:01.389" v="251" actId="1076"/>
          <ac:spMkLst>
            <pc:docMk/>
            <pc:sldMk cId="3634997483" sldId="293"/>
            <ac:spMk id="2" creationId="{9DA5B631-BB75-A4AF-BBCE-F0B316DF3B33}"/>
          </ac:spMkLst>
        </pc:spChg>
        <pc:spChg chg="mod">
          <ac:chgData name="Gary Stocker" userId="0860e15c91368b21" providerId="LiveId" clId="{A63C7531-464B-47D9-A2E2-73272DAFBC34}" dt="2024-06-30T17:22:09.043" v="252" actId="1076"/>
          <ac:spMkLst>
            <pc:docMk/>
            <pc:sldMk cId="3634997483" sldId="293"/>
            <ac:spMk id="7" creationId="{2F054D97-2ECF-4051-FE7F-79BFA67EABD1}"/>
          </ac:spMkLst>
        </pc:spChg>
        <pc:spChg chg="del">
          <ac:chgData name="Gary Stocker" userId="0860e15c91368b21" providerId="LiveId" clId="{A63C7531-464B-47D9-A2E2-73272DAFBC34}" dt="2024-06-30T16:54:48.236" v="148" actId="478"/>
          <ac:spMkLst>
            <pc:docMk/>
            <pc:sldMk cId="3634997483" sldId="293"/>
            <ac:spMk id="9" creationId="{80908411-C38D-429B-5302-02BC2D016202}"/>
          </ac:spMkLst>
        </pc:spChg>
        <pc:picChg chg="add ord">
          <ac:chgData name="Gary Stocker" userId="0860e15c91368b21" providerId="LiveId" clId="{A63C7531-464B-47D9-A2E2-73272DAFBC34}" dt="2024-06-30T17:01:00.457" v="174" actId="167"/>
          <ac:picMkLst>
            <pc:docMk/>
            <pc:sldMk cId="3634997483" sldId="293"/>
            <ac:picMk id="6" creationId="{B1677A46-EE88-C844-7040-396D11296E53}"/>
          </ac:picMkLst>
        </pc:picChg>
        <pc:picChg chg="del">
          <ac:chgData name="Gary Stocker" userId="0860e15c91368b21" providerId="LiveId" clId="{A63C7531-464B-47D9-A2E2-73272DAFBC34}" dt="2024-06-30T16:52:45.820" v="39" actId="478"/>
          <ac:picMkLst>
            <pc:docMk/>
            <pc:sldMk cId="3634997483" sldId="293"/>
            <ac:picMk id="8" creationId="{38E94419-1FF1-4F05-0ADC-6CD6C4EA6F0A}"/>
          </ac:picMkLst>
        </pc:picChg>
      </pc:sldChg>
      <pc:sldChg chg="addSp delSp modSp mod ord">
        <pc:chgData name="Gary Stocker" userId="0860e15c91368b21" providerId="LiveId" clId="{A63C7531-464B-47D9-A2E2-73272DAFBC34}" dt="2024-06-30T17:24:23.201" v="271" actId="14100"/>
        <pc:sldMkLst>
          <pc:docMk/>
          <pc:sldMk cId="3736754425" sldId="300"/>
        </pc:sldMkLst>
        <pc:spChg chg="del">
          <ac:chgData name="Gary Stocker" userId="0860e15c91368b21" providerId="LiveId" clId="{A63C7531-464B-47D9-A2E2-73272DAFBC34}" dt="2024-06-30T17:06:30.601" v="194" actId="478"/>
          <ac:spMkLst>
            <pc:docMk/>
            <pc:sldMk cId="3736754425" sldId="300"/>
            <ac:spMk id="2" creationId="{7B57E8CD-4117-D2B2-C002-AEAC3AB7575C}"/>
          </ac:spMkLst>
        </pc:spChg>
        <pc:spChg chg="del">
          <ac:chgData name="Gary Stocker" userId="0860e15c91368b21" providerId="LiveId" clId="{A63C7531-464B-47D9-A2E2-73272DAFBC34}" dt="2024-06-30T17:07:25.469" v="210" actId="478"/>
          <ac:spMkLst>
            <pc:docMk/>
            <pc:sldMk cId="3736754425" sldId="300"/>
            <ac:spMk id="3" creationId="{E5A768A0-1BE9-8602-9A78-B85FBEAAD2D3}"/>
          </ac:spMkLst>
        </pc:spChg>
        <pc:spChg chg="add mod">
          <ac:chgData name="Gary Stocker" userId="0860e15c91368b21" providerId="LiveId" clId="{A63C7531-464B-47D9-A2E2-73272DAFBC34}" dt="2024-06-30T17:07:08.444" v="205"/>
          <ac:spMkLst>
            <pc:docMk/>
            <pc:sldMk cId="3736754425" sldId="300"/>
            <ac:spMk id="4" creationId="{E962B780-6824-DF38-ED95-6D1D6285EE2D}"/>
          </ac:spMkLst>
        </pc:spChg>
        <pc:spChg chg="add mod">
          <ac:chgData name="Gary Stocker" userId="0860e15c91368b21" providerId="LiveId" clId="{A63C7531-464B-47D9-A2E2-73272DAFBC34}" dt="2024-06-30T17:07:18.841" v="209" actId="1076"/>
          <ac:spMkLst>
            <pc:docMk/>
            <pc:sldMk cId="3736754425" sldId="300"/>
            <ac:spMk id="5" creationId="{567549E9-F50D-7240-B7AD-9178B745B1BC}"/>
          </ac:spMkLst>
        </pc:spChg>
        <pc:spChg chg="add del">
          <ac:chgData name="Gary Stocker" userId="0860e15c91368b21" providerId="LiveId" clId="{A63C7531-464B-47D9-A2E2-73272DAFBC34}" dt="2024-06-30T17:06:42.511" v="199" actId="478"/>
          <ac:spMkLst>
            <pc:docMk/>
            <pc:sldMk cId="3736754425" sldId="300"/>
            <ac:spMk id="6" creationId="{70C83061-D216-A27F-00B0-EA52A24BF434}"/>
          </ac:spMkLst>
        </pc:spChg>
        <pc:spChg chg="mod">
          <ac:chgData name="Gary Stocker" userId="0860e15c91368b21" providerId="LiveId" clId="{A63C7531-464B-47D9-A2E2-73272DAFBC34}" dt="2024-06-30T17:24:23.201" v="271" actId="14100"/>
          <ac:spMkLst>
            <pc:docMk/>
            <pc:sldMk cId="3736754425" sldId="300"/>
            <ac:spMk id="7" creationId="{2F054D97-2ECF-4051-FE7F-79BFA67EABD1}"/>
          </ac:spMkLst>
        </pc:spChg>
        <pc:spChg chg="add mod">
          <ac:chgData name="Gary Stocker" userId="0860e15c91368b21" providerId="LiveId" clId="{A63C7531-464B-47D9-A2E2-73272DAFBC34}" dt="2024-06-30T17:24:13.136" v="268" actId="1076"/>
          <ac:spMkLst>
            <pc:docMk/>
            <pc:sldMk cId="3736754425" sldId="300"/>
            <ac:spMk id="8" creationId="{968F99BA-CB28-3B10-2CF6-107E0348BEC1}"/>
          </ac:spMkLst>
        </pc:spChg>
        <pc:picChg chg="add del mod">
          <ac:chgData name="Gary Stocker" userId="0860e15c91368b21" providerId="LiveId" clId="{A63C7531-464B-47D9-A2E2-73272DAFBC34}" dt="2024-06-30T17:09:34.909" v="218" actId="21"/>
          <ac:picMkLst>
            <pc:docMk/>
            <pc:sldMk cId="3736754425" sldId="300"/>
            <ac:picMk id="10" creationId="{B6828D8D-2061-7BD9-BD6D-852E39C34630}"/>
          </ac:picMkLst>
        </pc:picChg>
        <pc:picChg chg="add mod ord">
          <ac:chgData name="Gary Stocker" userId="0860e15c91368b21" providerId="LiveId" clId="{A63C7531-464B-47D9-A2E2-73272DAFBC34}" dt="2024-06-30T17:24:16.765" v="269" actId="167"/>
          <ac:picMkLst>
            <pc:docMk/>
            <pc:sldMk cId="3736754425" sldId="300"/>
            <ac:picMk id="13" creationId="{D2122560-3149-3979-A914-CAFD27738CEA}"/>
          </ac:picMkLst>
        </pc:picChg>
      </pc:sldChg>
      <pc:sldChg chg="addSp delSp modSp mod">
        <pc:chgData name="Gary Stocker" userId="0860e15c91368b21" providerId="LiveId" clId="{A63C7531-464B-47D9-A2E2-73272DAFBC34}" dt="2024-06-30T17:22:59.055" v="262" actId="1076"/>
        <pc:sldMkLst>
          <pc:docMk/>
          <pc:sldMk cId="1290339322" sldId="301"/>
        </pc:sldMkLst>
        <pc:spChg chg="add mod">
          <ac:chgData name="Gary Stocker" userId="0860e15c91368b21" providerId="LiveId" clId="{A63C7531-464B-47D9-A2E2-73272DAFBC34}" dt="2024-06-30T17:22:42.279" v="259" actId="1076"/>
          <ac:spMkLst>
            <pc:docMk/>
            <pc:sldMk cId="1290339322" sldId="301"/>
            <ac:spMk id="2" creationId="{864456C0-9121-110F-8AE2-88BFCC70E42C}"/>
          </ac:spMkLst>
        </pc:spChg>
        <pc:spChg chg="mod">
          <ac:chgData name="Gary Stocker" userId="0860e15c91368b21" providerId="LiveId" clId="{A63C7531-464B-47D9-A2E2-73272DAFBC34}" dt="2024-06-30T17:22:59.055" v="262" actId="1076"/>
          <ac:spMkLst>
            <pc:docMk/>
            <pc:sldMk cId="1290339322" sldId="301"/>
            <ac:spMk id="4" creationId="{6FB88513-E128-4B54-FB25-9E962D7A0105}"/>
          </ac:spMkLst>
        </pc:spChg>
        <pc:spChg chg="mod">
          <ac:chgData name="Gary Stocker" userId="0860e15c91368b21" providerId="LiveId" clId="{A63C7531-464B-47D9-A2E2-73272DAFBC34}" dt="2024-06-30T17:22:52.995" v="261" actId="14100"/>
          <ac:spMkLst>
            <pc:docMk/>
            <pc:sldMk cId="1290339322" sldId="301"/>
            <ac:spMk id="7" creationId="{2F054D97-2ECF-4051-FE7F-79BFA67EABD1}"/>
          </ac:spMkLst>
        </pc:spChg>
        <pc:spChg chg="del">
          <ac:chgData name="Gary Stocker" userId="0860e15c91368b21" providerId="LiveId" clId="{A63C7531-464B-47D9-A2E2-73272DAFBC34}" dt="2024-06-30T16:54:57.293" v="152" actId="478"/>
          <ac:spMkLst>
            <pc:docMk/>
            <pc:sldMk cId="1290339322" sldId="301"/>
            <ac:spMk id="9" creationId="{B6EF30B1-21AA-5B2B-BF11-20E42287DF57}"/>
          </ac:spMkLst>
        </pc:spChg>
        <pc:picChg chg="del">
          <ac:chgData name="Gary Stocker" userId="0860e15c91368b21" providerId="LiveId" clId="{A63C7531-464B-47D9-A2E2-73272DAFBC34}" dt="2024-06-30T16:52:48.363" v="42" actId="478"/>
          <ac:picMkLst>
            <pc:docMk/>
            <pc:sldMk cId="1290339322" sldId="301"/>
            <ac:picMk id="3" creationId="{DA2B32DA-B082-7751-7101-90A6783242EF}"/>
          </ac:picMkLst>
        </pc:picChg>
        <pc:picChg chg="add mod ord">
          <ac:chgData name="Gary Stocker" userId="0860e15c91368b21" providerId="LiveId" clId="{A63C7531-464B-47D9-A2E2-73272DAFBC34}" dt="2024-06-30T17:22:35.268" v="258" actId="14100"/>
          <ac:picMkLst>
            <pc:docMk/>
            <pc:sldMk cId="1290339322" sldId="301"/>
            <ac:picMk id="8" creationId="{D2C4306C-0BCC-B725-A482-86D1457888CA}"/>
          </ac:picMkLst>
        </pc:picChg>
      </pc:sldChg>
      <pc:sldChg chg="addSp delSp modSp mod">
        <pc:chgData name="Gary Stocker" userId="0860e15c91368b21" providerId="LiveId" clId="{A63C7531-464B-47D9-A2E2-73272DAFBC34}" dt="2024-06-30T17:23:59.948" v="266" actId="14100"/>
        <pc:sldMkLst>
          <pc:docMk/>
          <pc:sldMk cId="512460553" sldId="302"/>
        </pc:sldMkLst>
        <pc:spChg chg="mod">
          <ac:chgData name="Gary Stocker" userId="0860e15c91368b21" providerId="LiveId" clId="{A63C7531-464B-47D9-A2E2-73272DAFBC34}" dt="2024-06-30T17:23:49.046" v="263" actId="1076"/>
          <ac:spMkLst>
            <pc:docMk/>
            <pc:sldMk cId="512460553" sldId="302"/>
            <ac:spMk id="2" creationId="{7B57E8CD-4117-D2B2-C002-AEAC3AB7575C}"/>
          </ac:spMkLst>
        </pc:spChg>
        <pc:spChg chg="add mod">
          <ac:chgData name="Gary Stocker" userId="0860e15c91368b21" providerId="LiveId" clId="{A63C7531-464B-47D9-A2E2-73272DAFBC34}" dt="2024-06-30T16:55:01.671" v="155"/>
          <ac:spMkLst>
            <pc:docMk/>
            <pc:sldMk cId="512460553" sldId="302"/>
            <ac:spMk id="3" creationId="{81D9CA62-6F49-29E6-698C-F503FA48F5F0}"/>
          </ac:spMkLst>
        </pc:spChg>
        <pc:spChg chg="mod">
          <ac:chgData name="Gary Stocker" userId="0860e15c91368b21" providerId="LiveId" clId="{A63C7531-464B-47D9-A2E2-73272DAFBC34}" dt="2024-06-30T17:23:59.948" v="266" actId="14100"/>
          <ac:spMkLst>
            <pc:docMk/>
            <pc:sldMk cId="512460553" sldId="302"/>
            <ac:spMk id="7" creationId="{2F054D97-2ECF-4051-FE7F-79BFA67EABD1}"/>
          </ac:spMkLst>
        </pc:spChg>
        <pc:spChg chg="del">
          <ac:chgData name="Gary Stocker" userId="0860e15c91368b21" providerId="LiveId" clId="{A63C7531-464B-47D9-A2E2-73272DAFBC34}" dt="2024-06-30T16:55:01.412" v="154" actId="478"/>
          <ac:spMkLst>
            <pc:docMk/>
            <pc:sldMk cId="512460553" sldId="302"/>
            <ac:spMk id="9" creationId="{9F610917-06F4-018D-45AA-9DC379AEA406}"/>
          </ac:spMkLst>
        </pc:spChg>
        <pc:picChg chg="del">
          <ac:chgData name="Gary Stocker" userId="0860e15c91368b21" providerId="LiveId" clId="{A63C7531-464B-47D9-A2E2-73272DAFBC34}" dt="2024-06-30T16:52:49.612" v="43" actId="478"/>
          <ac:picMkLst>
            <pc:docMk/>
            <pc:sldMk cId="512460553" sldId="302"/>
            <ac:picMk id="4" creationId="{E89C4E62-CC90-2A64-220A-C1DE0E4D65D5}"/>
          </ac:picMkLst>
        </pc:picChg>
        <pc:picChg chg="add ord">
          <ac:chgData name="Gary Stocker" userId="0860e15c91368b21" providerId="LiveId" clId="{A63C7531-464B-47D9-A2E2-73272DAFBC34}" dt="2024-06-30T17:04:37.985" v="180" actId="167"/>
          <ac:picMkLst>
            <pc:docMk/>
            <pc:sldMk cId="512460553" sldId="302"/>
            <ac:picMk id="8" creationId="{6739D82C-E938-8E70-80DC-36CF455DD5B4}"/>
          </ac:picMkLst>
        </pc:picChg>
      </pc:sldChg>
      <pc:sldChg chg="add del">
        <pc:chgData name="Gary Stocker" userId="0860e15c91368b21" providerId="LiveId" clId="{A63C7531-464B-47D9-A2E2-73272DAFBC34}" dt="2024-06-30T17:06:53.773" v="204" actId="47"/>
        <pc:sldMkLst>
          <pc:docMk/>
          <pc:sldMk cId="2800194687" sldId="303"/>
        </pc:sldMkLst>
      </pc:sldChg>
      <pc:sldChg chg="addSp delSp modSp add mod ord">
        <pc:chgData name="Gary Stocker" userId="0860e15c91368b21" providerId="LiveId" clId="{A63C7531-464B-47D9-A2E2-73272DAFBC34}" dt="2024-06-30T17:25:43.053" v="281" actId="9405"/>
        <pc:sldMkLst>
          <pc:docMk/>
          <pc:sldMk cId="484502576" sldId="304"/>
        </pc:sldMkLst>
        <pc:spChg chg="mod">
          <ac:chgData name="Gary Stocker" userId="0860e15c91368b21" providerId="LiveId" clId="{A63C7531-464B-47D9-A2E2-73272DAFBC34}" dt="2024-06-30T17:25:25.110" v="280" actId="1076"/>
          <ac:spMkLst>
            <pc:docMk/>
            <pc:sldMk cId="484502576" sldId="304"/>
            <ac:spMk id="2" creationId="{7B57E8CD-4117-D2B2-C002-AEAC3AB7575C}"/>
          </ac:spMkLst>
        </pc:spChg>
        <pc:spChg chg="del">
          <ac:chgData name="Gary Stocker" userId="0860e15c91368b21" providerId="LiveId" clId="{A63C7531-464B-47D9-A2E2-73272DAFBC34}" dt="2024-06-30T17:07:29.961" v="212" actId="478"/>
          <ac:spMkLst>
            <pc:docMk/>
            <pc:sldMk cId="484502576" sldId="304"/>
            <ac:spMk id="3" creationId="{E5A768A0-1BE9-8602-9A78-B85FBEAAD2D3}"/>
          </ac:spMkLst>
        </pc:spChg>
        <pc:spChg chg="add mod">
          <ac:chgData name="Gary Stocker" userId="0860e15c91368b21" providerId="LiveId" clId="{A63C7531-464B-47D9-A2E2-73272DAFBC34}" dt="2024-06-30T17:07:30.338" v="213"/>
          <ac:spMkLst>
            <pc:docMk/>
            <pc:sldMk cId="484502576" sldId="304"/>
            <ac:spMk id="4" creationId="{F4D8D651-3987-5EE0-84D3-5449D906EB4C}"/>
          </ac:spMkLst>
        </pc:spChg>
        <pc:spChg chg="mod">
          <ac:chgData name="Gary Stocker" userId="0860e15c91368b21" providerId="LiveId" clId="{A63C7531-464B-47D9-A2E2-73272DAFBC34}" dt="2024-06-30T17:25:08.378" v="279" actId="1076"/>
          <ac:spMkLst>
            <pc:docMk/>
            <pc:sldMk cId="484502576" sldId="304"/>
            <ac:spMk id="6" creationId="{70C83061-D216-A27F-00B0-EA52A24BF434}"/>
          </ac:spMkLst>
        </pc:spChg>
        <pc:spChg chg="mod">
          <ac:chgData name="Gary Stocker" userId="0860e15c91368b21" providerId="LiveId" clId="{A63C7531-464B-47D9-A2E2-73272DAFBC34}" dt="2024-06-30T17:24:56.713" v="276" actId="1076"/>
          <ac:spMkLst>
            <pc:docMk/>
            <pc:sldMk cId="484502576" sldId="304"/>
            <ac:spMk id="7" creationId="{2F054D97-2ECF-4051-FE7F-79BFA67EABD1}"/>
          </ac:spMkLst>
        </pc:spChg>
        <pc:picChg chg="add del">
          <ac:chgData name="Gary Stocker" userId="0860e15c91368b21" providerId="LiveId" clId="{A63C7531-464B-47D9-A2E2-73272DAFBC34}" dt="2024-06-30T17:09:37.627" v="219" actId="478"/>
          <ac:picMkLst>
            <pc:docMk/>
            <pc:sldMk cId="484502576" sldId="304"/>
            <ac:picMk id="8" creationId="{2EE1D3FC-FB73-E0AC-C4EA-2C2AFAE9CD68}"/>
          </ac:picMkLst>
        </pc:picChg>
        <pc:picChg chg="add mod ord">
          <ac:chgData name="Gary Stocker" userId="0860e15c91368b21" providerId="LiveId" clId="{A63C7531-464B-47D9-A2E2-73272DAFBC34}" dt="2024-06-30T17:24:53.692" v="275" actId="1076"/>
          <ac:picMkLst>
            <pc:docMk/>
            <pc:sldMk cId="484502576" sldId="304"/>
            <ac:picMk id="10" creationId="{B6828D8D-2061-7BD9-BD6D-852E39C34630}"/>
          </ac:picMkLst>
        </pc:picChg>
        <pc:inkChg chg="add">
          <ac:chgData name="Gary Stocker" userId="0860e15c91368b21" providerId="LiveId" clId="{A63C7531-464B-47D9-A2E2-73272DAFBC34}" dt="2024-06-30T17:25:43.053" v="281" actId="9405"/>
          <ac:inkMkLst>
            <pc:docMk/>
            <pc:sldMk cId="484502576" sldId="304"/>
            <ac:inkMk id="9" creationId="{9EF82117-B8FF-E6F8-3358-35D0D59E5165}"/>
          </ac:inkMkLst>
        </pc:inkChg>
      </pc:sldChg>
      <pc:sldChg chg="add del">
        <pc:chgData name="Gary Stocker" userId="0860e15c91368b21" providerId="LiveId" clId="{A63C7531-464B-47D9-A2E2-73272DAFBC34}" dt="2024-06-30T17:06:37.818" v="197"/>
        <pc:sldMkLst>
          <pc:docMk/>
          <pc:sldMk cId="1681851777" sldId="305"/>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30T17:25:43.047"/>
    </inkml:context>
    <inkml:brush xml:id="br0">
      <inkml:brushProperty name="width" value="0.05" units="cm"/>
      <inkml:brushProperty name="height" value="0.05" units="cm"/>
      <inkml:brushProperty name="color" value="#FFC114"/>
    </inkml:brush>
  </inkml:definitions>
  <inkml:trace contextRef="#ctx0" brushRef="#br0">2288 989 24575,'181'-2'0,"198"4"0,-90 27 0,275 29 0,-397-34 0,3 0 0,206-17 0,-58-4 0,-113 10 0,-99-3 0,1-4 0,207-18 0,79-29 0,-91 11 0,-279 28 0,1-2 0,-1 0 0,28-10 0,-41 10 0,1-1 0,-1 0 0,0 0 0,0-1 0,-1 0 0,0-1 0,0 0 0,14-15 0,-5 4 0,-1 0 0,-1-1 0,25-40 0,-38 54 0,0 0 0,0-1 0,0 1 0,-1-1 0,0 0 0,0 0 0,0 1 0,-1-1 0,0 0 0,0 0 0,-1 0 0,0-1 0,0 1 0,0 0 0,0 0 0,-1 0 0,0 0 0,-1 0 0,1 0 0,-1 1 0,-4-11 0,-11-12 0,-1 1 0,0 1 0,-3 1 0,0 0 0,-1 1 0,-1 2 0,-1 0 0,-41-27 0,-88-80 0,119 103 0,-1 2 0,-1 2 0,-1 1 0,-66-27 0,9 14 0,-1 4 0,-1 4 0,-1 5 0,-1 3 0,-138-6 0,107 19 0,-235-39 0,306 36 0,-1 3 0,0 2 0,-80 6 0,23 0 0,-1086-3 0,1026 15 0,118-7 0,-63-1 0,-75 9 0,83-4 0,-17 1 0,-96 4 0,195-15 0,-57 10 0,54-6 0,-46 2 0,-207 21 0,190-15 0,-121 2 0,-499-18 0,681 5 0,-1 2 0,1 1 0,0 1 0,-67 25 0,1-2 0,97-29 0,1 0 0,-1 0 0,1 1 0,0-1 0,0 1 0,-1 0 0,1 0 0,0 1 0,1-1 0,-1 1 0,0 0 0,1 0 0,0 0 0,-1 0 0,1 0 0,0 1 0,-3 5 0,3-1 0,0 0 0,0-1 0,1 1 0,0 0 0,1 0 0,-1 0 0,2 1 0,-1 15 0,0 17 0,-1-7 0,2 1 0,1-1 0,11 63 0,-9-87 0,0-1 0,1 0 0,1 0 0,-1 0 0,1 0 0,1-1 0,0 0 0,0 0 0,0 0 0,1-1 0,0 0 0,11 8 0,13 9 0,61 36 0,62 24 0,4-8 0,306 104 0,-429-169 0,0-1 0,1-2 0,1-1 0,-1-3 0,1 0 0,57-3 0,402-7 0,-454 4 0,61-11 0,-19 1 0,98-17 0,-35 4 0,-98 21 0,54 1 0,-60 4 0,-1-3 0,47-7 0,-72 7 0,0-2 0,0 0 0,0-1 0,-1 0 0,1-2 0,-1 0 0,18-11 0,25-9-1365,-44 18-5461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C4611-F695-4A85-8FFC-1CC828747FED}" type="datetimeFigureOut">
              <a:rPr lang="en-US" smtClean="0"/>
              <a:t>6/30/2024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A821C-0A3F-4835-9D30-473E8BADC28A}" type="slidenum">
              <a:rPr lang="en-US" smtClean="0"/>
              <a:t>‹#›</a:t>
            </a:fld>
            <a:endParaRPr lang="en-US"/>
          </a:p>
        </p:txBody>
      </p:sp>
    </p:spTree>
    <p:extLst>
      <p:ext uri="{BB962C8B-B14F-4D97-AF65-F5344CB8AC3E}">
        <p14:creationId xmlns:p14="http://schemas.microsoft.com/office/powerpoint/2010/main" val="150436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EA821C-0A3F-4835-9D30-473E8BADC28A}" type="slidenum">
              <a:rPr lang="en-US" smtClean="0"/>
              <a:t>1</a:t>
            </a:fld>
            <a:endParaRPr lang="en-US"/>
          </a:p>
        </p:txBody>
      </p:sp>
    </p:spTree>
    <p:extLst>
      <p:ext uri="{BB962C8B-B14F-4D97-AF65-F5344CB8AC3E}">
        <p14:creationId xmlns:p14="http://schemas.microsoft.com/office/powerpoint/2010/main" val="305593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A821C-0A3F-4835-9D30-473E8BADC28A}" type="slidenum">
              <a:rPr lang="en-US" smtClean="0"/>
              <a:t>6</a:t>
            </a:fld>
            <a:endParaRPr lang="en-US"/>
          </a:p>
        </p:txBody>
      </p:sp>
    </p:spTree>
    <p:extLst>
      <p:ext uri="{BB962C8B-B14F-4D97-AF65-F5344CB8AC3E}">
        <p14:creationId xmlns:p14="http://schemas.microsoft.com/office/powerpoint/2010/main" val="2905670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A821C-0A3F-4835-9D30-473E8BADC28A}" type="slidenum">
              <a:rPr lang="en-US" smtClean="0"/>
              <a:t>12</a:t>
            </a:fld>
            <a:endParaRPr lang="en-US"/>
          </a:p>
        </p:txBody>
      </p:sp>
    </p:spTree>
    <p:extLst>
      <p:ext uri="{BB962C8B-B14F-4D97-AF65-F5344CB8AC3E}">
        <p14:creationId xmlns:p14="http://schemas.microsoft.com/office/powerpoint/2010/main" val="3864499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A821C-0A3F-4835-9D30-473E8BADC28A}" type="slidenum">
              <a:rPr lang="en-US" smtClean="0"/>
              <a:t>13</a:t>
            </a:fld>
            <a:endParaRPr lang="en-US"/>
          </a:p>
        </p:txBody>
      </p:sp>
    </p:spTree>
    <p:extLst>
      <p:ext uri="{BB962C8B-B14F-4D97-AF65-F5344CB8AC3E}">
        <p14:creationId xmlns:p14="http://schemas.microsoft.com/office/powerpoint/2010/main" val="298929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Why did the enrollment decrease so much?  Why is your endowment so low?  What have you done to improve your graduation rates?</a:t>
            </a:r>
          </a:p>
        </p:txBody>
      </p:sp>
      <p:sp>
        <p:nvSpPr>
          <p:cNvPr id="4" name="Slide Number Placeholder 3"/>
          <p:cNvSpPr>
            <a:spLocks noGrp="1"/>
          </p:cNvSpPr>
          <p:nvPr>
            <p:ph type="sldNum" sz="quarter" idx="5"/>
          </p:nvPr>
        </p:nvSpPr>
        <p:spPr/>
        <p:txBody>
          <a:bodyPr/>
          <a:lstStyle/>
          <a:p>
            <a:fld id="{AFEA821C-0A3F-4835-9D30-473E8BADC28A}" type="slidenum">
              <a:rPr lang="en-US" smtClean="0"/>
              <a:t>15</a:t>
            </a:fld>
            <a:endParaRPr lang="en-US"/>
          </a:p>
        </p:txBody>
      </p:sp>
    </p:spTree>
    <p:extLst>
      <p:ext uri="{BB962C8B-B14F-4D97-AF65-F5344CB8AC3E}">
        <p14:creationId xmlns:p14="http://schemas.microsoft.com/office/powerpoint/2010/main" val="126374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668B-9CF5-D08C-1FBC-A030CD8197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B4AFBC-8C86-53DB-1366-3886A02A03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E61707-6AEC-8FF4-A47B-E896E8BE8DD7}"/>
              </a:ext>
            </a:extLst>
          </p:cNvPr>
          <p:cNvSpPr>
            <a:spLocks noGrp="1"/>
          </p:cNvSpPr>
          <p:nvPr>
            <p:ph type="dt" sz="half" idx="10"/>
          </p:nvPr>
        </p:nvSpPr>
        <p:spPr/>
        <p:txBody>
          <a:bodyPr/>
          <a:lstStyle/>
          <a:p>
            <a:fld id="{A030A505-B9A5-4375-A39D-ADB1A6C3B847}" type="datetimeFigureOut">
              <a:rPr lang="en-US" smtClean="0"/>
              <a:t>6/30/2024</a:t>
            </a:fld>
            <a:endParaRPr lang="en-US"/>
          </a:p>
        </p:txBody>
      </p:sp>
      <p:sp>
        <p:nvSpPr>
          <p:cNvPr id="5" name="Footer Placeholder 4">
            <a:extLst>
              <a:ext uri="{FF2B5EF4-FFF2-40B4-BE49-F238E27FC236}">
                <a16:creationId xmlns:a16="http://schemas.microsoft.com/office/drawing/2014/main" id="{B1DAD800-D191-08DF-2B2B-FF89981AD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40DAC-2A0A-2178-3771-F7D6E71795F0}"/>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402818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EEA4-D88F-AA98-6FEF-A6CC07E355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58C050-BDD5-55B2-CC14-54E3B82DE6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25C7C-5F4B-3166-4E3C-92005C76EBD2}"/>
              </a:ext>
            </a:extLst>
          </p:cNvPr>
          <p:cNvSpPr>
            <a:spLocks noGrp="1"/>
          </p:cNvSpPr>
          <p:nvPr>
            <p:ph type="dt" sz="half" idx="10"/>
          </p:nvPr>
        </p:nvSpPr>
        <p:spPr/>
        <p:txBody>
          <a:bodyPr/>
          <a:lstStyle/>
          <a:p>
            <a:fld id="{A030A505-B9A5-4375-A39D-ADB1A6C3B847}" type="datetimeFigureOut">
              <a:rPr lang="en-US" smtClean="0"/>
              <a:t>6/30/2024</a:t>
            </a:fld>
            <a:endParaRPr lang="en-US"/>
          </a:p>
        </p:txBody>
      </p:sp>
      <p:sp>
        <p:nvSpPr>
          <p:cNvPr id="5" name="Footer Placeholder 4">
            <a:extLst>
              <a:ext uri="{FF2B5EF4-FFF2-40B4-BE49-F238E27FC236}">
                <a16:creationId xmlns:a16="http://schemas.microsoft.com/office/drawing/2014/main" id="{B8451815-BEE0-BA04-132E-A6D642D85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8EF78-ECD4-55FC-2255-093DE7A34130}"/>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363688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0F5EC0-48C9-2AFA-4D9E-A6B9A39076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010589-1994-42FE-6A6C-E2393D85B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53EF0-9F07-42A9-7A26-A8E06ED5B907}"/>
              </a:ext>
            </a:extLst>
          </p:cNvPr>
          <p:cNvSpPr>
            <a:spLocks noGrp="1"/>
          </p:cNvSpPr>
          <p:nvPr>
            <p:ph type="dt" sz="half" idx="10"/>
          </p:nvPr>
        </p:nvSpPr>
        <p:spPr/>
        <p:txBody>
          <a:bodyPr/>
          <a:lstStyle/>
          <a:p>
            <a:fld id="{A030A505-B9A5-4375-A39D-ADB1A6C3B847}" type="datetimeFigureOut">
              <a:rPr lang="en-US" smtClean="0"/>
              <a:t>6/30/2024</a:t>
            </a:fld>
            <a:endParaRPr lang="en-US"/>
          </a:p>
        </p:txBody>
      </p:sp>
      <p:sp>
        <p:nvSpPr>
          <p:cNvPr id="5" name="Footer Placeholder 4">
            <a:extLst>
              <a:ext uri="{FF2B5EF4-FFF2-40B4-BE49-F238E27FC236}">
                <a16:creationId xmlns:a16="http://schemas.microsoft.com/office/drawing/2014/main" id="{1A5BBB78-4BE4-6C0A-1986-EC6E902EB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02ECC-A1E0-B560-30EF-F2F533AC13AE}"/>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63724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986E-F6E5-E961-0DB9-AD47A20D11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65D97-FEE4-DFED-B87B-D748ACF9DB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ECC01-FC9F-722A-C233-73E089DF5AFD}"/>
              </a:ext>
            </a:extLst>
          </p:cNvPr>
          <p:cNvSpPr>
            <a:spLocks noGrp="1"/>
          </p:cNvSpPr>
          <p:nvPr>
            <p:ph type="dt" sz="half" idx="10"/>
          </p:nvPr>
        </p:nvSpPr>
        <p:spPr/>
        <p:txBody>
          <a:bodyPr/>
          <a:lstStyle/>
          <a:p>
            <a:fld id="{A030A505-B9A5-4375-A39D-ADB1A6C3B847}" type="datetimeFigureOut">
              <a:rPr lang="en-US" smtClean="0"/>
              <a:t>6/30/2024</a:t>
            </a:fld>
            <a:endParaRPr lang="en-US"/>
          </a:p>
        </p:txBody>
      </p:sp>
      <p:sp>
        <p:nvSpPr>
          <p:cNvPr id="5" name="Footer Placeholder 4">
            <a:extLst>
              <a:ext uri="{FF2B5EF4-FFF2-40B4-BE49-F238E27FC236}">
                <a16:creationId xmlns:a16="http://schemas.microsoft.com/office/drawing/2014/main" id="{D5D6B9C6-C767-AC6E-A7B7-95A83FB0E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E4F50-9AC9-4BFE-0C2B-7E2C9D9C530F}"/>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60576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3516-1932-1926-095F-D311E2275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B7DD6D-A757-0EF2-9B02-7369946309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A776A7-3FE0-6D41-6059-18F5C11D2526}"/>
              </a:ext>
            </a:extLst>
          </p:cNvPr>
          <p:cNvSpPr>
            <a:spLocks noGrp="1"/>
          </p:cNvSpPr>
          <p:nvPr>
            <p:ph type="dt" sz="half" idx="10"/>
          </p:nvPr>
        </p:nvSpPr>
        <p:spPr/>
        <p:txBody>
          <a:bodyPr/>
          <a:lstStyle/>
          <a:p>
            <a:fld id="{A030A505-B9A5-4375-A39D-ADB1A6C3B847}" type="datetimeFigureOut">
              <a:rPr lang="en-US" smtClean="0"/>
              <a:t>6/30/2024</a:t>
            </a:fld>
            <a:endParaRPr lang="en-US"/>
          </a:p>
        </p:txBody>
      </p:sp>
      <p:sp>
        <p:nvSpPr>
          <p:cNvPr id="5" name="Footer Placeholder 4">
            <a:extLst>
              <a:ext uri="{FF2B5EF4-FFF2-40B4-BE49-F238E27FC236}">
                <a16:creationId xmlns:a16="http://schemas.microsoft.com/office/drawing/2014/main" id="{75FF0B0D-18A0-975A-6C44-2780996A9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1B051-C260-4915-DE48-7FC217450F62}"/>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152117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BC38-C218-C7C1-B24D-1040DC766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AC6A8E-2F86-9675-835F-25225F9C6C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C977DA-002B-84F6-748B-9E17AA480E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A7B06A-4A3C-9225-F538-58A93222AC42}"/>
              </a:ext>
            </a:extLst>
          </p:cNvPr>
          <p:cNvSpPr>
            <a:spLocks noGrp="1"/>
          </p:cNvSpPr>
          <p:nvPr>
            <p:ph type="dt" sz="half" idx="10"/>
          </p:nvPr>
        </p:nvSpPr>
        <p:spPr/>
        <p:txBody>
          <a:bodyPr/>
          <a:lstStyle/>
          <a:p>
            <a:fld id="{A030A505-B9A5-4375-A39D-ADB1A6C3B847}" type="datetimeFigureOut">
              <a:rPr lang="en-US" smtClean="0"/>
              <a:t>6/30/2024</a:t>
            </a:fld>
            <a:endParaRPr lang="en-US"/>
          </a:p>
        </p:txBody>
      </p:sp>
      <p:sp>
        <p:nvSpPr>
          <p:cNvPr id="6" name="Footer Placeholder 5">
            <a:extLst>
              <a:ext uri="{FF2B5EF4-FFF2-40B4-BE49-F238E27FC236}">
                <a16:creationId xmlns:a16="http://schemas.microsoft.com/office/drawing/2014/main" id="{BC1E10E9-409C-D19E-07E0-328721258F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61166-8B73-ED28-17DA-AD7B66655548}"/>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2925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4193-3245-8664-A665-D64619E5D0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A7192-5AB0-C59C-D81C-77798A3B9C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CF91A6-25DD-7B44-42E8-FEBABAA5BB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CD722C-1A2A-098C-D692-CABB2C3898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C01CE-F4B0-72F4-6186-A2690600F4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48985C-18DB-F554-9982-A4953E4A556E}"/>
              </a:ext>
            </a:extLst>
          </p:cNvPr>
          <p:cNvSpPr>
            <a:spLocks noGrp="1"/>
          </p:cNvSpPr>
          <p:nvPr>
            <p:ph type="dt" sz="half" idx="10"/>
          </p:nvPr>
        </p:nvSpPr>
        <p:spPr/>
        <p:txBody>
          <a:bodyPr/>
          <a:lstStyle/>
          <a:p>
            <a:fld id="{A030A505-B9A5-4375-A39D-ADB1A6C3B847}" type="datetimeFigureOut">
              <a:rPr lang="en-US" smtClean="0"/>
              <a:t>6/30/2024</a:t>
            </a:fld>
            <a:endParaRPr lang="en-US"/>
          </a:p>
        </p:txBody>
      </p:sp>
      <p:sp>
        <p:nvSpPr>
          <p:cNvPr id="8" name="Footer Placeholder 7">
            <a:extLst>
              <a:ext uri="{FF2B5EF4-FFF2-40B4-BE49-F238E27FC236}">
                <a16:creationId xmlns:a16="http://schemas.microsoft.com/office/drawing/2014/main" id="{6164DEA0-D4BC-5F09-69E0-E8A3AE2B2B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3C6D72-A10F-7FF2-0FCD-627D17A9D837}"/>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18475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D186-761F-81CE-9C2A-737A8C57C9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884146-1F75-939C-8509-7CA689DE789A}"/>
              </a:ext>
            </a:extLst>
          </p:cNvPr>
          <p:cNvSpPr>
            <a:spLocks noGrp="1"/>
          </p:cNvSpPr>
          <p:nvPr>
            <p:ph type="dt" sz="half" idx="10"/>
          </p:nvPr>
        </p:nvSpPr>
        <p:spPr/>
        <p:txBody>
          <a:bodyPr/>
          <a:lstStyle/>
          <a:p>
            <a:fld id="{A030A505-B9A5-4375-A39D-ADB1A6C3B847}" type="datetimeFigureOut">
              <a:rPr lang="en-US" smtClean="0"/>
              <a:t>6/30/2024</a:t>
            </a:fld>
            <a:endParaRPr lang="en-US"/>
          </a:p>
        </p:txBody>
      </p:sp>
      <p:sp>
        <p:nvSpPr>
          <p:cNvPr id="4" name="Footer Placeholder 3">
            <a:extLst>
              <a:ext uri="{FF2B5EF4-FFF2-40B4-BE49-F238E27FC236}">
                <a16:creationId xmlns:a16="http://schemas.microsoft.com/office/drawing/2014/main" id="{8F6ED86A-FA7A-B808-C85A-82C834159C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A67A4B-6D70-E1A0-F8D4-DF16C0F0ED47}"/>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1379373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2A6048-F3E3-E61F-3446-A48DB71CBA3C}"/>
              </a:ext>
            </a:extLst>
          </p:cNvPr>
          <p:cNvSpPr>
            <a:spLocks noGrp="1"/>
          </p:cNvSpPr>
          <p:nvPr>
            <p:ph type="dt" sz="half" idx="10"/>
          </p:nvPr>
        </p:nvSpPr>
        <p:spPr/>
        <p:txBody>
          <a:bodyPr/>
          <a:lstStyle/>
          <a:p>
            <a:fld id="{A030A505-B9A5-4375-A39D-ADB1A6C3B847}" type="datetimeFigureOut">
              <a:rPr lang="en-US" smtClean="0"/>
              <a:t>6/30/2024</a:t>
            </a:fld>
            <a:endParaRPr lang="en-US"/>
          </a:p>
        </p:txBody>
      </p:sp>
      <p:sp>
        <p:nvSpPr>
          <p:cNvPr id="3" name="Footer Placeholder 2">
            <a:extLst>
              <a:ext uri="{FF2B5EF4-FFF2-40B4-BE49-F238E27FC236}">
                <a16:creationId xmlns:a16="http://schemas.microsoft.com/office/drawing/2014/main" id="{9B6562EB-2B51-31FD-07E1-1E668789D9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0904D-13F5-8CA7-1E0D-92CD71CEFE45}"/>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184898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EE838-C5F4-717E-2C69-F07FDA72A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198B71-4042-E158-6D61-7362181FD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D386D-8572-D847-8288-8D1823A14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AD0D8-9BA8-4D97-02EF-5C2187BC5747}"/>
              </a:ext>
            </a:extLst>
          </p:cNvPr>
          <p:cNvSpPr>
            <a:spLocks noGrp="1"/>
          </p:cNvSpPr>
          <p:nvPr>
            <p:ph type="dt" sz="half" idx="10"/>
          </p:nvPr>
        </p:nvSpPr>
        <p:spPr/>
        <p:txBody>
          <a:bodyPr/>
          <a:lstStyle/>
          <a:p>
            <a:fld id="{A030A505-B9A5-4375-A39D-ADB1A6C3B847}" type="datetimeFigureOut">
              <a:rPr lang="en-US" smtClean="0"/>
              <a:t>6/30/2024</a:t>
            </a:fld>
            <a:endParaRPr lang="en-US"/>
          </a:p>
        </p:txBody>
      </p:sp>
      <p:sp>
        <p:nvSpPr>
          <p:cNvPr id="6" name="Footer Placeholder 5">
            <a:extLst>
              <a:ext uri="{FF2B5EF4-FFF2-40B4-BE49-F238E27FC236}">
                <a16:creationId xmlns:a16="http://schemas.microsoft.com/office/drawing/2014/main" id="{F66373B1-DDA9-0B65-CCA8-652D67E3F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5E668-7B36-9F63-665F-50C3387CFFAD}"/>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35711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53E6-F589-7DCC-B986-BA736B2EC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B9D652-9E88-CC6E-45F7-B2A051EB3F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B3D41-7B31-57F6-6ED2-00DF87A92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A187F-5D3A-49D0-2EB7-35CC71A03A17}"/>
              </a:ext>
            </a:extLst>
          </p:cNvPr>
          <p:cNvSpPr>
            <a:spLocks noGrp="1"/>
          </p:cNvSpPr>
          <p:nvPr>
            <p:ph type="dt" sz="half" idx="10"/>
          </p:nvPr>
        </p:nvSpPr>
        <p:spPr/>
        <p:txBody>
          <a:bodyPr/>
          <a:lstStyle/>
          <a:p>
            <a:fld id="{A030A505-B9A5-4375-A39D-ADB1A6C3B847}" type="datetimeFigureOut">
              <a:rPr lang="en-US" smtClean="0"/>
              <a:t>6/30/2024</a:t>
            </a:fld>
            <a:endParaRPr lang="en-US"/>
          </a:p>
        </p:txBody>
      </p:sp>
      <p:sp>
        <p:nvSpPr>
          <p:cNvPr id="6" name="Footer Placeholder 5">
            <a:extLst>
              <a:ext uri="{FF2B5EF4-FFF2-40B4-BE49-F238E27FC236}">
                <a16:creationId xmlns:a16="http://schemas.microsoft.com/office/drawing/2014/main" id="{17D49767-B016-2BB6-4D4E-26C1EB948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BD09ED-FB5F-FCB8-0543-FA0D8356B87C}"/>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691869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EDF16-95EE-E36B-E625-33C6D36FF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EB851D-19FC-82C8-2342-6F1D0642D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F4F9D-1D74-193E-63D6-36B8B078D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0A505-B9A5-4375-A39D-ADB1A6C3B847}" type="datetimeFigureOut">
              <a:rPr lang="en-US" smtClean="0"/>
              <a:t>6/30/2024</a:t>
            </a:fld>
            <a:endParaRPr lang="en-US"/>
          </a:p>
        </p:txBody>
      </p:sp>
      <p:sp>
        <p:nvSpPr>
          <p:cNvPr id="5" name="Footer Placeholder 4">
            <a:extLst>
              <a:ext uri="{FF2B5EF4-FFF2-40B4-BE49-F238E27FC236}">
                <a16:creationId xmlns:a16="http://schemas.microsoft.com/office/drawing/2014/main" id="{22E407F3-ECF5-F4B4-59C9-81D3BDE0C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F39086-A7EA-2F83-9EFD-D4558C1A1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F310A-FAB6-4CA6-B70B-2FDDC9A26BBF}" type="slidenum">
              <a:rPr lang="en-US" smtClean="0"/>
              <a:t>‹#›</a:t>
            </a:fld>
            <a:endParaRPr lang="en-US"/>
          </a:p>
        </p:txBody>
      </p:sp>
    </p:spTree>
    <p:extLst>
      <p:ext uri="{BB962C8B-B14F-4D97-AF65-F5344CB8AC3E}">
        <p14:creationId xmlns:p14="http://schemas.microsoft.com/office/powerpoint/2010/main" val="2310248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1.xml"/><Relationship Id="rId5" Type="http://schemas.openxmlformats.org/officeDocument/2006/relationships/image" Target="../media/image1.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gary@collegeviability.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B4C3-DEE6-398D-FDD6-98F28FC17D2D}"/>
              </a:ext>
            </a:extLst>
          </p:cNvPr>
          <p:cNvSpPr>
            <a:spLocks noGrp="1"/>
          </p:cNvSpPr>
          <p:nvPr>
            <p:ph type="ctrTitle"/>
          </p:nvPr>
        </p:nvSpPr>
        <p:spPr>
          <a:xfrm>
            <a:off x="2228927" y="400657"/>
            <a:ext cx="7047914" cy="3305104"/>
          </a:xfrm>
        </p:spPr>
        <p:txBody>
          <a:bodyPr>
            <a:normAutofit fontScale="90000"/>
          </a:bodyPr>
          <a:lstStyle/>
          <a:p>
            <a:r>
              <a:rPr lang="en-US" b="1" dirty="0">
                <a:solidFill>
                  <a:srgbClr val="A50021"/>
                </a:solidFill>
              </a:rPr>
              <a:t>College Viability</a:t>
            </a:r>
            <a:br>
              <a:rPr lang="en-US" dirty="0"/>
            </a:br>
            <a:r>
              <a:rPr lang="en-US" sz="4000" dirty="0"/>
              <a:t>2024 </a:t>
            </a:r>
            <a:r>
              <a:rPr lang="en-US" sz="4000" dirty="0">
                <a:solidFill>
                  <a:srgbClr val="00B050"/>
                </a:solidFill>
              </a:rPr>
              <a:t>TOP</a:t>
            </a:r>
            <a:r>
              <a:rPr lang="en-US" sz="4000" dirty="0"/>
              <a:t> / </a:t>
            </a:r>
            <a:r>
              <a:rPr lang="en-US" sz="4000" dirty="0">
                <a:solidFill>
                  <a:srgbClr val="FF0000"/>
                </a:solidFill>
              </a:rPr>
              <a:t>bottom</a:t>
            </a:r>
            <a:r>
              <a:rPr lang="en-US" sz="4000" dirty="0"/>
              <a:t> </a:t>
            </a:r>
            <a:br>
              <a:rPr lang="en-US" sz="4000" dirty="0"/>
            </a:br>
            <a:r>
              <a:rPr lang="en-US" sz="4000" dirty="0"/>
              <a:t>Private College Reports:</a:t>
            </a:r>
            <a:br>
              <a:rPr lang="en-US" sz="4000" dirty="0"/>
            </a:br>
            <a:r>
              <a:rPr lang="en-US" sz="5300" b="1" dirty="0"/>
              <a:t>North Carolina &amp; </a:t>
            </a:r>
            <a:br>
              <a:rPr lang="en-US" sz="5300" b="1" dirty="0"/>
            </a:br>
            <a:r>
              <a:rPr lang="en-US" sz="5300" b="1" dirty="0"/>
              <a:t>South Carolina</a:t>
            </a:r>
            <a:endParaRPr lang="en-US" sz="2200" i="1" dirty="0"/>
          </a:p>
        </p:txBody>
      </p:sp>
      <p:sp>
        <p:nvSpPr>
          <p:cNvPr id="3" name="Subtitle 2">
            <a:extLst>
              <a:ext uri="{FF2B5EF4-FFF2-40B4-BE49-F238E27FC236}">
                <a16:creationId xmlns:a16="http://schemas.microsoft.com/office/drawing/2014/main" id="{1271D478-A78B-AC85-8327-30D43785B798}"/>
              </a:ext>
            </a:extLst>
          </p:cNvPr>
          <p:cNvSpPr>
            <a:spLocks noGrp="1"/>
          </p:cNvSpPr>
          <p:nvPr>
            <p:ph type="subTitle" idx="1"/>
          </p:nvPr>
        </p:nvSpPr>
        <p:spPr>
          <a:xfrm>
            <a:off x="2460120" y="3544336"/>
            <a:ext cx="6020016" cy="1318786"/>
          </a:xfrm>
        </p:spPr>
        <p:txBody>
          <a:bodyPr>
            <a:normAutofit/>
          </a:bodyPr>
          <a:lstStyle/>
          <a:p>
            <a:endParaRPr lang="en-US" dirty="0"/>
          </a:p>
          <a:p>
            <a:r>
              <a:rPr lang="en-US" sz="6000" baseline="30000" dirty="0">
                <a:solidFill>
                  <a:srgbClr val="00B050"/>
                </a:solidFill>
              </a:rPr>
              <a:t>TOP</a:t>
            </a:r>
            <a:r>
              <a:rPr lang="en-US" sz="4000" dirty="0"/>
              <a:t> </a:t>
            </a:r>
            <a:r>
              <a:rPr lang="en-US" sz="3200" dirty="0"/>
              <a:t>&amp;</a:t>
            </a:r>
            <a:r>
              <a:rPr lang="en-US" sz="4000" dirty="0"/>
              <a:t> </a:t>
            </a:r>
            <a:r>
              <a:rPr lang="en-US" sz="4000" baseline="-25000" dirty="0">
                <a:solidFill>
                  <a:srgbClr val="FF0000"/>
                </a:solidFill>
              </a:rPr>
              <a:t>bottom</a:t>
            </a:r>
            <a:r>
              <a:rPr lang="en-US" sz="4000" dirty="0"/>
              <a:t> Comparisons </a:t>
            </a:r>
          </a:p>
        </p:txBody>
      </p:sp>
      <p:sp>
        <p:nvSpPr>
          <p:cNvPr id="4" name="TextBox 3">
            <a:extLst>
              <a:ext uri="{FF2B5EF4-FFF2-40B4-BE49-F238E27FC236}">
                <a16:creationId xmlns:a16="http://schemas.microsoft.com/office/drawing/2014/main" id="{EB724F0D-0C0F-6D70-742E-148FD48239DC}"/>
              </a:ext>
            </a:extLst>
          </p:cNvPr>
          <p:cNvSpPr txBox="1"/>
          <p:nvPr/>
        </p:nvSpPr>
        <p:spPr>
          <a:xfrm>
            <a:off x="391054" y="5443399"/>
            <a:ext cx="2372008" cy="577081"/>
          </a:xfrm>
          <a:prstGeom prst="rect">
            <a:avLst/>
          </a:prstGeom>
          <a:noFill/>
        </p:spPr>
        <p:txBody>
          <a:bodyPr wrap="square" rtlCol="0">
            <a:spAutoFit/>
          </a:bodyPr>
          <a:lstStyle/>
          <a:p>
            <a:pPr algn="ctr"/>
            <a:r>
              <a:rPr lang="en-US" sz="1050" i="1" dirty="0"/>
              <a:t>Data source:  National Center for Education Statistics, IPEDS data base</a:t>
            </a:r>
          </a:p>
          <a:p>
            <a:pPr algn="ctr"/>
            <a:r>
              <a:rPr lang="en-US" sz="1050" i="1" dirty="0"/>
              <a:t>2015-2022</a:t>
            </a:r>
          </a:p>
        </p:txBody>
      </p:sp>
      <p:pic>
        <p:nvPicPr>
          <p:cNvPr id="7" name="Picture 6" descr="A person in a suit smiling&#10;&#10;Description automatically generated">
            <a:extLst>
              <a:ext uri="{FF2B5EF4-FFF2-40B4-BE49-F238E27FC236}">
                <a16:creationId xmlns:a16="http://schemas.microsoft.com/office/drawing/2014/main" id="{00A4CE26-98D6-02E4-5FCF-605CFF396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37365" y="3938983"/>
            <a:ext cx="1387290" cy="2081498"/>
          </a:xfrm>
          <a:prstGeom prst="rect">
            <a:avLst/>
          </a:prstGeom>
        </p:spPr>
      </p:pic>
      <p:sp>
        <p:nvSpPr>
          <p:cNvPr id="8" name="TextBox 7">
            <a:extLst>
              <a:ext uri="{FF2B5EF4-FFF2-40B4-BE49-F238E27FC236}">
                <a16:creationId xmlns:a16="http://schemas.microsoft.com/office/drawing/2014/main" id="{391534BB-017A-ECEC-3066-4A7EDEEADFEA}"/>
              </a:ext>
            </a:extLst>
          </p:cNvPr>
          <p:cNvSpPr txBox="1"/>
          <p:nvPr/>
        </p:nvSpPr>
        <p:spPr>
          <a:xfrm>
            <a:off x="8480136" y="6020480"/>
            <a:ext cx="1593410" cy="246221"/>
          </a:xfrm>
          <a:prstGeom prst="rect">
            <a:avLst/>
          </a:prstGeom>
          <a:noFill/>
        </p:spPr>
        <p:txBody>
          <a:bodyPr wrap="square" rtlCol="0">
            <a:spAutoFit/>
          </a:bodyPr>
          <a:lstStyle/>
          <a:p>
            <a:pPr algn="ctr"/>
            <a:r>
              <a:rPr lang="en-US" sz="1000" dirty="0"/>
              <a:t>Dr. Gary Stocker</a:t>
            </a:r>
          </a:p>
        </p:txBody>
      </p:sp>
      <p:pic>
        <p:nvPicPr>
          <p:cNvPr id="9" name="Picture 8" descr="A red and gold logo&#10;&#10;Description automatically generated">
            <a:extLst>
              <a:ext uri="{FF2B5EF4-FFF2-40B4-BE49-F238E27FC236}">
                <a16:creationId xmlns:a16="http://schemas.microsoft.com/office/drawing/2014/main" id="{F83A7AEE-6727-F697-90A6-60AC829A9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54" y="151683"/>
            <a:ext cx="1512570" cy="1512570"/>
          </a:xfrm>
          <a:prstGeom prst="rect">
            <a:avLst/>
          </a:prstGeom>
        </p:spPr>
      </p:pic>
      <p:sp>
        <p:nvSpPr>
          <p:cNvPr id="5" name="TextBox 4">
            <a:extLst>
              <a:ext uri="{FF2B5EF4-FFF2-40B4-BE49-F238E27FC236}">
                <a16:creationId xmlns:a16="http://schemas.microsoft.com/office/drawing/2014/main" id="{890F18C5-3334-1755-48C5-B372741C158F}"/>
              </a:ext>
            </a:extLst>
          </p:cNvPr>
          <p:cNvSpPr txBox="1"/>
          <p:nvPr/>
        </p:nvSpPr>
        <p:spPr>
          <a:xfrm>
            <a:off x="3532909" y="4979732"/>
            <a:ext cx="3969327" cy="1200329"/>
          </a:xfrm>
          <a:prstGeom prst="rect">
            <a:avLst/>
          </a:prstGeom>
          <a:noFill/>
        </p:spPr>
        <p:txBody>
          <a:bodyPr wrap="square" rtlCol="0">
            <a:spAutoFit/>
          </a:bodyPr>
          <a:lstStyle/>
          <a:p>
            <a:pPr algn="ctr"/>
            <a:r>
              <a:rPr lang="en-US" i="1" dirty="0"/>
              <a:t>IPEDS reports on: FTE </a:t>
            </a:r>
            <a:r>
              <a:rPr lang="en-US" i="1" dirty="0" err="1"/>
              <a:t>enrollment,Tuition</a:t>
            </a:r>
            <a:r>
              <a:rPr lang="en-US" i="1" dirty="0"/>
              <a:t> and Fee Revenue (2015-2022), Endowment, 4-year graduation rate (undergrads), </a:t>
            </a:r>
            <a:r>
              <a:rPr lang="en-US" i="1"/>
              <a:t>&amp; retention rates</a:t>
            </a:r>
            <a:endParaRPr lang="en-US" i="1" dirty="0"/>
          </a:p>
        </p:txBody>
      </p:sp>
    </p:spTree>
    <p:extLst>
      <p:ext uri="{BB962C8B-B14F-4D97-AF65-F5344CB8AC3E}">
        <p14:creationId xmlns:p14="http://schemas.microsoft.com/office/powerpoint/2010/main" val="735449275"/>
      </p:ext>
    </p:extLst>
  </p:cSld>
  <p:clrMapOvr>
    <a:masterClrMapping/>
  </p:clrMapOvr>
  <mc:AlternateContent xmlns:mc="http://schemas.openxmlformats.org/markup-compatibility/2006" xmlns:p14="http://schemas.microsoft.com/office/powerpoint/2010/main">
    <mc:Choice Requires="p14">
      <p:transition spd="slow" p14:dur="2000" advTm="26018"/>
    </mc:Choice>
    <mc:Fallback xmlns="">
      <p:transition spd="slow" advTm="260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C4306C-0BCC-B725-A482-86D1457888CA}"/>
              </a:ext>
            </a:extLst>
          </p:cNvPr>
          <p:cNvPicPr>
            <a:picLocks noChangeAspect="1"/>
          </p:cNvPicPr>
          <p:nvPr/>
        </p:nvPicPr>
        <p:blipFill>
          <a:blip r:embed="rId2"/>
          <a:stretch>
            <a:fillRect/>
          </a:stretch>
        </p:blipFill>
        <p:spPr>
          <a:xfrm>
            <a:off x="972189" y="822739"/>
            <a:ext cx="11267209" cy="5212522"/>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10253433" y="1369907"/>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10525991" y="1831572"/>
            <a:ext cx="1070264" cy="4244805"/>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42261" y="5382835"/>
            <a:ext cx="729929" cy="1095190"/>
          </a:xfrm>
          <a:prstGeom prst="rect">
            <a:avLst/>
          </a:prstGeom>
        </p:spPr>
      </p:pic>
      <p:sp>
        <p:nvSpPr>
          <p:cNvPr id="2" name="TextBox 1">
            <a:extLst>
              <a:ext uri="{FF2B5EF4-FFF2-40B4-BE49-F238E27FC236}">
                <a16:creationId xmlns:a16="http://schemas.microsoft.com/office/drawing/2014/main" id="{864456C0-9121-110F-8AE2-88BFCC70E42C}"/>
              </a:ext>
            </a:extLst>
          </p:cNvPr>
          <p:cNvSpPr txBox="1"/>
          <p:nvPr/>
        </p:nvSpPr>
        <p:spPr>
          <a:xfrm>
            <a:off x="2308373" y="283015"/>
            <a:ext cx="7017705"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North Carolina and South Carolina Private College Top / bottom Reports</a:t>
            </a:r>
          </a:p>
        </p:txBody>
      </p:sp>
    </p:spTree>
    <p:extLst>
      <p:ext uri="{BB962C8B-B14F-4D97-AF65-F5344CB8AC3E}">
        <p14:creationId xmlns:p14="http://schemas.microsoft.com/office/powerpoint/2010/main" val="1290339322"/>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39D82C-E938-8E70-80DC-36CF455DD5B4}"/>
              </a:ext>
            </a:extLst>
          </p:cNvPr>
          <p:cNvPicPr>
            <a:picLocks noChangeAspect="1"/>
          </p:cNvPicPr>
          <p:nvPr/>
        </p:nvPicPr>
        <p:blipFill>
          <a:blip r:embed="rId2"/>
          <a:stretch>
            <a:fillRect/>
          </a:stretch>
        </p:blipFill>
        <p:spPr>
          <a:xfrm>
            <a:off x="0" y="1543821"/>
            <a:ext cx="12192000" cy="3770358"/>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10235045" y="2389909"/>
            <a:ext cx="1153391" cy="3114838"/>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1344619" y="1682551"/>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8272619" y="5900242"/>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3" y="54665"/>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2873" y="5266717"/>
            <a:ext cx="729929" cy="1095190"/>
          </a:xfrm>
          <a:prstGeom prst="rect">
            <a:avLst/>
          </a:prstGeom>
        </p:spPr>
      </p:pic>
      <p:sp>
        <p:nvSpPr>
          <p:cNvPr id="3" name="TextBox 2">
            <a:extLst>
              <a:ext uri="{FF2B5EF4-FFF2-40B4-BE49-F238E27FC236}">
                <a16:creationId xmlns:a16="http://schemas.microsoft.com/office/drawing/2014/main" id="{81D9CA62-6F49-29E6-698C-F503FA48F5F0}"/>
              </a:ext>
            </a:extLst>
          </p:cNvPr>
          <p:cNvSpPr txBox="1"/>
          <p:nvPr/>
        </p:nvSpPr>
        <p:spPr>
          <a:xfrm>
            <a:off x="2017428" y="496093"/>
            <a:ext cx="7017705"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North Carolina and South Carolina Private College Top / bottom Reports</a:t>
            </a:r>
          </a:p>
        </p:txBody>
      </p:sp>
    </p:spTree>
    <p:extLst>
      <p:ext uri="{BB962C8B-B14F-4D97-AF65-F5344CB8AC3E}">
        <p14:creationId xmlns:p14="http://schemas.microsoft.com/office/powerpoint/2010/main" val="512460553"/>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2122560-3149-3979-A914-CAFD27738CEA}"/>
              </a:ext>
            </a:extLst>
          </p:cNvPr>
          <p:cNvPicPr>
            <a:picLocks noChangeAspect="1"/>
          </p:cNvPicPr>
          <p:nvPr/>
        </p:nvPicPr>
        <p:blipFill>
          <a:blip r:embed="rId3"/>
          <a:stretch>
            <a:fillRect/>
          </a:stretch>
        </p:blipFill>
        <p:spPr>
          <a:xfrm>
            <a:off x="1007918" y="963104"/>
            <a:ext cx="10669034" cy="5170658"/>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9050159" y="1864298"/>
            <a:ext cx="776280" cy="4432932"/>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4" y="-4571"/>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145475" y="151683"/>
            <a:ext cx="729929" cy="1095190"/>
          </a:xfrm>
          <a:prstGeom prst="rect">
            <a:avLst/>
          </a:prstGeom>
        </p:spPr>
      </p:pic>
      <p:sp>
        <p:nvSpPr>
          <p:cNvPr id="4" name="Rectangle 3">
            <a:extLst>
              <a:ext uri="{FF2B5EF4-FFF2-40B4-BE49-F238E27FC236}">
                <a16:creationId xmlns:a16="http://schemas.microsoft.com/office/drawing/2014/main" id="{E962B780-6824-DF38-ED95-6D1D6285EE2D}"/>
              </a:ext>
            </a:extLst>
          </p:cNvPr>
          <p:cNvSpPr/>
          <p:nvPr/>
        </p:nvSpPr>
        <p:spPr>
          <a:xfrm rot="2143981">
            <a:off x="10142458" y="1595907"/>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5" name="Rectangle 4">
            <a:extLst>
              <a:ext uri="{FF2B5EF4-FFF2-40B4-BE49-F238E27FC236}">
                <a16:creationId xmlns:a16="http://schemas.microsoft.com/office/drawing/2014/main" id="{567549E9-F50D-7240-B7AD-9178B745B1BC}"/>
              </a:ext>
            </a:extLst>
          </p:cNvPr>
          <p:cNvSpPr/>
          <p:nvPr/>
        </p:nvSpPr>
        <p:spPr>
          <a:xfrm rot="19688513">
            <a:off x="438598" y="1442034"/>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8" name="TextBox 7">
            <a:extLst>
              <a:ext uri="{FF2B5EF4-FFF2-40B4-BE49-F238E27FC236}">
                <a16:creationId xmlns:a16="http://schemas.microsoft.com/office/drawing/2014/main" id="{968F99BA-CB28-3B10-2CF6-107E0348BEC1}"/>
              </a:ext>
            </a:extLst>
          </p:cNvPr>
          <p:cNvSpPr txBox="1"/>
          <p:nvPr/>
        </p:nvSpPr>
        <p:spPr>
          <a:xfrm>
            <a:off x="2175980" y="430304"/>
            <a:ext cx="7017705"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North Carolina and South Carolina Private College Top / bottom Reports</a:t>
            </a:r>
          </a:p>
        </p:txBody>
      </p:sp>
    </p:spTree>
    <p:extLst>
      <p:ext uri="{BB962C8B-B14F-4D97-AF65-F5344CB8AC3E}">
        <p14:creationId xmlns:p14="http://schemas.microsoft.com/office/powerpoint/2010/main" val="3736754425"/>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828D8D-2061-7BD9-BD6D-852E39C34630}"/>
              </a:ext>
            </a:extLst>
          </p:cNvPr>
          <p:cNvPicPr>
            <a:picLocks noChangeAspect="1"/>
          </p:cNvPicPr>
          <p:nvPr/>
        </p:nvPicPr>
        <p:blipFill>
          <a:blip r:embed="rId3"/>
          <a:stretch>
            <a:fillRect/>
          </a:stretch>
        </p:blipFill>
        <p:spPr>
          <a:xfrm>
            <a:off x="501563" y="1112736"/>
            <a:ext cx="9982863" cy="5249171"/>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7528386" y="1903699"/>
            <a:ext cx="776280" cy="4827518"/>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90661" y="1194723"/>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rot="1907348">
            <a:off x="9642417" y="5283598"/>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4" y="-4571"/>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145475" y="151683"/>
            <a:ext cx="729929" cy="1095190"/>
          </a:xfrm>
          <a:prstGeom prst="rect">
            <a:avLst/>
          </a:prstGeom>
        </p:spPr>
      </p:pic>
      <p:sp>
        <p:nvSpPr>
          <p:cNvPr id="4" name="TextBox 3">
            <a:extLst>
              <a:ext uri="{FF2B5EF4-FFF2-40B4-BE49-F238E27FC236}">
                <a16:creationId xmlns:a16="http://schemas.microsoft.com/office/drawing/2014/main" id="{F4D8D651-3987-5EE0-84D3-5449D906EB4C}"/>
              </a:ext>
            </a:extLst>
          </p:cNvPr>
          <p:cNvSpPr txBox="1"/>
          <p:nvPr/>
        </p:nvSpPr>
        <p:spPr>
          <a:xfrm>
            <a:off x="2017428" y="496093"/>
            <a:ext cx="7017705"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North Carolina and South Carolina Private College Top / bottom Reports</a:t>
            </a:r>
          </a:p>
        </p:txBody>
      </p:sp>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9EF82117-B8FF-E6F8-3358-35D0D59E5165}"/>
                  </a:ext>
                </a:extLst>
              </p14:cNvPr>
              <p14:cNvContentPartPr/>
              <p14:nvPr/>
            </p14:nvContentPartPr>
            <p14:xfrm>
              <a:off x="537791" y="1815905"/>
              <a:ext cx="2338920" cy="441000"/>
            </p14:xfrm>
          </p:contentPart>
        </mc:Choice>
        <mc:Fallback>
          <p:pic>
            <p:nvPicPr>
              <p:cNvPr id="9" name="Ink 8">
                <a:extLst>
                  <a:ext uri="{FF2B5EF4-FFF2-40B4-BE49-F238E27FC236}">
                    <a16:creationId xmlns:a16="http://schemas.microsoft.com/office/drawing/2014/main" id="{9EF82117-B8FF-E6F8-3358-35D0D59E5165}"/>
                  </a:ext>
                </a:extLst>
              </p:cNvPr>
              <p:cNvPicPr/>
              <p:nvPr/>
            </p:nvPicPr>
            <p:blipFill>
              <a:blip r:embed="rId7"/>
              <a:stretch>
                <a:fillRect/>
              </a:stretch>
            </p:blipFill>
            <p:spPr>
              <a:xfrm>
                <a:off x="528791" y="1807265"/>
                <a:ext cx="2356560" cy="458640"/>
              </a:xfrm>
              <a:prstGeom prst="rect">
                <a:avLst/>
              </a:prstGeom>
            </p:spPr>
          </p:pic>
        </mc:Fallback>
      </mc:AlternateContent>
    </p:spTree>
    <p:extLst>
      <p:ext uri="{BB962C8B-B14F-4D97-AF65-F5344CB8AC3E}">
        <p14:creationId xmlns:p14="http://schemas.microsoft.com/office/powerpoint/2010/main" val="484502576"/>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37" y="21807"/>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145475" y="133164"/>
            <a:ext cx="729929" cy="1095190"/>
          </a:xfrm>
          <a:prstGeom prst="rect">
            <a:avLst/>
          </a:prstGeom>
        </p:spPr>
      </p:pic>
      <p:sp>
        <p:nvSpPr>
          <p:cNvPr id="3" name="Title 2">
            <a:extLst>
              <a:ext uri="{FF2B5EF4-FFF2-40B4-BE49-F238E27FC236}">
                <a16:creationId xmlns:a16="http://schemas.microsoft.com/office/drawing/2014/main" id="{55ED553E-CC88-1C8E-2CDC-9A596BBC0F56}"/>
              </a:ext>
            </a:extLst>
          </p:cNvPr>
          <p:cNvSpPr>
            <a:spLocks noGrp="1"/>
          </p:cNvSpPr>
          <p:nvPr>
            <p:ph type="title"/>
          </p:nvPr>
        </p:nvSpPr>
        <p:spPr/>
        <p:txBody>
          <a:bodyPr/>
          <a:lstStyle/>
          <a:p>
            <a:pPr algn="ctr"/>
            <a:r>
              <a:rPr lang="en-US" b="1" dirty="0"/>
              <a:t>2024 College Viability Apps</a:t>
            </a:r>
          </a:p>
        </p:txBody>
      </p:sp>
      <p:sp>
        <p:nvSpPr>
          <p:cNvPr id="6" name="Text Placeholder 5">
            <a:extLst>
              <a:ext uri="{FF2B5EF4-FFF2-40B4-BE49-F238E27FC236}">
                <a16:creationId xmlns:a16="http://schemas.microsoft.com/office/drawing/2014/main" id="{1B0FAF76-0F4E-776D-319A-2FE81283D369}"/>
              </a:ext>
            </a:extLst>
          </p:cNvPr>
          <p:cNvSpPr>
            <a:spLocks noGrp="1"/>
          </p:cNvSpPr>
          <p:nvPr>
            <p:ph type="body" idx="1"/>
          </p:nvPr>
        </p:nvSpPr>
        <p:spPr/>
        <p:txBody>
          <a:bodyPr/>
          <a:lstStyle/>
          <a:p>
            <a:pPr algn="ctr"/>
            <a:r>
              <a:rPr lang="en-US" dirty="0">
                <a:solidFill>
                  <a:srgbClr val="0070C0"/>
                </a:solidFill>
              </a:rPr>
              <a:t>Private College Versions</a:t>
            </a:r>
          </a:p>
        </p:txBody>
      </p:sp>
      <p:sp>
        <p:nvSpPr>
          <p:cNvPr id="8" name="Content Placeholder 7">
            <a:extLst>
              <a:ext uri="{FF2B5EF4-FFF2-40B4-BE49-F238E27FC236}">
                <a16:creationId xmlns:a16="http://schemas.microsoft.com/office/drawing/2014/main" id="{E1ABA3A8-D1FB-C97D-74FE-43A043D116ED}"/>
              </a:ext>
            </a:extLst>
          </p:cNvPr>
          <p:cNvSpPr>
            <a:spLocks noGrp="1"/>
          </p:cNvSpPr>
          <p:nvPr>
            <p:ph sz="half" idx="2"/>
          </p:nvPr>
        </p:nvSpPr>
        <p:spPr/>
        <p:txBody>
          <a:bodyPr/>
          <a:lstStyle/>
          <a:p>
            <a:pPr marL="0" indent="0">
              <a:buNone/>
            </a:pPr>
            <a:r>
              <a:rPr lang="en-US" dirty="0"/>
              <a:t>Colleges Reported:  1,297</a:t>
            </a:r>
          </a:p>
          <a:p>
            <a:pPr marL="0" indent="0">
              <a:buNone/>
            </a:pPr>
            <a:r>
              <a:rPr lang="en-US" dirty="0"/>
              <a:t>Executive Analysis version</a:t>
            </a:r>
          </a:p>
          <a:p>
            <a:pPr marL="457200" lvl="1" indent="0">
              <a:buNone/>
            </a:pPr>
            <a:r>
              <a:rPr lang="en-US" b="1" dirty="0">
                <a:solidFill>
                  <a:srgbClr val="0070C0"/>
                </a:solidFill>
              </a:rPr>
              <a:t>32 reports</a:t>
            </a:r>
          </a:p>
          <a:p>
            <a:pPr marL="0" indent="0">
              <a:buNone/>
            </a:pPr>
            <a:r>
              <a:rPr lang="en-US" dirty="0"/>
              <a:t>Faculty and Staff version</a:t>
            </a:r>
          </a:p>
          <a:p>
            <a:pPr marL="457200" lvl="1" indent="0">
              <a:buNone/>
            </a:pPr>
            <a:r>
              <a:rPr lang="en-US" b="1" dirty="0">
                <a:solidFill>
                  <a:srgbClr val="0070C0"/>
                </a:solidFill>
              </a:rPr>
              <a:t>8 reports</a:t>
            </a:r>
          </a:p>
          <a:p>
            <a:pPr marL="0" indent="0">
              <a:buNone/>
            </a:pPr>
            <a:r>
              <a:rPr lang="en-US" dirty="0"/>
              <a:t>Student &amp; Family version</a:t>
            </a:r>
          </a:p>
          <a:p>
            <a:pPr marL="457200" lvl="1" indent="0">
              <a:buNone/>
            </a:pPr>
            <a:r>
              <a:rPr lang="en-US" b="1" dirty="0">
                <a:solidFill>
                  <a:srgbClr val="0070C0"/>
                </a:solidFill>
              </a:rPr>
              <a:t>5 reports</a:t>
            </a:r>
          </a:p>
          <a:p>
            <a:pPr lvl="1"/>
            <a:endParaRPr lang="en-US" dirty="0"/>
          </a:p>
        </p:txBody>
      </p:sp>
      <p:sp>
        <p:nvSpPr>
          <p:cNvPr id="9" name="Text Placeholder 8">
            <a:extLst>
              <a:ext uri="{FF2B5EF4-FFF2-40B4-BE49-F238E27FC236}">
                <a16:creationId xmlns:a16="http://schemas.microsoft.com/office/drawing/2014/main" id="{BE4BF670-08E6-5C16-6789-27B7EE2142E1}"/>
              </a:ext>
            </a:extLst>
          </p:cNvPr>
          <p:cNvSpPr>
            <a:spLocks noGrp="1"/>
          </p:cNvSpPr>
          <p:nvPr>
            <p:ph type="body" sz="quarter" idx="3"/>
          </p:nvPr>
        </p:nvSpPr>
        <p:spPr/>
        <p:txBody>
          <a:bodyPr>
            <a:normAutofit/>
          </a:bodyPr>
          <a:lstStyle/>
          <a:p>
            <a:pPr lvl="1"/>
            <a:r>
              <a:rPr lang="en-US" sz="2400" dirty="0">
                <a:solidFill>
                  <a:schemeClr val="accent2">
                    <a:lumMod val="75000"/>
                  </a:schemeClr>
                </a:solidFill>
              </a:rPr>
              <a:t>Public College Versions </a:t>
            </a:r>
            <a:r>
              <a:rPr lang="en-US" sz="1400" i="1" dirty="0"/>
              <a:t>(2 &amp; 4 year)</a:t>
            </a:r>
            <a:endParaRPr lang="en-US" sz="2400" i="1" dirty="0"/>
          </a:p>
        </p:txBody>
      </p:sp>
      <p:sp>
        <p:nvSpPr>
          <p:cNvPr id="10" name="Content Placeholder 9">
            <a:extLst>
              <a:ext uri="{FF2B5EF4-FFF2-40B4-BE49-F238E27FC236}">
                <a16:creationId xmlns:a16="http://schemas.microsoft.com/office/drawing/2014/main" id="{EAB95A91-33E9-7FF9-0F32-6E2FA8BE1192}"/>
              </a:ext>
            </a:extLst>
          </p:cNvPr>
          <p:cNvSpPr>
            <a:spLocks noGrp="1"/>
          </p:cNvSpPr>
          <p:nvPr>
            <p:ph sz="quarter" idx="4"/>
          </p:nvPr>
        </p:nvSpPr>
        <p:spPr/>
        <p:txBody>
          <a:bodyPr/>
          <a:lstStyle/>
          <a:p>
            <a:pPr marL="0" indent="0">
              <a:buNone/>
            </a:pPr>
            <a:r>
              <a:rPr lang="en-US" dirty="0"/>
              <a:t>Colleges Reported: 1,579</a:t>
            </a:r>
          </a:p>
          <a:p>
            <a:pPr marL="0" indent="0">
              <a:buNone/>
            </a:pPr>
            <a:r>
              <a:rPr lang="en-US" dirty="0"/>
              <a:t>Executive Analysis version</a:t>
            </a:r>
          </a:p>
          <a:p>
            <a:pPr marL="457200" lvl="1" indent="0">
              <a:buNone/>
            </a:pPr>
            <a:r>
              <a:rPr lang="en-US" b="1" dirty="0">
                <a:solidFill>
                  <a:schemeClr val="accent2">
                    <a:lumMod val="75000"/>
                  </a:schemeClr>
                </a:solidFill>
              </a:rPr>
              <a:t>35 reports</a:t>
            </a:r>
          </a:p>
          <a:p>
            <a:pPr marL="0" indent="0">
              <a:buNone/>
            </a:pPr>
            <a:r>
              <a:rPr lang="en-US" dirty="0"/>
              <a:t>Faculty and Staff version</a:t>
            </a:r>
          </a:p>
          <a:p>
            <a:pPr marL="457200" lvl="1" indent="0">
              <a:buNone/>
            </a:pPr>
            <a:r>
              <a:rPr lang="en-US" b="1" dirty="0">
                <a:solidFill>
                  <a:schemeClr val="accent2">
                    <a:lumMod val="75000"/>
                  </a:schemeClr>
                </a:solidFill>
              </a:rPr>
              <a:t>10 reports</a:t>
            </a:r>
          </a:p>
          <a:p>
            <a:pPr marL="0" indent="0">
              <a:buNone/>
            </a:pPr>
            <a:r>
              <a:rPr lang="en-US" dirty="0"/>
              <a:t>Student &amp; Family version</a:t>
            </a:r>
          </a:p>
          <a:p>
            <a:pPr marL="457200" lvl="1" indent="0">
              <a:buNone/>
            </a:pPr>
            <a:r>
              <a:rPr lang="en-US" b="1" dirty="0">
                <a:solidFill>
                  <a:schemeClr val="accent2">
                    <a:lumMod val="75000"/>
                  </a:schemeClr>
                </a:solidFill>
              </a:rPr>
              <a:t>6 reports</a:t>
            </a:r>
          </a:p>
          <a:p>
            <a:endParaRPr lang="en-US" dirty="0"/>
          </a:p>
        </p:txBody>
      </p:sp>
    </p:spTree>
    <p:extLst>
      <p:ext uri="{BB962C8B-B14F-4D97-AF65-F5344CB8AC3E}">
        <p14:creationId xmlns:p14="http://schemas.microsoft.com/office/powerpoint/2010/main" val="3627851632"/>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E349F-1B37-EF90-6AA7-E93BEFA6D983}"/>
              </a:ext>
            </a:extLst>
          </p:cNvPr>
          <p:cNvSpPr>
            <a:spLocks noGrp="1"/>
          </p:cNvSpPr>
          <p:nvPr>
            <p:ph type="title"/>
          </p:nvPr>
        </p:nvSpPr>
        <p:spPr>
          <a:xfrm>
            <a:off x="1278082" y="365125"/>
            <a:ext cx="10075718" cy="1325563"/>
          </a:xfrm>
        </p:spPr>
        <p:txBody>
          <a:bodyPr>
            <a:normAutofit/>
          </a:bodyPr>
          <a:lstStyle/>
          <a:p>
            <a:r>
              <a:rPr lang="en-US" sz="4000" dirty="0"/>
              <a:t>What can you do with these data comparisons?</a:t>
            </a:r>
          </a:p>
        </p:txBody>
      </p:sp>
      <p:sp>
        <p:nvSpPr>
          <p:cNvPr id="3" name="Content Placeholder 2">
            <a:extLst>
              <a:ext uri="{FF2B5EF4-FFF2-40B4-BE49-F238E27FC236}">
                <a16:creationId xmlns:a16="http://schemas.microsoft.com/office/drawing/2014/main" id="{85F2B587-4A47-98CD-972F-2903E05A3170}"/>
              </a:ext>
            </a:extLst>
          </p:cNvPr>
          <p:cNvSpPr>
            <a:spLocks noGrp="1"/>
          </p:cNvSpPr>
          <p:nvPr>
            <p:ph idx="1"/>
          </p:nvPr>
        </p:nvSpPr>
        <p:spPr>
          <a:xfrm>
            <a:off x="838200" y="1433945"/>
            <a:ext cx="10515600" cy="4743018"/>
          </a:xfrm>
        </p:spPr>
        <p:txBody>
          <a:bodyPr>
            <a:normAutofit/>
          </a:bodyPr>
          <a:lstStyle/>
          <a:p>
            <a:pPr marL="514350" indent="-514350">
              <a:buFont typeface="+mj-lt"/>
              <a:buAutoNum type="arabicPeriod"/>
            </a:pPr>
            <a:r>
              <a:rPr lang="en-US" sz="2000" dirty="0"/>
              <a:t>There are </a:t>
            </a:r>
            <a:r>
              <a:rPr lang="en-US" sz="2000" dirty="0">
                <a:highlight>
                  <a:srgbClr val="FFFF00"/>
                </a:highlight>
              </a:rPr>
              <a:t>55 private, regional </a:t>
            </a:r>
            <a:r>
              <a:rPr lang="en-US" sz="2000" dirty="0"/>
              <a:t>4-year colleges in North Carolina and South Carolina.  I posted Top &amp; bottom across3 comparison reports. The 2024 Private College Viability App – Executive Analysis version of the will let you compare more than 30 reports.</a:t>
            </a:r>
            <a:br>
              <a:rPr lang="en-US" sz="2000" dirty="0"/>
            </a:br>
            <a:endParaRPr lang="en-US" sz="2000" dirty="0"/>
          </a:p>
          <a:p>
            <a:pPr marL="514350" indent="-514350">
              <a:buFont typeface="+mj-lt"/>
              <a:buAutoNum type="arabicPeriod"/>
            </a:pPr>
            <a:r>
              <a:rPr lang="en-US" sz="2000" dirty="0"/>
              <a:t>As a student or parent, focus on these stronger private colleges.  Those colleges that are consistently in the bottom list should be considered only with aggressive questioning.  ‘Let the buyer beware’ in those situations.  Bad history = Bad future.</a:t>
            </a:r>
            <a:br>
              <a:rPr lang="en-US" sz="2000" dirty="0"/>
            </a:br>
            <a:endParaRPr lang="en-US" sz="2000" dirty="0"/>
          </a:p>
          <a:p>
            <a:pPr marL="514350" indent="-514350">
              <a:buFont typeface="+mj-lt"/>
              <a:buAutoNum type="arabicPeriod"/>
            </a:pPr>
            <a:r>
              <a:rPr lang="en-US" sz="2000" dirty="0">
                <a:hlinkClick r:id="rId3"/>
              </a:rPr>
              <a:t>gary@collegeviability.com</a:t>
            </a:r>
            <a:br>
              <a:rPr lang="en-US" sz="2000" dirty="0"/>
            </a:br>
            <a:endParaRPr lang="en-US" sz="2000" dirty="0"/>
          </a:p>
          <a:p>
            <a:pPr marL="514350" indent="-514350">
              <a:buFont typeface="+mj-lt"/>
              <a:buAutoNum type="arabicPeriod"/>
            </a:pPr>
            <a:r>
              <a:rPr lang="en-US" sz="2000" dirty="0"/>
              <a:t>3 versions of the 2024 Private College Viability apps</a:t>
            </a:r>
          </a:p>
          <a:p>
            <a:pPr marL="971550" lvl="1" indent="-514350">
              <a:buFont typeface="+mj-lt"/>
              <a:buAutoNum type="arabicPeriod"/>
            </a:pPr>
            <a:r>
              <a:rPr lang="en-US" sz="1600" dirty="0"/>
              <a:t>Executive Analysis version</a:t>
            </a:r>
          </a:p>
          <a:p>
            <a:pPr marL="971550" lvl="1" indent="-514350">
              <a:buFont typeface="+mj-lt"/>
              <a:buAutoNum type="arabicPeriod"/>
            </a:pPr>
            <a:r>
              <a:rPr lang="en-US" sz="1600" dirty="0"/>
              <a:t>Faculty &amp; Staff version</a:t>
            </a:r>
          </a:p>
          <a:p>
            <a:pPr marL="971550" lvl="1" indent="-514350">
              <a:buFont typeface="+mj-lt"/>
              <a:buAutoNum type="arabicPeriod"/>
            </a:pPr>
            <a:r>
              <a:rPr lang="en-US" sz="1600" dirty="0"/>
              <a:t>Student &amp; Families version</a:t>
            </a:r>
          </a:p>
        </p:txBody>
      </p:sp>
      <p:pic>
        <p:nvPicPr>
          <p:cNvPr id="4" name="Picture 3" descr="A red and gold logo&#10;&#10;Description automatically generated">
            <a:extLst>
              <a:ext uri="{FF2B5EF4-FFF2-40B4-BE49-F238E27FC236}">
                <a16:creationId xmlns:a16="http://schemas.microsoft.com/office/drawing/2014/main" id="{ECB12D29-A92E-0FC4-C45C-FD76F9C03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63" y="99728"/>
            <a:ext cx="1001328" cy="1001328"/>
          </a:xfrm>
          <a:prstGeom prst="rect">
            <a:avLst/>
          </a:prstGeom>
        </p:spPr>
      </p:pic>
      <p:pic>
        <p:nvPicPr>
          <p:cNvPr id="5" name="Picture 4" descr="A person in a suit smiling&#10;&#10;Description automatically generated">
            <a:extLst>
              <a:ext uri="{FF2B5EF4-FFF2-40B4-BE49-F238E27FC236}">
                <a16:creationId xmlns:a16="http://schemas.microsoft.com/office/drawing/2014/main" id="{9B272B25-4FE3-B6BF-DD53-8A6098B2ED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0417" y="4138909"/>
            <a:ext cx="1358335" cy="2038054"/>
          </a:xfrm>
          <a:prstGeom prst="rect">
            <a:avLst/>
          </a:prstGeom>
        </p:spPr>
      </p:pic>
    </p:spTree>
    <p:extLst>
      <p:ext uri="{BB962C8B-B14F-4D97-AF65-F5344CB8AC3E}">
        <p14:creationId xmlns:p14="http://schemas.microsoft.com/office/powerpoint/2010/main" val="78688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CDFE11-0C17-93B8-1F75-458400DDB649}"/>
              </a:ext>
            </a:extLst>
          </p:cNvPr>
          <p:cNvPicPr>
            <a:picLocks noChangeAspect="1"/>
          </p:cNvPicPr>
          <p:nvPr/>
        </p:nvPicPr>
        <p:blipFill>
          <a:blip r:embed="rId2"/>
          <a:stretch>
            <a:fillRect/>
          </a:stretch>
        </p:blipFill>
        <p:spPr>
          <a:xfrm>
            <a:off x="1191238" y="800428"/>
            <a:ext cx="9809524" cy="5257143"/>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8922687" y="449391"/>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8979733" y="1621917"/>
            <a:ext cx="1232310" cy="4739989"/>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81B3597-A160-085E-2064-7CC04647DD7E}"/>
              </a:ext>
            </a:extLst>
          </p:cNvPr>
          <p:cNvSpPr txBox="1"/>
          <p:nvPr/>
        </p:nvSpPr>
        <p:spPr>
          <a:xfrm>
            <a:off x="2214855" y="311427"/>
            <a:ext cx="7017705"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North Carolina and South Carolina Private College Top / bottom Reports</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90946" y="5445181"/>
            <a:ext cx="729929" cy="1095190"/>
          </a:xfrm>
          <a:prstGeom prst="rect">
            <a:avLst/>
          </a:prstGeom>
        </p:spPr>
      </p:pic>
    </p:spTree>
    <p:extLst>
      <p:ext uri="{BB962C8B-B14F-4D97-AF65-F5344CB8AC3E}">
        <p14:creationId xmlns:p14="http://schemas.microsoft.com/office/powerpoint/2010/main" val="3254561890"/>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67363E-8054-9E9C-6889-C8C132B57738}"/>
              </a:ext>
            </a:extLst>
          </p:cNvPr>
          <p:cNvPicPr>
            <a:picLocks noChangeAspect="1"/>
          </p:cNvPicPr>
          <p:nvPr/>
        </p:nvPicPr>
        <p:blipFill>
          <a:blip r:embed="rId2"/>
          <a:stretch>
            <a:fillRect/>
          </a:stretch>
        </p:blipFill>
        <p:spPr>
          <a:xfrm>
            <a:off x="2126215" y="865425"/>
            <a:ext cx="8704441" cy="5901316"/>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8974739" y="1826374"/>
            <a:ext cx="1091044" cy="5031626"/>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19253" y="1514886"/>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rot="2875133">
            <a:off x="10143840" y="5433399"/>
            <a:ext cx="2138507" cy="646331"/>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endPar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61858" y="5167233"/>
            <a:ext cx="729929" cy="1095190"/>
          </a:xfrm>
          <a:prstGeom prst="rect">
            <a:avLst/>
          </a:prstGeom>
        </p:spPr>
      </p:pic>
      <p:sp>
        <p:nvSpPr>
          <p:cNvPr id="3" name="TextBox 2">
            <a:extLst>
              <a:ext uri="{FF2B5EF4-FFF2-40B4-BE49-F238E27FC236}">
                <a16:creationId xmlns:a16="http://schemas.microsoft.com/office/drawing/2014/main" id="{AD1B9475-6A48-51B6-2D93-9D8942FEBBCC}"/>
              </a:ext>
            </a:extLst>
          </p:cNvPr>
          <p:cNvSpPr txBox="1"/>
          <p:nvPr/>
        </p:nvSpPr>
        <p:spPr>
          <a:xfrm>
            <a:off x="2334033" y="335782"/>
            <a:ext cx="7017705"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North Carolina and South Carolina Private College Top / bottom Reports</a:t>
            </a:r>
          </a:p>
        </p:txBody>
      </p:sp>
    </p:spTree>
    <p:extLst>
      <p:ext uri="{BB962C8B-B14F-4D97-AF65-F5344CB8AC3E}">
        <p14:creationId xmlns:p14="http://schemas.microsoft.com/office/powerpoint/2010/main" val="1495220091"/>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26271E-F46A-7465-D38E-C76ED3275309}"/>
              </a:ext>
            </a:extLst>
          </p:cNvPr>
          <p:cNvPicPr>
            <a:picLocks noChangeAspect="1"/>
          </p:cNvPicPr>
          <p:nvPr/>
        </p:nvPicPr>
        <p:blipFill>
          <a:blip r:embed="rId2"/>
          <a:stretch>
            <a:fillRect/>
          </a:stretch>
        </p:blipFill>
        <p:spPr>
          <a:xfrm>
            <a:off x="543619" y="771857"/>
            <a:ext cx="11104762" cy="5314286"/>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9991929" y="1001490"/>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8215966" y="1545476"/>
            <a:ext cx="574743" cy="4816431"/>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1789" y="5565012"/>
            <a:ext cx="729929" cy="1095190"/>
          </a:xfrm>
          <a:prstGeom prst="rect">
            <a:avLst/>
          </a:prstGeom>
        </p:spPr>
      </p:pic>
      <p:sp>
        <p:nvSpPr>
          <p:cNvPr id="2" name="TextBox 1">
            <a:extLst>
              <a:ext uri="{FF2B5EF4-FFF2-40B4-BE49-F238E27FC236}">
                <a16:creationId xmlns:a16="http://schemas.microsoft.com/office/drawing/2014/main" id="{EAD58420-5989-E61E-3A19-AD39CBFADECA}"/>
              </a:ext>
            </a:extLst>
          </p:cNvPr>
          <p:cNvSpPr txBox="1"/>
          <p:nvPr/>
        </p:nvSpPr>
        <p:spPr>
          <a:xfrm>
            <a:off x="2124519" y="291912"/>
            <a:ext cx="7017705"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North Carolina and South Carolina Private College Top / bottom Reports</a:t>
            </a:r>
          </a:p>
        </p:txBody>
      </p:sp>
    </p:spTree>
    <p:extLst>
      <p:ext uri="{BB962C8B-B14F-4D97-AF65-F5344CB8AC3E}">
        <p14:creationId xmlns:p14="http://schemas.microsoft.com/office/powerpoint/2010/main" val="2528332694"/>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43462A-072C-CFDD-EAEA-0397B2F9193B}"/>
              </a:ext>
            </a:extLst>
          </p:cNvPr>
          <p:cNvPicPr>
            <a:picLocks noChangeAspect="1"/>
          </p:cNvPicPr>
          <p:nvPr/>
        </p:nvPicPr>
        <p:blipFill>
          <a:blip r:embed="rId2"/>
          <a:stretch>
            <a:fillRect/>
          </a:stretch>
        </p:blipFill>
        <p:spPr>
          <a:xfrm>
            <a:off x="1392382" y="1057129"/>
            <a:ext cx="10408564" cy="5370469"/>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8478849" y="1695717"/>
            <a:ext cx="647115" cy="5026425"/>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84383" y="1976363"/>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9525490" y="4987845"/>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62927" y="5336782"/>
            <a:ext cx="729929" cy="1095190"/>
          </a:xfrm>
          <a:prstGeom prst="rect">
            <a:avLst/>
          </a:prstGeom>
        </p:spPr>
      </p:pic>
      <p:sp>
        <p:nvSpPr>
          <p:cNvPr id="3" name="TextBox 2">
            <a:extLst>
              <a:ext uri="{FF2B5EF4-FFF2-40B4-BE49-F238E27FC236}">
                <a16:creationId xmlns:a16="http://schemas.microsoft.com/office/drawing/2014/main" id="{1DF3A9DF-8241-0D4E-2B6F-731D12B76CC1}"/>
              </a:ext>
            </a:extLst>
          </p:cNvPr>
          <p:cNvSpPr txBox="1"/>
          <p:nvPr/>
        </p:nvSpPr>
        <p:spPr>
          <a:xfrm>
            <a:off x="2869483" y="135858"/>
            <a:ext cx="7017705"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North Carolina and South Carolina Private College Top / bottom Reports</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spTree>
    <p:extLst>
      <p:ext uri="{BB962C8B-B14F-4D97-AF65-F5344CB8AC3E}">
        <p14:creationId xmlns:p14="http://schemas.microsoft.com/office/powerpoint/2010/main" val="331667909"/>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4F9ED5-A5C3-0AB8-BDCE-8B2338DF8883}"/>
              </a:ext>
            </a:extLst>
          </p:cNvPr>
          <p:cNvPicPr>
            <a:picLocks noChangeAspect="1"/>
          </p:cNvPicPr>
          <p:nvPr/>
        </p:nvPicPr>
        <p:blipFill>
          <a:blip r:embed="rId3"/>
          <a:stretch>
            <a:fillRect/>
          </a:stretch>
        </p:blipFill>
        <p:spPr>
          <a:xfrm>
            <a:off x="391054" y="686562"/>
            <a:ext cx="11800946" cy="5672859"/>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9579698" y="1150963"/>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10186780" y="1612627"/>
            <a:ext cx="1243219" cy="4912863"/>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54" y="151683"/>
            <a:ext cx="731164" cy="731164"/>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26754" y="5611127"/>
            <a:ext cx="729929" cy="1095190"/>
          </a:xfrm>
          <a:prstGeom prst="rect">
            <a:avLst/>
          </a:prstGeom>
        </p:spPr>
      </p:pic>
      <p:sp>
        <p:nvSpPr>
          <p:cNvPr id="2" name="TextBox 1">
            <a:extLst>
              <a:ext uri="{FF2B5EF4-FFF2-40B4-BE49-F238E27FC236}">
                <a16:creationId xmlns:a16="http://schemas.microsoft.com/office/drawing/2014/main" id="{C3B62BC2-4C32-BD89-13F2-3D9FBCC003EC}"/>
              </a:ext>
            </a:extLst>
          </p:cNvPr>
          <p:cNvSpPr txBox="1"/>
          <p:nvPr/>
        </p:nvSpPr>
        <p:spPr>
          <a:xfrm>
            <a:off x="2152509" y="283015"/>
            <a:ext cx="7017705"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North Carolina and South Carolina Private College Top / bottom Reports</a:t>
            </a:r>
          </a:p>
        </p:txBody>
      </p:sp>
    </p:spTree>
    <p:extLst>
      <p:ext uri="{BB962C8B-B14F-4D97-AF65-F5344CB8AC3E}">
        <p14:creationId xmlns:p14="http://schemas.microsoft.com/office/powerpoint/2010/main" val="194952922"/>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5FDB62-E1E3-623E-BDCA-7B4FEB1CAA62}"/>
              </a:ext>
            </a:extLst>
          </p:cNvPr>
          <p:cNvPicPr>
            <a:picLocks noChangeAspect="1"/>
          </p:cNvPicPr>
          <p:nvPr/>
        </p:nvPicPr>
        <p:blipFill>
          <a:blip r:embed="rId2"/>
          <a:stretch>
            <a:fillRect/>
          </a:stretch>
        </p:blipFill>
        <p:spPr>
          <a:xfrm>
            <a:off x="768926" y="788896"/>
            <a:ext cx="11423073" cy="5661288"/>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9581282" y="1750997"/>
            <a:ext cx="1131745" cy="4850420"/>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729929" cy="729929"/>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9236" y="5269926"/>
            <a:ext cx="729929" cy="1095190"/>
          </a:xfrm>
          <a:prstGeom prst="rect">
            <a:avLst/>
          </a:prstGeom>
        </p:spPr>
      </p:pic>
      <p:sp>
        <p:nvSpPr>
          <p:cNvPr id="9" name="Rectangle 8">
            <a:extLst>
              <a:ext uri="{FF2B5EF4-FFF2-40B4-BE49-F238E27FC236}">
                <a16:creationId xmlns:a16="http://schemas.microsoft.com/office/drawing/2014/main" id="{77528522-BE47-2B87-2713-6E432FFD9725}"/>
              </a:ext>
            </a:extLst>
          </p:cNvPr>
          <p:cNvSpPr/>
          <p:nvPr/>
        </p:nvSpPr>
        <p:spPr>
          <a:xfrm rot="20253607">
            <a:off x="950951" y="1355856"/>
            <a:ext cx="1305421"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10" name="Rectangle 9">
            <a:extLst>
              <a:ext uri="{FF2B5EF4-FFF2-40B4-BE49-F238E27FC236}">
                <a16:creationId xmlns:a16="http://schemas.microsoft.com/office/drawing/2014/main" id="{F56F34DE-1B64-61B5-00DB-A00863304E3A}"/>
              </a:ext>
            </a:extLst>
          </p:cNvPr>
          <p:cNvSpPr/>
          <p:nvPr/>
        </p:nvSpPr>
        <p:spPr>
          <a:xfrm rot="20556742">
            <a:off x="8323817" y="6242359"/>
            <a:ext cx="1305421"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2" name="TextBox 1">
            <a:extLst>
              <a:ext uri="{FF2B5EF4-FFF2-40B4-BE49-F238E27FC236}">
                <a16:creationId xmlns:a16="http://schemas.microsoft.com/office/drawing/2014/main" id="{D7AED6CB-0EB0-C408-9EBE-BBC52789D509}"/>
              </a:ext>
            </a:extLst>
          </p:cNvPr>
          <p:cNvSpPr txBox="1"/>
          <p:nvPr/>
        </p:nvSpPr>
        <p:spPr>
          <a:xfrm>
            <a:off x="2008907" y="331981"/>
            <a:ext cx="7017705"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North Carolina and South Carolina Private College Top / bottom Reports</a:t>
            </a:r>
          </a:p>
        </p:txBody>
      </p:sp>
    </p:spTree>
    <p:extLst>
      <p:ext uri="{BB962C8B-B14F-4D97-AF65-F5344CB8AC3E}">
        <p14:creationId xmlns:p14="http://schemas.microsoft.com/office/powerpoint/2010/main" val="4040105185"/>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677A46-EE88-C844-7040-396D11296E53}"/>
              </a:ext>
            </a:extLst>
          </p:cNvPr>
          <p:cNvPicPr>
            <a:picLocks noChangeAspect="1"/>
          </p:cNvPicPr>
          <p:nvPr/>
        </p:nvPicPr>
        <p:blipFill>
          <a:blip r:embed="rId2"/>
          <a:stretch>
            <a:fillRect/>
          </a:stretch>
        </p:blipFill>
        <p:spPr>
          <a:xfrm>
            <a:off x="1143619" y="543285"/>
            <a:ext cx="9904762" cy="5771429"/>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10142458" y="1595907"/>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8190122" y="1932531"/>
            <a:ext cx="665018" cy="4545494"/>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42261" y="5382835"/>
            <a:ext cx="729929" cy="1095190"/>
          </a:xfrm>
          <a:prstGeom prst="rect">
            <a:avLst/>
          </a:prstGeom>
        </p:spPr>
      </p:pic>
      <p:sp>
        <p:nvSpPr>
          <p:cNvPr id="2" name="TextBox 1">
            <a:extLst>
              <a:ext uri="{FF2B5EF4-FFF2-40B4-BE49-F238E27FC236}">
                <a16:creationId xmlns:a16="http://schemas.microsoft.com/office/drawing/2014/main" id="{9DA5B631-BB75-A4AF-BBCE-F0B316DF3B33}"/>
              </a:ext>
            </a:extLst>
          </p:cNvPr>
          <p:cNvSpPr txBox="1"/>
          <p:nvPr/>
        </p:nvSpPr>
        <p:spPr>
          <a:xfrm>
            <a:off x="2144947" y="283015"/>
            <a:ext cx="7017705"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North Carolina and South Carolina Private College Top / bottom Reports</a:t>
            </a:r>
          </a:p>
        </p:txBody>
      </p:sp>
    </p:spTree>
    <p:extLst>
      <p:ext uri="{BB962C8B-B14F-4D97-AF65-F5344CB8AC3E}">
        <p14:creationId xmlns:p14="http://schemas.microsoft.com/office/powerpoint/2010/main" val="3634997483"/>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C48203-A241-E071-D5A6-9DA306C2CE35}"/>
              </a:ext>
            </a:extLst>
          </p:cNvPr>
          <p:cNvPicPr>
            <a:picLocks noChangeAspect="1"/>
          </p:cNvPicPr>
          <p:nvPr/>
        </p:nvPicPr>
        <p:blipFill>
          <a:blip r:embed="rId2"/>
          <a:stretch>
            <a:fillRect/>
          </a:stretch>
        </p:blipFill>
        <p:spPr>
          <a:xfrm>
            <a:off x="1096000" y="829000"/>
            <a:ext cx="10000000" cy="5200000"/>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7924288" y="1846956"/>
            <a:ext cx="534629" cy="4627425"/>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260035" y="1385291"/>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9424061" y="5811323"/>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3" y="54665"/>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2873" y="5266717"/>
            <a:ext cx="729929" cy="1095190"/>
          </a:xfrm>
          <a:prstGeom prst="rect">
            <a:avLst/>
          </a:prstGeom>
        </p:spPr>
      </p:pic>
      <p:sp>
        <p:nvSpPr>
          <p:cNvPr id="3" name="TextBox 2">
            <a:extLst>
              <a:ext uri="{FF2B5EF4-FFF2-40B4-BE49-F238E27FC236}">
                <a16:creationId xmlns:a16="http://schemas.microsoft.com/office/drawing/2014/main" id="{DCA0BEE3-9D7F-78AE-F648-9DE8EB2D0023}"/>
              </a:ext>
            </a:extLst>
          </p:cNvPr>
          <p:cNvSpPr txBox="1"/>
          <p:nvPr/>
        </p:nvSpPr>
        <p:spPr>
          <a:xfrm>
            <a:off x="1948397" y="346172"/>
            <a:ext cx="7017705"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North Carolina and South Carolina Private College Top / bottom Reports</a:t>
            </a:r>
          </a:p>
        </p:txBody>
      </p:sp>
    </p:spTree>
    <p:extLst>
      <p:ext uri="{BB962C8B-B14F-4D97-AF65-F5344CB8AC3E}">
        <p14:creationId xmlns:p14="http://schemas.microsoft.com/office/powerpoint/2010/main" val="215388321"/>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16965</TotalTime>
  <Words>437</Words>
  <Application>Microsoft Office PowerPoint</Application>
  <PresentationFormat>Widescreen</PresentationFormat>
  <Paragraphs>74</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College Viability 2024 TOP / bottom  Private College Reports: North Carolina &amp;  South Carolina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College Viability Apps</vt:lpstr>
      <vt:lpstr>What can you do with these data comparisons?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Viability  Region 6</dc:title>
  <dc:creator>Gary Stocker</dc:creator>
  <cp:lastModifiedBy>Gary Stocker</cp:lastModifiedBy>
  <cp:revision>22</cp:revision>
  <dcterms:created xsi:type="dcterms:W3CDTF">2023-09-15T22:29:12Z</dcterms:created>
  <dcterms:modified xsi:type="dcterms:W3CDTF">2024-06-30T17:26:38Z</dcterms:modified>
</cp:coreProperties>
</file>