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7" r:id="rId3"/>
    <p:sldId id="286" r:id="rId4"/>
    <p:sldId id="287" r:id="rId5"/>
    <p:sldId id="288" r:id="rId6"/>
    <p:sldId id="289" r:id="rId7"/>
    <p:sldId id="291" r:id="rId8"/>
    <p:sldId id="293" r:id="rId9"/>
    <p:sldId id="292" r:id="rId10"/>
    <p:sldId id="299"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FE48DF-C075-4323-BCD5-C93612AB5145}" v="10" dt="2024-07-07T23:03:35.6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358" autoAdjust="0"/>
  </p:normalViewPr>
  <p:slideViewPr>
    <p:cSldViewPr snapToGrid="0">
      <p:cViewPr varScale="1">
        <p:scale>
          <a:sx n="98" d="100"/>
          <a:sy n="98" d="100"/>
        </p:scale>
        <p:origin x="1074" y="84"/>
      </p:cViewPr>
      <p:guideLst/>
    </p:cSldViewPr>
  </p:slid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y Stocker" userId="0860e15c91368b21" providerId="LiveId" clId="{76FE48DF-C075-4323-BCD5-C93612AB5145}"/>
    <pc:docChg chg="custSel delSld modSld">
      <pc:chgData name="Gary Stocker" userId="0860e15c91368b21" providerId="LiveId" clId="{76FE48DF-C075-4323-BCD5-C93612AB5145}" dt="2024-07-07T23:39:28.671" v="129" actId="1076"/>
      <pc:docMkLst>
        <pc:docMk/>
      </pc:docMkLst>
      <pc:sldChg chg="modSp mod">
        <pc:chgData name="Gary Stocker" userId="0860e15c91368b21" providerId="LiveId" clId="{76FE48DF-C075-4323-BCD5-C93612AB5145}" dt="2024-07-07T23:01:48.747" v="29" actId="20577"/>
        <pc:sldMkLst>
          <pc:docMk/>
          <pc:sldMk cId="735449275" sldId="256"/>
        </pc:sldMkLst>
        <pc:spChg chg="mod">
          <ac:chgData name="Gary Stocker" userId="0860e15c91368b21" providerId="LiveId" clId="{76FE48DF-C075-4323-BCD5-C93612AB5145}" dt="2024-07-07T23:01:48.747" v="29" actId="20577"/>
          <ac:spMkLst>
            <pc:docMk/>
            <pc:sldMk cId="735449275" sldId="256"/>
            <ac:spMk id="2" creationId="{7C31B4C3-DEE6-398D-FDD6-98F28FC17D2D}"/>
          </ac:spMkLst>
        </pc:spChg>
      </pc:sldChg>
      <pc:sldChg chg="addSp delSp modSp mod">
        <pc:chgData name="Gary Stocker" userId="0860e15c91368b21" providerId="LiveId" clId="{76FE48DF-C075-4323-BCD5-C93612AB5145}" dt="2024-07-07T23:38:14.893" v="115" actId="14100"/>
        <pc:sldMkLst>
          <pc:docMk/>
          <pc:sldMk cId="3254561890" sldId="267"/>
        </pc:sldMkLst>
        <pc:spChg chg="mod">
          <ac:chgData name="Gary Stocker" userId="0860e15c91368b21" providerId="LiveId" clId="{76FE48DF-C075-4323-BCD5-C93612AB5145}" dt="2024-07-07T23:38:14.893" v="115" actId="14100"/>
          <ac:spMkLst>
            <pc:docMk/>
            <pc:sldMk cId="3254561890" sldId="267"/>
            <ac:spMk id="7" creationId="{2F054D97-2ECF-4051-FE7F-79BFA67EABD1}"/>
          </ac:spMkLst>
        </pc:spChg>
        <pc:spChg chg="mod">
          <ac:chgData name="Gary Stocker" userId="0860e15c91368b21" providerId="LiveId" clId="{76FE48DF-C075-4323-BCD5-C93612AB5145}" dt="2024-07-07T23:02:24.661" v="66" actId="14100"/>
          <ac:spMkLst>
            <pc:docMk/>
            <pc:sldMk cId="3254561890" sldId="267"/>
            <ac:spMk id="10" creationId="{281B3597-A160-085E-2064-7CC04647DD7E}"/>
          </ac:spMkLst>
        </pc:spChg>
        <pc:picChg chg="del">
          <ac:chgData name="Gary Stocker" userId="0860e15c91368b21" providerId="LiveId" clId="{76FE48DF-C075-4323-BCD5-C93612AB5145}" dt="2024-07-07T23:03:43.638" v="92" actId="478"/>
          <ac:picMkLst>
            <pc:docMk/>
            <pc:sldMk cId="3254561890" sldId="267"/>
            <ac:picMk id="3" creationId="{3CB9148C-7274-7769-EC27-CFEB40CEA1E3}"/>
          </ac:picMkLst>
        </pc:picChg>
        <pc:picChg chg="add ord">
          <ac:chgData name="Gary Stocker" userId="0860e15c91368b21" providerId="LiveId" clId="{76FE48DF-C075-4323-BCD5-C93612AB5145}" dt="2024-07-07T23:04:30.168" v="94" actId="167"/>
          <ac:picMkLst>
            <pc:docMk/>
            <pc:sldMk cId="3254561890" sldId="267"/>
            <ac:picMk id="6" creationId="{F2ABB737-D345-73AB-205D-199FB2205606}"/>
          </ac:picMkLst>
        </pc:picChg>
      </pc:sldChg>
      <pc:sldChg chg="addSp delSp modSp mod">
        <pc:chgData name="Gary Stocker" userId="0860e15c91368b21" providerId="LiveId" clId="{76FE48DF-C075-4323-BCD5-C93612AB5145}" dt="2024-07-07T23:38:28.022" v="117" actId="14100"/>
        <pc:sldMkLst>
          <pc:docMk/>
          <pc:sldMk cId="1495220091" sldId="286"/>
        </pc:sldMkLst>
        <pc:spChg chg="add mod">
          <ac:chgData name="Gary Stocker" userId="0860e15c91368b21" providerId="LiveId" clId="{76FE48DF-C075-4323-BCD5-C93612AB5145}" dt="2024-07-07T23:02:53.115" v="72"/>
          <ac:spMkLst>
            <pc:docMk/>
            <pc:sldMk cId="1495220091" sldId="286"/>
            <ac:spMk id="3" creationId="{FC793967-91F0-2F55-DA33-0C1DCC0DB496}"/>
          </ac:spMkLst>
        </pc:spChg>
        <pc:spChg chg="mod">
          <ac:chgData name="Gary Stocker" userId="0860e15c91368b21" providerId="LiveId" clId="{76FE48DF-C075-4323-BCD5-C93612AB5145}" dt="2024-07-07T23:38:28.022" v="117" actId="14100"/>
          <ac:spMkLst>
            <pc:docMk/>
            <pc:sldMk cId="1495220091" sldId="286"/>
            <ac:spMk id="7" creationId="{2F054D97-2ECF-4051-FE7F-79BFA67EABD1}"/>
          </ac:spMkLst>
        </pc:spChg>
        <pc:spChg chg="del">
          <ac:chgData name="Gary Stocker" userId="0860e15c91368b21" providerId="LiveId" clId="{76FE48DF-C075-4323-BCD5-C93612AB5145}" dt="2024-07-07T23:02:42.356" v="67" actId="478"/>
          <ac:spMkLst>
            <pc:docMk/>
            <pc:sldMk cId="1495220091" sldId="286"/>
            <ac:spMk id="9" creationId="{D32F09DC-1A41-5AEB-9AC7-865901FBF1ED}"/>
          </ac:spMkLst>
        </pc:spChg>
        <pc:picChg chg="add mod ord">
          <ac:chgData name="Gary Stocker" userId="0860e15c91368b21" providerId="LiveId" clId="{76FE48DF-C075-4323-BCD5-C93612AB5145}" dt="2024-07-07T23:05:25.152" v="97" actId="1076"/>
          <ac:picMkLst>
            <pc:docMk/>
            <pc:sldMk cId="1495220091" sldId="286"/>
            <ac:picMk id="5" creationId="{BAE73A88-C93D-2EC8-EFCD-472FECB964F2}"/>
          </ac:picMkLst>
        </pc:picChg>
        <pc:picChg chg="del">
          <ac:chgData name="Gary Stocker" userId="0860e15c91368b21" providerId="LiveId" clId="{76FE48DF-C075-4323-BCD5-C93612AB5145}" dt="2024-07-07T23:02:44.870" v="68" actId="478"/>
          <ac:picMkLst>
            <pc:docMk/>
            <pc:sldMk cId="1495220091" sldId="286"/>
            <ac:picMk id="8" creationId="{734F6BD9-FD88-FF9B-E116-B23AA40AD278}"/>
          </ac:picMkLst>
        </pc:picChg>
      </pc:sldChg>
      <pc:sldChg chg="addSp delSp modSp mod">
        <pc:chgData name="Gary Stocker" userId="0860e15c91368b21" providerId="LiveId" clId="{76FE48DF-C075-4323-BCD5-C93612AB5145}" dt="2024-07-07T23:38:37.981" v="119" actId="14100"/>
        <pc:sldMkLst>
          <pc:docMk/>
          <pc:sldMk cId="2528332694" sldId="287"/>
        </pc:sldMkLst>
        <pc:spChg chg="add mod">
          <ac:chgData name="Gary Stocker" userId="0860e15c91368b21" providerId="LiveId" clId="{76FE48DF-C075-4323-BCD5-C93612AB5145}" dt="2024-07-07T23:02:51.213" v="71"/>
          <ac:spMkLst>
            <pc:docMk/>
            <pc:sldMk cId="2528332694" sldId="287"/>
            <ac:spMk id="2" creationId="{7298ADE3-AF6D-6158-2FFC-25EBDB8B6E41}"/>
          </ac:spMkLst>
        </pc:spChg>
        <pc:spChg chg="del">
          <ac:chgData name="Gary Stocker" userId="0860e15c91368b21" providerId="LiveId" clId="{76FE48DF-C075-4323-BCD5-C93612AB5145}" dt="2024-07-07T23:02:50.751" v="70" actId="478"/>
          <ac:spMkLst>
            <pc:docMk/>
            <pc:sldMk cId="2528332694" sldId="287"/>
            <ac:spMk id="6" creationId="{6F103059-914C-7294-ADF3-EE2CE35820EE}"/>
          </ac:spMkLst>
        </pc:spChg>
        <pc:spChg chg="mod">
          <ac:chgData name="Gary Stocker" userId="0860e15c91368b21" providerId="LiveId" clId="{76FE48DF-C075-4323-BCD5-C93612AB5145}" dt="2024-07-07T23:38:37.981" v="119" actId="14100"/>
          <ac:spMkLst>
            <pc:docMk/>
            <pc:sldMk cId="2528332694" sldId="287"/>
            <ac:spMk id="7" creationId="{2F054D97-2ECF-4051-FE7F-79BFA67EABD1}"/>
          </ac:spMkLst>
        </pc:spChg>
        <pc:picChg chg="del">
          <ac:chgData name="Gary Stocker" userId="0860e15c91368b21" providerId="LiveId" clId="{76FE48DF-C075-4323-BCD5-C93612AB5145}" dt="2024-07-07T23:02:47.463" v="69" actId="478"/>
          <ac:picMkLst>
            <pc:docMk/>
            <pc:sldMk cId="2528332694" sldId="287"/>
            <ac:picMk id="3" creationId="{F085B0AE-EF6E-8E5F-F20B-03C0F982362A}"/>
          </ac:picMkLst>
        </pc:picChg>
        <pc:picChg chg="add ord">
          <ac:chgData name="Gary Stocker" userId="0860e15c91368b21" providerId="LiveId" clId="{76FE48DF-C075-4323-BCD5-C93612AB5145}" dt="2024-07-07T23:05:55.637" v="99" actId="167"/>
          <ac:picMkLst>
            <pc:docMk/>
            <pc:sldMk cId="2528332694" sldId="287"/>
            <ac:picMk id="9" creationId="{E8EA5FA4-FD76-0797-E881-404C3F40B32E}"/>
          </ac:picMkLst>
        </pc:picChg>
      </pc:sldChg>
      <pc:sldChg chg="addSp delSp modSp mod">
        <pc:chgData name="Gary Stocker" userId="0860e15c91368b21" providerId="LiveId" clId="{76FE48DF-C075-4323-BCD5-C93612AB5145}" dt="2024-07-07T23:38:49.137" v="122" actId="14100"/>
        <pc:sldMkLst>
          <pc:docMk/>
          <pc:sldMk cId="331667909" sldId="288"/>
        </pc:sldMkLst>
        <pc:spChg chg="add mod">
          <ac:chgData name="Gary Stocker" userId="0860e15c91368b21" providerId="LiveId" clId="{76FE48DF-C075-4323-BCD5-C93612AB5145}" dt="2024-07-07T23:02:59.234" v="75"/>
          <ac:spMkLst>
            <pc:docMk/>
            <pc:sldMk cId="331667909" sldId="288"/>
            <ac:spMk id="3" creationId="{11C19180-3DD0-CC72-B0E4-BBE950DD3B34}"/>
          </ac:spMkLst>
        </pc:spChg>
        <pc:spChg chg="mod">
          <ac:chgData name="Gary Stocker" userId="0860e15c91368b21" providerId="LiveId" clId="{76FE48DF-C075-4323-BCD5-C93612AB5145}" dt="2024-07-07T23:38:49.137" v="122" actId="14100"/>
          <ac:spMkLst>
            <pc:docMk/>
            <pc:sldMk cId="331667909" sldId="288"/>
            <ac:spMk id="7" creationId="{2F054D97-2ECF-4051-FE7F-79BFA67EABD1}"/>
          </ac:spMkLst>
        </pc:spChg>
        <pc:spChg chg="del">
          <ac:chgData name="Gary Stocker" userId="0860e15c91368b21" providerId="LiveId" clId="{76FE48DF-C075-4323-BCD5-C93612AB5145}" dt="2024-07-07T23:02:58.862" v="74" actId="478"/>
          <ac:spMkLst>
            <pc:docMk/>
            <pc:sldMk cId="331667909" sldId="288"/>
            <ac:spMk id="8" creationId="{2F32718C-37FA-2E8A-85D5-29EDFA02F388}"/>
          </ac:spMkLst>
        </pc:spChg>
        <pc:picChg chg="del">
          <ac:chgData name="Gary Stocker" userId="0860e15c91368b21" providerId="LiveId" clId="{76FE48DF-C075-4323-BCD5-C93612AB5145}" dt="2024-07-07T23:02:56.392" v="73" actId="478"/>
          <ac:picMkLst>
            <pc:docMk/>
            <pc:sldMk cId="331667909" sldId="288"/>
            <ac:picMk id="4" creationId="{4BE50396-F62A-9109-8853-7DA4A9D16B34}"/>
          </ac:picMkLst>
        </pc:picChg>
        <pc:picChg chg="add ord">
          <ac:chgData name="Gary Stocker" userId="0860e15c91368b21" providerId="LiveId" clId="{76FE48DF-C075-4323-BCD5-C93612AB5145}" dt="2024-07-07T23:06:24.970" v="101" actId="167"/>
          <ac:picMkLst>
            <pc:docMk/>
            <pc:sldMk cId="331667909" sldId="288"/>
            <ac:picMk id="9" creationId="{18C34173-E143-D4D7-FDD8-7258CDDBE999}"/>
          </ac:picMkLst>
        </pc:picChg>
      </pc:sldChg>
      <pc:sldChg chg="addSp delSp modSp mod">
        <pc:chgData name="Gary Stocker" userId="0860e15c91368b21" providerId="LiveId" clId="{76FE48DF-C075-4323-BCD5-C93612AB5145}" dt="2024-07-07T23:38:57.123" v="124" actId="14100"/>
        <pc:sldMkLst>
          <pc:docMk/>
          <pc:sldMk cId="194952922" sldId="289"/>
        </pc:sldMkLst>
        <pc:spChg chg="add mod">
          <ac:chgData name="Gary Stocker" userId="0860e15c91368b21" providerId="LiveId" clId="{76FE48DF-C075-4323-BCD5-C93612AB5145}" dt="2024-07-07T23:03:05.691" v="78"/>
          <ac:spMkLst>
            <pc:docMk/>
            <pc:sldMk cId="194952922" sldId="289"/>
            <ac:spMk id="2" creationId="{EBC17BDF-7CE6-C257-1341-514AAEC3A56C}"/>
          </ac:spMkLst>
        </pc:spChg>
        <pc:spChg chg="mod">
          <ac:chgData name="Gary Stocker" userId="0860e15c91368b21" providerId="LiveId" clId="{76FE48DF-C075-4323-BCD5-C93612AB5145}" dt="2024-07-07T23:38:57.123" v="124" actId="14100"/>
          <ac:spMkLst>
            <pc:docMk/>
            <pc:sldMk cId="194952922" sldId="289"/>
            <ac:spMk id="7" creationId="{2F054D97-2ECF-4051-FE7F-79BFA67EABD1}"/>
          </ac:spMkLst>
        </pc:spChg>
        <pc:spChg chg="del">
          <ac:chgData name="Gary Stocker" userId="0860e15c91368b21" providerId="LiveId" clId="{76FE48DF-C075-4323-BCD5-C93612AB5145}" dt="2024-07-07T23:03:05.081" v="77" actId="478"/>
          <ac:spMkLst>
            <pc:docMk/>
            <pc:sldMk cId="194952922" sldId="289"/>
            <ac:spMk id="10" creationId="{C16743F9-FE17-B708-0E12-E38ABE0CAF81}"/>
          </ac:spMkLst>
        </pc:spChg>
        <pc:picChg chg="add del ord">
          <ac:chgData name="Gary Stocker" userId="0860e15c91368b21" providerId="LiveId" clId="{76FE48DF-C075-4323-BCD5-C93612AB5145}" dt="2024-07-07T23:08:27.604" v="104" actId="478"/>
          <ac:picMkLst>
            <pc:docMk/>
            <pc:sldMk cId="194952922" sldId="289"/>
            <ac:picMk id="6" creationId="{1FBB1103-8708-D6AC-9BED-914FBDBB5C67}"/>
          </ac:picMkLst>
        </pc:picChg>
        <pc:picChg chg="del">
          <ac:chgData name="Gary Stocker" userId="0860e15c91368b21" providerId="LiveId" clId="{76FE48DF-C075-4323-BCD5-C93612AB5145}" dt="2024-07-07T23:03:02.815" v="76" actId="478"/>
          <ac:picMkLst>
            <pc:docMk/>
            <pc:sldMk cId="194952922" sldId="289"/>
            <ac:picMk id="9" creationId="{714BC375-2070-AC03-B37B-D73BBADFC368}"/>
          </ac:picMkLst>
        </pc:picChg>
        <pc:picChg chg="add ord">
          <ac:chgData name="Gary Stocker" userId="0860e15c91368b21" providerId="LiveId" clId="{76FE48DF-C075-4323-BCD5-C93612AB5145}" dt="2024-07-07T23:09:00.251" v="106" actId="167"/>
          <ac:picMkLst>
            <pc:docMk/>
            <pc:sldMk cId="194952922" sldId="289"/>
            <ac:picMk id="14" creationId="{8A05A4CC-0C6F-DCDE-0489-2DFEE35CC5E1}"/>
          </ac:picMkLst>
        </pc:picChg>
      </pc:sldChg>
      <pc:sldChg chg="addSp delSp modSp mod">
        <pc:chgData name="Gary Stocker" userId="0860e15c91368b21" providerId="LiveId" clId="{76FE48DF-C075-4323-BCD5-C93612AB5145}" dt="2024-07-07T23:39:06.979" v="126" actId="14100"/>
        <pc:sldMkLst>
          <pc:docMk/>
          <pc:sldMk cId="4040105185" sldId="291"/>
        </pc:sldMkLst>
        <pc:spChg chg="add mod">
          <ac:chgData name="Gary Stocker" userId="0860e15c91368b21" providerId="LiveId" clId="{76FE48DF-C075-4323-BCD5-C93612AB5145}" dt="2024-07-07T23:03:10.779" v="81"/>
          <ac:spMkLst>
            <pc:docMk/>
            <pc:sldMk cId="4040105185" sldId="291"/>
            <ac:spMk id="2" creationId="{FEC86EF6-24E5-3F73-D35C-EE6E321DDB23}"/>
          </ac:spMkLst>
        </pc:spChg>
        <pc:spChg chg="del">
          <ac:chgData name="Gary Stocker" userId="0860e15c91368b21" providerId="LiveId" clId="{76FE48DF-C075-4323-BCD5-C93612AB5145}" dt="2024-07-07T23:03:10.382" v="80" actId="478"/>
          <ac:spMkLst>
            <pc:docMk/>
            <pc:sldMk cId="4040105185" sldId="291"/>
            <ac:spMk id="6" creationId="{63CD41A6-A2DD-C192-5F5C-A85CB0394F3D}"/>
          </ac:spMkLst>
        </pc:spChg>
        <pc:spChg chg="mod">
          <ac:chgData name="Gary Stocker" userId="0860e15c91368b21" providerId="LiveId" clId="{76FE48DF-C075-4323-BCD5-C93612AB5145}" dt="2024-07-07T23:39:06.979" v="126" actId="14100"/>
          <ac:spMkLst>
            <pc:docMk/>
            <pc:sldMk cId="4040105185" sldId="291"/>
            <ac:spMk id="7" creationId="{2F054D97-2ECF-4051-FE7F-79BFA67EABD1}"/>
          </ac:spMkLst>
        </pc:spChg>
        <pc:picChg chg="add ord">
          <ac:chgData name="Gary Stocker" userId="0860e15c91368b21" providerId="LiveId" clId="{76FE48DF-C075-4323-BCD5-C93612AB5145}" dt="2024-07-07T23:09:34.445" v="108" actId="167"/>
          <ac:picMkLst>
            <pc:docMk/>
            <pc:sldMk cId="4040105185" sldId="291"/>
            <ac:picMk id="4" creationId="{AF7AEE9A-58F6-0C19-5322-FCFB89849FBA}"/>
          </ac:picMkLst>
        </pc:picChg>
        <pc:picChg chg="del">
          <ac:chgData name="Gary Stocker" userId="0860e15c91368b21" providerId="LiveId" clId="{76FE48DF-C075-4323-BCD5-C93612AB5145}" dt="2024-07-07T23:03:08.221" v="79" actId="478"/>
          <ac:picMkLst>
            <pc:docMk/>
            <pc:sldMk cId="4040105185" sldId="291"/>
            <ac:picMk id="5" creationId="{C6284997-6DDB-90F6-D1D0-75DC4B83CBFF}"/>
          </ac:picMkLst>
        </pc:picChg>
      </pc:sldChg>
      <pc:sldChg chg="addSp delSp modSp mod">
        <pc:chgData name="Gary Stocker" userId="0860e15c91368b21" providerId="LiveId" clId="{76FE48DF-C075-4323-BCD5-C93612AB5145}" dt="2024-07-07T23:39:28.671" v="129" actId="1076"/>
        <pc:sldMkLst>
          <pc:docMk/>
          <pc:sldMk cId="215388321" sldId="292"/>
        </pc:sldMkLst>
        <pc:spChg chg="add mod">
          <ac:chgData name="Gary Stocker" userId="0860e15c91368b21" providerId="LiveId" clId="{76FE48DF-C075-4323-BCD5-C93612AB5145}" dt="2024-07-07T23:03:24.700" v="86"/>
          <ac:spMkLst>
            <pc:docMk/>
            <pc:sldMk cId="215388321" sldId="292"/>
            <ac:spMk id="3" creationId="{83648B15-E6F6-F467-95F6-7839BD9C32A5}"/>
          </ac:spMkLst>
        </pc:spChg>
        <pc:spChg chg="mod">
          <ac:chgData name="Gary Stocker" userId="0860e15c91368b21" providerId="LiveId" clId="{76FE48DF-C075-4323-BCD5-C93612AB5145}" dt="2024-07-07T23:39:28.671" v="129" actId="1076"/>
          <ac:spMkLst>
            <pc:docMk/>
            <pc:sldMk cId="215388321" sldId="292"/>
            <ac:spMk id="7" creationId="{2F054D97-2ECF-4051-FE7F-79BFA67EABD1}"/>
          </ac:spMkLst>
        </pc:spChg>
        <pc:spChg chg="del">
          <ac:chgData name="Gary Stocker" userId="0860e15c91368b21" providerId="LiveId" clId="{76FE48DF-C075-4323-BCD5-C93612AB5145}" dt="2024-07-07T23:03:22.882" v="85" actId="478"/>
          <ac:spMkLst>
            <pc:docMk/>
            <pc:sldMk cId="215388321" sldId="292"/>
            <ac:spMk id="9" creationId="{38E26296-3B13-5319-6490-4C134FC4C30E}"/>
          </ac:spMkLst>
        </pc:spChg>
        <pc:picChg chg="add ord">
          <ac:chgData name="Gary Stocker" userId="0860e15c91368b21" providerId="LiveId" clId="{76FE48DF-C075-4323-BCD5-C93612AB5145}" dt="2024-07-07T23:11:06.046" v="113" actId="167"/>
          <ac:picMkLst>
            <pc:docMk/>
            <pc:sldMk cId="215388321" sldId="292"/>
            <ac:picMk id="5" creationId="{990042E7-7506-2D21-95D4-1ADD9E7BD434}"/>
          </ac:picMkLst>
        </pc:picChg>
        <pc:picChg chg="del">
          <ac:chgData name="Gary Stocker" userId="0860e15c91368b21" providerId="LiveId" clId="{76FE48DF-C075-4323-BCD5-C93612AB5145}" dt="2024-07-07T23:03:26.160" v="87" actId="478"/>
          <ac:picMkLst>
            <pc:docMk/>
            <pc:sldMk cId="215388321" sldId="292"/>
            <ac:picMk id="8" creationId="{1F0CF2CF-A493-BED0-AB97-74A96E412F02}"/>
          </ac:picMkLst>
        </pc:picChg>
      </pc:sldChg>
      <pc:sldChg chg="addSp delSp modSp mod">
        <pc:chgData name="Gary Stocker" userId="0860e15c91368b21" providerId="LiveId" clId="{76FE48DF-C075-4323-BCD5-C93612AB5145}" dt="2024-07-07T23:39:23.874" v="128" actId="14100"/>
        <pc:sldMkLst>
          <pc:docMk/>
          <pc:sldMk cId="3634997483" sldId="293"/>
        </pc:sldMkLst>
        <pc:spChg chg="add mod">
          <ac:chgData name="Gary Stocker" userId="0860e15c91368b21" providerId="LiveId" clId="{76FE48DF-C075-4323-BCD5-C93612AB5145}" dt="2024-07-07T23:03:17.974" v="84"/>
          <ac:spMkLst>
            <pc:docMk/>
            <pc:sldMk cId="3634997483" sldId="293"/>
            <ac:spMk id="2" creationId="{7EA10C19-6EC4-D516-6C70-57F272137A5B}"/>
          </ac:spMkLst>
        </pc:spChg>
        <pc:spChg chg="mod">
          <ac:chgData name="Gary Stocker" userId="0860e15c91368b21" providerId="LiveId" clId="{76FE48DF-C075-4323-BCD5-C93612AB5145}" dt="2024-07-07T23:39:23.874" v="128" actId="14100"/>
          <ac:spMkLst>
            <pc:docMk/>
            <pc:sldMk cId="3634997483" sldId="293"/>
            <ac:spMk id="7" creationId="{2F054D97-2ECF-4051-FE7F-79BFA67EABD1}"/>
          </ac:spMkLst>
        </pc:spChg>
        <pc:spChg chg="del">
          <ac:chgData name="Gary Stocker" userId="0860e15c91368b21" providerId="LiveId" clId="{76FE48DF-C075-4323-BCD5-C93612AB5145}" dt="2024-07-07T23:03:17.563" v="83" actId="478"/>
          <ac:spMkLst>
            <pc:docMk/>
            <pc:sldMk cId="3634997483" sldId="293"/>
            <ac:spMk id="9" creationId="{4EF7C2A8-AE4A-E21E-B279-26614F852342}"/>
          </ac:spMkLst>
        </pc:spChg>
        <pc:picChg chg="add ord">
          <ac:chgData name="Gary Stocker" userId="0860e15c91368b21" providerId="LiveId" clId="{76FE48DF-C075-4323-BCD5-C93612AB5145}" dt="2024-07-07T23:10:28.592" v="110" actId="167"/>
          <ac:picMkLst>
            <pc:docMk/>
            <pc:sldMk cId="3634997483" sldId="293"/>
            <ac:picMk id="6" creationId="{2F37A3B7-9357-4E60-3514-BD3A299270A9}"/>
          </ac:picMkLst>
        </pc:picChg>
        <pc:picChg chg="del">
          <ac:chgData name="Gary Stocker" userId="0860e15c91368b21" providerId="LiveId" clId="{76FE48DF-C075-4323-BCD5-C93612AB5145}" dt="2024-07-07T23:03:15.519" v="82" actId="478"/>
          <ac:picMkLst>
            <pc:docMk/>
            <pc:sldMk cId="3634997483" sldId="293"/>
            <ac:picMk id="8" creationId="{F2D6FF5F-590D-1143-859F-F97E5DDE0946}"/>
          </ac:picMkLst>
        </pc:picChg>
      </pc:sldChg>
      <pc:sldChg chg="addSp delSp modSp del mod">
        <pc:chgData name="Gary Stocker" userId="0860e15c91368b21" providerId="LiveId" clId="{76FE48DF-C075-4323-BCD5-C93612AB5145}" dt="2024-07-07T23:10:32.054" v="111" actId="47"/>
        <pc:sldMkLst>
          <pc:docMk/>
          <pc:sldMk cId="1290339322" sldId="301"/>
        </pc:sldMkLst>
        <pc:spChg chg="add mod">
          <ac:chgData name="Gary Stocker" userId="0860e15c91368b21" providerId="LiveId" clId="{76FE48DF-C075-4323-BCD5-C93612AB5145}" dt="2024-07-07T23:03:31.930" v="89"/>
          <ac:spMkLst>
            <pc:docMk/>
            <pc:sldMk cId="1290339322" sldId="301"/>
            <ac:spMk id="2" creationId="{D2467F62-781F-75C5-1C2F-0522AD0928ED}"/>
          </ac:spMkLst>
        </pc:spChg>
        <pc:spChg chg="add mod">
          <ac:chgData name="Gary Stocker" userId="0860e15c91368b21" providerId="LiveId" clId="{76FE48DF-C075-4323-BCD5-C93612AB5145}" dt="2024-07-07T23:03:35.666" v="91"/>
          <ac:spMkLst>
            <pc:docMk/>
            <pc:sldMk cId="1290339322" sldId="301"/>
            <ac:spMk id="6" creationId="{7502ADDC-4A07-BAA3-CB68-BDFB7A430054}"/>
          </ac:spMkLst>
        </pc:spChg>
        <pc:spChg chg="del">
          <ac:chgData name="Gary Stocker" userId="0860e15c91368b21" providerId="LiveId" clId="{76FE48DF-C075-4323-BCD5-C93612AB5145}" dt="2024-07-07T23:03:35.325" v="90" actId="478"/>
          <ac:spMkLst>
            <pc:docMk/>
            <pc:sldMk cId="1290339322" sldId="301"/>
            <ac:spMk id="9" creationId="{1B628B3B-FFA6-525F-09BD-FC09DF22F4E0}"/>
          </ac:spMkLst>
        </pc:spChg>
        <pc:picChg chg="del">
          <ac:chgData name="Gary Stocker" userId="0860e15c91368b21" providerId="LiveId" clId="{76FE48DF-C075-4323-BCD5-C93612AB5145}" dt="2024-07-07T23:03:29.158" v="88" actId="478"/>
          <ac:picMkLst>
            <pc:docMk/>
            <pc:sldMk cId="1290339322" sldId="301"/>
            <ac:picMk id="3" creationId="{D0BCF4F5-A3E2-95F5-9893-F2AFC476206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6C4611-F695-4A85-8FFC-1CC828747FED}" type="datetimeFigureOut">
              <a:rPr lang="en-US" smtClean="0"/>
              <a:t>7/7/2024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EA821C-0A3F-4835-9D30-473E8BADC28A}" type="slidenum">
              <a:rPr lang="en-US" smtClean="0"/>
              <a:t>‹#›</a:t>
            </a:fld>
            <a:endParaRPr lang="en-US"/>
          </a:p>
        </p:txBody>
      </p:sp>
    </p:spTree>
    <p:extLst>
      <p:ext uri="{BB962C8B-B14F-4D97-AF65-F5344CB8AC3E}">
        <p14:creationId xmlns:p14="http://schemas.microsoft.com/office/powerpoint/2010/main" val="1504364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EA821C-0A3F-4835-9D30-473E8BADC28A}" type="slidenum">
              <a:rPr lang="en-US" smtClean="0"/>
              <a:t>1</a:t>
            </a:fld>
            <a:endParaRPr lang="en-US"/>
          </a:p>
        </p:txBody>
      </p:sp>
    </p:spTree>
    <p:extLst>
      <p:ext uri="{BB962C8B-B14F-4D97-AF65-F5344CB8AC3E}">
        <p14:creationId xmlns:p14="http://schemas.microsoft.com/office/powerpoint/2010/main" val="3055933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EA821C-0A3F-4835-9D30-473E8BADC28A}" type="slidenum">
              <a:rPr lang="en-US" smtClean="0"/>
              <a:t>6</a:t>
            </a:fld>
            <a:endParaRPr lang="en-US"/>
          </a:p>
        </p:txBody>
      </p:sp>
    </p:spTree>
    <p:extLst>
      <p:ext uri="{BB962C8B-B14F-4D97-AF65-F5344CB8AC3E}">
        <p14:creationId xmlns:p14="http://schemas.microsoft.com/office/powerpoint/2010/main" val="2905670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Why did the enrollment decrease so much?  Why is your endowment so low?  What have you done to improve your graduation rates?</a:t>
            </a:r>
          </a:p>
        </p:txBody>
      </p:sp>
      <p:sp>
        <p:nvSpPr>
          <p:cNvPr id="4" name="Slide Number Placeholder 3"/>
          <p:cNvSpPr>
            <a:spLocks noGrp="1"/>
          </p:cNvSpPr>
          <p:nvPr>
            <p:ph type="sldNum" sz="quarter" idx="5"/>
          </p:nvPr>
        </p:nvSpPr>
        <p:spPr/>
        <p:txBody>
          <a:bodyPr/>
          <a:lstStyle/>
          <a:p>
            <a:fld id="{AFEA821C-0A3F-4835-9D30-473E8BADC28A}" type="slidenum">
              <a:rPr lang="en-US" smtClean="0"/>
              <a:t>11</a:t>
            </a:fld>
            <a:endParaRPr lang="en-US"/>
          </a:p>
        </p:txBody>
      </p:sp>
    </p:spTree>
    <p:extLst>
      <p:ext uri="{BB962C8B-B14F-4D97-AF65-F5344CB8AC3E}">
        <p14:creationId xmlns:p14="http://schemas.microsoft.com/office/powerpoint/2010/main" val="1263740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C668B-9CF5-D08C-1FBC-A030CD8197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B4AFBC-8C86-53DB-1366-3886A02A03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E61707-6AEC-8FF4-A47B-E896E8BE8DD7}"/>
              </a:ext>
            </a:extLst>
          </p:cNvPr>
          <p:cNvSpPr>
            <a:spLocks noGrp="1"/>
          </p:cNvSpPr>
          <p:nvPr>
            <p:ph type="dt" sz="half" idx="10"/>
          </p:nvPr>
        </p:nvSpPr>
        <p:spPr/>
        <p:txBody>
          <a:bodyPr/>
          <a:lstStyle/>
          <a:p>
            <a:fld id="{A030A505-B9A5-4375-A39D-ADB1A6C3B847}" type="datetimeFigureOut">
              <a:rPr lang="en-US" smtClean="0"/>
              <a:t>7/7/2024</a:t>
            </a:fld>
            <a:endParaRPr lang="en-US"/>
          </a:p>
        </p:txBody>
      </p:sp>
      <p:sp>
        <p:nvSpPr>
          <p:cNvPr id="5" name="Footer Placeholder 4">
            <a:extLst>
              <a:ext uri="{FF2B5EF4-FFF2-40B4-BE49-F238E27FC236}">
                <a16:creationId xmlns:a16="http://schemas.microsoft.com/office/drawing/2014/main" id="{B1DAD800-D191-08DF-2B2B-FF89981AD1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A40DAC-2A0A-2178-3771-F7D6E71795F0}"/>
              </a:ext>
            </a:extLst>
          </p:cNvPr>
          <p:cNvSpPr>
            <a:spLocks noGrp="1"/>
          </p:cNvSpPr>
          <p:nvPr>
            <p:ph type="sldNum" sz="quarter" idx="12"/>
          </p:nvPr>
        </p:nvSpPr>
        <p:spPr/>
        <p:txBody>
          <a:bodyPr/>
          <a:lstStyle/>
          <a:p>
            <a:fld id="{D89F310A-FAB6-4CA6-B70B-2FDDC9A26BBF}" type="slidenum">
              <a:rPr lang="en-US" smtClean="0"/>
              <a:t>‹#›</a:t>
            </a:fld>
            <a:endParaRPr lang="en-US"/>
          </a:p>
        </p:txBody>
      </p:sp>
    </p:spTree>
    <p:extLst>
      <p:ext uri="{BB962C8B-B14F-4D97-AF65-F5344CB8AC3E}">
        <p14:creationId xmlns:p14="http://schemas.microsoft.com/office/powerpoint/2010/main" val="4028180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FEEA4-D88F-AA98-6FEF-A6CC07E355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58C050-BDD5-55B2-CC14-54E3B82DE6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A25C7C-5F4B-3166-4E3C-92005C76EBD2}"/>
              </a:ext>
            </a:extLst>
          </p:cNvPr>
          <p:cNvSpPr>
            <a:spLocks noGrp="1"/>
          </p:cNvSpPr>
          <p:nvPr>
            <p:ph type="dt" sz="half" idx="10"/>
          </p:nvPr>
        </p:nvSpPr>
        <p:spPr/>
        <p:txBody>
          <a:bodyPr/>
          <a:lstStyle/>
          <a:p>
            <a:fld id="{A030A505-B9A5-4375-A39D-ADB1A6C3B847}" type="datetimeFigureOut">
              <a:rPr lang="en-US" smtClean="0"/>
              <a:t>7/7/2024</a:t>
            </a:fld>
            <a:endParaRPr lang="en-US"/>
          </a:p>
        </p:txBody>
      </p:sp>
      <p:sp>
        <p:nvSpPr>
          <p:cNvPr id="5" name="Footer Placeholder 4">
            <a:extLst>
              <a:ext uri="{FF2B5EF4-FFF2-40B4-BE49-F238E27FC236}">
                <a16:creationId xmlns:a16="http://schemas.microsoft.com/office/drawing/2014/main" id="{B8451815-BEE0-BA04-132E-A6D642D857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D8EF78-ECD4-55FC-2255-093DE7A34130}"/>
              </a:ext>
            </a:extLst>
          </p:cNvPr>
          <p:cNvSpPr>
            <a:spLocks noGrp="1"/>
          </p:cNvSpPr>
          <p:nvPr>
            <p:ph type="sldNum" sz="quarter" idx="12"/>
          </p:nvPr>
        </p:nvSpPr>
        <p:spPr/>
        <p:txBody>
          <a:bodyPr/>
          <a:lstStyle/>
          <a:p>
            <a:fld id="{D89F310A-FAB6-4CA6-B70B-2FDDC9A26BBF}" type="slidenum">
              <a:rPr lang="en-US" smtClean="0"/>
              <a:t>‹#›</a:t>
            </a:fld>
            <a:endParaRPr lang="en-US"/>
          </a:p>
        </p:txBody>
      </p:sp>
    </p:spTree>
    <p:extLst>
      <p:ext uri="{BB962C8B-B14F-4D97-AF65-F5344CB8AC3E}">
        <p14:creationId xmlns:p14="http://schemas.microsoft.com/office/powerpoint/2010/main" val="3636884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0F5EC0-48C9-2AFA-4D9E-A6B9A39076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010589-1994-42FE-6A6C-E2393D85BF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C53EF0-9F07-42A9-7A26-A8E06ED5B907}"/>
              </a:ext>
            </a:extLst>
          </p:cNvPr>
          <p:cNvSpPr>
            <a:spLocks noGrp="1"/>
          </p:cNvSpPr>
          <p:nvPr>
            <p:ph type="dt" sz="half" idx="10"/>
          </p:nvPr>
        </p:nvSpPr>
        <p:spPr/>
        <p:txBody>
          <a:bodyPr/>
          <a:lstStyle/>
          <a:p>
            <a:fld id="{A030A505-B9A5-4375-A39D-ADB1A6C3B847}" type="datetimeFigureOut">
              <a:rPr lang="en-US" smtClean="0"/>
              <a:t>7/7/2024</a:t>
            </a:fld>
            <a:endParaRPr lang="en-US"/>
          </a:p>
        </p:txBody>
      </p:sp>
      <p:sp>
        <p:nvSpPr>
          <p:cNvPr id="5" name="Footer Placeholder 4">
            <a:extLst>
              <a:ext uri="{FF2B5EF4-FFF2-40B4-BE49-F238E27FC236}">
                <a16:creationId xmlns:a16="http://schemas.microsoft.com/office/drawing/2014/main" id="{1A5BBB78-4BE4-6C0A-1986-EC6E902EB6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502ECC-A1E0-B560-30EF-F2F533AC13AE}"/>
              </a:ext>
            </a:extLst>
          </p:cNvPr>
          <p:cNvSpPr>
            <a:spLocks noGrp="1"/>
          </p:cNvSpPr>
          <p:nvPr>
            <p:ph type="sldNum" sz="quarter" idx="12"/>
          </p:nvPr>
        </p:nvSpPr>
        <p:spPr/>
        <p:txBody>
          <a:bodyPr/>
          <a:lstStyle/>
          <a:p>
            <a:fld id="{D89F310A-FAB6-4CA6-B70B-2FDDC9A26BBF}" type="slidenum">
              <a:rPr lang="en-US" smtClean="0"/>
              <a:t>‹#›</a:t>
            </a:fld>
            <a:endParaRPr lang="en-US"/>
          </a:p>
        </p:txBody>
      </p:sp>
    </p:spTree>
    <p:extLst>
      <p:ext uri="{BB962C8B-B14F-4D97-AF65-F5344CB8AC3E}">
        <p14:creationId xmlns:p14="http://schemas.microsoft.com/office/powerpoint/2010/main" val="2637246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1986E-F6E5-E961-0DB9-AD47A20D11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865D97-FEE4-DFED-B87B-D748ACF9DB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2ECC01-FC9F-722A-C233-73E089DF5AFD}"/>
              </a:ext>
            </a:extLst>
          </p:cNvPr>
          <p:cNvSpPr>
            <a:spLocks noGrp="1"/>
          </p:cNvSpPr>
          <p:nvPr>
            <p:ph type="dt" sz="half" idx="10"/>
          </p:nvPr>
        </p:nvSpPr>
        <p:spPr/>
        <p:txBody>
          <a:bodyPr/>
          <a:lstStyle/>
          <a:p>
            <a:fld id="{A030A505-B9A5-4375-A39D-ADB1A6C3B847}" type="datetimeFigureOut">
              <a:rPr lang="en-US" smtClean="0"/>
              <a:t>7/7/2024</a:t>
            </a:fld>
            <a:endParaRPr lang="en-US"/>
          </a:p>
        </p:txBody>
      </p:sp>
      <p:sp>
        <p:nvSpPr>
          <p:cNvPr id="5" name="Footer Placeholder 4">
            <a:extLst>
              <a:ext uri="{FF2B5EF4-FFF2-40B4-BE49-F238E27FC236}">
                <a16:creationId xmlns:a16="http://schemas.microsoft.com/office/drawing/2014/main" id="{D5D6B9C6-C767-AC6E-A7B7-95A83FB0E6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EE4F50-9AC9-4BFE-0C2B-7E2C9D9C530F}"/>
              </a:ext>
            </a:extLst>
          </p:cNvPr>
          <p:cNvSpPr>
            <a:spLocks noGrp="1"/>
          </p:cNvSpPr>
          <p:nvPr>
            <p:ph type="sldNum" sz="quarter" idx="12"/>
          </p:nvPr>
        </p:nvSpPr>
        <p:spPr/>
        <p:txBody>
          <a:bodyPr/>
          <a:lstStyle/>
          <a:p>
            <a:fld id="{D89F310A-FAB6-4CA6-B70B-2FDDC9A26BBF}" type="slidenum">
              <a:rPr lang="en-US" smtClean="0"/>
              <a:t>‹#›</a:t>
            </a:fld>
            <a:endParaRPr lang="en-US"/>
          </a:p>
        </p:txBody>
      </p:sp>
    </p:spTree>
    <p:extLst>
      <p:ext uri="{BB962C8B-B14F-4D97-AF65-F5344CB8AC3E}">
        <p14:creationId xmlns:p14="http://schemas.microsoft.com/office/powerpoint/2010/main" val="2605766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33516-1932-1926-095F-D311E2275D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B7DD6D-A757-0EF2-9B02-7369946309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A776A7-3FE0-6D41-6059-18F5C11D2526}"/>
              </a:ext>
            </a:extLst>
          </p:cNvPr>
          <p:cNvSpPr>
            <a:spLocks noGrp="1"/>
          </p:cNvSpPr>
          <p:nvPr>
            <p:ph type="dt" sz="half" idx="10"/>
          </p:nvPr>
        </p:nvSpPr>
        <p:spPr/>
        <p:txBody>
          <a:bodyPr/>
          <a:lstStyle/>
          <a:p>
            <a:fld id="{A030A505-B9A5-4375-A39D-ADB1A6C3B847}" type="datetimeFigureOut">
              <a:rPr lang="en-US" smtClean="0"/>
              <a:t>7/7/2024</a:t>
            </a:fld>
            <a:endParaRPr lang="en-US"/>
          </a:p>
        </p:txBody>
      </p:sp>
      <p:sp>
        <p:nvSpPr>
          <p:cNvPr id="5" name="Footer Placeholder 4">
            <a:extLst>
              <a:ext uri="{FF2B5EF4-FFF2-40B4-BE49-F238E27FC236}">
                <a16:creationId xmlns:a16="http://schemas.microsoft.com/office/drawing/2014/main" id="{75FF0B0D-18A0-975A-6C44-2780996A93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21B051-C260-4915-DE48-7FC217450F62}"/>
              </a:ext>
            </a:extLst>
          </p:cNvPr>
          <p:cNvSpPr>
            <a:spLocks noGrp="1"/>
          </p:cNvSpPr>
          <p:nvPr>
            <p:ph type="sldNum" sz="quarter" idx="12"/>
          </p:nvPr>
        </p:nvSpPr>
        <p:spPr/>
        <p:txBody>
          <a:bodyPr/>
          <a:lstStyle/>
          <a:p>
            <a:fld id="{D89F310A-FAB6-4CA6-B70B-2FDDC9A26BBF}" type="slidenum">
              <a:rPr lang="en-US" smtClean="0"/>
              <a:t>‹#›</a:t>
            </a:fld>
            <a:endParaRPr lang="en-US"/>
          </a:p>
        </p:txBody>
      </p:sp>
    </p:spTree>
    <p:extLst>
      <p:ext uri="{BB962C8B-B14F-4D97-AF65-F5344CB8AC3E}">
        <p14:creationId xmlns:p14="http://schemas.microsoft.com/office/powerpoint/2010/main" val="1521172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BBC38-C218-C7C1-B24D-1040DC766E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AC6A8E-2F86-9675-835F-25225F9C6C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C977DA-002B-84F6-748B-9E17AA480E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A7B06A-4A3C-9225-F538-58A93222AC42}"/>
              </a:ext>
            </a:extLst>
          </p:cNvPr>
          <p:cNvSpPr>
            <a:spLocks noGrp="1"/>
          </p:cNvSpPr>
          <p:nvPr>
            <p:ph type="dt" sz="half" idx="10"/>
          </p:nvPr>
        </p:nvSpPr>
        <p:spPr/>
        <p:txBody>
          <a:bodyPr/>
          <a:lstStyle/>
          <a:p>
            <a:fld id="{A030A505-B9A5-4375-A39D-ADB1A6C3B847}" type="datetimeFigureOut">
              <a:rPr lang="en-US" smtClean="0"/>
              <a:t>7/7/2024</a:t>
            </a:fld>
            <a:endParaRPr lang="en-US"/>
          </a:p>
        </p:txBody>
      </p:sp>
      <p:sp>
        <p:nvSpPr>
          <p:cNvPr id="6" name="Footer Placeholder 5">
            <a:extLst>
              <a:ext uri="{FF2B5EF4-FFF2-40B4-BE49-F238E27FC236}">
                <a16:creationId xmlns:a16="http://schemas.microsoft.com/office/drawing/2014/main" id="{BC1E10E9-409C-D19E-07E0-328721258F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461166-8B73-ED28-17DA-AD7B66655548}"/>
              </a:ext>
            </a:extLst>
          </p:cNvPr>
          <p:cNvSpPr>
            <a:spLocks noGrp="1"/>
          </p:cNvSpPr>
          <p:nvPr>
            <p:ph type="sldNum" sz="quarter" idx="12"/>
          </p:nvPr>
        </p:nvSpPr>
        <p:spPr/>
        <p:txBody>
          <a:bodyPr/>
          <a:lstStyle/>
          <a:p>
            <a:fld id="{D89F310A-FAB6-4CA6-B70B-2FDDC9A26BBF}" type="slidenum">
              <a:rPr lang="en-US" smtClean="0"/>
              <a:t>‹#›</a:t>
            </a:fld>
            <a:endParaRPr lang="en-US"/>
          </a:p>
        </p:txBody>
      </p:sp>
    </p:spTree>
    <p:extLst>
      <p:ext uri="{BB962C8B-B14F-4D97-AF65-F5344CB8AC3E}">
        <p14:creationId xmlns:p14="http://schemas.microsoft.com/office/powerpoint/2010/main" val="229255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84193-3245-8664-A665-D64619E5D0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BA7192-5AB0-C59C-D81C-77798A3B9C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CF91A6-25DD-7B44-42E8-FEBABAA5BB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CD722C-1A2A-098C-D692-CABB2C3898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3C01CE-F4B0-72F4-6186-A2690600F4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48985C-18DB-F554-9982-A4953E4A556E}"/>
              </a:ext>
            </a:extLst>
          </p:cNvPr>
          <p:cNvSpPr>
            <a:spLocks noGrp="1"/>
          </p:cNvSpPr>
          <p:nvPr>
            <p:ph type="dt" sz="half" idx="10"/>
          </p:nvPr>
        </p:nvSpPr>
        <p:spPr/>
        <p:txBody>
          <a:bodyPr/>
          <a:lstStyle/>
          <a:p>
            <a:fld id="{A030A505-B9A5-4375-A39D-ADB1A6C3B847}" type="datetimeFigureOut">
              <a:rPr lang="en-US" smtClean="0"/>
              <a:t>7/7/2024</a:t>
            </a:fld>
            <a:endParaRPr lang="en-US"/>
          </a:p>
        </p:txBody>
      </p:sp>
      <p:sp>
        <p:nvSpPr>
          <p:cNvPr id="8" name="Footer Placeholder 7">
            <a:extLst>
              <a:ext uri="{FF2B5EF4-FFF2-40B4-BE49-F238E27FC236}">
                <a16:creationId xmlns:a16="http://schemas.microsoft.com/office/drawing/2014/main" id="{6164DEA0-D4BC-5F09-69E0-E8A3AE2B2B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3C6D72-A10F-7FF2-0FCD-627D17A9D837}"/>
              </a:ext>
            </a:extLst>
          </p:cNvPr>
          <p:cNvSpPr>
            <a:spLocks noGrp="1"/>
          </p:cNvSpPr>
          <p:nvPr>
            <p:ph type="sldNum" sz="quarter" idx="12"/>
          </p:nvPr>
        </p:nvSpPr>
        <p:spPr/>
        <p:txBody>
          <a:bodyPr/>
          <a:lstStyle/>
          <a:p>
            <a:fld id="{D89F310A-FAB6-4CA6-B70B-2FDDC9A26BBF}" type="slidenum">
              <a:rPr lang="en-US" smtClean="0"/>
              <a:t>‹#›</a:t>
            </a:fld>
            <a:endParaRPr lang="en-US"/>
          </a:p>
        </p:txBody>
      </p:sp>
    </p:spTree>
    <p:extLst>
      <p:ext uri="{BB962C8B-B14F-4D97-AF65-F5344CB8AC3E}">
        <p14:creationId xmlns:p14="http://schemas.microsoft.com/office/powerpoint/2010/main" val="2184756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AD186-761F-81CE-9C2A-737A8C57C9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884146-1F75-939C-8509-7CA689DE789A}"/>
              </a:ext>
            </a:extLst>
          </p:cNvPr>
          <p:cNvSpPr>
            <a:spLocks noGrp="1"/>
          </p:cNvSpPr>
          <p:nvPr>
            <p:ph type="dt" sz="half" idx="10"/>
          </p:nvPr>
        </p:nvSpPr>
        <p:spPr/>
        <p:txBody>
          <a:bodyPr/>
          <a:lstStyle/>
          <a:p>
            <a:fld id="{A030A505-B9A5-4375-A39D-ADB1A6C3B847}" type="datetimeFigureOut">
              <a:rPr lang="en-US" smtClean="0"/>
              <a:t>7/7/2024</a:t>
            </a:fld>
            <a:endParaRPr lang="en-US"/>
          </a:p>
        </p:txBody>
      </p:sp>
      <p:sp>
        <p:nvSpPr>
          <p:cNvPr id="4" name="Footer Placeholder 3">
            <a:extLst>
              <a:ext uri="{FF2B5EF4-FFF2-40B4-BE49-F238E27FC236}">
                <a16:creationId xmlns:a16="http://schemas.microsoft.com/office/drawing/2014/main" id="{8F6ED86A-FA7A-B808-C85A-82C834159C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A67A4B-6D70-E1A0-F8D4-DF16C0F0ED47}"/>
              </a:ext>
            </a:extLst>
          </p:cNvPr>
          <p:cNvSpPr>
            <a:spLocks noGrp="1"/>
          </p:cNvSpPr>
          <p:nvPr>
            <p:ph type="sldNum" sz="quarter" idx="12"/>
          </p:nvPr>
        </p:nvSpPr>
        <p:spPr/>
        <p:txBody>
          <a:bodyPr/>
          <a:lstStyle/>
          <a:p>
            <a:fld id="{D89F310A-FAB6-4CA6-B70B-2FDDC9A26BBF}" type="slidenum">
              <a:rPr lang="en-US" smtClean="0"/>
              <a:t>‹#›</a:t>
            </a:fld>
            <a:endParaRPr lang="en-US"/>
          </a:p>
        </p:txBody>
      </p:sp>
    </p:spTree>
    <p:extLst>
      <p:ext uri="{BB962C8B-B14F-4D97-AF65-F5344CB8AC3E}">
        <p14:creationId xmlns:p14="http://schemas.microsoft.com/office/powerpoint/2010/main" val="1379373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2A6048-F3E3-E61F-3446-A48DB71CBA3C}"/>
              </a:ext>
            </a:extLst>
          </p:cNvPr>
          <p:cNvSpPr>
            <a:spLocks noGrp="1"/>
          </p:cNvSpPr>
          <p:nvPr>
            <p:ph type="dt" sz="half" idx="10"/>
          </p:nvPr>
        </p:nvSpPr>
        <p:spPr/>
        <p:txBody>
          <a:bodyPr/>
          <a:lstStyle/>
          <a:p>
            <a:fld id="{A030A505-B9A5-4375-A39D-ADB1A6C3B847}" type="datetimeFigureOut">
              <a:rPr lang="en-US" smtClean="0"/>
              <a:t>7/7/2024</a:t>
            </a:fld>
            <a:endParaRPr lang="en-US"/>
          </a:p>
        </p:txBody>
      </p:sp>
      <p:sp>
        <p:nvSpPr>
          <p:cNvPr id="3" name="Footer Placeholder 2">
            <a:extLst>
              <a:ext uri="{FF2B5EF4-FFF2-40B4-BE49-F238E27FC236}">
                <a16:creationId xmlns:a16="http://schemas.microsoft.com/office/drawing/2014/main" id="{9B6562EB-2B51-31FD-07E1-1E668789D9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50904D-13F5-8CA7-1E0D-92CD71CEFE45}"/>
              </a:ext>
            </a:extLst>
          </p:cNvPr>
          <p:cNvSpPr>
            <a:spLocks noGrp="1"/>
          </p:cNvSpPr>
          <p:nvPr>
            <p:ph type="sldNum" sz="quarter" idx="12"/>
          </p:nvPr>
        </p:nvSpPr>
        <p:spPr/>
        <p:txBody>
          <a:bodyPr/>
          <a:lstStyle/>
          <a:p>
            <a:fld id="{D89F310A-FAB6-4CA6-B70B-2FDDC9A26BBF}" type="slidenum">
              <a:rPr lang="en-US" smtClean="0"/>
              <a:t>‹#›</a:t>
            </a:fld>
            <a:endParaRPr lang="en-US"/>
          </a:p>
        </p:txBody>
      </p:sp>
    </p:spTree>
    <p:extLst>
      <p:ext uri="{BB962C8B-B14F-4D97-AF65-F5344CB8AC3E}">
        <p14:creationId xmlns:p14="http://schemas.microsoft.com/office/powerpoint/2010/main" val="1848987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EE838-C5F4-717E-2C69-F07FDA72AB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198B71-4042-E158-6D61-7362181FDB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3D386D-8572-D847-8288-8D1823A147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0AD0D8-9BA8-4D97-02EF-5C2187BC5747}"/>
              </a:ext>
            </a:extLst>
          </p:cNvPr>
          <p:cNvSpPr>
            <a:spLocks noGrp="1"/>
          </p:cNvSpPr>
          <p:nvPr>
            <p:ph type="dt" sz="half" idx="10"/>
          </p:nvPr>
        </p:nvSpPr>
        <p:spPr/>
        <p:txBody>
          <a:bodyPr/>
          <a:lstStyle/>
          <a:p>
            <a:fld id="{A030A505-B9A5-4375-A39D-ADB1A6C3B847}" type="datetimeFigureOut">
              <a:rPr lang="en-US" smtClean="0"/>
              <a:t>7/7/2024</a:t>
            </a:fld>
            <a:endParaRPr lang="en-US"/>
          </a:p>
        </p:txBody>
      </p:sp>
      <p:sp>
        <p:nvSpPr>
          <p:cNvPr id="6" name="Footer Placeholder 5">
            <a:extLst>
              <a:ext uri="{FF2B5EF4-FFF2-40B4-BE49-F238E27FC236}">
                <a16:creationId xmlns:a16="http://schemas.microsoft.com/office/drawing/2014/main" id="{F66373B1-DDA9-0B65-CCA8-652D67E3F7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D5E668-7B36-9F63-665F-50C3387CFFAD}"/>
              </a:ext>
            </a:extLst>
          </p:cNvPr>
          <p:cNvSpPr>
            <a:spLocks noGrp="1"/>
          </p:cNvSpPr>
          <p:nvPr>
            <p:ph type="sldNum" sz="quarter" idx="12"/>
          </p:nvPr>
        </p:nvSpPr>
        <p:spPr/>
        <p:txBody>
          <a:bodyPr/>
          <a:lstStyle/>
          <a:p>
            <a:fld id="{D89F310A-FAB6-4CA6-B70B-2FDDC9A26BBF}" type="slidenum">
              <a:rPr lang="en-US" smtClean="0"/>
              <a:t>‹#›</a:t>
            </a:fld>
            <a:endParaRPr lang="en-US"/>
          </a:p>
        </p:txBody>
      </p:sp>
    </p:spTree>
    <p:extLst>
      <p:ext uri="{BB962C8B-B14F-4D97-AF65-F5344CB8AC3E}">
        <p14:creationId xmlns:p14="http://schemas.microsoft.com/office/powerpoint/2010/main" val="357112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53E6-F589-7DCC-B986-BA736B2EC3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B9D652-9E88-CC6E-45F7-B2A051EB3F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BB3D41-7B31-57F6-6ED2-00DF87A926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BA187F-5D3A-49D0-2EB7-35CC71A03A17}"/>
              </a:ext>
            </a:extLst>
          </p:cNvPr>
          <p:cNvSpPr>
            <a:spLocks noGrp="1"/>
          </p:cNvSpPr>
          <p:nvPr>
            <p:ph type="dt" sz="half" idx="10"/>
          </p:nvPr>
        </p:nvSpPr>
        <p:spPr/>
        <p:txBody>
          <a:bodyPr/>
          <a:lstStyle/>
          <a:p>
            <a:fld id="{A030A505-B9A5-4375-A39D-ADB1A6C3B847}" type="datetimeFigureOut">
              <a:rPr lang="en-US" smtClean="0"/>
              <a:t>7/7/2024</a:t>
            </a:fld>
            <a:endParaRPr lang="en-US"/>
          </a:p>
        </p:txBody>
      </p:sp>
      <p:sp>
        <p:nvSpPr>
          <p:cNvPr id="6" name="Footer Placeholder 5">
            <a:extLst>
              <a:ext uri="{FF2B5EF4-FFF2-40B4-BE49-F238E27FC236}">
                <a16:creationId xmlns:a16="http://schemas.microsoft.com/office/drawing/2014/main" id="{17D49767-B016-2BB6-4D4E-26C1EB9483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BD09ED-FB5F-FCB8-0543-FA0D8356B87C}"/>
              </a:ext>
            </a:extLst>
          </p:cNvPr>
          <p:cNvSpPr>
            <a:spLocks noGrp="1"/>
          </p:cNvSpPr>
          <p:nvPr>
            <p:ph type="sldNum" sz="quarter" idx="12"/>
          </p:nvPr>
        </p:nvSpPr>
        <p:spPr/>
        <p:txBody>
          <a:bodyPr/>
          <a:lstStyle/>
          <a:p>
            <a:fld id="{D89F310A-FAB6-4CA6-B70B-2FDDC9A26BBF}" type="slidenum">
              <a:rPr lang="en-US" smtClean="0"/>
              <a:t>‹#›</a:t>
            </a:fld>
            <a:endParaRPr lang="en-US"/>
          </a:p>
        </p:txBody>
      </p:sp>
    </p:spTree>
    <p:extLst>
      <p:ext uri="{BB962C8B-B14F-4D97-AF65-F5344CB8AC3E}">
        <p14:creationId xmlns:p14="http://schemas.microsoft.com/office/powerpoint/2010/main" val="2691869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DEDF16-95EE-E36B-E625-33C6D36FF7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EB851D-19FC-82C8-2342-6F1D0642DE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DF4F9D-1D74-193E-63D6-36B8B078D2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30A505-B9A5-4375-A39D-ADB1A6C3B847}" type="datetimeFigureOut">
              <a:rPr lang="en-US" smtClean="0"/>
              <a:t>7/7/2024</a:t>
            </a:fld>
            <a:endParaRPr lang="en-US"/>
          </a:p>
        </p:txBody>
      </p:sp>
      <p:sp>
        <p:nvSpPr>
          <p:cNvPr id="5" name="Footer Placeholder 4">
            <a:extLst>
              <a:ext uri="{FF2B5EF4-FFF2-40B4-BE49-F238E27FC236}">
                <a16:creationId xmlns:a16="http://schemas.microsoft.com/office/drawing/2014/main" id="{22E407F3-ECF5-F4B4-59C9-81D3BDE0C1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CF39086-A7EA-2F83-9EFD-D4558C1A16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9F310A-FAB6-4CA6-B70B-2FDDC9A26BBF}" type="slidenum">
              <a:rPr lang="en-US" smtClean="0"/>
              <a:t>‹#›</a:t>
            </a:fld>
            <a:endParaRPr lang="en-US"/>
          </a:p>
        </p:txBody>
      </p:sp>
    </p:spTree>
    <p:extLst>
      <p:ext uri="{BB962C8B-B14F-4D97-AF65-F5344CB8AC3E}">
        <p14:creationId xmlns:p14="http://schemas.microsoft.com/office/powerpoint/2010/main" val="2310248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mailto:gary@collegeviability.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1B4C3-DEE6-398D-FDD6-98F28FC17D2D}"/>
              </a:ext>
            </a:extLst>
          </p:cNvPr>
          <p:cNvSpPr>
            <a:spLocks noGrp="1"/>
          </p:cNvSpPr>
          <p:nvPr>
            <p:ph type="ctrTitle"/>
          </p:nvPr>
        </p:nvSpPr>
        <p:spPr>
          <a:xfrm>
            <a:off x="2228927" y="360049"/>
            <a:ext cx="7047914" cy="2868242"/>
          </a:xfrm>
        </p:spPr>
        <p:txBody>
          <a:bodyPr>
            <a:normAutofit/>
          </a:bodyPr>
          <a:lstStyle/>
          <a:p>
            <a:r>
              <a:rPr lang="en-US" b="1" dirty="0">
                <a:solidFill>
                  <a:srgbClr val="A50021"/>
                </a:solidFill>
              </a:rPr>
              <a:t>College Viability</a:t>
            </a:r>
            <a:br>
              <a:rPr lang="en-US" dirty="0"/>
            </a:br>
            <a:r>
              <a:rPr lang="en-US" sz="4000" dirty="0"/>
              <a:t>2024 </a:t>
            </a:r>
            <a:r>
              <a:rPr lang="en-US" sz="4000" dirty="0">
                <a:solidFill>
                  <a:srgbClr val="00B050"/>
                </a:solidFill>
              </a:rPr>
              <a:t>TOP</a:t>
            </a:r>
            <a:r>
              <a:rPr lang="en-US" sz="4000" dirty="0"/>
              <a:t> / </a:t>
            </a:r>
            <a:r>
              <a:rPr lang="en-US" sz="4000" dirty="0">
                <a:solidFill>
                  <a:srgbClr val="FF0000"/>
                </a:solidFill>
              </a:rPr>
              <a:t>bottom</a:t>
            </a:r>
            <a:r>
              <a:rPr lang="en-US" sz="4000" dirty="0"/>
              <a:t> </a:t>
            </a:r>
            <a:br>
              <a:rPr lang="en-US" sz="4000" dirty="0"/>
            </a:br>
            <a:r>
              <a:rPr lang="en-US" sz="4000" dirty="0"/>
              <a:t>Private College Reports:</a:t>
            </a:r>
            <a:br>
              <a:rPr lang="en-US" sz="4000" dirty="0"/>
            </a:br>
            <a:r>
              <a:rPr lang="en-US" sz="5300" b="1" dirty="0"/>
              <a:t>MI, MN, WI</a:t>
            </a:r>
            <a:endParaRPr lang="en-US" sz="2200" i="1" dirty="0"/>
          </a:p>
        </p:txBody>
      </p:sp>
      <p:sp>
        <p:nvSpPr>
          <p:cNvPr id="3" name="Subtitle 2">
            <a:extLst>
              <a:ext uri="{FF2B5EF4-FFF2-40B4-BE49-F238E27FC236}">
                <a16:creationId xmlns:a16="http://schemas.microsoft.com/office/drawing/2014/main" id="{1271D478-A78B-AC85-8327-30D43785B798}"/>
              </a:ext>
            </a:extLst>
          </p:cNvPr>
          <p:cNvSpPr>
            <a:spLocks noGrp="1"/>
          </p:cNvSpPr>
          <p:nvPr>
            <p:ph type="subTitle" idx="1"/>
          </p:nvPr>
        </p:nvSpPr>
        <p:spPr>
          <a:xfrm>
            <a:off x="2113972" y="3109874"/>
            <a:ext cx="6807200" cy="1318786"/>
          </a:xfrm>
        </p:spPr>
        <p:txBody>
          <a:bodyPr>
            <a:normAutofit fontScale="85000" lnSpcReduction="20000"/>
          </a:bodyPr>
          <a:lstStyle/>
          <a:p>
            <a:endParaRPr lang="en-US" dirty="0"/>
          </a:p>
          <a:p>
            <a:r>
              <a:rPr lang="en-US" sz="6000" baseline="30000" dirty="0">
                <a:solidFill>
                  <a:srgbClr val="00B050"/>
                </a:solidFill>
              </a:rPr>
              <a:t>TOP</a:t>
            </a:r>
            <a:r>
              <a:rPr lang="en-US" sz="4000" dirty="0"/>
              <a:t> </a:t>
            </a:r>
            <a:r>
              <a:rPr lang="en-US" sz="3200" dirty="0"/>
              <a:t>&amp;</a:t>
            </a:r>
            <a:r>
              <a:rPr lang="en-US" sz="4000" dirty="0"/>
              <a:t> </a:t>
            </a:r>
            <a:r>
              <a:rPr lang="en-US" sz="4000" baseline="-25000" dirty="0">
                <a:solidFill>
                  <a:srgbClr val="FF0000"/>
                </a:solidFill>
              </a:rPr>
              <a:t>bottom</a:t>
            </a:r>
            <a:r>
              <a:rPr lang="en-US" sz="4000" dirty="0"/>
              <a:t> </a:t>
            </a:r>
          </a:p>
          <a:p>
            <a:r>
              <a:rPr lang="en-US" sz="4000" b="1" dirty="0">
                <a:solidFill>
                  <a:schemeClr val="accent1">
                    <a:lumMod val="75000"/>
                  </a:schemeClr>
                </a:solidFill>
              </a:rPr>
              <a:t>Program Completion Comparisons </a:t>
            </a:r>
          </a:p>
        </p:txBody>
      </p:sp>
      <p:sp>
        <p:nvSpPr>
          <p:cNvPr id="4" name="TextBox 3">
            <a:extLst>
              <a:ext uri="{FF2B5EF4-FFF2-40B4-BE49-F238E27FC236}">
                <a16:creationId xmlns:a16="http://schemas.microsoft.com/office/drawing/2014/main" id="{EB724F0D-0C0F-6D70-742E-148FD48239DC}"/>
              </a:ext>
            </a:extLst>
          </p:cNvPr>
          <p:cNvSpPr txBox="1"/>
          <p:nvPr/>
        </p:nvSpPr>
        <p:spPr>
          <a:xfrm>
            <a:off x="391054" y="5443399"/>
            <a:ext cx="2372008" cy="415498"/>
          </a:xfrm>
          <a:prstGeom prst="rect">
            <a:avLst/>
          </a:prstGeom>
          <a:noFill/>
        </p:spPr>
        <p:txBody>
          <a:bodyPr wrap="square" rtlCol="0">
            <a:spAutoFit/>
          </a:bodyPr>
          <a:lstStyle/>
          <a:p>
            <a:pPr algn="ctr"/>
            <a:r>
              <a:rPr lang="en-US" sz="1050" i="1" dirty="0"/>
              <a:t>Data source:  National Center for Education Statistics, IPEDS data base</a:t>
            </a:r>
          </a:p>
        </p:txBody>
      </p:sp>
      <p:pic>
        <p:nvPicPr>
          <p:cNvPr id="7" name="Picture 6" descr="A person in a suit smiling&#10;&#10;Description automatically generated">
            <a:extLst>
              <a:ext uri="{FF2B5EF4-FFF2-40B4-BE49-F238E27FC236}">
                <a16:creationId xmlns:a16="http://schemas.microsoft.com/office/drawing/2014/main" id="{00A4CE26-98D6-02E4-5FCF-605CFF3965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379901" y="3938982"/>
            <a:ext cx="1387290" cy="2081498"/>
          </a:xfrm>
          <a:prstGeom prst="rect">
            <a:avLst/>
          </a:prstGeom>
        </p:spPr>
      </p:pic>
      <p:sp>
        <p:nvSpPr>
          <p:cNvPr id="8" name="TextBox 7">
            <a:extLst>
              <a:ext uri="{FF2B5EF4-FFF2-40B4-BE49-F238E27FC236}">
                <a16:creationId xmlns:a16="http://schemas.microsoft.com/office/drawing/2014/main" id="{391534BB-017A-ECEC-3066-4A7EDEEADFEA}"/>
              </a:ext>
            </a:extLst>
          </p:cNvPr>
          <p:cNvSpPr txBox="1"/>
          <p:nvPr/>
        </p:nvSpPr>
        <p:spPr>
          <a:xfrm>
            <a:off x="9173781" y="6020480"/>
            <a:ext cx="1593410" cy="246221"/>
          </a:xfrm>
          <a:prstGeom prst="rect">
            <a:avLst/>
          </a:prstGeom>
          <a:noFill/>
        </p:spPr>
        <p:txBody>
          <a:bodyPr wrap="square" rtlCol="0">
            <a:spAutoFit/>
          </a:bodyPr>
          <a:lstStyle/>
          <a:p>
            <a:pPr algn="ctr"/>
            <a:r>
              <a:rPr lang="en-US" sz="1000" dirty="0"/>
              <a:t>Dr. Gary Stocker</a:t>
            </a:r>
          </a:p>
        </p:txBody>
      </p:sp>
      <p:pic>
        <p:nvPicPr>
          <p:cNvPr id="9" name="Picture 8" descr="A red and gold logo&#10;&#10;Description automatically generated">
            <a:extLst>
              <a:ext uri="{FF2B5EF4-FFF2-40B4-BE49-F238E27FC236}">
                <a16:creationId xmlns:a16="http://schemas.microsoft.com/office/drawing/2014/main" id="{F83A7AEE-6727-F697-90A6-60AC829A96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054" y="151683"/>
            <a:ext cx="1512570" cy="1512570"/>
          </a:xfrm>
          <a:prstGeom prst="rect">
            <a:avLst/>
          </a:prstGeom>
        </p:spPr>
      </p:pic>
      <p:sp>
        <p:nvSpPr>
          <p:cNvPr id="5" name="TextBox 4">
            <a:extLst>
              <a:ext uri="{FF2B5EF4-FFF2-40B4-BE49-F238E27FC236}">
                <a16:creationId xmlns:a16="http://schemas.microsoft.com/office/drawing/2014/main" id="{890F18C5-3334-1755-48C5-B372741C158F}"/>
              </a:ext>
            </a:extLst>
          </p:cNvPr>
          <p:cNvSpPr txBox="1"/>
          <p:nvPr/>
        </p:nvSpPr>
        <p:spPr>
          <a:xfrm>
            <a:off x="3532909" y="4979732"/>
            <a:ext cx="3969327" cy="646331"/>
          </a:xfrm>
          <a:prstGeom prst="rect">
            <a:avLst/>
          </a:prstGeom>
          <a:noFill/>
        </p:spPr>
        <p:txBody>
          <a:bodyPr wrap="square" rtlCol="0">
            <a:spAutoFit/>
          </a:bodyPr>
          <a:lstStyle/>
          <a:p>
            <a:pPr algn="ctr"/>
            <a:r>
              <a:rPr lang="en-US" i="1" dirty="0"/>
              <a:t>IPEDS reports on: bachelor and masters program completions from 2020-2022</a:t>
            </a:r>
          </a:p>
        </p:txBody>
      </p:sp>
    </p:spTree>
    <p:extLst>
      <p:ext uri="{BB962C8B-B14F-4D97-AF65-F5344CB8AC3E}">
        <p14:creationId xmlns:p14="http://schemas.microsoft.com/office/powerpoint/2010/main" val="735449275"/>
      </p:ext>
    </p:extLst>
  </p:cSld>
  <p:clrMapOvr>
    <a:masterClrMapping/>
  </p:clrMapOvr>
  <mc:AlternateContent xmlns:mc="http://schemas.openxmlformats.org/markup-compatibility/2006" xmlns:p14="http://schemas.microsoft.com/office/powerpoint/2010/main">
    <mc:Choice Requires="p14">
      <p:transition spd="slow" p14:dur="2000" advTm="26018"/>
    </mc:Choice>
    <mc:Fallback xmlns="">
      <p:transition spd="slow" advTm="2601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red and gold logo&#10;&#10;Description automatically generated">
            <a:extLst>
              <a:ext uri="{FF2B5EF4-FFF2-40B4-BE49-F238E27FC236}">
                <a16:creationId xmlns:a16="http://schemas.microsoft.com/office/drawing/2014/main" id="{248783D1-B566-25FE-2D32-04E8889E8D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537" y="21807"/>
            <a:ext cx="1001328" cy="1001328"/>
          </a:xfrm>
          <a:prstGeom prst="rect">
            <a:avLst/>
          </a:prstGeom>
        </p:spPr>
      </p:pic>
      <p:pic>
        <p:nvPicPr>
          <p:cNvPr id="12" name="Picture 11" descr="A person in a suit smiling&#10;&#10;Description automatically generated">
            <a:extLst>
              <a:ext uri="{FF2B5EF4-FFF2-40B4-BE49-F238E27FC236}">
                <a16:creationId xmlns:a16="http://schemas.microsoft.com/office/drawing/2014/main" id="{ACA49D91-6091-9D54-5FE8-327A03E4A2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1145475" y="133164"/>
            <a:ext cx="729929" cy="1095190"/>
          </a:xfrm>
          <a:prstGeom prst="rect">
            <a:avLst/>
          </a:prstGeom>
        </p:spPr>
      </p:pic>
      <p:sp>
        <p:nvSpPr>
          <p:cNvPr id="3" name="Title 2">
            <a:extLst>
              <a:ext uri="{FF2B5EF4-FFF2-40B4-BE49-F238E27FC236}">
                <a16:creationId xmlns:a16="http://schemas.microsoft.com/office/drawing/2014/main" id="{55ED553E-CC88-1C8E-2CDC-9A596BBC0F56}"/>
              </a:ext>
            </a:extLst>
          </p:cNvPr>
          <p:cNvSpPr>
            <a:spLocks noGrp="1"/>
          </p:cNvSpPr>
          <p:nvPr>
            <p:ph type="title"/>
          </p:nvPr>
        </p:nvSpPr>
        <p:spPr/>
        <p:txBody>
          <a:bodyPr/>
          <a:lstStyle/>
          <a:p>
            <a:pPr algn="ctr"/>
            <a:r>
              <a:rPr lang="en-US" b="1" dirty="0"/>
              <a:t>2024 College Viability Apps</a:t>
            </a:r>
          </a:p>
        </p:txBody>
      </p:sp>
      <p:sp>
        <p:nvSpPr>
          <p:cNvPr id="6" name="Text Placeholder 5">
            <a:extLst>
              <a:ext uri="{FF2B5EF4-FFF2-40B4-BE49-F238E27FC236}">
                <a16:creationId xmlns:a16="http://schemas.microsoft.com/office/drawing/2014/main" id="{1B0FAF76-0F4E-776D-319A-2FE81283D369}"/>
              </a:ext>
            </a:extLst>
          </p:cNvPr>
          <p:cNvSpPr>
            <a:spLocks noGrp="1"/>
          </p:cNvSpPr>
          <p:nvPr>
            <p:ph type="body" idx="1"/>
          </p:nvPr>
        </p:nvSpPr>
        <p:spPr/>
        <p:txBody>
          <a:bodyPr/>
          <a:lstStyle/>
          <a:p>
            <a:pPr algn="ctr"/>
            <a:r>
              <a:rPr lang="en-US" dirty="0">
                <a:solidFill>
                  <a:srgbClr val="0070C0"/>
                </a:solidFill>
              </a:rPr>
              <a:t>Private College Versions</a:t>
            </a:r>
          </a:p>
        </p:txBody>
      </p:sp>
      <p:sp>
        <p:nvSpPr>
          <p:cNvPr id="8" name="Content Placeholder 7">
            <a:extLst>
              <a:ext uri="{FF2B5EF4-FFF2-40B4-BE49-F238E27FC236}">
                <a16:creationId xmlns:a16="http://schemas.microsoft.com/office/drawing/2014/main" id="{E1ABA3A8-D1FB-C97D-74FE-43A043D116ED}"/>
              </a:ext>
            </a:extLst>
          </p:cNvPr>
          <p:cNvSpPr>
            <a:spLocks noGrp="1"/>
          </p:cNvSpPr>
          <p:nvPr>
            <p:ph sz="half" idx="2"/>
          </p:nvPr>
        </p:nvSpPr>
        <p:spPr/>
        <p:txBody>
          <a:bodyPr/>
          <a:lstStyle/>
          <a:p>
            <a:pPr marL="0" indent="0">
              <a:buNone/>
            </a:pPr>
            <a:r>
              <a:rPr lang="en-US" dirty="0"/>
              <a:t>Colleges Reported:  1,297</a:t>
            </a:r>
          </a:p>
          <a:p>
            <a:pPr marL="0" indent="0">
              <a:buNone/>
            </a:pPr>
            <a:r>
              <a:rPr lang="en-US" dirty="0"/>
              <a:t>Executive Analysis version</a:t>
            </a:r>
          </a:p>
          <a:p>
            <a:pPr marL="457200" lvl="1" indent="0">
              <a:buNone/>
            </a:pPr>
            <a:r>
              <a:rPr lang="en-US" b="1" dirty="0">
                <a:solidFill>
                  <a:srgbClr val="0070C0"/>
                </a:solidFill>
              </a:rPr>
              <a:t>32 reports</a:t>
            </a:r>
          </a:p>
          <a:p>
            <a:pPr marL="0" indent="0">
              <a:buNone/>
            </a:pPr>
            <a:r>
              <a:rPr lang="en-US" dirty="0"/>
              <a:t>Faculty and Staff version</a:t>
            </a:r>
          </a:p>
          <a:p>
            <a:pPr marL="457200" lvl="1" indent="0">
              <a:buNone/>
            </a:pPr>
            <a:r>
              <a:rPr lang="en-US" b="1" dirty="0">
                <a:solidFill>
                  <a:srgbClr val="0070C0"/>
                </a:solidFill>
              </a:rPr>
              <a:t>8 reports</a:t>
            </a:r>
          </a:p>
          <a:p>
            <a:pPr marL="0" indent="0">
              <a:buNone/>
            </a:pPr>
            <a:r>
              <a:rPr lang="en-US" dirty="0"/>
              <a:t>Student &amp; Family version</a:t>
            </a:r>
          </a:p>
          <a:p>
            <a:pPr marL="457200" lvl="1" indent="0">
              <a:buNone/>
            </a:pPr>
            <a:r>
              <a:rPr lang="en-US" b="1" dirty="0">
                <a:solidFill>
                  <a:srgbClr val="0070C0"/>
                </a:solidFill>
              </a:rPr>
              <a:t>5 reports</a:t>
            </a:r>
          </a:p>
          <a:p>
            <a:pPr lvl="1"/>
            <a:endParaRPr lang="en-US" dirty="0"/>
          </a:p>
        </p:txBody>
      </p:sp>
      <p:sp>
        <p:nvSpPr>
          <p:cNvPr id="9" name="Text Placeholder 8">
            <a:extLst>
              <a:ext uri="{FF2B5EF4-FFF2-40B4-BE49-F238E27FC236}">
                <a16:creationId xmlns:a16="http://schemas.microsoft.com/office/drawing/2014/main" id="{BE4BF670-08E6-5C16-6789-27B7EE2142E1}"/>
              </a:ext>
            </a:extLst>
          </p:cNvPr>
          <p:cNvSpPr>
            <a:spLocks noGrp="1"/>
          </p:cNvSpPr>
          <p:nvPr>
            <p:ph type="body" sz="quarter" idx="3"/>
          </p:nvPr>
        </p:nvSpPr>
        <p:spPr/>
        <p:txBody>
          <a:bodyPr>
            <a:normAutofit/>
          </a:bodyPr>
          <a:lstStyle/>
          <a:p>
            <a:pPr lvl="1"/>
            <a:r>
              <a:rPr lang="en-US" sz="2400" dirty="0">
                <a:solidFill>
                  <a:schemeClr val="accent2">
                    <a:lumMod val="75000"/>
                  </a:schemeClr>
                </a:solidFill>
              </a:rPr>
              <a:t>Public College Versions </a:t>
            </a:r>
            <a:r>
              <a:rPr lang="en-US" sz="1400" i="1" dirty="0"/>
              <a:t>(2 &amp; 4 year)</a:t>
            </a:r>
            <a:endParaRPr lang="en-US" sz="2400" i="1" dirty="0"/>
          </a:p>
        </p:txBody>
      </p:sp>
      <p:sp>
        <p:nvSpPr>
          <p:cNvPr id="10" name="Content Placeholder 9">
            <a:extLst>
              <a:ext uri="{FF2B5EF4-FFF2-40B4-BE49-F238E27FC236}">
                <a16:creationId xmlns:a16="http://schemas.microsoft.com/office/drawing/2014/main" id="{EAB95A91-33E9-7FF9-0F32-6E2FA8BE1192}"/>
              </a:ext>
            </a:extLst>
          </p:cNvPr>
          <p:cNvSpPr>
            <a:spLocks noGrp="1"/>
          </p:cNvSpPr>
          <p:nvPr>
            <p:ph sz="quarter" idx="4"/>
          </p:nvPr>
        </p:nvSpPr>
        <p:spPr/>
        <p:txBody>
          <a:bodyPr/>
          <a:lstStyle/>
          <a:p>
            <a:pPr marL="0" indent="0">
              <a:buNone/>
            </a:pPr>
            <a:r>
              <a:rPr lang="en-US" dirty="0"/>
              <a:t>Colleges Reported: 1,579</a:t>
            </a:r>
          </a:p>
          <a:p>
            <a:pPr marL="0" indent="0">
              <a:buNone/>
            </a:pPr>
            <a:r>
              <a:rPr lang="en-US" dirty="0"/>
              <a:t>Executive Analysis version</a:t>
            </a:r>
          </a:p>
          <a:p>
            <a:pPr marL="457200" lvl="1" indent="0">
              <a:buNone/>
            </a:pPr>
            <a:r>
              <a:rPr lang="en-US" b="1" dirty="0">
                <a:solidFill>
                  <a:schemeClr val="accent2">
                    <a:lumMod val="75000"/>
                  </a:schemeClr>
                </a:solidFill>
              </a:rPr>
              <a:t>35 reports</a:t>
            </a:r>
          </a:p>
          <a:p>
            <a:pPr marL="0" indent="0">
              <a:buNone/>
            </a:pPr>
            <a:r>
              <a:rPr lang="en-US" dirty="0"/>
              <a:t>Faculty and Staff version</a:t>
            </a:r>
          </a:p>
          <a:p>
            <a:pPr marL="457200" lvl="1" indent="0">
              <a:buNone/>
            </a:pPr>
            <a:r>
              <a:rPr lang="en-US" b="1" dirty="0">
                <a:solidFill>
                  <a:schemeClr val="accent2">
                    <a:lumMod val="75000"/>
                  </a:schemeClr>
                </a:solidFill>
              </a:rPr>
              <a:t>10 reports</a:t>
            </a:r>
          </a:p>
          <a:p>
            <a:pPr marL="0" indent="0">
              <a:buNone/>
            </a:pPr>
            <a:r>
              <a:rPr lang="en-US" dirty="0"/>
              <a:t>Student &amp; Family version</a:t>
            </a:r>
          </a:p>
          <a:p>
            <a:pPr marL="457200" lvl="1" indent="0">
              <a:buNone/>
            </a:pPr>
            <a:r>
              <a:rPr lang="en-US" b="1" dirty="0">
                <a:solidFill>
                  <a:schemeClr val="accent2">
                    <a:lumMod val="75000"/>
                  </a:schemeClr>
                </a:solidFill>
              </a:rPr>
              <a:t>6 reports</a:t>
            </a:r>
          </a:p>
          <a:p>
            <a:endParaRPr lang="en-US" dirty="0"/>
          </a:p>
        </p:txBody>
      </p:sp>
    </p:spTree>
    <p:extLst>
      <p:ext uri="{BB962C8B-B14F-4D97-AF65-F5344CB8AC3E}">
        <p14:creationId xmlns:p14="http://schemas.microsoft.com/office/powerpoint/2010/main" val="3627851632"/>
      </p:ext>
    </p:extLst>
  </p:cSld>
  <p:clrMapOvr>
    <a:masterClrMapping/>
  </p:clrMapOvr>
  <mc:AlternateContent xmlns:mc="http://schemas.openxmlformats.org/markup-compatibility/2006" xmlns:p14="http://schemas.microsoft.com/office/powerpoint/2010/main">
    <mc:Choice Requires="p14">
      <p:transition spd="slow" p14:dur="2000" advTm="51752"/>
    </mc:Choice>
    <mc:Fallback xmlns="">
      <p:transition spd="slow" advTm="5175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E349F-1B37-EF90-6AA7-E93BEFA6D983}"/>
              </a:ext>
            </a:extLst>
          </p:cNvPr>
          <p:cNvSpPr>
            <a:spLocks noGrp="1"/>
          </p:cNvSpPr>
          <p:nvPr>
            <p:ph type="title"/>
          </p:nvPr>
        </p:nvSpPr>
        <p:spPr>
          <a:xfrm>
            <a:off x="1278082" y="365125"/>
            <a:ext cx="10075718" cy="1325563"/>
          </a:xfrm>
        </p:spPr>
        <p:txBody>
          <a:bodyPr>
            <a:normAutofit/>
          </a:bodyPr>
          <a:lstStyle/>
          <a:p>
            <a:r>
              <a:rPr lang="en-US" sz="4000" dirty="0"/>
              <a:t>What can you do with these data comparisons?</a:t>
            </a:r>
          </a:p>
        </p:txBody>
      </p:sp>
      <p:sp>
        <p:nvSpPr>
          <p:cNvPr id="3" name="Content Placeholder 2">
            <a:extLst>
              <a:ext uri="{FF2B5EF4-FFF2-40B4-BE49-F238E27FC236}">
                <a16:creationId xmlns:a16="http://schemas.microsoft.com/office/drawing/2014/main" id="{85F2B587-4A47-98CD-972F-2903E05A3170}"/>
              </a:ext>
            </a:extLst>
          </p:cNvPr>
          <p:cNvSpPr>
            <a:spLocks noGrp="1"/>
          </p:cNvSpPr>
          <p:nvPr>
            <p:ph idx="1"/>
          </p:nvPr>
        </p:nvSpPr>
        <p:spPr>
          <a:xfrm>
            <a:off x="838200" y="1433945"/>
            <a:ext cx="10515600" cy="4743018"/>
          </a:xfrm>
        </p:spPr>
        <p:txBody>
          <a:bodyPr>
            <a:normAutofit/>
          </a:bodyPr>
          <a:lstStyle/>
          <a:p>
            <a:pPr marL="0" indent="0">
              <a:buNone/>
            </a:pPr>
            <a:endParaRPr lang="en-US" sz="2000" dirty="0"/>
          </a:p>
          <a:p>
            <a:pPr marL="514350" indent="-514350">
              <a:buFont typeface="+mj-lt"/>
              <a:buAutoNum type="arabicPeriod"/>
            </a:pPr>
            <a:r>
              <a:rPr lang="en-US" sz="2000" dirty="0"/>
              <a:t>As a student or parent, focus on these stronger private colleges.  Those colleges that are consistently in the bottom list should be considered only with aggressive questioning.  ‘Let the buyer beware’ in those situations.  Bad history = Bad future.</a:t>
            </a:r>
            <a:br>
              <a:rPr lang="en-US" sz="2000" dirty="0"/>
            </a:br>
            <a:endParaRPr lang="en-US" sz="2000" dirty="0"/>
          </a:p>
          <a:p>
            <a:pPr marL="514350" indent="-514350">
              <a:buFont typeface="+mj-lt"/>
              <a:buAutoNum type="arabicPeriod"/>
            </a:pPr>
            <a:r>
              <a:rPr lang="en-US" sz="2000" dirty="0">
                <a:hlinkClick r:id="rId3"/>
              </a:rPr>
              <a:t>gary@collegeviability.com</a:t>
            </a:r>
            <a:br>
              <a:rPr lang="en-US" sz="2000" dirty="0"/>
            </a:br>
            <a:endParaRPr lang="en-US" sz="2000" dirty="0"/>
          </a:p>
          <a:p>
            <a:pPr marL="514350" indent="-514350">
              <a:buFont typeface="+mj-lt"/>
              <a:buAutoNum type="arabicPeriod"/>
            </a:pPr>
            <a:r>
              <a:rPr lang="en-US" sz="2000" dirty="0"/>
              <a:t>3 versions of the 2024 Private College Viability apps</a:t>
            </a:r>
          </a:p>
          <a:p>
            <a:pPr marL="971550" lvl="1" indent="-514350">
              <a:buFont typeface="+mj-lt"/>
              <a:buAutoNum type="arabicPeriod"/>
            </a:pPr>
            <a:r>
              <a:rPr lang="en-US" sz="1600" dirty="0"/>
              <a:t>Executive Analysis version</a:t>
            </a:r>
          </a:p>
          <a:p>
            <a:pPr marL="971550" lvl="1" indent="-514350">
              <a:buFont typeface="+mj-lt"/>
              <a:buAutoNum type="arabicPeriod"/>
            </a:pPr>
            <a:r>
              <a:rPr lang="en-US" sz="1600" dirty="0"/>
              <a:t>Faculty &amp; Staff version</a:t>
            </a:r>
          </a:p>
          <a:p>
            <a:pPr marL="971550" lvl="1" indent="-514350">
              <a:buFont typeface="+mj-lt"/>
              <a:buAutoNum type="arabicPeriod"/>
            </a:pPr>
            <a:r>
              <a:rPr lang="en-US" sz="1600" dirty="0"/>
              <a:t>Student &amp; Families version</a:t>
            </a:r>
          </a:p>
        </p:txBody>
      </p:sp>
      <p:pic>
        <p:nvPicPr>
          <p:cNvPr id="4" name="Picture 3" descr="A red and gold logo&#10;&#10;Description automatically generated">
            <a:extLst>
              <a:ext uri="{FF2B5EF4-FFF2-40B4-BE49-F238E27FC236}">
                <a16:creationId xmlns:a16="http://schemas.microsoft.com/office/drawing/2014/main" id="{ECB12D29-A92E-0FC4-C45C-FD76F9C03B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063" y="99728"/>
            <a:ext cx="1001328" cy="1001328"/>
          </a:xfrm>
          <a:prstGeom prst="rect">
            <a:avLst/>
          </a:prstGeom>
        </p:spPr>
      </p:pic>
      <p:pic>
        <p:nvPicPr>
          <p:cNvPr id="5" name="Picture 4" descr="A person in a suit smiling&#10;&#10;Description automatically generated">
            <a:extLst>
              <a:ext uri="{FF2B5EF4-FFF2-40B4-BE49-F238E27FC236}">
                <a16:creationId xmlns:a16="http://schemas.microsoft.com/office/drawing/2014/main" id="{9B272B25-4FE3-B6BF-DD53-8A6098B2ED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580417" y="4138909"/>
            <a:ext cx="1358335" cy="2038054"/>
          </a:xfrm>
          <a:prstGeom prst="rect">
            <a:avLst/>
          </a:prstGeom>
        </p:spPr>
      </p:pic>
    </p:spTree>
    <p:extLst>
      <p:ext uri="{BB962C8B-B14F-4D97-AF65-F5344CB8AC3E}">
        <p14:creationId xmlns:p14="http://schemas.microsoft.com/office/powerpoint/2010/main" val="786887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2ABB737-D345-73AB-205D-199FB2205606}"/>
              </a:ext>
            </a:extLst>
          </p:cNvPr>
          <p:cNvPicPr>
            <a:picLocks noChangeAspect="1"/>
          </p:cNvPicPr>
          <p:nvPr/>
        </p:nvPicPr>
        <p:blipFill>
          <a:blip r:embed="rId2"/>
          <a:stretch>
            <a:fillRect/>
          </a:stretch>
        </p:blipFill>
        <p:spPr>
          <a:xfrm>
            <a:off x="1010286" y="1190905"/>
            <a:ext cx="10171428" cy="4476190"/>
          </a:xfrm>
          <a:prstGeom prst="rect">
            <a:avLst/>
          </a:prstGeom>
        </p:spPr>
      </p:pic>
      <p:sp>
        <p:nvSpPr>
          <p:cNvPr id="5" name="Rectangle 4">
            <a:extLst>
              <a:ext uri="{FF2B5EF4-FFF2-40B4-BE49-F238E27FC236}">
                <a16:creationId xmlns:a16="http://schemas.microsoft.com/office/drawing/2014/main" id="{F24494FE-8E2E-93FF-EFE9-AF333170AC57}"/>
              </a:ext>
            </a:extLst>
          </p:cNvPr>
          <p:cNvSpPr/>
          <p:nvPr/>
        </p:nvSpPr>
        <p:spPr>
          <a:xfrm rot="19582359">
            <a:off x="-113488" y="1136209"/>
            <a:ext cx="1615379" cy="923330"/>
          </a:xfrm>
          <a:prstGeom prst="rect">
            <a:avLst/>
          </a:prstGeom>
          <a:noFill/>
        </p:spPr>
        <p:txBody>
          <a:bodyPr wrap="square" lIns="91440" tIns="45720" rIns="91440" bIns="45720">
            <a:spAutoFit/>
          </a:bodyPr>
          <a:lstStyle/>
          <a:p>
            <a:pPr algn="ctr"/>
            <a:r>
              <a:rPr lang="en-US" sz="5400" b="0" cap="none" spc="0" dirty="0">
                <a:ln w="0"/>
                <a:solidFill>
                  <a:srgbClr val="00B050"/>
                </a:solidFill>
                <a:effectLst>
                  <a:outerShdw blurRad="38100" dist="25400" dir="5400000" algn="ctr" rotWithShape="0">
                    <a:srgbClr val="6E747A">
                      <a:alpha val="43000"/>
                    </a:srgbClr>
                  </a:outerShdw>
                </a:effectLst>
              </a:rPr>
              <a:t>Top</a:t>
            </a:r>
          </a:p>
        </p:txBody>
      </p:sp>
      <p:sp>
        <p:nvSpPr>
          <p:cNvPr id="4" name="Rectangle 3">
            <a:extLst>
              <a:ext uri="{FF2B5EF4-FFF2-40B4-BE49-F238E27FC236}">
                <a16:creationId xmlns:a16="http://schemas.microsoft.com/office/drawing/2014/main" id="{6FB88513-E128-4B54-FB25-9E962D7A0105}"/>
              </a:ext>
            </a:extLst>
          </p:cNvPr>
          <p:cNvSpPr/>
          <p:nvPr/>
        </p:nvSpPr>
        <p:spPr>
          <a:xfrm rot="2143981">
            <a:off x="8922687" y="449391"/>
            <a:ext cx="1615379" cy="923330"/>
          </a:xfrm>
          <a:prstGeom prst="rect">
            <a:avLst/>
          </a:prstGeom>
          <a:noFill/>
        </p:spPr>
        <p:txBody>
          <a:bodyPr wrap="square" lIns="91440" tIns="45720" rIns="91440" bIns="45720">
            <a:spAutoFit/>
          </a:bodyPr>
          <a:lstStyle/>
          <a:p>
            <a:pPr algn="ctr"/>
            <a:r>
              <a:rPr lang="en-US" sz="5400" b="0" cap="none" spc="0" dirty="0">
                <a:ln w="0"/>
                <a:solidFill>
                  <a:srgbClr val="00B050"/>
                </a:solidFill>
                <a:effectLst>
                  <a:outerShdw blurRad="38100" dist="25400" dir="5400000" algn="ctr" rotWithShape="0">
                    <a:srgbClr val="6E747A">
                      <a:alpha val="43000"/>
                    </a:srgbClr>
                  </a:outerShdw>
                </a:effectLst>
              </a:rPr>
              <a:t>Top</a:t>
            </a:r>
          </a:p>
        </p:txBody>
      </p:sp>
      <p:sp>
        <p:nvSpPr>
          <p:cNvPr id="7" name="Rectangle: Rounded Corners 6">
            <a:extLst>
              <a:ext uri="{FF2B5EF4-FFF2-40B4-BE49-F238E27FC236}">
                <a16:creationId xmlns:a16="http://schemas.microsoft.com/office/drawing/2014/main" id="{2F054D97-2ECF-4051-FE7F-79BFA67EABD1}"/>
              </a:ext>
            </a:extLst>
          </p:cNvPr>
          <p:cNvSpPr/>
          <p:nvPr/>
        </p:nvSpPr>
        <p:spPr>
          <a:xfrm>
            <a:off x="5402024" y="1517515"/>
            <a:ext cx="1232310" cy="4280828"/>
          </a:xfrm>
          <a:prstGeom prst="roundRect">
            <a:avLst/>
          </a:prstGeom>
          <a:solidFill>
            <a:schemeClr val="bg1">
              <a:alpha val="0"/>
            </a:schemeClr>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81B3597-A160-085E-2064-7CC04647DD7E}"/>
              </a:ext>
            </a:extLst>
          </p:cNvPr>
          <p:cNvSpPr txBox="1"/>
          <p:nvPr/>
        </p:nvSpPr>
        <p:spPr>
          <a:xfrm>
            <a:off x="2017429" y="330840"/>
            <a:ext cx="6908362" cy="369332"/>
          </a:xfrm>
          <a:prstGeom prst="rect">
            <a:avLst/>
          </a:prstGeom>
          <a:gradFill flip="none" rotWithShape="1">
            <a:gsLst>
              <a:gs pos="12000">
                <a:schemeClr val="accent4">
                  <a:lumMod val="0"/>
                  <a:lumOff val="100000"/>
                </a:schemeClr>
              </a:gs>
              <a:gs pos="0">
                <a:schemeClr val="accent4">
                  <a:lumMod val="0"/>
                  <a:lumOff val="100000"/>
                </a:schemeClr>
              </a:gs>
              <a:gs pos="100000">
                <a:schemeClr val="accent4">
                  <a:lumMod val="100000"/>
                </a:schemeClr>
              </a:gs>
            </a:gsLst>
            <a:path path="circle">
              <a:fillToRect l="100000" t="100000"/>
            </a:path>
            <a:tileRect r="-100000" b="-100000"/>
          </a:gradFill>
          <a:ln w="12700">
            <a:solidFill>
              <a:schemeClr val="tx1"/>
            </a:solidFill>
          </a:ln>
        </p:spPr>
        <p:txBody>
          <a:bodyPr wrap="square" rtlCol="0">
            <a:spAutoFit/>
          </a:bodyPr>
          <a:lstStyle/>
          <a:p>
            <a:pPr algn="ctr"/>
            <a:r>
              <a:rPr lang="en-US" b="1" dirty="0"/>
              <a:t>MI, MN, WI  Private College Program Completion Top / bottom Reports</a:t>
            </a:r>
          </a:p>
        </p:txBody>
      </p:sp>
      <p:pic>
        <p:nvPicPr>
          <p:cNvPr id="11" name="Picture 10" descr="A red and gold logo&#10;&#10;Description automatically generated">
            <a:extLst>
              <a:ext uri="{FF2B5EF4-FFF2-40B4-BE49-F238E27FC236}">
                <a16:creationId xmlns:a16="http://schemas.microsoft.com/office/drawing/2014/main" id="{248783D1-B566-25FE-2D32-04E8889E8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054" y="151683"/>
            <a:ext cx="1001328" cy="1001328"/>
          </a:xfrm>
          <a:prstGeom prst="rect">
            <a:avLst/>
          </a:prstGeom>
        </p:spPr>
      </p:pic>
      <p:pic>
        <p:nvPicPr>
          <p:cNvPr id="12" name="Picture 11" descr="A person in a suit smiling&#10;&#10;Description automatically generated">
            <a:extLst>
              <a:ext uri="{FF2B5EF4-FFF2-40B4-BE49-F238E27FC236}">
                <a16:creationId xmlns:a16="http://schemas.microsoft.com/office/drawing/2014/main" id="{ACA49D91-6091-9D54-5FE8-327A03E4A2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90946" y="5445181"/>
            <a:ext cx="729929" cy="1095190"/>
          </a:xfrm>
          <a:prstGeom prst="rect">
            <a:avLst/>
          </a:prstGeom>
        </p:spPr>
      </p:pic>
    </p:spTree>
    <p:extLst>
      <p:ext uri="{BB962C8B-B14F-4D97-AF65-F5344CB8AC3E}">
        <p14:creationId xmlns:p14="http://schemas.microsoft.com/office/powerpoint/2010/main" val="3254561890"/>
      </p:ext>
    </p:extLst>
  </p:cSld>
  <p:clrMapOvr>
    <a:masterClrMapping/>
  </p:clrMapOvr>
  <mc:AlternateContent xmlns:mc="http://schemas.openxmlformats.org/markup-compatibility/2006" xmlns:p14="http://schemas.microsoft.com/office/powerpoint/2010/main">
    <mc:Choice Requires="p14">
      <p:transition spd="slow" p14:dur="2000" advTm="51752"/>
    </mc:Choice>
    <mc:Fallback xmlns="">
      <p:transition spd="slow" advTm="5175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E73A88-C93D-2EC8-EFCD-472FECB964F2}"/>
              </a:ext>
            </a:extLst>
          </p:cNvPr>
          <p:cNvPicPr>
            <a:picLocks noChangeAspect="1"/>
          </p:cNvPicPr>
          <p:nvPr/>
        </p:nvPicPr>
        <p:blipFill>
          <a:blip r:embed="rId2"/>
          <a:stretch>
            <a:fillRect/>
          </a:stretch>
        </p:blipFill>
        <p:spPr>
          <a:xfrm>
            <a:off x="2204943" y="986233"/>
            <a:ext cx="6533333" cy="5276190"/>
          </a:xfrm>
          <a:prstGeom prst="rect">
            <a:avLst/>
          </a:prstGeom>
        </p:spPr>
      </p:pic>
      <p:sp>
        <p:nvSpPr>
          <p:cNvPr id="7" name="Rectangle: Rounded Corners 6">
            <a:extLst>
              <a:ext uri="{FF2B5EF4-FFF2-40B4-BE49-F238E27FC236}">
                <a16:creationId xmlns:a16="http://schemas.microsoft.com/office/drawing/2014/main" id="{2F054D97-2ECF-4051-FE7F-79BFA67EABD1}"/>
              </a:ext>
            </a:extLst>
          </p:cNvPr>
          <p:cNvSpPr/>
          <p:nvPr/>
        </p:nvSpPr>
        <p:spPr>
          <a:xfrm>
            <a:off x="6543098" y="1384783"/>
            <a:ext cx="1091044" cy="4877640"/>
          </a:xfrm>
          <a:prstGeom prst="roundRect">
            <a:avLst/>
          </a:prstGeom>
          <a:solidFill>
            <a:schemeClr val="bg1">
              <a:alpha val="0"/>
            </a:schemeClr>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B57E8CD-4117-D2B2-C002-AEAC3AB7575C}"/>
              </a:ext>
            </a:extLst>
          </p:cNvPr>
          <p:cNvSpPr/>
          <p:nvPr/>
        </p:nvSpPr>
        <p:spPr>
          <a:xfrm rot="20556742">
            <a:off x="-97761" y="1714081"/>
            <a:ext cx="234506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Bottom</a:t>
            </a:r>
          </a:p>
        </p:txBody>
      </p:sp>
      <p:sp>
        <p:nvSpPr>
          <p:cNvPr id="6" name="Rectangle 5">
            <a:extLst>
              <a:ext uri="{FF2B5EF4-FFF2-40B4-BE49-F238E27FC236}">
                <a16:creationId xmlns:a16="http://schemas.microsoft.com/office/drawing/2014/main" id="{70C83061-D216-A27F-00B0-EA52A24BF434}"/>
              </a:ext>
            </a:extLst>
          </p:cNvPr>
          <p:cNvSpPr/>
          <p:nvPr/>
        </p:nvSpPr>
        <p:spPr>
          <a:xfrm>
            <a:off x="7088620" y="6211669"/>
            <a:ext cx="2138507" cy="646331"/>
          </a:xfrm>
          <a:prstGeom prst="rect">
            <a:avLst/>
          </a:prstGeom>
          <a:noFill/>
        </p:spPr>
        <p:txBody>
          <a:bodyPr wrap="square" lIns="91440" tIns="45720" rIns="91440" bIns="45720">
            <a:spAutoFit/>
          </a:bodyPr>
          <a:lstStyle/>
          <a:p>
            <a:pPr algn="ctr"/>
            <a:r>
              <a:rPr lang="en-US" sz="36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Bottom</a:t>
            </a:r>
            <a:endParaRPr lang="en-US"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pic>
        <p:nvPicPr>
          <p:cNvPr id="11" name="Picture 10" descr="A red and gold logo&#10;&#10;Description automatically generated">
            <a:extLst>
              <a:ext uri="{FF2B5EF4-FFF2-40B4-BE49-F238E27FC236}">
                <a16:creationId xmlns:a16="http://schemas.microsoft.com/office/drawing/2014/main" id="{248783D1-B566-25FE-2D32-04E8889E8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054" y="151683"/>
            <a:ext cx="1001328" cy="1001328"/>
          </a:xfrm>
          <a:prstGeom prst="rect">
            <a:avLst/>
          </a:prstGeom>
        </p:spPr>
      </p:pic>
      <p:pic>
        <p:nvPicPr>
          <p:cNvPr id="12" name="Picture 11" descr="A person in a suit smiling&#10;&#10;Description automatically generated">
            <a:extLst>
              <a:ext uri="{FF2B5EF4-FFF2-40B4-BE49-F238E27FC236}">
                <a16:creationId xmlns:a16="http://schemas.microsoft.com/office/drawing/2014/main" id="{ACA49D91-6091-9D54-5FE8-327A03E4A2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61858" y="5167233"/>
            <a:ext cx="729929" cy="1095190"/>
          </a:xfrm>
          <a:prstGeom prst="rect">
            <a:avLst/>
          </a:prstGeom>
        </p:spPr>
      </p:pic>
      <p:sp>
        <p:nvSpPr>
          <p:cNvPr id="3" name="TextBox 2">
            <a:extLst>
              <a:ext uri="{FF2B5EF4-FFF2-40B4-BE49-F238E27FC236}">
                <a16:creationId xmlns:a16="http://schemas.microsoft.com/office/drawing/2014/main" id="{FC793967-91F0-2F55-DA33-0C1DCC0DB496}"/>
              </a:ext>
            </a:extLst>
          </p:cNvPr>
          <p:cNvSpPr txBox="1"/>
          <p:nvPr/>
        </p:nvSpPr>
        <p:spPr>
          <a:xfrm>
            <a:off x="2017429" y="330840"/>
            <a:ext cx="6908362" cy="369332"/>
          </a:xfrm>
          <a:prstGeom prst="rect">
            <a:avLst/>
          </a:prstGeom>
          <a:gradFill flip="none" rotWithShape="1">
            <a:gsLst>
              <a:gs pos="12000">
                <a:schemeClr val="accent4">
                  <a:lumMod val="0"/>
                  <a:lumOff val="100000"/>
                </a:schemeClr>
              </a:gs>
              <a:gs pos="0">
                <a:schemeClr val="accent4">
                  <a:lumMod val="0"/>
                  <a:lumOff val="100000"/>
                </a:schemeClr>
              </a:gs>
              <a:gs pos="100000">
                <a:schemeClr val="accent4">
                  <a:lumMod val="100000"/>
                </a:schemeClr>
              </a:gs>
            </a:gsLst>
            <a:path path="circle">
              <a:fillToRect l="100000" t="100000"/>
            </a:path>
            <a:tileRect r="-100000" b="-100000"/>
          </a:gradFill>
          <a:ln w="12700">
            <a:solidFill>
              <a:schemeClr val="tx1"/>
            </a:solidFill>
          </a:ln>
        </p:spPr>
        <p:txBody>
          <a:bodyPr wrap="square" rtlCol="0">
            <a:spAutoFit/>
          </a:bodyPr>
          <a:lstStyle/>
          <a:p>
            <a:pPr algn="ctr"/>
            <a:r>
              <a:rPr lang="en-US" b="1" dirty="0"/>
              <a:t>MI, MN, WI  Private College Program Completion Top / bottom Reports</a:t>
            </a:r>
          </a:p>
        </p:txBody>
      </p:sp>
    </p:spTree>
    <p:extLst>
      <p:ext uri="{BB962C8B-B14F-4D97-AF65-F5344CB8AC3E}">
        <p14:creationId xmlns:p14="http://schemas.microsoft.com/office/powerpoint/2010/main" val="1495220091"/>
      </p:ext>
    </p:extLst>
  </p:cSld>
  <p:clrMapOvr>
    <a:masterClrMapping/>
  </p:clrMapOvr>
  <mc:AlternateContent xmlns:mc="http://schemas.openxmlformats.org/markup-compatibility/2006" xmlns:p14="http://schemas.microsoft.com/office/powerpoint/2010/main">
    <mc:Choice Requires="p14">
      <p:transition spd="slow" p14:dur="2000" advTm="51752"/>
    </mc:Choice>
    <mc:Fallback xmlns="">
      <p:transition spd="slow" advTm="5175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8EA5FA4-FD76-0797-E881-404C3F40B32E}"/>
              </a:ext>
            </a:extLst>
          </p:cNvPr>
          <p:cNvPicPr>
            <a:picLocks noChangeAspect="1"/>
          </p:cNvPicPr>
          <p:nvPr/>
        </p:nvPicPr>
        <p:blipFill>
          <a:blip r:embed="rId2"/>
          <a:stretch>
            <a:fillRect/>
          </a:stretch>
        </p:blipFill>
        <p:spPr>
          <a:xfrm>
            <a:off x="1924571" y="1409952"/>
            <a:ext cx="8342857" cy="4038095"/>
          </a:xfrm>
          <a:prstGeom prst="rect">
            <a:avLst/>
          </a:prstGeom>
        </p:spPr>
      </p:pic>
      <p:sp>
        <p:nvSpPr>
          <p:cNvPr id="5" name="Rectangle 4">
            <a:extLst>
              <a:ext uri="{FF2B5EF4-FFF2-40B4-BE49-F238E27FC236}">
                <a16:creationId xmlns:a16="http://schemas.microsoft.com/office/drawing/2014/main" id="{F24494FE-8E2E-93FF-EFE9-AF333170AC57}"/>
              </a:ext>
            </a:extLst>
          </p:cNvPr>
          <p:cNvSpPr/>
          <p:nvPr/>
        </p:nvSpPr>
        <p:spPr>
          <a:xfrm rot="19582359">
            <a:off x="-113488" y="1136209"/>
            <a:ext cx="1615379" cy="923330"/>
          </a:xfrm>
          <a:prstGeom prst="rect">
            <a:avLst/>
          </a:prstGeom>
          <a:noFill/>
        </p:spPr>
        <p:txBody>
          <a:bodyPr wrap="square" lIns="91440" tIns="45720" rIns="91440" bIns="45720">
            <a:spAutoFit/>
          </a:bodyPr>
          <a:lstStyle/>
          <a:p>
            <a:pPr algn="ctr"/>
            <a:r>
              <a:rPr lang="en-US" sz="5400" b="0" cap="none" spc="0" dirty="0">
                <a:ln w="0"/>
                <a:solidFill>
                  <a:srgbClr val="00B050"/>
                </a:solidFill>
                <a:effectLst>
                  <a:outerShdw blurRad="38100" dist="25400" dir="5400000" algn="ctr" rotWithShape="0">
                    <a:srgbClr val="6E747A">
                      <a:alpha val="43000"/>
                    </a:srgbClr>
                  </a:outerShdw>
                </a:effectLst>
              </a:rPr>
              <a:t>Top</a:t>
            </a:r>
          </a:p>
        </p:txBody>
      </p:sp>
      <p:sp>
        <p:nvSpPr>
          <p:cNvPr id="4" name="Rectangle 3">
            <a:extLst>
              <a:ext uri="{FF2B5EF4-FFF2-40B4-BE49-F238E27FC236}">
                <a16:creationId xmlns:a16="http://schemas.microsoft.com/office/drawing/2014/main" id="{6FB88513-E128-4B54-FB25-9E962D7A0105}"/>
              </a:ext>
            </a:extLst>
          </p:cNvPr>
          <p:cNvSpPr/>
          <p:nvPr/>
        </p:nvSpPr>
        <p:spPr>
          <a:xfrm rot="2143981">
            <a:off x="9991929" y="1001490"/>
            <a:ext cx="1615379" cy="923330"/>
          </a:xfrm>
          <a:prstGeom prst="rect">
            <a:avLst/>
          </a:prstGeom>
          <a:noFill/>
        </p:spPr>
        <p:txBody>
          <a:bodyPr wrap="square" lIns="91440" tIns="45720" rIns="91440" bIns="45720">
            <a:spAutoFit/>
          </a:bodyPr>
          <a:lstStyle/>
          <a:p>
            <a:pPr algn="ctr"/>
            <a:r>
              <a:rPr lang="en-US" sz="5400" b="0" cap="none" spc="0" dirty="0">
                <a:ln w="0"/>
                <a:solidFill>
                  <a:srgbClr val="00B050"/>
                </a:solidFill>
                <a:effectLst>
                  <a:outerShdw blurRad="38100" dist="25400" dir="5400000" algn="ctr" rotWithShape="0">
                    <a:srgbClr val="6E747A">
                      <a:alpha val="43000"/>
                    </a:srgbClr>
                  </a:outerShdw>
                </a:effectLst>
              </a:rPr>
              <a:t>Top</a:t>
            </a:r>
          </a:p>
        </p:txBody>
      </p:sp>
      <p:sp>
        <p:nvSpPr>
          <p:cNvPr id="7" name="Rectangle: Rounded Corners 6">
            <a:extLst>
              <a:ext uri="{FF2B5EF4-FFF2-40B4-BE49-F238E27FC236}">
                <a16:creationId xmlns:a16="http://schemas.microsoft.com/office/drawing/2014/main" id="{2F054D97-2ECF-4051-FE7F-79BFA67EABD1}"/>
              </a:ext>
            </a:extLst>
          </p:cNvPr>
          <p:cNvSpPr/>
          <p:nvPr/>
        </p:nvSpPr>
        <p:spPr>
          <a:xfrm>
            <a:off x="6608385" y="1742035"/>
            <a:ext cx="859363" cy="3919463"/>
          </a:xfrm>
          <a:prstGeom prst="roundRect">
            <a:avLst/>
          </a:prstGeom>
          <a:solidFill>
            <a:schemeClr val="bg1">
              <a:alpha val="0"/>
            </a:schemeClr>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red and gold logo&#10;&#10;Description automatically generated">
            <a:extLst>
              <a:ext uri="{FF2B5EF4-FFF2-40B4-BE49-F238E27FC236}">
                <a16:creationId xmlns:a16="http://schemas.microsoft.com/office/drawing/2014/main" id="{248783D1-B566-25FE-2D32-04E8889E8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054" y="151683"/>
            <a:ext cx="1001328" cy="1001328"/>
          </a:xfrm>
          <a:prstGeom prst="rect">
            <a:avLst/>
          </a:prstGeom>
        </p:spPr>
      </p:pic>
      <p:pic>
        <p:nvPicPr>
          <p:cNvPr id="12" name="Picture 11" descr="A person in a suit smiling&#10;&#10;Description automatically generated">
            <a:extLst>
              <a:ext uri="{FF2B5EF4-FFF2-40B4-BE49-F238E27FC236}">
                <a16:creationId xmlns:a16="http://schemas.microsoft.com/office/drawing/2014/main" id="{ACA49D91-6091-9D54-5FE8-327A03E4A2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61789" y="5565012"/>
            <a:ext cx="729929" cy="1095190"/>
          </a:xfrm>
          <a:prstGeom prst="rect">
            <a:avLst/>
          </a:prstGeom>
        </p:spPr>
      </p:pic>
      <p:sp>
        <p:nvSpPr>
          <p:cNvPr id="2" name="TextBox 1">
            <a:extLst>
              <a:ext uri="{FF2B5EF4-FFF2-40B4-BE49-F238E27FC236}">
                <a16:creationId xmlns:a16="http://schemas.microsoft.com/office/drawing/2014/main" id="{7298ADE3-AF6D-6158-2FFC-25EBDB8B6E41}"/>
              </a:ext>
            </a:extLst>
          </p:cNvPr>
          <p:cNvSpPr txBox="1"/>
          <p:nvPr/>
        </p:nvSpPr>
        <p:spPr>
          <a:xfrm>
            <a:off x="2017429" y="330840"/>
            <a:ext cx="6908362" cy="369332"/>
          </a:xfrm>
          <a:prstGeom prst="rect">
            <a:avLst/>
          </a:prstGeom>
          <a:gradFill flip="none" rotWithShape="1">
            <a:gsLst>
              <a:gs pos="12000">
                <a:schemeClr val="accent4">
                  <a:lumMod val="0"/>
                  <a:lumOff val="100000"/>
                </a:schemeClr>
              </a:gs>
              <a:gs pos="0">
                <a:schemeClr val="accent4">
                  <a:lumMod val="0"/>
                  <a:lumOff val="100000"/>
                </a:schemeClr>
              </a:gs>
              <a:gs pos="100000">
                <a:schemeClr val="accent4">
                  <a:lumMod val="100000"/>
                </a:schemeClr>
              </a:gs>
            </a:gsLst>
            <a:path path="circle">
              <a:fillToRect l="100000" t="100000"/>
            </a:path>
            <a:tileRect r="-100000" b="-100000"/>
          </a:gradFill>
          <a:ln w="12700">
            <a:solidFill>
              <a:schemeClr val="tx1"/>
            </a:solidFill>
          </a:ln>
        </p:spPr>
        <p:txBody>
          <a:bodyPr wrap="square" rtlCol="0">
            <a:spAutoFit/>
          </a:bodyPr>
          <a:lstStyle/>
          <a:p>
            <a:pPr algn="ctr"/>
            <a:r>
              <a:rPr lang="en-US" b="1" dirty="0"/>
              <a:t>MI, MN, WI  Private College Program Completion Top / bottom Reports</a:t>
            </a:r>
          </a:p>
        </p:txBody>
      </p:sp>
    </p:spTree>
    <p:extLst>
      <p:ext uri="{BB962C8B-B14F-4D97-AF65-F5344CB8AC3E}">
        <p14:creationId xmlns:p14="http://schemas.microsoft.com/office/powerpoint/2010/main" val="2528332694"/>
      </p:ext>
    </p:extLst>
  </p:cSld>
  <p:clrMapOvr>
    <a:masterClrMapping/>
  </p:clrMapOvr>
  <mc:AlternateContent xmlns:mc="http://schemas.openxmlformats.org/markup-compatibility/2006" xmlns:p14="http://schemas.microsoft.com/office/powerpoint/2010/main">
    <mc:Choice Requires="p14">
      <p:transition spd="slow" p14:dur="2000" advTm="51752"/>
    </mc:Choice>
    <mc:Fallback xmlns="">
      <p:transition spd="slow" advTm="5175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8C34173-E143-D4D7-FDD8-7258CDDBE999}"/>
              </a:ext>
            </a:extLst>
          </p:cNvPr>
          <p:cNvPicPr>
            <a:picLocks noChangeAspect="1"/>
          </p:cNvPicPr>
          <p:nvPr/>
        </p:nvPicPr>
        <p:blipFill>
          <a:blip r:embed="rId2"/>
          <a:stretch>
            <a:fillRect/>
          </a:stretch>
        </p:blipFill>
        <p:spPr>
          <a:xfrm>
            <a:off x="1781714" y="990905"/>
            <a:ext cx="8628571" cy="4876190"/>
          </a:xfrm>
          <a:prstGeom prst="rect">
            <a:avLst/>
          </a:prstGeom>
        </p:spPr>
      </p:pic>
      <p:sp>
        <p:nvSpPr>
          <p:cNvPr id="7" name="Rectangle: Rounded Corners 6">
            <a:extLst>
              <a:ext uri="{FF2B5EF4-FFF2-40B4-BE49-F238E27FC236}">
                <a16:creationId xmlns:a16="http://schemas.microsoft.com/office/drawing/2014/main" id="{2F054D97-2ECF-4051-FE7F-79BFA67EABD1}"/>
              </a:ext>
            </a:extLst>
          </p:cNvPr>
          <p:cNvSpPr/>
          <p:nvPr/>
        </p:nvSpPr>
        <p:spPr>
          <a:xfrm>
            <a:off x="6578460" y="1302501"/>
            <a:ext cx="729929" cy="4689737"/>
          </a:xfrm>
          <a:prstGeom prst="roundRect">
            <a:avLst/>
          </a:prstGeom>
          <a:solidFill>
            <a:schemeClr val="bg1">
              <a:alpha val="0"/>
            </a:schemeClr>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B57E8CD-4117-D2B2-C002-AEAC3AB7575C}"/>
              </a:ext>
            </a:extLst>
          </p:cNvPr>
          <p:cNvSpPr/>
          <p:nvPr/>
        </p:nvSpPr>
        <p:spPr>
          <a:xfrm rot="20556742">
            <a:off x="84383" y="1976363"/>
            <a:ext cx="234506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Bottom</a:t>
            </a:r>
          </a:p>
        </p:txBody>
      </p:sp>
      <p:sp>
        <p:nvSpPr>
          <p:cNvPr id="6" name="Rectangle 5">
            <a:extLst>
              <a:ext uri="{FF2B5EF4-FFF2-40B4-BE49-F238E27FC236}">
                <a16:creationId xmlns:a16="http://schemas.microsoft.com/office/drawing/2014/main" id="{70C83061-D216-A27F-00B0-EA52A24BF434}"/>
              </a:ext>
            </a:extLst>
          </p:cNvPr>
          <p:cNvSpPr/>
          <p:nvPr/>
        </p:nvSpPr>
        <p:spPr>
          <a:xfrm>
            <a:off x="9627085" y="5508642"/>
            <a:ext cx="234506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Bottom</a:t>
            </a:r>
          </a:p>
        </p:txBody>
      </p:sp>
      <p:pic>
        <p:nvPicPr>
          <p:cNvPr id="11" name="Picture 10" descr="A red and gold logo&#10;&#10;Description automatically generated">
            <a:extLst>
              <a:ext uri="{FF2B5EF4-FFF2-40B4-BE49-F238E27FC236}">
                <a16:creationId xmlns:a16="http://schemas.microsoft.com/office/drawing/2014/main" id="{248783D1-B566-25FE-2D32-04E8889E8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054" y="151683"/>
            <a:ext cx="1001328" cy="1001328"/>
          </a:xfrm>
          <a:prstGeom prst="rect">
            <a:avLst/>
          </a:prstGeom>
        </p:spPr>
      </p:pic>
      <p:pic>
        <p:nvPicPr>
          <p:cNvPr id="12" name="Picture 11" descr="A person in a suit smiling&#10;&#10;Description automatically generated">
            <a:extLst>
              <a:ext uri="{FF2B5EF4-FFF2-40B4-BE49-F238E27FC236}">
                <a16:creationId xmlns:a16="http://schemas.microsoft.com/office/drawing/2014/main" id="{ACA49D91-6091-9D54-5FE8-327A03E4A2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62927" y="5336782"/>
            <a:ext cx="729929" cy="1095190"/>
          </a:xfrm>
          <a:prstGeom prst="rect">
            <a:avLst/>
          </a:prstGeom>
        </p:spPr>
      </p:pic>
      <p:sp>
        <p:nvSpPr>
          <p:cNvPr id="3" name="TextBox 2">
            <a:extLst>
              <a:ext uri="{FF2B5EF4-FFF2-40B4-BE49-F238E27FC236}">
                <a16:creationId xmlns:a16="http://schemas.microsoft.com/office/drawing/2014/main" id="{11C19180-3DD0-CC72-B0E4-BBE950DD3B34}"/>
              </a:ext>
            </a:extLst>
          </p:cNvPr>
          <p:cNvSpPr txBox="1"/>
          <p:nvPr/>
        </p:nvSpPr>
        <p:spPr>
          <a:xfrm>
            <a:off x="2017429" y="330840"/>
            <a:ext cx="6908362" cy="369332"/>
          </a:xfrm>
          <a:prstGeom prst="rect">
            <a:avLst/>
          </a:prstGeom>
          <a:gradFill flip="none" rotWithShape="1">
            <a:gsLst>
              <a:gs pos="12000">
                <a:schemeClr val="accent4">
                  <a:lumMod val="0"/>
                  <a:lumOff val="100000"/>
                </a:schemeClr>
              </a:gs>
              <a:gs pos="0">
                <a:schemeClr val="accent4">
                  <a:lumMod val="0"/>
                  <a:lumOff val="100000"/>
                </a:schemeClr>
              </a:gs>
              <a:gs pos="100000">
                <a:schemeClr val="accent4">
                  <a:lumMod val="100000"/>
                </a:schemeClr>
              </a:gs>
            </a:gsLst>
            <a:path path="circle">
              <a:fillToRect l="100000" t="100000"/>
            </a:path>
            <a:tileRect r="-100000" b="-100000"/>
          </a:gradFill>
          <a:ln w="12700">
            <a:solidFill>
              <a:schemeClr val="tx1"/>
            </a:solidFill>
          </a:ln>
        </p:spPr>
        <p:txBody>
          <a:bodyPr wrap="square" rtlCol="0">
            <a:spAutoFit/>
          </a:bodyPr>
          <a:lstStyle/>
          <a:p>
            <a:pPr algn="ctr"/>
            <a:r>
              <a:rPr lang="en-US" b="1" dirty="0"/>
              <a:t>MI, MN, WI  Private College Program Completion Top / bottom Reports</a:t>
            </a:r>
          </a:p>
        </p:txBody>
      </p:sp>
    </p:spTree>
    <p:extLst>
      <p:ext uri="{BB962C8B-B14F-4D97-AF65-F5344CB8AC3E}">
        <p14:creationId xmlns:p14="http://schemas.microsoft.com/office/powerpoint/2010/main" val="331667909"/>
      </p:ext>
    </p:extLst>
  </p:cSld>
  <p:clrMapOvr>
    <a:masterClrMapping/>
  </p:clrMapOvr>
  <mc:AlternateContent xmlns:mc="http://schemas.openxmlformats.org/markup-compatibility/2006" xmlns:p14="http://schemas.microsoft.com/office/powerpoint/2010/main">
    <mc:Choice Requires="p14">
      <p:transition spd="slow" p14:dur="2000" advTm="51752"/>
    </mc:Choice>
    <mc:Fallback xmlns="">
      <p:transition spd="slow" advTm="5175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A05A4CC-0C6F-DCDE-0489-2DFEE35CC5E1}"/>
              </a:ext>
            </a:extLst>
          </p:cNvPr>
          <p:cNvPicPr>
            <a:picLocks noChangeAspect="1"/>
          </p:cNvPicPr>
          <p:nvPr/>
        </p:nvPicPr>
        <p:blipFill>
          <a:blip r:embed="rId3"/>
          <a:stretch>
            <a:fillRect/>
          </a:stretch>
        </p:blipFill>
        <p:spPr>
          <a:xfrm>
            <a:off x="1153143" y="857571"/>
            <a:ext cx="9885714" cy="5142857"/>
          </a:xfrm>
          <a:prstGeom prst="rect">
            <a:avLst/>
          </a:prstGeom>
        </p:spPr>
      </p:pic>
      <p:sp>
        <p:nvSpPr>
          <p:cNvPr id="5" name="Rectangle 4">
            <a:extLst>
              <a:ext uri="{FF2B5EF4-FFF2-40B4-BE49-F238E27FC236}">
                <a16:creationId xmlns:a16="http://schemas.microsoft.com/office/drawing/2014/main" id="{F24494FE-8E2E-93FF-EFE9-AF333170AC57}"/>
              </a:ext>
            </a:extLst>
          </p:cNvPr>
          <p:cNvSpPr/>
          <p:nvPr/>
        </p:nvSpPr>
        <p:spPr>
          <a:xfrm rot="19582359">
            <a:off x="-113488" y="1136209"/>
            <a:ext cx="1615379" cy="923330"/>
          </a:xfrm>
          <a:prstGeom prst="rect">
            <a:avLst/>
          </a:prstGeom>
          <a:noFill/>
        </p:spPr>
        <p:txBody>
          <a:bodyPr wrap="square" lIns="91440" tIns="45720" rIns="91440" bIns="45720">
            <a:spAutoFit/>
          </a:bodyPr>
          <a:lstStyle/>
          <a:p>
            <a:pPr algn="ctr"/>
            <a:r>
              <a:rPr lang="en-US" sz="5400" b="0" cap="none" spc="0" dirty="0">
                <a:ln w="0"/>
                <a:solidFill>
                  <a:srgbClr val="00B050"/>
                </a:solidFill>
                <a:effectLst>
                  <a:outerShdw blurRad="38100" dist="25400" dir="5400000" algn="ctr" rotWithShape="0">
                    <a:srgbClr val="6E747A">
                      <a:alpha val="43000"/>
                    </a:srgbClr>
                  </a:outerShdw>
                </a:effectLst>
              </a:rPr>
              <a:t>Top</a:t>
            </a:r>
          </a:p>
        </p:txBody>
      </p:sp>
      <p:sp>
        <p:nvSpPr>
          <p:cNvPr id="4" name="Rectangle 3">
            <a:extLst>
              <a:ext uri="{FF2B5EF4-FFF2-40B4-BE49-F238E27FC236}">
                <a16:creationId xmlns:a16="http://schemas.microsoft.com/office/drawing/2014/main" id="{6FB88513-E128-4B54-FB25-9E962D7A0105}"/>
              </a:ext>
            </a:extLst>
          </p:cNvPr>
          <p:cNvSpPr/>
          <p:nvPr/>
        </p:nvSpPr>
        <p:spPr>
          <a:xfrm rot="2143981">
            <a:off x="9579698" y="1150963"/>
            <a:ext cx="1615379" cy="923330"/>
          </a:xfrm>
          <a:prstGeom prst="rect">
            <a:avLst/>
          </a:prstGeom>
          <a:noFill/>
        </p:spPr>
        <p:txBody>
          <a:bodyPr wrap="square" lIns="91440" tIns="45720" rIns="91440" bIns="45720">
            <a:spAutoFit/>
          </a:bodyPr>
          <a:lstStyle/>
          <a:p>
            <a:pPr algn="ctr"/>
            <a:r>
              <a:rPr lang="en-US" sz="5400" b="0" cap="none" spc="0" dirty="0">
                <a:ln w="0"/>
                <a:solidFill>
                  <a:srgbClr val="00B050"/>
                </a:solidFill>
                <a:effectLst>
                  <a:outerShdw blurRad="38100" dist="25400" dir="5400000" algn="ctr" rotWithShape="0">
                    <a:srgbClr val="6E747A">
                      <a:alpha val="43000"/>
                    </a:srgbClr>
                  </a:outerShdw>
                </a:effectLst>
              </a:rPr>
              <a:t>Top</a:t>
            </a:r>
          </a:p>
        </p:txBody>
      </p:sp>
      <p:sp>
        <p:nvSpPr>
          <p:cNvPr id="7" name="Rectangle: Rounded Corners 6">
            <a:extLst>
              <a:ext uri="{FF2B5EF4-FFF2-40B4-BE49-F238E27FC236}">
                <a16:creationId xmlns:a16="http://schemas.microsoft.com/office/drawing/2014/main" id="{2F054D97-2ECF-4051-FE7F-79BFA67EABD1}"/>
              </a:ext>
            </a:extLst>
          </p:cNvPr>
          <p:cNvSpPr/>
          <p:nvPr/>
        </p:nvSpPr>
        <p:spPr>
          <a:xfrm>
            <a:off x="5694440" y="1153011"/>
            <a:ext cx="1018308" cy="5004816"/>
          </a:xfrm>
          <a:prstGeom prst="roundRect">
            <a:avLst/>
          </a:prstGeom>
          <a:solidFill>
            <a:schemeClr val="bg1">
              <a:alpha val="0"/>
            </a:schemeClr>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red and gold logo&#10;&#10;Description automatically generated">
            <a:extLst>
              <a:ext uri="{FF2B5EF4-FFF2-40B4-BE49-F238E27FC236}">
                <a16:creationId xmlns:a16="http://schemas.microsoft.com/office/drawing/2014/main" id="{248783D1-B566-25FE-2D32-04E8889E8D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054" y="151683"/>
            <a:ext cx="1001328" cy="1001328"/>
          </a:xfrm>
          <a:prstGeom prst="rect">
            <a:avLst/>
          </a:prstGeom>
        </p:spPr>
      </p:pic>
      <p:pic>
        <p:nvPicPr>
          <p:cNvPr id="12" name="Picture 11" descr="A person in a suit smiling&#10;&#10;Description automatically generated">
            <a:extLst>
              <a:ext uri="{FF2B5EF4-FFF2-40B4-BE49-F238E27FC236}">
                <a16:creationId xmlns:a16="http://schemas.microsoft.com/office/drawing/2014/main" id="{ACA49D91-6091-9D54-5FE8-327A03E4A2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26754" y="5611127"/>
            <a:ext cx="729929" cy="1095190"/>
          </a:xfrm>
          <a:prstGeom prst="rect">
            <a:avLst/>
          </a:prstGeom>
        </p:spPr>
      </p:pic>
      <p:sp>
        <p:nvSpPr>
          <p:cNvPr id="8" name="Action Button: Help 7">
            <a:hlinkClick r:id="" action="ppaction://noaction" highlightClick="1"/>
            <a:extLst>
              <a:ext uri="{FF2B5EF4-FFF2-40B4-BE49-F238E27FC236}">
                <a16:creationId xmlns:a16="http://schemas.microsoft.com/office/drawing/2014/main" id="{CAC38630-B2DC-C077-9A9C-D4D3FBA1776B}"/>
              </a:ext>
            </a:extLst>
          </p:cNvPr>
          <p:cNvSpPr/>
          <p:nvPr/>
        </p:nvSpPr>
        <p:spPr>
          <a:xfrm>
            <a:off x="10387387" y="5348920"/>
            <a:ext cx="159327" cy="228600"/>
          </a:xfrm>
          <a:prstGeom prst="actionButtonHelp">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BC17BDF-7CE6-C257-1341-514AAEC3A56C}"/>
              </a:ext>
            </a:extLst>
          </p:cNvPr>
          <p:cNvSpPr txBox="1"/>
          <p:nvPr/>
        </p:nvSpPr>
        <p:spPr>
          <a:xfrm>
            <a:off x="2017429" y="330840"/>
            <a:ext cx="6908362" cy="369332"/>
          </a:xfrm>
          <a:prstGeom prst="rect">
            <a:avLst/>
          </a:prstGeom>
          <a:gradFill flip="none" rotWithShape="1">
            <a:gsLst>
              <a:gs pos="12000">
                <a:schemeClr val="accent4">
                  <a:lumMod val="0"/>
                  <a:lumOff val="100000"/>
                </a:schemeClr>
              </a:gs>
              <a:gs pos="0">
                <a:schemeClr val="accent4">
                  <a:lumMod val="0"/>
                  <a:lumOff val="100000"/>
                </a:schemeClr>
              </a:gs>
              <a:gs pos="100000">
                <a:schemeClr val="accent4">
                  <a:lumMod val="100000"/>
                </a:schemeClr>
              </a:gs>
            </a:gsLst>
            <a:path path="circle">
              <a:fillToRect l="100000" t="100000"/>
            </a:path>
            <a:tileRect r="-100000" b="-100000"/>
          </a:gradFill>
          <a:ln w="12700">
            <a:solidFill>
              <a:schemeClr val="tx1"/>
            </a:solidFill>
          </a:ln>
        </p:spPr>
        <p:txBody>
          <a:bodyPr wrap="square" rtlCol="0">
            <a:spAutoFit/>
          </a:bodyPr>
          <a:lstStyle/>
          <a:p>
            <a:pPr algn="ctr"/>
            <a:r>
              <a:rPr lang="en-US" b="1" dirty="0"/>
              <a:t>MI, MN, WI  Private College Program Completion Top / bottom Reports</a:t>
            </a:r>
          </a:p>
        </p:txBody>
      </p:sp>
    </p:spTree>
    <p:extLst>
      <p:ext uri="{BB962C8B-B14F-4D97-AF65-F5344CB8AC3E}">
        <p14:creationId xmlns:p14="http://schemas.microsoft.com/office/powerpoint/2010/main" val="194952922"/>
      </p:ext>
    </p:extLst>
  </p:cSld>
  <p:clrMapOvr>
    <a:masterClrMapping/>
  </p:clrMapOvr>
  <mc:AlternateContent xmlns:mc="http://schemas.openxmlformats.org/markup-compatibility/2006" xmlns:p14="http://schemas.microsoft.com/office/powerpoint/2010/main">
    <mc:Choice Requires="p14">
      <p:transition spd="slow" p14:dur="2000" advTm="51752"/>
    </mc:Choice>
    <mc:Fallback xmlns="">
      <p:transition spd="slow" advTm="5175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7AEE9A-58F6-0C19-5322-FCFB89849FBA}"/>
              </a:ext>
            </a:extLst>
          </p:cNvPr>
          <p:cNvPicPr>
            <a:picLocks noChangeAspect="1"/>
          </p:cNvPicPr>
          <p:nvPr/>
        </p:nvPicPr>
        <p:blipFill>
          <a:blip r:embed="rId2"/>
          <a:stretch>
            <a:fillRect/>
          </a:stretch>
        </p:blipFill>
        <p:spPr>
          <a:xfrm>
            <a:off x="1162666" y="876619"/>
            <a:ext cx="9866667" cy="5104762"/>
          </a:xfrm>
          <a:prstGeom prst="rect">
            <a:avLst/>
          </a:prstGeom>
        </p:spPr>
      </p:pic>
      <p:sp>
        <p:nvSpPr>
          <p:cNvPr id="7" name="Rectangle: Rounded Corners 6">
            <a:extLst>
              <a:ext uri="{FF2B5EF4-FFF2-40B4-BE49-F238E27FC236}">
                <a16:creationId xmlns:a16="http://schemas.microsoft.com/office/drawing/2014/main" id="{2F054D97-2ECF-4051-FE7F-79BFA67EABD1}"/>
              </a:ext>
            </a:extLst>
          </p:cNvPr>
          <p:cNvSpPr/>
          <p:nvPr/>
        </p:nvSpPr>
        <p:spPr>
          <a:xfrm>
            <a:off x="5859366" y="1224040"/>
            <a:ext cx="820883" cy="4933788"/>
          </a:xfrm>
          <a:prstGeom prst="roundRect">
            <a:avLst/>
          </a:prstGeom>
          <a:solidFill>
            <a:schemeClr val="bg1">
              <a:alpha val="0"/>
            </a:schemeClr>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red and gold logo&#10;&#10;Description automatically generated">
            <a:extLst>
              <a:ext uri="{FF2B5EF4-FFF2-40B4-BE49-F238E27FC236}">
                <a16:creationId xmlns:a16="http://schemas.microsoft.com/office/drawing/2014/main" id="{248783D1-B566-25FE-2D32-04E8889E8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054" y="151683"/>
            <a:ext cx="1001328" cy="1001328"/>
          </a:xfrm>
          <a:prstGeom prst="rect">
            <a:avLst/>
          </a:prstGeom>
        </p:spPr>
      </p:pic>
      <p:pic>
        <p:nvPicPr>
          <p:cNvPr id="12" name="Picture 11" descr="A person in a suit smiling&#10;&#10;Description automatically generated">
            <a:extLst>
              <a:ext uri="{FF2B5EF4-FFF2-40B4-BE49-F238E27FC236}">
                <a16:creationId xmlns:a16="http://schemas.microsoft.com/office/drawing/2014/main" id="{ACA49D91-6091-9D54-5FE8-327A03E4A2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29236" y="5269926"/>
            <a:ext cx="729929" cy="1095190"/>
          </a:xfrm>
          <a:prstGeom prst="rect">
            <a:avLst/>
          </a:prstGeom>
        </p:spPr>
      </p:pic>
      <p:sp>
        <p:nvSpPr>
          <p:cNvPr id="9" name="Rectangle 8">
            <a:extLst>
              <a:ext uri="{FF2B5EF4-FFF2-40B4-BE49-F238E27FC236}">
                <a16:creationId xmlns:a16="http://schemas.microsoft.com/office/drawing/2014/main" id="{77528522-BE47-2B87-2713-6E432FFD9725}"/>
              </a:ext>
            </a:extLst>
          </p:cNvPr>
          <p:cNvSpPr/>
          <p:nvPr/>
        </p:nvSpPr>
        <p:spPr>
          <a:xfrm rot="20253607">
            <a:off x="1356197" y="3423647"/>
            <a:ext cx="1305421" cy="523220"/>
          </a:xfrm>
          <a:prstGeom prst="rect">
            <a:avLst/>
          </a:prstGeom>
          <a:noFill/>
        </p:spPr>
        <p:txBody>
          <a:bodyPr wrap="none" lIns="91440" tIns="45720" rIns="91440" bIns="45720">
            <a:spAutoFit/>
          </a:bodyPr>
          <a:lstStyle/>
          <a:p>
            <a:pPr algn="ctr"/>
            <a:r>
              <a:rPr lang="en-US" sz="28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Bottom</a:t>
            </a:r>
          </a:p>
        </p:txBody>
      </p:sp>
      <p:sp>
        <p:nvSpPr>
          <p:cNvPr id="10" name="Rectangle 9">
            <a:extLst>
              <a:ext uri="{FF2B5EF4-FFF2-40B4-BE49-F238E27FC236}">
                <a16:creationId xmlns:a16="http://schemas.microsoft.com/office/drawing/2014/main" id="{F56F34DE-1B64-61B5-00DB-A00863304E3A}"/>
              </a:ext>
            </a:extLst>
          </p:cNvPr>
          <p:cNvSpPr/>
          <p:nvPr/>
        </p:nvSpPr>
        <p:spPr>
          <a:xfrm rot="20556742">
            <a:off x="8323817" y="6242359"/>
            <a:ext cx="1305421" cy="523220"/>
          </a:xfrm>
          <a:prstGeom prst="rect">
            <a:avLst/>
          </a:prstGeom>
          <a:noFill/>
        </p:spPr>
        <p:txBody>
          <a:bodyPr wrap="none" lIns="91440" tIns="45720" rIns="91440" bIns="45720">
            <a:spAutoFit/>
          </a:bodyPr>
          <a:lstStyle/>
          <a:p>
            <a:pPr algn="ctr"/>
            <a:r>
              <a:rPr lang="en-US" sz="28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Bottom</a:t>
            </a:r>
          </a:p>
        </p:txBody>
      </p:sp>
      <p:sp>
        <p:nvSpPr>
          <p:cNvPr id="2" name="TextBox 1">
            <a:extLst>
              <a:ext uri="{FF2B5EF4-FFF2-40B4-BE49-F238E27FC236}">
                <a16:creationId xmlns:a16="http://schemas.microsoft.com/office/drawing/2014/main" id="{FEC86EF6-24E5-3F73-D35C-EE6E321DDB23}"/>
              </a:ext>
            </a:extLst>
          </p:cNvPr>
          <p:cNvSpPr txBox="1"/>
          <p:nvPr/>
        </p:nvSpPr>
        <p:spPr>
          <a:xfrm>
            <a:off x="2017429" y="330840"/>
            <a:ext cx="6908362" cy="369332"/>
          </a:xfrm>
          <a:prstGeom prst="rect">
            <a:avLst/>
          </a:prstGeom>
          <a:gradFill flip="none" rotWithShape="1">
            <a:gsLst>
              <a:gs pos="12000">
                <a:schemeClr val="accent4">
                  <a:lumMod val="0"/>
                  <a:lumOff val="100000"/>
                </a:schemeClr>
              </a:gs>
              <a:gs pos="0">
                <a:schemeClr val="accent4">
                  <a:lumMod val="0"/>
                  <a:lumOff val="100000"/>
                </a:schemeClr>
              </a:gs>
              <a:gs pos="100000">
                <a:schemeClr val="accent4">
                  <a:lumMod val="100000"/>
                </a:schemeClr>
              </a:gs>
            </a:gsLst>
            <a:path path="circle">
              <a:fillToRect l="100000" t="100000"/>
            </a:path>
            <a:tileRect r="-100000" b="-100000"/>
          </a:gradFill>
          <a:ln w="12700">
            <a:solidFill>
              <a:schemeClr val="tx1"/>
            </a:solidFill>
          </a:ln>
        </p:spPr>
        <p:txBody>
          <a:bodyPr wrap="square" rtlCol="0">
            <a:spAutoFit/>
          </a:bodyPr>
          <a:lstStyle/>
          <a:p>
            <a:pPr algn="ctr"/>
            <a:r>
              <a:rPr lang="en-US" b="1" dirty="0"/>
              <a:t>MI, MN, WI  Private College Program Completion Top / bottom Reports</a:t>
            </a:r>
          </a:p>
        </p:txBody>
      </p:sp>
    </p:spTree>
    <p:extLst>
      <p:ext uri="{BB962C8B-B14F-4D97-AF65-F5344CB8AC3E}">
        <p14:creationId xmlns:p14="http://schemas.microsoft.com/office/powerpoint/2010/main" val="4040105185"/>
      </p:ext>
    </p:extLst>
  </p:cSld>
  <p:clrMapOvr>
    <a:masterClrMapping/>
  </p:clrMapOvr>
  <mc:AlternateContent xmlns:mc="http://schemas.openxmlformats.org/markup-compatibility/2006" xmlns:p14="http://schemas.microsoft.com/office/powerpoint/2010/main">
    <mc:Choice Requires="p14">
      <p:transition spd="slow" p14:dur="2000" advTm="51752"/>
    </mc:Choice>
    <mc:Fallback xmlns="">
      <p:transition spd="slow" advTm="5175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37A3B7-9357-4E60-3514-BD3A299270A9}"/>
              </a:ext>
            </a:extLst>
          </p:cNvPr>
          <p:cNvPicPr>
            <a:picLocks noChangeAspect="1"/>
          </p:cNvPicPr>
          <p:nvPr/>
        </p:nvPicPr>
        <p:blipFill>
          <a:blip r:embed="rId2"/>
          <a:stretch>
            <a:fillRect/>
          </a:stretch>
        </p:blipFill>
        <p:spPr>
          <a:xfrm>
            <a:off x="1362666" y="1009952"/>
            <a:ext cx="9466667" cy="4838095"/>
          </a:xfrm>
          <a:prstGeom prst="rect">
            <a:avLst/>
          </a:prstGeom>
        </p:spPr>
      </p:pic>
      <p:sp>
        <p:nvSpPr>
          <p:cNvPr id="5" name="Rectangle 4">
            <a:extLst>
              <a:ext uri="{FF2B5EF4-FFF2-40B4-BE49-F238E27FC236}">
                <a16:creationId xmlns:a16="http://schemas.microsoft.com/office/drawing/2014/main" id="{F24494FE-8E2E-93FF-EFE9-AF333170AC57}"/>
              </a:ext>
            </a:extLst>
          </p:cNvPr>
          <p:cNvSpPr/>
          <p:nvPr/>
        </p:nvSpPr>
        <p:spPr>
          <a:xfrm rot="19582359">
            <a:off x="-113488" y="1136209"/>
            <a:ext cx="1615379" cy="923330"/>
          </a:xfrm>
          <a:prstGeom prst="rect">
            <a:avLst/>
          </a:prstGeom>
          <a:noFill/>
        </p:spPr>
        <p:txBody>
          <a:bodyPr wrap="square" lIns="91440" tIns="45720" rIns="91440" bIns="45720">
            <a:spAutoFit/>
          </a:bodyPr>
          <a:lstStyle/>
          <a:p>
            <a:pPr algn="ctr"/>
            <a:r>
              <a:rPr lang="en-US" sz="5400" b="0" cap="none" spc="0" dirty="0">
                <a:ln w="0"/>
                <a:solidFill>
                  <a:srgbClr val="00B050"/>
                </a:solidFill>
                <a:effectLst>
                  <a:outerShdw blurRad="38100" dist="25400" dir="5400000" algn="ctr" rotWithShape="0">
                    <a:srgbClr val="6E747A">
                      <a:alpha val="43000"/>
                    </a:srgbClr>
                  </a:outerShdw>
                </a:effectLst>
              </a:rPr>
              <a:t>Top</a:t>
            </a:r>
          </a:p>
        </p:txBody>
      </p:sp>
      <p:sp>
        <p:nvSpPr>
          <p:cNvPr id="4" name="Rectangle 3">
            <a:extLst>
              <a:ext uri="{FF2B5EF4-FFF2-40B4-BE49-F238E27FC236}">
                <a16:creationId xmlns:a16="http://schemas.microsoft.com/office/drawing/2014/main" id="{6FB88513-E128-4B54-FB25-9E962D7A0105}"/>
              </a:ext>
            </a:extLst>
          </p:cNvPr>
          <p:cNvSpPr/>
          <p:nvPr/>
        </p:nvSpPr>
        <p:spPr>
          <a:xfrm rot="2143981">
            <a:off x="10142458" y="1595907"/>
            <a:ext cx="1615379" cy="923330"/>
          </a:xfrm>
          <a:prstGeom prst="rect">
            <a:avLst/>
          </a:prstGeom>
          <a:noFill/>
        </p:spPr>
        <p:txBody>
          <a:bodyPr wrap="square" lIns="91440" tIns="45720" rIns="91440" bIns="45720">
            <a:spAutoFit/>
          </a:bodyPr>
          <a:lstStyle/>
          <a:p>
            <a:pPr algn="ctr"/>
            <a:r>
              <a:rPr lang="en-US" sz="5400" b="0" cap="none" spc="0" dirty="0">
                <a:ln w="0"/>
                <a:solidFill>
                  <a:srgbClr val="00B050"/>
                </a:solidFill>
                <a:effectLst>
                  <a:outerShdw blurRad="38100" dist="25400" dir="5400000" algn="ctr" rotWithShape="0">
                    <a:srgbClr val="6E747A">
                      <a:alpha val="43000"/>
                    </a:srgbClr>
                  </a:outerShdw>
                </a:effectLst>
              </a:rPr>
              <a:t>Top</a:t>
            </a:r>
          </a:p>
        </p:txBody>
      </p:sp>
      <p:sp>
        <p:nvSpPr>
          <p:cNvPr id="7" name="Rectangle: Rounded Corners 6">
            <a:extLst>
              <a:ext uri="{FF2B5EF4-FFF2-40B4-BE49-F238E27FC236}">
                <a16:creationId xmlns:a16="http://schemas.microsoft.com/office/drawing/2014/main" id="{2F054D97-2ECF-4051-FE7F-79BFA67EABD1}"/>
              </a:ext>
            </a:extLst>
          </p:cNvPr>
          <p:cNvSpPr/>
          <p:nvPr/>
        </p:nvSpPr>
        <p:spPr>
          <a:xfrm>
            <a:off x="6379795" y="1703733"/>
            <a:ext cx="729928" cy="4388092"/>
          </a:xfrm>
          <a:prstGeom prst="roundRect">
            <a:avLst/>
          </a:prstGeom>
          <a:solidFill>
            <a:schemeClr val="bg1">
              <a:alpha val="0"/>
            </a:schemeClr>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red and gold logo&#10;&#10;Description automatically generated">
            <a:extLst>
              <a:ext uri="{FF2B5EF4-FFF2-40B4-BE49-F238E27FC236}">
                <a16:creationId xmlns:a16="http://schemas.microsoft.com/office/drawing/2014/main" id="{248783D1-B566-25FE-2D32-04E8889E8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054" y="151683"/>
            <a:ext cx="1001328" cy="1001328"/>
          </a:xfrm>
          <a:prstGeom prst="rect">
            <a:avLst/>
          </a:prstGeom>
        </p:spPr>
      </p:pic>
      <p:pic>
        <p:nvPicPr>
          <p:cNvPr id="12" name="Picture 11" descr="A person in a suit smiling&#10;&#10;Description automatically generated">
            <a:extLst>
              <a:ext uri="{FF2B5EF4-FFF2-40B4-BE49-F238E27FC236}">
                <a16:creationId xmlns:a16="http://schemas.microsoft.com/office/drawing/2014/main" id="{ACA49D91-6091-9D54-5FE8-327A03E4A2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42261" y="5382835"/>
            <a:ext cx="729929" cy="1095190"/>
          </a:xfrm>
          <a:prstGeom prst="rect">
            <a:avLst/>
          </a:prstGeom>
        </p:spPr>
      </p:pic>
      <p:sp>
        <p:nvSpPr>
          <p:cNvPr id="2" name="TextBox 1">
            <a:extLst>
              <a:ext uri="{FF2B5EF4-FFF2-40B4-BE49-F238E27FC236}">
                <a16:creationId xmlns:a16="http://schemas.microsoft.com/office/drawing/2014/main" id="{7EA10C19-6EC4-D516-6C70-57F272137A5B}"/>
              </a:ext>
            </a:extLst>
          </p:cNvPr>
          <p:cNvSpPr txBox="1"/>
          <p:nvPr/>
        </p:nvSpPr>
        <p:spPr>
          <a:xfrm>
            <a:off x="2017429" y="330840"/>
            <a:ext cx="6908362" cy="369332"/>
          </a:xfrm>
          <a:prstGeom prst="rect">
            <a:avLst/>
          </a:prstGeom>
          <a:gradFill flip="none" rotWithShape="1">
            <a:gsLst>
              <a:gs pos="12000">
                <a:schemeClr val="accent4">
                  <a:lumMod val="0"/>
                  <a:lumOff val="100000"/>
                </a:schemeClr>
              </a:gs>
              <a:gs pos="0">
                <a:schemeClr val="accent4">
                  <a:lumMod val="0"/>
                  <a:lumOff val="100000"/>
                </a:schemeClr>
              </a:gs>
              <a:gs pos="100000">
                <a:schemeClr val="accent4">
                  <a:lumMod val="100000"/>
                </a:schemeClr>
              </a:gs>
            </a:gsLst>
            <a:path path="circle">
              <a:fillToRect l="100000" t="100000"/>
            </a:path>
            <a:tileRect r="-100000" b="-100000"/>
          </a:gradFill>
          <a:ln w="12700">
            <a:solidFill>
              <a:schemeClr val="tx1"/>
            </a:solidFill>
          </a:ln>
        </p:spPr>
        <p:txBody>
          <a:bodyPr wrap="square" rtlCol="0">
            <a:spAutoFit/>
          </a:bodyPr>
          <a:lstStyle/>
          <a:p>
            <a:pPr algn="ctr"/>
            <a:r>
              <a:rPr lang="en-US" b="1" dirty="0"/>
              <a:t>MI, MN, WI  Private College Program Completion Top / bottom Reports</a:t>
            </a:r>
          </a:p>
        </p:txBody>
      </p:sp>
    </p:spTree>
    <p:extLst>
      <p:ext uri="{BB962C8B-B14F-4D97-AF65-F5344CB8AC3E}">
        <p14:creationId xmlns:p14="http://schemas.microsoft.com/office/powerpoint/2010/main" val="3634997483"/>
      </p:ext>
    </p:extLst>
  </p:cSld>
  <p:clrMapOvr>
    <a:masterClrMapping/>
  </p:clrMapOvr>
  <mc:AlternateContent xmlns:mc="http://schemas.openxmlformats.org/markup-compatibility/2006" xmlns:p14="http://schemas.microsoft.com/office/powerpoint/2010/main">
    <mc:Choice Requires="p14">
      <p:transition spd="slow" p14:dur="2000" advTm="51752"/>
    </mc:Choice>
    <mc:Fallback xmlns="">
      <p:transition spd="slow" advTm="5175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0042E7-7506-2D21-95D4-1ADD9E7BD434}"/>
              </a:ext>
            </a:extLst>
          </p:cNvPr>
          <p:cNvPicPr>
            <a:picLocks noChangeAspect="1"/>
          </p:cNvPicPr>
          <p:nvPr/>
        </p:nvPicPr>
        <p:blipFill>
          <a:blip r:embed="rId2"/>
          <a:stretch>
            <a:fillRect/>
          </a:stretch>
        </p:blipFill>
        <p:spPr>
          <a:xfrm>
            <a:off x="1324571" y="924238"/>
            <a:ext cx="9542857" cy="5009524"/>
          </a:xfrm>
          <a:prstGeom prst="rect">
            <a:avLst/>
          </a:prstGeom>
        </p:spPr>
      </p:pic>
      <p:sp>
        <p:nvSpPr>
          <p:cNvPr id="7" name="Rectangle: Rounded Corners 6">
            <a:extLst>
              <a:ext uri="{FF2B5EF4-FFF2-40B4-BE49-F238E27FC236}">
                <a16:creationId xmlns:a16="http://schemas.microsoft.com/office/drawing/2014/main" id="{2F054D97-2ECF-4051-FE7F-79BFA67EABD1}"/>
              </a:ext>
            </a:extLst>
          </p:cNvPr>
          <p:cNvSpPr/>
          <p:nvPr/>
        </p:nvSpPr>
        <p:spPr>
          <a:xfrm>
            <a:off x="6270820" y="1649881"/>
            <a:ext cx="729929" cy="4507947"/>
          </a:xfrm>
          <a:prstGeom prst="roundRect">
            <a:avLst/>
          </a:prstGeom>
          <a:solidFill>
            <a:schemeClr val="bg1">
              <a:alpha val="0"/>
            </a:schemeClr>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B57E8CD-4117-D2B2-C002-AEAC3AB7575C}"/>
              </a:ext>
            </a:extLst>
          </p:cNvPr>
          <p:cNvSpPr/>
          <p:nvPr/>
        </p:nvSpPr>
        <p:spPr>
          <a:xfrm rot="20556742">
            <a:off x="-260035" y="1385291"/>
            <a:ext cx="234506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Bottom</a:t>
            </a:r>
          </a:p>
        </p:txBody>
      </p:sp>
      <p:sp>
        <p:nvSpPr>
          <p:cNvPr id="6" name="Rectangle 5">
            <a:extLst>
              <a:ext uri="{FF2B5EF4-FFF2-40B4-BE49-F238E27FC236}">
                <a16:creationId xmlns:a16="http://schemas.microsoft.com/office/drawing/2014/main" id="{70C83061-D216-A27F-00B0-EA52A24BF434}"/>
              </a:ext>
            </a:extLst>
          </p:cNvPr>
          <p:cNvSpPr/>
          <p:nvPr/>
        </p:nvSpPr>
        <p:spPr>
          <a:xfrm>
            <a:off x="9424061" y="5811323"/>
            <a:ext cx="234506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Bottom</a:t>
            </a:r>
          </a:p>
        </p:txBody>
      </p:sp>
      <p:pic>
        <p:nvPicPr>
          <p:cNvPr id="11" name="Picture 10" descr="A red and gold logo&#10;&#10;Description automatically generated">
            <a:extLst>
              <a:ext uri="{FF2B5EF4-FFF2-40B4-BE49-F238E27FC236}">
                <a16:creationId xmlns:a16="http://schemas.microsoft.com/office/drawing/2014/main" id="{248783D1-B566-25FE-2D32-04E8889E8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33" y="54665"/>
            <a:ext cx="1001328" cy="1001328"/>
          </a:xfrm>
          <a:prstGeom prst="rect">
            <a:avLst/>
          </a:prstGeom>
        </p:spPr>
      </p:pic>
      <p:pic>
        <p:nvPicPr>
          <p:cNvPr id="12" name="Picture 11" descr="A person in a suit smiling&#10;&#10;Description automatically generated">
            <a:extLst>
              <a:ext uri="{FF2B5EF4-FFF2-40B4-BE49-F238E27FC236}">
                <a16:creationId xmlns:a16="http://schemas.microsoft.com/office/drawing/2014/main" id="{ACA49D91-6091-9D54-5FE8-327A03E4A2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22873" y="5266717"/>
            <a:ext cx="729929" cy="1095190"/>
          </a:xfrm>
          <a:prstGeom prst="rect">
            <a:avLst/>
          </a:prstGeom>
        </p:spPr>
      </p:pic>
      <p:sp>
        <p:nvSpPr>
          <p:cNvPr id="3" name="TextBox 2">
            <a:extLst>
              <a:ext uri="{FF2B5EF4-FFF2-40B4-BE49-F238E27FC236}">
                <a16:creationId xmlns:a16="http://schemas.microsoft.com/office/drawing/2014/main" id="{83648B15-E6F6-F467-95F6-7839BD9C32A5}"/>
              </a:ext>
            </a:extLst>
          </p:cNvPr>
          <p:cNvSpPr txBox="1"/>
          <p:nvPr/>
        </p:nvSpPr>
        <p:spPr>
          <a:xfrm>
            <a:off x="2017429" y="330840"/>
            <a:ext cx="6908362" cy="369332"/>
          </a:xfrm>
          <a:prstGeom prst="rect">
            <a:avLst/>
          </a:prstGeom>
          <a:gradFill flip="none" rotWithShape="1">
            <a:gsLst>
              <a:gs pos="12000">
                <a:schemeClr val="accent4">
                  <a:lumMod val="0"/>
                  <a:lumOff val="100000"/>
                </a:schemeClr>
              </a:gs>
              <a:gs pos="0">
                <a:schemeClr val="accent4">
                  <a:lumMod val="0"/>
                  <a:lumOff val="100000"/>
                </a:schemeClr>
              </a:gs>
              <a:gs pos="100000">
                <a:schemeClr val="accent4">
                  <a:lumMod val="100000"/>
                </a:schemeClr>
              </a:gs>
            </a:gsLst>
            <a:path path="circle">
              <a:fillToRect l="100000" t="100000"/>
            </a:path>
            <a:tileRect r="-100000" b="-100000"/>
          </a:gradFill>
          <a:ln w="12700">
            <a:solidFill>
              <a:schemeClr val="tx1"/>
            </a:solidFill>
          </a:ln>
        </p:spPr>
        <p:txBody>
          <a:bodyPr wrap="square" rtlCol="0">
            <a:spAutoFit/>
          </a:bodyPr>
          <a:lstStyle/>
          <a:p>
            <a:pPr algn="ctr"/>
            <a:r>
              <a:rPr lang="en-US" b="1" dirty="0"/>
              <a:t>MI, MN, WI  Private College Program Completion Top / bottom Reports</a:t>
            </a:r>
          </a:p>
        </p:txBody>
      </p:sp>
    </p:spTree>
    <p:extLst>
      <p:ext uri="{BB962C8B-B14F-4D97-AF65-F5344CB8AC3E}">
        <p14:creationId xmlns:p14="http://schemas.microsoft.com/office/powerpoint/2010/main" val="215388321"/>
      </p:ext>
    </p:extLst>
  </p:cSld>
  <p:clrMapOvr>
    <a:masterClrMapping/>
  </p:clrMapOvr>
  <mc:AlternateContent xmlns:mc="http://schemas.openxmlformats.org/markup-compatibility/2006" xmlns:p14="http://schemas.microsoft.com/office/powerpoint/2010/main">
    <mc:Choice Requires="p14">
      <p:transition spd="slow" p14:dur="2000" advTm="51752"/>
    </mc:Choice>
    <mc:Fallback xmlns="">
      <p:transition spd="slow" advTm="51752"/>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17694</TotalTime>
  <Words>339</Words>
  <Application>Microsoft Office PowerPoint</Application>
  <PresentationFormat>Widescreen</PresentationFormat>
  <Paragraphs>60</Paragraphs>
  <Slides>11</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College Viability 2024 TOP / bottom  Private College Reports: MI, MN, WI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2024 College Viability Apps</vt:lpstr>
      <vt:lpstr>What can you do with these data comparisons?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Viability  Region 6</dc:title>
  <dc:creator>Gary Stocker</dc:creator>
  <cp:lastModifiedBy>Gary Stocker</cp:lastModifiedBy>
  <cp:revision>24</cp:revision>
  <dcterms:created xsi:type="dcterms:W3CDTF">2023-09-15T22:29:12Z</dcterms:created>
  <dcterms:modified xsi:type="dcterms:W3CDTF">2024-07-07T23:39:33Z</dcterms:modified>
</cp:coreProperties>
</file>