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7" r:id="rId3"/>
    <p:sldId id="286" r:id="rId4"/>
    <p:sldId id="287" r:id="rId5"/>
    <p:sldId id="288" r:id="rId6"/>
    <p:sldId id="301" r:id="rId7"/>
    <p:sldId id="302" r:id="rId8"/>
    <p:sldId id="303" r:id="rId9"/>
    <p:sldId id="304" r:id="rId10"/>
    <p:sldId id="305" r:id="rId11"/>
    <p:sldId id="306" r:id="rId12"/>
    <p:sldId id="307" r:id="rId13"/>
    <p:sldId id="308" r:id="rId14"/>
    <p:sldId id="299"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3C76BD-0B10-4D4B-AC98-39B5F16E4473}" v="15" dt="2024-10-27T19:41:05.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358" autoAdjust="0"/>
  </p:normalViewPr>
  <p:slideViewPr>
    <p:cSldViewPr snapToGrid="0">
      <p:cViewPr varScale="1">
        <p:scale>
          <a:sx n="92" d="100"/>
          <a:sy n="92" d="100"/>
        </p:scale>
        <p:origin x="1314" y="96"/>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y Stocker" userId="0860e15c91368b21" providerId="LiveId" clId="{063C76BD-0B10-4D4B-AC98-39B5F16E4473}"/>
    <pc:docChg chg="undo custSel addSld delSld modSld">
      <pc:chgData name="Gary Stocker" userId="0860e15c91368b21" providerId="LiveId" clId="{063C76BD-0B10-4D4B-AC98-39B5F16E4473}" dt="2024-10-27T19:42:14.810" v="360" actId="1076"/>
      <pc:docMkLst>
        <pc:docMk/>
      </pc:docMkLst>
      <pc:sldChg chg="modSp mod">
        <pc:chgData name="Gary Stocker" userId="0860e15c91368b21" providerId="LiveId" clId="{063C76BD-0B10-4D4B-AC98-39B5F16E4473}" dt="2024-10-27T14:43:10.868" v="13" actId="20577"/>
        <pc:sldMkLst>
          <pc:docMk/>
          <pc:sldMk cId="735449275" sldId="256"/>
        </pc:sldMkLst>
        <pc:spChg chg="mod">
          <ac:chgData name="Gary Stocker" userId="0860e15c91368b21" providerId="LiveId" clId="{063C76BD-0B10-4D4B-AC98-39B5F16E4473}" dt="2024-10-27T14:43:10.868" v="13" actId="20577"/>
          <ac:spMkLst>
            <pc:docMk/>
            <pc:sldMk cId="735449275" sldId="256"/>
            <ac:spMk id="2" creationId="{7C31B4C3-DEE6-398D-FDD6-98F28FC17D2D}"/>
          </ac:spMkLst>
        </pc:spChg>
      </pc:sldChg>
      <pc:sldChg chg="modSp mod">
        <pc:chgData name="Gary Stocker" userId="0860e15c91368b21" providerId="LiveId" clId="{063C76BD-0B10-4D4B-AC98-39B5F16E4473}" dt="2024-10-27T19:41:57.185" v="358" actId="20577"/>
        <pc:sldMkLst>
          <pc:docMk/>
          <pc:sldMk cId="786887212" sldId="265"/>
        </pc:sldMkLst>
        <pc:spChg chg="mod">
          <ac:chgData name="Gary Stocker" userId="0860e15c91368b21" providerId="LiveId" clId="{063C76BD-0B10-4D4B-AC98-39B5F16E4473}" dt="2024-10-27T19:41:57.185" v="358" actId="20577"/>
          <ac:spMkLst>
            <pc:docMk/>
            <pc:sldMk cId="786887212" sldId="265"/>
            <ac:spMk id="3" creationId="{85F2B587-4A47-98CD-972F-2903E05A3170}"/>
          </ac:spMkLst>
        </pc:spChg>
      </pc:sldChg>
      <pc:sldChg chg="addSp delSp modSp mod">
        <pc:chgData name="Gary Stocker" userId="0860e15c91368b21" providerId="LiveId" clId="{063C76BD-0B10-4D4B-AC98-39B5F16E4473}" dt="2024-10-27T19:35:04.924" v="80" actId="14100"/>
        <pc:sldMkLst>
          <pc:docMk/>
          <pc:sldMk cId="3254561890" sldId="267"/>
        </pc:sldMkLst>
        <pc:spChg chg="add mod">
          <ac:chgData name="Gary Stocker" userId="0860e15c91368b21" providerId="LiveId" clId="{063C76BD-0B10-4D4B-AC98-39B5F16E4473}" dt="2024-10-27T14:47:03.791" v="39"/>
          <ac:spMkLst>
            <pc:docMk/>
            <pc:sldMk cId="3254561890" sldId="267"/>
            <ac:spMk id="2" creationId="{17AB2D34-57B8-E32F-9308-09D392F7B12A}"/>
          </ac:spMkLst>
        </pc:spChg>
        <pc:spChg chg="add mod">
          <ac:chgData name="Gary Stocker" userId="0860e15c91368b21" providerId="LiveId" clId="{063C76BD-0B10-4D4B-AC98-39B5F16E4473}" dt="2024-10-27T14:47:27.331" v="42" actId="688"/>
          <ac:spMkLst>
            <pc:docMk/>
            <pc:sldMk cId="3254561890" sldId="267"/>
            <ac:spMk id="3" creationId="{FC93A48A-2766-E0F5-02B1-E98C29174559}"/>
          </ac:spMkLst>
        </pc:spChg>
        <pc:spChg chg="mod">
          <ac:chgData name="Gary Stocker" userId="0860e15c91368b21" providerId="LiveId" clId="{063C76BD-0B10-4D4B-AC98-39B5F16E4473}" dt="2024-10-27T19:35:04.924" v="80" actId="14100"/>
          <ac:spMkLst>
            <pc:docMk/>
            <pc:sldMk cId="3254561890" sldId="267"/>
            <ac:spMk id="7" creationId="{2F054D97-2ECF-4051-FE7F-79BFA67EABD1}"/>
          </ac:spMkLst>
        </pc:spChg>
        <pc:spChg chg="mod">
          <ac:chgData name="Gary Stocker" userId="0860e15c91368b21" providerId="LiveId" clId="{063C76BD-0B10-4D4B-AC98-39B5F16E4473}" dt="2024-10-27T14:43:39.099" v="23" actId="20577"/>
          <ac:spMkLst>
            <pc:docMk/>
            <pc:sldMk cId="3254561890" sldId="267"/>
            <ac:spMk id="10" creationId="{281B3597-A160-085E-2064-7CC04647DD7E}"/>
          </ac:spMkLst>
        </pc:spChg>
        <pc:picChg chg="add mod ord">
          <ac:chgData name="Gary Stocker" userId="0860e15c91368b21" providerId="LiveId" clId="{063C76BD-0B10-4D4B-AC98-39B5F16E4473}" dt="2024-10-27T19:34:58.953" v="78" actId="14100"/>
          <ac:picMkLst>
            <pc:docMk/>
            <pc:sldMk cId="3254561890" sldId="267"/>
            <ac:picMk id="5" creationId="{92ABF524-5F26-D973-EF5C-B055C8B47E4B}"/>
          </ac:picMkLst>
        </pc:picChg>
        <pc:picChg chg="del">
          <ac:chgData name="Gary Stocker" userId="0860e15c91368b21" providerId="LiveId" clId="{063C76BD-0B10-4D4B-AC98-39B5F16E4473}" dt="2024-10-27T14:44:37.392" v="37" actId="478"/>
          <ac:picMkLst>
            <pc:docMk/>
            <pc:sldMk cId="3254561890" sldId="267"/>
            <ac:picMk id="6" creationId="{97D4F649-4416-B689-8E82-66FBB79A341F}"/>
          </ac:picMkLst>
        </pc:picChg>
      </pc:sldChg>
      <pc:sldChg chg="addSp delSp modSp mod">
        <pc:chgData name="Gary Stocker" userId="0860e15c91368b21" providerId="LiveId" clId="{063C76BD-0B10-4D4B-AC98-39B5F16E4473}" dt="2024-10-27T19:35:30.435" v="88" actId="1076"/>
        <pc:sldMkLst>
          <pc:docMk/>
          <pc:sldMk cId="1495220091" sldId="286"/>
        </pc:sldMkLst>
        <pc:spChg chg="add mod">
          <ac:chgData name="Gary Stocker" userId="0860e15c91368b21" providerId="LiveId" clId="{063C76BD-0B10-4D4B-AC98-39B5F16E4473}" dt="2024-10-27T14:43:54.397" v="25"/>
          <ac:spMkLst>
            <pc:docMk/>
            <pc:sldMk cId="1495220091" sldId="286"/>
            <ac:spMk id="2" creationId="{5B48DADA-82AA-2A63-72F6-A3CEE10D28F4}"/>
          </ac:spMkLst>
        </pc:spChg>
        <pc:spChg chg="del">
          <ac:chgData name="Gary Stocker" userId="0860e15c91368b21" providerId="LiveId" clId="{063C76BD-0B10-4D4B-AC98-39B5F16E4473}" dt="2024-10-27T14:43:53.862" v="24" actId="478"/>
          <ac:spMkLst>
            <pc:docMk/>
            <pc:sldMk cId="1495220091" sldId="286"/>
            <ac:spMk id="4" creationId="{DE0B5F70-2E67-87C5-6933-291DD693A39C}"/>
          </ac:spMkLst>
        </pc:spChg>
        <pc:spChg chg="mod">
          <ac:chgData name="Gary Stocker" userId="0860e15c91368b21" providerId="LiveId" clId="{063C76BD-0B10-4D4B-AC98-39B5F16E4473}" dt="2024-10-27T19:35:12.430" v="83" actId="1076"/>
          <ac:spMkLst>
            <pc:docMk/>
            <pc:sldMk cId="1495220091" sldId="286"/>
            <ac:spMk id="6" creationId="{70C83061-D216-A27F-00B0-EA52A24BF434}"/>
          </ac:spMkLst>
        </pc:spChg>
        <pc:spChg chg="mod">
          <ac:chgData name="Gary Stocker" userId="0860e15c91368b21" providerId="LiveId" clId="{063C76BD-0B10-4D4B-AC98-39B5F16E4473}" dt="2024-10-27T19:35:19.082" v="86" actId="14100"/>
          <ac:spMkLst>
            <pc:docMk/>
            <pc:sldMk cId="1495220091" sldId="286"/>
            <ac:spMk id="7" creationId="{2F054D97-2ECF-4051-FE7F-79BFA67EABD1}"/>
          </ac:spMkLst>
        </pc:spChg>
        <pc:spChg chg="add mod">
          <ac:chgData name="Gary Stocker" userId="0860e15c91368b21" providerId="LiveId" clId="{063C76BD-0B10-4D4B-AC98-39B5F16E4473}" dt="2024-10-27T19:34:40.976" v="73" actId="688"/>
          <ac:spMkLst>
            <pc:docMk/>
            <pc:sldMk cId="1495220091" sldId="286"/>
            <ac:spMk id="9" creationId="{20628A9B-5881-67DC-7542-CB9BEDBBEAF2}"/>
          </ac:spMkLst>
        </pc:spChg>
        <pc:picChg chg="add mod ord">
          <ac:chgData name="Gary Stocker" userId="0860e15c91368b21" providerId="LiveId" clId="{063C76BD-0B10-4D4B-AC98-39B5F16E4473}" dt="2024-10-27T19:35:10.205" v="82" actId="1076"/>
          <ac:picMkLst>
            <pc:docMk/>
            <pc:sldMk cId="1495220091" sldId="286"/>
            <ac:picMk id="5" creationId="{32D1B215-0BC0-D4CB-7F64-487FBDA0825A}"/>
          </ac:picMkLst>
        </pc:picChg>
        <pc:picChg chg="del">
          <ac:chgData name="Gary Stocker" userId="0860e15c91368b21" providerId="LiveId" clId="{063C76BD-0B10-4D4B-AC98-39B5F16E4473}" dt="2024-10-27T14:44:39.515" v="38" actId="478"/>
          <ac:picMkLst>
            <pc:docMk/>
            <pc:sldMk cId="1495220091" sldId="286"/>
            <ac:picMk id="8" creationId="{A8D4E2CF-1E32-F6E3-DE48-C51C362B15BF}"/>
          </ac:picMkLst>
        </pc:picChg>
        <pc:picChg chg="mod">
          <ac:chgData name="Gary Stocker" userId="0860e15c91368b21" providerId="LiveId" clId="{063C76BD-0B10-4D4B-AC98-39B5F16E4473}" dt="2024-10-27T19:35:30.435" v="88" actId="1076"/>
          <ac:picMkLst>
            <pc:docMk/>
            <pc:sldMk cId="1495220091" sldId="286"/>
            <ac:picMk id="12" creationId="{ACA49D91-6091-9D54-5FE8-327A03E4A2C2}"/>
          </ac:picMkLst>
        </pc:picChg>
      </pc:sldChg>
      <pc:sldChg chg="addSp delSp modSp mod">
        <pc:chgData name="Gary Stocker" userId="0860e15c91368b21" providerId="LiveId" clId="{063C76BD-0B10-4D4B-AC98-39B5F16E4473}" dt="2024-10-27T19:35:49.600" v="94" actId="14100"/>
        <pc:sldMkLst>
          <pc:docMk/>
          <pc:sldMk cId="2528332694" sldId="287"/>
        </pc:sldMkLst>
        <pc:spChg chg="add mod">
          <ac:chgData name="Gary Stocker" userId="0860e15c91368b21" providerId="LiveId" clId="{063C76BD-0B10-4D4B-AC98-39B5F16E4473}" dt="2024-10-27T19:35:40.727" v="89" actId="1076"/>
          <ac:spMkLst>
            <pc:docMk/>
            <pc:sldMk cId="2528332694" sldId="287"/>
            <ac:spMk id="2" creationId="{F9066FED-5BA0-DDF9-89CD-4E7C9F2B5B73}"/>
          </ac:spMkLst>
        </pc:spChg>
        <pc:spChg chg="del">
          <ac:chgData name="Gary Stocker" userId="0860e15c91368b21" providerId="LiveId" clId="{063C76BD-0B10-4D4B-AC98-39B5F16E4473}" dt="2024-10-27T14:44:01.843" v="26" actId="478"/>
          <ac:spMkLst>
            <pc:docMk/>
            <pc:sldMk cId="2528332694" sldId="287"/>
            <ac:spMk id="3" creationId="{F5FEAB81-EF33-01EC-E12A-C56CF8295642}"/>
          </ac:spMkLst>
        </pc:spChg>
        <pc:spChg chg="mod">
          <ac:chgData name="Gary Stocker" userId="0860e15c91368b21" providerId="LiveId" clId="{063C76BD-0B10-4D4B-AC98-39B5F16E4473}" dt="2024-10-27T19:35:49.600" v="94" actId="14100"/>
          <ac:spMkLst>
            <pc:docMk/>
            <pc:sldMk cId="2528332694" sldId="287"/>
            <ac:spMk id="7" creationId="{2F054D97-2ECF-4051-FE7F-79BFA67EABD1}"/>
          </ac:spMkLst>
        </pc:spChg>
        <pc:picChg chg="add mod ord">
          <ac:chgData name="Gary Stocker" userId="0860e15c91368b21" providerId="LiveId" clId="{063C76BD-0B10-4D4B-AC98-39B5F16E4473}" dt="2024-10-27T19:35:26.166" v="87" actId="14100"/>
          <ac:picMkLst>
            <pc:docMk/>
            <pc:sldMk cId="2528332694" sldId="287"/>
            <ac:picMk id="8" creationId="{BD5A5F7F-2E6E-53A7-1356-FFA5A511792E}"/>
          </ac:picMkLst>
        </pc:picChg>
      </pc:sldChg>
      <pc:sldChg chg="addSp delSp modSp mod">
        <pc:chgData name="Gary Stocker" userId="0860e15c91368b21" providerId="LiveId" clId="{063C76BD-0B10-4D4B-AC98-39B5F16E4473}" dt="2024-10-27T19:36:12.770" v="101" actId="1076"/>
        <pc:sldMkLst>
          <pc:docMk/>
          <pc:sldMk cId="331667909" sldId="288"/>
        </pc:sldMkLst>
        <pc:spChg chg="mod">
          <ac:chgData name="Gary Stocker" userId="0860e15c91368b21" providerId="LiveId" clId="{063C76BD-0B10-4D4B-AC98-39B5F16E4473}" dt="2024-10-27T19:36:12.770" v="101" actId="1076"/>
          <ac:spMkLst>
            <pc:docMk/>
            <pc:sldMk cId="331667909" sldId="288"/>
            <ac:spMk id="2" creationId="{7B57E8CD-4117-D2B2-C002-AEAC3AB7575C}"/>
          </ac:spMkLst>
        </pc:spChg>
        <pc:spChg chg="add mod">
          <ac:chgData name="Gary Stocker" userId="0860e15c91368b21" providerId="LiveId" clId="{063C76BD-0B10-4D4B-AC98-39B5F16E4473}" dt="2024-10-27T14:44:09.065" v="29"/>
          <ac:spMkLst>
            <pc:docMk/>
            <pc:sldMk cId="331667909" sldId="288"/>
            <ac:spMk id="3" creationId="{CEECCAF5-1792-CD26-DFBB-33D64814AF52}"/>
          </ac:spMkLst>
        </pc:spChg>
        <pc:spChg chg="del">
          <ac:chgData name="Gary Stocker" userId="0860e15c91368b21" providerId="LiveId" clId="{063C76BD-0B10-4D4B-AC98-39B5F16E4473}" dt="2024-10-27T14:44:08.378" v="28" actId="478"/>
          <ac:spMkLst>
            <pc:docMk/>
            <pc:sldMk cId="331667909" sldId="288"/>
            <ac:spMk id="4" creationId="{3C9A4806-0FBB-75A8-4487-04911FF8BC15}"/>
          </ac:spMkLst>
        </pc:spChg>
        <pc:spChg chg="mod">
          <ac:chgData name="Gary Stocker" userId="0860e15c91368b21" providerId="LiveId" clId="{063C76BD-0B10-4D4B-AC98-39B5F16E4473}" dt="2024-10-27T19:36:08.651" v="100" actId="1076"/>
          <ac:spMkLst>
            <pc:docMk/>
            <pc:sldMk cId="331667909" sldId="288"/>
            <ac:spMk id="6" creationId="{70C83061-D216-A27F-00B0-EA52A24BF434}"/>
          </ac:spMkLst>
        </pc:spChg>
        <pc:spChg chg="mod">
          <ac:chgData name="Gary Stocker" userId="0860e15c91368b21" providerId="LiveId" clId="{063C76BD-0B10-4D4B-AC98-39B5F16E4473}" dt="2024-10-27T19:35:59.088" v="96" actId="14100"/>
          <ac:spMkLst>
            <pc:docMk/>
            <pc:sldMk cId="331667909" sldId="288"/>
            <ac:spMk id="7" creationId="{2F054D97-2ECF-4051-FE7F-79BFA67EABD1}"/>
          </ac:spMkLst>
        </pc:spChg>
        <pc:picChg chg="add mod ord">
          <ac:chgData name="Gary Stocker" userId="0860e15c91368b21" providerId="LiveId" clId="{063C76BD-0B10-4D4B-AC98-39B5F16E4473}" dt="2024-10-27T19:36:04.305" v="99" actId="1076"/>
          <ac:picMkLst>
            <pc:docMk/>
            <pc:sldMk cId="331667909" sldId="288"/>
            <ac:picMk id="8" creationId="{7C0A7D5D-BC06-43C4-9EAD-DEB741CEC2E5}"/>
          </ac:picMkLst>
        </pc:picChg>
      </pc:sldChg>
      <pc:sldChg chg="del">
        <pc:chgData name="Gary Stocker" userId="0860e15c91368b21" providerId="LiveId" clId="{063C76BD-0B10-4D4B-AC98-39B5F16E4473}" dt="2024-10-27T14:44:21.814" v="30" actId="47"/>
        <pc:sldMkLst>
          <pc:docMk/>
          <pc:sldMk cId="194952922" sldId="289"/>
        </pc:sldMkLst>
      </pc:sldChg>
      <pc:sldChg chg="del">
        <pc:chgData name="Gary Stocker" userId="0860e15c91368b21" providerId="LiveId" clId="{063C76BD-0B10-4D4B-AC98-39B5F16E4473}" dt="2024-10-27T14:44:21.814" v="30" actId="47"/>
        <pc:sldMkLst>
          <pc:docMk/>
          <pc:sldMk cId="4040105185" sldId="291"/>
        </pc:sldMkLst>
      </pc:sldChg>
      <pc:sldChg chg="del">
        <pc:chgData name="Gary Stocker" userId="0860e15c91368b21" providerId="LiveId" clId="{063C76BD-0B10-4D4B-AC98-39B5F16E4473}" dt="2024-10-27T14:44:21.814" v="30" actId="47"/>
        <pc:sldMkLst>
          <pc:docMk/>
          <pc:sldMk cId="215388321" sldId="292"/>
        </pc:sldMkLst>
      </pc:sldChg>
      <pc:sldChg chg="del">
        <pc:chgData name="Gary Stocker" userId="0860e15c91368b21" providerId="LiveId" clId="{063C76BD-0B10-4D4B-AC98-39B5F16E4473}" dt="2024-10-27T14:44:21.814" v="30" actId="47"/>
        <pc:sldMkLst>
          <pc:docMk/>
          <pc:sldMk cId="3634997483" sldId="293"/>
        </pc:sldMkLst>
      </pc:sldChg>
      <pc:sldChg chg="del">
        <pc:chgData name="Gary Stocker" userId="0860e15c91368b21" providerId="LiveId" clId="{063C76BD-0B10-4D4B-AC98-39B5F16E4473}" dt="2024-10-27T19:42:04.152" v="359" actId="47"/>
        <pc:sldMkLst>
          <pc:docMk/>
          <pc:sldMk cId="3736754425" sldId="300"/>
        </pc:sldMkLst>
      </pc:sldChg>
      <pc:sldChg chg="del">
        <pc:chgData name="Gary Stocker" userId="0860e15c91368b21" providerId="LiveId" clId="{063C76BD-0B10-4D4B-AC98-39B5F16E4473}" dt="2024-10-27T14:44:21.814" v="30" actId="47"/>
        <pc:sldMkLst>
          <pc:docMk/>
          <pc:sldMk cId="1290339322" sldId="301"/>
        </pc:sldMkLst>
      </pc:sldChg>
      <pc:sldChg chg="addSp modSp add mod">
        <pc:chgData name="Gary Stocker" userId="0860e15c91368b21" providerId="LiveId" clId="{063C76BD-0B10-4D4B-AC98-39B5F16E4473}" dt="2024-10-27T19:36:39.613" v="109" actId="14100"/>
        <pc:sldMkLst>
          <pc:docMk/>
          <pc:sldMk cId="1967853063" sldId="301"/>
        </pc:sldMkLst>
        <pc:spChg chg="mod">
          <ac:chgData name="Gary Stocker" userId="0860e15c91368b21" providerId="LiveId" clId="{063C76BD-0B10-4D4B-AC98-39B5F16E4473}" dt="2024-10-27T19:36:29.304" v="104" actId="1076"/>
          <ac:spMkLst>
            <pc:docMk/>
            <pc:sldMk cId="1967853063" sldId="301"/>
            <ac:spMk id="2" creationId="{F9066FED-5BA0-DDF9-89CD-4E7C9F2B5B73}"/>
          </ac:spMkLst>
        </pc:spChg>
        <pc:spChg chg="mod">
          <ac:chgData name="Gary Stocker" userId="0860e15c91368b21" providerId="LiveId" clId="{063C76BD-0B10-4D4B-AC98-39B5F16E4473}" dt="2024-10-27T19:36:39.613" v="109" actId="14100"/>
          <ac:spMkLst>
            <pc:docMk/>
            <pc:sldMk cId="1967853063" sldId="301"/>
            <ac:spMk id="7" creationId="{2F054D97-2ECF-4051-FE7F-79BFA67EABD1}"/>
          </ac:spMkLst>
        </pc:spChg>
        <pc:picChg chg="add mod ord">
          <ac:chgData name="Gary Stocker" userId="0860e15c91368b21" providerId="LiveId" clId="{063C76BD-0B10-4D4B-AC98-39B5F16E4473}" dt="2024-10-27T19:36:22.103" v="103" actId="14100"/>
          <ac:picMkLst>
            <pc:docMk/>
            <pc:sldMk cId="1967853063" sldId="301"/>
            <ac:picMk id="6" creationId="{E4ADB90A-F0E7-4DD7-2527-D58E400DEFB7}"/>
          </ac:picMkLst>
        </pc:picChg>
      </pc:sldChg>
      <pc:sldChg chg="del">
        <pc:chgData name="Gary Stocker" userId="0860e15c91368b21" providerId="LiveId" clId="{063C76BD-0B10-4D4B-AC98-39B5F16E4473}" dt="2024-10-27T14:44:21.814" v="30" actId="47"/>
        <pc:sldMkLst>
          <pc:docMk/>
          <pc:sldMk cId="512460553" sldId="302"/>
        </pc:sldMkLst>
      </pc:sldChg>
      <pc:sldChg chg="addSp modSp add mod">
        <pc:chgData name="Gary Stocker" userId="0860e15c91368b21" providerId="LiveId" clId="{063C76BD-0B10-4D4B-AC98-39B5F16E4473}" dt="2024-10-27T19:37:12.651" v="114" actId="14100"/>
        <pc:sldMkLst>
          <pc:docMk/>
          <pc:sldMk cId="2007756239" sldId="302"/>
        </pc:sldMkLst>
        <pc:spChg chg="mod">
          <ac:chgData name="Gary Stocker" userId="0860e15c91368b21" providerId="LiveId" clId="{063C76BD-0B10-4D4B-AC98-39B5F16E4473}" dt="2024-10-27T19:37:12.651" v="114" actId="14100"/>
          <ac:spMkLst>
            <pc:docMk/>
            <pc:sldMk cId="2007756239" sldId="302"/>
            <ac:spMk id="7" creationId="{2F054D97-2ECF-4051-FE7F-79BFA67EABD1}"/>
          </ac:spMkLst>
        </pc:spChg>
        <pc:picChg chg="add mod ord modCrop">
          <ac:chgData name="Gary Stocker" userId="0860e15c91368b21" providerId="LiveId" clId="{063C76BD-0B10-4D4B-AC98-39B5F16E4473}" dt="2024-10-27T19:37:02.348" v="111" actId="732"/>
          <ac:picMkLst>
            <pc:docMk/>
            <pc:sldMk cId="2007756239" sldId="302"/>
            <ac:picMk id="5" creationId="{CD58B9DD-BB1A-FB97-BD6C-6D6CBB98A54E}"/>
          </ac:picMkLst>
        </pc:picChg>
      </pc:sldChg>
      <pc:sldChg chg="addSp modSp add mod">
        <pc:chgData name="Gary Stocker" userId="0860e15c91368b21" providerId="LiveId" clId="{063C76BD-0B10-4D4B-AC98-39B5F16E4473}" dt="2024-10-27T19:37:44.659" v="121" actId="14100"/>
        <pc:sldMkLst>
          <pc:docMk/>
          <pc:sldMk cId="2588010059" sldId="303"/>
        </pc:sldMkLst>
        <pc:spChg chg="mod">
          <ac:chgData name="Gary Stocker" userId="0860e15c91368b21" providerId="LiveId" clId="{063C76BD-0B10-4D4B-AC98-39B5F16E4473}" dt="2024-10-27T19:37:25.045" v="117" actId="1076"/>
          <ac:spMkLst>
            <pc:docMk/>
            <pc:sldMk cId="2588010059" sldId="303"/>
            <ac:spMk id="2" creationId="{F9066FED-5BA0-DDF9-89CD-4E7C9F2B5B73}"/>
          </ac:spMkLst>
        </pc:spChg>
        <pc:spChg chg="mod">
          <ac:chgData name="Gary Stocker" userId="0860e15c91368b21" providerId="LiveId" clId="{063C76BD-0B10-4D4B-AC98-39B5F16E4473}" dt="2024-10-27T19:37:44.659" v="121" actId="14100"/>
          <ac:spMkLst>
            <pc:docMk/>
            <pc:sldMk cId="2588010059" sldId="303"/>
            <ac:spMk id="7" creationId="{2F054D97-2ECF-4051-FE7F-79BFA67EABD1}"/>
          </ac:spMkLst>
        </pc:spChg>
        <pc:picChg chg="add mod ord">
          <ac:chgData name="Gary Stocker" userId="0860e15c91368b21" providerId="LiveId" clId="{063C76BD-0B10-4D4B-AC98-39B5F16E4473}" dt="2024-10-27T19:37:21.278" v="116" actId="14100"/>
          <ac:picMkLst>
            <pc:docMk/>
            <pc:sldMk cId="2588010059" sldId="303"/>
            <ac:picMk id="6" creationId="{00638F6F-34C8-6B39-2D63-7C3E7DD7DC83}"/>
          </ac:picMkLst>
        </pc:picChg>
      </pc:sldChg>
      <pc:sldChg chg="del">
        <pc:chgData name="Gary Stocker" userId="0860e15c91368b21" providerId="LiveId" clId="{063C76BD-0B10-4D4B-AC98-39B5F16E4473}" dt="2024-10-27T14:44:21.814" v="30" actId="47"/>
        <pc:sldMkLst>
          <pc:docMk/>
          <pc:sldMk cId="2849714611" sldId="303"/>
        </pc:sldMkLst>
      </pc:sldChg>
      <pc:sldChg chg="addSp modSp add mod">
        <pc:chgData name="Gary Stocker" userId="0860e15c91368b21" providerId="LiveId" clId="{063C76BD-0B10-4D4B-AC98-39B5F16E4473}" dt="2024-10-27T19:37:51.565" v="123" actId="14100"/>
        <pc:sldMkLst>
          <pc:docMk/>
          <pc:sldMk cId="1919437025" sldId="304"/>
        </pc:sldMkLst>
        <pc:spChg chg="mod">
          <ac:chgData name="Gary Stocker" userId="0860e15c91368b21" providerId="LiveId" clId="{063C76BD-0B10-4D4B-AC98-39B5F16E4473}" dt="2024-10-27T19:37:51.565" v="123" actId="14100"/>
          <ac:spMkLst>
            <pc:docMk/>
            <pc:sldMk cId="1919437025" sldId="304"/>
            <ac:spMk id="7" creationId="{2F054D97-2ECF-4051-FE7F-79BFA67EABD1}"/>
          </ac:spMkLst>
        </pc:spChg>
        <pc:picChg chg="add mod ord">
          <ac:chgData name="Gary Stocker" userId="0860e15c91368b21" providerId="LiveId" clId="{063C76BD-0B10-4D4B-AC98-39B5F16E4473}" dt="2024-10-27T19:37:32.250" v="118" actId="14100"/>
          <ac:picMkLst>
            <pc:docMk/>
            <pc:sldMk cId="1919437025" sldId="304"/>
            <ac:picMk id="5" creationId="{8D981ADF-436F-1B4C-3615-E1E72113AEA9}"/>
          </ac:picMkLst>
        </pc:picChg>
      </pc:sldChg>
      <pc:sldChg chg="del">
        <pc:chgData name="Gary Stocker" userId="0860e15c91368b21" providerId="LiveId" clId="{063C76BD-0B10-4D4B-AC98-39B5F16E4473}" dt="2024-10-27T14:44:21.814" v="30" actId="47"/>
        <pc:sldMkLst>
          <pc:docMk/>
          <pc:sldMk cId="2717119687" sldId="304"/>
        </pc:sldMkLst>
      </pc:sldChg>
      <pc:sldChg chg="addSp modSp add mod">
        <pc:chgData name="Gary Stocker" userId="0860e15c91368b21" providerId="LiveId" clId="{063C76BD-0B10-4D4B-AC98-39B5F16E4473}" dt="2024-10-27T19:38:12.022" v="129" actId="14100"/>
        <pc:sldMkLst>
          <pc:docMk/>
          <pc:sldMk cId="574632223" sldId="305"/>
        </pc:sldMkLst>
        <pc:spChg chg="mod">
          <ac:chgData name="Gary Stocker" userId="0860e15c91368b21" providerId="LiveId" clId="{063C76BD-0B10-4D4B-AC98-39B5F16E4473}" dt="2024-10-27T19:38:12.022" v="129" actId="14100"/>
          <ac:spMkLst>
            <pc:docMk/>
            <pc:sldMk cId="574632223" sldId="305"/>
            <ac:spMk id="7" creationId="{2F054D97-2ECF-4051-FE7F-79BFA67EABD1}"/>
          </ac:spMkLst>
        </pc:spChg>
        <pc:picChg chg="add mod ord">
          <ac:chgData name="Gary Stocker" userId="0860e15c91368b21" providerId="LiveId" clId="{063C76BD-0B10-4D4B-AC98-39B5F16E4473}" dt="2024-10-27T19:38:02.158" v="126" actId="1076"/>
          <ac:picMkLst>
            <pc:docMk/>
            <pc:sldMk cId="574632223" sldId="305"/>
            <ac:picMk id="6" creationId="{886CE781-8BE4-6DB2-01AF-9E16DE8EAFFE}"/>
          </ac:picMkLst>
        </pc:picChg>
      </pc:sldChg>
      <pc:sldChg chg="del">
        <pc:chgData name="Gary Stocker" userId="0860e15c91368b21" providerId="LiveId" clId="{063C76BD-0B10-4D4B-AC98-39B5F16E4473}" dt="2024-10-27T14:44:21.814" v="30" actId="47"/>
        <pc:sldMkLst>
          <pc:docMk/>
          <pc:sldMk cId="2547183317" sldId="305"/>
        </pc:sldMkLst>
      </pc:sldChg>
      <pc:sldChg chg="addSp modSp add mod">
        <pc:chgData name="Gary Stocker" userId="0860e15c91368b21" providerId="LiveId" clId="{063C76BD-0B10-4D4B-AC98-39B5F16E4473}" dt="2024-10-27T19:38:44.600" v="141" actId="1076"/>
        <pc:sldMkLst>
          <pc:docMk/>
          <pc:sldMk cId="3119244450" sldId="306"/>
        </pc:sldMkLst>
        <pc:spChg chg="mod">
          <ac:chgData name="Gary Stocker" userId="0860e15c91368b21" providerId="LiveId" clId="{063C76BD-0B10-4D4B-AC98-39B5F16E4473}" dt="2024-10-27T19:38:44.600" v="141" actId="1076"/>
          <ac:spMkLst>
            <pc:docMk/>
            <pc:sldMk cId="3119244450" sldId="306"/>
            <ac:spMk id="6" creationId="{70C83061-D216-A27F-00B0-EA52A24BF434}"/>
          </ac:spMkLst>
        </pc:spChg>
        <pc:spChg chg="mod">
          <ac:chgData name="Gary Stocker" userId="0860e15c91368b21" providerId="LiveId" clId="{063C76BD-0B10-4D4B-AC98-39B5F16E4473}" dt="2024-10-27T19:38:39.580" v="139" actId="14100"/>
          <ac:spMkLst>
            <pc:docMk/>
            <pc:sldMk cId="3119244450" sldId="306"/>
            <ac:spMk id="7" creationId="{2F054D97-2ECF-4051-FE7F-79BFA67EABD1}"/>
          </ac:spMkLst>
        </pc:spChg>
        <pc:picChg chg="add mod ord">
          <ac:chgData name="Gary Stocker" userId="0860e15c91368b21" providerId="LiveId" clId="{063C76BD-0B10-4D4B-AC98-39B5F16E4473}" dt="2024-10-27T19:38:30.313" v="136" actId="167"/>
          <ac:picMkLst>
            <pc:docMk/>
            <pc:sldMk cId="3119244450" sldId="306"/>
            <ac:picMk id="5" creationId="{243E66EC-C330-3B88-2876-73C16A27D433}"/>
          </ac:picMkLst>
        </pc:picChg>
      </pc:sldChg>
      <pc:sldChg chg="del">
        <pc:chgData name="Gary Stocker" userId="0860e15c91368b21" providerId="LiveId" clId="{063C76BD-0B10-4D4B-AC98-39B5F16E4473}" dt="2024-10-27T14:44:21.814" v="30" actId="47"/>
        <pc:sldMkLst>
          <pc:docMk/>
          <pc:sldMk cId="3195210805" sldId="306"/>
        </pc:sldMkLst>
      </pc:sldChg>
      <pc:sldChg chg="addSp modSp add mod">
        <pc:chgData name="Gary Stocker" userId="0860e15c91368b21" providerId="LiveId" clId="{063C76BD-0B10-4D4B-AC98-39B5F16E4473}" dt="2024-10-27T19:39:04.790" v="146" actId="1076"/>
        <pc:sldMkLst>
          <pc:docMk/>
          <pc:sldMk cId="227900393" sldId="307"/>
        </pc:sldMkLst>
        <pc:spChg chg="mod">
          <ac:chgData name="Gary Stocker" userId="0860e15c91368b21" providerId="LiveId" clId="{063C76BD-0B10-4D4B-AC98-39B5F16E4473}" dt="2024-10-27T19:39:04.790" v="146" actId="1076"/>
          <ac:spMkLst>
            <pc:docMk/>
            <pc:sldMk cId="227900393" sldId="307"/>
            <ac:spMk id="2" creationId="{F9066FED-5BA0-DDF9-89CD-4E7C9F2B5B73}"/>
          </ac:spMkLst>
        </pc:spChg>
        <pc:spChg chg="mod">
          <ac:chgData name="Gary Stocker" userId="0860e15c91368b21" providerId="LiveId" clId="{063C76BD-0B10-4D4B-AC98-39B5F16E4473}" dt="2024-10-27T19:39:02.293" v="145" actId="14100"/>
          <ac:spMkLst>
            <pc:docMk/>
            <pc:sldMk cId="227900393" sldId="307"/>
            <ac:spMk id="7" creationId="{2F054D97-2ECF-4051-FE7F-79BFA67EABD1}"/>
          </ac:spMkLst>
        </pc:spChg>
        <pc:picChg chg="add mod ord">
          <ac:chgData name="Gary Stocker" userId="0860e15c91368b21" providerId="LiveId" clId="{063C76BD-0B10-4D4B-AC98-39B5F16E4473}" dt="2024-10-27T19:38:54.344" v="143" actId="14100"/>
          <ac:picMkLst>
            <pc:docMk/>
            <pc:sldMk cId="227900393" sldId="307"/>
            <ac:picMk id="6" creationId="{8B201E82-2B19-9C89-0724-5830E917672E}"/>
          </ac:picMkLst>
        </pc:picChg>
      </pc:sldChg>
      <pc:sldChg chg="del">
        <pc:chgData name="Gary Stocker" userId="0860e15c91368b21" providerId="LiveId" clId="{063C76BD-0B10-4D4B-AC98-39B5F16E4473}" dt="2024-10-27T14:44:21.814" v="30" actId="47"/>
        <pc:sldMkLst>
          <pc:docMk/>
          <pc:sldMk cId="2801242704" sldId="307"/>
        </pc:sldMkLst>
      </pc:sldChg>
      <pc:sldChg chg="addSp modSp add mod">
        <pc:chgData name="Gary Stocker" userId="0860e15c91368b21" providerId="LiveId" clId="{063C76BD-0B10-4D4B-AC98-39B5F16E4473}" dt="2024-10-27T19:42:14.810" v="360" actId="1076"/>
        <pc:sldMkLst>
          <pc:docMk/>
          <pc:sldMk cId="2725635601" sldId="308"/>
        </pc:sldMkLst>
        <pc:spChg chg="mod">
          <ac:chgData name="Gary Stocker" userId="0860e15c91368b21" providerId="LiveId" clId="{063C76BD-0B10-4D4B-AC98-39B5F16E4473}" dt="2024-10-27T19:39:27.713" v="151" actId="688"/>
          <ac:spMkLst>
            <pc:docMk/>
            <pc:sldMk cId="2725635601" sldId="308"/>
            <ac:spMk id="2" creationId="{7B57E8CD-4117-D2B2-C002-AEAC3AB7575C}"/>
          </ac:spMkLst>
        </pc:spChg>
        <pc:spChg chg="mod">
          <ac:chgData name="Gary Stocker" userId="0860e15c91368b21" providerId="LiveId" clId="{063C76BD-0B10-4D4B-AC98-39B5F16E4473}" dt="2024-10-27T19:39:20.337" v="150" actId="1076"/>
          <ac:spMkLst>
            <pc:docMk/>
            <pc:sldMk cId="2725635601" sldId="308"/>
            <ac:spMk id="6" creationId="{70C83061-D216-A27F-00B0-EA52A24BF434}"/>
          </ac:spMkLst>
        </pc:spChg>
        <pc:spChg chg="mod">
          <ac:chgData name="Gary Stocker" userId="0860e15c91368b21" providerId="LiveId" clId="{063C76BD-0B10-4D4B-AC98-39B5F16E4473}" dt="2024-10-27T19:42:14.810" v="360" actId="1076"/>
          <ac:spMkLst>
            <pc:docMk/>
            <pc:sldMk cId="2725635601" sldId="308"/>
            <ac:spMk id="7" creationId="{2F054D97-2ECF-4051-FE7F-79BFA67EABD1}"/>
          </ac:spMkLst>
        </pc:spChg>
        <pc:picChg chg="add mod ord">
          <ac:chgData name="Gary Stocker" userId="0860e15c91368b21" providerId="LiveId" clId="{063C76BD-0B10-4D4B-AC98-39B5F16E4473}" dt="2024-10-27T19:39:13.858" v="148" actId="1076"/>
          <ac:picMkLst>
            <pc:docMk/>
            <pc:sldMk cId="2725635601" sldId="308"/>
            <ac:picMk id="5" creationId="{4831B00B-5210-FE65-6169-C3E27DEF7273}"/>
          </ac:picMkLst>
        </pc:picChg>
      </pc:sldChg>
      <pc:sldChg chg="del">
        <pc:chgData name="Gary Stocker" userId="0860e15c91368b21" providerId="LiveId" clId="{063C76BD-0B10-4D4B-AC98-39B5F16E4473}" dt="2024-10-27T14:44:21.814" v="30" actId="47"/>
        <pc:sldMkLst>
          <pc:docMk/>
          <pc:sldMk cId="3444250848" sldId="308"/>
        </pc:sldMkLst>
      </pc:sldChg>
      <pc:sldChg chg="add del">
        <pc:chgData name="Gary Stocker" userId="0860e15c91368b21" providerId="LiveId" clId="{063C76BD-0B10-4D4B-AC98-39B5F16E4473}" dt="2024-10-27T15:01:21.483" v="66" actId="47"/>
        <pc:sldMkLst>
          <pc:docMk/>
          <pc:sldMk cId="2801405329" sldId="309"/>
        </pc:sldMkLst>
      </pc:sldChg>
      <pc:sldChg chg="add del">
        <pc:chgData name="Gary Stocker" userId="0860e15c91368b21" providerId="LiveId" clId="{063C76BD-0B10-4D4B-AC98-39B5F16E4473}" dt="2024-10-27T15:01:21.483" v="66" actId="47"/>
        <pc:sldMkLst>
          <pc:docMk/>
          <pc:sldMk cId="1263244069" sldId="310"/>
        </pc:sldMkLst>
      </pc:sldChg>
      <pc:sldChg chg="add del">
        <pc:chgData name="Gary Stocker" userId="0860e15c91368b21" providerId="LiveId" clId="{063C76BD-0B10-4D4B-AC98-39B5F16E4473}" dt="2024-10-27T15:01:21.483" v="66" actId="47"/>
        <pc:sldMkLst>
          <pc:docMk/>
          <pc:sldMk cId="4199725097" sldId="311"/>
        </pc:sldMkLst>
      </pc:sldChg>
      <pc:sldChg chg="add del">
        <pc:chgData name="Gary Stocker" userId="0860e15c91368b21" providerId="LiveId" clId="{063C76BD-0B10-4D4B-AC98-39B5F16E4473}" dt="2024-10-27T15:01:21.483" v="66" actId="47"/>
        <pc:sldMkLst>
          <pc:docMk/>
          <pc:sldMk cId="2470125431" sldId="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6C4611-F695-4A85-8FFC-1CC828747FED}" type="datetimeFigureOut">
              <a:rPr lang="en-US" smtClean="0"/>
              <a:t>10/27/2024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A821C-0A3F-4835-9D30-473E8BADC28A}" type="slidenum">
              <a:rPr lang="en-US" smtClean="0"/>
              <a:t>‹#›</a:t>
            </a:fld>
            <a:endParaRPr lang="en-US"/>
          </a:p>
        </p:txBody>
      </p:sp>
    </p:spTree>
    <p:extLst>
      <p:ext uri="{BB962C8B-B14F-4D97-AF65-F5344CB8AC3E}">
        <p14:creationId xmlns:p14="http://schemas.microsoft.com/office/powerpoint/2010/main" val="1504364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EA821C-0A3F-4835-9D30-473E8BADC28A}" type="slidenum">
              <a:rPr lang="en-US" smtClean="0"/>
              <a:t>1</a:t>
            </a:fld>
            <a:endParaRPr lang="en-US"/>
          </a:p>
        </p:txBody>
      </p:sp>
    </p:spTree>
    <p:extLst>
      <p:ext uri="{BB962C8B-B14F-4D97-AF65-F5344CB8AC3E}">
        <p14:creationId xmlns:p14="http://schemas.microsoft.com/office/powerpoint/2010/main" val="305593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AFEA821C-0A3F-4835-9D30-473E8BADC28A}" type="slidenum">
              <a:rPr lang="en-US" smtClean="0"/>
              <a:t>15</a:t>
            </a:fld>
            <a:endParaRPr lang="en-US"/>
          </a:p>
        </p:txBody>
      </p:sp>
    </p:spTree>
    <p:extLst>
      <p:ext uri="{BB962C8B-B14F-4D97-AF65-F5344CB8AC3E}">
        <p14:creationId xmlns:p14="http://schemas.microsoft.com/office/powerpoint/2010/main" val="1263740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C668B-9CF5-D08C-1FBC-A030CD8197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B4AFBC-8C86-53DB-1366-3886A02A03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E61707-6AEC-8FF4-A47B-E896E8BE8DD7}"/>
              </a:ext>
            </a:extLst>
          </p:cNvPr>
          <p:cNvSpPr>
            <a:spLocks noGrp="1"/>
          </p:cNvSpPr>
          <p:nvPr>
            <p:ph type="dt" sz="half" idx="10"/>
          </p:nvPr>
        </p:nvSpPr>
        <p:spPr/>
        <p:txBody>
          <a:bodyPr/>
          <a:lstStyle/>
          <a:p>
            <a:fld id="{A030A505-B9A5-4375-A39D-ADB1A6C3B847}" type="datetimeFigureOut">
              <a:rPr lang="en-US" smtClean="0"/>
              <a:t>10/27/2024</a:t>
            </a:fld>
            <a:endParaRPr lang="en-US"/>
          </a:p>
        </p:txBody>
      </p:sp>
      <p:sp>
        <p:nvSpPr>
          <p:cNvPr id="5" name="Footer Placeholder 4">
            <a:extLst>
              <a:ext uri="{FF2B5EF4-FFF2-40B4-BE49-F238E27FC236}">
                <a16:creationId xmlns:a16="http://schemas.microsoft.com/office/drawing/2014/main" id="{B1DAD800-D191-08DF-2B2B-FF89981AD1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40DAC-2A0A-2178-3771-F7D6E71795F0}"/>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4028180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FEEA4-D88F-AA98-6FEF-A6CC07E355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58C050-BDD5-55B2-CC14-54E3B82DE6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A25C7C-5F4B-3166-4E3C-92005C76EBD2}"/>
              </a:ext>
            </a:extLst>
          </p:cNvPr>
          <p:cNvSpPr>
            <a:spLocks noGrp="1"/>
          </p:cNvSpPr>
          <p:nvPr>
            <p:ph type="dt" sz="half" idx="10"/>
          </p:nvPr>
        </p:nvSpPr>
        <p:spPr/>
        <p:txBody>
          <a:bodyPr/>
          <a:lstStyle/>
          <a:p>
            <a:fld id="{A030A505-B9A5-4375-A39D-ADB1A6C3B847}" type="datetimeFigureOut">
              <a:rPr lang="en-US" smtClean="0"/>
              <a:t>10/27/2024</a:t>
            </a:fld>
            <a:endParaRPr lang="en-US"/>
          </a:p>
        </p:txBody>
      </p:sp>
      <p:sp>
        <p:nvSpPr>
          <p:cNvPr id="5" name="Footer Placeholder 4">
            <a:extLst>
              <a:ext uri="{FF2B5EF4-FFF2-40B4-BE49-F238E27FC236}">
                <a16:creationId xmlns:a16="http://schemas.microsoft.com/office/drawing/2014/main" id="{B8451815-BEE0-BA04-132E-A6D642D85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8EF78-ECD4-55FC-2255-093DE7A34130}"/>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363688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0F5EC0-48C9-2AFA-4D9E-A6B9A39076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010589-1994-42FE-6A6C-E2393D85BF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53EF0-9F07-42A9-7A26-A8E06ED5B907}"/>
              </a:ext>
            </a:extLst>
          </p:cNvPr>
          <p:cNvSpPr>
            <a:spLocks noGrp="1"/>
          </p:cNvSpPr>
          <p:nvPr>
            <p:ph type="dt" sz="half" idx="10"/>
          </p:nvPr>
        </p:nvSpPr>
        <p:spPr/>
        <p:txBody>
          <a:bodyPr/>
          <a:lstStyle/>
          <a:p>
            <a:fld id="{A030A505-B9A5-4375-A39D-ADB1A6C3B847}" type="datetimeFigureOut">
              <a:rPr lang="en-US" smtClean="0"/>
              <a:t>10/27/2024</a:t>
            </a:fld>
            <a:endParaRPr lang="en-US"/>
          </a:p>
        </p:txBody>
      </p:sp>
      <p:sp>
        <p:nvSpPr>
          <p:cNvPr id="5" name="Footer Placeholder 4">
            <a:extLst>
              <a:ext uri="{FF2B5EF4-FFF2-40B4-BE49-F238E27FC236}">
                <a16:creationId xmlns:a16="http://schemas.microsoft.com/office/drawing/2014/main" id="{1A5BBB78-4BE4-6C0A-1986-EC6E902EB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02ECC-A1E0-B560-30EF-F2F533AC13AE}"/>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63724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986E-F6E5-E961-0DB9-AD47A20D11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865D97-FEE4-DFED-B87B-D748ACF9DB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ECC01-FC9F-722A-C233-73E089DF5AFD}"/>
              </a:ext>
            </a:extLst>
          </p:cNvPr>
          <p:cNvSpPr>
            <a:spLocks noGrp="1"/>
          </p:cNvSpPr>
          <p:nvPr>
            <p:ph type="dt" sz="half" idx="10"/>
          </p:nvPr>
        </p:nvSpPr>
        <p:spPr/>
        <p:txBody>
          <a:bodyPr/>
          <a:lstStyle/>
          <a:p>
            <a:fld id="{A030A505-B9A5-4375-A39D-ADB1A6C3B847}" type="datetimeFigureOut">
              <a:rPr lang="en-US" smtClean="0"/>
              <a:t>10/27/2024</a:t>
            </a:fld>
            <a:endParaRPr lang="en-US"/>
          </a:p>
        </p:txBody>
      </p:sp>
      <p:sp>
        <p:nvSpPr>
          <p:cNvPr id="5" name="Footer Placeholder 4">
            <a:extLst>
              <a:ext uri="{FF2B5EF4-FFF2-40B4-BE49-F238E27FC236}">
                <a16:creationId xmlns:a16="http://schemas.microsoft.com/office/drawing/2014/main" id="{D5D6B9C6-C767-AC6E-A7B7-95A83FB0E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E4F50-9AC9-4BFE-0C2B-7E2C9D9C530F}"/>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605766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3516-1932-1926-095F-D311E2275D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B7DD6D-A757-0EF2-9B02-7369946309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A776A7-3FE0-6D41-6059-18F5C11D2526}"/>
              </a:ext>
            </a:extLst>
          </p:cNvPr>
          <p:cNvSpPr>
            <a:spLocks noGrp="1"/>
          </p:cNvSpPr>
          <p:nvPr>
            <p:ph type="dt" sz="half" idx="10"/>
          </p:nvPr>
        </p:nvSpPr>
        <p:spPr/>
        <p:txBody>
          <a:bodyPr/>
          <a:lstStyle/>
          <a:p>
            <a:fld id="{A030A505-B9A5-4375-A39D-ADB1A6C3B847}" type="datetimeFigureOut">
              <a:rPr lang="en-US" smtClean="0"/>
              <a:t>10/27/2024</a:t>
            </a:fld>
            <a:endParaRPr lang="en-US"/>
          </a:p>
        </p:txBody>
      </p:sp>
      <p:sp>
        <p:nvSpPr>
          <p:cNvPr id="5" name="Footer Placeholder 4">
            <a:extLst>
              <a:ext uri="{FF2B5EF4-FFF2-40B4-BE49-F238E27FC236}">
                <a16:creationId xmlns:a16="http://schemas.microsoft.com/office/drawing/2014/main" id="{75FF0B0D-18A0-975A-6C44-2780996A9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1B051-C260-4915-DE48-7FC217450F62}"/>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152117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BC38-C218-C7C1-B24D-1040DC766E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AC6A8E-2F86-9675-835F-25225F9C6C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C977DA-002B-84F6-748B-9E17AA480E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A7B06A-4A3C-9225-F538-58A93222AC42}"/>
              </a:ext>
            </a:extLst>
          </p:cNvPr>
          <p:cNvSpPr>
            <a:spLocks noGrp="1"/>
          </p:cNvSpPr>
          <p:nvPr>
            <p:ph type="dt" sz="half" idx="10"/>
          </p:nvPr>
        </p:nvSpPr>
        <p:spPr/>
        <p:txBody>
          <a:bodyPr/>
          <a:lstStyle/>
          <a:p>
            <a:fld id="{A030A505-B9A5-4375-A39D-ADB1A6C3B847}" type="datetimeFigureOut">
              <a:rPr lang="en-US" smtClean="0"/>
              <a:t>10/27/2024</a:t>
            </a:fld>
            <a:endParaRPr lang="en-US"/>
          </a:p>
        </p:txBody>
      </p:sp>
      <p:sp>
        <p:nvSpPr>
          <p:cNvPr id="6" name="Footer Placeholder 5">
            <a:extLst>
              <a:ext uri="{FF2B5EF4-FFF2-40B4-BE49-F238E27FC236}">
                <a16:creationId xmlns:a16="http://schemas.microsoft.com/office/drawing/2014/main" id="{BC1E10E9-409C-D19E-07E0-328721258F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461166-8B73-ED28-17DA-AD7B66655548}"/>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29255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84193-3245-8664-A665-D64619E5D0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A7192-5AB0-C59C-D81C-77798A3B9C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CF91A6-25DD-7B44-42E8-FEBABAA5BB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CD722C-1A2A-098C-D692-CABB2C3898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3C01CE-F4B0-72F4-6186-A2690600F4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48985C-18DB-F554-9982-A4953E4A556E}"/>
              </a:ext>
            </a:extLst>
          </p:cNvPr>
          <p:cNvSpPr>
            <a:spLocks noGrp="1"/>
          </p:cNvSpPr>
          <p:nvPr>
            <p:ph type="dt" sz="half" idx="10"/>
          </p:nvPr>
        </p:nvSpPr>
        <p:spPr/>
        <p:txBody>
          <a:bodyPr/>
          <a:lstStyle/>
          <a:p>
            <a:fld id="{A030A505-B9A5-4375-A39D-ADB1A6C3B847}" type="datetimeFigureOut">
              <a:rPr lang="en-US" smtClean="0"/>
              <a:t>10/27/2024</a:t>
            </a:fld>
            <a:endParaRPr lang="en-US"/>
          </a:p>
        </p:txBody>
      </p:sp>
      <p:sp>
        <p:nvSpPr>
          <p:cNvPr id="8" name="Footer Placeholder 7">
            <a:extLst>
              <a:ext uri="{FF2B5EF4-FFF2-40B4-BE49-F238E27FC236}">
                <a16:creationId xmlns:a16="http://schemas.microsoft.com/office/drawing/2014/main" id="{6164DEA0-D4BC-5F09-69E0-E8A3AE2B2B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3C6D72-A10F-7FF2-0FCD-627D17A9D837}"/>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18475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AD186-761F-81CE-9C2A-737A8C57C9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884146-1F75-939C-8509-7CA689DE789A}"/>
              </a:ext>
            </a:extLst>
          </p:cNvPr>
          <p:cNvSpPr>
            <a:spLocks noGrp="1"/>
          </p:cNvSpPr>
          <p:nvPr>
            <p:ph type="dt" sz="half" idx="10"/>
          </p:nvPr>
        </p:nvSpPr>
        <p:spPr/>
        <p:txBody>
          <a:bodyPr/>
          <a:lstStyle/>
          <a:p>
            <a:fld id="{A030A505-B9A5-4375-A39D-ADB1A6C3B847}" type="datetimeFigureOut">
              <a:rPr lang="en-US" smtClean="0"/>
              <a:t>10/27/2024</a:t>
            </a:fld>
            <a:endParaRPr lang="en-US"/>
          </a:p>
        </p:txBody>
      </p:sp>
      <p:sp>
        <p:nvSpPr>
          <p:cNvPr id="4" name="Footer Placeholder 3">
            <a:extLst>
              <a:ext uri="{FF2B5EF4-FFF2-40B4-BE49-F238E27FC236}">
                <a16:creationId xmlns:a16="http://schemas.microsoft.com/office/drawing/2014/main" id="{8F6ED86A-FA7A-B808-C85A-82C834159C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A67A4B-6D70-E1A0-F8D4-DF16C0F0ED47}"/>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1379373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2A6048-F3E3-E61F-3446-A48DB71CBA3C}"/>
              </a:ext>
            </a:extLst>
          </p:cNvPr>
          <p:cNvSpPr>
            <a:spLocks noGrp="1"/>
          </p:cNvSpPr>
          <p:nvPr>
            <p:ph type="dt" sz="half" idx="10"/>
          </p:nvPr>
        </p:nvSpPr>
        <p:spPr/>
        <p:txBody>
          <a:bodyPr/>
          <a:lstStyle/>
          <a:p>
            <a:fld id="{A030A505-B9A5-4375-A39D-ADB1A6C3B847}" type="datetimeFigureOut">
              <a:rPr lang="en-US" smtClean="0"/>
              <a:t>10/27/2024</a:t>
            </a:fld>
            <a:endParaRPr lang="en-US"/>
          </a:p>
        </p:txBody>
      </p:sp>
      <p:sp>
        <p:nvSpPr>
          <p:cNvPr id="3" name="Footer Placeholder 2">
            <a:extLst>
              <a:ext uri="{FF2B5EF4-FFF2-40B4-BE49-F238E27FC236}">
                <a16:creationId xmlns:a16="http://schemas.microsoft.com/office/drawing/2014/main" id="{9B6562EB-2B51-31FD-07E1-1E668789D9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50904D-13F5-8CA7-1E0D-92CD71CEFE45}"/>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1848987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EE838-C5F4-717E-2C69-F07FDA72AB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198B71-4042-E158-6D61-7362181FD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D386D-8572-D847-8288-8D1823A147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AD0D8-9BA8-4D97-02EF-5C2187BC5747}"/>
              </a:ext>
            </a:extLst>
          </p:cNvPr>
          <p:cNvSpPr>
            <a:spLocks noGrp="1"/>
          </p:cNvSpPr>
          <p:nvPr>
            <p:ph type="dt" sz="half" idx="10"/>
          </p:nvPr>
        </p:nvSpPr>
        <p:spPr/>
        <p:txBody>
          <a:bodyPr/>
          <a:lstStyle/>
          <a:p>
            <a:fld id="{A030A505-B9A5-4375-A39D-ADB1A6C3B847}" type="datetimeFigureOut">
              <a:rPr lang="en-US" smtClean="0"/>
              <a:t>10/27/2024</a:t>
            </a:fld>
            <a:endParaRPr lang="en-US"/>
          </a:p>
        </p:txBody>
      </p:sp>
      <p:sp>
        <p:nvSpPr>
          <p:cNvPr id="6" name="Footer Placeholder 5">
            <a:extLst>
              <a:ext uri="{FF2B5EF4-FFF2-40B4-BE49-F238E27FC236}">
                <a16:creationId xmlns:a16="http://schemas.microsoft.com/office/drawing/2014/main" id="{F66373B1-DDA9-0B65-CCA8-652D67E3F7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D5E668-7B36-9F63-665F-50C3387CFFAD}"/>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35711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53E6-F589-7DCC-B986-BA736B2EC3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B9D652-9E88-CC6E-45F7-B2A051EB3F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B3D41-7B31-57F6-6ED2-00DF87A926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BA187F-5D3A-49D0-2EB7-35CC71A03A17}"/>
              </a:ext>
            </a:extLst>
          </p:cNvPr>
          <p:cNvSpPr>
            <a:spLocks noGrp="1"/>
          </p:cNvSpPr>
          <p:nvPr>
            <p:ph type="dt" sz="half" idx="10"/>
          </p:nvPr>
        </p:nvSpPr>
        <p:spPr/>
        <p:txBody>
          <a:bodyPr/>
          <a:lstStyle/>
          <a:p>
            <a:fld id="{A030A505-B9A5-4375-A39D-ADB1A6C3B847}" type="datetimeFigureOut">
              <a:rPr lang="en-US" smtClean="0"/>
              <a:t>10/27/2024</a:t>
            </a:fld>
            <a:endParaRPr lang="en-US"/>
          </a:p>
        </p:txBody>
      </p:sp>
      <p:sp>
        <p:nvSpPr>
          <p:cNvPr id="6" name="Footer Placeholder 5">
            <a:extLst>
              <a:ext uri="{FF2B5EF4-FFF2-40B4-BE49-F238E27FC236}">
                <a16:creationId xmlns:a16="http://schemas.microsoft.com/office/drawing/2014/main" id="{17D49767-B016-2BB6-4D4E-26C1EB9483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BD09ED-FB5F-FCB8-0543-FA0D8356B87C}"/>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691869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EDF16-95EE-E36B-E625-33C6D36FF7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EB851D-19FC-82C8-2342-6F1D0642D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F4F9D-1D74-193E-63D6-36B8B078D2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0A505-B9A5-4375-A39D-ADB1A6C3B847}" type="datetimeFigureOut">
              <a:rPr lang="en-US" smtClean="0"/>
              <a:t>10/27/2024</a:t>
            </a:fld>
            <a:endParaRPr lang="en-US"/>
          </a:p>
        </p:txBody>
      </p:sp>
      <p:sp>
        <p:nvSpPr>
          <p:cNvPr id="5" name="Footer Placeholder 4">
            <a:extLst>
              <a:ext uri="{FF2B5EF4-FFF2-40B4-BE49-F238E27FC236}">
                <a16:creationId xmlns:a16="http://schemas.microsoft.com/office/drawing/2014/main" id="{22E407F3-ECF5-F4B4-59C9-81D3BDE0C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F39086-A7EA-2F83-9EFD-D4558C1A16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F310A-FAB6-4CA6-B70B-2FDDC9A26BBF}" type="slidenum">
              <a:rPr lang="en-US" smtClean="0"/>
              <a:t>‹#›</a:t>
            </a:fld>
            <a:endParaRPr lang="en-US"/>
          </a:p>
        </p:txBody>
      </p:sp>
    </p:spTree>
    <p:extLst>
      <p:ext uri="{BB962C8B-B14F-4D97-AF65-F5344CB8AC3E}">
        <p14:creationId xmlns:p14="http://schemas.microsoft.com/office/powerpoint/2010/main" val="2310248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mailto:gary@collegeviability.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B4C3-DEE6-398D-FDD6-98F28FC17D2D}"/>
              </a:ext>
            </a:extLst>
          </p:cNvPr>
          <p:cNvSpPr>
            <a:spLocks noGrp="1"/>
          </p:cNvSpPr>
          <p:nvPr>
            <p:ph type="ctrTitle"/>
          </p:nvPr>
        </p:nvSpPr>
        <p:spPr>
          <a:xfrm>
            <a:off x="2228926" y="400657"/>
            <a:ext cx="7257973" cy="3305104"/>
          </a:xfrm>
        </p:spPr>
        <p:txBody>
          <a:bodyPr>
            <a:normAutofit/>
          </a:bodyPr>
          <a:lstStyle/>
          <a:p>
            <a:r>
              <a:rPr lang="en-US" b="1" dirty="0">
                <a:solidFill>
                  <a:srgbClr val="A50021"/>
                </a:solidFill>
              </a:rPr>
              <a:t>College Viability</a:t>
            </a:r>
            <a:br>
              <a:rPr lang="en-US" dirty="0"/>
            </a:br>
            <a:r>
              <a:rPr lang="en-US" sz="4000" dirty="0"/>
              <a:t>2024 </a:t>
            </a:r>
            <a:r>
              <a:rPr lang="en-US" sz="4000" dirty="0">
                <a:solidFill>
                  <a:srgbClr val="00B050"/>
                </a:solidFill>
              </a:rPr>
              <a:t>TOP</a:t>
            </a:r>
            <a:r>
              <a:rPr lang="en-US" sz="4000" dirty="0"/>
              <a:t> / </a:t>
            </a:r>
            <a:r>
              <a:rPr lang="en-US" sz="4000" dirty="0">
                <a:solidFill>
                  <a:srgbClr val="FF0000"/>
                </a:solidFill>
              </a:rPr>
              <a:t>bottom</a:t>
            </a:r>
            <a:r>
              <a:rPr lang="en-US" sz="4000" dirty="0"/>
              <a:t> </a:t>
            </a:r>
            <a:br>
              <a:rPr lang="en-US" sz="4000" dirty="0"/>
            </a:br>
            <a:r>
              <a:rPr lang="en-US" sz="4000" dirty="0"/>
              <a:t>Private, Religious College Reports:</a:t>
            </a:r>
            <a:br>
              <a:rPr lang="en-US" sz="4000" dirty="0"/>
            </a:br>
            <a:r>
              <a:rPr lang="en-US" sz="5300" b="1" dirty="0"/>
              <a:t>United States</a:t>
            </a:r>
            <a:endParaRPr lang="en-US" sz="2200" i="1" dirty="0"/>
          </a:p>
        </p:txBody>
      </p:sp>
      <p:sp>
        <p:nvSpPr>
          <p:cNvPr id="3" name="Subtitle 2">
            <a:extLst>
              <a:ext uri="{FF2B5EF4-FFF2-40B4-BE49-F238E27FC236}">
                <a16:creationId xmlns:a16="http://schemas.microsoft.com/office/drawing/2014/main" id="{1271D478-A78B-AC85-8327-30D43785B798}"/>
              </a:ext>
            </a:extLst>
          </p:cNvPr>
          <p:cNvSpPr>
            <a:spLocks noGrp="1"/>
          </p:cNvSpPr>
          <p:nvPr>
            <p:ph type="subTitle" idx="1"/>
          </p:nvPr>
        </p:nvSpPr>
        <p:spPr>
          <a:xfrm>
            <a:off x="2460120" y="3544336"/>
            <a:ext cx="6020016" cy="1318786"/>
          </a:xfrm>
        </p:spPr>
        <p:txBody>
          <a:bodyPr>
            <a:normAutofit/>
          </a:bodyPr>
          <a:lstStyle/>
          <a:p>
            <a:endParaRPr lang="en-US" dirty="0"/>
          </a:p>
          <a:p>
            <a:r>
              <a:rPr lang="en-US" sz="6000" baseline="30000" dirty="0">
                <a:solidFill>
                  <a:srgbClr val="00B050"/>
                </a:solidFill>
              </a:rPr>
              <a:t>TOP</a:t>
            </a:r>
            <a:r>
              <a:rPr lang="en-US" sz="4000" dirty="0"/>
              <a:t> </a:t>
            </a:r>
            <a:r>
              <a:rPr lang="en-US" sz="3200" dirty="0"/>
              <a:t>&amp;</a:t>
            </a:r>
            <a:r>
              <a:rPr lang="en-US" sz="4000" dirty="0"/>
              <a:t> </a:t>
            </a:r>
            <a:r>
              <a:rPr lang="en-US" sz="4000" baseline="-25000" dirty="0">
                <a:solidFill>
                  <a:srgbClr val="FF0000"/>
                </a:solidFill>
              </a:rPr>
              <a:t>bottom</a:t>
            </a:r>
            <a:r>
              <a:rPr lang="en-US" sz="4000" dirty="0"/>
              <a:t> Comparisons </a:t>
            </a:r>
          </a:p>
        </p:txBody>
      </p:sp>
      <p:sp>
        <p:nvSpPr>
          <p:cNvPr id="4" name="TextBox 3">
            <a:extLst>
              <a:ext uri="{FF2B5EF4-FFF2-40B4-BE49-F238E27FC236}">
                <a16:creationId xmlns:a16="http://schemas.microsoft.com/office/drawing/2014/main" id="{EB724F0D-0C0F-6D70-742E-148FD48239DC}"/>
              </a:ext>
            </a:extLst>
          </p:cNvPr>
          <p:cNvSpPr txBox="1"/>
          <p:nvPr/>
        </p:nvSpPr>
        <p:spPr>
          <a:xfrm>
            <a:off x="391054" y="5443399"/>
            <a:ext cx="2372008" cy="577081"/>
          </a:xfrm>
          <a:prstGeom prst="rect">
            <a:avLst/>
          </a:prstGeom>
          <a:noFill/>
        </p:spPr>
        <p:txBody>
          <a:bodyPr wrap="square" rtlCol="0">
            <a:spAutoFit/>
          </a:bodyPr>
          <a:lstStyle/>
          <a:p>
            <a:pPr algn="ctr"/>
            <a:r>
              <a:rPr lang="en-US" sz="1050" i="1" dirty="0"/>
              <a:t>Data source:  National Center for Education Statistics, IPEDS data base</a:t>
            </a:r>
          </a:p>
          <a:p>
            <a:pPr algn="ctr"/>
            <a:r>
              <a:rPr lang="en-US" sz="1050" i="1" dirty="0"/>
              <a:t>2015-2022</a:t>
            </a:r>
          </a:p>
        </p:txBody>
      </p:sp>
      <p:pic>
        <p:nvPicPr>
          <p:cNvPr id="7" name="Picture 6" descr="A person in a suit smiling&#10;&#10;Description automatically generated">
            <a:extLst>
              <a:ext uri="{FF2B5EF4-FFF2-40B4-BE49-F238E27FC236}">
                <a16:creationId xmlns:a16="http://schemas.microsoft.com/office/drawing/2014/main" id="{00A4CE26-98D6-02E4-5FCF-605CFF396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837365" y="3938983"/>
            <a:ext cx="1387290" cy="2081498"/>
          </a:xfrm>
          <a:prstGeom prst="rect">
            <a:avLst/>
          </a:prstGeom>
        </p:spPr>
      </p:pic>
      <p:sp>
        <p:nvSpPr>
          <p:cNvPr id="8" name="TextBox 7">
            <a:extLst>
              <a:ext uri="{FF2B5EF4-FFF2-40B4-BE49-F238E27FC236}">
                <a16:creationId xmlns:a16="http://schemas.microsoft.com/office/drawing/2014/main" id="{391534BB-017A-ECEC-3066-4A7EDEEADFEA}"/>
              </a:ext>
            </a:extLst>
          </p:cNvPr>
          <p:cNvSpPr txBox="1"/>
          <p:nvPr/>
        </p:nvSpPr>
        <p:spPr>
          <a:xfrm>
            <a:off x="8480136" y="6020480"/>
            <a:ext cx="1593410" cy="246221"/>
          </a:xfrm>
          <a:prstGeom prst="rect">
            <a:avLst/>
          </a:prstGeom>
          <a:noFill/>
        </p:spPr>
        <p:txBody>
          <a:bodyPr wrap="square" rtlCol="0">
            <a:spAutoFit/>
          </a:bodyPr>
          <a:lstStyle/>
          <a:p>
            <a:pPr algn="ctr"/>
            <a:r>
              <a:rPr lang="en-US" sz="1000" dirty="0"/>
              <a:t>Dr. Gary Stocker</a:t>
            </a:r>
          </a:p>
        </p:txBody>
      </p:sp>
      <p:pic>
        <p:nvPicPr>
          <p:cNvPr id="9" name="Picture 8" descr="A red and gold logo&#10;&#10;Description automatically generated">
            <a:extLst>
              <a:ext uri="{FF2B5EF4-FFF2-40B4-BE49-F238E27FC236}">
                <a16:creationId xmlns:a16="http://schemas.microsoft.com/office/drawing/2014/main" id="{F83A7AEE-6727-F697-90A6-60AC829A96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054" y="151683"/>
            <a:ext cx="1512570" cy="1512570"/>
          </a:xfrm>
          <a:prstGeom prst="rect">
            <a:avLst/>
          </a:prstGeom>
        </p:spPr>
      </p:pic>
      <p:sp>
        <p:nvSpPr>
          <p:cNvPr id="5" name="TextBox 4">
            <a:extLst>
              <a:ext uri="{FF2B5EF4-FFF2-40B4-BE49-F238E27FC236}">
                <a16:creationId xmlns:a16="http://schemas.microsoft.com/office/drawing/2014/main" id="{890F18C5-3334-1755-48C5-B372741C158F}"/>
              </a:ext>
            </a:extLst>
          </p:cNvPr>
          <p:cNvSpPr txBox="1"/>
          <p:nvPr/>
        </p:nvSpPr>
        <p:spPr>
          <a:xfrm>
            <a:off x="3532909" y="4979732"/>
            <a:ext cx="3969327" cy="1200329"/>
          </a:xfrm>
          <a:prstGeom prst="rect">
            <a:avLst/>
          </a:prstGeom>
          <a:noFill/>
        </p:spPr>
        <p:txBody>
          <a:bodyPr wrap="square" rtlCol="0">
            <a:spAutoFit/>
          </a:bodyPr>
          <a:lstStyle/>
          <a:p>
            <a:pPr algn="ctr"/>
            <a:r>
              <a:rPr lang="en-US" i="1" dirty="0"/>
              <a:t>IPEDS reports on: FTE enrollment, Tuition and Fee Revenue (2015-2022), Endowment, 4-year graduation rate (undergrads), &amp; retention rates</a:t>
            </a:r>
          </a:p>
        </p:txBody>
      </p:sp>
    </p:spTree>
    <p:extLst>
      <p:ext uri="{BB962C8B-B14F-4D97-AF65-F5344CB8AC3E}">
        <p14:creationId xmlns:p14="http://schemas.microsoft.com/office/powerpoint/2010/main" val="735449275"/>
      </p:ext>
    </p:extLst>
  </p:cSld>
  <p:clrMapOvr>
    <a:masterClrMapping/>
  </p:clrMapOvr>
  <mc:AlternateContent xmlns:mc="http://schemas.openxmlformats.org/markup-compatibility/2006" xmlns:p14="http://schemas.microsoft.com/office/powerpoint/2010/main">
    <mc:Choice Requires="p14">
      <p:transition spd="slow" p14:dur="2000" advTm="26018"/>
    </mc:Choice>
    <mc:Fallback xmlns="">
      <p:transition spd="slow" advTm="2601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6CE781-8BE4-6DB2-01AF-9E16DE8EAFFE}"/>
              </a:ext>
            </a:extLst>
          </p:cNvPr>
          <p:cNvPicPr>
            <a:picLocks noChangeAspect="1"/>
          </p:cNvPicPr>
          <p:nvPr/>
        </p:nvPicPr>
        <p:blipFill>
          <a:blip r:embed="rId2"/>
          <a:stretch>
            <a:fillRect/>
          </a:stretch>
        </p:blipFill>
        <p:spPr>
          <a:xfrm>
            <a:off x="1049482" y="1569422"/>
            <a:ext cx="10799618" cy="4309785"/>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9991929" y="1001490"/>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9926316" y="1844628"/>
            <a:ext cx="1216202" cy="4213272"/>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61789" y="5565012"/>
            <a:ext cx="729929" cy="1095190"/>
          </a:xfrm>
          <a:prstGeom prst="rect">
            <a:avLst/>
          </a:prstGeom>
        </p:spPr>
      </p:pic>
      <p:sp>
        <p:nvSpPr>
          <p:cNvPr id="2" name="TextBox 1">
            <a:extLst>
              <a:ext uri="{FF2B5EF4-FFF2-40B4-BE49-F238E27FC236}">
                <a16:creationId xmlns:a16="http://schemas.microsoft.com/office/drawing/2014/main" id="{F9066FED-5BA0-DDF9-89CD-4E7C9F2B5B73}"/>
              </a:ext>
            </a:extLst>
          </p:cNvPr>
          <p:cNvSpPr txBox="1"/>
          <p:nvPr/>
        </p:nvSpPr>
        <p:spPr>
          <a:xfrm>
            <a:off x="2017428" y="496093"/>
            <a:ext cx="6887581"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All U. S. Private, Religious Colleges Top / bottom Reports</a:t>
            </a:r>
          </a:p>
        </p:txBody>
      </p:sp>
    </p:spTree>
    <p:extLst>
      <p:ext uri="{BB962C8B-B14F-4D97-AF65-F5344CB8AC3E}">
        <p14:creationId xmlns:p14="http://schemas.microsoft.com/office/powerpoint/2010/main" val="574632223"/>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3E66EC-C330-3B88-2876-73C16A27D433}"/>
              </a:ext>
            </a:extLst>
          </p:cNvPr>
          <p:cNvPicPr>
            <a:picLocks noChangeAspect="1"/>
          </p:cNvPicPr>
          <p:nvPr/>
        </p:nvPicPr>
        <p:blipFill>
          <a:blip r:embed="rId2"/>
          <a:stretch>
            <a:fillRect/>
          </a:stretch>
        </p:blipFill>
        <p:spPr>
          <a:xfrm>
            <a:off x="1128555" y="719008"/>
            <a:ext cx="10472573" cy="5820004"/>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9755613" y="993155"/>
            <a:ext cx="1256749" cy="5768772"/>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B57E8CD-4117-D2B2-C002-AEAC3AB7575C}"/>
              </a:ext>
            </a:extLst>
          </p:cNvPr>
          <p:cNvSpPr/>
          <p:nvPr/>
        </p:nvSpPr>
        <p:spPr>
          <a:xfrm rot="20556742">
            <a:off x="84383" y="1976363"/>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6" name="Rectangle 5">
            <a:extLst>
              <a:ext uri="{FF2B5EF4-FFF2-40B4-BE49-F238E27FC236}">
                <a16:creationId xmlns:a16="http://schemas.microsoft.com/office/drawing/2014/main" id="{70C83061-D216-A27F-00B0-EA52A24BF434}"/>
              </a:ext>
            </a:extLst>
          </p:cNvPr>
          <p:cNvSpPr/>
          <p:nvPr/>
        </p:nvSpPr>
        <p:spPr>
          <a:xfrm rot="1747416">
            <a:off x="5886359" y="4563069"/>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27" y="92506"/>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62927" y="5336782"/>
            <a:ext cx="729929" cy="1095190"/>
          </a:xfrm>
          <a:prstGeom prst="rect">
            <a:avLst/>
          </a:prstGeom>
        </p:spPr>
      </p:pic>
      <p:sp>
        <p:nvSpPr>
          <p:cNvPr id="3" name="TextBox 2">
            <a:extLst>
              <a:ext uri="{FF2B5EF4-FFF2-40B4-BE49-F238E27FC236}">
                <a16:creationId xmlns:a16="http://schemas.microsoft.com/office/drawing/2014/main" id="{CEECCAF5-1792-CD26-DFBB-33D64814AF52}"/>
              </a:ext>
            </a:extLst>
          </p:cNvPr>
          <p:cNvSpPr txBox="1"/>
          <p:nvPr/>
        </p:nvSpPr>
        <p:spPr>
          <a:xfrm>
            <a:off x="2017428" y="496093"/>
            <a:ext cx="6887581"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All U. S. Private, Religious Colleges Top / bottom Reports</a:t>
            </a:r>
          </a:p>
        </p:txBody>
      </p:sp>
    </p:spTree>
    <p:extLst>
      <p:ext uri="{BB962C8B-B14F-4D97-AF65-F5344CB8AC3E}">
        <p14:creationId xmlns:p14="http://schemas.microsoft.com/office/powerpoint/2010/main" val="3119244450"/>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201E82-2B19-9C89-0724-5830E917672E}"/>
              </a:ext>
            </a:extLst>
          </p:cNvPr>
          <p:cNvPicPr>
            <a:picLocks noChangeAspect="1"/>
          </p:cNvPicPr>
          <p:nvPr/>
        </p:nvPicPr>
        <p:blipFill>
          <a:blip r:embed="rId2"/>
          <a:stretch>
            <a:fillRect/>
          </a:stretch>
        </p:blipFill>
        <p:spPr>
          <a:xfrm>
            <a:off x="1333789" y="766175"/>
            <a:ext cx="10638401" cy="5948539"/>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9991929" y="1001490"/>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8785686" y="1014898"/>
            <a:ext cx="571500" cy="5843101"/>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61789" y="5565012"/>
            <a:ext cx="729929" cy="1095190"/>
          </a:xfrm>
          <a:prstGeom prst="rect">
            <a:avLst/>
          </a:prstGeom>
        </p:spPr>
      </p:pic>
      <p:sp>
        <p:nvSpPr>
          <p:cNvPr id="2" name="TextBox 1">
            <a:extLst>
              <a:ext uri="{FF2B5EF4-FFF2-40B4-BE49-F238E27FC236}">
                <a16:creationId xmlns:a16="http://schemas.microsoft.com/office/drawing/2014/main" id="{F9066FED-5BA0-DDF9-89CD-4E7C9F2B5B73}"/>
              </a:ext>
            </a:extLst>
          </p:cNvPr>
          <p:cNvSpPr txBox="1"/>
          <p:nvPr/>
        </p:nvSpPr>
        <p:spPr>
          <a:xfrm>
            <a:off x="2304588" y="247369"/>
            <a:ext cx="6887581"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All U. S. Private, Religious Colleges Top / bottom Reports</a:t>
            </a:r>
          </a:p>
        </p:txBody>
      </p:sp>
    </p:spTree>
    <p:extLst>
      <p:ext uri="{BB962C8B-B14F-4D97-AF65-F5344CB8AC3E}">
        <p14:creationId xmlns:p14="http://schemas.microsoft.com/office/powerpoint/2010/main" val="227900393"/>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31B00B-5210-FE65-6169-C3E27DEF7273}"/>
              </a:ext>
            </a:extLst>
          </p:cNvPr>
          <p:cNvPicPr>
            <a:picLocks noChangeAspect="1"/>
          </p:cNvPicPr>
          <p:nvPr/>
        </p:nvPicPr>
        <p:blipFill>
          <a:blip r:embed="rId2"/>
          <a:stretch>
            <a:fillRect/>
          </a:stretch>
        </p:blipFill>
        <p:spPr>
          <a:xfrm>
            <a:off x="1055817" y="1232301"/>
            <a:ext cx="10463050" cy="4793417"/>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8937609" y="1369093"/>
            <a:ext cx="647115" cy="5271709"/>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B57E8CD-4117-D2B2-C002-AEAC3AB7575C}"/>
              </a:ext>
            </a:extLst>
          </p:cNvPr>
          <p:cNvSpPr/>
          <p:nvPr/>
        </p:nvSpPr>
        <p:spPr>
          <a:xfrm rot="18742486">
            <a:off x="84383" y="1976363"/>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6" name="Rectangle 5">
            <a:extLst>
              <a:ext uri="{FF2B5EF4-FFF2-40B4-BE49-F238E27FC236}">
                <a16:creationId xmlns:a16="http://schemas.microsoft.com/office/drawing/2014/main" id="{70C83061-D216-A27F-00B0-EA52A24BF434}"/>
              </a:ext>
            </a:extLst>
          </p:cNvPr>
          <p:cNvSpPr/>
          <p:nvPr/>
        </p:nvSpPr>
        <p:spPr>
          <a:xfrm rot="962880">
            <a:off x="9268924" y="5702519"/>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27" y="92506"/>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62927" y="5336782"/>
            <a:ext cx="729929" cy="1095190"/>
          </a:xfrm>
          <a:prstGeom prst="rect">
            <a:avLst/>
          </a:prstGeom>
        </p:spPr>
      </p:pic>
      <p:sp>
        <p:nvSpPr>
          <p:cNvPr id="3" name="TextBox 2">
            <a:extLst>
              <a:ext uri="{FF2B5EF4-FFF2-40B4-BE49-F238E27FC236}">
                <a16:creationId xmlns:a16="http://schemas.microsoft.com/office/drawing/2014/main" id="{CEECCAF5-1792-CD26-DFBB-33D64814AF52}"/>
              </a:ext>
            </a:extLst>
          </p:cNvPr>
          <p:cNvSpPr txBox="1"/>
          <p:nvPr/>
        </p:nvSpPr>
        <p:spPr>
          <a:xfrm>
            <a:off x="2017428" y="496093"/>
            <a:ext cx="6887581"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All U. S. Private, Religious Colleges Top / bottom Reports</a:t>
            </a:r>
          </a:p>
        </p:txBody>
      </p:sp>
    </p:spTree>
    <p:extLst>
      <p:ext uri="{BB962C8B-B14F-4D97-AF65-F5344CB8AC3E}">
        <p14:creationId xmlns:p14="http://schemas.microsoft.com/office/powerpoint/2010/main" val="2725635601"/>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37" y="21807"/>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145475" y="133164"/>
            <a:ext cx="729929" cy="1095190"/>
          </a:xfrm>
          <a:prstGeom prst="rect">
            <a:avLst/>
          </a:prstGeom>
        </p:spPr>
      </p:pic>
      <p:sp>
        <p:nvSpPr>
          <p:cNvPr id="3" name="Title 2">
            <a:extLst>
              <a:ext uri="{FF2B5EF4-FFF2-40B4-BE49-F238E27FC236}">
                <a16:creationId xmlns:a16="http://schemas.microsoft.com/office/drawing/2014/main" id="{55ED553E-CC88-1C8E-2CDC-9A596BBC0F56}"/>
              </a:ext>
            </a:extLst>
          </p:cNvPr>
          <p:cNvSpPr>
            <a:spLocks noGrp="1"/>
          </p:cNvSpPr>
          <p:nvPr>
            <p:ph type="title"/>
          </p:nvPr>
        </p:nvSpPr>
        <p:spPr/>
        <p:txBody>
          <a:bodyPr/>
          <a:lstStyle/>
          <a:p>
            <a:pPr algn="ctr"/>
            <a:r>
              <a:rPr lang="en-US" b="1" dirty="0"/>
              <a:t>2024 College Viability Apps</a:t>
            </a:r>
          </a:p>
        </p:txBody>
      </p:sp>
      <p:sp>
        <p:nvSpPr>
          <p:cNvPr id="6" name="Text Placeholder 5">
            <a:extLst>
              <a:ext uri="{FF2B5EF4-FFF2-40B4-BE49-F238E27FC236}">
                <a16:creationId xmlns:a16="http://schemas.microsoft.com/office/drawing/2014/main" id="{1B0FAF76-0F4E-776D-319A-2FE81283D369}"/>
              </a:ext>
            </a:extLst>
          </p:cNvPr>
          <p:cNvSpPr>
            <a:spLocks noGrp="1"/>
          </p:cNvSpPr>
          <p:nvPr>
            <p:ph type="body" idx="1"/>
          </p:nvPr>
        </p:nvSpPr>
        <p:spPr/>
        <p:txBody>
          <a:bodyPr/>
          <a:lstStyle/>
          <a:p>
            <a:pPr algn="ctr"/>
            <a:r>
              <a:rPr lang="en-US" dirty="0">
                <a:solidFill>
                  <a:srgbClr val="0070C0"/>
                </a:solidFill>
              </a:rPr>
              <a:t>Private College Versions</a:t>
            </a:r>
          </a:p>
        </p:txBody>
      </p:sp>
      <p:sp>
        <p:nvSpPr>
          <p:cNvPr id="8" name="Content Placeholder 7">
            <a:extLst>
              <a:ext uri="{FF2B5EF4-FFF2-40B4-BE49-F238E27FC236}">
                <a16:creationId xmlns:a16="http://schemas.microsoft.com/office/drawing/2014/main" id="{E1ABA3A8-D1FB-C97D-74FE-43A043D116ED}"/>
              </a:ext>
            </a:extLst>
          </p:cNvPr>
          <p:cNvSpPr>
            <a:spLocks noGrp="1"/>
          </p:cNvSpPr>
          <p:nvPr>
            <p:ph sz="half" idx="2"/>
          </p:nvPr>
        </p:nvSpPr>
        <p:spPr/>
        <p:txBody>
          <a:bodyPr/>
          <a:lstStyle/>
          <a:p>
            <a:pPr marL="0" indent="0">
              <a:buNone/>
            </a:pPr>
            <a:r>
              <a:rPr lang="en-US" dirty="0"/>
              <a:t>Colleges Reported:  1,297</a:t>
            </a:r>
          </a:p>
          <a:p>
            <a:pPr marL="0" indent="0">
              <a:buNone/>
            </a:pPr>
            <a:r>
              <a:rPr lang="en-US" dirty="0"/>
              <a:t>Executive Analysis version</a:t>
            </a:r>
          </a:p>
          <a:p>
            <a:pPr marL="457200" lvl="1" indent="0">
              <a:buNone/>
            </a:pPr>
            <a:r>
              <a:rPr lang="en-US" b="1" dirty="0">
                <a:solidFill>
                  <a:srgbClr val="0070C0"/>
                </a:solidFill>
              </a:rPr>
              <a:t>32 reports</a:t>
            </a:r>
          </a:p>
          <a:p>
            <a:pPr marL="0" indent="0">
              <a:buNone/>
            </a:pPr>
            <a:r>
              <a:rPr lang="en-US" dirty="0"/>
              <a:t>Faculty and Staff version</a:t>
            </a:r>
          </a:p>
          <a:p>
            <a:pPr marL="457200" lvl="1" indent="0">
              <a:buNone/>
            </a:pPr>
            <a:r>
              <a:rPr lang="en-US" b="1" dirty="0">
                <a:solidFill>
                  <a:srgbClr val="0070C0"/>
                </a:solidFill>
              </a:rPr>
              <a:t>8 reports</a:t>
            </a:r>
          </a:p>
          <a:p>
            <a:pPr marL="0" indent="0">
              <a:buNone/>
            </a:pPr>
            <a:r>
              <a:rPr lang="en-US" dirty="0"/>
              <a:t>Student &amp; Family version</a:t>
            </a:r>
          </a:p>
          <a:p>
            <a:pPr marL="457200" lvl="1" indent="0">
              <a:buNone/>
            </a:pPr>
            <a:r>
              <a:rPr lang="en-US" b="1" dirty="0">
                <a:solidFill>
                  <a:srgbClr val="0070C0"/>
                </a:solidFill>
              </a:rPr>
              <a:t>5 reports</a:t>
            </a:r>
          </a:p>
          <a:p>
            <a:pPr lvl="1"/>
            <a:endParaRPr lang="en-US" dirty="0"/>
          </a:p>
        </p:txBody>
      </p:sp>
      <p:sp>
        <p:nvSpPr>
          <p:cNvPr id="9" name="Text Placeholder 8">
            <a:extLst>
              <a:ext uri="{FF2B5EF4-FFF2-40B4-BE49-F238E27FC236}">
                <a16:creationId xmlns:a16="http://schemas.microsoft.com/office/drawing/2014/main" id="{BE4BF670-08E6-5C16-6789-27B7EE2142E1}"/>
              </a:ext>
            </a:extLst>
          </p:cNvPr>
          <p:cNvSpPr>
            <a:spLocks noGrp="1"/>
          </p:cNvSpPr>
          <p:nvPr>
            <p:ph type="body" sz="quarter" idx="3"/>
          </p:nvPr>
        </p:nvSpPr>
        <p:spPr/>
        <p:txBody>
          <a:bodyPr>
            <a:normAutofit/>
          </a:bodyPr>
          <a:lstStyle/>
          <a:p>
            <a:pPr lvl="1"/>
            <a:r>
              <a:rPr lang="en-US" sz="2400" dirty="0">
                <a:solidFill>
                  <a:schemeClr val="accent2">
                    <a:lumMod val="75000"/>
                  </a:schemeClr>
                </a:solidFill>
              </a:rPr>
              <a:t>Public College Versions </a:t>
            </a:r>
            <a:r>
              <a:rPr lang="en-US" sz="1400" i="1" dirty="0"/>
              <a:t>(2 &amp; 4 year)</a:t>
            </a:r>
            <a:endParaRPr lang="en-US" sz="2400" i="1" dirty="0"/>
          </a:p>
        </p:txBody>
      </p:sp>
      <p:sp>
        <p:nvSpPr>
          <p:cNvPr id="10" name="Content Placeholder 9">
            <a:extLst>
              <a:ext uri="{FF2B5EF4-FFF2-40B4-BE49-F238E27FC236}">
                <a16:creationId xmlns:a16="http://schemas.microsoft.com/office/drawing/2014/main" id="{EAB95A91-33E9-7FF9-0F32-6E2FA8BE1192}"/>
              </a:ext>
            </a:extLst>
          </p:cNvPr>
          <p:cNvSpPr>
            <a:spLocks noGrp="1"/>
          </p:cNvSpPr>
          <p:nvPr>
            <p:ph sz="quarter" idx="4"/>
          </p:nvPr>
        </p:nvSpPr>
        <p:spPr/>
        <p:txBody>
          <a:bodyPr/>
          <a:lstStyle/>
          <a:p>
            <a:pPr marL="0" indent="0">
              <a:buNone/>
            </a:pPr>
            <a:r>
              <a:rPr lang="en-US" dirty="0"/>
              <a:t>Colleges Reported: 1,579</a:t>
            </a:r>
          </a:p>
          <a:p>
            <a:pPr marL="0" indent="0">
              <a:buNone/>
            </a:pPr>
            <a:r>
              <a:rPr lang="en-US" dirty="0"/>
              <a:t>Executive Analysis version</a:t>
            </a:r>
          </a:p>
          <a:p>
            <a:pPr marL="457200" lvl="1" indent="0">
              <a:buNone/>
            </a:pPr>
            <a:r>
              <a:rPr lang="en-US" b="1" dirty="0">
                <a:solidFill>
                  <a:schemeClr val="accent2">
                    <a:lumMod val="75000"/>
                  </a:schemeClr>
                </a:solidFill>
              </a:rPr>
              <a:t>35 reports</a:t>
            </a:r>
          </a:p>
          <a:p>
            <a:pPr marL="0" indent="0">
              <a:buNone/>
            </a:pPr>
            <a:r>
              <a:rPr lang="en-US" dirty="0"/>
              <a:t>Faculty and Staff version</a:t>
            </a:r>
          </a:p>
          <a:p>
            <a:pPr marL="457200" lvl="1" indent="0">
              <a:buNone/>
            </a:pPr>
            <a:r>
              <a:rPr lang="en-US" b="1" dirty="0">
                <a:solidFill>
                  <a:schemeClr val="accent2">
                    <a:lumMod val="75000"/>
                  </a:schemeClr>
                </a:solidFill>
              </a:rPr>
              <a:t>10 reports</a:t>
            </a:r>
          </a:p>
          <a:p>
            <a:pPr marL="0" indent="0">
              <a:buNone/>
            </a:pPr>
            <a:r>
              <a:rPr lang="en-US" dirty="0"/>
              <a:t>Student &amp; Family version</a:t>
            </a:r>
          </a:p>
          <a:p>
            <a:pPr marL="457200" lvl="1" indent="0">
              <a:buNone/>
            </a:pPr>
            <a:r>
              <a:rPr lang="en-US" b="1" dirty="0">
                <a:solidFill>
                  <a:schemeClr val="accent2">
                    <a:lumMod val="75000"/>
                  </a:schemeClr>
                </a:solidFill>
              </a:rPr>
              <a:t>6 reports</a:t>
            </a:r>
          </a:p>
          <a:p>
            <a:endParaRPr lang="en-US" dirty="0"/>
          </a:p>
        </p:txBody>
      </p:sp>
    </p:spTree>
    <p:extLst>
      <p:ext uri="{BB962C8B-B14F-4D97-AF65-F5344CB8AC3E}">
        <p14:creationId xmlns:p14="http://schemas.microsoft.com/office/powerpoint/2010/main" val="3627851632"/>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E349F-1B37-EF90-6AA7-E93BEFA6D983}"/>
              </a:ext>
            </a:extLst>
          </p:cNvPr>
          <p:cNvSpPr>
            <a:spLocks noGrp="1"/>
          </p:cNvSpPr>
          <p:nvPr>
            <p:ph type="title"/>
          </p:nvPr>
        </p:nvSpPr>
        <p:spPr>
          <a:xfrm>
            <a:off x="1278082" y="365125"/>
            <a:ext cx="10075718" cy="1325563"/>
          </a:xfrm>
        </p:spPr>
        <p:txBody>
          <a:bodyPr>
            <a:normAutofit/>
          </a:bodyPr>
          <a:lstStyle/>
          <a:p>
            <a:r>
              <a:rPr lang="en-US" sz="4000" dirty="0"/>
              <a:t>What can you do with these data comparisons?</a:t>
            </a:r>
          </a:p>
        </p:txBody>
      </p:sp>
      <p:sp>
        <p:nvSpPr>
          <p:cNvPr id="3" name="Content Placeholder 2">
            <a:extLst>
              <a:ext uri="{FF2B5EF4-FFF2-40B4-BE49-F238E27FC236}">
                <a16:creationId xmlns:a16="http://schemas.microsoft.com/office/drawing/2014/main" id="{85F2B587-4A47-98CD-972F-2903E05A3170}"/>
              </a:ext>
            </a:extLst>
          </p:cNvPr>
          <p:cNvSpPr>
            <a:spLocks noGrp="1"/>
          </p:cNvSpPr>
          <p:nvPr>
            <p:ph idx="1"/>
          </p:nvPr>
        </p:nvSpPr>
        <p:spPr>
          <a:xfrm>
            <a:off x="838200" y="1433945"/>
            <a:ext cx="10515600" cy="4743018"/>
          </a:xfrm>
        </p:spPr>
        <p:txBody>
          <a:bodyPr>
            <a:normAutofit/>
          </a:bodyPr>
          <a:lstStyle/>
          <a:p>
            <a:pPr marL="514350" indent="-514350">
              <a:buFont typeface="+mj-lt"/>
              <a:buAutoNum type="arabicPeriod"/>
            </a:pPr>
            <a:r>
              <a:rPr lang="en-US" sz="2000" dirty="0"/>
              <a:t>As a student or parent, focus on these stronger private colleges.  Those colleges that are consistently in the bottom list should be considered only with aggressive questioning.  ‘Let the buyer beware’ in those situations.  Bad history = Bad future.</a:t>
            </a:r>
            <a:br>
              <a:rPr lang="en-US" sz="2000" dirty="0"/>
            </a:br>
            <a:endParaRPr lang="en-US" sz="2000" dirty="0"/>
          </a:p>
          <a:p>
            <a:pPr marL="514350" indent="-514350">
              <a:buFont typeface="+mj-lt"/>
              <a:buAutoNum type="arabicPeriod"/>
            </a:pPr>
            <a:r>
              <a:rPr lang="en-US" sz="2000" dirty="0"/>
              <a:t>Here are some questions you can ask.</a:t>
            </a:r>
          </a:p>
          <a:p>
            <a:pPr marL="971550" lvl="1" indent="-514350">
              <a:buFont typeface="+mj-lt"/>
              <a:buAutoNum type="arabicPeriod"/>
            </a:pPr>
            <a:r>
              <a:rPr lang="en-US" sz="1600" dirty="0"/>
              <a:t>Why did the enrollment decrease so much? </a:t>
            </a:r>
          </a:p>
          <a:p>
            <a:pPr marL="971550" lvl="1" indent="-514350">
              <a:buFont typeface="+mj-lt"/>
              <a:buAutoNum type="arabicPeriod"/>
            </a:pPr>
            <a:r>
              <a:rPr lang="en-US" sz="1600" dirty="0"/>
              <a:t>Why is your endowment so small? </a:t>
            </a:r>
          </a:p>
          <a:p>
            <a:pPr marL="971550" lvl="1" indent="-514350">
              <a:buFont typeface="+mj-lt"/>
              <a:buAutoNum type="arabicPeriod"/>
            </a:pPr>
            <a:r>
              <a:rPr lang="en-US" sz="1600" dirty="0"/>
              <a:t>What have you done to improve your graduation rates?</a:t>
            </a:r>
          </a:p>
          <a:p>
            <a:pPr marL="971550" lvl="1" indent="-514350">
              <a:buFont typeface="+mj-lt"/>
              <a:buAutoNum type="arabicPeriod"/>
            </a:pPr>
            <a:r>
              <a:rPr lang="en-US" sz="1600" dirty="0"/>
              <a:t>Which programs have the largest number of students?</a:t>
            </a:r>
          </a:p>
          <a:p>
            <a:pPr marL="971550" lvl="1" indent="-514350">
              <a:buFont typeface="+mj-lt"/>
              <a:buAutoNum type="arabicPeriod"/>
            </a:pPr>
            <a:r>
              <a:rPr lang="en-US" sz="1600" dirty="0"/>
              <a:t>Which programs have the smallest number of students?</a:t>
            </a:r>
          </a:p>
          <a:p>
            <a:pPr marL="971550" lvl="1" indent="-514350">
              <a:buFont typeface="+mj-lt"/>
              <a:buAutoNum type="arabicPeriod"/>
            </a:pPr>
            <a:r>
              <a:rPr lang="en-US" sz="1600" dirty="0"/>
              <a:t>If this college has to close, how much notice will it provide students?</a:t>
            </a:r>
            <a:br>
              <a:rPr lang="en-US" sz="1600" dirty="0"/>
            </a:br>
            <a:endParaRPr lang="en-US" sz="1600" dirty="0"/>
          </a:p>
          <a:p>
            <a:pPr marL="514350" indent="-514350">
              <a:buFont typeface="+mj-lt"/>
              <a:buAutoNum type="arabicPeriod"/>
            </a:pPr>
            <a:r>
              <a:rPr lang="en-US" sz="2000" dirty="0">
                <a:hlinkClick r:id="rId3"/>
              </a:rPr>
              <a:t>gary@collegeviability.com</a:t>
            </a:r>
            <a:endParaRPr lang="en-US" sz="2000" dirty="0"/>
          </a:p>
        </p:txBody>
      </p:sp>
      <p:pic>
        <p:nvPicPr>
          <p:cNvPr id="4" name="Picture 3" descr="A red and gold logo&#10;&#10;Description automatically generated">
            <a:extLst>
              <a:ext uri="{FF2B5EF4-FFF2-40B4-BE49-F238E27FC236}">
                <a16:creationId xmlns:a16="http://schemas.microsoft.com/office/drawing/2014/main" id="{ECB12D29-A92E-0FC4-C45C-FD76F9C03B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63" y="99728"/>
            <a:ext cx="1001328" cy="1001328"/>
          </a:xfrm>
          <a:prstGeom prst="rect">
            <a:avLst/>
          </a:prstGeom>
        </p:spPr>
      </p:pic>
      <p:pic>
        <p:nvPicPr>
          <p:cNvPr id="5" name="Picture 4" descr="A person in a suit smiling&#10;&#10;Description automatically generated">
            <a:extLst>
              <a:ext uri="{FF2B5EF4-FFF2-40B4-BE49-F238E27FC236}">
                <a16:creationId xmlns:a16="http://schemas.microsoft.com/office/drawing/2014/main" id="{9B272B25-4FE3-B6BF-DD53-8A6098B2ED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580417" y="4138909"/>
            <a:ext cx="1358335" cy="2038054"/>
          </a:xfrm>
          <a:prstGeom prst="rect">
            <a:avLst/>
          </a:prstGeom>
        </p:spPr>
      </p:pic>
    </p:spTree>
    <p:extLst>
      <p:ext uri="{BB962C8B-B14F-4D97-AF65-F5344CB8AC3E}">
        <p14:creationId xmlns:p14="http://schemas.microsoft.com/office/powerpoint/2010/main" val="786887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ABF524-5F26-D973-EF5C-B055C8B47E4B}"/>
              </a:ext>
            </a:extLst>
          </p:cNvPr>
          <p:cNvPicPr>
            <a:picLocks noChangeAspect="1"/>
          </p:cNvPicPr>
          <p:nvPr/>
        </p:nvPicPr>
        <p:blipFill>
          <a:blip r:embed="rId2"/>
          <a:stretch>
            <a:fillRect/>
          </a:stretch>
        </p:blipFill>
        <p:spPr>
          <a:xfrm>
            <a:off x="1485900" y="1123950"/>
            <a:ext cx="10381528" cy="5190764"/>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9867405" y="1153011"/>
            <a:ext cx="1258185" cy="5384592"/>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81B3597-A160-085E-2064-7CC04647DD7E}"/>
              </a:ext>
            </a:extLst>
          </p:cNvPr>
          <p:cNvSpPr txBox="1"/>
          <p:nvPr/>
        </p:nvSpPr>
        <p:spPr>
          <a:xfrm>
            <a:off x="2017428" y="496093"/>
            <a:ext cx="6887581"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All U. S. Private, Religious Colleges Top / bottom Reports</a:t>
            </a: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90946" y="5445181"/>
            <a:ext cx="729929" cy="1095190"/>
          </a:xfrm>
          <a:prstGeom prst="rect">
            <a:avLst/>
          </a:prstGeom>
        </p:spPr>
      </p:pic>
      <p:sp>
        <p:nvSpPr>
          <p:cNvPr id="2" name="Rectangle 1">
            <a:extLst>
              <a:ext uri="{FF2B5EF4-FFF2-40B4-BE49-F238E27FC236}">
                <a16:creationId xmlns:a16="http://schemas.microsoft.com/office/drawing/2014/main" id="{17AB2D34-57B8-E32F-9308-09D392F7B12A}"/>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3" name="Rectangle 2">
            <a:extLst>
              <a:ext uri="{FF2B5EF4-FFF2-40B4-BE49-F238E27FC236}">
                <a16:creationId xmlns:a16="http://schemas.microsoft.com/office/drawing/2014/main" id="{FC93A48A-2766-E0F5-02B1-E98C29174559}"/>
              </a:ext>
            </a:extLst>
          </p:cNvPr>
          <p:cNvSpPr/>
          <p:nvPr/>
        </p:nvSpPr>
        <p:spPr>
          <a:xfrm rot="2103778">
            <a:off x="7800674" y="1022380"/>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Tree>
    <p:extLst>
      <p:ext uri="{BB962C8B-B14F-4D97-AF65-F5344CB8AC3E}">
        <p14:creationId xmlns:p14="http://schemas.microsoft.com/office/powerpoint/2010/main" val="3254561890"/>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D1B215-0BC0-D4CB-7F64-487FBDA0825A}"/>
              </a:ext>
            </a:extLst>
          </p:cNvPr>
          <p:cNvPicPr>
            <a:picLocks noChangeAspect="1"/>
          </p:cNvPicPr>
          <p:nvPr/>
        </p:nvPicPr>
        <p:blipFill>
          <a:blip r:embed="rId2"/>
          <a:stretch>
            <a:fillRect/>
          </a:stretch>
        </p:blipFill>
        <p:spPr>
          <a:xfrm>
            <a:off x="633844" y="1289879"/>
            <a:ext cx="11100955" cy="4611423"/>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9954491" y="1289879"/>
            <a:ext cx="997527" cy="4936063"/>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0C83061-D216-A27F-00B0-EA52A24BF434}"/>
              </a:ext>
            </a:extLst>
          </p:cNvPr>
          <p:cNvSpPr/>
          <p:nvPr/>
        </p:nvSpPr>
        <p:spPr>
          <a:xfrm rot="929779">
            <a:off x="7452302" y="5715005"/>
            <a:ext cx="2138507" cy="646331"/>
          </a:xfrm>
          <a:prstGeom prst="rect">
            <a:avLst/>
          </a:prstGeom>
          <a:noFill/>
        </p:spPr>
        <p:txBody>
          <a:bodyPr wrap="square" lIns="91440" tIns="45720" rIns="91440" bIns="45720">
            <a:spAutoFit/>
          </a:bodyPr>
          <a:lstStyle/>
          <a:p>
            <a:pPr algn="ctr"/>
            <a:r>
              <a:rPr lang="en-US" sz="36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endPar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7763" y="5540078"/>
            <a:ext cx="729929" cy="1095190"/>
          </a:xfrm>
          <a:prstGeom prst="rect">
            <a:avLst/>
          </a:prstGeom>
        </p:spPr>
      </p:pic>
      <p:sp>
        <p:nvSpPr>
          <p:cNvPr id="2" name="TextBox 1">
            <a:extLst>
              <a:ext uri="{FF2B5EF4-FFF2-40B4-BE49-F238E27FC236}">
                <a16:creationId xmlns:a16="http://schemas.microsoft.com/office/drawing/2014/main" id="{5B48DADA-82AA-2A63-72F6-A3CEE10D28F4}"/>
              </a:ext>
            </a:extLst>
          </p:cNvPr>
          <p:cNvSpPr txBox="1"/>
          <p:nvPr/>
        </p:nvSpPr>
        <p:spPr>
          <a:xfrm>
            <a:off x="2017428" y="496093"/>
            <a:ext cx="6887581"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All U. S. Private, Religious Colleges Top / bottom Reports</a:t>
            </a:r>
          </a:p>
        </p:txBody>
      </p:sp>
      <p:sp>
        <p:nvSpPr>
          <p:cNvPr id="9" name="Rectangle 8">
            <a:extLst>
              <a:ext uri="{FF2B5EF4-FFF2-40B4-BE49-F238E27FC236}">
                <a16:creationId xmlns:a16="http://schemas.microsoft.com/office/drawing/2014/main" id="{20628A9B-5881-67DC-7542-CB9BEDBBEAF2}"/>
              </a:ext>
            </a:extLst>
          </p:cNvPr>
          <p:cNvSpPr/>
          <p:nvPr/>
        </p:nvSpPr>
        <p:spPr>
          <a:xfrm rot="20590820">
            <a:off x="2980747" y="1713452"/>
            <a:ext cx="2138507" cy="646331"/>
          </a:xfrm>
          <a:prstGeom prst="rect">
            <a:avLst/>
          </a:prstGeom>
          <a:noFill/>
        </p:spPr>
        <p:txBody>
          <a:bodyPr wrap="square" lIns="91440" tIns="45720" rIns="91440" bIns="45720">
            <a:spAutoFit/>
          </a:bodyPr>
          <a:lstStyle/>
          <a:p>
            <a:pPr algn="ctr"/>
            <a:r>
              <a:rPr lang="en-US" sz="36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endPar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495220091"/>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A5F7F-2E6E-53A7-1356-FFA5A511792E}"/>
              </a:ext>
            </a:extLst>
          </p:cNvPr>
          <p:cNvPicPr>
            <a:picLocks noChangeAspect="1"/>
          </p:cNvPicPr>
          <p:nvPr/>
        </p:nvPicPr>
        <p:blipFill>
          <a:blip r:embed="rId2"/>
          <a:stretch>
            <a:fillRect/>
          </a:stretch>
        </p:blipFill>
        <p:spPr>
          <a:xfrm>
            <a:off x="891718" y="661117"/>
            <a:ext cx="11185234" cy="5948835"/>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9991929" y="1001490"/>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9628762" y="776564"/>
            <a:ext cx="571500" cy="5948834"/>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61789" y="5565012"/>
            <a:ext cx="729929" cy="1095190"/>
          </a:xfrm>
          <a:prstGeom prst="rect">
            <a:avLst/>
          </a:prstGeom>
        </p:spPr>
      </p:pic>
      <p:sp>
        <p:nvSpPr>
          <p:cNvPr id="2" name="TextBox 1">
            <a:extLst>
              <a:ext uri="{FF2B5EF4-FFF2-40B4-BE49-F238E27FC236}">
                <a16:creationId xmlns:a16="http://schemas.microsoft.com/office/drawing/2014/main" id="{F9066FED-5BA0-DDF9-89CD-4E7C9F2B5B73}"/>
              </a:ext>
            </a:extLst>
          </p:cNvPr>
          <p:cNvSpPr txBox="1"/>
          <p:nvPr/>
        </p:nvSpPr>
        <p:spPr>
          <a:xfrm>
            <a:off x="2131728" y="248048"/>
            <a:ext cx="6887581"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All U. S. Private, Religious Colleges Top / bottom Reports</a:t>
            </a:r>
          </a:p>
        </p:txBody>
      </p:sp>
    </p:spTree>
    <p:extLst>
      <p:ext uri="{BB962C8B-B14F-4D97-AF65-F5344CB8AC3E}">
        <p14:creationId xmlns:p14="http://schemas.microsoft.com/office/powerpoint/2010/main" val="2528332694"/>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0A7D5D-BC06-43C4-9EAD-DEB741CEC2E5}"/>
              </a:ext>
            </a:extLst>
          </p:cNvPr>
          <p:cNvPicPr>
            <a:picLocks noChangeAspect="1"/>
          </p:cNvPicPr>
          <p:nvPr/>
        </p:nvPicPr>
        <p:blipFill>
          <a:blip r:embed="rId2"/>
          <a:stretch>
            <a:fillRect/>
          </a:stretch>
        </p:blipFill>
        <p:spPr>
          <a:xfrm>
            <a:off x="0" y="255739"/>
            <a:ext cx="12192000" cy="6346521"/>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9627085" y="496093"/>
            <a:ext cx="647115" cy="6269400"/>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B57E8CD-4117-D2B2-C002-AEAC3AB7575C}"/>
              </a:ext>
            </a:extLst>
          </p:cNvPr>
          <p:cNvSpPr/>
          <p:nvPr/>
        </p:nvSpPr>
        <p:spPr>
          <a:xfrm rot="20556742">
            <a:off x="2775629" y="2378164"/>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6" name="Rectangle 5">
            <a:extLst>
              <a:ext uri="{FF2B5EF4-FFF2-40B4-BE49-F238E27FC236}">
                <a16:creationId xmlns:a16="http://schemas.microsoft.com/office/drawing/2014/main" id="{70C83061-D216-A27F-00B0-EA52A24BF434}"/>
              </a:ext>
            </a:extLst>
          </p:cNvPr>
          <p:cNvSpPr/>
          <p:nvPr/>
        </p:nvSpPr>
        <p:spPr>
          <a:xfrm rot="1492018">
            <a:off x="6094176" y="5422713"/>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27" y="92506"/>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62927" y="5336782"/>
            <a:ext cx="729929" cy="1095190"/>
          </a:xfrm>
          <a:prstGeom prst="rect">
            <a:avLst/>
          </a:prstGeom>
        </p:spPr>
      </p:pic>
      <p:sp>
        <p:nvSpPr>
          <p:cNvPr id="3" name="TextBox 2">
            <a:extLst>
              <a:ext uri="{FF2B5EF4-FFF2-40B4-BE49-F238E27FC236}">
                <a16:creationId xmlns:a16="http://schemas.microsoft.com/office/drawing/2014/main" id="{CEECCAF5-1792-CD26-DFBB-33D64814AF52}"/>
              </a:ext>
            </a:extLst>
          </p:cNvPr>
          <p:cNvSpPr txBox="1"/>
          <p:nvPr/>
        </p:nvSpPr>
        <p:spPr>
          <a:xfrm>
            <a:off x="2017428" y="496093"/>
            <a:ext cx="6887581"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All U. S. Private, Religious Colleges Top / bottom Reports</a:t>
            </a:r>
          </a:p>
        </p:txBody>
      </p:sp>
    </p:spTree>
    <p:extLst>
      <p:ext uri="{BB962C8B-B14F-4D97-AF65-F5344CB8AC3E}">
        <p14:creationId xmlns:p14="http://schemas.microsoft.com/office/powerpoint/2010/main" val="331667909"/>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ADB90A-F0E7-4DD7-2527-D58E400DEFB7}"/>
              </a:ext>
            </a:extLst>
          </p:cNvPr>
          <p:cNvPicPr>
            <a:picLocks noChangeAspect="1"/>
          </p:cNvPicPr>
          <p:nvPr/>
        </p:nvPicPr>
        <p:blipFill>
          <a:blip r:embed="rId2"/>
          <a:stretch>
            <a:fillRect/>
          </a:stretch>
        </p:blipFill>
        <p:spPr>
          <a:xfrm>
            <a:off x="891718" y="727236"/>
            <a:ext cx="10833157" cy="5866456"/>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9991929" y="1001490"/>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9155800" y="1199679"/>
            <a:ext cx="571500" cy="5504548"/>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61789" y="5565012"/>
            <a:ext cx="729929" cy="1095190"/>
          </a:xfrm>
          <a:prstGeom prst="rect">
            <a:avLst/>
          </a:prstGeom>
        </p:spPr>
      </p:pic>
      <p:sp>
        <p:nvSpPr>
          <p:cNvPr id="2" name="TextBox 1">
            <a:extLst>
              <a:ext uri="{FF2B5EF4-FFF2-40B4-BE49-F238E27FC236}">
                <a16:creationId xmlns:a16="http://schemas.microsoft.com/office/drawing/2014/main" id="{F9066FED-5BA0-DDF9-89CD-4E7C9F2B5B73}"/>
              </a:ext>
            </a:extLst>
          </p:cNvPr>
          <p:cNvSpPr txBox="1"/>
          <p:nvPr/>
        </p:nvSpPr>
        <p:spPr>
          <a:xfrm>
            <a:off x="2304588" y="254794"/>
            <a:ext cx="6887581"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All U. S. Private, Religious Colleges Top / bottom Reports</a:t>
            </a:r>
          </a:p>
        </p:txBody>
      </p:sp>
    </p:spTree>
    <p:extLst>
      <p:ext uri="{BB962C8B-B14F-4D97-AF65-F5344CB8AC3E}">
        <p14:creationId xmlns:p14="http://schemas.microsoft.com/office/powerpoint/2010/main" val="1967853063"/>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58B9DD-BB1A-FB97-BD6C-6D6CBB98A54E}"/>
              </a:ext>
            </a:extLst>
          </p:cNvPr>
          <p:cNvPicPr>
            <a:picLocks noChangeAspect="1"/>
          </p:cNvPicPr>
          <p:nvPr/>
        </p:nvPicPr>
        <p:blipFill>
          <a:blip r:embed="rId2"/>
          <a:srcRect r="6526"/>
          <a:stretch/>
        </p:blipFill>
        <p:spPr>
          <a:xfrm>
            <a:off x="992856" y="1587895"/>
            <a:ext cx="10468317" cy="4040410"/>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9163330" y="1953491"/>
            <a:ext cx="647115" cy="3855027"/>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B57E8CD-4117-D2B2-C002-AEAC3AB7575C}"/>
              </a:ext>
            </a:extLst>
          </p:cNvPr>
          <p:cNvSpPr/>
          <p:nvPr/>
        </p:nvSpPr>
        <p:spPr>
          <a:xfrm rot="20556742">
            <a:off x="84383" y="1976363"/>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6" name="Rectangle 5">
            <a:extLst>
              <a:ext uri="{FF2B5EF4-FFF2-40B4-BE49-F238E27FC236}">
                <a16:creationId xmlns:a16="http://schemas.microsoft.com/office/drawing/2014/main" id="{70C83061-D216-A27F-00B0-EA52A24BF434}"/>
              </a:ext>
            </a:extLst>
          </p:cNvPr>
          <p:cNvSpPr/>
          <p:nvPr/>
        </p:nvSpPr>
        <p:spPr>
          <a:xfrm>
            <a:off x="9627085" y="5508642"/>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27" y="92506"/>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62927" y="5336782"/>
            <a:ext cx="729929" cy="1095190"/>
          </a:xfrm>
          <a:prstGeom prst="rect">
            <a:avLst/>
          </a:prstGeom>
        </p:spPr>
      </p:pic>
      <p:sp>
        <p:nvSpPr>
          <p:cNvPr id="3" name="TextBox 2">
            <a:extLst>
              <a:ext uri="{FF2B5EF4-FFF2-40B4-BE49-F238E27FC236}">
                <a16:creationId xmlns:a16="http://schemas.microsoft.com/office/drawing/2014/main" id="{CEECCAF5-1792-CD26-DFBB-33D64814AF52}"/>
              </a:ext>
            </a:extLst>
          </p:cNvPr>
          <p:cNvSpPr txBox="1"/>
          <p:nvPr/>
        </p:nvSpPr>
        <p:spPr>
          <a:xfrm>
            <a:off x="2017428" y="496093"/>
            <a:ext cx="6887581"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All U. S. Private, Religious Colleges Top / bottom Reports</a:t>
            </a:r>
          </a:p>
        </p:txBody>
      </p:sp>
    </p:spTree>
    <p:extLst>
      <p:ext uri="{BB962C8B-B14F-4D97-AF65-F5344CB8AC3E}">
        <p14:creationId xmlns:p14="http://schemas.microsoft.com/office/powerpoint/2010/main" val="2007756239"/>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638F6F-34C8-6B39-2D63-7C3E7DD7DC83}"/>
              </a:ext>
            </a:extLst>
          </p:cNvPr>
          <p:cNvPicPr>
            <a:picLocks noChangeAspect="1"/>
          </p:cNvPicPr>
          <p:nvPr/>
        </p:nvPicPr>
        <p:blipFill>
          <a:blip r:embed="rId2"/>
          <a:stretch>
            <a:fillRect/>
          </a:stretch>
        </p:blipFill>
        <p:spPr>
          <a:xfrm>
            <a:off x="1392382" y="882680"/>
            <a:ext cx="10408564" cy="5846409"/>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9991929" y="1001490"/>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8904262" y="1350816"/>
            <a:ext cx="811238" cy="5494777"/>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61789" y="5565012"/>
            <a:ext cx="729929" cy="1095190"/>
          </a:xfrm>
          <a:prstGeom prst="rect">
            <a:avLst/>
          </a:prstGeom>
        </p:spPr>
      </p:pic>
      <p:sp>
        <p:nvSpPr>
          <p:cNvPr id="2" name="TextBox 1">
            <a:extLst>
              <a:ext uri="{FF2B5EF4-FFF2-40B4-BE49-F238E27FC236}">
                <a16:creationId xmlns:a16="http://schemas.microsoft.com/office/drawing/2014/main" id="{F9066FED-5BA0-DDF9-89CD-4E7C9F2B5B73}"/>
              </a:ext>
            </a:extLst>
          </p:cNvPr>
          <p:cNvSpPr txBox="1"/>
          <p:nvPr/>
        </p:nvSpPr>
        <p:spPr>
          <a:xfrm>
            <a:off x="2189581" y="247369"/>
            <a:ext cx="6887581"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All U. S. Private, Religious Colleges Top / bottom Reports</a:t>
            </a:r>
          </a:p>
        </p:txBody>
      </p:sp>
    </p:spTree>
    <p:extLst>
      <p:ext uri="{BB962C8B-B14F-4D97-AF65-F5344CB8AC3E}">
        <p14:creationId xmlns:p14="http://schemas.microsoft.com/office/powerpoint/2010/main" val="2588010059"/>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981ADF-436F-1B4C-3615-E1E72113AEA9}"/>
              </a:ext>
            </a:extLst>
          </p:cNvPr>
          <p:cNvPicPr>
            <a:picLocks noChangeAspect="1"/>
          </p:cNvPicPr>
          <p:nvPr/>
        </p:nvPicPr>
        <p:blipFill>
          <a:blip r:embed="rId2"/>
          <a:stretch>
            <a:fillRect/>
          </a:stretch>
        </p:blipFill>
        <p:spPr>
          <a:xfrm>
            <a:off x="1006787" y="737755"/>
            <a:ext cx="10708260" cy="5662673"/>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8979970" y="1234011"/>
            <a:ext cx="729929" cy="5271709"/>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B57E8CD-4117-D2B2-C002-AEAC3AB7575C}"/>
              </a:ext>
            </a:extLst>
          </p:cNvPr>
          <p:cNvSpPr/>
          <p:nvPr/>
        </p:nvSpPr>
        <p:spPr>
          <a:xfrm rot="20556742">
            <a:off x="84383" y="1976363"/>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6" name="Rectangle 5">
            <a:extLst>
              <a:ext uri="{FF2B5EF4-FFF2-40B4-BE49-F238E27FC236}">
                <a16:creationId xmlns:a16="http://schemas.microsoft.com/office/drawing/2014/main" id="{70C83061-D216-A27F-00B0-EA52A24BF434}"/>
              </a:ext>
            </a:extLst>
          </p:cNvPr>
          <p:cNvSpPr/>
          <p:nvPr/>
        </p:nvSpPr>
        <p:spPr>
          <a:xfrm>
            <a:off x="9627085" y="5508642"/>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27" y="92506"/>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62927" y="5336782"/>
            <a:ext cx="729929" cy="1095190"/>
          </a:xfrm>
          <a:prstGeom prst="rect">
            <a:avLst/>
          </a:prstGeom>
        </p:spPr>
      </p:pic>
      <p:sp>
        <p:nvSpPr>
          <p:cNvPr id="3" name="TextBox 2">
            <a:extLst>
              <a:ext uri="{FF2B5EF4-FFF2-40B4-BE49-F238E27FC236}">
                <a16:creationId xmlns:a16="http://schemas.microsoft.com/office/drawing/2014/main" id="{CEECCAF5-1792-CD26-DFBB-33D64814AF52}"/>
              </a:ext>
            </a:extLst>
          </p:cNvPr>
          <p:cNvSpPr txBox="1"/>
          <p:nvPr/>
        </p:nvSpPr>
        <p:spPr>
          <a:xfrm>
            <a:off x="2017428" y="496093"/>
            <a:ext cx="6887581"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All U. S. Private, Religious Colleges Top / bottom Reports</a:t>
            </a:r>
          </a:p>
        </p:txBody>
      </p:sp>
    </p:spTree>
    <p:extLst>
      <p:ext uri="{BB962C8B-B14F-4D97-AF65-F5344CB8AC3E}">
        <p14:creationId xmlns:p14="http://schemas.microsoft.com/office/powerpoint/2010/main" val="1919437025"/>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18674</TotalTime>
  <Words>431</Words>
  <Application>Microsoft Office PowerPoint</Application>
  <PresentationFormat>Widescreen</PresentationFormat>
  <Paragraphs>72</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College Viability 2024 TOP / bottom  Private, Religious College Reports: United States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College Viability Apps</vt:lpstr>
      <vt:lpstr>What can you do with these data comparisons?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Viability  Region 6</dc:title>
  <dc:creator>Gary Stocker</dc:creator>
  <cp:lastModifiedBy>Gary Stocker</cp:lastModifiedBy>
  <cp:revision>25</cp:revision>
  <dcterms:created xsi:type="dcterms:W3CDTF">2023-09-15T22:29:12Z</dcterms:created>
  <dcterms:modified xsi:type="dcterms:W3CDTF">2024-10-27T19:42:18Z</dcterms:modified>
</cp:coreProperties>
</file>