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86" r:id="rId4"/>
    <p:sldId id="287" r:id="rId5"/>
    <p:sldId id="303" r:id="rId6"/>
    <p:sldId id="29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14B0E-E5FB-43A2-89D7-1C025F2B1AB3}" v="7" dt="2024-10-06T21:14:53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58" autoAdjust="0"/>
  </p:normalViewPr>
  <p:slideViewPr>
    <p:cSldViewPr snapToGrid="0">
      <p:cViewPr varScale="1">
        <p:scale>
          <a:sx n="92" d="100"/>
          <a:sy n="92" d="100"/>
        </p:scale>
        <p:origin x="1314" y="9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Stocker" userId="0860e15c91368b21" providerId="LiveId" clId="{ED314B0E-E5FB-43A2-89D7-1C025F2B1AB3}"/>
    <pc:docChg chg="undo custSel addSld delSld modSld">
      <pc:chgData name="Gary Stocker" userId="0860e15c91368b21" providerId="LiveId" clId="{ED314B0E-E5FB-43A2-89D7-1C025F2B1AB3}" dt="2024-10-06T21:24:10.179" v="850" actId="478"/>
      <pc:docMkLst>
        <pc:docMk/>
      </pc:docMkLst>
      <pc:sldChg chg="delSp modSp mod">
        <pc:chgData name="Gary Stocker" userId="0860e15c91368b21" providerId="LiveId" clId="{ED314B0E-E5FB-43A2-89D7-1C025F2B1AB3}" dt="2024-10-06T21:24:10.179" v="850" actId="478"/>
        <pc:sldMkLst>
          <pc:docMk/>
          <pc:sldMk cId="735449275" sldId="256"/>
        </pc:sldMkLst>
        <pc:spChg chg="mod">
          <ac:chgData name="Gary Stocker" userId="0860e15c91368b21" providerId="LiveId" clId="{ED314B0E-E5FB-43A2-89D7-1C025F2B1AB3}" dt="2024-10-06T20:58:25.420" v="33" actId="20577"/>
          <ac:spMkLst>
            <pc:docMk/>
            <pc:sldMk cId="735449275" sldId="256"/>
            <ac:spMk id="2" creationId="{7C31B4C3-DEE6-398D-FDD6-98F28FC17D2D}"/>
          </ac:spMkLst>
        </pc:spChg>
        <pc:spChg chg="mod">
          <ac:chgData name="Gary Stocker" userId="0860e15c91368b21" providerId="LiveId" clId="{ED314B0E-E5FB-43A2-89D7-1C025F2B1AB3}" dt="2024-10-06T21:24:05.194" v="849" actId="20577"/>
          <ac:spMkLst>
            <pc:docMk/>
            <pc:sldMk cId="735449275" sldId="256"/>
            <ac:spMk id="3" creationId="{1271D478-A78B-AC85-8327-30D43785B798}"/>
          </ac:spMkLst>
        </pc:spChg>
        <pc:spChg chg="del">
          <ac:chgData name="Gary Stocker" userId="0860e15c91368b21" providerId="LiveId" clId="{ED314B0E-E5FB-43A2-89D7-1C025F2B1AB3}" dt="2024-10-06T21:24:10.179" v="850" actId="478"/>
          <ac:spMkLst>
            <pc:docMk/>
            <pc:sldMk cId="735449275" sldId="256"/>
            <ac:spMk id="5" creationId="{890F18C5-3334-1755-48C5-B372741C158F}"/>
          </ac:spMkLst>
        </pc:spChg>
      </pc:sldChg>
      <pc:sldChg chg="modSp mod">
        <pc:chgData name="Gary Stocker" userId="0860e15c91368b21" providerId="LiveId" clId="{ED314B0E-E5FB-43A2-89D7-1C025F2B1AB3}" dt="2024-10-06T21:23:06.925" v="829" actId="20577"/>
        <pc:sldMkLst>
          <pc:docMk/>
          <pc:sldMk cId="786887212" sldId="265"/>
        </pc:sldMkLst>
        <pc:spChg chg="mod">
          <ac:chgData name="Gary Stocker" userId="0860e15c91368b21" providerId="LiveId" clId="{ED314B0E-E5FB-43A2-89D7-1C025F2B1AB3}" dt="2024-10-06T21:18:22.277" v="353" actId="113"/>
          <ac:spMkLst>
            <pc:docMk/>
            <pc:sldMk cId="786887212" sldId="265"/>
            <ac:spMk id="2" creationId="{B9BE349F-1B37-EF90-6AA7-E93BEFA6D983}"/>
          </ac:spMkLst>
        </pc:spChg>
        <pc:spChg chg="mod">
          <ac:chgData name="Gary Stocker" userId="0860e15c91368b21" providerId="LiveId" clId="{ED314B0E-E5FB-43A2-89D7-1C025F2B1AB3}" dt="2024-10-06T21:23:06.925" v="829" actId="20577"/>
          <ac:spMkLst>
            <pc:docMk/>
            <pc:sldMk cId="786887212" sldId="265"/>
            <ac:spMk id="3" creationId="{85F2B587-4A47-98CD-972F-2903E05A3170}"/>
          </ac:spMkLst>
        </pc:spChg>
      </pc:sldChg>
      <pc:sldChg chg="addSp delSp modSp mod">
        <pc:chgData name="Gary Stocker" userId="0860e15c91368b21" providerId="LiveId" clId="{ED314B0E-E5FB-43A2-89D7-1C025F2B1AB3}" dt="2024-10-06T21:11:07.966" v="189" actId="1076"/>
        <pc:sldMkLst>
          <pc:docMk/>
          <pc:sldMk cId="3254561890" sldId="267"/>
        </pc:sldMkLst>
        <pc:spChg chg="mod">
          <ac:chgData name="Gary Stocker" userId="0860e15c91368b21" providerId="LiveId" clId="{ED314B0E-E5FB-43A2-89D7-1C025F2B1AB3}" dt="2024-10-06T21:11:07.966" v="189" actId="1076"/>
          <ac:spMkLst>
            <pc:docMk/>
            <pc:sldMk cId="3254561890" sldId="267"/>
            <ac:spMk id="4" creationId="{6FB88513-E128-4B54-FB25-9E962D7A0105}"/>
          </ac:spMkLst>
        </pc:spChg>
        <pc:spChg chg="del">
          <ac:chgData name="Gary Stocker" userId="0860e15c91368b21" providerId="LiveId" clId="{ED314B0E-E5FB-43A2-89D7-1C025F2B1AB3}" dt="2024-10-06T21:10:46.540" v="179" actId="478"/>
          <ac:spMkLst>
            <pc:docMk/>
            <pc:sldMk cId="3254561890" sldId="267"/>
            <ac:spMk id="5" creationId="{F24494FE-8E2E-93FF-EFE9-AF333170AC57}"/>
          </ac:spMkLst>
        </pc:spChg>
        <pc:spChg chg="mod">
          <ac:chgData name="Gary Stocker" userId="0860e15c91368b21" providerId="LiveId" clId="{ED314B0E-E5FB-43A2-89D7-1C025F2B1AB3}" dt="2024-10-06T21:09:22.496" v="166" actId="14100"/>
          <ac:spMkLst>
            <pc:docMk/>
            <pc:sldMk cId="3254561890" sldId="267"/>
            <ac:spMk id="7" creationId="{2F054D97-2ECF-4051-FE7F-79BFA67EABD1}"/>
          </ac:spMkLst>
        </pc:spChg>
        <pc:spChg chg="mod">
          <ac:chgData name="Gary Stocker" userId="0860e15c91368b21" providerId="LiveId" clId="{ED314B0E-E5FB-43A2-89D7-1C025F2B1AB3}" dt="2024-10-06T20:59:37.966" v="145" actId="20577"/>
          <ac:spMkLst>
            <pc:docMk/>
            <pc:sldMk cId="3254561890" sldId="267"/>
            <ac:spMk id="10" creationId="{281B3597-A160-085E-2064-7CC04647DD7E}"/>
          </ac:spMkLst>
        </pc:spChg>
        <pc:picChg chg="del">
          <ac:chgData name="Gary Stocker" userId="0860e15c91368b21" providerId="LiveId" clId="{ED314B0E-E5FB-43A2-89D7-1C025F2B1AB3}" dt="2024-10-06T20:59:09.945" v="105" actId="478"/>
          <ac:picMkLst>
            <pc:docMk/>
            <pc:sldMk cId="3254561890" sldId="267"/>
            <ac:picMk id="3" creationId="{78CE4BFA-CB4D-3D7D-7BFD-B10DB0EE32DC}"/>
          </ac:picMkLst>
        </pc:picChg>
        <pc:picChg chg="add mod ord">
          <ac:chgData name="Gary Stocker" userId="0860e15c91368b21" providerId="LiveId" clId="{ED314B0E-E5FB-43A2-89D7-1C025F2B1AB3}" dt="2024-10-06T21:09:06.935" v="164" actId="167"/>
          <ac:picMkLst>
            <pc:docMk/>
            <pc:sldMk cId="3254561890" sldId="267"/>
            <ac:picMk id="6" creationId="{9317F398-6F72-CE28-10F6-9A574C1D4494}"/>
          </ac:picMkLst>
        </pc:picChg>
      </pc:sldChg>
      <pc:sldChg chg="addSp delSp modSp mod">
        <pc:chgData name="Gary Stocker" userId="0860e15c91368b21" providerId="LiveId" clId="{ED314B0E-E5FB-43A2-89D7-1C025F2B1AB3}" dt="2024-10-06T21:11:21.001" v="192" actId="1076"/>
        <pc:sldMkLst>
          <pc:docMk/>
          <pc:sldMk cId="1495220091" sldId="286"/>
        </pc:sldMkLst>
        <pc:spChg chg="del">
          <ac:chgData name="Gary Stocker" userId="0860e15c91368b21" providerId="LiveId" clId="{ED314B0E-E5FB-43A2-89D7-1C025F2B1AB3}" dt="2024-10-06T21:10:17.104" v="171" actId="478"/>
          <ac:spMkLst>
            <pc:docMk/>
            <pc:sldMk cId="1495220091" sldId="286"/>
            <ac:spMk id="2" creationId="{7B57E8CD-4117-D2B2-C002-AEAC3AB7575C}"/>
          </ac:spMkLst>
        </pc:spChg>
        <pc:spChg chg="del">
          <ac:chgData name="Gary Stocker" userId="0860e15c91368b21" providerId="LiveId" clId="{ED314B0E-E5FB-43A2-89D7-1C025F2B1AB3}" dt="2024-10-06T21:00:12.579" v="147" actId="478"/>
          <ac:spMkLst>
            <pc:docMk/>
            <pc:sldMk cId="1495220091" sldId="286"/>
            <ac:spMk id="3" creationId="{B1B19038-95E6-557A-0C54-0B642FB6951B}"/>
          </ac:spMkLst>
        </pc:spChg>
        <pc:spChg chg="del">
          <ac:chgData name="Gary Stocker" userId="0860e15c91368b21" providerId="LiveId" clId="{ED314B0E-E5FB-43A2-89D7-1C025F2B1AB3}" dt="2024-10-06T21:10:19.341" v="172" actId="478"/>
          <ac:spMkLst>
            <pc:docMk/>
            <pc:sldMk cId="1495220091" sldId="286"/>
            <ac:spMk id="6" creationId="{70C83061-D216-A27F-00B0-EA52A24BF434}"/>
          </ac:spMkLst>
        </pc:spChg>
        <pc:spChg chg="mod">
          <ac:chgData name="Gary Stocker" userId="0860e15c91368b21" providerId="LiveId" clId="{ED314B0E-E5FB-43A2-89D7-1C025F2B1AB3}" dt="2024-10-06T21:10:02.053" v="170" actId="14100"/>
          <ac:spMkLst>
            <pc:docMk/>
            <pc:sldMk cId="1495220091" sldId="286"/>
            <ac:spMk id="7" creationId="{2F054D97-2ECF-4051-FE7F-79BFA67EABD1}"/>
          </ac:spMkLst>
        </pc:spChg>
        <pc:spChg chg="add del mod">
          <ac:chgData name="Gary Stocker" userId="0860e15c91368b21" providerId="LiveId" clId="{ED314B0E-E5FB-43A2-89D7-1C025F2B1AB3}" dt="2024-10-06T21:11:14.036" v="190" actId="478"/>
          <ac:spMkLst>
            <pc:docMk/>
            <pc:sldMk cId="1495220091" sldId="286"/>
            <ac:spMk id="8" creationId="{B2FA3D2D-A723-D840-6ED8-B0D2A7983D8F}"/>
          </ac:spMkLst>
        </pc:spChg>
        <pc:spChg chg="add mod">
          <ac:chgData name="Gary Stocker" userId="0860e15c91368b21" providerId="LiveId" clId="{ED314B0E-E5FB-43A2-89D7-1C025F2B1AB3}" dt="2024-10-06T21:11:21.001" v="192" actId="1076"/>
          <ac:spMkLst>
            <pc:docMk/>
            <pc:sldMk cId="1495220091" sldId="286"/>
            <ac:spMk id="10" creationId="{68556932-2975-3CCC-16AE-481376D94EE1}"/>
          </ac:spMkLst>
        </pc:spChg>
        <pc:picChg chg="add ord">
          <ac:chgData name="Gary Stocker" userId="0860e15c91368b21" providerId="LiveId" clId="{ED314B0E-E5FB-43A2-89D7-1C025F2B1AB3}" dt="2024-10-06T21:09:57.083" v="168" actId="167"/>
          <ac:picMkLst>
            <pc:docMk/>
            <pc:sldMk cId="1495220091" sldId="286"/>
            <ac:picMk id="5" creationId="{33919DF3-9167-CBB3-0699-DEE22E1D8B7C}"/>
          </ac:picMkLst>
        </pc:picChg>
        <pc:picChg chg="del">
          <ac:chgData name="Gary Stocker" userId="0860e15c91368b21" providerId="LiveId" clId="{ED314B0E-E5FB-43A2-89D7-1C025F2B1AB3}" dt="2024-10-06T21:00:09.701" v="146" actId="478"/>
          <ac:picMkLst>
            <pc:docMk/>
            <pc:sldMk cId="1495220091" sldId="286"/>
            <ac:picMk id="9" creationId="{E5BFBAC6-9EF7-35FC-008F-3405FDFC033E}"/>
          </ac:picMkLst>
        </pc:picChg>
      </pc:sldChg>
      <pc:sldChg chg="addSp delSp modSp mod">
        <pc:chgData name="Gary Stocker" userId="0860e15c91368b21" providerId="LiveId" clId="{ED314B0E-E5FB-43A2-89D7-1C025F2B1AB3}" dt="2024-10-06T21:13:02.230" v="210" actId="14100"/>
        <pc:sldMkLst>
          <pc:docMk/>
          <pc:sldMk cId="2528332694" sldId="287"/>
        </pc:sldMkLst>
        <pc:spChg chg="del">
          <ac:chgData name="Gary Stocker" userId="0860e15c91368b21" providerId="LiveId" clId="{ED314B0E-E5FB-43A2-89D7-1C025F2B1AB3}" dt="2024-10-06T21:00:17.037" v="149" actId="478"/>
          <ac:spMkLst>
            <pc:docMk/>
            <pc:sldMk cId="2528332694" sldId="287"/>
            <ac:spMk id="2" creationId="{C78F9878-BF02-083C-586A-065FCE6E8F9C}"/>
          </ac:spMkLst>
        </pc:spChg>
        <pc:spChg chg="add mod">
          <ac:chgData name="Gary Stocker" userId="0860e15c91368b21" providerId="LiveId" clId="{ED314B0E-E5FB-43A2-89D7-1C025F2B1AB3}" dt="2024-10-06T21:00:17.495" v="150"/>
          <ac:spMkLst>
            <pc:docMk/>
            <pc:sldMk cId="2528332694" sldId="287"/>
            <ac:spMk id="3" creationId="{B6EE5133-5DCA-B08D-D740-C18E059D4062}"/>
          </ac:spMkLst>
        </pc:spChg>
        <pc:spChg chg="del">
          <ac:chgData name="Gary Stocker" userId="0860e15c91368b21" providerId="LiveId" clId="{ED314B0E-E5FB-43A2-89D7-1C025F2B1AB3}" dt="2024-10-06T21:11:59.236" v="205" actId="478"/>
          <ac:spMkLst>
            <pc:docMk/>
            <pc:sldMk cId="2528332694" sldId="287"/>
            <ac:spMk id="4" creationId="{6FB88513-E128-4B54-FB25-9E962D7A0105}"/>
          </ac:spMkLst>
        </pc:spChg>
        <pc:spChg chg="del">
          <ac:chgData name="Gary Stocker" userId="0860e15c91368b21" providerId="LiveId" clId="{ED314B0E-E5FB-43A2-89D7-1C025F2B1AB3}" dt="2024-10-06T21:11:56.666" v="204" actId="478"/>
          <ac:spMkLst>
            <pc:docMk/>
            <pc:sldMk cId="2528332694" sldId="287"/>
            <ac:spMk id="5" creationId="{F24494FE-8E2E-93FF-EFE9-AF333170AC57}"/>
          </ac:spMkLst>
        </pc:spChg>
        <pc:spChg chg="mod">
          <ac:chgData name="Gary Stocker" userId="0860e15c91368b21" providerId="LiveId" clId="{ED314B0E-E5FB-43A2-89D7-1C025F2B1AB3}" dt="2024-10-06T21:13:02.230" v="210" actId="14100"/>
          <ac:spMkLst>
            <pc:docMk/>
            <pc:sldMk cId="2528332694" sldId="287"/>
            <ac:spMk id="7" creationId="{2F054D97-2ECF-4051-FE7F-79BFA67EABD1}"/>
          </ac:spMkLst>
        </pc:spChg>
        <pc:spChg chg="add mod">
          <ac:chgData name="Gary Stocker" userId="0860e15c91368b21" providerId="LiveId" clId="{ED314B0E-E5FB-43A2-89D7-1C025F2B1AB3}" dt="2024-10-06T21:11:53.819" v="203" actId="207"/>
          <ac:spMkLst>
            <pc:docMk/>
            <pc:sldMk cId="2528332694" sldId="287"/>
            <ac:spMk id="8" creationId="{2541822C-3697-B3FD-15AC-DD40A9B908A4}"/>
          </ac:spMkLst>
        </pc:spChg>
        <pc:picChg chg="del">
          <ac:chgData name="Gary Stocker" userId="0860e15c91368b21" providerId="LiveId" clId="{ED314B0E-E5FB-43A2-89D7-1C025F2B1AB3}" dt="2024-10-06T21:00:14.966" v="148" actId="478"/>
          <ac:picMkLst>
            <pc:docMk/>
            <pc:sldMk cId="2528332694" sldId="287"/>
            <ac:picMk id="6" creationId="{3A6C1471-691B-6ACC-F410-6CB7D1D5E520}"/>
          </ac:picMkLst>
        </pc:picChg>
        <pc:picChg chg="add ord">
          <ac:chgData name="Gary Stocker" userId="0860e15c91368b21" providerId="LiveId" clId="{ED314B0E-E5FB-43A2-89D7-1C025F2B1AB3}" dt="2024-10-06T21:12:52.274" v="207" actId="167"/>
          <ac:picMkLst>
            <pc:docMk/>
            <pc:sldMk cId="2528332694" sldId="287"/>
            <ac:picMk id="10" creationId="{6B7E0CF5-894E-9D73-5C21-B2919D5B094D}"/>
          </ac:picMkLst>
        </pc:picChg>
      </pc:sldChg>
      <pc:sldChg chg="addSp delSp modSp del mod">
        <pc:chgData name="Gary Stocker" userId="0860e15c91368b21" providerId="LiveId" clId="{ED314B0E-E5FB-43A2-89D7-1C025F2B1AB3}" dt="2024-10-06T21:14:06.482" v="218" actId="47"/>
        <pc:sldMkLst>
          <pc:docMk/>
          <pc:sldMk cId="331667909" sldId="288"/>
        </pc:sldMkLst>
        <pc:spChg chg="del">
          <ac:chgData name="Gary Stocker" userId="0860e15c91368b21" providerId="LiveId" clId="{ED314B0E-E5FB-43A2-89D7-1C025F2B1AB3}" dt="2024-10-06T21:00:22.845" v="152" actId="478"/>
          <ac:spMkLst>
            <pc:docMk/>
            <pc:sldMk cId="331667909" sldId="288"/>
            <ac:spMk id="3" creationId="{C5A89E24-5CC5-B864-D202-46C2AF62EB92}"/>
          </ac:spMkLst>
        </pc:spChg>
        <pc:spChg chg="add mod">
          <ac:chgData name="Gary Stocker" userId="0860e15c91368b21" providerId="LiveId" clId="{ED314B0E-E5FB-43A2-89D7-1C025F2B1AB3}" dt="2024-10-06T21:00:23.173" v="153"/>
          <ac:spMkLst>
            <pc:docMk/>
            <pc:sldMk cId="331667909" sldId="288"/>
            <ac:spMk id="4" creationId="{D8F814BD-2808-CD3F-A65A-4D6450AAFBC9}"/>
          </ac:spMkLst>
        </pc:spChg>
        <pc:picChg chg="del">
          <ac:chgData name="Gary Stocker" userId="0860e15c91368b21" providerId="LiveId" clId="{ED314B0E-E5FB-43A2-89D7-1C025F2B1AB3}" dt="2024-10-06T21:00:20.567" v="151" actId="478"/>
          <ac:picMkLst>
            <pc:docMk/>
            <pc:sldMk cId="331667909" sldId="288"/>
            <ac:picMk id="5" creationId="{09A21DDD-B19B-7613-628A-41B0C6C32130}"/>
          </ac:picMkLst>
        </pc:picChg>
      </pc:sldChg>
      <pc:sldChg chg="delSp del mod">
        <pc:chgData name="Gary Stocker" userId="0860e15c91368b21" providerId="LiveId" clId="{ED314B0E-E5FB-43A2-89D7-1C025F2B1AB3}" dt="2024-10-06T21:14:06.482" v="218" actId="47"/>
        <pc:sldMkLst>
          <pc:docMk/>
          <pc:sldMk cId="194952922" sldId="289"/>
        </pc:sldMkLst>
        <pc:picChg chg="del">
          <ac:chgData name="Gary Stocker" userId="0860e15c91368b21" providerId="LiveId" clId="{ED314B0E-E5FB-43A2-89D7-1C025F2B1AB3}" dt="2024-10-06T21:00:26.917" v="154" actId="478"/>
          <ac:picMkLst>
            <pc:docMk/>
            <pc:sldMk cId="194952922" sldId="289"/>
            <ac:picMk id="17" creationId="{8255EF5C-A90A-98ED-D4CD-9AB4615B7C9E}"/>
          </ac:picMkLst>
        </pc:picChg>
      </pc:sldChg>
      <pc:sldChg chg="delSp add del mod">
        <pc:chgData name="Gary Stocker" userId="0860e15c91368b21" providerId="LiveId" clId="{ED314B0E-E5FB-43A2-89D7-1C025F2B1AB3}" dt="2024-10-06T21:14:06.482" v="218" actId="47"/>
        <pc:sldMkLst>
          <pc:docMk/>
          <pc:sldMk cId="4040105185" sldId="291"/>
        </pc:sldMkLst>
        <pc:picChg chg="del">
          <ac:chgData name="Gary Stocker" userId="0860e15c91368b21" providerId="LiveId" clId="{ED314B0E-E5FB-43A2-89D7-1C025F2B1AB3}" dt="2024-10-06T21:00:37.439" v="157" actId="478"/>
          <ac:picMkLst>
            <pc:docMk/>
            <pc:sldMk cId="4040105185" sldId="291"/>
            <ac:picMk id="8" creationId="{02BF8457-3C5F-3F9E-1B77-5BA55DFD5D29}"/>
          </ac:picMkLst>
        </pc:picChg>
      </pc:sldChg>
      <pc:sldChg chg="delSp del mod">
        <pc:chgData name="Gary Stocker" userId="0860e15c91368b21" providerId="LiveId" clId="{ED314B0E-E5FB-43A2-89D7-1C025F2B1AB3}" dt="2024-10-06T21:14:06.482" v="218" actId="47"/>
        <pc:sldMkLst>
          <pc:docMk/>
          <pc:sldMk cId="215388321" sldId="292"/>
        </pc:sldMkLst>
        <pc:picChg chg="del">
          <ac:chgData name="Gary Stocker" userId="0860e15c91368b21" providerId="LiveId" clId="{ED314B0E-E5FB-43A2-89D7-1C025F2B1AB3}" dt="2024-10-06T21:00:47.329" v="161" actId="478"/>
          <ac:picMkLst>
            <pc:docMk/>
            <pc:sldMk cId="215388321" sldId="292"/>
            <ac:picMk id="8" creationId="{B6E0C955-0894-1F5C-BB74-F49BAFD189E6}"/>
          </ac:picMkLst>
        </pc:picChg>
      </pc:sldChg>
      <pc:sldChg chg="delSp del mod">
        <pc:chgData name="Gary Stocker" userId="0860e15c91368b21" providerId="LiveId" clId="{ED314B0E-E5FB-43A2-89D7-1C025F2B1AB3}" dt="2024-10-06T21:14:06.482" v="218" actId="47"/>
        <pc:sldMkLst>
          <pc:docMk/>
          <pc:sldMk cId="3634997483" sldId="293"/>
        </pc:sldMkLst>
        <pc:picChg chg="del">
          <ac:chgData name="Gary Stocker" userId="0860e15c91368b21" providerId="LiveId" clId="{ED314B0E-E5FB-43A2-89D7-1C025F2B1AB3}" dt="2024-10-06T21:00:43.854" v="160" actId="478"/>
          <ac:picMkLst>
            <pc:docMk/>
            <pc:sldMk cId="3634997483" sldId="293"/>
            <ac:picMk id="13" creationId="{ED535358-213F-4E42-6CC4-003C870182B2}"/>
          </ac:picMkLst>
        </pc:picChg>
      </pc:sldChg>
      <pc:sldChg chg="modSp mod">
        <pc:chgData name="Gary Stocker" userId="0860e15c91368b21" providerId="LiveId" clId="{ED314B0E-E5FB-43A2-89D7-1C025F2B1AB3}" dt="2024-10-06T21:15:14.909" v="271" actId="20577"/>
        <pc:sldMkLst>
          <pc:docMk/>
          <pc:sldMk cId="3627851632" sldId="299"/>
        </pc:sldMkLst>
        <pc:spChg chg="mod">
          <ac:chgData name="Gary Stocker" userId="0860e15c91368b21" providerId="LiveId" clId="{ED314B0E-E5FB-43A2-89D7-1C025F2B1AB3}" dt="2024-10-06T21:15:00.058" v="267" actId="27636"/>
          <ac:spMkLst>
            <pc:docMk/>
            <pc:sldMk cId="3627851632" sldId="299"/>
            <ac:spMk id="8" creationId="{E1ABA3A8-D1FB-C97D-74FE-43A043D116ED}"/>
          </ac:spMkLst>
        </pc:spChg>
        <pc:spChg chg="mod">
          <ac:chgData name="Gary Stocker" userId="0860e15c91368b21" providerId="LiveId" clId="{ED314B0E-E5FB-43A2-89D7-1C025F2B1AB3}" dt="2024-10-06T21:15:14.909" v="271" actId="20577"/>
          <ac:spMkLst>
            <pc:docMk/>
            <pc:sldMk cId="3627851632" sldId="299"/>
            <ac:spMk id="10" creationId="{EAB95A91-33E9-7FF9-0F32-6E2FA8BE1192}"/>
          </ac:spMkLst>
        </pc:spChg>
      </pc:sldChg>
      <pc:sldChg chg="del">
        <pc:chgData name="Gary Stocker" userId="0860e15c91368b21" providerId="LiveId" clId="{ED314B0E-E5FB-43A2-89D7-1C025F2B1AB3}" dt="2024-10-06T21:23:11.096" v="830" actId="47"/>
        <pc:sldMkLst>
          <pc:docMk/>
          <pc:sldMk cId="3736754425" sldId="300"/>
        </pc:sldMkLst>
      </pc:sldChg>
      <pc:sldChg chg="delSp del mod">
        <pc:chgData name="Gary Stocker" userId="0860e15c91368b21" providerId="LiveId" clId="{ED314B0E-E5FB-43A2-89D7-1C025F2B1AB3}" dt="2024-10-06T21:14:06.482" v="218" actId="47"/>
        <pc:sldMkLst>
          <pc:docMk/>
          <pc:sldMk cId="1290339322" sldId="301"/>
        </pc:sldMkLst>
        <pc:picChg chg="del">
          <ac:chgData name="Gary Stocker" userId="0860e15c91368b21" providerId="LiveId" clId="{ED314B0E-E5FB-43A2-89D7-1C025F2B1AB3}" dt="2024-10-06T21:00:39.073" v="158" actId="478"/>
          <ac:picMkLst>
            <pc:docMk/>
            <pc:sldMk cId="1290339322" sldId="301"/>
            <ac:picMk id="6" creationId="{BBB83945-2BBA-EE92-7B96-1A832CCC767F}"/>
          </ac:picMkLst>
        </pc:picChg>
      </pc:sldChg>
      <pc:sldChg chg="delSp del mod">
        <pc:chgData name="Gary Stocker" userId="0860e15c91368b21" providerId="LiveId" clId="{ED314B0E-E5FB-43A2-89D7-1C025F2B1AB3}" dt="2024-10-06T21:14:06.482" v="218" actId="47"/>
        <pc:sldMkLst>
          <pc:docMk/>
          <pc:sldMk cId="512460553" sldId="302"/>
        </pc:sldMkLst>
        <pc:picChg chg="del">
          <ac:chgData name="Gary Stocker" userId="0860e15c91368b21" providerId="LiveId" clId="{ED314B0E-E5FB-43A2-89D7-1C025F2B1AB3}" dt="2024-10-06T21:00:42.391" v="159" actId="478"/>
          <ac:picMkLst>
            <pc:docMk/>
            <pc:sldMk cId="512460553" sldId="302"/>
            <ac:picMk id="5" creationId="{6CC33F0D-B728-83BC-151C-5C66A0D12702}"/>
          </ac:picMkLst>
        </pc:picChg>
      </pc:sldChg>
      <pc:sldChg chg="addSp delSp modSp add mod">
        <pc:chgData name="Gary Stocker" userId="0860e15c91368b21" providerId="LiveId" clId="{ED314B0E-E5FB-43A2-89D7-1C025F2B1AB3}" dt="2024-10-06T21:13:51.157" v="217" actId="14100"/>
        <pc:sldMkLst>
          <pc:docMk/>
          <pc:sldMk cId="2043999651" sldId="303"/>
        </pc:sldMkLst>
        <pc:spChg chg="mod">
          <ac:chgData name="Gary Stocker" userId="0860e15c91368b21" providerId="LiveId" clId="{ED314B0E-E5FB-43A2-89D7-1C025F2B1AB3}" dt="2024-10-06T21:13:51.157" v="217" actId="14100"/>
          <ac:spMkLst>
            <pc:docMk/>
            <pc:sldMk cId="2043999651" sldId="303"/>
            <ac:spMk id="7" creationId="{2F054D97-2ECF-4051-FE7F-79BFA67EABD1}"/>
          </ac:spMkLst>
        </pc:spChg>
        <pc:picChg chg="add ord">
          <ac:chgData name="Gary Stocker" userId="0860e15c91368b21" providerId="LiveId" clId="{ED314B0E-E5FB-43A2-89D7-1C025F2B1AB3}" dt="2024-10-06T21:13:43.455" v="214" actId="167"/>
          <ac:picMkLst>
            <pc:docMk/>
            <pc:sldMk cId="2043999651" sldId="303"/>
            <ac:picMk id="4" creationId="{479EBAEA-EFDD-5727-F1D4-7FCFD8300274}"/>
          </ac:picMkLst>
        </pc:picChg>
        <pc:picChg chg="del">
          <ac:chgData name="Gary Stocker" userId="0860e15c91368b21" providerId="LiveId" clId="{ED314B0E-E5FB-43A2-89D7-1C025F2B1AB3}" dt="2024-10-06T21:13:14.308" v="212" actId="478"/>
          <ac:picMkLst>
            <pc:docMk/>
            <pc:sldMk cId="2043999651" sldId="303"/>
            <ac:picMk id="10" creationId="{6B7E0CF5-894E-9D73-5C21-B2919D5B09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C4611-F695-4A85-8FFC-1CC828747FE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821C-0A3F-4835-9D30-473E8BADC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6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A821C-0A3F-4835-9D30-473E8BADC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Why did the enrollment decrease so much?  Why is your endowment so low?  What have you done to improve your graduation rates?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A821C-0A3F-4835-9D30-473E8BADC2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4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668B-9CF5-D08C-1FBC-A030CD819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4AFBC-8C86-53DB-1366-3886A02A0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61707-6AEC-8FF4-A47B-E896E8BE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D800-D191-08DF-2B2B-FF89981A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40DAC-2A0A-2178-3771-F7D6E717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EEA4-D88F-AA98-6FEF-A6CC07E3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8C050-BDD5-55B2-CC14-54E3B82DE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25C7C-5F4B-3166-4E3C-92005C7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1815-BEE0-BA04-132E-A6D642D8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8EF78-ECD4-55FC-2255-093DE7A3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0F5EC0-48C9-2AFA-4D9E-A6B9A3907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10589-1994-42FE-6A6C-E2393D85B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3EF0-9F07-42A9-7A26-A8E06ED5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BBB78-4BE4-6C0A-1986-EC6E902E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2ECC-A1E0-B560-30EF-F2F533AC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986E-F6E5-E961-0DB9-AD47A20D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65D97-FEE4-DFED-B87B-D748ACF9D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ECC01-FC9F-722A-C233-73E089DF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B9C6-C767-AC6E-A7B7-95A83FB0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E4F50-9AC9-4BFE-0C2B-7E2C9D9C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3516-1932-1926-095F-D311E227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7DD6D-A757-0EF2-9B02-736994630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776A7-3FE0-6D41-6059-18F5C11D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0B0D-18A0-975A-6C44-2780996A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1B051-C260-4915-DE48-7FC21745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BC38-C218-C7C1-B24D-1040DC76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6A8E-2F86-9675-835F-25225F9C6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977DA-002B-84F6-748B-9E17AA48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B06A-4A3C-9225-F538-58A93222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10E9-409C-D19E-07E0-3287212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61166-8B73-ED28-17DA-AD7B6665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4193-3245-8664-A665-D64619E5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A7192-5AB0-C59C-D81C-77798A3B9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F91A6-25DD-7B44-42E8-FEBABAA5B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D722C-1A2A-098C-D692-CABB2C389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C01CE-F4B0-72F4-6186-A2690600F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8985C-18DB-F554-9982-A4953E4A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4DEA0-D4BC-5F09-69E0-E8A3AE2B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C6D72-A10F-7FF2-0FCD-627D17A9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D186-761F-81CE-9C2A-737A8C57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84146-1F75-939C-8509-7CA689DE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ED86A-FA7A-B808-C85A-82C83415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67A4B-6D70-E1A0-F8D4-DF16C0F0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A6048-F3E3-E61F-3446-A48DB71C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562EB-2B51-31FD-07E1-1E668789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0904D-13F5-8CA7-1E0D-92CD71CE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E838-C5F4-717E-2C69-F07FDA72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98B71-4042-E158-6D61-7362181FD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386D-8572-D847-8288-8D1823A1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AD0D8-9BA8-4D97-02EF-5C2187BC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373B1-DDA9-0B65-CCA8-652D67E3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5E668-7B36-9F63-665F-50C3387C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53E6-F589-7DCC-B986-BA736B2E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9D652-9E88-CC6E-45F7-B2A051EB3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B3D41-7B31-57F6-6ED2-00DF87A92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A187F-5D3A-49D0-2EB7-35CC71A0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49767-B016-2BB6-4D4E-26C1EB94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D09ED-FB5F-FCB8-0543-FA0D8356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EDF16-95EE-E36B-E625-33C6D36F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B851D-19FC-82C8-2342-6F1D0642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4F9D-1D74-193E-63D6-36B8B078D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A505-B9A5-4375-A39D-ADB1A6C3B84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407F3-ECF5-F4B4-59C9-81D3BDE0C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39086-A7EA-2F83-9EFD-D4558C1A1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ary@collegeviability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B4C3-DEE6-398D-FDD6-98F28FC1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926" y="400657"/>
            <a:ext cx="7257973" cy="33051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50021"/>
                </a:solidFill>
              </a:rPr>
              <a:t>College Viability</a:t>
            </a:r>
            <a:br>
              <a:rPr lang="en-US" dirty="0"/>
            </a:br>
            <a:r>
              <a:rPr lang="en-US" sz="4000" dirty="0"/>
              <a:t>2024 </a:t>
            </a:r>
            <a:r>
              <a:rPr lang="en-US" sz="4000" dirty="0">
                <a:solidFill>
                  <a:srgbClr val="00B050"/>
                </a:solidFill>
              </a:rPr>
              <a:t>TOP</a:t>
            </a:r>
            <a:r>
              <a:rPr lang="en-US" sz="4000" dirty="0"/>
              <a:t> / </a:t>
            </a:r>
            <a:r>
              <a:rPr lang="en-US" sz="4000" dirty="0">
                <a:solidFill>
                  <a:srgbClr val="FF0000"/>
                </a:solidFill>
              </a:rPr>
              <a:t>bottom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Private Midwest College Reports:</a:t>
            </a:r>
            <a:br>
              <a:rPr lang="en-US" sz="4000" dirty="0"/>
            </a:br>
            <a:r>
              <a:rPr lang="en-US" sz="5300" b="1" dirty="0"/>
              <a:t>Health Care Programs</a:t>
            </a:r>
            <a:endParaRPr lang="en-US" sz="2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D478-A78B-AC85-8327-30D43785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120" y="3544336"/>
            <a:ext cx="6020016" cy="1318786"/>
          </a:xfrm>
        </p:spPr>
        <p:txBody>
          <a:bodyPr>
            <a:normAutofit/>
          </a:bodyPr>
          <a:lstStyle/>
          <a:p>
            <a:r>
              <a:rPr lang="en-US" sz="4000" dirty="0"/>
              <a:t>Fastest growing</a:t>
            </a:r>
          </a:p>
          <a:p>
            <a:r>
              <a:rPr lang="en-US" sz="4000" dirty="0"/>
              <a:t>Fastest shrinking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24F0D-0C0F-6D70-742E-148FD48239DC}"/>
              </a:ext>
            </a:extLst>
          </p:cNvPr>
          <p:cNvSpPr txBox="1"/>
          <p:nvPr/>
        </p:nvSpPr>
        <p:spPr>
          <a:xfrm>
            <a:off x="391054" y="5443399"/>
            <a:ext cx="23720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/>
              <a:t>Data source:  National Center for Education Statistics, IPEDS data base</a:t>
            </a:r>
          </a:p>
          <a:p>
            <a:pPr algn="ctr"/>
            <a:r>
              <a:rPr lang="en-US" sz="1050" i="1" dirty="0"/>
              <a:t>2015-2022</a:t>
            </a:r>
          </a:p>
        </p:txBody>
      </p:sp>
      <p:pic>
        <p:nvPicPr>
          <p:cNvPr id="7" name="Picture 6" descr="A person in a suit smiling&#10;&#10;Description automatically generated">
            <a:extLst>
              <a:ext uri="{FF2B5EF4-FFF2-40B4-BE49-F238E27FC236}">
                <a16:creationId xmlns:a16="http://schemas.microsoft.com/office/drawing/2014/main" id="{00A4CE26-98D6-02E4-5FCF-605CFF396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365" y="3938983"/>
            <a:ext cx="1387290" cy="2081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1534BB-017A-ECEC-3066-4A7EDEEADFEA}"/>
              </a:ext>
            </a:extLst>
          </p:cNvPr>
          <p:cNvSpPr txBox="1"/>
          <p:nvPr/>
        </p:nvSpPr>
        <p:spPr>
          <a:xfrm>
            <a:off x="8480136" y="6020480"/>
            <a:ext cx="1593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Dr. Gary Stocker</a:t>
            </a:r>
          </a:p>
        </p:txBody>
      </p:sp>
      <p:pic>
        <p:nvPicPr>
          <p:cNvPr id="9" name="Picture 8" descr="A red and gold logo&#10;&#10;Description automatically generated">
            <a:extLst>
              <a:ext uri="{FF2B5EF4-FFF2-40B4-BE49-F238E27FC236}">
                <a16:creationId xmlns:a16="http://schemas.microsoft.com/office/drawing/2014/main" id="{F83A7AEE-6727-F697-90A6-60AC829A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512570" cy="15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18"/>
    </mc:Choice>
    <mc:Fallback xmlns="">
      <p:transition spd="slow" advTm="260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17F398-6F72-CE28-10F6-9A574C1D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01" y="1153011"/>
            <a:ext cx="11028571" cy="51428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0150409">
            <a:off x="2496190" y="1180303"/>
            <a:ext cx="42034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 Growing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054D97-2ECF-4051-FE7F-79BFA67EABD1}"/>
              </a:ext>
            </a:extLst>
          </p:cNvPr>
          <p:cNvSpPr/>
          <p:nvPr/>
        </p:nvSpPr>
        <p:spPr>
          <a:xfrm>
            <a:off x="6332975" y="1757510"/>
            <a:ext cx="1258185" cy="4782861"/>
          </a:xfrm>
          <a:prstGeom prst="round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B3597-A160-085E-2064-7CC04647DD7E}"/>
              </a:ext>
            </a:extLst>
          </p:cNvPr>
          <p:cNvSpPr txBox="1"/>
          <p:nvPr/>
        </p:nvSpPr>
        <p:spPr>
          <a:xfrm>
            <a:off x="2017428" y="496093"/>
            <a:ext cx="6887581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4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Midwest Private College Top / bottom Reports – Health Care Programs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946" y="5445181"/>
            <a:ext cx="729929" cy="10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919DF3-9167-CBB3-0699-DEE22E1D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24" y="619476"/>
            <a:ext cx="9980952" cy="56190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054D97-2ECF-4051-FE7F-79BFA67EABD1}"/>
              </a:ext>
            </a:extLst>
          </p:cNvPr>
          <p:cNvSpPr/>
          <p:nvPr/>
        </p:nvSpPr>
        <p:spPr>
          <a:xfrm>
            <a:off x="9598789" y="1185588"/>
            <a:ext cx="1155802" cy="5312812"/>
          </a:xfrm>
          <a:prstGeom prst="round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30" y="5403210"/>
            <a:ext cx="729929" cy="10951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556932-2975-3CCC-16AE-481376D94EE1}"/>
              </a:ext>
            </a:extLst>
          </p:cNvPr>
          <p:cNvSpPr/>
          <p:nvPr/>
        </p:nvSpPr>
        <p:spPr>
          <a:xfrm rot="20150409">
            <a:off x="2184463" y="1685909"/>
            <a:ext cx="42034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 Growing</a:t>
            </a:r>
          </a:p>
        </p:txBody>
      </p:sp>
    </p:spTree>
    <p:extLst>
      <p:ext uri="{BB962C8B-B14F-4D97-AF65-F5344CB8AC3E}">
        <p14:creationId xmlns:p14="http://schemas.microsoft.com/office/powerpoint/2010/main" val="149522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7E0CF5-894E-9D73-5C21-B2919D5B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24" y="1495666"/>
            <a:ext cx="10780952" cy="38666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054D97-2ECF-4051-FE7F-79BFA67EABD1}"/>
              </a:ext>
            </a:extLst>
          </p:cNvPr>
          <p:cNvSpPr/>
          <p:nvPr/>
        </p:nvSpPr>
        <p:spPr>
          <a:xfrm>
            <a:off x="6338454" y="2097070"/>
            <a:ext cx="955964" cy="3607917"/>
          </a:xfrm>
          <a:prstGeom prst="round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E5133-5DCA-B08D-D740-C18E059D4062}"/>
              </a:ext>
            </a:extLst>
          </p:cNvPr>
          <p:cNvSpPr txBox="1"/>
          <p:nvPr/>
        </p:nvSpPr>
        <p:spPr>
          <a:xfrm>
            <a:off x="2017428" y="496093"/>
            <a:ext cx="6887581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4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Midwest Private College Top / bottom Reports – Health Care Programs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1822C-3697-B3FD-15AC-DD40A9B908A4}"/>
              </a:ext>
            </a:extLst>
          </p:cNvPr>
          <p:cNvSpPr/>
          <p:nvPr/>
        </p:nvSpPr>
        <p:spPr>
          <a:xfrm rot="20150409">
            <a:off x="2496190" y="1180303"/>
            <a:ext cx="42034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 Shrinking</a:t>
            </a:r>
          </a:p>
        </p:txBody>
      </p:sp>
    </p:spTree>
    <p:extLst>
      <p:ext uri="{BB962C8B-B14F-4D97-AF65-F5344CB8AC3E}">
        <p14:creationId xmlns:p14="http://schemas.microsoft.com/office/powerpoint/2010/main" val="25283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9EBAEA-EFDD-5727-F1D4-7FCFD8300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8" y="581381"/>
            <a:ext cx="9657143" cy="56952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054D97-2ECF-4051-FE7F-79BFA67EABD1}"/>
              </a:ext>
            </a:extLst>
          </p:cNvPr>
          <p:cNvSpPr/>
          <p:nvPr/>
        </p:nvSpPr>
        <p:spPr>
          <a:xfrm>
            <a:off x="9829799" y="1119435"/>
            <a:ext cx="1094771" cy="5354101"/>
          </a:xfrm>
          <a:prstGeom prst="round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E5133-5DCA-B08D-D740-C18E059D4062}"/>
              </a:ext>
            </a:extLst>
          </p:cNvPr>
          <p:cNvSpPr txBox="1"/>
          <p:nvPr/>
        </p:nvSpPr>
        <p:spPr>
          <a:xfrm>
            <a:off x="2017428" y="496093"/>
            <a:ext cx="6887581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4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Midwest Private College Top / bottom Reports – Health Care Programs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1822C-3697-B3FD-15AC-DD40A9B908A4}"/>
              </a:ext>
            </a:extLst>
          </p:cNvPr>
          <p:cNvSpPr/>
          <p:nvPr/>
        </p:nvSpPr>
        <p:spPr>
          <a:xfrm rot="20150409">
            <a:off x="2496190" y="1180303"/>
            <a:ext cx="42034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 Shrinking</a:t>
            </a:r>
          </a:p>
        </p:txBody>
      </p:sp>
    </p:spTree>
    <p:extLst>
      <p:ext uri="{BB962C8B-B14F-4D97-AF65-F5344CB8AC3E}">
        <p14:creationId xmlns:p14="http://schemas.microsoft.com/office/powerpoint/2010/main" val="20439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7" y="21807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475" y="133164"/>
            <a:ext cx="729929" cy="10951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ED553E-CC88-1C8E-2CDC-9A596BBC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2024 College Viability Apps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0FAF76-0F4E-776D-319A-2FE81283D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Private College Versions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ABA3A8-D1FB-C97D-74FE-43A043D116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Colleges Reported:  1,297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Completion App</a:t>
            </a:r>
          </a:p>
          <a:p>
            <a:pPr marL="0" indent="0">
              <a:buNone/>
            </a:pPr>
            <a:r>
              <a:rPr lang="en-US" dirty="0"/>
              <a:t>Executive Analysis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32 reports</a:t>
            </a:r>
          </a:p>
          <a:p>
            <a:pPr marL="0" indent="0">
              <a:buNone/>
            </a:pPr>
            <a:r>
              <a:rPr lang="en-US" dirty="0"/>
              <a:t>Faculty and Staff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8 reports</a:t>
            </a:r>
          </a:p>
          <a:p>
            <a:pPr marL="0" indent="0">
              <a:buNone/>
            </a:pPr>
            <a:r>
              <a:rPr lang="en-US" dirty="0"/>
              <a:t>Student &amp; Family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5 reports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4BF670-08E6-5C16-6789-27B7EE214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Public College Versions </a:t>
            </a:r>
            <a:r>
              <a:rPr lang="en-US" sz="1400" i="1" dirty="0"/>
              <a:t>(2 &amp; 4 year)</a:t>
            </a:r>
            <a:endParaRPr lang="en-US" sz="2400" i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B95A91-33E9-7FF9-0F32-6E2FA8BE11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Colleges Reported: 1,579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Completion App</a:t>
            </a:r>
          </a:p>
          <a:p>
            <a:pPr marL="0" indent="0">
              <a:buNone/>
            </a:pPr>
            <a:r>
              <a:rPr lang="en-US" dirty="0"/>
              <a:t>Executive Analysis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35 reports</a:t>
            </a:r>
          </a:p>
          <a:p>
            <a:pPr marL="0" indent="0">
              <a:buNone/>
            </a:pPr>
            <a:r>
              <a:rPr lang="en-US" dirty="0"/>
              <a:t>Faculty and Staff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10 reports</a:t>
            </a:r>
          </a:p>
          <a:p>
            <a:pPr marL="0" indent="0">
              <a:buNone/>
            </a:pPr>
            <a:r>
              <a:rPr lang="en-US" dirty="0"/>
              <a:t>Student &amp; Family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6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349F-1B37-EF90-6AA7-E93BEFA6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082" y="365125"/>
            <a:ext cx="10075718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Why are program completion comparisons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B587-4A47-98CD-972F-2903E05A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945"/>
            <a:ext cx="10515600" cy="47430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For college leaders, these comparisons will provide data-driven comparisons you can use to better position your organization for strategic growth, cutbacks, and partnerships.</a:t>
            </a:r>
            <a:br>
              <a:rPr lang="en-US" sz="20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As a student or parent, program completion comparisons enable you to make sure the college(s) programs and majors you are considering have enough completion values to have a low risk of being cut.</a:t>
            </a:r>
            <a:br>
              <a:rPr lang="en-US" sz="20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Send questions or comments to </a:t>
            </a:r>
            <a:r>
              <a:rPr lang="en-US" sz="2000" dirty="0">
                <a:hlinkClick r:id="rId3"/>
              </a:rPr>
              <a:t>gary@collegeviability.com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 descr="A red and gold logo&#10;&#10;Description automatically generated">
            <a:extLst>
              <a:ext uri="{FF2B5EF4-FFF2-40B4-BE49-F238E27FC236}">
                <a16:creationId xmlns:a16="http://schemas.microsoft.com/office/drawing/2014/main" id="{ECB12D29-A92E-0FC4-C45C-FD76F9C03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3" y="99728"/>
            <a:ext cx="1001328" cy="1001328"/>
          </a:xfrm>
          <a:prstGeom prst="rect">
            <a:avLst/>
          </a:prstGeom>
        </p:spPr>
      </p:pic>
      <p:pic>
        <p:nvPicPr>
          <p:cNvPr id="5" name="Picture 4" descr="A person in a suit smiling&#10;&#10;Description automatically generated">
            <a:extLst>
              <a:ext uri="{FF2B5EF4-FFF2-40B4-BE49-F238E27FC236}">
                <a16:creationId xmlns:a16="http://schemas.microsoft.com/office/drawing/2014/main" id="{9B272B25-4FE3-B6BF-DD53-8A6098B2E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0417" y="4138909"/>
            <a:ext cx="1358335" cy="20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18402</TotalTime>
  <Words>256</Words>
  <Application>Microsoft Office PowerPoint</Application>
  <PresentationFormat>Widescreen</PresentationFormat>
  <Paragraphs>42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College Viability 2024 TOP / bottom  Private Midwest College Reports: Health Care Programs</vt:lpstr>
      <vt:lpstr>PowerPoint Presentation</vt:lpstr>
      <vt:lpstr>PowerPoint Presentation</vt:lpstr>
      <vt:lpstr>PowerPoint Presentation</vt:lpstr>
      <vt:lpstr>PowerPoint Presentation</vt:lpstr>
      <vt:lpstr>2024 College Viability Apps</vt:lpstr>
      <vt:lpstr>Why are program completion comparisons important?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Viability  Region 6</dc:title>
  <dc:creator>Gary Stocker</dc:creator>
  <cp:lastModifiedBy>Gary Stocker</cp:lastModifiedBy>
  <cp:revision>24</cp:revision>
  <dcterms:created xsi:type="dcterms:W3CDTF">2023-09-15T22:29:12Z</dcterms:created>
  <dcterms:modified xsi:type="dcterms:W3CDTF">2024-10-06T21:24:20Z</dcterms:modified>
</cp:coreProperties>
</file>