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"/>
  </p:notesMasterIdLst>
  <p:sldIdLst>
    <p:sldId id="258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C773D-748B-4D8B-BE59-1FB8E96EC053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B69DB-405F-4376-89DF-D4FEEFDE1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2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6D05-8C7D-481C-9660-3A4B64066E1C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F83F-2590-4ACB-B541-0C428A12D89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5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E63C-8B55-4405-B0EA-73970B3688FC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2B69-9261-428F-AF49-3880AECFFA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C0D07-F23B-48E3-B018-799A30EF08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BFDA9-6FF5-4F06-A3E1-C76848F7A86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97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D03E0-A423-47E0-8DEF-A3F6DF91849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03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A01E-54DC-4A65-BD89-A30D5548A6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C41BA-CADC-40C4-9024-ED78893912B0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31357-07CA-4BF9-BDDA-96EDC82B227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AE7D2-3B84-448B-A02B-186CD1F409F5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1E663-674F-4208-9A3E-665240C81A9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6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B4BB9-D809-49F3-8427-373623275FE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6BAF-A9E8-4569-A0EC-C3505A78BFF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7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2B14-12A0-4A86-BB7E-0FCA6D114AB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39E99-7DBD-4C8F-8B23-083537C70CD7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6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AD70C-9B74-4877-B3B5-048028A60A3A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C0F3F-1478-4A68-8FCE-7250EAD69FE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0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0DC80-F67C-4169-BE7C-54038A3D9B1C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7325-9372-4A8D-8538-B19507C8D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7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29532-6C75-48F9-B38A-E47094500AD1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2526B-3136-4C96-914B-A4955F582D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7D04E-10FE-43CB-8CDC-F051244FEB95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369A-3389-41A0-9CD1-5A4906DD083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8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8934A43-6508-4C64-A49F-3AA9DFEC4C3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10/24/2024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E923AC0-1DBC-4E5D-AE22-E1379A472DF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1304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9B75-0DBF-45C6-8769-880031A6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59" y="547345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/>
              <a:t>Effects of Gait Before</a:t>
            </a:r>
            <a:br>
              <a:rPr lang="en-US"/>
            </a:br>
            <a:endParaRPr lang="en-US"/>
          </a:p>
        </p:txBody>
      </p:sp>
      <p:pic>
        <p:nvPicPr>
          <p:cNvPr id="5" name="1000044730.mp4">
            <a:hlinkClick r:id="" action="ppaction://media"/>
            <a:extLst>
              <a:ext uri="{FF2B5EF4-FFF2-40B4-BE49-F238E27FC236}">
                <a16:creationId xmlns:a16="http://schemas.microsoft.com/office/drawing/2014/main" id="{3C786E34-D847-E951-D20C-DC2221FC2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149" y="1156945"/>
            <a:ext cx="8375702" cy="45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04A8A-3CA1-47D4-889E-3AEC4A26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of Gait After</a:t>
            </a:r>
          </a:p>
        </p:txBody>
      </p:sp>
      <p:pic>
        <p:nvPicPr>
          <p:cNvPr id="4" name="1000044708.mp4">
            <a:hlinkClick r:id="" action="ppaction://media"/>
            <a:extLst>
              <a:ext uri="{FF2B5EF4-FFF2-40B4-BE49-F238E27FC236}">
                <a16:creationId xmlns:a16="http://schemas.microsoft.com/office/drawing/2014/main" id="{55305759-4C57-2C2E-6921-29EB7A1BA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44" y="1371600"/>
            <a:ext cx="8406111" cy="46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</Words>
  <Application>Microsoft Office PowerPoint</Application>
  <PresentationFormat>On-screen Show (4:3)</PresentationFormat>
  <Paragraphs>2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1_Paper</vt:lpstr>
      <vt:lpstr>Effects of Gait Before </vt:lpstr>
      <vt:lpstr>Effects of Gait After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Johnnie Ann Babineaux</dc:creator>
  <cp:lastModifiedBy>Questa Piel</cp:lastModifiedBy>
  <cp:revision>13</cp:revision>
  <dcterms:created xsi:type="dcterms:W3CDTF">2024-10-24T21:05:37Z</dcterms:created>
  <dcterms:modified xsi:type="dcterms:W3CDTF">2024-10-25T01:53:37Z</dcterms:modified>
</cp:coreProperties>
</file>